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6BF-8F0F-2444-A31E-943E88B76D1B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06BF-8F0F-2444-A31E-943E88B76D1B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986E-3D03-5E4C-BE88-7D975F77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9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9026"/>
            <a:ext cx="7772400" cy="2637127"/>
          </a:xfrm>
        </p:spPr>
        <p:txBody>
          <a:bodyPr/>
          <a:lstStyle/>
          <a:p>
            <a:r>
              <a:rPr lang="en-US" smtClean="0"/>
              <a:t>ODM Extensions for </a:t>
            </a:r>
            <a:r>
              <a:rPr lang="en-US" dirty="0"/>
              <a:t>Complex and Composed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72000"/>
            <a:ext cx="6858000" cy="1028700"/>
          </a:xfrm>
        </p:spPr>
        <p:txBody>
          <a:bodyPr/>
          <a:lstStyle/>
          <a:p>
            <a:r>
              <a:rPr lang="en-US" dirty="0" smtClean="0"/>
              <a:t>One Data Model Face to Face Meeting</a:t>
            </a:r>
          </a:p>
          <a:p>
            <a:r>
              <a:rPr lang="en-US" dirty="0" smtClean="0"/>
              <a:t>May 14 and 15,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represent complex things while retaining the atomic integrity of Object definitions</a:t>
            </a:r>
          </a:p>
          <a:p>
            <a:pPr lvl="1"/>
            <a:r>
              <a:rPr lang="en-US" dirty="0" smtClean="0"/>
              <a:t>Compositions that can represent modular products</a:t>
            </a:r>
          </a:p>
          <a:p>
            <a:pPr lvl="1"/>
            <a:r>
              <a:rPr lang="en-US" dirty="0" smtClean="0"/>
              <a:t>Constraints that apply to standardized product types</a:t>
            </a:r>
          </a:p>
          <a:p>
            <a:pPr lvl="1"/>
            <a:r>
              <a:rPr lang="en-US" dirty="0" smtClean="0"/>
              <a:t>Ability to set qualities like units, range, and scale on a product or product type basis</a:t>
            </a:r>
          </a:p>
          <a:p>
            <a:pPr lvl="1"/>
            <a:r>
              <a:rPr lang="en-US" dirty="0" smtClean="0"/>
              <a:t>Ability to create specialized "Views" into the functionality of a product or product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Illustrative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power strip with some number of individually controllable plugs</a:t>
            </a:r>
          </a:p>
          <a:p>
            <a:pPr lvl="1"/>
            <a:r>
              <a:rPr lang="en-US" dirty="0" smtClean="0"/>
              <a:t>A plug is composed of on/off control, energy monitor, and dimming Objects</a:t>
            </a:r>
          </a:p>
          <a:p>
            <a:pPr lvl="1"/>
            <a:r>
              <a:rPr lang="en-US" dirty="0" smtClean="0"/>
              <a:t>There is an Object that controls and monitors power on all plugs</a:t>
            </a:r>
          </a:p>
          <a:p>
            <a:r>
              <a:rPr lang="en-US" dirty="0" smtClean="0"/>
              <a:t>A multifunction printer + scanner product</a:t>
            </a:r>
          </a:p>
          <a:p>
            <a:pPr lvl="1"/>
            <a:r>
              <a:rPr lang="en-US" dirty="0" smtClean="0"/>
              <a:t>Printing and scanning are separately controlled</a:t>
            </a:r>
          </a:p>
          <a:p>
            <a:pPr lvl="1"/>
            <a:r>
              <a:rPr lang="en-US" dirty="0" smtClean="0"/>
              <a:t>Main power can be controlled by either printer or scanner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1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Structural vs. Functional modularity</a:t>
            </a:r>
          </a:p>
          <a:p>
            <a:pPr lvl="1"/>
            <a:r>
              <a:rPr lang="en-US" dirty="0" smtClean="0"/>
              <a:t>Does it matter?</a:t>
            </a:r>
          </a:p>
          <a:p>
            <a:r>
              <a:rPr lang="en-US" dirty="0" smtClean="0"/>
              <a:t>Semantic identifiers to differentiate functions and components</a:t>
            </a:r>
          </a:p>
          <a:p>
            <a:pPr lvl="1"/>
            <a:r>
              <a:rPr lang="en-US" dirty="0" smtClean="0"/>
              <a:t>GENIVI/VSS for automotive, </a:t>
            </a:r>
            <a:r>
              <a:rPr lang="en-US" dirty="0" err="1" smtClean="0"/>
              <a:t>Brickschema</a:t>
            </a:r>
            <a:r>
              <a:rPr lang="en-US" dirty="0" smtClean="0"/>
              <a:t> for HVAC</a:t>
            </a:r>
          </a:p>
          <a:p>
            <a:r>
              <a:rPr lang="en-US" dirty="0" smtClean="0"/>
              <a:t>Classes vs. Instances</a:t>
            </a:r>
          </a:p>
          <a:p>
            <a:pPr lvl="1"/>
            <a:r>
              <a:rPr lang="en-US" dirty="0"/>
              <a:t>Deployed instances are definitions with concrete protocol bindings, e.g. network addresses, and optionality selected</a:t>
            </a:r>
          </a:p>
          <a:p>
            <a:pPr lvl="1"/>
            <a:r>
              <a:rPr lang="en-US" dirty="0" smtClean="0"/>
              <a:t>Does a "Device Type" template with selected options contain "instances" of Objects?</a:t>
            </a:r>
          </a:p>
        </p:txBody>
      </p:sp>
    </p:spTree>
    <p:extLst>
      <p:ext uri="{BB962C8B-B14F-4D97-AF65-F5344CB8AC3E}">
        <p14:creationId xmlns:p14="http://schemas.microsoft.com/office/powerpoint/2010/main" val="72947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construction in models and definitions</a:t>
            </a:r>
          </a:p>
          <a:p>
            <a:r>
              <a:rPr lang="en-US" dirty="0" smtClean="0"/>
              <a:t>Re-use and Recursion</a:t>
            </a:r>
          </a:p>
          <a:p>
            <a:pPr lvl="1"/>
            <a:r>
              <a:rPr lang="en-US" dirty="0" smtClean="0"/>
              <a:t>"refines"</a:t>
            </a:r>
          </a:p>
          <a:p>
            <a:pPr lvl="1"/>
            <a:r>
              <a:rPr lang="en-US" dirty="0" smtClean="0"/>
              <a:t>"extends"</a:t>
            </a:r>
          </a:p>
          <a:p>
            <a:pPr lvl="1"/>
            <a:r>
              <a:rPr lang="en-US" dirty="0"/>
              <a:t>"</a:t>
            </a:r>
            <a:r>
              <a:rPr lang="en-US" dirty="0" smtClean="0"/>
              <a:t>includes</a:t>
            </a:r>
            <a:r>
              <a:rPr lang="en-US" dirty="0"/>
              <a:t>"</a:t>
            </a:r>
            <a:endParaRPr lang="en-US" dirty="0" smtClean="0"/>
          </a:p>
          <a:p>
            <a:r>
              <a:rPr lang="en-US" dirty="0" smtClean="0"/>
              <a:t>Composed types</a:t>
            </a:r>
          </a:p>
          <a:p>
            <a:pPr lvl="1"/>
            <a:r>
              <a:rPr lang="en-US" dirty="0" err="1" smtClean="0"/>
              <a:t>odmThing</a:t>
            </a:r>
            <a:endParaRPr lang="en-US" dirty="0" smtClean="0"/>
          </a:p>
          <a:p>
            <a:pPr lvl="1"/>
            <a:r>
              <a:rPr lang="en-US" dirty="0" err="1" smtClean="0"/>
              <a:t>odmComponent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0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0" y="126086"/>
            <a:ext cx="7886700" cy="1325563"/>
          </a:xfrm>
        </p:spPr>
        <p:txBody>
          <a:bodyPr/>
          <a:lstStyle/>
          <a:p>
            <a:r>
              <a:rPr lang="en-US" dirty="0" smtClean="0"/>
              <a:t>Path Construction in a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25" y="1267924"/>
            <a:ext cx="88322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"namespace": 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"type": "string",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599" y="2731763"/>
            <a:ext cx="53824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7944" y="3227063"/>
            <a:ext cx="5947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Switch.value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598" y="4666014"/>
            <a:ext cx="5839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Switch.on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597" y="4992037"/>
            <a:ext cx="5839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16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Switch.off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2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Re-use and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435"/>
            <a:ext cx="7886700" cy="4351338"/>
          </a:xfrm>
        </p:spPr>
        <p:txBody>
          <a:bodyPr/>
          <a:lstStyle/>
          <a:p>
            <a:r>
              <a:rPr lang="en-US" dirty="0" smtClean="0"/>
              <a:t>"refines"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euses an existing named definition in the current definition and allows selection of optionality</a:t>
            </a:r>
          </a:p>
          <a:p>
            <a:r>
              <a:rPr lang="en-US" dirty="0" smtClean="0"/>
              <a:t>"extends"</a:t>
            </a:r>
          </a:p>
          <a:p>
            <a:pPr lvl="1"/>
            <a:r>
              <a:rPr lang="en-US" dirty="0" smtClean="0"/>
              <a:t>Reuses an existing definition as a template with a new name and selects optionality, may add new qualities and elements</a:t>
            </a:r>
          </a:p>
          <a:p>
            <a:r>
              <a:rPr lang="en-US" dirty="0" smtClean="0"/>
              <a:t>"includes"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akes a reference to an existing definition that preserves its original context and path</a:t>
            </a:r>
          </a:p>
          <a:p>
            <a:pPr lvl="1"/>
            <a:r>
              <a:rPr lang="en-US" dirty="0" smtClean="0"/>
              <a:t>Expected to link to a specific instance in a deployed thing and provide a functional "view"</a:t>
            </a:r>
          </a:p>
        </p:txBody>
      </p:sp>
    </p:spTree>
    <p:extLst>
      <p:ext uri="{BB962C8B-B14F-4D97-AF65-F5344CB8AC3E}">
        <p14:creationId xmlns:p14="http://schemas.microsoft.com/office/powerpoint/2010/main" val="158905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odmComponent</a:t>
            </a:r>
            <a:endParaRPr lang="en-US" dirty="0" smtClean="0"/>
          </a:p>
          <a:p>
            <a:pPr lvl="1"/>
            <a:r>
              <a:rPr lang="en-US" dirty="0" smtClean="0"/>
              <a:t>Encapsulates a set of </a:t>
            </a:r>
            <a:r>
              <a:rPr lang="en-US" dirty="0" err="1" smtClean="0"/>
              <a:t>odmObjects</a:t>
            </a:r>
            <a:r>
              <a:rPr lang="en-US" dirty="0" smtClean="0"/>
              <a:t> and selects optionality</a:t>
            </a:r>
          </a:p>
          <a:p>
            <a:pPr lvl="1"/>
            <a:r>
              <a:rPr lang="en-US" dirty="0" smtClean="0"/>
              <a:t>May extend definitions and add new definitions</a:t>
            </a:r>
          </a:p>
          <a:p>
            <a:pPr lvl="1"/>
            <a:r>
              <a:rPr lang="en-US" dirty="0" smtClean="0"/>
              <a:t>Similar syntax as Objects, etc.</a:t>
            </a:r>
          </a:p>
          <a:p>
            <a:r>
              <a:rPr lang="en-US" dirty="0" err="1" smtClean="0"/>
              <a:t>odmThing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ighest level definition</a:t>
            </a:r>
          </a:p>
          <a:p>
            <a:pPr lvl="1"/>
            <a:r>
              <a:rPr lang="en-US" dirty="0" smtClean="0"/>
              <a:t>Product, "Device Type", standardized functionality</a:t>
            </a:r>
          </a:p>
          <a:p>
            <a:pPr lvl="1"/>
            <a:r>
              <a:rPr lang="en-US" dirty="0" smtClean="0"/>
              <a:t>Encapsulates Objects and Components and selects optionality</a:t>
            </a:r>
          </a:p>
          <a:p>
            <a:pPr lvl="1"/>
            <a:r>
              <a:rPr lang="en-US" dirty="0" smtClean="0"/>
              <a:t>May extend and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6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461</Words>
  <Application>Microsoft Macintosh PowerPoint</Application>
  <PresentationFormat>Letter Paper (8.5x11 in)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Courier</vt:lpstr>
      <vt:lpstr>Arial</vt:lpstr>
      <vt:lpstr>Office Theme</vt:lpstr>
      <vt:lpstr>ODM Extensions for Complex and Composed Definitions</vt:lpstr>
      <vt:lpstr>The Problem</vt:lpstr>
      <vt:lpstr>Illustrative Examples</vt:lpstr>
      <vt:lpstr>Discussion Points</vt:lpstr>
      <vt:lpstr>Design Elements</vt:lpstr>
      <vt:lpstr>Path Construction in a Definition</vt:lpstr>
      <vt:lpstr>Re-use and Recursion</vt:lpstr>
      <vt:lpstr>Composed Types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ODM Extensions for Complex and Composed Definitions</dc:title>
  <dc:creator>Michael Koster</dc:creator>
  <cp:lastModifiedBy>Michael Koster</cp:lastModifiedBy>
  <cp:revision>26</cp:revision>
  <dcterms:created xsi:type="dcterms:W3CDTF">2019-05-13T18:52:57Z</dcterms:created>
  <dcterms:modified xsi:type="dcterms:W3CDTF">2019-05-13T20:29:27Z</dcterms:modified>
</cp:coreProperties>
</file>