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70" r:id="rId6"/>
    <p:sldId id="271" r:id="rId7"/>
    <p:sldId id="278" r:id="rId8"/>
    <p:sldId id="273" r:id="rId9"/>
    <p:sldId id="274" r:id="rId10"/>
    <p:sldId id="275" r:id="rId11"/>
    <p:sldId id="279" r:id="rId12"/>
    <p:sldId id="276" r:id="rId13"/>
    <p:sldId id="277" r:id="rId1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7"/>
    <p:restoredTop sz="94650"/>
  </p:normalViewPr>
  <p:slideViewPr>
    <p:cSldViewPr snapToGrid="0" snapToObjects="1">
      <p:cViewPr>
        <p:scale>
          <a:sx n="106" d="100"/>
          <a:sy n="106" d="100"/>
        </p:scale>
        <p:origin x="3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5133-5011-0A4E-8AFB-AF8A05293C5C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1998-9E9F-FD49-81A6-41DD3F86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FDEC-58D2-A243-A58A-A2FAAE8B11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blob/master/sdf.md" TargetMode="External"/><Relationship Id="rId3" Type="http://schemas.openxmlformats.org/officeDocument/2006/relationships/hyperlink" Target="https://github.com/mjkoster/ODM-Examples/blob/master/sdf-schema.j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blob/master/SDF2-Schema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1730"/>
            <a:ext cx="7772400" cy="2387600"/>
          </a:xfrm>
        </p:spPr>
        <p:txBody>
          <a:bodyPr/>
          <a:lstStyle/>
          <a:p>
            <a:r>
              <a:rPr lang="en-US" dirty="0" smtClean="0"/>
              <a:t>A Simple JSON Format for ODM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5795"/>
            <a:ext cx="6858000" cy="1655762"/>
          </a:xfrm>
        </p:spPr>
        <p:txBody>
          <a:bodyPr/>
          <a:lstStyle/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26,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0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24" y="0"/>
            <a:ext cx="7886700" cy="1325563"/>
          </a:xfrm>
        </p:spPr>
        <p:txBody>
          <a:bodyPr/>
          <a:lstStyle/>
          <a:p>
            <a:r>
              <a:rPr lang="en-US" dirty="0" smtClean="0"/>
              <a:t>Property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09" y="1208108"/>
            <a:ext cx="7886700" cy="976951"/>
          </a:xfrm>
        </p:spPr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Qualities</a:t>
            </a:r>
          </a:p>
          <a:p>
            <a:r>
              <a:rPr lang="en-US" dirty="0" smtClean="0"/>
              <a:t>All of the Data Qualities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5019" y="2533671"/>
            <a:ext cx="33666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observable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</a:t>
            </a:r>
            <a:r>
              <a:rPr lang="en-US" dirty="0" err="1" smtClean="0">
                <a:latin typeface="Menlo" charset="0"/>
              </a:rPr>
              <a:t>boolean</a:t>
            </a:r>
            <a:r>
              <a:rPr lang="en-US" dirty="0" smtClean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contentFormat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"string"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readOnly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writeOnly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</a:t>
            </a:r>
          </a:p>
          <a:p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7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24" y="0"/>
            <a:ext cx="7886700" cy="13255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09" y="1208108"/>
            <a:ext cx="7886700" cy="976951"/>
          </a:xfrm>
        </p:spPr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Qualities</a:t>
            </a:r>
          </a:p>
          <a:p>
            <a:r>
              <a:rPr lang="en-US" dirty="0" smtClean="0"/>
              <a:t>All of the Data Qualities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209" y="2533671"/>
            <a:ext cx="33666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units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"string"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err="1" smtClean="0">
                <a:solidFill>
                  <a:srgbClr val="FF0000"/>
                </a:solidFill>
                <a:latin typeface="Menlo" charset="0"/>
              </a:rPr>
              <a:t>scaleMinimum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"number"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err="1" smtClean="0">
                <a:solidFill>
                  <a:srgbClr val="FF0000"/>
                </a:solidFill>
                <a:latin typeface="Menlo" charset="0"/>
              </a:rPr>
              <a:t>scaleMaximum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"number"</a:t>
            </a:r>
          </a:p>
          <a:p>
            <a:r>
              <a:rPr lang="en-US" dirty="0" smtClean="0">
                <a:latin typeface="Menlo" charset="0"/>
              </a:rPr>
              <a:t>},</a:t>
            </a:r>
            <a:endParaRPr lang="en-US" dirty="0" smtClean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0559" y="2533671"/>
            <a:ext cx="35210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nullable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encoding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"object",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properties":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widthInBits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 smtClean="0">
                <a:latin typeface="Menlo" charset="0"/>
              </a:rPr>
              <a:t>   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}</a:t>
            </a:r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Data Qualities </a:t>
            </a:r>
            <a:r>
              <a:rPr lang="mr-IN" dirty="0" smtClean="0"/>
              <a:t>–</a:t>
            </a:r>
            <a:r>
              <a:rPr lang="en-US" dirty="0" smtClean="0"/>
              <a:t> JSON 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10458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"integer", "array", "object" ]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const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default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5782" y="1104586"/>
            <a:ext cx="30935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pattern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minimum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maximum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multipleOf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54750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6582" y="130057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anyOf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 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allOf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"array</a:t>
            </a:r>
            <a:r>
              <a:rPr lang="en-US" dirty="0" smtClean="0">
                <a:latin typeface="Menlo" charset="0"/>
              </a:rPr>
              <a:t>"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"object</a:t>
            </a:r>
            <a:r>
              <a:rPr lang="en-US" dirty="0" smtClean="0">
                <a:latin typeface="Menlo" charset="0"/>
              </a:rPr>
              <a:t>"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7638" y="1300578"/>
            <a:ext cx="47560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contains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"array</a:t>
            </a:r>
            <a:r>
              <a:rPr lang="en-US" dirty="0" smtClean="0">
                <a:latin typeface="Menlo" charset="0"/>
              </a:rPr>
              <a:t>"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"object</a:t>
            </a:r>
            <a:r>
              <a:rPr lang="en-US" dirty="0" smtClean="0">
                <a:latin typeface="Menlo" charset="0"/>
              </a:rPr>
              <a:t>"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properties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"object"</a:t>
            </a:r>
          </a:p>
          <a:p>
            <a:r>
              <a:rPr lang="en-US" dirty="0" smtClean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Structured Data </a:t>
            </a:r>
            <a:r>
              <a:rPr lang="en-US" dirty="0" smtClean="0"/>
              <a:t>Qualities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4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9650"/>
            <a:ext cx="78867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5213"/>
            <a:ext cx="8214561" cy="4763690"/>
          </a:xfrm>
        </p:spPr>
        <p:txBody>
          <a:bodyPr/>
          <a:lstStyle/>
          <a:p>
            <a:r>
              <a:rPr lang="en-US" dirty="0" smtClean="0"/>
              <a:t>Simple definition format for the ODM ontology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Event, Action, Property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Usable by domain experts</a:t>
            </a:r>
          </a:p>
          <a:p>
            <a:r>
              <a:rPr lang="en-US" dirty="0" smtClean="0"/>
              <a:t>Defined </a:t>
            </a:r>
            <a:r>
              <a:rPr lang="en-US" dirty="0" smtClean="0"/>
              <a:t>namespaces using curie </a:t>
            </a:r>
            <a:r>
              <a:rPr lang="en-US" dirty="0" smtClean="0"/>
              <a:t>notation</a:t>
            </a:r>
          </a:p>
          <a:p>
            <a:r>
              <a:rPr lang="en-US" dirty="0" smtClean="0"/>
              <a:t>JSON format description document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github.com/mjkoster/ODM-Examples/blob/master/sdf.md</a:t>
            </a:r>
            <a:endParaRPr lang="en-US" sz="2000" dirty="0" smtClean="0"/>
          </a:p>
          <a:p>
            <a:r>
              <a:rPr lang="en-US" dirty="0" smtClean="0"/>
              <a:t>JSON Schema for validation and conversion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github.com/mjkoster/ODM-Examples/blob/master/sdf-schema.json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53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57" y="-154379"/>
            <a:ext cx="7137811" cy="1325563"/>
          </a:xfrm>
        </p:spPr>
        <p:txBody>
          <a:bodyPr/>
          <a:lstStyle/>
          <a:p>
            <a:r>
              <a:rPr lang="en-US" dirty="0" smtClean="0"/>
              <a:t>Simple Definition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363915"/>
            <a:ext cx="883227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title": "Example file for ODM Simple JSON Definition Format",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version": "20190404",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copyright": "Copyright 2019 Example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Corp.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All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rights reserved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license":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Switch":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 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}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}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6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134178"/>
            <a:ext cx="7886700" cy="1325563"/>
          </a:xfrm>
        </p:spPr>
        <p:txBody>
          <a:bodyPr/>
          <a:lstStyle/>
          <a:p>
            <a:r>
              <a:rPr lang="en-US" dirty="0" smtClean="0"/>
              <a:t>Simple example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Info and namespace 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155" y="2414207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5" y="4578341"/>
            <a:ext cx="8385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example.org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5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curies resolved</a:t>
            </a:r>
            <a:endParaRPr lang="en-US" sz="2400" u="sng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8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8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5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File Information</a:t>
            </a:r>
            <a:endParaRPr lang="en-US" sz="2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3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7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0393" y="173889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638" y="3523512"/>
            <a:ext cx="19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FF0000"/>
                </a:solidFill>
              </a:rPr>
              <a:t>SDF 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868" y="1500856"/>
            <a:ext cx="1894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B050"/>
                </a:solidFill>
              </a:rPr>
              <a:t>Definitions in the Default Namespace</a:t>
            </a:r>
            <a:endParaRPr lang="en-US" sz="2400" u="sng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446317" y="2085145"/>
            <a:ext cx="760019" cy="16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446317" y="2562732"/>
            <a:ext cx="1199406" cy="1191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446317" y="3188374"/>
            <a:ext cx="1740672" cy="565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446317" y="3754345"/>
            <a:ext cx="1199406" cy="360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</p:cNvCxnSpPr>
          <p:nvPr/>
        </p:nvCxnSpPr>
        <p:spPr>
          <a:xfrm flipH="1">
            <a:off x="4441370" y="2101021"/>
            <a:ext cx="2131498" cy="109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</p:cNvCxnSpPr>
          <p:nvPr/>
        </p:nvCxnSpPr>
        <p:spPr>
          <a:xfrm flipH="1">
            <a:off x="4884821" y="2101021"/>
            <a:ext cx="1688047" cy="6001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1"/>
          </p:cNvCxnSpPr>
          <p:nvPr/>
        </p:nvCxnSpPr>
        <p:spPr>
          <a:xfrm flipH="1">
            <a:off x="6196263" y="2101021"/>
            <a:ext cx="376605" cy="10873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713513" y="2101021"/>
            <a:ext cx="1859355" cy="24611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definition consists of a defined term and a map of it's defined qualities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4120" y="3493854"/>
            <a:ext cx="587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sz="24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"]</a:t>
            </a:r>
            <a:endParaRPr lang="mr-IN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35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084" y="2136339"/>
            <a:ext cx="77212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</a:rPr>
              <a:t>Identifiers </a:t>
            </a:r>
            <a:r>
              <a:rPr lang="en-US" sz="2400" dirty="0">
                <a:solidFill>
                  <a:srgbClr val="24292E"/>
                </a:solidFill>
              </a:rPr>
              <a:t>with an explicit namespace prefix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</a:rPr>
              <a:t>Keywords </a:t>
            </a:r>
            <a:r>
              <a:rPr lang="en-US" sz="2400" dirty="0">
                <a:solidFill>
                  <a:srgbClr val="24292E"/>
                </a:solidFill>
              </a:rPr>
              <a:t>and quality names in the ODM and JSON Schema namespaces, defined in the JSON Schema for </a:t>
            </a:r>
            <a:r>
              <a:rPr lang="en-US" sz="2400" dirty="0" smtClean="0">
                <a:solidFill>
                  <a:srgbClr val="24292E"/>
                </a:solidFill>
              </a:rPr>
              <a:t>SDF at: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github.com/mjkoster/ODM-Examples/blob/master/SDF2-Schema.json</a:t>
            </a:r>
            <a:endParaRPr lang="en-US" sz="2400" dirty="0">
              <a:solidFill>
                <a:srgbClr val="24292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</a:rPr>
              <a:t>Identifier </a:t>
            </a:r>
            <a:r>
              <a:rPr lang="en-US" sz="2400" dirty="0">
                <a:solidFill>
                  <a:srgbClr val="24292E"/>
                </a:solidFill>
              </a:rPr>
              <a:t>defined in the same (local)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</a:rPr>
              <a:t>Identifier </a:t>
            </a:r>
            <a:r>
              <a:rPr lang="en-US" sz="2400" dirty="0">
                <a:solidFill>
                  <a:srgbClr val="24292E"/>
                </a:solidFill>
              </a:rPr>
              <a:t>defined in the next closest enclosing block recursively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</a:rPr>
              <a:t>Identifier </a:t>
            </a:r>
            <a:r>
              <a:rPr lang="en-US" sz="2400" dirty="0">
                <a:solidFill>
                  <a:srgbClr val="24292E"/>
                </a:solidFill>
              </a:rPr>
              <a:t>defined in the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</a:rPr>
              <a:t>Identifier </a:t>
            </a:r>
            <a:r>
              <a:rPr lang="en-US" sz="2400" dirty="0">
                <a:solidFill>
                  <a:srgbClr val="24292E"/>
                </a:solidFill>
              </a:rPr>
              <a:t>defined in the default namespace</a:t>
            </a:r>
            <a:endParaRPr lang="en-US" sz="2400" b="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</a:t>
            </a:r>
            <a:r>
              <a:rPr lang="en-US" dirty="0" smtClean="0"/>
              <a:t>scope and namespace </a:t>
            </a:r>
            <a:r>
              <a:rPr lang="en-US" dirty="0" smtClean="0"/>
              <a:t>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5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top level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 block </a:t>
            </a:r>
            <a:endParaRPr lang="en-US" dirty="0" smtClean="0"/>
          </a:p>
          <a:p>
            <a:pPr lvl="1"/>
            <a:r>
              <a:rPr lang="en-US" dirty="0" smtClean="0"/>
              <a:t>info, title</a:t>
            </a:r>
            <a:r>
              <a:rPr lang="en-US" dirty="0" smtClean="0"/>
              <a:t>, version, copyright, license</a:t>
            </a:r>
          </a:p>
          <a:p>
            <a:r>
              <a:rPr lang="en-US" dirty="0" smtClean="0"/>
              <a:t>Definitions block</a:t>
            </a:r>
          </a:p>
          <a:p>
            <a:pPr lvl="1"/>
            <a:r>
              <a:rPr lang="en-US" dirty="0" smtClean="0"/>
              <a:t>namespace</a:t>
            </a:r>
            <a:r>
              <a:rPr lang="en-US" dirty="0" smtClean="0"/>
              <a:t>, </a:t>
            </a:r>
            <a:r>
              <a:rPr lang="en-US" dirty="0" err="1" smtClean="0"/>
              <a:t>defaultNamespace</a:t>
            </a:r>
            <a:endParaRPr lang="en-US" dirty="0" smtClean="0"/>
          </a:p>
          <a:p>
            <a:pPr lvl="1"/>
            <a:r>
              <a:rPr lang="en-US" dirty="0" smtClean="0"/>
              <a:t>object, property, action, event, data </a:t>
            </a:r>
          </a:p>
        </p:txBody>
      </p:sp>
    </p:spTree>
    <p:extLst>
      <p:ext uri="{BB962C8B-B14F-4D97-AF65-F5344CB8AC3E}">
        <p14:creationId xmlns:p14="http://schemas.microsoft.com/office/powerpoint/2010/main" val="68557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98" y="281999"/>
            <a:ext cx="7886700" cy="1325563"/>
          </a:xfrm>
        </p:spPr>
        <p:txBody>
          <a:bodyPr/>
          <a:lstStyle/>
          <a:p>
            <a:r>
              <a:rPr lang="en-US" dirty="0" smtClean="0"/>
              <a:t>Object qualities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8467" y="1911260"/>
            <a:ext cx="3164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description</a:t>
            </a:r>
            <a:r>
              <a:rPr lang="mr-IN" dirty="0" smtClean="0">
                <a:latin typeface="Menlo" charset="0"/>
              </a:rPr>
              <a:t>": </a:t>
            </a:r>
            <a:r>
              <a:rPr lang="mr-IN" dirty="0">
                <a:latin typeface="Menlo" charset="0"/>
              </a:rPr>
              <a:t>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title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id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name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 smtClean="0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 smtClean="0">
                <a:latin typeface="Menlo" charset="0"/>
              </a:rPr>
              <a:t>},</a:t>
            </a:r>
            <a:endParaRPr lang="mr-IN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0748" y="1911260"/>
            <a:ext cx="3111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optional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</a:t>
            </a:r>
            <a:r>
              <a:rPr lang="en-US" dirty="0" smtClean="0">
                <a:latin typeface="Menlo" charset="0"/>
              </a:rPr>
              <a:t> "type": </a:t>
            </a:r>
            <a:r>
              <a:rPr lang="en-US" dirty="0" err="1" smtClean="0">
                <a:latin typeface="Menlo" charset="0"/>
              </a:rPr>
              <a:t>boolean</a:t>
            </a:r>
            <a:r>
              <a:rPr lang="en-US" dirty="0" smtClean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{</a:t>
            </a:r>
            <a:endParaRPr lang="en-US" dirty="0">
              <a:latin typeface="Menlo" charset="0"/>
            </a:endParaRPr>
          </a:p>
          <a:p>
            <a:r>
              <a:rPr lang="mr-IN" dirty="0" smtClean="0">
                <a:latin typeface="Menlo" charset="0"/>
              </a:rPr>
              <a:t>"</a:t>
            </a:r>
            <a:r>
              <a:rPr lang="mr-IN" dirty="0" err="1" smtClean="0">
                <a:solidFill>
                  <a:srgbClr val="FF0000"/>
                </a:solidFill>
                <a:latin typeface="Menlo" charset="0"/>
              </a:rPr>
              <a:t>extends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refines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includes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563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2011</TotalTime>
  <Words>1084</Words>
  <Application>Microsoft Macintosh PowerPoint</Application>
  <PresentationFormat>Letter Paper (8.5x11 in)</PresentationFormat>
  <Paragraphs>224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Courier</vt:lpstr>
      <vt:lpstr>Mangal</vt:lpstr>
      <vt:lpstr>Menlo</vt:lpstr>
      <vt:lpstr>Arial</vt:lpstr>
      <vt:lpstr>Office Theme</vt:lpstr>
      <vt:lpstr>A Simple JSON Format for ODM Definitions</vt:lpstr>
      <vt:lpstr>Overview</vt:lpstr>
      <vt:lpstr>Simple Definition Format</vt:lpstr>
      <vt:lpstr>Simple example – Info and namespace definitions</vt:lpstr>
      <vt:lpstr>Definitions</vt:lpstr>
      <vt:lpstr>Definitions</vt:lpstr>
      <vt:lpstr>Identifier scope and namespace resolution</vt:lpstr>
      <vt:lpstr>SDF top level Keywords</vt:lpstr>
      <vt:lpstr>Object qualities </vt:lpstr>
      <vt:lpstr>Property Qualities</vt:lpstr>
      <vt:lpstr>Data Qualities</vt:lpstr>
      <vt:lpstr>Data Qualities – JSON Schema</vt:lpstr>
      <vt:lpstr>Structured Data Qualities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JSON Format for ODM Definitions</dc:title>
  <dc:creator>Michael Koster</dc:creator>
  <cp:lastModifiedBy>Michael Koster</cp:lastModifiedBy>
  <cp:revision>115</cp:revision>
  <cp:lastPrinted>2019-04-17T07:36:56Z</cp:lastPrinted>
  <dcterms:created xsi:type="dcterms:W3CDTF">2019-04-05T02:49:56Z</dcterms:created>
  <dcterms:modified xsi:type="dcterms:W3CDTF">2019-04-26T02:52:23Z</dcterms:modified>
</cp:coreProperties>
</file>