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72" r:id="rId13"/>
    <p:sldId id="266" r:id="rId14"/>
    <p:sldId id="267" r:id="rId15"/>
    <p:sldId id="268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Model</a:t>
            </a:r>
          </a:p>
          <a:p>
            <a:r>
              <a:rPr lang="en-US" dirty="0" smtClean="0"/>
              <a:t>May 24,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768"/>
            <a:ext cx="7886700" cy="1325563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9331"/>
            <a:ext cx="7886700" cy="2223861"/>
          </a:xfrm>
        </p:spPr>
        <p:txBody>
          <a:bodyPr/>
          <a:lstStyle/>
          <a:p>
            <a:r>
              <a:rPr lang="en-US" dirty="0" smtClean="0"/>
              <a:t>use an </a:t>
            </a:r>
            <a:r>
              <a:rPr lang="en-US" dirty="0" err="1" smtClean="0"/>
              <a:t>exsiting</a:t>
            </a:r>
            <a:r>
              <a:rPr lang="en-US" dirty="0" smtClean="0"/>
              <a:t> definition as a template for a new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7210" y="2561261"/>
            <a:ext cx="696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3300/0":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},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optional": false,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210" y="4715215"/>
            <a:ext cx="6619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OnOffTransitionTime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892"/>
            <a:ext cx="7886700" cy="1325563"/>
          </a:xfrm>
        </p:spPr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455"/>
            <a:ext cx="7886700" cy="1188545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nclude an instance of an ODM element from another part of the definition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886" y="2667000"/>
            <a:ext cx="8371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odmView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sensor":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include": [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ref": "#/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/temperature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},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ref": "#/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/units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+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368"/>
            <a:ext cx="7886700" cy="1407432"/>
          </a:xfrm>
        </p:spPr>
        <p:txBody>
          <a:bodyPr/>
          <a:lstStyle/>
          <a:p>
            <a:r>
              <a:rPr lang="en-US" dirty="0" smtClean="0"/>
              <a:t>Use an element from another part of the definition, including its name, as a new definition in the current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9151" y="3154740"/>
            <a:ext cx="6765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id": 3300,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include": [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type":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"$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sensorValue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},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optional": false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Name vs. JSON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definition format allows the following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"name":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JSON tag is the definition and the reference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Use of </a:t>
            </a:r>
            <a:r>
              <a:rPr lang="en-US" dirty="0" err="1" smtClean="0"/>
              <a:t>oneOf</a:t>
            </a:r>
            <a:r>
              <a:rPr lang="en-US" dirty="0" smtClean="0"/>
              <a:t> outside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"id": 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[1,2,3,4],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"index",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 smtClean="0"/>
              <a:t>Issue - </a:t>
            </a:r>
            <a:r>
              <a:rPr lang="en-US" dirty="0" err="1" smtClean="0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 smtClean="0"/>
              <a:t>We allow "</a:t>
            </a:r>
            <a:r>
              <a:rPr lang="en-US" dirty="0" err="1" smtClean="0"/>
              <a:t>nullability"as</a:t>
            </a:r>
            <a:r>
              <a:rPr lang="en-US" dirty="0" smtClean="0"/>
              <a:t> a quality, meaning that the value (property or data parameter) can be represented as a null value</a:t>
            </a:r>
          </a:p>
          <a:p>
            <a:r>
              <a:rPr lang="en-US" dirty="0" smtClean="0"/>
              <a:t>Null value representation is serialization dependent and includes many ad-hoc schemes such as reserved values</a:t>
            </a:r>
          </a:p>
          <a:p>
            <a:r>
              <a:rPr lang="en-US" dirty="0" smtClean="0"/>
              <a:t>JSON null is both a type and a value</a:t>
            </a:r>
          </a:p>
          <a:p>
            <a:r>
              <a:rPr lang="en-US" dirty="0" smtClean="0"/>
              <a:t>We need to allow null, so may define an implicit "</a:t>
            </a:r>
            <a:r>
              <a:rPr lang="en-US" dirty="0" err="1" smtClean="0"/>
              <a:t>oneOf</a:t>
            </a:r>
            <a:r>
              <a:rPr lang="en-US" dirty="0" smtClean="0"/>
              <a:t>" in the schema for </a:t>
            </a:r>
            <a:r>
              <a:rPr lang="en-US" dirty="0" err="1" smtClean="0"/>
              <a:t>nullable</a:t>
            </a:r>
            <a:r>
              <a:rPr lang="en-US" dirty="0" smtClean="0"/>
              <a:t> values to enable a default JSON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"type"</a:t>
            </a:r>
            <a:endParaRPr lang="en-US" dirty="0" smtClean="0"/>
          </a:p>
          <a:p>
            <a:pPr lvl="1"/>
            <a:r>
              <a:rPr lang="en-US" dirty="0" smtClean="0"/>
              <a:t>"include"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</a:t>
            </a:r>
            <a:r>
              <a:rPr lang="en-US" dirty="0" smtClean="0"/>
              <a:t>optionality, represents a SKU)</a:t>
            </a:r>
          </a:p>
          <a:p>
            <a:pPr lvl="1"/>
            <a:r>
              <a:rPr lang="en-US" dirty="0" err="1" smtClean="0"/>
              <a:t>odmView</a:t>
            </a:r>
            <a:r>
              <a:rPr lang="en-US" dirty="0" smtClean="0"/>
              <a:t> (an element, may only include references to instances of objects, properties, events, and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241"/>
            <a:ext cx="8199664" cy="4974337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 smtClean="0"/>
          </a:p>
          <a:p>
            <a:pPr lvl="1"/>
            <a:r>
              <a:rPr lang="en-US" dirty="0" smtClean="0"/>
              <a:t>Use an existing definition as a type for a new definition</a:t>
            </a:r>
          </a:p>
          <a:p>
            <a:pPr lvl="1"/>
            <a:r>
              <a:rPr lang="en-US" dirty="0" smtClean="0"/>
              <a:t>"type": { "$ref": </a:t>
            </a:r>
            <a:r>
              <a:rPr lang="en-US" dirty="0" smtClean="0"/>
              <a:t> "#/</a:t>
            </a:r>
            <a:r>
              <a:rPr lang="en-US" dirty="0" err="1" smtClean="0"/>
              <a:t>odmData</a:t>
            </a:r>
            <a:r>
              <a:rPr lang="en-US" dirty="0" smtClean="0"/>
              <a:t>/</a:t>
            </a:r>
            <a:r>
              <a:rPr lang="en-US" dirty="0" err="1" smtClean="0"/>
              <a:t>temperatureData</a:t>
            </a:r>
            <a:r>
              <a:rPr lang="en-US" dirty="0" smtClean="0"/>
              <a:t>" }</a:t>
            </a:r>
            <a:endParaRPr lang="en-US" dirty="0" smtClean="0"/>
          </a:p>
          <a:p>
            <a:r>
              <a:rPr lang="en-US" dirty="0" smtClean="0"/>
              <a:t>include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 an existing definition (instance) in this context</a:t>
            </a:r>
          </a:p>
          <a:p>
            <a:pPr lvl="1"/>
            <a:r>
              <a:rPr lang="en-US" dirty="0" smtClean="0"/>
              <a:t>"include":  [ { "$ref": "#</a:t>
            </a:r>
            <a:r>
              <a:rPr lang="en-US" dirty="0" err="1" smtClean="0"/>
              <a:t>odmObject</a:t>
            </a:r>
            <a:r>
              <a:rPr lang="en-US" dirty="0" smtClean="0"/>
              <a:t>/</a:t>
            </a:r>
            <a:r>
              <a:rPr lang="en-US" dirty="0" err="1" smtClean="0"/>
              <a:t>PowerStateControl</a:t>
            </a:r>
            <a:r>
              <a:rPr lang="en-US" dirty="0" smtClean="0"/>
              <a:t>" } ]</a:t>
            </a:r>
            <a:endParaRPr lang="en-US" dirty="0"/>
          </a:p>
          <a:p>
            <a:r>
              <a:rPr lang="en-US" dirty="0" smtClean="0"/>
              <a:t>include + type</a:t>
            </a:r>
          </a:p>
          <a:p>
            <a:pPr lvl="1"/>
            <a:r>
              <a:rPr lang="en-US" dirty="0" smtClean="0"/>
              <a:t>Use an existing definition, including its name, in a new definition in the current context (IPSO style re-use)</a:t>
            </a:r>
          </a:p>
          <a:p>
            <a:pPr lvl="1"/>
            <a:r>
              <a:rPr lang="en-US" dirty="0" smtClean="0"/>
              <a:t>"include": [ { "type": { "$ref": "#/</a:t>
            </a:r>
            <a:r>
              <a:rPr lang="en-US" dirty="0" err="1" smtClean="0"/>
              <a:t>odmProperty</a:t>
            </a:r>
            <a:r>
              <a:rPr lang="en-US" dirty="0" smtClean="0"/>
              <a:t>/</a:t>
            </a:r>
            <a:r>
              <a:rPr lang="en-US" dirty="0" err="1" smtClean="0"/>
              <a:t>currentMeasuredValue</a:t>
            </a:r>
            <a:r>
              <a:rPr lang="en-US" dirty="0" smtClean="0"/>
              <a:t>" } } ]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</a:t>
            </a:r>
            <a:r>
              <a:rPr lang="en-US" dirty="0" smtClean="0"/>
              <a:t>and add new definitions</a:t>
            </a:r>
            <a:endParaRPr lang="en-US" dirty="0"/>
          </a:p>
          <a:p>
            <a:r>
              <a:rPr lang="en-US" dirty="0" err="1" smtClean="0"/>
              <a:t>odmView</a:t>
            </a:r>
            <a:endParaRPr lang="en-US" dirty="0" smtClean="0"/>
          </a:p>
          <a:p>
            <a:pPr lvl="1"/>
            <a:r>
              <a:rPr lang="en-US" dirty="0" smtClean="0"/>
              <a:t>Consists a set of elements that use the include pattern to create a view of instances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printer and scanner things with common power control</a:t>
            </a:r>
            <a:endParaRPr lang="en-US" dirty="0" smtClean="0"/>
          </a:p>
          <a:p>
            <a:r>
              <a:rPr lang="en-US" dirty="0"/>
              <a:t>include type </a:t>
            </a:r>
            <a:r>
              <a:rPr lang="mr-IN" dirty="0" smtClean="0"/>
              <a:t>–</a:t>
            </a:r>
            <a:r>
              <a:rPr lang="en-US" dirty="0" smtClean="0"/>
              <a:t> ipso 3300 Object model </a:t>
            </a:r>
            <a:r>
              <a:rPr lang="en-US" dirty="0"/>
              <a:t>that reuses </a:t>
            </a:r>
            <a:r>
              <a:rPr lang="en-US" dirty="0" smtClean="0"/>
              <a:t>definitions of </a:t>
            </a:r>
            <a:r>
              <a:rPr lang="en-US" dirty="0" err="1" smtClean="0"/>
              <a:t>odmProperties</a:t>
            </a:r>
            <a:endParaRPr lang="en-US" dirty="0"/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ipso </a:t>
            </a:r>
            <a:r>
              <a:rPr lang="en-US" dirty="0" smtClean="0"/>
              <a:t>model of a vacuum gauge with two </a:t>
            </a:r>
            <a:r>
              <a:rPr lang="en-US" dirty="0" smtClean="0"/>
              <a:t>specialized </a:t>
            </a:r>
            <a:r>
              <a:rPr lang="en-US" dirty="0" smtClean="0"/>
              <a:t>3300 type sensor Objects</a:t>
            </a:r>
            <a:endParaRPr lang="en-US" dirty="0" smtClean="0"/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 plug element of an outlet </a:t>
            </a:r>
            <a:r>
              <a:rPr lang="en-US" dirty="0" smtClean="0"/>
              <a:t>strip </a:t>
            </a:r>
            <a:endParaRPr lang="en-US" dirty="0" smtClean="0"/>
          </a:p>
          <a:p>
            <a:r>
              <a:rPr lang="en-US" dirty="0" err="1" smtClean="0"/>
              <a:t>odmView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definition of an OCF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982</Words>
  <Application>Microsoft Macintosh PowerPoint</Application>
  <PresentationFormat>Letter Paper (8.5x11 in)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Use case categories</vt:lpstr>
      <vt:lpstr>Design Elements</vt:lpstr>
      <vt:lpstr>Path Construction in a Definition</vt:lpstr>
      <vt:lpstr>Re-use and Recursion</vt:lpstr>
      <vt:lpstr>Composed Types</vt:lpstr>
      <vt:lpstr>Examples</vt:lpstr>
      <vt:lpstr>type</vt:lpstr>
      <vt:lpstr>include</vt:lpstr>
      <vt:lpstr>include + type</vt:lpstr>
      <vt:lpstr>Issue – Name vs. JSON tag</vt:lpstr>
      <vt:lpstr>Issue – Use of oneOf outside schemas</vt:lpstr>
      <vt:lpstr>Issue - Nullability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77</cp:revision>
  <dcterms:created xsi:type="dcterms:W3CDTF">2019-05-13T18:52:57Z</dcterms:created>
  <dcterms:modified xsi:type="dcterms:W3CDTF">2019-05-30T23:16:35Z</dcterms:modified>
</cp:coreProperties>
</file>