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9" r:id="rId4"/>
    <p:sldId id="258" r:id="rId5"/>
    <p:sldId id="270" r:id="rId6"/>
    <p:sldId id="271" r:id="rId7"/>
    <p:sldId id="278" r:id="rId8"/>
    <p:sldId id="280" r:id="rId9"/>
    <p:sldId id="281" r:id="rId10"/>
    <p:sldId id="282" r:id="rId11"/>
    <p:sldId id="273" r:id="rId12"/>
    <p:sldId id="274" r:id="rId13"/>
    <p:sldId id="283" r:id="rId14"/>
    <p:sldId id="284" r:id="rId15"/>
    <p:sldId id="275" r:id="rId16"/>
    <p:sldId id="279" r:id="rId17"/>
    <p:sldId id="276" r:id="rId18"/>
    <p:sldId id="277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5133-5011-0A4E-8AFB-AF8A05293C5C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1998-9E9F-FD49-81A6-41DD3F86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FDEC-58D2-A243-A58A-A2FAAE8B11E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koster/ODM-Examples/blob/master/sdf-schema.json" TargetMode="External"/><Relationship Id="rId2" Type="http://schemas.openxmlformats.org/officeDocument/2006/relationships/hyperlink" Target="https://github.com/mjkoster/ODM-Examples/blob/master/sdf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koster/ODM-Examples/blob/master/sdf-Schema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730"/>
            <a:ext cx="7772400" cy="2387600"/>
          </a:xfrm>
        </p:spPr>
        <p:txBody>
          <a:bodyPr/>
          <a:lstStyle/>
          <a:p>
            <a:r>
              <a:rPr lang="en-US" dirty="0"/>
              <a:t>A Simple JSON Format for ODM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795"/>
            <a:ext cx="6858000" cy="1655762"/>
          </a:xfrm>
        </p:spPr>
        <p:txBody>
          <a:bodyPr/>
          <a:lstStyle/>
          <a:p>
            <a:r>
              <a:rPr lang="en-US" dirty="0"/>
              <a:t>Michael Koster</a:t>
            </a:r>
          </a:p>
          <a:p>
            <a:r>
              <a:rPr lang="en-US" dirty="0"/>
              <a:t>April 26, 2019</a:t>
            </a:r>
          </a:p>
        </p:txBody>
      </p:sp>
    </p:spTree>
    <p:extLst>
      <p:ext uri="{BB962C8B-B14F-4D97-AF65-F5344CB8AC3E}">
        <p14:creationId xmlns:p14="http://schemas.microsoft.com/office/powerpoint/2010/main" val="48660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7EF7-F8E3-DB4C-9FA1-321A48FF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ODM Terms in SDF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D7D0-9395-5347-AB7C-44F4DD07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Keywords</a:t>
            </a:r>
          </a:p>
          <a:p>
            <a:r>
              <a:rPr lang="en-US" dirty="0"/>
              <a:t>Object Qualities</a:t>
            </a:r>
          </a:p>
          <a:p>
            <a:r>
              <a:rPr lang="en-US" dirty="0"/>
              <a:t>Action Qualities</a:t>
            </a:r>
          </a:p>
          <a:p>
            <a:r>
              <a:rPr lang="en-US" dirty="0"/>
              <a:t>Event Qualities</a:t>
            </a:r>
          </a:p>
          <a:p>
            <a:r>
              <a:rPr lang="en-US" dirty="0"/>
              <a:t>Property Qualities</a:t>
            </a:r>
          </a:p>
          <a:p>
            <a:r>
              <a:rPr lang="en-US" dirty="0"/>
              <a:t>Data Qualities  </a:t>
            </a:r>
          </a:p>
          <a:p>
            <a:pPr lvl="1"/>
            <a:r>
              <a:rPr lang="en-US" dirty="0"/>
              <a:t>ODM Data Qualities</a:t>
            </a:r>
          </a:p>
          <a:p>
            <a:pPr lvl="1"/>
            <a:r>
              <a:rPr lang="en-US" dirty="0"/>
              <a:t>JSON Schema Qualities</a:t>
            </a:r>
          </a:p>
          <a:p>
            <a:pPr lvl="1"/>
            <a:r>
              <a:rPr lang="en-US" dirty="0"/>
              <a:t>Structured Data Qualities (From JSON Schema)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top level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block </a:t>
            </a:r>
          </a:p>
          <a:p>
            <a:pPr lvl="1"/>
            <a:r>
              <a:rPr lang="en-US" dirty="0"/>
              <a:t>info, title, version, copyright, license</a:t>
            </a:r>
          </a:p>
          <a:p>
            <a:r>
              <a:rPr lang="en-US" dirty="0"/>
              <a:t>Definitions block</a:t>
            </a:r>
          </a:p>
          <a:p>
            <a:pPr lvl="1"/>
            <a:r>
              <a:rPr lang="en-US" dirty="0"/>
              <a:t>namespace, </a:t>
            </a:r>
            <a:r>
              <a:rPr lang="en-US" dirty="0" err="1"/>
              <a:t>defaultNamespace</a:t>
            </a:r>
            <a:endParaRPr lang="en-US" dirty="0"/>
          </a:p>
          <a:p>
            <a:pPr lvl="1"/>
            <a:r>
              <a:rPr lang="en-US" dirty="0" err="1"/>
              <a:t>odmObject</a:t>
            </a:r>
            <a:r>
              <a:rPr lang="en-US" dirty="0"/>
              <a:t>, </a:t>
            </a:r>
            <a:r>
              <a:rPr lang="en-US" dirty="0" err="1"/>
              <a:t>odmProperty</a:t>
            </a:r>
            <a:r>
              <a:rPr lang="en-US" dirty="0"/>
              <a:t>, </a:t>
            </a:r>
            <a:r>
              <a:rPr lang="en-US" dirty="0" err="1"/>
              <a:t>odmAction</a:t>
            </a:r>
            <a:r>
              <a:rPr lang="en-US" dirty="0"/>
              <a:t>, </a:t>
            </a:r>
            <a:r>
              <a:rPr lang="en-US" dirty="0" err="1"/>
              <a:t>odmEvent</a:t>
            </a:r>
            <a:r>
              <a:rPr lang="en-US" dirty="0"/>
              <a:t>, </a:t>
            </a:r>
            <a:r>
              <a:rPr lang="en-US" dirty="0" err="1"/>
              <a:t>odmData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557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281999"/>
            <a:ext cx="7886700" cy="1325563"/>
          </a:xfrm>
        </p:spPr>
        <p:txBody>
          <a:bodyPr/>
          <a:lstStyle/>
          <a:p>
            <a:r>
              <a:rPr lang="en-US"/>
              <a:t>Object qualities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8467" y="1911260"/>
            <a:ext cx="3164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description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title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id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0748" y="1911260"/>
            <a:ext cx="3111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optional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extends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refines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includes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638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41D-388C-874F-9304-6B070A10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C189-55E0-2E4C-8D18-8B936F56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8738-CAFC-C74A-9084-0B0F6C89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97F1-1D15-BF48-B3FF-27F4C1C6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/>
              <a:t>Property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Qualities</a:t>
            </a:r>
          </a:p>
          <a:p>
            <a:r>
              <a:rPr lang="en-US" dirty="0"/>
              <a:t>All of the Data Qualities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5019" y="2533671"/>
            <a:ext cx="33666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observable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contentFormat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readOnly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writeOnly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</a:t>
            </a:r>
          </a:p>
          <a:p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7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/>
              <a:t>Data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Qualities</a:t>
            </a:r>
          </a:p>
          <a:p>
            <a:r>
              <a:rPr lang="en-US" dirty="0"/>
              <a:t>All of the Data Qualities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7209" y="2533671"/>
            <a:ext cx="33666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units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scaleMinimum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scaleMaximum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0559" y="2533671"/>
            <a:ext cx="35210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nullable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encoding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"object",</a:t>
            </a:r>
          </a:p>
          <a:p>
            <a:r>
              <a:rPr lang="en-US" dirty="0">
                <a:latin typeface="Menlo" charset="0"/>
              </a:rPr>
              <a:t>  "properties": {</a:t>
            </a:r>
          </a:p>
          <a:p>
            <a:r>
              <a:rPr lang="en-US" dirty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widthInBits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  "type": "number"</a:t>
            </a:r>
          </a:p>
          <a:p>
            <a:r>
              <a:rPr lang="en-US" dirty="0">
                <a:latin typeface="Menlo" charset="0"/>
              </a:rPr>
              <a:t>    }</a:t>
            </a:r>
          </a:p>
          <a:p>
            <a:r>
              <a:rPr lang="en-US" dirty="0">
                <a:latin typeface="Menlo" charset="0"/>
              </a:rPr>
              <a:t>  }</a:t>
            </a:r>
          </a:p>
          <a:p>
            <a:r>
              <a:rPr lang="en-US" dirty="0"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7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 Qualities </a:t>
            </a:r>
            <a:r>
              <a:rPr lang="mr-IN" dirty="0"/>
              <a:t>–</a:t>
            </a:r>
            <a:r>
              <a:rPr lang="en-US" dirty="0"/>
              <a:t> JSON Schema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110458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"integer", "array", "object" ]</a:t>
            </a:r>
          </a:p>
          <a:p>
            <a:r>
              <a:rPr lang="en-US" dirty="0">
                <a:latin typeface="Menlo" charset="0"/>
              </a:rPr>
              <a:t>  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const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default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5782" y="1104586"/>
            <a:ext cx="30935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pattern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54750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6582" y="130057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anyOf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 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allOf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"array",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>
                <a:latin typeface="Menlo" charset="0"/>
              </a:rPr>
              <a:t>    { "type": "array" },</a:t>
            </a:r>
          </a:p>
          <a:p>
            <a:r>
              <a:rPr lang="en-US" dirty="0">
                <a:latin typeface="Menlo" charset="0"/>
              </a:rPr>
              <a:t>    { "type": "object" }</a:t>
            </a:r>
          </a:p>
          <a:p>
            <a:r>
              <a:rPr lang="en-US" dirty="0">
                <a:latin typeface="Menlo" charset="0"/>
              </a:rPr>
              <a:t>  ]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7638" y="1300578"/>
            <a:ext cx="47560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contains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>
                <a:latin typeface="Menlo" charset="0"/>
              </a:rPr>
              <a:t>    { "type": "array" },</a:t>
            </a:r>
          </a:p>
          <a:p>
            <a:r>
              <a:rPr lang="en-US" dirty="0">
                <a:latin typeface="Menlo" charset="0"/>
              </a:rPr>
              <a:t>    { "type": "object" }</a:t>
            </a:r>
          </a:p>
          <a:p>
            <a:r>
              <a:rPr lang="en-US" dirty="0">
                <a:latin typeface="Menlo" charset="0"/>
              </a:rPr>
              <a:t>  ]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properties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"type": "object"</a:t>
            </a:r>
          </a:p>
          <a:p>
            <a:r>
              <a:rPr lang="en-US" dirty="0">
                <a:latin typeface="Menlo" charset="0"/>
              </a:rPr>
              <a:t>},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Structured Data Qualities </a:t>
            </a:r>
          </a:p>
        </p:txBody>
      </p:sp>
    </p:spTree>
    <p:extLst>
      <p:ext uri="{BB962C8B-B14F-4D97-AF65-F5344CB8AC3E}">
        <p14:creationId xmlns:p14="http://schemas.microsoft.com/office/powerpoint/2010/main" val="15263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9650"/>
            <a:ext cx="78867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5213"/>
            <a:ext cx="8214561" cy="4763690"/>
          </a:xfrm>
        </p:spPr>
        <p:txBody>
          <a:bodyPr/>
          <a:lstStyle/>
          <a:p>
            <a:r>
              <a:rPr lang="en-US" dirty="0"/>
              <a:t>Simple definition format for the ODM ontology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Event, Action, Property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Usable by domain experts</a:t>
            </a:r>
          </a:p>
          <a:p>
            <a:r>
              <a:rPr lang="en-US" dirty="0"/>
              <a:t>Defined namespaces using curie notation</a:t>
            </a:r>
          </a:p>
          <a:p>
            <a:r>
              <a:rPr lang="en-US" dirty="0"/>
              <a:t>JSON format description document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https://github.com/mjkoster/ODM-Examples/blob/master/sdf.md</a:t>
            </a:r>
            <a:endParaRPr lang="en-US" sz="2000" dirty="0"/>
          </a:p>
          <a:p>
            <a:r>
              <a:rPr lang="en-US" dirty="0"/>
              <a:t>JSON Schema for validation and conversion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https://github.com/mjkoster/ODM-Examples/blob/master/sdf-schema.json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3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027" y="-200099"/>
            <a:ext cx="7137811" cy="1325563"/>
          </a:xfrm>
        </p:spPr>
        <p:txBody>
          <a:bodyPr/>
          <a:lstStyle/>
          <a:p>
            <a:pPr algn="r"/>
            <a:r>
              <a:rPr lang="en-US" dirty="0"/>
              <a:t>Simple Definition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725" y="363915"/>
            <a:ext cx="88322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"title": "Example file for ODM Simple JSON Definition Format",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"version": "20190404",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"copyright": "Copyright 2019 Example Corp. All rights reserved.",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"license":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en-US" sz="16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6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134178"/>
            <a:ext cx="7886700" cy="1325563"/>
          </a:xfrm>
        </p:spPr>
        <p:txBody>
          <a:bodyPr/>
          <a:lstStyle/>
          <a:p>
            <a:r>
              <a:rPr lang="en-US" dirty="0"/>
              <a:t>Simple example </a:t>
            </a:r>
            <a:r>
              <a:rPr lang="mr-IN" dirty="0"/>
              <a:t>–</a:t>
            </a:r>
            <a:r>
              <a:rPr lang="en-US" dirty="0"/>
              <a:t> Info and namespace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155" y="2414207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155" y="4578341"/>
            <a:ext cx="838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example.org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5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curies resolved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8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8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5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File Information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3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28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393" y="173889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523512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SDF keywords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868" y="1500856"/>
            <a:ext cx="189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Definitions in the Default Namespace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2085145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562732"/>
            <a:ext cx="1199406" cy="119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188374"/>
            <a:ext cx="1740672" cy="565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754345"/>
            <a:ext cx="1199406" cy="360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>
            <a:off x="4441370" y="2101021"/>
            <a:ext cx="2131498" cy="109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4884821" y="2101021"/>
            <a:ext cx="1688047" cy="6001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</p:cNvCxnSpPr>
          <p:nvPr/>
        </p:nvCxnSpPr>
        <p:spPr>
          <a:xfrm flipH="1">
            <a:off x="6196263" y="2101021"/>
            <a:ext cx="376605" cy="10873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3" y="2101021"/>
            <a:ext cx="1859355" cy="246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definition consists of a defined term and a map of it's defined qualities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4120" y="3493854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3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084" y="2136339"/>
            <a:ext cx="77212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</a:rPr>
              <a:t>Identifiers with an explicit namespace prefix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</a:rPr>
              <a:t>Keywords and quality names in the ODM and JSON Schema namespaces, defined in the JSON Schema for SDF at: </a:t>
            </a:r>
            <a:r>
              <a:rPr lang="en-US" sz="2400" dirty="0">
                <a:hlinkClick r:id="rId2"/>
              </a:rPr>
              <a:t>https://github.com/mjkoster/ODM-Examples/blob/master/sdf-schema.json</a:t>
            </a:r>
            <a:endParaRPr lang="en-US" sz="2400" dirty="0">
              <a:solidFill>
                <a:srgbClr val="24292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</a:rPr>
              <a:t>Identifier defined in the same (local)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</a:rPr>
              <a:t>Identifier defined in the next closest enclosing block recursively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</a:rPr>
              <a:t>Identifier defined in the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</a:rPr>
              <a:t>Identifier defined in the default namespace</a:t>
            </a:r>
            <a:endParaRPr lang="en-US" sz="2400" b="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scope and namespace resolution</a:t>
            </a:r>
          </a:p>
        </p:txBody>
      </p:sp>
    </p:spTree>
    <p:extLst>
      <p:ext uri="{BB962C8B-B14F-4D97-AF65-F5344CB8AC3E}">
        <p14:creationId xmlns:p14="http://schemas.microsoft.com/office/powerpoint/2010/main" val="176325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81A-EA8B-4746-96C9-75A71DFF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BC9F-CF95-6D43-88DA-47B02495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for offline tools</a:t>
            </a:r>
          </a:p>
          <a:p>
            <a:r>
              <a:rPr lang="en-US" dirty="0"/>
              <a:t>Nodejs for server tools</a:t>
            </a:r>
          </a:p>
          <a:p>
            <a:r>
              <a:rPr lang="en-US" dirty="0"/>
              <a:t>Shell utilities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Linter</a:t>
            </a:r>
          </a:p>
          <a:p>
            <a:r>
              <a:rPr lang="en-US" dirty="0"/>
              <a:t>Conversion utilities</a:t>
            </a:r>
          </a:p>
          <a:p>
            <a:r>
              <a:rPr lang="en-US" dirty="0"/>
              <a:t>Database + lookup</a:t>
            </a:r>
          </a:p>
        </p:txBody>
      </p:sp>
    </p:spTree>
    <p:extLst>
      <p:ext uri="{BB962C8B-B14F-4D97-AF65-F5344CB8AC3E}">
        <p14:creationId xmlns:p14="http://schemas.microsoft.com/office/powerpoint/2010/main" val="29032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F97D-CF29-1248-A799-ACA4F42D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669597"/>
            <a:ext cx="7886700" cy="1325563"/>
          </a:xfrm>
        </p:spPr>
        <p:txBody>
          <a:bodyPr/>
          <a:lstStyle/>
          <a:p>
            <a:pPr algn="r"/>
            <a:r>
              <a:rPr lang="en-US" dirty="0"/>
              <a:t>Thing Definition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D60DE-CC07-864F-ADAE-4760E5791BB0}"/>
              </a:ext>
            </a:extLst>
          </p:cNvPr>
          <p:cNvSpPr/>
          <p:nvPr/>
        </p:nvSpPr>
        <p:spPr>
          <a:xfrm>
            <a:off x="548640" y="305068"/>
            <a:ext cx="83667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info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"Example file for ODM Simple JSON Definition Format"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version "20190424"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copyright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"Copyright 2019 Example Corp.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    All rights reserved."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license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http://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example.com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/license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http://</a:t>
            </a:r>
            <a:r>
              <a:rPr lang="en-US" sz="1600" dirty="0" err="1">
                <a:solidFill>
                  <a:srgbClr val="00B050"/>
                </a:solidFill>
                <a:latin typeface="Courier" pitchFamily="2" charset="0"/>
              </a:rPr>
              <a:t>example.com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/capability/</a:t>
            </a:r>
            <a:r>
              <a:rPr lang="en-US" sz="1600" dirty="0" err="1">
                <a:solidFill>
                  <a:srgbClr val="00B050"/>
                </a:solidFill>
                <a:latin typeface="Courier" pitchFamily="2" charset="0"/>
              </a:rPr>
              <a:t>odm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defaultNamespace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odmObject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odmProperty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    type string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[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off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odmAction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off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5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1212</Words>
  <Application>Microsoft Macintosh PowerPoint</Application>
  <PresentationFormat>Letter Paper (8.5x11 in)</PresentationFormat>
  <Paragraphs>270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Menlo</vt:lpstr>
      <vt:lpstr>Office Theme</vt:lpstr>
      <vt:lpstr>A Simple JSON Format for ODM Definitions</vt:lpstr>
      <vt:lpstr>Overview</vt:lpstr>
      <vt:lpstr>Simple Definition Format</vt:lpstr>
      <vt:lpstr>Simple example – Info and namespace definitions</vt:lpstr>
      <vt:lpstr>Definitions</vt:lpstr>
      <vt:lpstr>Definitions</vt:lpstr>
      <vt:lpstr>Identifier scope and namespace resolution</vt:lpstr>
      <vt:lpstr>Tools</vt:lpstr>
      <vt:lpstr>Thing Definition Language</vt:lpstr>
      <vt:lpstr>ODM Terms in SDF</vt:lpstr>
      <vt:lpstr>SDF top level Keywords</vt:lpstr>
      <vt:lpstr>Object qualities </vt:lpstr>
      <vt:lpstr>Action Qualities</vt:lpstr>
      <vt:lpstr>Event Qualities</vt:lpstr>
      <vt:lpstr>Property Qualities</vt:lpstr>
      <vt:lpstr>Data Qualities</vt:lpstr>
      <vt:lpstr>Data Qualities – JSON Schema</vt:lpstr>
      <vt:lpstr>Structured Data Qualities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JSON Format for ODM Definitions</dc:title>
  <dc:creator>Michael Koster</dc:creator>
  <cp:lastModifiedBy>Michael Koster</cp:lastModifiedBy>
  <cp:revision>137</cp:revision>
  <cp:lastPrinted>2019-04-17T07:36:56Z</cp:lastPrinted>
  <dcterms:created xsi:type="dcterms:W3CDTF">2019-04-05T02:49:56Z</dcterms:created>
  <dcterms:modified xsi:type="dcterms:W3CDTF">2019-05-03T16:05:58Z</dcterms:modified>
</cp:coreProperties>
</file>