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2.xml" ContentType="application/vnd.openxmlformats-officedocument.theme+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 id="2147483705" r:id="rId3"/>
  </p:sldMasterIdLst>
  <p:sldIdLst>
    <p:sldId id="1160" r:id="rId4"/>
    <p:sldId id="1123" r:id="rId5"/>
    <p:sldId id="1162" r:id="rId6"/>
    <p:sldId id="1163"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393"/>
    <p:restoredTop sz="94683"/>
  </p:normalViewPr>
  <p:slideViewPr>
    <p:cSldViewPr snapToGrid="0" snapToObjects="1">
      <p:cViewPr varScale="1">
        <p:scale>
          <a:sx n="164" d="100"/>
          <a:sy n="164" d="100"/>
        </p:scale>
        <p:origin x="872"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slide" Target="slides/slide4.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tableStyles" Target="tableStyles.xml"/><Relationship Id="rId5" Type="http://schemas.openxmlformats.org/officeDocument/2006/relationships/slide" Target="slides/slide2.xml"/><Relationship Id="rId10"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E9D3F-C6C1-C24D-B205-D1038FCCAF6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9D4B9B3-5B29-5248-AA95-A322D3783DC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F121630-A9CC-EE43-95D7-A4AE318D6C04}"/>
              </a:ext>
            </a:extLst>
          </p:cNvPr>
          <p:cNvSpPr>
            <a:spLocks noGrp="1"/>
          </p:cNvSpPr>
          <p:nvPr>
            <p:ph type="dt" sz="half" idx="10"/>
          </p:nvPr>
        </p:nvSpPr>
        <p:spPr/>
        <p:txBody>
          <a:bodyPr/>
          <a:lstStyle/>
          <a:p>
            <a:fld id="{E659ADDB-ABEE-794E-B071-7FFA63B75D17}" type="datetimeFigureOut">
              <a:rPr lang="en-US" smtClean="0"/>
              <a:t>3/4/20</a:t>
            </a:fld>
            <a:endParaRPr lang="en-US"/>
          </a:p>
        </p:txBody>
      </p:sp>
      <p:sp>
        <p:nvSpPr>
          <p:cNvPr id="5" name="Footer Placeholder 4">
            <a:extLst>
              <a:ext uri="{FF2B5EF4-FFF2-40B4-BE49-F238E27FC236}">
                <a16:creationId xmlns:a16="http://schemas.microsoft.com/office/drawing/2014/main" id="{3B99FC0B-CD40-A441-BEF2-A85EAD0AF2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9B1B6C-E4A0-2746-A37C-010027F3BA12}"/>
              </a:ext>
            </a:extLst>
          </p:cNvPr>
          <p:cNvSpPr>
            <a:spLocks noGrp="1"/>
          </p:cNvSpPr>
          <p:nvPr>
            <p:ph type="sldNum" sz="quarter" idx="12"/>
          </p:nvPr>
        </p:nvSpPr>
        <p:spPr/>
        <p:txBody>
          <a:bodyPr/>
          <a:lstStyle/>
          <a:p>
            <a:fld id="{57D35E5A-983D-214B-A92F-7ECA8A00488D}" type="slidenum">
              <a:rPr lang="en-US" smtClean="0"/>
              <a:t>‹#›</a:t>
            </a:fld>
            <a:endParaRPr lang="en-US"/>
          </a:p>
        </p:txBody>
      </p:sp>
    </p:spTree>
    <p:extLst>
      <p:ext uri="{BB962C8B-B14F-4D97-AF65-F5344CB8AC3E}">
        <p14:creationId xmlns:p14="http://schemas.microsoft.com/office/powerpoint/2010/main" val="6058510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32D8D-75FD-0D41-9664-243C6DB0828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153581-474A-344C-A2F0-EF05867AADE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A22F80-6C92-BB47-94C4-66DD0ECC5FD9}"/>
              </a:ext>
            </a:extLst>
          </p:cNvPr>
          <p:cNvSpPr>
            <a:spLocks noGrp="1"/>
          </p:cNvSpPr>
          <p:nvPr>
            <p:ph type="dt" sz="half" idx="10"/>
          </p:nvPr>
        </p:nvSpPr>
        <p:spPr/>
        <p:txBody>
          <a:bodyPr/>
          <a:lstStyle/>
          <a:p>
            <a:fld id="{E659ADDB-ABEE-794E-B071-7FFA63B75D17}" type="datetimeFigureOut">
              <a:rPr lang="en-US" smtClean="0"/>
              <a:t>3/4/20</a:t>
            </a:fld>
            <a:endParaRPr lang="en-US"/>
          </a:p>
        </p:txBody>
      </p:sp>
      <p:sp>
        <p:nvSpPr>
          <p:cNvPr id="5" name="Footer Placeholder 4">
            <a:extLst>
              <a:ext uri="{FF2B5EF4-FFF2-40B4-BE49-F238E27FC236}">
                <a16:creationId xmlns:a16="http://schemas.microsoft.com/office/drawing/2014/main" id="{6198B42B-DBCE-5C4C-90EA-46A0749333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337BE8-95C0-B849-9A4C-1BEE3CBC525B}"/>
              </a:ext>
            </a:extLst>
          </p:cNvPr>
          <p:cNvSpPr>
            <a:spLocks noGrp="1"/>
          </p:cNvSpPr>
          <p:nvPr>
            <p:ph type="sldNum" sz="quarter" idx="12"/>
          </p:nvPr>
        </p:nvSpPr>
        <p:spPr/>
        <p:txBody>
          <a:bodyPr/>
          <a:lstStyle/>
          <a:p>
            <a:fld id="{57D35E5A-983D-214B-A92F-7ECA8A00488D}" type="slidenum">
              <a:rPr lang="en-US" smtClean="0"/>
              <a:t>‹#›</a:t>
            </a:fld>
            <a:endParaRPr lang="en-US"/>
          </a:p>
        </p:txBody>
      </p:sp>
    </p:spTree>
    <p:extLst>
      <p:ext uri="{BB962C8B-B14F-4D97-AF65-F5344CB8AC3E}">
        <p14:creationId xmlns:p14="http://schemas.microsoft.com/office/powerpoint/2010/main" val="27743756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9229986-7D29-8247-971E-D4754C99F97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AA2AD03-E885-3E4F-BF1E-326717B07DE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0B6EBD-C555-AA44-850B-ECD1109B89E9}"/>
              </a:ext>
            </a:extLst>
          </p:cNvPr>
          <p:cNvSpPr>
            <a:spLocks noGrp="1"/>
          </p:cNvSpPr>
          <p:nvPr>
            <p:ph type="dt" sz="half" idx="10"/>
          </p:nvPr>
        </p:nvSpPr>
        <p:spPr/>
        <p:txBody>
          <a:bodyPr/>
          <a:lstStyle/>
          <a:p>
            <a:fld id="{E659ADDB-ABEE-794E-B071-7FFA63B75D17}" type="datetimeFigureOut">
              <a:rPr lang="en-US" smtClean="0"/>
              <a:t>3/4/20</a:t>
            </a:fld>
            <a:endParaRPr lang="en-US"/>
          </a:p>
        </p:txBody>
      </p:sp>
      <p:sp>
        <p:nvSpPr>
          <p:cNvPr id="5" name="Footer Placeholder 4">
            <a:extLst>
              <a:ext uri="{FF2B5EF4-FFF2-40B4-BE49-F238E27FC236}">
                <a16:creationId xmlns:a16="http://schemas.microsoft.com/office/drawing/2014/main" id="{E4EC8EB0-ACE0-0248-A07A-579A041BB5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982AAD-4CD9-884C-9D03-F85FFF34CBCA}"/>
              </a:ext>
            </a:extLst>
          </p:cNvPr>
          <p:cNvSpPr>
            <a:spLocks noGrp="1"/>
          </p:cNvSpPr>
          <p:nvPr>
            <p:ph type="sldNum" sz="quarter" idx="12"/>
          </p:nvPr>
        </p:nvSpPr>
        <p:spPr/>
        <p:txBody>
          <a:bodyPr/>
          <a:lstStyle/>
          <a:p>
            <a:fld id="{57D35E5A-983D-214B-A92F-7ECA8A00488D}" type="slidenum">
              <a:rPr lang="en-US" smtClean="0"/>
              <a:t>‹#›</a:t>
            </a:fld>
            <a:endParaRPr lang="en-US"/>
          </a:p>
        </p:txBody>
      </p:sp>
    </p:spTree>
    <p:extLst>
      <p:ext uri="{BB962C8B-B14F-4D97-AF65-F5344CB8AC3E}">
        <p14:creationId xmlns:p14="http://schemas.microsoft.com/office/powerpoint/2010/main" val="4596114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Blu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4661E1B-8950-4571-B812-FF89A34C489B}"/>
              </a:ext>
            </a:extLst>
          </p:cNvPr>
          <p:cNvGrpSpPr/>
          <p:nvPr userDrawn="1"/>
        </p:nvGrpSpPr>
        <p:grpSpPr bwMode="gray">
          <a:xfrm>
            <a:off x="-1" y="-2"/>
            <a:ext cx="9773500" cy="6359178"/>
            <a:chOff x="-1" y="-2"/>
            <a:chExt cx="9773500" cy="6359178"/>
          </a:xfrm>
        </p:grpSpPr>
        <p:pic>
          <p:nvPicPr>
            <p:cNvPr id="6" name="Picture 5">
              <a:extLst>
                <a:ext uri="{FF2B5EF4-FFF2-40B4-BE49-F238E27FC236}">
                  <a16:creationId xmlns:a16="http://schemas.microsoft.com/office/drawing/2014/main" id="{A74BE142-9DFF-4752-86A2-7CD1767FFF68}"/>
                </a:ext>
              </a:extLst>
            </p:cNvPr>
            <p:cNvPicPr>
              <a:picLocks noChangeAspect="1"/>
            </p:cNvPicPr>
            <p:nvPr userDrawn="1"/>
          </p:nvPicPr>
          <p:blipFill rotWithShape="1">
            <a:blip r:embed="rId2"/>
            <a:srcRect l="3659"/>
            <a:stretch/>
          </p:blipFill>
          <p:spPr bwMode="gray">
            <a:xfrm>
              <a:off x="0" y="1231996"/>
              <a:ext cx="9773499" cy="5127180"/>
            </a:xfrm>
            <a:prstGeom prst="rect">
              <a:avLst/>
            </a:prstGeom>
          </p:spPr>
        </p:pic>
        <p:sp>
          <p:nvSpPr>
            <p:cNvPr id="11" name="Rectangle 10">
              <a:extLst>
                <a:ext uri="{FF2B5EF4-FFF2-40B4-BE49-F238E27FC236}">
                  <a16:creationId xmlns:a16="http://schemas.microsoft.com/office/drawing/2014/main" id="{99A7D86E-0511-40BC-9C4F-607427228C38}"/>
                </a:ext>
              </a:extLst>
            </p:cNvPr>
            <p:cNvSpPr/>
            <p:nvPr userDrawn="1"/>
          </p:nvSpPr>
          <p:spPr bwMode="gray">
            <a:xfrm>
              <a:off x="9533873" y="0"/>
              <a:ext cx="239626" cy="1305694"/>
            </a:xfrm>
            <a:prstGeom prst="rect">
              <a:avLst/>
            </a:prstGeom>
            <a:solidFill>
              <a:srgbClr val="CACBD0"/>
            </a:solidFill>
            <a:ln w="10795" cap="flat" cmpd="sng" algn="ctr">
              <a:noFill/>
              <a:prstDash val="solid"/>
            </a:ln>
            <a:effectLst/>
          </p:spPr>
          <p:txBody>
            <a:bodyPr rtlCol="0" anchor="ctr"/>
            <a:lstStyle/>
            <a:p>
              <a:pPr algn="ctr">
                <a:defRPr/>
              </a:pPr>
              <a:endParaRPr lang="en-US" kern="0" dirty="0" err="1">
                <a:solidFill>
                  <a:prstClr val="white"/>
                </a:solidFill>
              </a:endParaRPr>
            </a:p>
          </p:txBody>
        </p:sp>
        <p:sp>
          <p:nvSpPr>
            <p:cNvPr id="13" name="Rectangle: Single Corner Rounded 55">
              <a:extLst>
                <a:ext uri="{FF2B5EF4-FFF2-40B4-BE49-F238E27FC236}">
                  <a16:creationId xmlns:a16="http://schemas.microsoft.com/office/drawing/2014/main" id="{85EC940F-80A8-4854-B668-0B2C3B537AEF}"/>
                </a:ext>
              </a:extLst>
            </p:cNvPr>
            <p:cNvSpPr/>
            <p:nvPr userDrawn="1"/>
          </p:nvSpPr>
          <p:spPr bwMode="gray">
            <a:xfrm flipV="1">
              <a:off x="-1" y="0"/>
              <a:ext cx="9567417" cy="6266834"/>
            </a:xfrm>
            <a:prstGeom prst="round1Rect">
              <a:avLst>
                <a:gd name="adj" fmla="val 3540"/>
              </a:avLst>
            </a:prstGeom>
            <a:solidFill>
              <a:srgbClr val="7CA0FF"/>
            </a:solidFill>
            <a:ln w="10795" cap="flat" cmpd="sng" algn="ctr">
              <a:noFill/>
              <a:prstDash val="solid"/>
            </a:ln>
            <a:effectLst>
              <a:outerShdw blurRad="139700" dist="38100" dir="21540000" algn="bl" rotWithShape="0">
                <a:prstClr val="black">
                  <a:alpha val="21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kern="0" dirty="0" err="1">
                <a:solidFill>
                  <a:prstClr val="white"/>
                </a:solidFill>
              </a:endParaRPr>
            </a:p>
          </p:txBody>
        </p:sp>
        <p:sp>
          <p:nvSpPr>
            <p:cNvPr id="14" name="Rectangle: Single Corner Rounded 49">
              <a:extLst>
                <a:ext uri="{FF2B5EF4-FFF2-40B4-BE49-F238E27FC236}">
                  <a16:creationId xmlns:a16="http://schemas.microsoft.com/office/drawing/2014/main" id="{11C11600-149C-4FE5-B9F8-44B51907F4B9}"/>
                </a:ext>
              </a:extLst>
            </p:cNvPr>
            <p:cNvSpPr/>
            <p:nvPr userDrawn="1"/>
          </p:nvSpPr>
          <p:spPr bwMode="gray">
            <a:xfrm flipV="1">
              <a:off x="9306878" y="0"/>
              <a:ext cx="260539" cy="6267118"/>
            </a:xfrm>
            <a:prstGeom prst="round1Rect">
              <a:avLst>
                <a:gd name="adj" fmla="val 49135"/>
              </a:avLst>
            </a:prstGeom>
            <a:gradFill flip="none" rotWithShape="1">
              <a:gsLst>
                <a:gs pos="100000">
                  <a:srgbClr val="415795">
                    <a:lumMod val="100000"/>
                  </a:srgbClr>
                </a:gs>
                <a:gs pos="0">
                  <a:srgbClr val="7CA0FF">
                    <a:alpha val="0"/>
                  </a:srgbClr>
                </a:gs>
                <a:gs pos="64000">
                  <a:srgbClr val="5E7DCA"/>
                </a:gs>
              </a:gsLst>
              <a:lin ang="0" scaled="1"/>
              <a:tileRect/>
            </a:gradFill>
            <a:ln w="10795" cap="flat" cmpd="sng" algn="ctr">
              <a:noFill/>
              <a:prstDash val="solid"/>
            </a:ln>
            <a:effectLst/>
          </p:spPr>
          <p:txBody>
            <a:bodyPr rtlCol="0" anchor="ctr"/>
            <a:lstStyle/>
            <a:p>
              <a:pPr algn="ctr">
                <a:defRPr/>
              </a:pPr>
              <a:endParaRPr lang="en-US" kern="0" dirty="0" err="1">
                <a:solidFill>
                  <a:prstClr val="white"/>
                </a:solidFill>
              </a:endParaRPr>
            </a:p>
          </p:txBody>
        </p:sp>
        <p:grpSp>
          <p:nvGrpSpPr>
            <p:cNvPr id="15" name="Group 14">
              <a:extLst>
                <a:ext uri="{FF2B5EF4-FFF2-40B4-BE49-F238E27FC236}">
                  <a16:creationId xmlns:a16="http://schemas.microsoft.com/office/drawing/2014/main" id="{13AA064E-BF94-4220-A2E6-AD0EBAD92E5F}"/>
                </a:ext>
              </a:extLst>
            </p:cNvPr>
            <p:cNvGrpSpPr/>
            <p:nvPr userDrawn="1"/>
          </p:nvGrpSpPr>
          <p:grpSpPr bwMode="gray">
            <a:xfrm>
              <a:off x="0" y="-2"/>
              <a:ext cx="8822604" cy="5487292"/>
              <a:chOff x="503573" y="46747"/>
              <a:chExt cx="9419881" cy="5487292"/>
            </a:xfrm>
          </p:grpSpPr>
          <p:sp>
            <p:nvSpPr>
              <p:cNvPr id="16" name="Rectangle 15">
                <a:extLst>
                  <a:ext uri="{FF2B5EF4-FFF2-40B4-BE49-F238E27FC236}">
                    <a16:creationId xmlns:a16="http://schemas.microsoft.com/office/drawing/2014/main" id="{BED2CEFD-5D4A-461C-A377-D3F78C612FBF}"/>
                  </a:ext>
                </a:extLst>
              </p:cNvPr>
              <p:cNvSpPr/>
              <p:nvPr/>
            </p:nvSpPr>
            <p:spPr bwMode="gray">
              <a:xfrm>
                <a:off x="9800389" y="46748"/>
                <a:ext cx="123065" cy="2105026"/>
              </a:xfrm>
              <a:prstGeom prst="rect">
                <a:avLst/>
              </a:prstGeom>
              <a:solidFill>
                <a:srgbClr val="5D78C7"/>
              </a:solidFill>
              <a:ln w="10795" cap="flat" cmpd="sng" algn="ctr">
                <a:noFill/>
                <a:prstDash val="solid"/>
              </a:ln>
              <a:effectLst/>
            </p:spPr>
            <p:txBody>
              <a:bodyPr rtlCol="0" anchor="ctr"/>
              <a:lstStyle/>
              <a:p>
                <a:pPr algn="ctr">
                  <a:defRPr/>
                </a:pPr>
                <a:endParaRPr lang="en-US" kern="0" dirty="0" err="1">
                  <a:solidFill>
                    <a:prstClr val="white"/>
                  </a:solidFill>
                </a:endParaRPr>
              </a:p>
            </p:txBody>
          </p:sp>
          <p:sp>
            <p:nvSpPr>
              <p:cNvPr id="17" name="Rectangle 16">
                <a:extLst>
                  <a:ext uri="{FF2B5EF4-FFF2-40B4-BE49-F238E27FC236}">
                    <a16:creationId xmlns:a16="http://schemas.microsoft.com/office/drawing/2014/main" id="{B2211A6A-7503-41DE-ABF8-BCB51F60E455}"/>
                  </a:ext>
                </a:extLst>
              </p:cNvPr>
              <p:cNvSpPr/>
              <p:nvPr/>
            </p:nvSpPr>
            <p:spPr bwMode="gray">
              <a:xfrm>
                <a:off x="503573" y="5454636"/>
                <a:ext cx="1380260" cy="79403"/>
              </a:xfrm>
              <a:prstGeom prst="rect">
                <a:avLst/>
              </a:prstGeom>
              <a:solidFill>
                <a:srgbClr val="6B88D8"/>
              </a:solidFill>
              <a:ln w="10795" cap="flat" cmpd="sng" algn="ctr">
                <a:noFill/>
                <a:prstDash val="solid"/>
              </a:ln>
              <a:effectLst/>
            </p:spPr>
            <p:txBody>
              <a:bodyPr rtlCol="0" anchor="ctr"/>
              <a:lstStyle/>
              <a:p>
                <a:pPr algn="ctr">
                  <a:defRPr/>
                </a:pPr>
                <a:endParaRPr lang="en-US" kern="0" dirty="0" err="1">
                  <a:solidFill>
                    <a:prstClr val="white"/>
                  </a:solidFill>
                </a:endParaRPr>
              </a:p>
            </p:txBody>
          </p:sp>
          <p:grpSp>
            <p:nvGrpSpPr>
              <p:cNvPr id="18" name="Group 17">
                <a:extLst>
                  <a:ext uri="{FF2B5EF4-FFF2-40B4-BE49-F238E27FC236}">
                    <a16:creationId xmlns:a16="http://schemas.microsoft.com/office/drawing/2014/main" id="{32004FDB-3A51-4F30-A9B8-D9B749A13FC9}"/>
                  </a:ext>
                </a:extLst>
              </p:cNvPr>
              <p:cNvGrpSpPr/>
              <p:nvPr/>
            </p:nvGrpSpPr>
            <p:grpSpPr bwMode="gray">
              <a:xfrm>
                <a:off x="503573" y="46747"/>
                <a:ext cx="9419881" cy="5487292"/>
                <a:chOff x="416724" y="46747"/>
                <a:chExt cx="9419881" cy="5487292"/>
              </a:xfrm>
            </p:grpSpPr>
            <p:grpSp>
              <p:nvGrpSpPr>
                <p:cNvPr id="19" name="Group 18">
                  <a:extLst>
                    <a:ext uri="{FF2B5EF4-FFF2-40B4-BE49-F238E27FC236}">
                      <a16:creationId xmlns:a16="http://schemas.microsoft.com/office/drawing/2014/main" id="{2C058AD1-07AF-4499-9494-597DE33277B0}"/>
                    </a:ext>
                  </a:extLst>
                </p:cNvPr>
                <p:cNvGrpSpPr/>
                <p:nvPr/>
              </p:nvGrpSpPr>
              <p:grpSpPr bwMode="gray">
                <a:xfrm>
                  <a:off x="416724" y="46747"/>
                  <a:ext cx="9419881" cy="5487292"/>
                  <a:chOff x="678407" y="-1026120"/>
                  <a:chExt cx="9440352" cy="5501077"/>
                </a:xfrm>
                <a:effectLst/>
              </p:grpSpPr>
              <p:sp>
                <p:nvSpPr>
                  <p:cNvPr id="21" name="Rectangle: Single Corner Rounded 60">
                    <a:extLst>
                      <a:ext uri="{FF2B5EF4-FFF2-40B4-BE49-F238E27FC236}">
                        <a16:creationId xmlns:a16="http://schemas.microsoft.com/office/drawing/2014/main" id="{1F96330C-3C2B-4FCA-A935-814CF91EA0D2}"/>
                      </a:ext>
                    </a:extLst>
                  </p:cNvPr>
                  <p:cNvSpPr/>
                  <p:nvPr/>
                </p:nvSpPr>
                <p:spPr bwMode="gray">
                  <a:xfrm flipV="1">
                    <a:off x="1974711" y="1033561"/>
                    <a:ext cx="8144048" cy="3441396"/>
                  </a:xfrm>
                  <a:prstGeom prst="round1Rect">
                    <a:avLst>
                      <a:gd name="adj" fmla="val 4294"/>
                    </a:avLst>
                  </a:prstGeom>
                  <a:gradFill>
                    <a:gsLst>
                      <a:gs pos="0">
                        <a:srgbClr val="6C89DA"/>
                      </a:gs>
                      <a:gs pos="31000">
                        <a:srgbClr val="7CA0FF">
                          <a:lumMod val="97000"/>
                          <a:lumOff val="3000"/>
                        </a:srgbClr>
                      </a:gs>
                      <a:gs pos="38000">
                        <a:srgbClr val="526DB4"/>
                      </a:gs>
                      <a:gs pos="100000">
                        <a:srgbClr val="5D78C7"/>
                      </a:gs>
                      <a:gs pos="44000">
                        <a:srgbClr val="5C79C2">
                          <a:lumMod val="100000"/>
                        </a:srgbClr>
                      </a:gs>
                    </a:gsLst>
                    <a:lin ang="4560000" scaled="0"/>
                  </a:gradFill>
                  <a:ln w="1079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kern="0" dirty="0" err="1">
                      <a:solidFill>
                        <a:prstClr val="white"/>
                      </a:solidFill>
                    </a:endParaRPr>
                  </a:p>
                </p:txBody>
              </p:sp>
              <p:sp>
                <p:nvSpPr>
                  <p:cNvPr id="22" name="Rectangle: Single Corner Rounded 61">
                    <a:extLst>
                      <a:ext uri="{FF2B5EF4-FFF2-40B4-BE49-F238E27FC236}">
                        <a16:creationId xmlns:a16="http://schemas.microsoft.com/office/drawing/2014/main" id="{D7D9F917-4981-4A29-9637-9B4B91D49790}"/>
                      </a:ext>
                    </a:extLst>
                  </p:cNvPr>
                  <p:cNvSpPr/>
                  <p:nvPr/>
                </p:nvSpPr>
                <p:spPr bwMode="gray">
                  <a:xfrm flipV="1">
                    <a:off x="678407" y="-1026120"/>
                    <a:ext cx="9332272" cy="5464871"/>
                  </a:xfrm>
                  <a:prstGeom prst="round1Rect">
                    <a:avLst>
                      <a:gd name="adj" fmla="val 2348"/>
                    </a:avLst>
                  </a:prstGeom>
                  <a:solidFill>
                    <a:srgbClr val="314FD5"/>
                  </a:solidFill>
                  <a:ln w="10795" cap="flat" cmpd="sng" algn="ctr">
                    <a:noFill/>
                    <a:prstDash val="solid"/>
                  </a:ln>
                  <a:effectLst>
                    <a:outerShdw blurRad="38100" dist="12700" dir="1800000" algn="bl" rotWithShape="0">
                      <a:prstClr val="black">
                        <a:alpha val="31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kern="0" dirty="0" err="1">
                      <a:solidFill>
                        <a:prstClr val="white"/>
                      </a:solidFill>
                    </a:endParaRPr>
                  </a:p>
                </p:txBody>
              </p:sp>
            </p:grpSp>
            <p:sp>
              <p:nvSpPr>
                <p:cNvPr id="20" name="first shadow">
                  <a:extLst>
                    <a:ext uri="{FF2B5EF4-FFF2-40B4-BE49-F238E27FC236}">
                      <a16:creationId xmlns:a16="http://schemas.microsoft.com/office/drawing/2014/main" id="{EA5E7F3D-50F1-4682-B2B8-61C177A98043}"/>
                    </a:ext>
                  </a:extLst>
                </p:cNvPr>
                <p:cNvSpPr/>
                <p:nvPr/>
              </p:nvSpPr>
              <p:spPr bwMode="gray">
                <a:xfrm flipV="1">
                  <a:off x="8943108" y="46747"/>
                  <a:ext cx="785651" cy="5446965"/>
                </a:xfrm>
                <a:prstGeom prst="round1Rect">
                  <a:avLst>
                    <a:gd name="adj" fmla="val 18640"/>
                  </a:avLst>
                </a:prstGeom>
                <a:gradFill flip="none" rotWithShape="1">
                  <a:gsLst>
                    <a:gs pos="69000">
                      <a:srgbClr val="243DA8">
                        <a:alpha val="50000"/>
                      </a:srgbClr>
                    </a:gs>
                    <a:gs pos="50000">
                      <a:srgbClr val="314FD5">
                        <a:alpha val="0"/>
                      </a:srgbClr>
                    </a:gs>
                    <a:gs pos="89000">
                      <a:srgbClr val="1D3393">
                        <a:lumMod val="90000"/>
                      </a:srgbClr>
                    </a:gs>
                  </a:gsLst>
                  <a:lin ang="0" scaled="1"/>
                  <a:tileRect/>
                </a:gradFill>
                <a:ln w="10795" cap="flat" cmpd="sng" algn="ctr">
                  <a:noFill/>
                  <a:prstDash val="solid"/>
                </a:ln>
                <a:effectLst/>
              </p:spPr>
              <p:txBody>
                <a:bodyPr rtlCol="0" anchor="ctr"/>
                <a:lstStyle/>
                <a:p>
                  <a:pPr algn="ctr">
                    <a:defRPr/>
                  </a:pPr>
                  <a:endParaRPr lang="en-US" kern="0" dirty="0" err="1">
                    <a:solidFill>
                      <a:prstClr val="white"/>
                    </a:solidFill>
                  </a:endParaRPr>
                </a:p>
              </p:txBody>
            </p:sp>
            <p:sp>
              <p:nvSpPr>
                <p:cNvPr id="24" name="second shadow">
                  <a:extLst>
                    <a:ext uri="{FF2B5EF4-FFF2-40B4-BE49-F238E27FC236}">
                      <a16:creationId xmlns:a16="http://schemas.microsoft.com/office/drawing/2014/main" id="{C652A8C2-35E4-46F3-AD56-18AE774DE4B9}"/>
                    </a:ext>
                  </a:extLst>
                </p:cNvPr>
                <p:cNvSpPr/>
                <p:nvPr userDrawn="1"/>
              </p:nvSpPr>
              <p:spPr bwMode="gray">
                <a:xfrm flipV="1">
                  <a:off x="8850801" y="46747"/>
                  <a:ext cx="785651" cy="5446965"/>
                </a:xfrm>
                <a:prstGeom prst="round1Rect">
                  <a:avLst>
                    <a:gd name="adj" fmla="val 17397"/>
                  </a:avLst>
                </a:prstGeom>
                <a:gradFill flip="none" rotWithShape="1">
                  <a:gsLst>
                    <a:gs pos="69150">
                      <a:srgbClr val="243DA8">
                        <a:alpha val="20000"/>
                      </a:srgbClr>
                    </a:gs>
                    <a:gs pos="20000">
                      <a:srgbClr val="314FD5">
                        <a:alpha val="0"/>
                      </a:srgbClr>
                    </a:gs>
                    <a:gs pos="93000">
                      <a:srgbClr val="1D3393">
                        <a:lumMod val="90000"/>
                        <a:alpha val="50000"/>
                      </a:srgbClr>
                    </a:gs>
                  </a:gsLst>
                  <a:lin ang="0" scaled="1"/>
                  <a:tileRect/>
                </a:gradFill>
                <a:ln w="10795" cap="flat" cmpd="sng" algn="ctr">
                  <a:noFill/>
                  <a:prstDash val="solid"/>
                </a:ln>
                <a:effectLst/>
              </p:spPr>
              <p:txBody>
                <a:bodyPr rtlCol="0" anchor="ctr"/>
                <a:lstStyle/>
                <a:p>
                  <a:pPr algn="ctr">
                    <a:defRPr/>
                  </a:pPr>
                  <a:endParaRPr lang="en-US" kern="0" dirty="0" err="1">
                    <a:solidFill>
                      <a:prstClr val="white"/>
                    </a:solidFill>
                  </a:endParaRPr>
                </a:p>
              </p:txBody>
            </p:sp>
          </p:grpSp>
        </p:grpSp>
      </p:grpSp>
      <p:sp>
        <p:nvSpPr>
          <p:cNvPr id="2" name="Title 1"/>
          <p:cNvSpPr>
            <a:spLocks noGrp="1"/>
          </p:cNvSpPr>
          <p:nvPr>
            <p:ph type="ctrTitle"/>
          </p:nvPr>
        </p:nvSpPr>
        <p:spPr bwMode="gray">
          <a:xfrm>
            <a:off x="434551" y="2615706"/>
            <a:ext cx="7425116" cy="1461939"/>
          </a:xfrm>
        </p:spPr>
        <p:txBody>
          <a:bodyPr wrap="square" anchor="b">
            <a:noAutofit/>
          </a:bodyPr>
          <a:lstStyle>
            <a:lvl1pPr algn="l">
              <a:lnSpc>
                <a:spcPct val="90000"/>
              </a:lnSpc>
              <a:defRPr sz="6000" spc="-20" baseline="0">
                <a:solidFill>
                  <a:schemeClr val="bg1"/>
                </a:solidFill>
              </a:defRPr>
            </a:lvl1pPr>
          </a:lstStyle>
          <a:p>
            <a:r>
              <a:rPr lang="en-US"/>
              <a:t>Click to edit Master title style</a:t>
            </a:r>
            <a:endParaRPr lang="en-US" dirty="0"/>
          </a:p>
        </p:txBody>
      </p:sp>
      <p:sp>
        <p:nvSpPr>
          <p:cNvPr id="38" name="Text Placeholder 7"/>
          <p:cNvSpPr>
            <a:spLocks noGrp="1"/>
          </p:cNvSpPr>
          <p:nvPr>
            <p:ph type="body" sz="quarter" idx="10" hasCustomPrompt="1"/>
          </p:nvPr>
        </p:nvSpPr>
        <p:spPr bwMode="gray">
          <a:xfrm>
            <a:off x="483783" y="4195085"/>
            <a:ext cx="7363786" cy="961930"/>
          </a:xfrm>
        </p:spPr>
        <p:txBody>
          <a:bodyPr>
            <a:noAutofit/>
          </a:bodyPr>
          <a:lstStyle>
            <a:lvl1pPr marL="0" indent="0">
              <a:spcBef>
                <a:spcPts val="0"/>
              </a:spcBef>
              <a:spcAft>
                <a:spcPts val="600"/>
              </a:spcAft>
              <a:buFont typeface="Microsoft Sans Serif" panose="020B0604020202020204" pitchFamily="34" charset="0"/>
              <a:buChar char="​"/>
              <a:defRPr sz="2100" b="1" spc="30" baseline="0">
                <a:solidFill>
                  <a:schemeClr val="bg1"/>
                </a:solidFill>
              </a:defRPr>
            </a:lvl1pPr>
            <a:lvl2pPr marL="0" indent="0">
              <a:lnSpc>
                <a:spcPct val="98000"/>
              </a:lnSpc>
              <a:spcBef>
                <a:spcPts val="0"/>
              </a:spcBef>
              <a:buFont typeface="Microsoft Sans Serif" panose="020B0604020202020204" pitchFamily="34" charset="0"/>
              <a:buNone/>
              <a:defRPr sz="1800">
                <a:solidFill>
                  <a:schemeClr val="bg1"/>
                </a:solidFill>
              </a:defRPr>
            </a:lvl2pPr>
            <a:lvl3pPr marL="0" indent="0">
              <a:lnSpc>
                <a:spcPct val="98000"/>
              </a:lnSpc>
              <a:spcBef>
                <a:spcPts val="0"/>
              </a:spcBef>
              <a:buFont typeface="Microsoft Sans Serif" panose="020B0604020202020204" pitchFamily="34" charset="0"/>
              <a:buChar char="​"/>
              <a:defRPr sz="1800">
                <a:solidFill>
                  <a:schemeClr val="bg1"/>
                </a:solidFill>
              </a:defRPr>
            </a:lvl3pPr>
            <a:lvl4pPr marL="0" indent="0">
              <a:lnSpc>
                <a:spcPct val="98000"/>
              </a:lnSpc>
              <a:spcBef>
                <a:spcPts val="0"/>
              </a:spcBef>
              <a:buFont typeface="Microsoft Sans Serif" panose="020B0604020202020204" pitchFamily="34" charset="0"/>
              <a:buChar char="​"/>
              <a:defRPr sz="1800" baseline="0">
                <a:solidFill>
                  <a:schemeClr val="bg1"/>
                </a:solidFill>
              </a:defRPr>
            </a:lvl4pPr>
            <a:lvl5pPr>
              <a:lnSpc>
                <a:spcPct val="98000"/>
              </a:lnSpc>
              <a:spcBef>
                <a:spcPts val="0"/>
              </a:spcBef>
              <a:defRPr sz="1800">
                <a:solidFill>
                  <a:schemeClr val="bg1"/>
                </a:solidFill>
              </a:defRPr>
            </a:lvl5pPr>
            <a:lvl6pPr>
              <a:lnSpc>
                <a:spcPct val="98000"/>
              </a:lnSpc>
              <a:spcBef>
                <a:spcPts val="0"/>
              </a:spcBef>
              <a:defRPr sz="1800">
                <a:solidFill>
                  <a:schemeClr val="bg1"/>
                </a:solidFill>
              </a:defRPr>
            </a:lvl6pPr>
            <a:lvl7pPr>
              <a:lnSpc>
                <a:spcPct val="98000"/>
              </a:lnSpc>
              <a:spcBef>
                <a:spcPts val="0"/>
              </a:spcBef>
              <a:defRPr sz="1800" baseline="0">
                <a:solidFill>
                  <a:schemeClr val="bg1"/>
                </a:solidFill>
              </a:defRPr>
            </a:lvl7pPr>
            <a:lvl8pPr>
              <a:lnSpc>
                <a:spcPct val="98000"/>
              </a:lnSpc>
              <a:spcBef>
                <a:spcPts val="0"/>
              </a:spcBef>
              <a:defRPr sz="1800" baseline="0">
                <a:solidFill>
                  <a:schemeClr val="bg1"/>
                </a:solidFill>
              </a:defRPr>
            </a:lvl8pPr>
            <a:lvl9pPr>
              <a:lnSpc>
                <a:spcPct val="98000"/>
              </a:lnSpc>
              <a:spcBef>
                <a:spcPts val="0"/>
              </a:spcBef>
              <a:defRPr sz="1800" baseline="0">
                <a:solidFill>
                  <a:schemeClr val="bg1"/>
                </a:solidFill>
              </a:defRPr>
            </a:lvl9pPr>
          </a:lstStyle>
          <a:p>
            <a:pPr lvl="0"/>
            <a:r>
              <a:rPr lang="en-US" dirty="0"/>
              <a:t>Speaker name</a:t>
            </a:r>
          </a:p>
          <a:p>
            <a:pPr lvl="1"/>
            <a:r>
              <a:rPr lang="en-US" dirty="0"/>
              <a:t>Speaker title</a:t>
            </a:r>
          </a:p>
          <a:p>
            <a:pPr lvl="1"/>
            <a:endParaRPr lang="en-US" dirty="0"/>
          </a:p>
        </p:txBody>
      </p:sp>
      <p:sp>
        <p:nvSpPr>
          <p:cNvPr id="88" name="Freeform 5">
            <a:extLst>
              <a:ext uri="{FF2B5EF4-FFF2-40B4-BE49-F238E27FC236}">
                <a16:creationId xmlns:a16="http://schemas.microsoft.com/office/drawing/2014/main" id="{3915EFCB-AFF4-4D78-8B01-1EBD79B33901}"/>
              </a:ext>
            </a:extLst>
          </p:cNvPr>
          <p:cNvSpPr>
            <a:spLocks noEditPoints="1"/>
          </p:cNvSpPr>
          <p:nvPr userDrawn="1"/>
        </p:nvSpPr>
        <p:spPr bwMode="gray">
          <a:xfrm>
            <a:off x="10318621" y="477043"/>
            <a:ext cx="1319582" cy="241866"/>
          </a:xfrm>
          <a:custGeom>
            <a:avLst/>
            <a:gdLst>
              <a:gd name="T0" fmla="*/ 2199 w 8006"/>
              <a:gd name="T1" fmla="*/ 1222 h 1470"/>
              <a:gd name="T2" fmla="*/ 2017 w 8006"/>
              <a:gd name="T3" fmla="*/ 1223 h 1470"/>
              <a:gd name="T4" fmla="*/ 1391 w 8006"/>
              <a:gd name="T5" fmla="*/ 923 h 1470"/>
              <a:gd name="T6" fmla="*/ 1535 w 8006"/>
              <a:gd name="T7" fmla="*/ 421 h 1470"/>
              <a:gd name="T8" fmla="*/ 1792 w 8006"/>
              <a:gd name="T9" fmla="*/ 1125 h 1470"/>
              <a:gd name="T10" fmla="*/ 2056 w 8006"/>
              <a:gd name="T11" fmla="*/ 421 h 1470"/>
              <a:gd name="T12" fmla="*/ 0 w 8006"/>
              <a:gd name="T13" fmla="*/ 641 h 1470"/>
              <a:gd name="T14" fmla="*/ 881 w 8006"/>
              <a:gd name="T15" fmla="*/ 1438 h 1470"/>
              <a:gd name="T16" fmla="*/ 1071 w 8006"/>
              <a:gd name="T17" fmla="*/ 1419 h 1470"/>
              <a:gd name="T18" fmla="*/ 638 w 8006"/>
              <a:gd name="T19" fmla="*/ 0 h 1470"/>
              <a:gd name="T20" fmla="*/ 783 w 8006"/>
              <a:gd name="T21" fmla="*/ 771 h 1470"/>
              <a:gd name="T22" fmla="*/ 749 w 8006"/>
              <a:gd name="T23" fmla="*/ 1096 h 1470"/>
              <a:gd name="T24" fmla="*/ 638 w 8006"/>
              <a:gd name="T25" fmla="*/ 173 h 1470"/>
              <a:gd name="T26" fmla="*/ 7997 w 8006"/>
              <a:gd name="T27" fmla="*/ 1218 h 1470"/>
              <a:gd name="T28" fmla="*/ 7808 w 8006"/>
              <a:gd name="T29" fmla="*/ 1229 h 1470"/>
              <a:gd name="T30" fmla="*/ 7333 w 8006"/>
              <a:gd name="T31" fmla="*/ 1260 h 1470"/>
              <a:gd name="T32" fmla="*/ 6966 w 8006"/>
              <a:gd name="T33" fmla="*/ 652 h 1470"/>
              <a:gd name="T34" fmla="*/ 6597 w 8006"/>
              <a:gd name="T35" fmla="*/ 1260 h 1470"/>
              <a:gd name="T36" fmla="*/ 6118 w 8006"/>
              <a:gd name="T37" fmla="*/ 1229 h 1470"/>
              <a:gd name="T38" fmla="*/ 5924 w 8006"/>
              <a:gd name="T39" fmla="*/ 1229 h 1470"/>
              <a:gd name="T40" fmla="*/ 5448 w 8006"/>
              <a:gd name="T41" fmla="*/ 1260 h 1470"/>
              <a:gd name="T42" fmla="*/ 5600 w 8006"/>
              <a:gd name="T43" fmla="*/ 454 h 1470"/>
              <a:gd name="T44" fmla="*/ 5817 w 8006"/>
              <a:gd name="T45" fmla="*/ 454 h 1470"/>
              <a:gd name="T46" fmla="*/ 6277 w 8006"/>
              <a:gd name="T47" fmla="*/ 421 h 1470"/>
              <a:gd name="T48" fmla="*/ 6653 w 8006"/>
              <a:gd name="T49" fmla="*/ 1012 h 1470"/>
              <a:gd name="T50" fmla="*/ 7029 w 8006"/>
              <a:gd name="T51" fmla="*/ 421 h 1470"/>
              <a:gd name="T52" fmla="*/ 7488 w 8006"/>
              <a:gd name="T53" fmla="*/ 454 h 1470"/>
              <a:gd name="T54" fmla="*/ 7705 w 8006"/>
              <a:gd name="T55" fmla="*/ 454 h 1470"/>
              <a:gd name="T56" fmla="*/ 3055 w 8006"/>
              <a:gd name="T57" fmla="*/ 421 h 1470"/>
              <a:gd name="T58" fmla="*/ 2741 w 8006"/>
              <a:gd name="T59" fmla="*/ 397 h 1470"/>
              <a:gd name="T60" fmla="*/ 3015 w 8006"/>
              <a:gd name="T61" fmla="*/ 1148 h 1470"/>
              <a:gd name="T62" fmla="*/ 3159 w 8006"/>
              <a:gd name="T63" fmla="*/ 1260 h 1470"/>
              <a:gd name="T64" fmla="*/ 3159 w 8006"/>
              <a:gd name="T65" fmla="*/ 421 h 1470"/>
              <a:gd name="T66" fmla="*/ 2760 w 8006"/>
              <a:gd name="T67" fmla="*/ 568 h 1470"/>
              <a:gd name="T68" fmla="*/ 4389 w 8006"/>
              <a:gd name="T69" fmla="*/ 1141 h 1470"/>
              <a:gd name="T70" fmla="*/ 3678 w 8006"/>
              <a:gd name="T71" fmla="*/ 841 h 1470"/>
              <a:gd name="T72" fmla="*/ 4389 w 8006"/>
              <a:gd name="T73" fmla="*/ 538 h 1470"/>
              <a:gd name="T74" fmla="*/ 4117 w 8006"/>
              <a:gd name="T75" fmla="*/ 563 h 1470"/>
              <a:gd name="T76" fmla="*/ 4276 w 8006"/>
              <a:gd name="T77" fmla="*/ 1066 h 1470"/>
              <a:gd name="T78" fmla="*/ 4875 w 8006"/>
              <a:gd name="T79" fmla="*/ 398 h 1470"/>
              <a:gd name="T80" fmla="*/ 5316 w 8006"/>
              <a:gd name="T81" fmla="*/ 841 h 1470"/>
              <a:gd name="T82" fmla="*/ 4618 w 8006"/>
              <a:gd name="T83" fmla="*/ 841 h 1470"/>
              <a:gd name="T84" fmla="*/ 4875 w 8006"/>
              <a:gd name="T85" fmla="*/ 1113 h 1470"/>
              <a:gd name="T86" fmla="*/ 3559 w 8006"/>
              <a:gd name="T87" fmla="*/ 1220 h 1470"/>
              <a:gd name="T88" fmla="*/ 3377 w 8006"/>
              <a:gd name="T89" fmla="*/ 1220 h 1470"/>
              <a:gd name="T90" fmla="*/ 3520 w 8006"/>
              <a:gd name="T91" fmla="*/ 23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06" h="1470">
                <a:moveTo>
                  <a:pt x="2159" y="421"/>
                </a:moveTo>
                <a:cubicBezTo>
                  <a:pt x="2180" y="421"/>
                  <a:pt x="2199" y="438"/>
                  <a:pt x="2199" y="461"/>
                </a:cubicBezTo>
                <a:cubicBezTo>
                  <a:pt x="2199" y="1222"/>
                  <a:pt x="2199" y="1222"/>
                  <a:pt x="2199" y="1222"/>
                </a:cubicBezTo>
                <a:cubicBezTo>
                  <a:pt x="2199" y="1243"/>
                  <a:pt x="2180" y="1260"/>
                  <a:pt x="2159" y="1260"/>
                </a:cubicBezTo>
                <a:cubicBezTo>
                  <a:pt x="2056" y="1260"/>
                  <a:pt x="2056" y="1260"/>
                  <a:pt x="2056" y="1260"/>
                </a:cubicBezTo>
                <a:cubicBezTo>
                  <a:pt x="2036" y="1260"/>
                  <a:pt x="2017" y="1244"/>
                  <a:pt x="2017" y="1223"/>
                </a:cubicBezTo>
                <a:cubicBezTo>
                  <a:pt x="2017" y="1153"/>
                  <a:pt x="2017" y="1153"/>
                  <a:pt x="2017" y="1153"/>
                </a:cubicBezTo>
                <a:cubicBezTo>
                  <a:pt x="1965" y="1230"/>
                  <a:pt x="1876" y="1283"/>
                  <a:pt x="1745" y="1283"/>
                </a:cubicBezTo>
                <a:cubicBezTo>
                  <a:pt x="1526" y="1283"/>
                  <a:pt x="1391" y="1138"/>
                  <a:pt x="1391" y="923"/>
                </a:cubicBezTo>
                <a:cubicBezTo>
                  <a:pt x="1391" y="460"/>
                  <a:pt x="1391" y="460"/>
                  <a:pt x="1391" y="460"/>
                </a:cubicBezTo>
                <a:cubicBezTo>
                  <a:pt x="1391" y="438"/>
                  <a:pt x="1411" y="421"/>
                  <a:pt x="1432" y="421"/>
                </a:cubicBezTo>
                <a:cubicBezTo>
                  <a:pt x="1535" y="421"/>
                  <a:pt x="1535" y="421"/>
                  <a:pt x="1535" y="421"/>
                </a:cubicBezTo>
                <a:cubicBezTo>
                  <a:pt x="1556" y="421"/>
                  <a:pt x="1573" y="438"/>
                  <a:pt x="1573" y="460"/>
                </a:cubicBezTo>
                <a:cubicBezTo>
                  <a:pt x="1573" y="893"/>
                  <a:pt x="1573" y="893"/>
                  <a:pt x="1573" y="893"/>
                </a:cubicBezTo>
                <a:cubicBezTo>
                  <a:pt x="1573" y="1033"/>
                  <a:pt x="1647" y="1125"/>
                  <a:pt x="1792" y="1125"/>
                </a:cubicBezTo>
                <a:cubicBezTo>
                  <a:pt x="1933" y="1125"/>
                  <a:pt x="2017" y="1029"/>
                  <a:pt x="2017" y="895"/>
                </a:cubicBezTo>
                <a:cubicBezTo>
                  <a:pt x="2017" y="460"/>
                  <a:pt x="2017" y="460"/>
                  <a:pt x="2017" y="460"/>
                </a:cubicBezTo>
                <a:cubicBezTo>
                  <a:pt x="2017" y="438"/>
                  <a:pt x="2036" y="421"/>
                  <a:pt x="2056" y="421"/>
                </a:cubicBezTo>
                <a:cubicBezTo>
                  <a:pt x="2159" y="421"/>
                  <a:pt x="2159" y="421"/>
                  <a:pt x="2159" y="421"/>
                </a:cubicBezTo>
                <a:moveTo>
                  <a:pt x="638" y="0"/>
                </a:moveTo>
                <a:cubicBezTo>
                  <a:pt x="285" y="0"/>
                  <a:pt x="0" y="274"/>
                  <a:pt x="0" y="641"/>
                </a:cubicBezTo>
                <a:cubicBezTo>
                  <a:pt x="0" y="1008"/>
                  <a:pt x="285" y="1283"/>
                  <a:pt x="638" y="1283"/>
                </a:cubicBezTo>
                <a:cubicBezTo>
                  <a:pt x="698" y="1283"/>
                  <a:pt x="757" y="1275"/>
                  <a:pt x="812" y="1260"/>
                </a:cubicBezTo>
                <a:cubicBezTo>
                  <a:pt x="881" y="1438"/>
                  <a:pt x="881" y="1438"/>
                  <a:pt x="881" y="1438"/>
                </a:cubicBezTo>
                <a:cubicBezTo>
                  <a:pt x="888" y="1458"/>
                  <a:pt x="902" y="1470"/>
                  <a:pt x="928" y="1470"/>
                </a:cubicBezTo>
                <a:cubicBezTo>
                  <a:pt x="1038" y="1470"/>
                  <a:pt x="1038" y="1470"/>
                  <a:pt x="1038" y="1470"/>
                </a:cubicBezTo>
                <a:cubicBezTo>
                  <a:pt x="1064" y="1470"/>
                  <a:pt x="1084" y="1452"/>
                  <a:pt x="1071" y="1419"/>
                </a:cubicBezTo>
                <a:cubicBezTo>
                  <a:pt x="982" y="1185"/>
                  <a:pt x="982" y="1185"/>
                  <a:pt x="982" y="1185"/>
                </a:cubicBezTo>
                <a:cubicBezTo>
                  <a:pt x="1159" y="1074"/>
                  <a:pt x="1276" y="877"/>
                  <a:pt x="1276" y="641"/>
                </a:cubicBezTo>
                <a:cubicBezTo>
                  <a:pt x="1276" y="274"/>
                  <a:pt x="991" y="0"/>
                  <a:pt x="638" y="0"/>
                </a:cubicBezTo>
                <a:moveTo>
                  <a:pt x="916" y="1013"/>
                </a:moveTo>
                <a:cubicBezTo>
                  <a:pt x="835" y="804"/>
                  <a:pt x="835" y="804"/>
                  <a:pt x="835" y="804"/>
                </a:cubicBezTo>
                <a:cubicBezTo>
                  <a:pt x="828" y="786"/>
                  <a:pt x="814" y="771"/>
                  <a:pt x="783" y="771"/>
                </a:cubicBezTo>
                <a:cubicBezTo>
                  <a:pt x="678" y="771"/>
                  <a:pt x="678" y="771"/>
                  <a:pt x="678" y="771"/>
                </a:cubicBezTo>
                <a:cubicBezTo>
                  <a:pt x="652" y="771"/>
                  <a:pt x="631" y="788"/>
                  <a:pt x="643" y="821"/>
                </a:cubicBezTo>
                <a:cubicBezTo>
                  <a:pt x="749" y="1096"/>
                  <a:pt x="749" y="1096"/>
                  <a:pt x="749" y="1096"/>
                </a:cubicBezTo>
                <a:cubicBezTo>
                  <a:pt x="714" y="1105"/>
                  <a:pt x="677" y="1110"/>
                  <a:pt x="638" y="1110"/>
                </a:cubicBezTo>
                <a:cubicBezTo>
                  <a:pt x="379" y="1110"/>
                  <a:pt x="196" y="907"/>
                  <a:pt x="196" y="641"/>
                </a:cubicBezTo>
                <a:cubicBezTo>
                  <a:pt x="196" y="376"/>
                  <a:pt x="379" y="173"/>
                  <a:pt x="638" y="173"/>
                </a:cubicBezTo>
                <a:cubicBezTo>
                  <a:pt x="897" y="173"/>
                  <a:pt x="1080" y="376"/>
                  <a:pt x="1080" y="641"/>
                </a:cubicBezTo>
                <a:cubicBezTo>
                  <a:pt x="1080" y="796"/>
                  <a:pt x="1018" y="929"/>
                  <a:pt x="916" y="1013"/>
                </a:cubicBezTo>
                <a:moveTo>
                  <a:pt x="7997" y="1218"/>
                </a:moveTo>
                <a:cubicBezTo>
                  <a:pt x="8006" y="1239"/>
                  <a:pt x="7995" y="1260"/>
                  <a:pt x="7969" y="1260"/>
                </a:cubicBezTo>
                <a:cubicBezTo>
                  <a:pt x="7854" y="1260"/>
                  <a:pt x="7854" y="1260"/>
                  <a:pt x="7854" y="1260"/>
                </a:cubicBezTo>
                <a:cubicBezTo>
                  <a:pt x="7833" y="1260"/>
                  <a:pt x="7815" y="1250"/>
                  <a:pt x="7808" y="1229"/>
                </a:cubicBezTo>
                <a:cubicBezTo>
                  <a:pt x="7595" y="655"/>
                  <a:pt x="7595" y="655"/>
                  <a:pt x="7595" y="655"/>
                </a:cubicBezTo>
                <a:cubicBezTo>
                  <a:pt x="7378" y="1229"/>
                  <a:pt x="7378" y="1229"/>
                  <a:pt x="7378" y="1229"/>
                </a:cubicBezTo>
                <a:cubicBezTo>
                  <a:pt x="7369" y="1251"/>
                  <a:pt x="7354" y="1260"/>
                  <a:pt x="7333" y="1260"/>
                </a:cubicBezTo>
                <a:cubicBezTo>
                  <a:pt x="7230" y="1260"/>
                  <a:pt x="7230" y="1260"/>
                  <a:pt x="7230" y="1260"/>
                </a:cubicBezTo>
                <a:cubicBezTo>
                  <a:pt x="7209" y="1260"/>
                  <a:pt x="7193" y="1251"/>
                  <a:pt x="7184" y="1229"/>
                </a:cubicBezTo>
                <a:cubicBezTo>
                  <a:pt x="6966" y="652"/>
                  <a:pt x="6966" y="652"/>
                  <a:pt x="6966" y="652"/>
                </a:cubicBezTo>
                <a:cubicBezTo>
                  <a:pt x="6751" y="1229"/>
                  <a:pt x="6751" y="1229"/>
                  <a:pt x="6751" y="1229"/>
                </a:cubicBezTo>
                <a:cubicBezTo>
                  <a:pt x="6742" y="1250"/>
                  <a:pt x="6726" y="1260"/>
                  <a:pt x="6705" y="1260"/>
                </a:cubicBezTo>
                <a:cubicBezTo>
                  <a:pt x="6597" y="1260"/>
                  <a:pt x="6597" y="1260"/>
                  <a:pt x="6597" y="1260"/>
                </a:cubicBezTo>
                <a:cubicBezTo>
                  <a:pt x="6576" y="1260"/>
                  <a:pt x="6560" y="1250"/>
                  <a:pt x="6551" y="1229"/>
                </a:cubicBezTo>
                <a:cubicBezTo>
                  <a:pt x="6338" y="652"/>
                  <a:pt x="6338" y="652"/>
                  <a:pt x="6338" y="652"/>
                </a:cubicBezTo>
                <a:cubicBezTo>
                  <a:pt x="6118" y="1229"/>
                  <a:pt x="6118" y="1229"/>
                  <a:pt x="6118" y="1229"/>
                </a:cubicBezTo>
                <a:cubicBezTo>
                  <a:pt x="6109" y="1251"/>
                  <a:pt x="6093" y="1260"/>
                  <a:pt x="6072" y="1260"/>
                </a:cubicBezTo>
                <a:cubicBezTo>
                  <a:pt x="5969" y="1260"/>
                  <a:pt x="5969" y="1260"/>
                  <a:pt x="5969" y="1260"/>
                </a:cubicBezTo>
                <a:cubicBezTo>
                  <a:pt x="5948" y="1260"/>
                  <a:pt x="5932" y="1251"/>
                  <a:pt x="5924" y="1229"/>
                </a:cubicBezTo>
                <a:cubicBezTo>
                  <a:pt x="5709" y="652"/>
                  <a:pt x="5709" y="652"/>
                  <a:pt x="5709" y="652"/>
                </a:cubicBezTo>
                <a:cubicBezTo>
                  <a:pt x="5494" y="1229"/>
                  <a:pt x="5494" y="1229"/>
                  <a:pt x="5494" y="1229"/>
                </a:cubicBezTo>
                <a:cubicBezTo>
                  <a:pt x="5487" y="1250"/>
                  <a:pt x="5469" y="1260"/>
                  <a:pt x="5448" y="1260"/>
                </a:cubicBezTo>
                <a:cubicBezTo>
                  <a:pt x="5336" y="1260"/>
                  <a:pt x="5336" y="1260"/>
                  <a:pt x="5336" y="1260"/>
                </a:cubicBezTo>
                <a:cubicBezTo>
                  <a:pt x="5310" y="1260"/>
                  <a:pt x="5300" y="1239"/>
                  <a:pt x="5308" y="1218"/>
                </a:cubicBezTo>
                <a:cubicBezTo>
                  <a:pt x="5600" y="454"/>
                  <a:pt x="5600" y="454"/>
                  <a:pt x="5600" y="454"/>
                </a:cubicBezTo>
                <a:cubicBezTo>
                  <a:pt x="5609" y="432"/>
                  <a:pt x="5625" y="421"/>
                  <a:pt x="5646" y="421"/>
                </a:cubicBezTo>
                <a:cubicBezTo>
                  <a:pt x="5772" y="421"/>
                  <a:pt x="5772" y="421"/>
                  <a:pt x="5772" y="421"/>
                </a:cubicBezTo>
                <a:cubicBezTo>
                  <a:pt x="5793" y="421"/>
                  <a:pt x="5808" y="432"/>
                  <a:pt x="5817" y="454"/>
                </a:cubicBezTo>
                <a:cubicBezTo>
                  <a:pt x="6023" y="1012"/>
                  <a:pt x="6023" y="1012"/>
                  <a:pt x="6023" y="1012"/>
                </a:cubicBezTo>
                <a:cubicBezTo>
                  <a:pt x="6231" y="454"/>
                  <a:pt x="6231" y="454"/>
                  <a:pt x="6231" y="454"/>
                </a:cubicBezTo>
                <a:cubicBezTo>
                  <a:pt x="6240" y="432"/>
                  <a:pt x="6256" y="421"/>
                  <a:pt x="6277" y="421"/>
                </a:cubicBezTo>
                <a:cubicBezTo>
                  <a:pt x="6401" y="421"/>
                  <a:pt x="6401" y="421"/>
                  <a:pt x="6401" y="421"/>
                </a:cubicBezTo>
                <a:cubicBezTo>
                  <a:pt x="6422" y="421"/>
                  <a:pt x="6438" y="432"/>
                  <a:pt x="6446" y="454"/>
                </a:cubicBezTo>
                <a:cubicBezTo>
                  <a:pt x="6653" y="1012"/>
                  <a:pt x="6653" y="1012"/>
                  <a:pt x="6653" y="1012"/>
                </a:cubicBezTo>
                <a:cubicBezTo>
                  <a:pt x="6859" y="454"/>
                  <a:pt x="6859" y="454"/>
                  <a:pt x="6859" y="454"/>
                </a:cubicBezTo>
                <a:cubicBezTo>
                  <a:pt x="6868" y="432"/>
                  <a:pt x="6883" y="421"/>
                  <a:pt x="6904" y="421"/>
                </a:cubicBezTo>
                <a:cubicBezTo>
                  <a:pt x="7029" y="421"/>
                  <a:pt x="7029" y="421"/>
                  <a:pt x="7029" y="421"/>
                </a:cubicBezTo>
                <a:cubicBezTo>
                  <a:pt x="7049" y="421"/>
                  <a:pt x="7065" y="432"/>
                  <a:pt x="7074" y="454"/>
                </a:cubicBezTo>
                <a:cubicBezTo>
                  <a:pt x="7284" y="1012"/>
                  <a:pt x="7284" y="1012"/>
                  <a:pt x="7284" y="1012"/>
                </a:cubicBezTo>
                <a:cubicBezTo>
                  <a:pt x="7488" y="454"/>
                  <a:pt x="7488" y="454"/>
                  <a:pt x="7488" y="454"/>
                </a:cubicBezTo>
                <a:cubicBezTo>
                  <a:pt x="7497" y="432"/>
                  <a:pt x="7513" y="421"/>
                  <a:pt x="7534" y="421"/>
                </a:cubicBezTo>
                <a:cubicBezTo>
                  <a:pt x="7660" y="421"/>
                  <a:pt x="7660" y="421"/>
                  <a:pt x="7660" y="421"/>
                </a:cubicBezTo>
                <a:cubicBezTo>
                  <a:pt x="7681" y="421"/>
                  <a:pt x="7696" y="432"/>
                  <a:pt x="7705" y="454"/>
                </a:cubicBezTo>
                <a:cubicBezTo>
                  <a:pt x="7997" y="1218"/>
                  <a:pt x="7997" y="1218"/>
                  <a:pt x="7997" y="1218"/>
                </a:cubicBezTo>
                <a:moveTo>
                  <a:pt x="3159" y="421"/>
                </a:moveTo>
                <a:cubicBezTo>
                  <a:pt x="3055" y="421"/>
                  <a:pt x="3055" y="421"/>
                  <a:pt x="3055" y="421"/>
                </a:cubicBezTo>
                <a:cubicBezTo>
                  <a:pt x="3035" y="421"/>
                  <a:pt x="3015" y="438"/>
                  <a:pt x="3015" y="461"/>
                </a:cubicBezTo>
                <a:cubicBezTo>
                  <a:pt x="3015" y="531"/>
                  <a:pt x="3015" y="531"/>
                  <a:pt x="3015" y="531"/>
                </a:cubicBezTo>
                <a:cubicBezTo>
                  <a:pt x="2963" y="452"/>
                  <a:pt x="2861" y="397"/>
                  <a:pt x="2741" y="397"/>
                </a:cubicBezTo>
                <a:cubicBezTo>
                  <a:pt x="2514" y="397"/>
                  <a:pt x="2318" y="577"/>
                  <a:pt x="2318" y="839"/>
                </a:cubicBezTo>
                <a:cubicBezTo>
                  <a:pt x="2318" y="1105"/>
                  <a:pt x="2514" y="1283"/>
                  <a:pt x="2739" y="1283"/>
                </a:cubicBezTo>
                <a:cubicBezTo>
                  <a:pt x="2861" y="1283"/>
                  <a:pt x="2961" y="1227"/>
                  <a:pt x="3015" y="1148"/>
                </a:cubicBezTo>
                <a:cubicBezTo>
                  <a:pt x="3015" y="1222"/>
                  <a:pt x="3015" y="1222"/>
                  <a:pt x="3015" y="1222"/>
                </a:cubicBezTo>
                <a:cubicBezTo>
                  <a:pt x="3015" y="1243"/>
                  <a:pt x="3035" y="1260"/>
                  <a:pt x="3055" y="1260"/>
                </a:cubicBezTo>
                <a:cubicBezTo>
                  <a:pt x="3159" y="1260"/>
                  <a:pt x="3159" y="1260"/>
                  <a:pt x="3159" y="1260"/>
                </a:cubicBezTo>
                <a:cubicBezTo>
                  <a:pt x="3180" y="1260"/>
                  <a:pt x="3197" y="1243"/>
                  <a:pt x="3197" y="1222"/>
                </a:cubicBezTo>
                <a:cubicBezTo>
                  <a:pt x="3197" y="461"/>
                  <a:pt x="3197" y="461"/>
                  <a:pt x="3197" y="461"/>
                </a:cubicBezTo>
                <a:cubicBezTo>
                  <a:pt x="3197" y="438"/>
                  <a:pt x="3180" y="421"/>
                  <a:pt x="3159" y="421"/>
                </a:cubicBezTo>
                <a:moveTo>
                  <a:pt x="2760" y="1115"/>
                </a:moveTo>
                <a:cubicBezTo>
                  <a:pt x="2610" y="1115"/>
                  <a:pt x="2503" y="993"/>
                  <a:pt x="2503" y="841"/>
                </a:cubicBezTo>
                <a:cubicBezTo>
                  <a:pt x="2503" y="687"/>
                  <a:pt x="2610" y="568"/>
                  <a:pt x="2760" y="568"/>
                </a:cubicBezTo>
                <a:cubicBezTo>
                  <a:pt x="2909" y="568"/>
                  <a:pt x="3017" y="687"/>
                  <a:pt x="3017" y="841"/>
                </a:cubicBezTo>
                <a:cubicBezTo>
                  <a:pt x="3017" y="993"/>
                  <a:pt x="2909" y="1115"/>
                  <a:pt x="2760" y="1115"/>
                </a:cubicBezTo>
                <a:moveTo>
                  <a:pt x="4389" y="1141"/>
                </a:moveTo>
                <a:cubicBezTo>
                  <a:pt x="4412" y="1169"/>
                  <a:pt x="4393" y="1190"/>
                  <a:pt x="4381" y="1199"/>
                </a:cubicBezTo>
                <a:cubicBezTo>
                  <a:pt x="4309" y="1253"/>
                  <a:pt x="4214" y="1283"/>
                  <a:pt x="4111" y="1283"/>
                </a:cubicBezTo>
                <a:cubicBezTo>
                  <a:pt x="3851" y="1283"/>
                  <a:pt x="3678" y="1092"/>
                  <a:pt x="3678" y="841"/>
                </a:cubicBezTo>
                <a:cubicBezTo>
                  <a:pt x="3678" y="589"/>
                  <a:pt x="3851" y="397"/>
                  <a:pt x="4111" y="397"/>
                </a:cubicBezTo>
                <a:cubicBezTo>
                  <a:pt x="4214" y="397"/>
                  <a:pt x="4309" y="426"/>
                  <a:pt x="4381" y="480"/>
                </a:cubicBezTo>
                <a:cubicBezTo>
                  <a:pt x="4393" y="489"/>
                  <a:pt x="4410" y="508"/>
                  <a:pt x="4389" y="538"/>
                </a:cubicBezTo>
                <a:cubicBezTo>
                  <a:pt x="4340" y="606"/>
                  <a:pt x="4340" y="606"/>
                  <a:pt x="4340" y="606"/>
                </a:cubicBezTo>
                <a:cubicBezTo>
                  <a:pt x="4321" y="633"/>
                  <a:pt x="4298" y="626"/>
                  <a:pt x="4279" y="613"/>
                </a:cubicBezTo>
                <a:cubicBezTo>
                  <a:pt x="4234" y="585"/>
                  <a:pt x="4179" y="563"/>
                  <a:pt x="4117" y="563"/>
                </a:cubicBezTo>
                <a:cubicBezTo>
                  <a:pt x="3964" y="563"/>
                  <a:pt x="3863" y="685"/>
                  <a:pt x="3863" y="841"/>
                </a:cubicBezTo>
                <a:cubicBezTo>
                  <a:pt x="3863" y="996"/>
                  <a:pt x="3964" y="1117"/>
                  <a:pt x="4117" y="1117"/>
                </a:cubicBezTo>
                <a:cubicBezTo>
                  <a:pt x="4179" y="1117"/>
                  <a:pt x="4230" y="1092"/>
                  <a:pt x="4276" y="1066"/>
                </a:cubicBezTo>
                <a:cubicBezTo>
                  <a:pt x="4295" y="1056"/>
                  <a:pt x="4316" y="1047"/>
                  <a:pt x="4337" y="1075"/>
                </a:cubicBezTo>
                <a:lnTo>
                  <a:pt x="4389" y="1141"/>
                </a:lnTo>
                <a:close/>
                <a:moveTo>
                  <a:pt x="4875" y="398"/>
                </a:moveTo>
                <a:cubicBezTo>
                  <a:pt x="4630" y="398"/>
                  <a:pt x="4435" y="591"/>
                  <a:pt x="4435" y="841"/>
                </a:cubicBezTo>
                <a:cubicBezTo>
                  <a:pt x="4435" y="1092"/>
                  <a:pt x="4630" y="1283"/>
                  <a:pt x="4875" y="1283"/>
                </a:cubicBezTo>
                <a:cubicBezTo>
                  <a:pt x="5120" y="1283"/>
                  <a:pt x="5316" y="1092"/>
                  <a:pt x="5316" y="841"/>
                </a:cubicBezTo>
                <a:cubicBezTo>
                  <a:pt x="5316" y="591"/>
                  <a:pt x="5120" y="398"/>
                  <a:pt x="4875" y="398"/>
                </a:cubicBezTo>
                <a:moveTo>
                  <a:pt x="4875" y="1113"/>
                </a:moveTo>
                <a:cubicBezTo>
                  <a:pt x="4725" y="1113"/>
                  <a:pt x="4618" y="993"/>
                  <a:pt x="4618" y="841"/>
                </a:cubicBezTo>
                <a:cubicBezTo>
                  <a:pt x="4618" y="687"/>
                  <a:pt x="4725" y="568"/>
                  <a:pt x="4875" y="568"/>
                </a:cubicBezTo>
                <a:cubicBezTo>
                  <a:pt x="5026" y="568"/>
                  <a:pt x="5132" y="687"/>
                  <a:pt x="5132" y="841"/>
                </a:cubicBezTo>
                <a:cubicBezTo>
                  <a:pt x="5132" y="993"/>
                  <a:pt x="5026" y="1113"/>
                  <a:pt x="4875" y="1113"/>
                </a:cubicBezTo>
                <a:moveTo>
                  <a:pt x="3520" y="23"/>
                </a:moveTo>
                <a:cubicBezTo>
                  <a:pt x="3543" y="23"/>
                  <a:pt x="3559" y="42"/>
                  <a:pt x="3559" y="63"/>
                </a:cubicBezTo>
                <a:cubicBezTo>
                  <a:pt x="3559" y="1220"/>
                  <a:pt x="3559" y="1220"/>
                  <a:pt x="3559" y="1220"/>
                </a:cubicBezTo>
                <a:cubicBezTo>
                  <a:pt x="3559" y="1241"/>
                  <a:pt x="3543" y="1260"/>
                  <a:pt x="3520" y="1260"/>
                </a:cubicBezTo>
                <a:cubicBezTo>
                  <a:pt x="3417" y="1260"/>
                  <a:pt x="3417" y="1260"/>
                  <a:pt x="3417" y="1260"/>
                </a:cubicBezTo>
                <a:cubicBezTo>
                  <a:pt x="3396" y="1260"/>
                  <a:pt x="3377" y="1241"/>
                  <a:pt x="3377" y="1220"/>
                </a:cubicBezTo>
                <a:cubicBezTo>
                  <a:pt x="3377" y="63"/>
                  <a:pt x="3377" y="63"/>
                  <a:pt x="3377" y="63"/>
                </a:cubicBezTo>
                <a:cubicBezTo>
                  <a:pt x="3377" y="42"/>
                  <a:pt x="3396" y="23"/>
                  <a:pt x="3417" y="23"/>
                </a:cubicBezTo>
                <a:cubicBezTo>
                  <a:pt x="3520" y="23"/>
                  <a:pt x="3520" y="23"/>
                  <a:pt x="3520" y="23"/>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Microsoft Sans Serif"/>
              <a:ea typeface="+mn-ea"/>
              <a:cs typeface="+mn-cs"/>
            </a:endParaRPr>
          </a:p>
        </p:txBody>
      </p:sp>
      <p:sp>
        <p:nvSpPr>
          <p:cNvPr id="8" name="Text Placeholder 7">
            <a:extLst>
              <a:ext uri="{FF2B5EF4-FFF2-40B4-BE49-F238E27FC236}">
                <a16:creationId xmlns:a16="http://schemas.microsoft.com/office/drawing/2014/main" id="{B04D80C5-5B09-4391-914E-491EB6BF922B}"/>
              </a:ext>
            </a:extLst>
          </p:cNvPr>
          <p:cNvSpPr>
            <a:spLocks noGrp="1"/>
          </p:cNvSpPr>
          <p:nvPr>
            <p:ph type="body" sz="quarter" idx="11" hasCustomPrompt="1"/>
          </p:nvPr>
        </p:nvSpPr>
        <p:spPr bwMode="gray">
          <a:xfrm>
            <a:off x="3350231" y="504078"/>
            <a:ext cx="2615937" cy="226772"/>
          </a:xfrm>
        </p:spPr>
        <p:txBody>
          <a:bodyPr/>
          <a:lstStyle>
            <a:lvl1pPr marL="0" indent="0" algn="l">
              <a:lnSpc>
                <a:spcPct val="90000"/>
              </a:lnSpc>
              <a:spcBef>
                <a:spcPts val="0"/>
              </a:spcBef>
              <a:buNone/>
              <a:defRPr sz="1600" b="1">
                <a:solidFill>
                  <a:schemeClr val="bg1"/>
                </a:solidFill>
              </a:defRPr>
            </a:lvl1pPr>
            <a:lvl2pPr marL="0" indent="0" algn="r">
              <a:lnSpc>
                <a:spcPct val="90000"/>
              </a:lnSpc>
              <a:spcBef>
                <a:spcPts val="0"/>
              </a:spcBef>
              <a:buNone/>
              <a:defRPr sz="1600">
                <a:solidFill>
                  <a:schemeClr val="bg1"/>
                </a:solidFill>
              </a:defRPr>
            </a:lvl2pPr>
            <a:lvl3pPr marL="0" indent="0" algn="r">
              <a:lnSpc>
                <a:spcPct val="90000"/>
              </a:lnSpc>
              <a:spcBef>
                <a:spcPts val="0"/>
              </a:spcBef>
              <a:buNone/>
              <a:defRPr sz="1600">
                <a:solidFill>
                  <a:schemeClr val="bg1"/>
                </a:solidFill>
              </a:defRPr>
            </a:lvl3pPr>
            <a:lvl4pPr marL="0" indent="0" algn="r">
              <a:lnSpc>
                <a:spcPct val="90000"/>
              </a:lnSpc>
              <a:spcBef>
                <a:spcPts val="0"/>
              </a:spcBef>
              <a:buNone/>
              <a:defRPr sz="1600">
                <a:solidFill>
                  <a:schemeClr val="bg1"/>
                </a:solidFill>
              </a:defRPr>
            </a:lvl4pPr>
            <a:lvl5pPr marL="0" indent="0" algn="r">
              <a:lnSpc>
                <a:spcPct val="90000"/>
              </a:lnSpc>
              <a:spcBef>
                <a:spcPts val="0"/>
              </a:spcBef>
              <a:buNone/>
              <a:defRPr sz="1600">
                <a:solidFill>
                  <a:schemeClr val="bg1"/>
                </a:solidFill>
              </a:defRPr>
            </a:lvl5pPr>
          </a:lstStyle>
          <a:p>
            <a:pPr lvl="0"/>
            <a:r>
              <a:rPr lang="en-US" dirty="0"/>
              <a:t>@</a:t>
            </a:r>
            <a:r>
              <a:rPr lang="en-US" dirty="0" err="1"/>
              <a:t>qualcomm</a:t>
            </a:r>
            <a:endParaRPr lang="en-US" dirty="0"/>
          </a:p>
        </p:txBody>
      </p:sp>
      <p:sp>
        <p:nvSpPr>
          <p:cNvPr id="184" name="Text Placeholder 5">
            <a:extLst>
              <a:ext uri="{FF2B5EF4-FFF2-40B4-BE49-F238E27FC236}">
                <a16:creationId xmlns:a16="http://schemas.microsoft.com/office/drawing/2014/main" id="{E4B73436-F9A5-4201-8676-5BB1475322E2}"/>
              </a:ext>
            </a:extLst>
          </p:cNvPr>
          <p:cNvSpPr>
            <a:spLocks noGrp="1"/>
          </p:cNvSpPr>
          <p:nvPr>
            <p:ph type="body" sz="quarter" idx="13" hasCustomPrompt="1"/>
          </p:nvPr>
        </p:nvSpPr>
        <p:spPr bwMode="gray">
          <a:xfrm>
            <a:off x="478848" y="485695"/>
            <a:ext cx="2620484" cy="262176"/>
          </a:xfrm>
        </p:spPr>
        <p:txBody>
          <a:bodyPr/>
          <a:lstStyle>
            <a:lvl1pPr marL="0" indent="0">
              <a:lnSpc>
                <a:spcPct val="98000"/>
              </a:lnSpc>
              <a:spcBef>
                <a:spcPts val="0"/>
              </a:spcBef>
              <a:buNone/>
              <a:defRPr sz="1600">
                <a:solidFill>
                  <a:schemeClr val="bg1"/>
                </a:solidFill>
              </a:defRPr>
            </a:lvl1pPr>
            <a:lvl2pPr marL="0" indent="0">
              <a:lnSpc>
                <a:spcPct val="98000"/>
              </a:lnSpc>
              <a:spcBef>
                <a:spcPts val="0"/>
              </a:spcBef>
              <a:buNone/>
              <a:defRPr sz="1600">
                <a:solidFill>
                  <a:schemeClr val="bg1"/>
                </a:solidFill>
              </a:defRPr>
            </a:lvl2pPr>
            <a:lvl3pPr marL="0" indent="0">
              <a:lnSpc>
                <a:spcPct val="98000"/>
              </a:lnSpc>
              <a:spcBef>
                <a:spcPts val="0"/>
              </a:spcBef>
              <a:buNone/>
              <a:defRPr sz="1600">
                <a:solidFill>
                  <a:schemeClr val="bg1"/>
                </a:solidFill>
              </a:defRPr>
            </a:lvl3pPr>
            <a:lvl4pPr marL="0" indent="0">
              <a:lnSpc>
                <a:spcPct val="98000"/>
              </a:lnSpc>
              <a:spcBef>
                <a:spcPts val="0"/>
              </a:spcBef>
              <a:buNone/>
              <a:defRPr sz="1600">
                <a:solidFill>
                  <a:schemeClr val="bg1"/>
                </a:solidFill>
              </a:defRPr>
            </a:lvl4pPr>
            <a:lvl5pPr marL="0" indent="0">
              <a:lnSpc>
                <a:spcPct val="98000"/>
              </a:lnSpc>
              <a:spcBef>
                <a:spcPts val="0"/>
              </a:spcBef>
              <a:buNone/>
              <a:defRPr sz="1600">
                <a:solidFill>
                  <a:schemeClr val="bg1"/>
                </a:solidFill>
              </a:defRPr>
            </a:lvl5pPr>
          </a:lstStyle>
          <a:p>
            <a:pPr lvl="0"/>
            <a:r>
              <a:rPr lang="en-US" dirty="0"/>
              <a:t>Date</a:t>
            </a:r>
          </a:p>
        </p:txBody>
      </p:sp>
      <p:sp>
        <p:nvSpPr>
          <p:cNvPr id="185" name="Text Placeholder 48">
            <a:extLst>
              <a:ext uri="{FF2B5EF4-FFF2-40B4-BE49-F238E27FC236}">
                <a16:creationId xmlns:a16="http://schemas.microsoft.com/office/drawing/2014/main" id="{44CE8076-2642-41CB-B9C4-44BBD2A86AAA}"/>
              </a:ext>
            </a:extLst>
          </p:cNvPr>
          <p:cNvSpPr>
            <a:spLocks noGrp="1"/>
          </p:cNvSpPr>
          <p:nvPr>
            <p:ph type="body" sz="quarter" idx="14" hasCustomPrompt="1"/>
          </p:nvPr>
        </p:nvSpPr>
        <p:spPr bwMode="gray">
          <a:xfrm>
            <a:off x="6194425" y="484981"/>
            <a:ext cx="2272217" cy="265271"/>
          </a:xfrm>
        </p:spPr>
        <p:txBody>
          <a:bodyPr/>
          <a:lstStyle>
            <a:lvl1pPr marL="0" indent="0">
              <a:lnSpc>
                <a:spcPct val="98000"/>
              </a:lnSpc>
              <a:spcBef>
                <a:spcPts val="0"/>
              </a:spcBef>
              <a:buNone/>
              <a:defRPr sz="1600">
                <a:solidFill>
                  <a:schemeClr val="bg1"/>
                </a:solidFill>
              </a:defRPr>
            </a:lvl1pPr>
            <a:lvl2pPr marL="0" indent="0">
              <a:lnSpc>
                <a:spcPct val="98000"/>
              </a:lnSpc>
              <a:spcBef>
                <a:spcPts val="0"/>
              </a:spcBef>
              <a:buNone/>
              <a:defRPr sz="1600">
                <a:solidFill>
                  <a:schemeClr val="bg1"/>
                </a:solidFill>
              </a:defRPr>
            </a:lvl2pPr>
            <a:lvl3pPr marL="0" indent="0">
              <a:lnSpc>
                <a:spcPct val="98000"/>
              </a:lnSpc>
              <a:spcBef>
                <a:spcPts val="0"/>
              </a:spcBef>
              <a:buNone/>
              <a:defRPr sz="1600">
                <a:solidFill>
                  <a:schemeClr val="bg1"/>
                </a:solidFill>
              </a:defRPr>
            </a:lvl3pPr>
            <a:lvl4pPr marL="0" indent="0">
              <a:lnSpc>
                <a:spcPct val="98000"/>
              </a:lnSpc>
              <a:spcBef>
                <a:spcPts val="0"/>
              </a:spcBef>
              <a:buNone/>
              <a:defRPr sz="1600">
                <a:solidFill>
                  <a:schemeClr val="bg1"/>
                </a:solidFill>
              </a:defRPr>
            </a:lvl4pPr>
            <a:lvl5pPr marL="0" indent="0">
              <a:lnSpc>
                <a:spcPct val="98000"/>
              </a:lnSpc>
              <a:spcBef>
                <a:spcPts val="0"/>
              </a:spcBef>
              <a:buNone/>
              <a:defRPr sz="1600">
                <a:solidFill>
                  <a:schemeClr val="bg1"/>
                </a:solidFill>
              </a:defRPr>
            </a:lvl5pPr>
          </a:lstStyle>
          <a:p>
            <a:pPr lvl="0"/>
            <a:r>
              <a:rPr lang="en-US" dirty="0"/>
              <a:t>Event location</a:t>
            </a:r>
          </a:p>
        </p:txBody>
      </p:sp>
    </p:spTree>
    <p:extLst>
      <p:ext uri="{BB962C8B-B14F-4D97-AF65-F5344CB8AC3E}">
        <p14:creationId xmlns:p14="http://schemas.microsoft.com/office/powerpoint/2010/main" val="3311027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Green">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4661E1B-8950-4571-B812-FF89A34C489B}"/>
              </a:ext>
            </a:extLst>
          </p:cNvPr>
          <p:cNvGrpSpPr/>
          <p:nvPr userDrawn="1"/>
        </p:nvGrpSpPr>
        <p:grpSpPr bwMode="gray">
          <a:xfrm>
            <a:off x="0" y="-1"/>
            <a:ext cx="9773500" cy="6359182"/>
            <a:chOff x="-1" y="-6"/>
            <a:chExt cx="9773500" cy="6359182"/>
          </a:xfrm>
        </p:grpSpPr>
        <p:pic>
          <p:nvPicPr>
            <p:cNvPr id="6" name="Picture 5">
              <a:extLst>
                <a:ext uri="{FF2B5EF4-FFF2-40B4-BE49-F238E27FC236}">
                  <a16:creationId xmlns:a16="http://schemas.microsoft.com/office/drawing/2014/main" id="{A74BE142-9DFF-4752-86A2-7CD1767FFF68}"/>
                </a:ext>
              </a:extLst>
            </p:cNvPr>
            <p:cNvPicPr>
              <a:picLocks noChangeAspect="1"/>
            </p:cNvPicPr>
            <p:nvPr userDrawn="1"/>
          </p:nvPicPr>
          <p:blipFill rotWithShape="1">
            <a:blip r:embed="rId2"/>
            <a:srcRect l="3659"/>
            <a:stretch/>
          </p:blipFill>
          <p:spPr bwMode="gray">
            <a:xfrm>
              <a:off x="0" y="1231996"/>
              <a:ext cx="9773499" cy="5127180"/>
            </a:xfrm>
            <a:prstGeom prst="rect">
              <a:avLst/>
            </a:prstGeom>
          </p:spPr>
        </p:pic>
        <p:sp>
          <p:nvSpPr>
            <p:cNvPr id="11" name="Rectangle 10">
              <a:extLst>
                <a:ext uri="{FF2B5EF4-FFF2-40B4-BE49-F238E27FC236}">
                  <a16:creationId xmlns:a16="http://schemas.microsoft.com/office/drawing/2014/main" id="{99A7D86E-0511-40BC-9C4F-607427228C38}"/>
                </a:ext>
              </a:extLst>
            </p:cNvPr>
            <p:cNvSpPr/>
            <p:nvPr userDrawn="1"/>
          </p:nvSpPr>
          <p:spPr bwMode="gray">
            <a:xfrm>
              <a:off x="9533873" y="0"/>
              <a:ext cx="239626" cy="1305694"/>
            </a:xfrm>
            <a:prstGeom prst="rect">
              <a:avLst/>
            </a:prstGeom>
            <a:solidFill>
              <a:srgbClr val="CACBD0"/>
            </a:solidFill>
            <a:ln w="10795" cap="flat" cmpd="sng" algn="ctr">
              <a:noFill/>
              <a:prstDash val="solid"/>
            </a:ln>
            <a:effectLst/>
          </p:spPr>
          <p:txBody>
            <a:bodyPr rtlCol="0" anchor="ctr"/>
            <a:lstStyle/>
            <a:p>
              <a:pPr algn="ctr">
                <a:defRPr/>
              </a:pPr>
              <a:endParaRPr lang="en-US" kern="0" dirty="0" err="1">
                <a:solidFill>
                  <a:prstClr val="white"/>
                </a:solidFill>
              </a:endParaRPr>
            </a:p>
          </p:txBody>
        </p:sp>
        <p:sp>
          <p:nvSpPr>
            <p:cNvPr id="13" name="Rectangle: Single Corner Rounded 55">
              <a:extLst>
                <a:ext uri="{FF2B5EF4-FFF2-40B4-BE49-F238E27FC236}">
                  <a16:creationId xmlns:a16="http://schemas.microsoft.com/office/drawing/2014/main" id="{85EC940F-80A8-4854-B668-0B2C3B537AEF}"/>
                </a:ext>
              </a:extLst>
            </p:cNvPr>
            <p:cNvSpPr/>
            <p:nvPr userDrawn="1"/>
          </p:nvSpPr>
          <p:spPr bwMode="gray">
            <a:xfrm flipV="1">
              <a:off x="-1" y="0"/>
              <a:ext cx="9567417" cy="6266834"/>
            </a:xfrm>
            <a:prstGeom prst="round1Rect">
              <a:avLst>
                <a:gd name="adj" fmla="val 3540"/>
              </a:avLst>
            </a:prstGeom>
            <a:solidFill>
              <a:schemeClr val="accent3">
                <a:lumMod val="60000"/>
                <a:lumOff val="40000"/>
              </a:schemeClr>
            </a:solidFill>
            <a:ln w="10795" cap="flat" cmpd="sng" algn="ctr">
              <a:noFill/>
              <a:prstDash val="solid"/>
            </a:ln>
            <a:effectLst>
              <a:outerShdw blurRad="139700" dist="38100" dir="21540000" algn="bl" rotWithShape="0">
                <a:prstClr val="black">
                  <a:alpha val="21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kern="0" dirty="0" err="1">
                <a:solidFill>
                  <a:prstClr val="white"/>
                </a:solidFill>
              </a:endParaRPr>
            </a:p>
          </p:txBody>
        </p:sp>
        <p:sp>
          <p:nvSpPr>
            <p:cNvPr id="14" name="Rectangle: Single Corner Rounded 49">
              <a:extLst>
                <a:ext uri="{FF2B5EF4-FFF2-40B4-BE49-F238E27FC236}">
                  <a16:creationId xmlns:a16="http://schemas.microsoft.com/office/drawing/2014/main" id="{11C11600-149C-4FE5-B9F8-44B51907F4B9}"/>
                </a:ext>
              </a:extLst>
            </p:cNvPr>
            <p:cNvSpPr/>
            <p:nvPr userDrawn="1"/>
          </p:nvSpPr>
          <p:spPr bwMode="gray">
            <a:xfrm flipV="1">
              <a:off x="8911646" y="0"/>
              <a:ext cx="655771" cy="6267118"/>
            </a:xfrm>
            <a:prstGeom prst="round1Rect">
              <a:avLst>
                <a:gd name="adj" fmla="val 30312"/>
              </a:avLst>
            </a:prstGeom>
            <a:gradFill flip="none" rotWithShape="1">
              <a:gsLst>
                <a:gs pos="100000">
                  <a:schemeClr val="accent3">
                    <a:lumMod val="50000"/>
                  </a:schemeClr>
                </a:gs>
                <a:gs pos="66000">
                  <a:schemeClr val="accent3">
                    <a:lumMod val="50000"/>
                    <a:alpha val="14000"/>
                  </a:schemeClr>
                </a:gs>
                <a:gs pos="34000">
                  <a:schemeClr val="accent3">
                    <a:lumMod val="60000"/>
                    <a:lumOff val="40000"/>
                    <a:alpha val="0"/>
                  </a:schemeClr>
                </a:gs>
              </a:gsLst>
              <a:lin ang="0" scaled="1"/>
              <a:tileRect/>
            </a:gradFill>
            <a:ln w="10795" cap="flat" cmpd="sng" algn="ctr">
              <a:noFill/>
              <a:prstDash val="solid"/>
            </a:ln>
            <a:effectLst/>
          </p:spPr>
          <p:txBody>
            <a:bodyPr rtlCol="0" anchor="ctr"/>
            <a:lstStyle/>
            <a:p>
              <a:pPr algn="ctr">
                <a:defRPr/>
              </a:pPr>
              <a:endParaRPr lang="en-US" kern="0" dirty="0" err="1">
                <a:solidFill>
                  <a:prstClr val="white"/>
                </a:solidFill>
              </a:endParaRPr>
            </a:p>
          </p:txBody>
        </p:sp>
        <p:grpSp>
          <p:nvGrpSpPr>
            <p:cNvPr id="15" name="Group 14">
              <a:extLst>
                <a:ext uri="{FF2B5EF4-FFF2-40B4-BE49-F238E27FC236}">
                  <a16:creationId xmlns:a16="http://schemas.microsoft.com/office/drawing/2014/main" id="{13AA064E-BF94-4220-A2E6-AD0EBAD92E5F}"/>
                </a:ext>
              </a:extLst>
            </p:cNvPr>
            <p:cNvGrpSpPr/>
            <p:nvPr userDrawn="1"/>
          </p:nvGrpSpPr>
          <p:grpSpPr bwMode="gray">
            <a:xfrm>
              <a:off x="0" y="-6"/>
              <a:ext cx="8822604" cy="5487296"/>
              <a:chOff x="503573" y="46743"/>
              <a:chExt cx="9419881" cy="5487296"/>
            </a:xfrm>
          </p:grpSpPr>
          <p:sp>
            <p:nvSpPr>
              <p:cNvPr id="16" name="Rectangle 15">
                <a:extLst>
                  <a:ext uri="{FF2B5EF4-FFF2-40B4-BE49-F238E27FC236}">
                    <a16:creationId xmlns:a16="http://schemas.microsoft.com/office/drawing/2014/main" id="{BED2CEFD-5D4A-461C-A377-D3F78C612FBF}"/>
                  </a:ext>
                </a:extLst>
              </p:cNvPr>
              <p:cNvSpPr/>
              <p:nvPr/>
            </p:nvSpPr>
            <p:spPr bwMode="gray">
              <a:xfrm>
                <a:off x="9800389" y="46748"/>
                <a:ext cx="123065" cy="2105026"/>
              </a:xfrm>
              <a:prstGeom prst="rect">
                <a:avLst/>
              </a:prstGeom>
              <a:solidFill>
                <a:schemeClr val="accent3">
                  <a:lumMod val="75000"/>
                </a:schemeClr>
              </a:solidFill>
              <a:ln w="10795" cap="flat" cmpd="sng" algn="ctr">
                <a:noFill/>
                <a:prstDash val="solid"/>
              </a:ln>
              <a:effectLst/>
            </p:spPr>
            <p:txBody>
              <a:bodyPr rtlCol="0" anchor="ctr"/>
              <a:lstStyle/>
              <a:p>
                <a:pPr algn="ctr">
                  <a:defRPr/>
                </a:pPr>
                <a:endParaRPr lang="en-US" kern="0" dirty="0" err="1">
                  <a:solidFill>
                    <a:prstClr val="white"/>
                  </a:solidFill>
                </a:endParaRPr>
              </a:p>
            </p:txBody>
          </p:sp>
          <p:sp>
            <p:nvSpPr>
              <p:cNvPr id="17" name="Rectangle 16">
                <a:extLst>
                  <a:ext uri="{FF2B5EF4-FFF2-40B4-BE49-F238E27FC236}">
                    <a16:creationId xmlns:a16="http://schemas.microsoft.com/office/drawing/2014/main" id="{B2211A6A-7503-41DE-ABF8-BCB51F60E455}"/>
                  </a:ext>
                </a:extLst>
              </p:cNvPr>
              <p:cNvSpPr/>
              <p:nvPr/>
            </p:nvSpPr>
            <p:spPr bwMode="gray">
              <a:xfrm>
                <a:off x="503573" y="5454636"/>
                <a:ext cx="1380260" cy="79403"/>
              </a:xfrm>
              <a:prstGeom prst="rect">
                <a:avLst/>
              </a:prstGeom>
              <a:solidFill>
                <a:schemeClr val="accent3"/>
              </a:solidFill>
              <a:ln w="10795" cap="flat" cmpd="sng" algn="ctr">
                <a:noFill/>
                <a:prstDash val="solid"/>
              </a:ln>
              <a:effectLst/>
            </p:spPr>
            <p:txBody>
              <a:bodyPr rtlCol="0" anchor="ctr"/>
              <a:lstStyle/>
              <a:p>
                <a:pPr algn="ctr">
                  <a:defRPr/>
                </a:pPr>
                <a:endParaRPr lang="en-US" kern="0" dirty="0" err="1">
                  <a:solidFill>
                    <a:prstClr val="white"/>
                  </a:solidFill>
                </a:endParaRPr>
              </a:p>
            </p:txBody>
          </p:sp>
          <p:grpSp>
            <p:nvGrpSpPr>
              <p:cNvPr id="18" name="Group 17">
                <a:extLst>
                  <a:ext uri="{FF2B5EF4-FFF2-40B4-BE49-F238E27FC236}">
                    <a16:creationId xmlns:a16="http://schemas.microsoft.com/office/drawing/2014/main" id="{32004FDB-3A51-4F30-A9B8-D9B749A13FC9}"/>
                  </a:ext>
                </a:extLst>
              </p:cNvPr>
              <p:cNvGrpSpPr/>
              <p:nvPr/>
            </p:nvGrpSpPr>
            <p:grpSpPr bwMode="gray">
              <a:xfrm>
                <a:off x="503573" y="46743"/>
                <a:ext cx="9419881" cy="5487296"/>
                <a:chOff x="416724" y="46743"/>
                <a:chExt cx="9419881" cy="5487296"/>
              </a:xfrm>
            </p:grpSpPr>
            <p:grpSp>
              <p:nvGrpSpPr>
                <p:cNvPr id="19" name="Group 18">
                  <a:extLst>
                    <a:ext uri="{FF2B5EF4-FFF2-40B4-BE49-F238E27FC236}">
                      <a16:creationId xmlns:a16="http://schemas.microsoft.com/office/drawing/2014/main" id="{2C058AD1-07AF-4499-9494-597DE33277B0}"/>
                    </a:ext>
                  </a:extLst>
                </p:cNvPr>
                <p:cNvGrpSpPr/>
                <p:nvPr/>
              </p:nvGrpSpPr>
              <p:grpSpPr bwMode="gray">
                <a:xfrm>
                  <a:off x="416724" y="46747"/>
                  <a:ext cx="9419881" cy="5487292"/>
                  <a:chOff x="678407" y="-1026120"/>
                  <a:chExt cx="9440352" cy="5501077"/>
                </a:xfrm>
                <a:effectLst/>
              </p:grpSpPr>
              <p:sp>
                <p:nvSpPr>
                  <p:cNvPr id="21" name="Rectangle: Single Corner Rounded 60">
                    <a:extLst>
                      <a:ext uri="{FF2B5EF4-FFF2-40B4-BE49-F238E27FC236}">
                        <a16:creationId xmlns:a16="http://schemas.microsoft.com/office/drawing/2014/main" id="{1F96330C-3C2B-4FCA-A935-814CF91EA0D2}"/>
                      </a:ext>
                    </a:extLst>
                  </p:cNvPr>
                  <p:cNvSpPr/>
                  <p:nvPr/>
                </p:nvSpPr>
                <p:spPr bwMode="gray">
                  <a:xfrm flipV="1">
                    <a:off x="1974711" y="1033561"/>
                    <a:ext cx="8144048" cy="3441396"/>
                  </a:xfrm>
                  <a:prstGeom prst="round1Rect">
                    <a:avLst>
                      <a:gd name="adj" fmla="val 4294"/>
                    </a:avLst>
                  </a:prstGeom>
                  <a:gradFill>
                    <a:gsLst>
                      <a:gs pos="0">
                        <a:schemeClr val="accent3"/>
                      </a:gs>
                      <a:gs pos="31000">
                        <a:schemeClr val="accent3"/>
                      </a:gs>
                      <a:gs pos="38000">
                        <a:schemeClr val="accent3">
                          <a:lumMod val="75000"/>
                        </a:schemeClr>
                      </a:gs>
                      <a:gs pos="100000">
                        <a:schemeClr val="accent3">
                          <a:lumMod val="75000"/>
                        </a:schemeClr>
                      </a:gs>
                      <a:gs pos="44000">
                        <a:schemeClr val="accent3">
                          <a:lumMod val="75000"/>
                        </a:schemeClr>
                      </a:gs>
                    </a:gsLst>
                    <a:lin ang="4560000" scaled="0"/>
                  </a:gradFill>
                  <a:ln w="1079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kern="0" dirty="0" err="1">
                      <a:solidFill>
                        <a:prstClr val="white"/>
                      </a:solidFill>
                    </a:endParaRPr>
                  </a:p>
                </p:txBody>
              </p:sp>
              <p:sp>
                <p:nvSpPr>
                  <p:cNvPr id="22" name="Rectangle: Single Corner Rounded 61">
                    <a:extLst>
                      <a:ext uri="{FF2B5EF4-FFF2-40B4-BE49-F238E27FC236}">
                        <a16:creationId xmlns:a16="http://schemas.microsoft.com/office/drawing/2014/main" id="{D7D9F917-4981-4A29-9637-9B4B91D49790}"/>
                      </a:ext>
                    </a:extLst>
                  </p:cNvPr>
                  <p:cNvSpPr/>
                  <p:nvPr/>
                </p:nvSpPr>
                <p:spPr bwMode="gray">
                  <a:xfrm flipV="1">
                    <a:off x="678407" y="-1026120"/>
                    <a:ext cx="9332269" cy="5464871"/>
                  </a:xfrm>
                  <a:prstGeom prst="round1Rect">
                    <a:avLst>
                      <a:gd name="adj" fmla="val 2348"/>
                    </a:avLst>
                  </a:prstGeom>
                  <a:solidFill>
                    <a:schemeClr val="accent3"/>
                  </a:solidFill>
                  <a:ln w="10795" cap="flat" cmpd="sng" algn="ctr">
                    <a:noFill/>
                    <a:prstDash val="solid"/>
                  </a:ln>
                  <a:effectLst>
                    <a:outerShdw blurRad="38100" dist="12700" dir="1800000" algn="bl" rotWithShape="0">
                      <a:prstClr val="black">
                        <a:alpha val="31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kern="0" dirty="0" err="1">
                      <a:solidFill>
                        <a:prstClr val="white"/>
                      </a:solidFill>
                    </a:endParaRPr>
                  </a:p>
                </p:txBody>
              </p:sp>
            </p:grpSp>
            <p:sp>
              <p:nvSpPr>
                <p:cNvPr id="20" name="Rectangle: Single Corner Rounded 19">
                  <a:extLst>
                    <a:ext uri="{FF2B5EF4-FFF2-40B4-BE49-F238E27FC236}">
                      <a16:creationId xmlns:a16="http://schemas.microsoft.com/office/drawing/2014/main" id="{EA5E7F3D-50F1-4682-B2B8-61C177A98043}"/>
                    </a:ext>
                  </a:extLst>
                </p:cNvPr>
                <p:cNvSpPr/>
                <p:nvPr/>
              </p:nvSpPr>
              <p:spPr bwMode="gray">
                <a:xfrm flipV="1">
                  <a:off x="9193284" y="46743"/>
                  <a:ext cx="535473" cy="5446965"/>
                </a:xfrm>
                <a:prstGeom prst="round1Rect">
                  <a:avLst>
                    <a:gd name="adj" fmla="val 25526"/>
                  </a:avLst>
                </a:prstGeom>
                <a:gradFill flip="none" rotWithShape="1">
                  <a:gsLst>
                    <a:gs pos="100000">
                      <a:schemeClr val="accent3">
                        <a:lumMod val="31000"/>
                      </a:schemeClr>
                    </a:gs>
                    <a:gs pos="99000">
                      <a:srgbClr val="284C40"/>
                    </a:gs>
                    <a:gs pos="93000">
                      <a:schemeClr val="accent3">
                        <a:lumMod val="50000"/>
                        <a:alpha val="91000"/>
                      </a:schemeClr>
                    </a:gs>
                    <a:gs pos="61000">
                      <a:schemeClr val="accent3">
                        <a:lumMod val="37000"/>
                        <a:alpha val="39000"/>
                      </a:schemeClr>
                    </a:gs>
                    <a:gs pos="0">
                      <a:srgbClr val="6AB19B">
                        <a:alpha val="0"/>
                      </a:srgbClr>
                    </a:gs>
                  </a:gsLst>
                  <a:lin ang="0" scaled="1"/>
                  <a:tileRect/>
                </a:gradFill>
                <a:ln w="10795" cap="flat" cmpd="sng" algn="ctr">
                  <a:noFill/>
                  <a:prstDash val="solid"/>
                </a:ln>
                <a:effectLst/>
              </p:spPr>
              <p:txBody>
                <a:bodyPr rtlCol="0" anchor="ctr"/>
                <a:lstStyle/>
                <a:p>
                  <a:pPr lvl="0" algn="ctr"/>
                  <a:endParaRPr lang="en-US" kern="0" dirty="0" err="1">
                    <a:solidFill>
                      <a:prstClr val="white"/>
                    </a:solidFill>
                  </a:endParaRPr>
                </a:p>
              </p:txBody>
            </p:sp>
          </p:grpSp>
        </p:grpSp>
      </p:grpSp>
      <p:sp>
        <p:nvSpPr>
          <p:cNvPr id="2" name="Title 1"/>
          <p:cNvSpPr>
            <a:spLocks noGrp="1"/>
          </p:cNvSpPr>
          <p:nvPr>
            <p:ph type="ctrTitle"/>
          </p:nvPr>
        </p:nvSpPr>
        <p:spPr bwMode="gray">
          <a:xfrm>
            <a:off x="434551" y="2615706"/>
            <a:ext cx="7425116" cy="1461939"/>
          </a:xfrm>
        </p:spPr>
        <p:txBody>
          <a:bodyPr wrap="square" anchor="b">
            <a:noAutofit/>
          </a:bodyPr>
          <a:lstStyle>
            <a:lvl1pPr algn="l">
              <a:lnSpc>
                <a:spcPct val="90000"/>
              </a:lnSpc>
              <a:defRPr sz="6000" spc="-20" baseline="0">
                <a:solidFill>
                  <a:schemeClr val="bg1"/>
                </a:solidFill>
              </a:defRPr>
            </a:lvl1pPr>
          </a:lstStyle>
          <a:p>
            <a:r>
              <a:rPr lang="en-US"/>
              <a:t>Click to edit Master title style</a:t>
            </a:r>
            <a:endParaRPr lang="en-US" dirty="0"/>
          </a:p>
        </p:txBody>
      </p:sp>
      <p:sp>
        <p:nvSpPr>
          <p:cNvPr id="38" name="Text Placeholder 7"/>
          <p:cNvSpPr>
            <a:spLocks noGrp="1"/>
          </p:cNvSpPr>
          <p:nvPr>
            <p:ph type="body" sz="quarter" idx="10" hasCustomPrompt="1"/>
          </p:nvPr>
        </p:nvSpPr>
        <p:spPr bwMode="gray">
          <a:xfrm>
            <a:off x="483783" y="4195085"/>
            <a:ext cx="7363786" cy="961930"/>
          </a:xfrm>
        </p:spPr>
        <p:txBody>
          <a:bodyPr>
            <a:noAutofit/>
          </a:bodyPr>
          <a:lstStyle>
            <a:lvl1pPr marL="0" indent="0">
              <a:spcBef>
                <a:spcPts val="0"/>
              </a:spcBef>
              <a:spcAft>
                <a:spcPts val="600"/>
              </a:spcAft>
              <a:buFont typeface="Microsoft Sans Serif" panose="020B0604020202020204" pitchFamily="34" charset="0"/>
              <a:buChar char="​"/>
              <a:defRPr sz="2100" b="1" spc="30" baseline="0">
                <a:solidFill>
                  <a:schemeClr val="bg1"/>
                </a:solidFill>
              </a:defRPr>
            </a:lvl1pPr>
            <a:lvl2pPr marL="0" indent="0">
              <a:lnSpc>
                <a:spcPct val="98000"/>
              </a:lnSpc>
              <a:spcBef>
                <a:spcPts val="0"/>
              </a:spcBef>
              <a:buFont typeface="Microsoft Sans Serif" panose="020B0604020202020204" pitchFamily="34" charset="0"/>
              <a:buNone/>
              <a:defRPr sz="1800">
                <a:solidFill>
                  <a:schemeClr val="bg1"/>
                </a:solidFill>
              </a:defRPr>
            </a:lvl2pPr>
            <a:lvl3pPr marL="0" indent="0">
              <a:lnSpc>
                <a:spcPct val="98000"/>
              </a:lnSpc>
              <a:spcBef>
                <a:spcPts val="0"/>
              </a:spcBef>
              <a:buFont typeface="Microsoft Sans Serif" panose="020B0604020202020204" pitchFamily="34" charset="0"/>
              <a:buChar char="​"/>
              <a:defRPr sz="1800">
                <a:solidFill>
                  <a:schemeClr val="bg1"/>
                </a:solidFill>
              </a:defRPr>
            </a:lvl3pPr>
            <a:lvl4pPr marL="0" indent="0">
              <a:lnSpc>
                <a:spcPct val="98000"/>
              </a:lnSpc>
              <a:spcBef>
                <a:spcPts val="0"/>
              </a:spcBef>
              <a:buFont typeface="Microsoft Sans Serif" panose="020B0604020202020204" pitchFamily="34" charset="0"/>
              <a:buChar char="​"/>
              <a:defRPr sz="1800" baseline="0">
                <a:solidFill>
                  <a:schemeClr val="bg1"/>
                </a:solidFill>
              </a:defRPr>
            </a:lvl4pPr>
            <a:lvl5pPr>
              <a:lnSpc>
                <a:spcPct val="98000"/>
              </a:lnSpc>
              <a:spcBef>
                <a:spcPts val="0"/>
              </a:spcBef>
              <a:defRPr sz="1800">
                <a:solidFill>
                  <a:schemeClr val="bg1"/>
                </a:solidFill>
              </a:defRPr>
            </a:lvl5pPr>
            <a:lvl6pPr>
              <a:lnSpc>
                <a:spcPct val="98000"/>
              </a:lnSpc>
              <a:spcBef>
                <a:spcPts val="0"/>
              </a:spcBef>
              <a:defRPr sz="1800">
                <a:solidFill>
                  <a:schemeClr val="bg1"/>
                </a:solidFill>
              </a:defRPr>
            </a:lvl6pPr>
            <a:lvl7pPr>
              <a:lnSpc>
                <a:spcPct val="98000"/>
              </a:lnSpc>
              <a:spcBef>
                <a:spcPts val="0"/>
              </a:spcBef>
              <a:defRPr sz="1800" baseline="0">
                <a:solidFill>
                  <a:schemeClr val="bg1"/>
                </a:solidFill>
              </a:defRPr>
            </a:lvl7pPr>
            <a:lvl8pPr>
              <a:lnSpc>
                <a:spcPct val="98000"/>
              </a:lnSpc>
              <a:spcBef>
                <a:spcPts val="0"/>
              </a:spcBef>
              <a:defRPr sz="1800" baseline="0">
                <a:solidFill>
                  <a:schemeClr val="bg1"/>
                </a:solidFill>
              </a:defRPr>
            </a:lvl8pPr>
            <a:lvl9pPr>
              <a:lnSpc>
                <a:spcPct val="98000"/>
              </a:lnSpc>
              <a:spcBef>
                <a:spcPts val="0"/>
              </a:spcBef>
              <a:defRPr sz="1800" baseline="0">
                <a:solidFill>
                  <a:schemeClr val="bg1"/>
                </a:solidFill>
              </a:defRPr>
            </a:lvl9pPr>
          </a:lstStyle>
          <a:p>
            <a:pPr lvl="0"/>
            <a:r>
              <a:rPr lang="en-US" dirty="0"/>
              <a:t>Speaker name</a:t>
            </a:r>
          </a:p>
          <a:p>
            <a:pPr lvl="1"/>
            <a:r>
              <a:rPr lang="en-US" dirty="0"/>
              <a:t>Speaker title</a:t>
            </a:r>
          </a:p>
          <a:p>
            <a:pPr lvl="1"/>
            <a:endParaRPr lang="en-US" dirty="0"/>
          </a:p>
        </p:txBody>
      </p:sp>
      <p:sp>
        <p:nvSpPr>
          <p:cNvPr id="88" name="Freeform 5">
            <a:extLst>
              <a:ext uri="{FF2B5EF4-FFF2-40B4-BE49-F238E27FC236}">
                <a16:creationId xmlns:a16="http://schemas.microsoft.com/office/drawing/2014/main" id="{3915EFCB-AFF4-4D78-8B01-1EBD79B33901}"/>
              </a:ext>
            </a:extLst>
          </p:cNvPr>
          <p:cNvSpPr>
            <a:spLocks noEditPoints="1"/>
          </p:cNvSpPr>
          <p:nvPr userDrawn="1"/>
        </p:nvSpPr>
        <p:spPr bwMode="gray">
          <a:xfrm>
            <a:off x="10318621" y="477043"/>
            <a:ext cx="1319582" cy="241866"/>
          </a:xfrm>
          <a:custGeom>
            <a:avLst/>
            <a:gdLst>
              <a:gd name="T0" fmla="*/ 2199 w 8006"/>
              <a:gd name="T1" fmla="*/ 1222 h 1470"/>
              <a:gd name="T2" fmla="*/ 2017 w 8006"/>
              <a:gd name="T3" fmla="*/ 1223 h 1470"/>
              <a:gd name="T4" fmla="*/ 1391 w 8006"/>
              <a:gd name="T5" fmla="*/ 923 h 1470"/>
              <a:gd name="T6" fmla="*/ 1535 w 8006"/>
              <a:gd name="T7" fmla="*/ 421 h 1470"/>
              <a:gd name="T8" fmla="*/ 1792 w 8006"/>
              <a:gd name="T9" fmla="*/ 1125 h 1470"/>
              <a:gd name="T10" fmla="*/ 2056 w 8006"/>
              <a:gd name="T11" fmla="*/ 421 h 1470"/>
              <a:gd name="T12" fmla="*/ 0 w 8006"/>
              <a:gd name="T13" fmla="*/ 641 h 1470"/>
              <a:gd name="T14" fmla="*/ 881 w 8006"/>
              <a:gd name="T15" fmla="*/ 1438 h 1470"/>
              <a:gd name="T16" fmla="*/ 1071 w 8006"/>
              <a:gd name="T17" fmla="*/ 1419 h 1470"/>
              <a:gd name="T18" fmla="*/ 638 w 8006"/>
              <a:gd name="T19" fmla="*/ 0 h 1470"/>
              <a:gd name="T20" fmla="*/ 783 w 8006"/>
              <a:gd name="T21" fmla="*/ 771 h 1470"/>
              <a:gd name="T22" fmla="*/ 749 w 8006"/>
              <a:gd name="T23" fmla="*/ 1096 h 1470"/>
              <a:gd name="T24" fmla="*/ 638 w 8006"/>
              <a:gd name="T25" fmla="*/ 173 h 1470"/>
              <a:gd name="T26" fmla="*/ 7997 w 8006"/>
              <a:gd name="T27" fmla="*/ 1218 h 1470"/>
              <a:gd name="T28" fmla="*/ 7808 w 8006"/>
              <a:gd name="T29" fmla="*/ 1229 h 1470"/>
              <a:gd name="T30" fmla="*/ 7333 w 8006"/>
              <a:gd name="T31" fmla="*/ 1260 h 1470"/>
              <a:gd name="T32" fmla="*/ 6966 w 8006"/>
              <a:gd name="T33" fmla="*/ 652 h 1470"/>
              <a:gd name="T34" fmla="*/ 6597 w 8006"/>
              <a:gd name="T35" fmla="*/ 1260 h 1470"/>
              <a:gd name="T36" fmla="*/ 6118 w 8006"/>
              <a:gd name="T37" fmla="*/ 1229 h 1470"/>
              <a:gd name="T38" fmla="*/ 5924 w 8006"/>
              <a:gd name="T39" fmla="*/ 1229 h 1470"/>
              <a:gd name="T40" fmla="*/ 5448 w 8006"/>
              <a:gd name="T41" fmla="*/ 1260 h 1470"/>
              <a:gd name="T42" fmla="*/ 5600 w 8006"/>
              <a:gd name="T43" fmla="*/ 454 h 1470"/>
              <a:gd name="T44" fmla="*/ 5817 w 8006"/>
              <a:gd name="T45" fmla="*/ 454 h 1470"/>
              <a:gd name="T46" fmla="*/ 6277 w 8006"/>
              <a:gd name="T47" fmla="*/ 421 h 1470"/>
              <a:gd name="T48" fmla="*/ 6653 w 8006"/>
              <a:gd name="T49" fmla="*/ 1012 h 1470"/>
              <a:gd name="T50" fmla="*/ 7029 w 8006"/>
              <a:gd name="T51" fmla="*/ 421 h 1470"/>
              <a:gd name="T52" fmla="*/ 7488 w 8006"/>
              <a:gd name="T53" fmla="*/ 454 h 1470"/>
              <a:gd name="T54" fmla="*/ 7705 w 8006"/>
              <a:gd name="T55" fmla="*/ 454 h 1470"/>
              <a:gd name="T56" fmla="*/ 3055 w 8006"/>
              <a:gd name="T57" fmla="*/ 421 h 1470"/>
              <a:gd name="T58" fmla="*/ 2741 w 8006"/>
              <a:gd name="T59" fmla="*/ 397 h 1470"/>
              <a:gd name="T60" fmla="*/ 3015 w 8006"/>
              <a:gd name="T61" fmla="*/ 1148 h 1470"/>
              <a:gd name="T62" fmla="*/ 3159 w 8006"/>
              <a:gd name="T63" fmla="*/ 1260 h 1470"/>
              <a:gd name="T64" fmla="*/ 3159 w 8006"/>
              <a:gd name="T65" fmla="*/ 421 h 1470"/>
              <a:gd name="T66" fmla="*/ 2760 w 8006"/>
              <a:gd name="T67" fmla="*/ 568 h 1470"/>
              <a:gd name="T68" fmla="*/ 4389 w 8006"/>
              <a:gd name="T69" fmla="*/ 1141 h 1470"/>
              <a:gd name="T70" fmla="*/ 3678 w 8006"/>
              <a:gd name="T71" fmla="*/ 841 h 1470"/>
              <a:gd name="T72" fmla="*/ 4389 w 8006"/>
              <a:gd name="T73" fmla="*/ 538 h 1470"/>
              <a:gd name="T74" fmla="*/ 4117 w 8006"/>
              <a:gd name="T75" fmla="*/ 563 h 1470"/>
              <a:gd name="T76" fmla="*/ 4276 w 8006"/>
              <a:gd name="T77" fmla="*/ 1066 h 1470"/>
              <a:gd name="T78" fmla="*/ 4875 w 8006"/>
              <a:gd name="T79" fmla="*/ 398 h 1470"/>
              <a:gd name="T80" fmla="*/ 5316 w 8006"/>
              <a:gd name="T81" fmla="*/ 841 h 1470"/>
              <a:gd name="T82" fmla="*/ 4618 w 8006"/>
              <a:gd name="T83" fmla="*/ 841 h 1470"/>
              <a:gd name="T84" fmla="*/ 4875 w 8006"/>
              <a:gd name="T85" fmla="*/ 1113 h 1470"/>
              <a:gd name="T86" fmla="*/ 3559 w 8006"/>
              <a:gd name="T87" fmla="*/ 1220 h 1470"/>
              <a:gd name="T88" fmla="*/ 3377 w 8006"/>
              <a:gd name="T89" fmla="*/ 1220 h 1470"/>
              <a:gd name="T90" fmla="*/ 3520 w 8006"/>
              <a:gd name="T91" fmla="*/ 23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06" h="1470">
                <a:moveTo>
                  <a:pt x="2159" y="421"/>
                </a:moveTo>
                <a:cubicBezTo>
                  <a:pt x="2180" y="421"/>
                  <a:pt x="2199" y="438"/>
                  <a:pt x="2199" y="461"/>
                </a:cubicBezTo>
                <a:cubicBezTo>
                  <a:pt x="2199" y="1222"/>
                  <a:pt x="2199" y="1222"/>
                  <a:pt x="2199" y="1222"/>
                </a:cubicBezTo>
                <a:cubicBezTo>
                  <a:pt x="2199" y="1243"/>
                  <a:pt x="2180" y="1260"/>
                  <a:pt x="2159" y="1260"/>
                </a:cubicBezTo>
                <a:cubicBezTo>
                  <a:pt x="2056" y="1260"/>
                  <a:pt x="2056" y="1260"/>
                  <a:pt x="2056" y="1260"/>
                </a:cubicBezTo>
                <a:cubicBezTo>
                  <a:pt x="2036" y="1260"/>
                  <a:pt x="2017" y="1244"/>
                  <a:pt x="2017" y="1223"/>
                </a:cubicBezTo>
                <a:cubicBezTo>
                  <a:pt x="2017" y="1153"/>
                  <a:pt x="2017" y="1153"/>
                  <a:pt x="2017" y="1153"/>
                </a:cubicBezTo>
                <a:cubicBezTo>
                  <a:pt x="1965" y="1230"/>
                  <a:pt x="1876" y="1283"/>
                  <a:pt x="1745" y="1283"/>
                </a:cubicBezTo>
                <a:cubicBezTo>
                  <a:pt x="1526" y="1283"/>
                  <a:pt x="1391" y="1138"/>
                  <a:pt x="1391" y="923"/>
                </a:cubicBezTo>
                <a:cubicBezTo>
                  <a:pt x="1391" y="460"/>
                  <a:pt x="1391" y="460"/>
                  <a:pt x="1391" y="460"/>
                </a:cubicBezTo>
                <a:cubicBezTo>
                  <a:pt x="1391" y="438"/>
                  <a:pt x="1411" y="421"/>
                  <a:pt x="1432" y="421"/>
                </a:cubicBezTo>
                <a:cubicBezTo>
                  <a:pt x="1535" y="421"/>
                  <a:pt x="1535" y="421"/>
                  <a:pt x="1535" y="421"/>
                </a:cubicBezTo>
                <a:cubicBezTo>
                  <a:pt x="1556" y="421"/>
                  <a:pt x="1573" y="438"/>
                  <a:pt x="1573" y="460"/>
                </a:cubicBezTo>
                <a:cubicBezTo>
                  <a:pt x="1573" y="893"/>
                  <a:pt x="1573" y="893"/>
                  <a:pt x="1573" y="893"/>
                </a:cubicBezTo>
                <a:cubicBezTo>
                  <a:pt x="1573" y="1033"/>
                  <a:pt x="1647" y="1125"/>
                  <a:pt x="1792" y="1125"/>
                </a:cubicBezTo>
                <a:cubicBezTo>
                  <a:pt x="1933" y="1125"/>
                  <a:pt x="2017" y="1029"/>
                  <a:pt x="2017" y="895"/>
                </a:cubicBezTo>
                <a:cubicBezTo>
                  <a:pt x="2017" y="460"/>
                  <a:pt x="2017" y="460"/>
                  <a:pt x="2017" y="460"/>
                </a:cubicBezTo>
                <a:cubicBezTo>
                  <a:pt x="2017" y="438"/>
                  <a:pt x="2036" y="421"/>
                  <a:pt x="2056" y="421"/>
                </a:cubicBezTo>
                <a:cubicBezTo>
                  <a:pt x="2159" y="421"/>
                  <a:pt x="2159" y="421"/>
                  <a:pt x="2159" y="421"/>
                </a:cubicBezTo>
                <a:moveTo>
                  <a:pt x="638" y="0"/>
                </a:moveTo>
                <a:cubicBezTo>
                  <a:pt x="285" y="0"/>
                  <a:pt x="0" y="274"/>
                  <a:pt x="0" y="641"/>
                </a:cubicBezTo>
                <a:cubicBezTo>
                  <a:pt x="0" y="1008"/>
                  <a:pt x="285" y="1283"/>
                  <a:pt x="638" y="1283"/>
                </a:cubicBezTo>
                <a:cubicBezTo>
                  <a:pt x="698" y="1283"/>
                  <a:pt x="757" y="1275"/>
                  <a:pt x="812" y="1260"/>
                </a:cubicBezTo>
                <a:cubicBezTo>
                  <a:pt x="881" y="1438"/>
                  <a:pt x="881" y="1438"/>
                  <a:pt x="881" y="1438"/>
                </a:cubicBezTo>
                <a:cubicBezTo>
                  <a:pt x="888" y="1458"/>
                  <a:pt x="902" y="1470"/>
                  <a:pt x="928" y="1470"/>
                </a:cubicBezTo>
                <a:cubicBezTo>
                  <a:pt x="1038" y="1470"/>
                  <a:pt x="1038" y="1470"/>
                  <a:pt x="1038" y="1470"/>
                </a:cubicBezTo>
                <a:cubicBezTo>
                  <a:pt x="1064" y="1470"/>
                  <a:pt x="1084" y="1452"/>
                  <a:pt x="1071" y="1419"/>
                </a:cubicBezTo>
                <a:cubicBezTo>
                  <a:pt x="982" y="1185"/>
                  <a:pt x="982" y="1185"/>
                  <a:pt x="982" y="1185"/>
                </a:cubicBezTo>
                <a:cubicBezTo>
                  <a:pt x="1159" y="1074"/>
                  <a:pt x="1276" y="877"/>
                  <a:pt x="1276" y="641"/>
                </a:cubicBezTo>
                <a:cubicBezTo>
                  <a:pt x="1276" y="274"/>
                  <a:pt x="991" y="0"/>
                  <a:pt x="638" y="0"/>
                </a:cubicBezTo>
                <a:moveTo>
                  <a:pt x="916" y="1013"/>
                </a:moveTo>
                <a:cubicBezTo>
                  <a:pt x="835" y="804"/>
                  <a:pt x="835" y="804"/>
                  <a:pt x="835" y="804"/>
                </a:cubicBezTo>
                <a:cubicBezTo>
                  <a:pt x="828" y="786"/>
                  <a:pt x="814" y="771"/>
                  <a:pt x="783" y="771"/>
                </a:cubicBezTo>
                <a:cubicBezTo>
                  <a:pt x="678" y="771"/>
                  <a:pt x="678" y="771"/>
                  <a:pt x="678" y="771"/>
                </a:cubicBezTo>
                <a:cubicBezTo>
                  <a:pt x="652" y="771"/>
                  <a:pt x="631" y="788"/>
                  <a:pt x="643" y="821"/>
                </a:cubicBezTo>
                <a:cubicBezTo>
                  <a:pt x="749" y="1096"/>
                  <a:pt x="749" y="1096"/>
                  <a:pt x="749" y="1096"/>
                </a:cubicBezTo>
                <a:cubicBezTo>
                  <a:pt x="714" y="1105"/>
                  <a:pt x="677" y="1110"/>
                  <a:pt x="638" y="1110"/>
                </a:cubicBezTo>
                <a:cubicBezTo>
                  <a:pt x="379" y="1110"/>
                  <a:pt x="196" y="907"/>
                  <a:pt x="196" y="641"/>
                </a:cubicBezTo>
                <a:cubicBezTo>
                  <a:pt x="196" y="376"/>
                  <a:pt x="379" y="173"/>
                  <a:pt x="638" y="173"/>
                </a:cubicBezTo>
                <a:cubicBezTo>
                  <a:pt x="897" y="173"/>
                  <a:pt x="1080" y="376"/>
                  <a:pt x="1080" y="641"/>
                </a:cubicBezTo>
                <a:cubicBezTo>
                  <a:pt x="1080" y="796"/>
                  <a:pt x="1018" y="929"/>
                  <a:pt x="916" y="1013"/>
                </a:cubicBezTo>
                <a:moveTo>
                  <a:pt x="7997" y="1218"/>
                </a:moveTo>
                <a:cubicBezTo>
                  <a:pt x="8006" y="1239"/>
                  <a:pt x="7995" y="1260"/>
                  <a:pt x="7969" y="1260"/>
                </a:cubicBezTo>
                <a:cubicBezTo>
                  <a:pt x="7854" y="1260"/>
                  <a:pt x="7854" y="1260"/>
                  <a:pt x="7854" y="1260"/>
                </a:cubicBezTo>
                <a:cubicBezTo>
                  <a:pt x="7833" y="1260"/>
                  <a:pt x="7815" y="1250"/>
                  <a:pt x="7808" y="1229"/>
                </a:cubicBezTo>
                <a:cubicBezTo>
                  <a:pt x="7595" y="655"/>
                  <a:pt x="7595" y="655"/>
                  <a:pt x="7595" y="655"/>
                </a:cubicBezTo>
                <a:cubicBezTo>
                  <a:pt x="7378" y="1229"/>
                  <a:pt x="7378" y="1229"/>
                  <a:pt x="7378" y="1229"/>
                </a:cubicBezTo>
                <a:cubicBezTo>
                  <a:pt x="7369" y="1251"/>
                  <a:pt x="7354" y="1260"/>
                  <a:pt x="7333" y="1260"/>
                </a:cubicBezTo>
                <a:cubicBezTo>
                  <a:pt x="7230" y="1260"/>
                  <a:pt x="7230" y="1260"/>
                  <a:pt x="7230" y="1260"/>
                </a:cubicBezTo>
                <a:cubicBezTo>
                  <a:pt x="7209" y="1260"/>
                  <a:pt x="7193" y="1251"/>
                  <a:pt x="7184" y="1229"/>
                </a:cubicBezTo>
                <a:cubicBezTo>
                  <a:pt x="6966" y="652"/>
                  <a:pt x="6966" y="652"/>
                  <a:pt x="6966" y="652"/>
                </a:cubicBezTo>
                <a:cubicBezTo>
                  <a:pt x="6751" y="1229"/>
                  <a:pt x="6751" y="1229"/>
                  <a:pt x="6751" y="1229"/>
                </a:cubicBezTo>
                <a:cubicBezTo>
                  <a:pt x="6742" y="1250"/>
                  <a:pt x="6726" y="1260"/>
                  <a:pt x="6705" y="1260"/>
                </a:cubicBezTo>
                <a:cubicBezTo>
                  <a:pt x="6597" y="1260"/>
                  <a:pt x="6597" y="1260"/>
                  <a:pt x="6597" y="1260"/>
                </a:cubicBezTo>
                <a:cubicBezTo>
                  <a:pt x="6576" y="1260"/>
                  <a:pt x="6560" y="1250"/>
                  <a:pt x="6551" y="1229"/>
                </a:cubicBezTo>
                <a:cubicBezTo>
                  <a:pt x="6338" y="652"/>
                  <a:pt x="6338" y="652"/>
                  <a:pt x="6338" y="652"/>
                </a:cubicBezTo>
                <a:cubicBezTo>
                  <a:pt x="6118" y="1229"/>
                  <a:pt x="6118" y="1229"/>
                  <a:pt x="6118" y="1229"/>
                </a:cubicBezTo>
                <a:cubicBezTo>
                  <a:pt x="6109" y="1251"/>
                  <a:pt x="6093" y="1260"/>
                  <a:pt x="6072" y="1260"/>
                </a:cubicBezTo>
                <a:cubicBezTo>
                  <a:pt x="5969" y="1260"/>
                  <a:pt x="5969" y="1260"/>
                  <a:pt x="5969" y="1260"/>
                </a:cubicBezTo>
                <a:cubicBezTo>
                  <a:pt x="5948" y="1260"/>
                  <a:pt x="5932" y="1251"/>
                  <a:pt x="5924" y="1229"/>
                </a:cubicBezTo>
                <a:cubicBezTo>
                  <a:pt x="5709" y="652"/>
                  <a:pt x="5709" y="652"/>
                  <a:pt x="5709" y="652"/>
                </a:cubicBezTo>
                <a:cubicBezTo>
                  <a:pt x="5494" y="1229"/>
                  <a:pt x="5494" y="1229"/>
                  <a:pt x="5494" y="1229"/>
                </a:cubicBezTo>
                <a:cubicBezTo>
                  <a:pt x="5487" y="1250"/>
                  <a:pt x="5469" y="1260"/>
                  <a:pt x="5448" y="1260"/>
                </a:cubicBezTo>
                <a:cubicBezTo>
                  <a:pt x="5336" y="1260"/>
                  <a:pt x="5336" y="1260"/>
                  <a:pt x="5336" y="1260"/>
                </a:cubicBezTo>
                <a:cubicBezTo>
                  <a:pt x="5310" y="1260"/>
                  <a:pt x="5300" y="1239"/>
                  <a:pt x="5308" y="1218"/>
                </a:cubicBezTo>
                <a:cubicBezTo>
                  <a:pt x="5600" y="454"/>
                  <a:pt x="5600" y="454"/>
                  <a:pt x="5600" y="454"/>
                </a:cubicBezTo>
                <a:cubicBezTo>
                  <a:pt x="5609" y="432"/>
                  <a:pt x="5625" y="421"/>
                  <a:pt x="5646" y="421"/>
                </a:cubicBezTo>
                <a:cubicBezTo>
                  <a:pt x="5772" y="421"/>
                  <a:pt x="5772" y="421"/>
                  <a:pt x="5772" y="421"/>
                </a:cubicBezTo>
                <a:cubicBezTo>
                  <a:pt x="5793" y="421"/>
                  <a:pt x="5808" y="432"/>
                  <a:pt x="5817" y="454"/>
                </a:cubicBezTo>
                <a:cubicBezTo>
                  <a:pt x="6023" y="1012"/>
                  <a:pt x="6023" y="1012"/>
                  <a:pt x="6023" y="1012"/>
                </a:cubicBezTo>
                <a:cubicBezTo>
                  <a:pt x="6231" y="454"/>
                  <a:pt x="6231" y="454"/>
                  <a:pt x="6231" y="454"/>
                </a:cubicBezTo>
                <a:cubicBezTo>
                  <a:pt x="6240" y="432"/>
                  <a:pt x="6256" y="421"/>
                  <a:pt x="6277" y="421"/>
                </a:cubicBezTo>
                <a:cubicBezTo>
                  <a:pt x="6401" y="421"/>
                  <a:pt x="6401" y="421"/>
                  <a:pt x="6401" y="421"/>
                </a:cubicBezTo>
                <a:cubicBezTo>
                  <a:pt x="6422" y="421"/>
                  <a:pt x="6438" y="432"/>
                  <a:pt x="6446" y="454"/>
                </a:cubicBezTo>
                <a:cubicBezTo>
                  <a:pt x="6653" y="1012"/>
                  <a:pt x="6653" y="1012"/>
                  <a:pt x="6653" y="1012"/>
                </a:cubicBezTo>
                <a:cubicBezTo>
                  <a:pt x="6859" y="454"/>
                  <a:pt x="6859" y="454"/>
                  <a:pt x="6859" y="454"/>
                </a:cubicBezTo>
                <a:cubicBezTo>
                  <a:pt x="6868" y="432"/>
                  <a:pt x="6883" y="421"/>
                  <a:pt x="6904" y="421"/>
                </a:cubicBezTo>
                <a:cubicBezTo>
                  <a:pt x="7029" y="421"/>
                  <a:pt x="7029" y="421"/>
                  <a:pt x="7029" y="421"/>
                </a:cubicBezTo>
                <a:cubicBezTo>
                  <a:pt x="7049" y="421"/>
                  <a:pt x="7065" y="432"/>
                  <a:pt x="7074" y="454"/>
                </a:cubicBezTo>
                <a:cubicBezTo>
                  <a:pt x="7284" y="1012"/>
                  <a:pt x="7284" y="1012"/>
                  <a:pt x="7284" y="1012"/>
                </a:cubicBezTo>
                <a:cubicBezTo>
                  <a:pt x="7488" y="454"/>
                  <a:pt x="7488" y="454"/>
                  <a:pt x="7488" y="454"/>
                </a:cubicBezTo>
                <a:cubicBezTo>
                  <a:pt x="7497" y="432"/>
                  <a:pt x="7513" y="421"/>
                  <a:pt x="7534" y="421"/>
                </a:cubicBezTo>
                <a:cubicBezTo>
                  <a:pt x="7660" y="421"/>
                  <a:pt x="7660" y="421"/>
                  <a:pt x="7660" y="421"/>
                </a:cubicBezTo>
                <a:cubicBezTo>
                  <a:pt x="7681" y="421"/>
                  <a:pt x="7696" y="432"/>
                  <a:pt x="7705" y="454"/>
                </a:cubicBezTo>
                <a:cubicBezTo>
                  <a:pt x="7997" y="1218"/>
                  <a:pt x="7997" y="1218"/>
                  <a:pt x="7997" y="1218"/>
                </a:cubicBezTo>
                <a:moveTo>
                  <a:pt x="3159" y="421"/>
                </a:moveTo>
                <a:cubicBezTo>
                  <a:pt x="3055" y="421"/>
                  <a:pt x="3055" y="421"/>
                  <a:pt x="3055" y="421"/>
                </a:cubicBezTo>
                <a:cubicBezTo>
                  <a:pt x="3035" y="421"/>
                  <a:pt x="3015" y="438"/>
                  <a:pt x="3015" y="461"/>
                </a:cubicBezTo>
                <a:cubicBezTo>
                  <a:pt x="3015" y="531"/>
                  <a:pt x="3015" y="531"/>
                  <a:pt x="3015" y="531"/>
                </a:cubicBezTo>
                <a:cubicBezTo>
                  <a:pt x="2963" y="452"/>
                  <a:pt x="2861" y="397"/>
                  <a:pt x="2741" y="397"/>
                </a:cubicBezTo>
                <a:cubicBezTo>
                  <a:pt x="2514" y="397"/>
                  <a:pt x="2318" y="577"/>
                  <a:pt x="2318" y="839"/>
                </a:cubicBezTo>
                <a:cubicBezTo>
                  <a:pt x="2318" y="1105"/>
                  <a:pt x="2514" y="1283"/>
                  <a:pt x="2739" y="1283"/>
                </a:cubicBezTo>
                <a:cubicBezTo>
                  <a:pt x="2861" y="1283"/>
                  <a:pt x="2961" y="1227"/>
                  <a:pt x="3015" y="1148"/>
                </a:cubicBezTo>
                <a:cubicBezTo>
                  <a:pt x="3015" y="1222"/>
                  <a:pt x="3015" y="1222"/>
                  <a:pt x="3015" y="1222"/>
                </a:cubicBezTo>
                <a:cubicBezTo>
                  <a:pt x="3015" y="1243"/>
                  <a:pt x="3035" y="1260"/>
                  <a:pt x="3055" y="1260"/>
                </a:cubicBezTo>
                <a:cubicBezTo>
                  <a:pt x="3159" y="1260"/>
                  <a:pt x="3159" y="1260"/>
                  <a:pt x="3159" y="1260"/>
                </a:cubicBezTo>
                <a:cubicBezTo>
                  <a:pt x="3180" y="1260"/>
                  <a:pt x="3197" y="1243"/>
                  <a:pt x="3197" y="1222"/>
                </a:cubicBezTo>
                <a:cubicBezTo>
                  <a:pt x="3197" y="461"/>
                  <a:pt x="3197" y="461"/>
                  <a:pt x="3197" y="461"/>
                </a:cubicBezTo>
                <a:cubicBezTo>
                  <a:pt x="3197" y="438"/>
                  <a:pt x="3180" y="421"/>
                  <a:pt x="3159" y="421"/>
                </a:cubicBezTo>
                <a:moveTo>
                  <a:pt x="2760" y="1115"/>
                </a:moveTo>
                <a:cubicBezTo>
                  <a:pt x="2610" y="1115"/>
                  <a:pt x="2503" y="993"/>
                  <a:pt x="2503" y="841"/>
                </a:cubicBezTo>
                <a:cubicBezTo>
                  <a:pt x="2503" y="687"/>
                  <a:pt x="2610" y="568"/>
                  <a:pt x="2760" y="568"/>
                </a:cubicBezTo>
                <a:cubicBezTo>
                  <a:pt x="2909" y="568"/>
                  <a:pt x="3017" y="687"/>
                  <a:pt x="3017" y="841"/>
                </a:cubicBezTo>
                <a:cubicBezTo>
                  <a:pt x="3017" y="993"/>
                  <a:pt x="2909" y="1115"/>
                  <a:pt x="2760" y="1115"/>
                </a:cubicBezTo>
                <a:moveTo>
                  <a:pt x="4389" y="1141"/>
                </a:moveTo>
                <a:cubicBezTo>
                  <a:pt x="4412" y="1169"/>
                  <a:pt x="4393" y="1190"/>
                  <a:pt x="4381" y="1199"/>
                </a:cubicBezTo>
                <a:cubicBezTo>
                  <a:pt x="4309" y="1253"/>
                  <a:pt x="4214" y="1283"/>
                  <a:pt x="4111" y="1283"/>
                </a:cubicBezTo>
                <a:cubicBezTo>
                  <a:pt x="3851" y="1283"/>
                  <a:pt x="3678" y="1092"/>
                  <a:pt x="3678" y="841"/>
                </a:cubicBezTo>
                <a:cubicBezTo>
                  <a:pt x="3678" y="589"/>
                  <a:pt x="3851" y="397"/>
                  <a:pt x="4111" y="397"/>
                </a:cubicBezTo>
                <a:cubicBezTo>
                  <a:pt x="4214" y="397"/>
                  <a:pt x="4309" y="426"/>
                  <a:pt x="4381" y="480"/>
                </a:cubicBezTo>
                <a:cubicBezTo>
                  <a:pt x="4393" y="489"/>
                  <a:pt x="4410" y="508"/>
                  <a:pt x="4389" y="538"/>
                </a:cubicBezTo>
                <a:cubicBezTo>
                  <a:pt x="4340" y="606"/>
                  <a:pt x="4340" y="606"/>
                  <a:pt x="4340" y="606"/>
                </a:cubicBezTo>
                <a:cubicBezTo>
                  <a:pt x="4321" y="633"/>
                  <a:pt x="4298" y="626"/>
                  <a:pt x="4279" y="613"/>
                </a:cubicBezTo>
                <a:cubicBezTo>
                  <a:pt x="4234" y="585"/>
                  <a:pt x="4179" y="563"/>
                  <a:pt x="4117" y="563"/>
                </a:cubicBezTo>
                <a:cubicBezTo>
                  <a:pt x="3964" y="563"/>
                  <a:pt x="3863" y="685"/>
                  <a:pt x="3863" y="841"/>
                </a:cubicBezTo>
                <a:cubicBezTo>
                  <a:pt x="3863" y="996"/>
                  <a:pt x="3964" y="1117"/>
                  <a:pt x="4117" y="1117"/>
                </a:cubicBezTo>
                <a:cubicBezTo>
                  <a:pt x="4179" y="1117"/>
                  <a:pt x="4230" y="1092"/>
                  <a:pt x="4276" y="1066"/>
                </a:cubicBezTo>
                <a:cubicBezTo>
                  <a:pt x="4295" y="1056"/>
                  <a:pt x="4316" y="1047"/>
                  <a:pt x="4337" y="1075"/>
                </a:cubicBezTo>
                <a:lnTo>
                  <a:pt x="4389" y="1141"/>
                </a:lnTo>
                <a:close/>
                <a:moveTo>
                  <a:pt x="4875" y="398"/>
                </a:moveTo>
                <a:cubicBezTo>
                  <a:pt x="4630" y="398"/>
                  <a:pt x="4435" y="591"/>
                  <a:pt x="4435" y="841"/>
                </a:cubicBezTo>
                <a:cubicBezTo>
                  <a:pt x="4435" y="1092"/>
                  <a:pt x="4630" y="1283"/>
                  <a:pt x="4875" y="1283"/>
                </a:cubicBezTo>
                <a:cubicBezTo>
                  <a:pt x="5120" y="1283"/>
                  <a:pt x="5316" y="1092"/>
                  <a:pt x="5316" y="841"/>
                </a:cubicBezTo>
                <a:cubicBezTo>
                  <a:pt x="5316" y="591"/>
                  <a:pt x="5120" y="398"/>
                  <a:pt x="4875" y="398"/>
                </a:cubicBezTo>
                <a:moveTo>
                  <a:pt x="4875" y="1113"/>
                </a:moveTo>
                <a:cubicBezTo>
                  <a:pt x="4725" y="1113"/>
                  <a:pt x="4618" y="993"/>
                  <a:pt x="4618" y="841"/>
                </a:cubicBezTo>
                <a:cubicBezTo>
                  <a:pt x="4618" y="687"/>
                  <a:pt x="4725" y="568"/>
                  <a:pt x="4875" y="568"/>
                </a:cubicBezTo>
                <a:cubicBezTo>
                  <a:pt x="5026" y="568"/>
                  <a:pt x="5132" y="687"/>
                  <a:pt x="5132" y="841"/>
                </a:cubicBezTo>
                <a:cubicBezTo>
                  <a:pt x="5132" y="993"/>
                  <a:pt x="5026" y="1113"/>
                  <a:pt x="4875" y="1113"/>
                </a:cubicBezTo>
                <a:moveTo>
                  <a:pt x="3520" y="23"/>
                </a:moveTo>
                <a:cubicBezTo>
                  <a:pt x="3543" y="23"/>
                  <a:pt x="3559" y="42"/>
                  <a:pt x="3559" y="63"/>
                </a:cubicBezTo>
                <a:cubicBezTo>
                  <a:pt x="3559" y="1220"/>
                  <a:pt x="3559" y="1220"/>
                  <a:pt x="3559" y="1220"/>
                </a:cubicBezTo>
                <a:cubicBezTo>
                  <a:pt x="3559" y="1241"/>
                  <a:pt x="3543" y="1260"/>
                  <a:pt x="3520" y="1260"/>
                </a:cubicBezTo>
                <a:cubicBezTo>
                  <a:pt x="3417" y="1260"/>
                  <a:pt x="3417" y="1260"/>
                  <a:pt x="3417" y="1260"/>
                </a:cubicBezTo>
                <a:cubicBezTo>
                  <a:pt x="3396" y="1260"/>
                  <a:pt x="3377" y="1241"/>
                  <a:pt x="3377" y="1220"/>
                </a:cubicBezTo>
                <a:cubicBezTo>
                  <a:pt x="3377" y="63"/>
                  <a:pt x="3377" y="63"/>
                  <a:pt x="3377" y="63"/>
                </a:cubicBezTo>
                <a:cubicBezTo>
                  <a:pt x="3377" y="42"/>
                  <a:pt x="3396" y="23"/>
                  <a:pt x="3417" y="23"/>
                </a:cubicBezTo>
                <a:cubicBezTo>
                  <a:pt x="3520" y="23"/>
                  <a:pt x="3520" y="23"/>
                  <a:pt x="3520" y="23"/>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Microsoft Sans Serif"/>
              <a:ea typeface="+mn-ea"/>
              <a:cs typeface="+mn-cs"/>
            </a:endParaRPr>
          </a:p>
        </p:txBody>
      </p:sp>
      <p:sp>
        <p:nvSpPr>
          <p:cNvPr id="8" name="Text Placeholder 7">
            <a:extLst>
              <a:ext uri="{FF2B5EF4-FFF2-40B4-BE49-F238E27FC236}">
                <a16:creationId xmlns:a16="http://schemas.microsoft.com/office/drawing/2014/main" id="{B04D80C5-5B09-4391-914E-491EB6BF922B}"/>
              </a:ext>
            </a:extLst>
          </p:cNvPr>
          <p:cNvSpPr>
            <a:spLocks noGrp="1"/>
          </p:cNvSpPr>
          <p:nvPr>
            <p:ph type="body" sz="quarter" idx="11" hasCustomPrompt="1"/>
          </p:nvPr>
        </p:nvSpPr>
        <p:spPr bwMode="gray">
          <a:xfrm>
            <a:off x="3350231" y="504078"/>
            <a:ext cx="2615937" cy="226772"/>
          </a:xfrm>
        </p:spPr>
        <p:txBody>
          <a:bodyPr/>
          <a:lstStyle>
            <a:lvl1pPr marL="0" indent="0" algn="l">
              <a:lnSpc>
                <a:spcPct val="90000"/>
              </a:lnSpc>
              <a:spcBef>
                <a:spcPts val="0"/>
              </a:spcBef>
              <a:buNone/>
              <a:defRPr sz="1600" b="1">
                <a:solidFill>
                  <a:schemeClr val="bg1"/>
                </a:solidFill>
              </a:defRPr>
            </a:lvl1pPr>
            <a:lvl2pPr marL="0" indent="0" algn="r">
              <a:lnSpc>
                <a:spcPct val="90000"/>
              </a:lnSpc>
              <a:spcBef>
                <a:spcPts val="0"/>
              </a:spcBef>
              <a:buNone/>
              <a:defRPr sz="1600">
                <a:solidFill>
                  <a:schemeClr val="bg1"/>
                </a:solidFill>
              </a:defRPr>
            </a:lvl2pPr>
            <a:lvl3pPr marL="0" indent="0" algn="r">
              <a:lnSpc>
                <a:spcPct val="90000"/>
              </a:lnSpc>
              <a:spcBef>
                <a:spcPts val="0"/>
              </a:spcBef>
              <a:buNone/>
              <a:defRPr sz="1600">
                <a:solidFill>
                  <a:schemeClr val="bg1"/>
                </a:solidFill>
              </a:defRPr>
            </a:lvl3pPr>
            <a:lvl4pPr marL="0" indent="0" algn="r">
              <a:lnSpc>
                <a:spcPct val="90000"/>
              </a:lnSpc>
              <a:spcBef>
                <a:spcPts val="0"/>
              </a:spcBef>
              <a:buNone/>
              <a:defRPr sz="1600">
                <a:solidFill>
                  <a:schemeClr val="bg1"/>
                </a:solidFill>
              </a:defRPr>
            </a:lvl4pPr>
            <a:lvl5pPr marL="0" indent="0" algn="r">
              <a:lnSpc>
                <a:spcPct val="90000"/>
              </a:lnSpc>
              <a:spcBef>
                <a:spcPts val="0"/>
              </a:spcBef>
              <a:buNone/>
              <a:defRPr sz="1600">
                <a:solidFill>
                  <a:schemeClr val="bg1"/>
                </a:solidFill>
              </a:defRPr>
            </a:lvl5pPr>
          </a:lstStyle>
          <a:p>
            <a:pPr lvl="0"/>
            <a:r>
              <a:rPr lang="en-US" dirty="0"/>
              <a:t>@</a:t>
            </a:r>
            <a:r>
              <a:rPr lang="en-US" dirty="0" err="1"/>
              <a:t>qualcomm</a:t>
            </a:r>
            <a:endParaRPr lang="en-US" dirty="0"/>
          </a:p>
        </p:txBody>
      </p:sp>
      <p:sp>
        <p:nvSpPr>
          <p:cNvPr id="184" name="Text Placeholder 5">
            <a:extLst>
              <a:ext uri="{FF2B5EF4-FFF2-40B4-BE49-F238E27FC236}">
                <a16:creationId xmlns:a16="http://schemas.microsoft.com/office/drawing/2014/main" id="{E4B73436-F9A5-4201-8676-5BB1475322E2}"/>
              </a:ext>
            </a:extLst>
          </p:cNvPr>
          <p:cNvSpPr>
            <a:spLocks noGrp="1"/>
          </p:cNvSpPr>
          <p:nvPr>
            <p:ph type="body" sz="quarter" idx="13" hasCustomPrompt="1"/>
          </p:nvPr>
        </p:nvSpPr>
        <p:spPr bwMode="gray">
          <a:xfrm>
            <a:off x="478848" y="485695"/>
            <a:ext cx="2620484" cy="262176"/>
          </a:xfrm>
        </p:spPr>
        <p:txBody>
          <a:bodyPr/>
          <a:lstStyle>
            <a:lvl1pPr marL="0" indent="0">
              <a:lnSpc>
                <a:spcPct val="98000"/>
              </a:lnSpc>
              <a:spcBef>
                <a:spcPts val="0"/>
              </a:spcBef>
              <a:buNone/>
              <a:defRPr sz="1600">
                <a:solidFill>
                  <a:schemeClr val="bg1"/>
                </a:solidFill>
              </a:defRPr>
            </a:lvl1pPr>
            <a:lvl2pPr marL="0" indent="0">
              <a:lnSpc>
                <a:spcPct val="98000"/>
              </a:lnSpc>
              <a:spcBef>
                <a:spcPts val="0"/>
              </a:spcBef>
              <a:buNone/>
              <a:defRPr sz="1600">
                <a:solidFill>
                  <a:schemeClr val="bg1"/>
                </a:solidFill>
              </a:defRPr>
            </a:lvl2pPr>
            <a:lvl3pPr marL="0" indent="0">
              <a:lnSpc>
                <a:spcPct val="98000"/>
              </a:lnSpc>
              <a:spcBef>
                <a:spcPts val="0"/>
              </a:spcBef>
              <a:buNone/>
              <a:defRPr sz="1600">
                <a:solidFill>
                  <a:schemeClr val="bg1"/>
                </a:solidFill>
              </a:defRPr>
            </a:lvl3pPr>
            <a:lvl4pPr marL="0" indent="0">
              <a:lnSpc>
                <a:spcPct val="98000"/>
              </a:lnSpc>
              <a:spcBef>
                <a:spcPts val="0"/>
              </a:spcBef>
              <a:buNone/>
              <a:defRPr sz="1600">
                <a:solidFill>
                  <a:schemeClr val="bg1"/>
                </a:solidFill>
              </a:defRPr>
            </a:lvl4pPr>
            <a:lvl5pPr marL="0" indent="0">
              <a:lnSpc>
                <a:spcPct val="98000"/>
              </a:lnSpc>
              <a:spcBef>
                <a:spcPts val="0"/>
              </a:spcBef>
              <a:buNone/>
              <a:defRPr sz="1600">
                <a:solidFill>
                  <a:schemeClr val="bg1"/>
                </a:solidFill>
              </a:defRPr>
            </a:lvl5pPr>
          </a:lstStyle>
          <a:p>
            <a:pPr lvl="0"/>
            <a:r>
              <a:rPr lang="en-US" dirty="0"/>
              <a:t>Date</a:t>
            </a:r>
          </a:p>
        </p:txBody>
      </p:sp>
      <p:sp>
        <p:nvSpPr>
          <p:cNvPr id="185" name="Text Placeholder 48">
            <a:extLst>
              <a:ext uri="{FF2B5EF4-FFF2-40B4-BE49-F238E27FC236}">
                <a16:creationId xmlns:a16="http://schemas.microsoft.com/office/drawing/2014/main" id="{44CE8076-2642-41CB-B9C4-44BBD2A86AAA}"/>
              </a:ext>
            </a:extLst>
          </p:cNvPr>
          <p:cNvSpPr>
            <a:spLocks noGrp="1"/>
          </p:cNvSpPr>
          <p:nvPr>
            <p:ph type="body" sz="quarter" idx="14" hasCustomPrompt="1"/>
          </p:nvPr>
        </p:nvSpPr>
        <p:spPr bwMode="gray">
          <a:xfrm>
            <a:off x="6194425" y="484981"/>
            <a:ext cx="2272217" cy="265271"/>
          </a:xfrm>
        </p:spPr>
        <p:txBody>
          <a:bodyPr/>
          <a:lstStyle>
            <a:lvl1pPr marL="0" indent="0">
              <a:lnSpc>
                <a:spcPct val="98000"/>
              </a:lnSpc>
              <a:spcBef>
                <a:spcPts val="0"/>
              </a:spcBef>
              <a:buNone/>
              <a:defRPr sz="1600">
                <a:solidFill>
                  <a:schemeClr val="bg1"/>
                </a:solidFill>
              </a:defRPr>
            </a:lvl1pPr>
            <a:lvl2pPr marL="0" indent="0">
              <a:lnSpc>
                <a:spcPct val="98000"/>
              </a:lnSpc>
              <a:spcBef>
                <a:spcPts val="0"/>
              </a:spcBef>
              <a:buNone/>
              <a:defRPr sz="1600">
                <a:solidFill>
                  <a:schemeClr val="bg1"/>
                </a:solidFill>
              </a:defRPr>
            </a:lvl2pPr>
            <a:lvl3pPr marL="0" indent="0">
              <a:lnSpc>
                <a:spcPct val="98000"/>
              </a:lnSpc>
              <a:spcBef>
                <a:spcPts val="0"/>
              </a:spcBef>
              <a:buNone/>
              <a:defRPr sz="1600">
                <a:solidFill>
                  <a:schemeClr val="bg1"/>
                </a:solidFill>
              </a:defRPr>
            </a:lvl3pPr>
            <a:lvl4pPr marL="0" indent="0">
              <a:lnSpc>
                <a:spcPct val="98000"/>
              </a:lnSpc>
              <a:spcBef>
                <a:spcPts val="0"/>
              </a:spcBef>
              <a:buNone/>
              <a:defRPr sz="1600">
                <a:solidFill>
                  <a:schemeClr val="bg1"/>
                </a:solidFill>
              </a:defRPr>
            </a:lvl4pPr>
            <a:lvl5pPr marL="0" indent="0">
              <a:lnSpc>
                <a:spcPct val="98000"/>
              </a:lnSpc>
              <a:spcBef>
                <a:spcPts val="0"/>
              </a:spcBef>
              <a:buNone/>
              <a:defRPr sz="1600">
                <a:solidFill>
                  <a:schemeClr val="bg1"/>
                </a:solidFill>
              </a:defRPr>
            </a:lvl5pPr>
          </a:lstStyle>
          <a:p>
            <a:pPr lvl="0"/>
            <a:r>
              <a:rPr lang="en-US" dirty="0"/>
              <a:t>Event location</a:t>
            </a:r>
          </a:p>
        </p:txBody>
      </p:sp>
    </p:spTree>
    <p:extLst>
      <p:ext uri="{BB962C8B-B14F-4D97-AF65-F5344CB8AC3E}">
        <p14:creationId xmlns:p14="http://schemas.microsoft.com/office/powerpoint/2010/main" val="2885500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itle Gray">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4661E1B-8950-4571-B812-FF89A34C489B}"/>
              </a:ext>
            </a:extLst>
          </p:cNvPr>
          <p:cNvGrpSpPr/>
          <p:nvPr userDrawn="1"/>
        </p:nvGrpSpPr>
        <p:grpSpPr bwMode="gray">
          <a:xfrm>
            <a:off x="-1" y="-5"/>
            <a:ext cx="9773500" cy="6359181"/>
            <a:chOff x="-1" y="-5"/>
            <a:chExt cx="9773500" cy="6359181"/>
          </a:xfrm>
        </p:grpSpPr>
        <p:pic>
          <p:nvPicPr>
            <p:cNvPr id="6" name="Picture 5">
              <a:extLst>
                <a:ext uri="{FF2B5EF4-FFF2-40B4-BE49-F238E27FC236}">
                  <a16:creationId xmlns:a16="http://schemas.microsoft.com/office/drawing/2014/main" id="{A74BE142-9DFF-4752-86A2-7CD1767FFF68}"/>
                </a:ext>
              </a:extLst>
            </p:cNvPr>
            <p:cNvPicPr>
              <a:picLocks noChangeAspect="1"/>
            </p:cNvPicPr>
            <p:nvPr userDrawn="1"/>
          </p:nvPicPr>
          <p:blipFill rotWithShape="1">
            <a:blip r:embed="rId2"/>
            <a:srcRect l="3659"/>
            <a:stretch/>
          </p:blipFill>
          <p:spPr bwMode="gray">
            <a:xfrm>
              <a:off x="0" y="1231996"/>
              <a:ext cx="9773499" cy="5127180"/>
            </a:xfrm>
            <a:prstGeom prst="rect">
              <a:avLst/>
            </a:prstGeom>
          </p:spPr>
        </p:pic>
        <p:sp>
          <p:nvSpPr>
            <p:cNvPr id="11" name="Rectangle 10">
              <a:extLst>
                <a:ext uri="{FF2B5EF4-FFF2-40B4-BE49-F238E27FC236}">
                  <a16:creationId xmlns:a16="http://schemas.microsoft.com/office/drawing/2014/main" id="{99A7D86E-0511-40BC-9C4F-607427228C38}"/>
                </a:ext>
              </a:extLst>
            </p:cNvPr>
            <p:cNvSpPr/>
            <p:nvPr userDrawn="1"/>
          </p:nvSpPr>
          <p:spPr bwMode="gray">
            <a:xfrm>
              <a:off x="9533873" y="0"/>
              <a:ext cx="239626" cy="1305694"/>
            </a:xfrm>
            <a:prstGeom prst="rect">
              <a:avLst/>
            </a:prstGeom>
            <a:solidFill>
              <a:srgbClr val="CACBD0"/>
            </a:solidFill>
            <a:ln w="10795" cap="flat" cmpd="sng" algn="ctr">
              <a:noFill/>
              <a:prstDash val="solid"/>
            </a:ln>
            <a:effectLst/>
          </p:spPr>
          <p:txBody>
            <a:bodyPr rtlCol="0" anchor="ctr"/>
            <a:lstStyle/>
            <a:p>
              <a:pPr algn="ctr">
                <a:defRPr/>
              </a:pPr>
              <a:endParaRPr lang="en-US" kern="0" dirty="0" err="1">
                <a:solidFill>
                  <a:prstClr val="white"/>
                </a:solidFill>
              </a:endParaRPr>
            </a:p>
          </p:txBody>
        </p:sp>
        <p:sp>
          <p:nvSpPr>
            <p:cNvPr id="13" name="Rectangle: Single Corner Rounded 55">
              <a:extLst>
                <a:ext uri="{FF2B5EF4-FFF2-40B4-BE49-F238E27FC236}">
                  <a16:creationId xmlns:a16="http://schemas.microsoft.com/office/drawing/2014/main" id="{85EC940F-80A8-4854-B668-0B2C3B537AEF}"/>
                </a:ext>
              </a:extLst>
            </p:cNvPr>
            <p:cNvSpPr/>
            <p:nvPr userDrawn="1"/>
          </p:nvSpPr>
          <p:spPr bwMode="gray">
            <a:xfrm flipV="1">
              <a:off x="-1" y="0"/>
              <a:ext cx="9567417" cy="6266834"/>
            </a:xfrm>
            <a:prstGeom prst="round1Rect">
              <a:avLst>
                <a:gd name="adj" fmla="val 3540"/>
              </a:avLst>
            </a:prstGeom>
            <a:solidFill>
              <a:schemeClr val="accent6"/>
            </a:solidFill>
            <a:ln w="10795" cap="flat" cmpd="sng" algn="ctr">
              <a:noFill/>
              <a:prstDash val="solid"/>
            </a:ln>
            <a:effectLst>
              <a:outerShdw blurRad="139700" dist="38100" dir="21540000" algn="bl" rotWithShape="0">
                <a:prstClr val="black">
                  <a:alpha val="21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kern="0" dirty="0" err="1">
                <a:solidFill>
                  <a:prstClr val="white"/>
                </a:solidFill>
              </a:endParaRPr>
            </a:p>
          </p:txBody>
        </p:sp>
        <p:sp>
          <p:nvSpPr>
            <p:cNvPr id="14" name="Rectangle: Single Corner Rounded 49">
              <a:extLst>
                <a:ext uri="{FF2B5EF4-FFF2-40B4-BE49-F238E27FC236}">
                  <a16:creationId xmlns:a16="http://schemas.microsoft.com/office/drawing/2014/main" id="{11C11600-149C-4FE5-B9F8-44B51907F4B9}"/>
                </a:ext>
              </a:extLst>
            </p:cNvPr>
            <p:cNvSpPr/>
            <p:nvPr userDrawn="1"/>
          </p:nvSpPr>
          <p:spPr bwMode="gray">
            <a:xfrm flipV="1">
              <a:off x="9126204" y="0"/>
              <a:ext cx="441213" cy="6267118"/>
            </a:xfrm>
            <a:prstGeom prst="round1Rect">
              <a:avLst>
                <a:gd name="adj" fmla="val 29015"/>
              </a:avLst>
            </a:prstGeom>
            <a:gradFill flip="none" rotWithShape="1">
              <a:gsLst>
                <a:gs pos="100000">
                  <a:schemeClr val="accent6">
                    <a:lumMod val="50000"/>
                  </a:schemeClr>
                </a:gs>
                <a:gs pos="43000">
                  <a:schemeClr val="accent6">
                    <a:alpha val="0"/>
                  </a:schemeClr>
                </a:gs>
              </a:gsLst>
              <a:lin ang="0" scaled="1"/>
              <a:tileRect/>
            </a:gradFill>
            <a:ln w="10795" cap="flat" cmpd="sng" algn="ctr">
              <a:noFill/>
              <a:prstDash val="solid"/>
            </a:ln>
            <a:effectLst/>
          </p:spPr>
          <p:txBody>
            <a:bodyPr rtlCol="0" anchor="ctr"/>
            <a:lstStyle/>
            <a:p>
              <a:pPr algn="ctr">
                <a:defRPr/>
              </a:pPr>
              <a:endParaRPr lang="en-US" kern="0" dirty="0" err="1">
                <a:solidFill>
                  <a:prstClr val="white"/>
                </a:solidFill>
              </a:endParaRPr>
            </a:p>
          </p:txBody>
        </p:sp>
        <p:grpSp>
          <p:nvGrpSpPr>
            <p:cNvPr id="15" name="Group 14">
              <a:extLst>
                <a:ext uri="{FF2B5EF4-FFF2-40B4-BE49-F238E27FC236}">
                  <a16:creationId xmlns:a16="http://schemas.microsoft.com/office/drawing/2014/main" id="{13AA064E-BF94-4220-A2E6-AD0EBAD92E5F}"/>
                </a:ext>
              </a:extLst>
            </p:cNvPr>
            <p:cNvGrpSpPr/>
            <p:nvPr userDrawn="1"/>
          </p:nvGrpSpPr>
          <p:grpSpPr bwMode="gray">
            <a:xfrm>
              <a:off x="-1" y="-5"/>
              <a:ext cx="8822605" cy="5487295"/>
              <a:chOff x="503572" y="46744"/>
              <a:chExt cx="9419882" cy="5487295"/>
            </a:xfrm>
          </p:grpSpPr>
          <p:sp>
            <p:nvSpPr>
              <p:cNvPr id="16" name="Rectangle 15">
                <a:extLst>
                  <a:ext uri="{FF2B5EF4-FFF2-40B4-BE49-F238E27FC236}">
                    <a16:creationId xmlns:a16="http://schemas.microsoft.com/office/drawing/2014/main" id="{BED2CEFD-5D4A-461C-A377-D3F78C612FBF}"/>
                  </a:ext>
                </a:extLst>
              </p:cNvPr>
              <p:cNvSpPr/>
              <p:nvPr/>
            </p:nvSpPr>
            <p:spPr bwMode="gray">
              <a:xfrm>
                <a:off x="9800389" y="46748"/>
                <a:ext cx="123065" cy="2105026"/>
              </a:xfrm>
              <a:prstGeom prst="rect">
                <a:avLst/>
              </a:prstGeom>
              <a:solidFill>
                <a:schemeClr val="accent6">
                  <a:lumMod val="75000"/>
                </a:schemeClr>
              </a:solidFill>
              <a:ln w="10795" cap="flat" cmpd="sng" algn="ctr">
                <a:noFill/>
                <a:prstDash val="solid"/>
              </a:ln>
              <a:effectLst/>
            </p:spPr>
            <p:txBody>
              <a:bodyPr rtlCol="0" anchor="ctr"/>
              <a:lstStyle/>
              <a:p>
                <a:pPr algn="ctr">
                  <a:defRPr/>
                </a:pPr>
                <a:endParaRPr lang="en-US" kern="0" dirty="0" err="1">
                  <a:solidFill>
                    <a:prstClr val="white"/>
                  </a:solidFill>
                </a:endParaRPr>
              </a:p>
            </p:txBody>
          </p:sp>
          <p:sp>
            <p:nvSpPr>
              <p:cNvPr id="17" name="Rectangle 16">
                <a:extLst>
                  <a:ext uri="{FF2B5EF4-FFF2-40B4-BE49-F238E27FC236}">
                    <a16:creationId xmlns:a16="http://schemas.microsoft.com/office/drawing/2014/main" id="{B2211A6A-7503-41DE-ABF8-BCB51F60E455}"/>
                  </a:ext>
                </a:extLst>
              </p:cNvPr>
              <p:cNvSpPr/>
              <p:nvPr/>
            </p:nvSpPr>
            <p:spPr bwMode="gray">
              <a:xfrm>
                <a:off x="503573" y="5454636"/>
                <a:ext cx="1380260" cy="79403"/>
              </a:xfrm>
              <a:prstGeom prst="rect">
                <a:avLst/>
              </a:prstGeom>
              <a:solidFill>
                <a:schemeClr val="accent6">
                  <a:lumMod val="75000"/>
                </a:schemeClr>
              </a:solidFill>
              <a:ln w="10795" cap="flat" cmpd="sng" algn="ctr">
                <a:noFill/>
                <a:prstDash val="solid"/>
              </a:ln>
              <a:effectLst/>
            </p:spPr>
            <p:txBody>
              <a:bodyPr rtlCol="0" anchor="ctr"/>
              <a:lstStyle/>
              <a:p>
                <a:pPr algn="ctr">
                  <a:defRPr/>
                </a:pPr>
                <a:endParaRPr lang="en-US" kern="0" dirty="0" err="1">
                  <a:solidFill>
                    <a:prstClr val="white"/>
                  </a:solidFill>
                </a:endParaRPr>
              </a:p>
            </p:txBody>
          </p:sp>
          <p:grpSp>
            <p:nvGrpSpPr>
              <p:cNvPr id="18" name="Group 17">
                <a:extLst>
                  <a:ext uri="{FF2B5EF4-FFF2-40B4-BE49-F238E27FC236}">
                    <a16:creationId xmlns:a16="http://schemas.microsoft.com/office/drawing/2014/main" id="{32004FDB-3A51-4F30-A9B8-D9B749A13FC9}"/>
                  </a:ext>
                </a:extLst>
              </p:cNvPr>
              <p:cNvGrpSpPr/>
              <p:nvPr/>
            </p:nvGrpSpPr>
            <p:grpSpPr bwMode="gray">
              <a:xfrm>
                <a:off x="503572" y="46744"/>
                <a:ext cx="9419882" cy="5487295"/>
                <a:chOff x="416723" y="46744"/>
                <a:chExt cx="9419882" cy="5487295"/>
              </a:xfrm>
            </p:grpSpPr>
            <p:grpSp>
              <p:nvGrpSpPr>
                <p:cNvPr id="19" name="Group 18">
                  <a:extLst>
                    <a:ext uri="{FF2B5EF4-FFF2-40B4-BE49-F238E27FC236}">
                      <a16:creationId xmlns:a16="http://schemas.microsoft.com/office/drawing/2014/main" id="{2C058AD1-07AF-4499-9494-597DE33277B0}"/>
                    </a:ext>
                  </a:extLst>
                </p:cNvPr>
                <p:cNvGrpSpPr/>
                <p:nvPr/>
              </p:nvGrpSpPr>
              <p:grpSpPr bwMode="gray">
                <a:xfrm>
                  <a:off x="416723" y="46747"/>
                  <a:ext cx="9419882" cy="5487292"/>
                  <a:chOff x="678406" y="-1026120"/>
                  <a:chExt cx="9440353" cy="5501077"/>
                </a:xfrm>
                <a:effectLst/>
              </p:grpSpPr>
              <p:sp>
                <p:nvSpPr>
                  <p:cNvPr id="21" name="Rectangle: Single Corner Rounded 60">
                    <a:extLst>
                      <a:ext uri="{FF2B5EF4-FFF2-40B4-BE49-F238E27FC236}">
                        <a16:creationId xmlns:a16="http://schemas.microsoft.com/office/drawing/2014/main" id="{1F96330C-3C2B-4FCA-A935-814CF91EA0D2}"/>
                      </a:ext>
                    </a:extLst>
                  </p:cNvPr>
                  <p:cNvSpPr/>
                  <p:nvPr/>
                </p:nvSpPr>
                <p:spPr bwMode="gray">
                  <a:xfrm flipV="1">
                    <a:off x="1974711" y="1033561"/>
                    <a:ext cx="8144048" cy="3441396"/>
                  </a:xfrm>
                  <a:prstGeom prst="round1Rect">
                    <a:avLst>
                      <a:gd name="adj" fmla="val 4294"/>
                    </a:avLst>
                  </a:prstGeom>
                  <a:gradFill>
                    <a:gsLst>
                      <a:gs pos="0">
                        <a:schemeClr val="accent6">
                          <a:lumMod val="75000"/>
                        </a:schemeClr>
                      </a:gs>
                      <a:gs pos="31000">
                        <a:schemeClr val="accent6"/>
                      </a:gs>
                      <a:gs pos="38000">
                        <a:schemeClr val="accent6">
                          <a:lumMod val="75000"/>
                        </a:schemeClr>
                      </a:gs>
                      <a:gs pos="100000">
                        <a:schemeClr val="accent6">
                          <a:lumMod val="75000"/>
                        </a:schemeClr>
                      </a:gs>
                      <a:gs pos="48000">
                        <a:schemeClr val="accent6">
                          <a:lumMod val="75000"/>
                        </a:schemeClr>
                      </a:gs>
                    </a:gsLst>
                    <a:lin ang="4560000" scaled="0"/>
                  </a:gradFill>
                  <a:ln w="1079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kern="0" dirty="0" err="1">
                      <a:solidFill>
                        <a:prstClr val="white"/>
                      </a:solidFill>
                    </a:endParaRPr>
                  </a:p>
                </p:txBody>
              </p:sp>
              <p:sp>
                <p:nvSpPr>
                  <p:cNvPr id="22" name="Rectangle: Single Corner Rounded 61">
                    <a:extLst>
                      <a:ext uri="{FF2B5EF4-FFF2-40B4-BE49-F238E27FC236}">
                        <a16:creationId xmlns:a16="http://schemas.microsoft.com/office/drawing/2014/main" id="{D7D9F917-4981-4A29-9637-9B4B91D49790}"/>
                      </a:ext>
                    </a:extLst>
                  </p:cNvPr>
                  <p:cNvSpPr/>
                  <p:nvPr/>
                </p:nvSpPr>
                <p:spPr bwMode="gray">
                  <a:xfrm flipV="1">
                    <a:off x="678406" y="-1026120"/>
                    <a:ext cx="9332270" cy="5464871"/>
                  </a:xfrm>
                  <a:prstGeom prst="round1Rect">
                    <a:avLst>
                      <a:gd name="adj" fmla="val 2348"/>
                    </a:avLst>
                  </a:prstGeom>
                  <a:solidFill>
                    <a:schemeClr val="accent5"/>
                  </a:solidFill>
                  <a:ln w="10795" cap="flat" cmpd="sng" algn="ctr">
                    <a:noFill/>
                    <a:prstDash val="solid"/>
                  </a:ln>
                  <a:effectLst>
                    <a:outerShdw blurRad="38100" dist="12700" dir="1800000" algn="bl" rotWithShape="0">
                      <a:prstClr val="black">
                        <a:alpha val="31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kern="0" dirty="0" err="1">
                      <a:solidFill>
                        <a:prstClr val="white"/>
                      </a:solidFill>
                    </a:endParaRPr>
                  </a:p>
                </p:txBody>
              </p:sp>
            </p:grpSp>
            <p:sp>
              <p:nvSpPr>
                <p:cNvPr id="20" name="Rectangle: Single Corner Rounded 19">
                  <a:extLst>
                    <a:ext uri="{FF2B5EF4-FFF2-40B4-BE49-F238E27FC236}">
                      <a16:creationId xmlns:a16="http://schemas.microsoft.com/office/drawing/2014/main" id="{EA5E7F3D-50F1-4682-B2B8-61C177A98043}"/>
                    </a:ext>
                  </a:extLst>
                </p:cNvPr>
                <p:cNvSpPr/>
                <p:nvPr/>
              </p:nvSpPr>
              <p:spPr bwMode="gray">
                <a:xfrm flipV="1">
                  <a:off x="9272448" y="46746"/>
                  <a:ext cx="456310" cy="5446965"/>
                </a:xfrm>
                <a:prstGeom prst="round1Rect">
                  <a:avLst>
                    <a:gd name="adj" fmla="val 29954"/>
                  </a:avLst>
                </a:prstGeom>
                <a:gradFill flip="none" rotWithShape="0">
                  <a:gsLst>
                    <a:gs pos="100000">
                      <a:schemeClr val="accent5">
                        <a:lumMod val="50000"/>
                      </a:schemeClr>
                    </a:gs>
                    <a:gs pos="0">
                      <a:schemeClr val="accent5">
                        <a:alpha val="0"/>
                      </a:schemeClr>
                    </a:gs>
                    <a:gs pos="59000">
                      <a:schemeClr val="accent5">
                        <a:lumMod val="50000"/>
                        <a:alpha val="20000"/>
                      </a:schemeClr>
                    </a:gs>
                  </a:gsLst>
                  <a:lin ang="0" scaled="1"/>
                  <a:tileRect/>
                </a:gradFill>
                <a:ln w="10795" cap="flat" cmpd="sng" algn="ctr">
                  <a:noFill/>
                  <a:prstDash val="solid"/>
                </a:ln>
                <a:effectLst/>
              </p:spPr>
              <p:txBody>
                <a:bodyPr rtlCol="0" anchor="ctr"/>
                <a:lstStyle/>
                <a:p>
                  <a:pPr algn="ctr">
                    <a:defRPr/>
                  </a:pPr>
                  <a:endParaRPr lang="en-US" kern="0" dirty="0" err="1">
                    <a:solidFill>
                      <a:prstClr val="white"/>
                    </a:solidFill>
                  </a:endParaRPr>
                </a:p>
              </p:txBody>
            </p:sp>
            <p:sp>
              <p:nvSpPr>
                <p:cNvPr id="24" name="Rectangle: Single Corner Rounded 23">
                  <a:extLst>
                    <a:ext uri="{FF2B5EF4-FFF2-40B4-BE49-F238E27FC236}">
                      <a16:creationId xmlns:a16="http://schemas.microsoft.com/office/drawing/2014/main" id="{9D6F1FDB-F52B-4FEA-A765-45F8965E26E4}"/>
                    </a:ext>
                  </a:extLst>
                </p:cNvPr>
                <p:cNvSpPr/>
                <p:nvPr userDrawn="1"/>
              </p:nvSpPr>
              <p:spPr bwMode="gray">
                <a:xfrm flipV="1">
                  <a:off x="9182404" y="46744"/>
                  <a:ext cx="438370" cy="5446965"/>
                </a:xfrm>
                <a:prstGeom prst="round1Rect">
                  <a:avLst>
                    <a:gd name="adj" fmla="val 0"/>
                  </a:avLst>
                </a:prstGeom>
                <a:gradFill flip="none" rotWithShape="1">
                  <a:gsLst>
                    <a:gs pos="98972">
                      <a:schemeClr val="accent5">
                        <a:lumMod val="75000"/>
                      </a:schemeClr>
                    </a:gs>
                    <a:gs pos="48000">
                      <a:schemeClr val="accent5">
                        <a:alpha val="0"/>
                      </a:schemeClr>
                    </a:gs>
                    <a:gs pos="68000">
                      <a:schemeClr val="accent5">
                        <a:alpha val="50000"/>
                        <a:lumMod val="85000"/>
                      </a:schemeClr>
                    </a:gs>
                  </a:gsLst>
                  <a:lin ang="0" scaled="1"/>
                  <a:tileRect/>
                </a:gradFill>
                <a:ln w="10795" cap="flat" cmpd="sng" algn="ctr">
                  <a:noFill/>
                  <a:prstDash val="solid"/>
                </a:ln>
                <a:effectLst/>
              </p:spPr>
              <p:txBody>
                <a:bodyPr rtlCol="0" anchor="ctr"/>
                <a:lstStyle/>
                <a:p>
                  <a:pPr algn="ctr">
                    <a:defRPr/>
                  </a:pPr>
                  <a:endParaRPr lang="en-US" kern="0" dirty="0" err="1">
                    <a:solidFill>
                      <a:prstClr val="white"/>
                    </a:solidFill>
                  </a:endParaRPr>
                </a:p>
              </p:txBody>
            </p:sp>
          </p:grpSp>
        </p:grpSp>
      </p:grpSp>
      <p:sp>
        <p:nvSpPr>
          <p:cNvPr id="2" name="Title 1"/>
          <p:cNvSpPr>
            <a:spLocks noGrp="1"/>
          </p:cNvSpPr>
          <p:nvPr>
            <p:ph type="ctrTitle"/>
          </p:nvPr>
        </p:nvSpPr>
        <p:spPr bwMode="gray">
          <a:xfrm>
            <a:off x="434551" y="2615706"/>
            <a:ext cx="7425116" cy="1461939"/>
          </a:xfrm>
        </p:spPr>
        <p:txBody>
          <a:bodyPr wrap="square" anchor="b">
            <a:noAutofit/>
          </a:bodyPr>
          <a:lstStyle>
            <a:lvl1pPr algn="l">
              <a:lnSpc>
                <a:spcPct val="90000"/>
              </a:lnSpc>
              <a:defRPr sz="6000" spc="-20" baseline="0">
                <a:solidFill>
                  <a:schemeClr val="bg1"/>
                </a:solidFill>
              </a:defRPr>
            </a:lvl1pPr>
          </a:lstStyle>
          <a:p>
            <a:r>
              <a:rPr lang="en-US"/>
              <a:t>Click to edit Master title style</a:t>
            </a:r>
            <a:endParaRPr lang="en-US" dirty="0"/>
          </a:p>
        </p:txBody>
      </p:sp>
      <p:sp>
        <p:nvSpPr>
          <p:cNvPr id="38" name="Text Placeholder 7"/>
          <p:cNvSpPr>
            <a:spLocks noGrp="1"/>
          </p:cNvSpPr>
          <p:nvPr>
            <p:ph type="body" sz="quarter" idx="10" hasCustomPrompt="1"/>
          </p:nvPr>
        </p:nvSpPr>
        <p:spPr bwMode="gray">
          <a:xfrm>
            <a:off x="483783" y="4195085"/>
            <a:ext cx="7363786" cy="961930"/>
          </a:xfrm>
        </p:spPr>
        <p:txBody>
          <a:bodyPr>
            <a:noAutofit/>
          </a:bodyPr>
          <a:lstStyle>
            <a:lvl1pPr marL="0" indent="0">
              <a:spcBef>
                <a:spcPts val="0"/>
              </a:spcBef>
              <a:spcAft>
                <a:spcPts val="600"/>
              </a:spcAft>
              <a:buFont typeface="Microsoft Sans Serif" panose="020B0604020202020204" pitchFamily="34" charset="0"/>
              <a:buChar char="​"/>
              <a:defRPr sz="2100" b="1" spc="30" baseline="0">
                <a:solidFill>
                  <a:schemeClr val="bg1"/>
                </a:solidFill>
              </a:defRPr>
            </a:lvl1pPr>
            <a:lvl2pPr marL="0" indent="0">
              <a:lnSpc>
                <a:spcPct val="98000"/>
              </a:lnSpc>
              <a:spcBef>
                <a:spcPts val="0"/>
              </a:spcBef>
              <a:buFont typeface="Microsoft Sans Serif" panose="020B0604020202020204" pitchFamily="34" charset="0"/>
              <a:buNone/>
              <a:defRPr sz="1800">
                <a:solidFill>
                  <a:schemeClr val="bg1"/>
                </a:solidFill>
              </a:defRPr>
            </a:lvl2pPr>
            <a:lvl3pPr marL="0" indent="0">
              <a:lnSpc>
                <a:spcPct val="98000"/>
              </a:lnSpc>
              <a:spcBef>
                <a:spcPts val="0"/>
              </a:spcBef>
              <a:buFont typeface="Microsoft Sans Serif" panose="020B0604020202020204" pitchFamily="34" charset="0"/>
              <a:buChar char="​"/>
              <a:defRPr sz="1800">
                <a:solidFill>
                  <a:schemeClr val="bg1"/>
                </a:solidFill>
              </a:defRPr>
            </a:lvl3pPr>
            <a:lvl4pPr marL="0" indent="0">
              <a:lnSpc>
                <a:spcPct val="98000"/>
              </a:lnSpc>
              <a:spcBef>
                <a:spcPts val="0"/>
              </a:spcBef>
              <a:buFont typeface="Microsoft Sans Serif" panose="020B0604020202020204" pitchFamily="34" charset="0"/>
              <a:buChar char="​"/>
              <a:defRPr sz="1800" baseline="0">
                <a:solidFill>
                  <a:schemeClr val="bg1"/>
                </a:solidFill>
              </a:defRPr>
            </a:lvl4pPr>
            <a:lvl5pPr>
              <a:lnSpc>
                <a:spcPct val="98000"/>
              </a:lnSpc>
              <a:spcBef>
                <a:spcPts val="0"/>
              </a:spcBef>
              <a:defRPr sz="1800">
                <a:solidFill>
                  <a:schemeClr val="bg1"/>
                </a:solidFill>
              </a:defRPr>
            </a:lvl5pPr>
            <a:lvl6pPr>
              <a:lnSpc>
                <a:spcPct val="98000"/>
              </a:lnSpc>
              <a:spcBef>
                <a:spcPts val="0"/>
              </a:spcBef>
              <a:defRPr sz="1800">
                <a:solidFill>
                  <a:schemeClr val="bg1"/>
                </a:solidFill>
              </a:defRPr>
            </a:lvl6pPr>
            <a:lvl7pPr>
              <a:lnSpc>
                <a:spcPct val="98000"/>
              </a:lnSpc>
              <a:spcBef>
                <a:spcPts val="0"/>
              </a:spcBef>
              <a:defRPr sz="1800" baseline="0">
                <a:solidFill>
                  <a:schemeClr val="bg1"/>
                </a:solidFill>
              </a:defRPr>
            </a:lvl7pPr>
            <a:lvl8pPr>
              <a:lnSpc>
                <a:spcPct val="98000"/>
              </a:lnSpc>
              <a:spcBef>
                <a:spcPts val="0"/>
              </a:spcBef>
              <a:defRPr sz="1800" baseline="0">
                <a:solidFill>
                  <a:schemeClr val="bg1"/>
                </a:solidFill>
              </a:defRPr>
            </a:lvl8pPr>
            <a:lvl9pPr>
              <a:lnSpc>
                <a:spcPct val="98000"/>
              </a:lnSpc>
              <a:spcBef>
                <a:spcPts val="0"/>
              </a:spcBef>
              <a:defRPr sz="1800" baseline="0">
                <a:solidFill>
                  <a:schemeClr val="bg1"/>
                </a:solidFill>
              </a:defRPr>
            </a:lvl9pPr>
          </a:lstStyle>
          <a:p>
            <a:pPr lvl="0"/>
            <a:r>
              <a:rPr lang="en-US" dirty="0"/>
              <a:t>Speaker name</a:t>
            </a:r>
          </a:p>
          <a:p>
            <a:pPr lvl="1"/>
            <a:r>
              <a:rPr lang="en-US" dirty="0"/>
              <a:t>Speaker title</a:t>
            </a:r>
          </a:p>
          <a:p>
            <a:pPr lvl="1"/>
            <a:endParaRPr lang="en-US" dirty="0"/>
          </a:p>
        </p:txBody>
      </p:sp>
      <p:sp>
        <p:nvSpPr>
          <p:cNvPr id="88" name="Freeform 5">
            <a:extLst>
              <a:ext uri="{FF2B5EF4-FFF2-40B4-BE49-F238E27FC236}">
                <a16:creationId xmlns:a16="http://schemas.microsoft.com/office/drawing/2014/main" id="{3915EFCB-AFF4-4D78-8B01-1EBD79B33901}"/>
              </a:ext>
            </a:extLst>
          </p:cNvPr>
          <p:cNvSpPr>
            <a:spLocks noEditPoints="1"/>
          </p:cNvSpPr>
          <p:nvPr userDrawn="1"/>
        </p:nvSpPr>
        <p:spPr bwMode="gray">
          <a:xfrm>
            <a:off x="10318621" y="477043"/>
            <a:ext cx="1319582" cy="241866"/>
          </a:xfrm>
          <a:custGeom>
            <a:avLst/>
            <a:gdLst>
              <a:gd name="T0" fmla="*/ 2199 w 8006"/>
              <a:gd name="T1" fmla="*/ 1222 h 1470"/>
              <a:gd name="T2" fmla="*/ 2017 w 8006"/>
              <a:gd name="T3" fmla="*/ 1223 h 1470"/>
              <a:gd name="T4" fmla="*/ 1391 w 8006"/>
              <a:gd name="T5" fmla="*/ 923 h 1470"/>
              <a:gd name="T6" fmla="*/ 1535 w 8006"/>
              <a:gd name="T7" fmla="*/ 421 h 1470"/>
              <a:gd name="T8" fmla="*/ 1792 w 8006"/>
              <a:gd name="T9" fmla="*/ 1125 h 1470"/>
              <a:gd name="T10" fmla="*/ 2056 w 8006"/>
              <a:gd name="T11" fmla="*/ 421 h 1470"/>
              <a:gd name="T12" fmla="*/ 0 w 8006"/>
              <a:gd name="T13" fmla="*/ 641 h 1470"/>
              <a:gd name="T14" fmla="*/ 881 w 8006"/>
              <a:gd name="T15" fmla="*/ 1438 h 1470"/>
              <a:gd name="T16" fmla="*/ 1071 w 8006"/>
              <a:gd name="T17" fmla="*/ 1419 h 1470"/>
              <a:gd name="T18" fmla="*/ 638 w 8006"/>
              <a:gd name="T19" fmla="*/ 0 h 1470"/>
              <a:gd name="T20" fmla="*/ 783 w 8006"/>
              <a:gd name="T21" fmla="*/ 771 h 1470"/>
              <a:gd name="T22" fmla="*/ 749 w 8006"/>
              <a:gd name="T23" fmla="*/ 1096 h 1470"/>
              <a:gd name="T24" fmla="*/ 638 w 8006"/>
              <a:gd name="T25" fmla="*/ 173 h 1470"/>
              <a:gd name="T26" fmla="*/ 7997 w 8006"/>
              <a:gd name="T27" fmla="*/ 1218 h 1470"/>
              <a:gd name="T28" fmla="*/ 7808 w 8006"/>
              <a:gd name="T29" fmla="*/ 1229 h 1470"/>
              <a:gd name="T30" fmla="*/ 7333 w 8006"/>
              <a:gd name="T31" fmla="*/ 1260 h 1470"/>
              <a:gd name="T32" fmla="*/ 6966 w 8006"/>
              <a:gd name="T33" fmla="*/ 652 h 1470"/>
              <a:gd name="T34" fmla="*/ 6597 w 8006"/>
              <a:gd name="T35" fmla="*/ 1260 h 1470"/>
              <a:gd name="T36" fmla="*/ 6118 w 8006"/>
              <a:gd name="T37" fmla="*/ 1229 h 1470"/>
              <a:gd name="T38" fmla="*/ 5924 w 8006"/>
              <a:gd name="T39" fmla="*/ 1229 h 1470"/>
              <a:gd name="T40" fmla="*/ 5448 w 8006"/>
              <a:gd name="T41" fmla="*/ 1260 h 1470"/>
              <a:gd name="T42" fmla="*/ 5600 w 8006"/>
              <a:gd name="T43" fmla="*/ 454 h 1470"/>
              <a:gd name="T44" fmla="*/ 5817 w 8006"/>
              <a:gd name="T45" fmla="*/ 454 h 1470"/>
              <a:gd name="T46" fmla="*/ 6277 w 8006"/>
              <a:gd name="T47" fmla="*/ 421 h 1470"/>
              <a:gd name="T48" fmla="*/ 6653 w 8006"/>
              <a:gd name="T49" fmla="*/ 1012 h 1470"/>
              <a:gd name="T50" fmla="*/ 7029 w 8006"/>
              <a:gd name="T51" fmla="*/ 421 h 1470"/>
              <a:gd name="T52" fmla="*/ 7488 w 8006"/>
              <a:gd name="T53" fmla="*/ 454 h 1470"/>
              <a:gd name="T54" fmla="*/ 7705 w 8006"/>
              <a:gd name="T55" fmla="*/ 454 h 1470"/>
              <a:gd name="T56" fmla="*/ 3055 w 8006"/>
              <a:gd name="T57" fmla="*/ 421 h 1470"/>
              <a:gd name="T58" fmla="*/ 2741 w 8006"/>
              <a:gd name="T59" fmla="*/ 397 h 1470"/>
              <a:gd name="T60" fmla="*/ 3015 w 8006"/>
              <a:gd name="T61" fmla="*/ 1148 h 1470"/>
              <a:gd name="T62" fmla="*/ 3159 w 8006"/>
              <a:gd name="T63" fmla="*/ 1260 h 1470"/>
              <a:gd name="T64" fmla="*/ 3159 w 8006"/>
              <a:gd name="T65" fmla="*/ 421 h 1470"/>
              <a:gd name="T66" fmla="*/ 2760 w 8006"/>
              <a:gd name="T67" fmla="*/ 568 h 1470"/>
              <a:gd name="T68" fmla="*/ 4389 w 8006"/>
              <a:gd name="T69" fmla="*/ 1141 h 1470"/>
              <a:gd name="T70" fmla="*/ 3678 w 8006"/>
              <a:gd name="T71" fmla="*/ 841 h 1470"/>
              <a:gd name="T72" fmla="*/ 4389 w 8006"/>
              <a:gd name="T73" fmla="*/ 538 h 1470"/>
              <a:gd name="T74" fmla="*/ 4117 w 8006"/>
              <a:gd name="T75" fmla="*/ 563 h 1470"/>
              <a:gd name="T76" fmla="*/ 4276 w 8006"/>
              <a:gd name="T77" fmla="*/ 1066 h 1470"/>
              <a:gd name="T78" fmla="*/ 4875 w 8006"/>
              <a:gd name="T79" fmla="*/ 398 h 1470"/>
              <a:gd name="T80" fmla="*/ 5316 w 8006"/>
              <a:gd name="T81" fmla="*/ 841 h 1470"/>
              <a:gd name="T82" fmla="*/ 4618 w 8006"/>
              <a:gd name="T83" fmla="*/ 841 h 1470"/>
              <a:gd name="T84" fmla="*/ 4875 w 8006"/>
              <a:gd name="T85" fmla="*/ 1113 h 1470"/>
              <a:gd name="T86" fmla="*/ 3559 w 8006"/>
              <a:gd name="T87" fmla="*/ 1220 h 1470"/>
              <a:gd name="T88" fmla="*/ 3377 w 8006"/>
              <a:gd name="T89" fmla="*/ 1220 h 1470"/>
              <a:gd name="T90" fmla="*/ 3520 w 8006"/>
              <a:gd name="T91" fmla="*/ 23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06" h="1470">
                <a:moveTo>
                  <a:pt x="2159" y="421"/>
                </a:moveTo>
                <a:cubicBezTo>
                  <a:pt x="2180" y="421"/>
                  <a:pt x="2199" y="438"/>
                  <a:pt x="2199" y="461"/>
                </a:cubicBezTo>
                <a:cubicBezTo>
                  <a:pt x="2199" y="1222"/>
                  <a:pt x="2199" y="1222"/>
                  <a:pt x="2199" y="1222"/>
                </a:cubicBezTo>
                <a:cubicBezTo>
                  <a:pt x="2199" y="1243"/>
                  <a:pt x="2180" y="1260"/>
                  <a:pt x="2159" y="1260"/>
                </a:cubicBezTo>
                <a:cubicBezTo>
                  <a:pt x="2056" y="1260"/>
                  <a:pt x="2056" y="1260"/>
                  <a:pt x="2056" y="1260"/>
                </a:cubicBezTo>
                <a:cubicBezTo>
                  <a:pt x="2036" y="1260"/>
                  <a:pt x="2017" y="1244"/>
                  <a:pt x="2017" y="1223"/>
                </a:cubicBezTo>
                <a:cubicBezTo>
                  <a:pt x="2017" y="1153"/>
                  <a:pt x="2017" y="1153"/>
                  <a:pt x="2017" y="1153"/>
                </a:cubicBezTo>
                <a:cubicBezTo>
                  <a:pt x="1965" y="1230"/>
                  <a:pt x="1876" y="1283"/>
                  <a:pt x="1745" y="1283"/>
                </a:cubicBezTo>
                <a:cubicBezTo>
                  <a:pt x="1526" y="1283"/>
                  <a:pt x="1391" y="1138"/>
                  <a:pt x="1391" y="923"/>
                </a:cubicBezTo>
                <a:cubicBezTo>
                  <a:pt x="1391" y="460"/>
                  <a:pt x="1391" y="460"/>
                  <a:pt x="1391" y="460"/>
                </a:cubicBezTo>
                <a:cubicBezTo>
                  <a:pt x="1391" y="438"/>
                  <a:pt x="1411" y="421"/>
                  <a:pt x="1432" y="421"/>
                </a:cubicBezTo>
                <a:cubicBezTo>
                  <a:pt x="1535" y="421"/>
                  <a:pt x="1535" y="421"/>
                  <a:pt x="1535" y="421"/>
                </a:cubicBezTo>
                <a:cubicBezTo>
                  <a:pt x="1556" y="421"/>
                  <a:pt x="1573" y="438"/>
                  <a:pt x="1573" y="460"/>
                </a:cubicBezTo>
                <a:cubicBezTo>
                  <a:pt x="1573" y="893"/>
                  <a:pt x="1573" y="893"/>
                  <a:pt x="1573" y="893"/>
                </a:cubicBezTo>
                <a:cubicBezTo>
                  <a:pt x="1573" y="1033"/>
                  <a:pt x="1647" y="1125"/>
                  <a:pt x="1792" y="1125"/>
                </a:cubicBezTo>
                <a:cubicBezTo>
                  <a:pt x="1933" y="1125"/>
                  <a:pt x="2017" y="1029"/>
                  <a:pt x="2017" y="895"/>
                </a:cubicBezTo>
                <a:cubicBezTo>
                  <a:pt x="2017" y="460"/>
                  <a:pt x="2017" y="460"/>
                  <a:pt x="2017" y="460"/>
                </a:cubicBezTo>
                <a:cubicBezTo>
                  <a:pt x="2017" y="438"/>
                  <a:pt x="2036" y="421"/>
                  <a:pt x="2056" y="421"/>
                </a:cubicBezTo>
                <a:cubicBezTo>
                  <a:pt x="2159" y="421"/>
                  <a:pt x="2159" y="421"/>
                  <a:pt x="2159" y="421"/>
                </a:cubicBezTo>
                <a:moveTo>
                  <a:pt x="638" y="0"/>
                </a:moveTo>
                <a:cubicBezTo>
                  <a:pt x="285" y="0"/>
                  <a:pt x="0" y="274"/>
                  <a:pt x="0" y="641"/>
                </a:cubicBezTo>
                <a:cubicBezTo>
                  <a:pt x="0" y="1008"/>
                  <a:pt x="285" y="1283"/>
                  <a:pt x="638" y="1283"/>
                </a:cubicBezTo>
                <a:cubicBezTo>
                  <a:pt x="698" y="1283"/>
                  <a:pt x="757" y="1275"/>
                  <a:pt x="812" y="1260"/>
                </a:cubicBezTo>
                <a:cubicBezTo>
                  <a:pt x="881" y="1438"/>
                  <a:pt x="881" y="1438"/>
                  <a:pt x="881" y="1438"/>
                </a:cubicBezTo>
                <a:cubicBezTo>
                  <a:pt x="888" y="1458"/>
                  <a:pt x="902" y="1470"/>
                  <a:pt x="928" y="1470"/>
                </a:cubicBezTo>
                <a:cubicBezTo>
                  <a:pt x="1038" y="1470"/>
                  <a:pt x="1038" y="1470"/>
                  <a:pt x="1038" y="1470"/>
                </a:cubicBezTo>
                <a:cubicBezTo>
                  <a:pt x="1064" y="1470"/>
                  <a:pt x="1084" y="1452"/>
                  <a:pt x="1071" y="1419"/>
                </a:cubicBezTo>
                <a:cubicBezTo>
                  <a:pt x="982" y="1185"/>
                  <a:pt x="982" y="1185"/>
                  <a:pt x="982" y="1185"/>
                </a:cubicBezTo>
                <a:cubicBezTo>
                  <a:pt x="1159" y="1074"/>
                  <a:pt x="1276" y="877"/>
                  <a:pt x="1276" y="641"/>
                </a:cubicBezTo>
                <a:cubicBezTo>
                  <a:pt x="1276" y="274"/>
                  <a:pt x="991" y="0"/>
                  <a:pt x="638" y="0"/>
                </a:cubicBezTo>
                <a:moveTo>
                  <a:pt x="916" y="1013"/>
                </a:moveTo>
                <a:cubicBezTo>
                  <a:pt x="835" y="804"/>
                  <a:pt x="835" y="804"/>
                  <a:pt x="835" y="804"/>
                </a:cubicBezTo>
                <a:cubicBezTo>
                  <a:pt x="828" y="786"/>
                  <a:pt x="814" y="771"/>
                  <a:pt x="783" y="771"/>
                </a:cubicBezTo>
                <a:cubicBezTo>
                  <a:pt x="678" y="771"/>
                  <a:pt x="678" y="771"/>
                  <a:pt x="678" y="771"/>
                </a:cubicBezTo>
                <a:cubicBezTo>
                  <a:pt x="652" y="771"/>
                  <a:pt x="631" y="788"/>
                  <a:pt x="643" y="821"/>
                </a:cubicBezTo>
                <a:cubicBezTo>
                  <a:pt x="749" y="1096"/>
                  <a:pt x="749" y="1096"/>
                  <a:pt x="749" y="1096"/>
                </a:cubicBezTo>
                <a:cubicBezTo>
                  <a:pt x="714" y="1105"/>
                  <a:pt x="677" y="1110"/>
                  <a:pt x="638" y="1110"/>
                </a:cubicBezTo>
                <a:cubicBezTo>
                  <a:pt x="379" y="1110"/>
                  <a:pt x="196" y="907"/>
                  <a:pt x="196" y="641"/>
                </a:cubicBezTo>
                <a:cubicBezTo>
                  <a:pt x="196" y="376"/>
                  <a:pt x="379" y="173"/>
                  <a:pt x="638" y="173"/>
                </a:cubicBezTo>
                <a:cubicBezTo>
                  <a:pt x="897" y="173"/>
                  <a:pt x="1080" y="376"/>
                  <a:pt x="1080" y="641"/>
                </a:cubicBezTo>
                <a:cubicBezTo>
                  <a:pt x="1080" y="796"/>
                  <a:pt x="1018" y="929"/>
                  <a:pt x="916" y="1013"/>
                </a:cubicBezTo>
                <a:moveTo>
                  <a:pt x="7997" y="1218"/>
                </a:moveTo>
                <a:cubicBezTo>
                  <a:pt x="8006" y="1239"/>
                  <a:pt x="7995" y="1260"/>
                  <a:pt x="7969" y="1260"/>
                </a:cubicBezTo>
                <a:cubicBezTo>
                  <a:pt x="7854" y="1260"/>
                  <a:pt x="7854" y="1260"/>
                  <a:pt x="7854" y="1260"/>
                </a:cubicBezTo>
                <a:cubicBezTo>
                  <a:pt x="7833" y="1260"/>
                  <a:pt x="7815" y="1250"/>
                  <a:pt x="7808" y="1229"/>
                </a:cubicBezTo>
                <a:cubicBezTo>
                  <a:pt x="7595" y="655"/>
                  <a:pt x="7595" y="655"/>
                  <a:pt x="7595" y="655"/>
                </a:cubicBezTo>
                <a:cubicBezTo>
                  <a:pt x="7378" y="1229"/>
                  <a:pt x="7378" y="1229"/>
                  <a:pt x="7378" y="1229"/>
                </a:cubicBezTo>
                <a:cubicBezTo>
                  <a:pt x="7369" y="1251"/>
                  <a:pt x="7354" y="1260"/>
                  <a:pt x="7333" y="1260"/>
                </a:cubicBezTo>
                <a:cubicBezTo>
                  <a:pt x="7230" y="1260"/>
                  <a:pt x="7230" y="1260"/>
                  <a:pt x="7230" y="1260"/>
                </a:cubicBezTo>
                <a:cubicBezTo>
                  <a:pt x="7209" y="1260"/>
                  <a:pt x="7193" y="1251"/>
                  <a:pt x="7184" y="1229"/>
                </a:cubicBezTo>
                <a:cubicBezTo>
                  <a:pt x="6966" y="652"/>
                  <a:pt x="6966" y="652"/>
                  <a:pt x="6966" y="652"/>
                </a:cubicBezTo>
                <a:cubicBezTo>
                  <a:pt x="6751" y="1229"/>
                  <a:pt x="6751" y="1229"/>
                  <a:pt x="6751" y="1229"/>
                </a:cubicBezTo>
                <a:cubicBezTo>
                  <a:pt x="6742" y="1250"/>
                  <a:pt x="6726" y="1260"/>
                  <a:pt x="6705" y="1260"/>
                </a:cubicBezTo>
                <a:cubicBezTo>
                  <a:pt x="6597" y="1260"/>
                  <a:pt x="6597" y="1260"/>
                  <a:pt x="6597" y="1260"/>
                </a:cubicBezTo>
                <a:cubicBezTo>
                  <a:pt x="6576" y="1260"/>
                  <a:pt x="6560" y="1250"/>
                  <a:pt x="6551" y="1229"/>
                </a:cubicBezTo>
                <a:cubicBezTo>
                  <a:pt x="6338" y="652"/>
                  <a:pt x="6338" y="652"/>
                  <a:pt x="6338" y="652"/>
                </a:cubicBezTo>
                <a:cubicBezTo>
                  <a:pt x="6118" y="1229"/>
                  <a:pt x="6118" y="1229"/>
                  <a:pt x="6118" y="1229"/>
                </a:cubicBezTo>
                <a:cubicBezTo>
                  <a:pt x="6109" y="1251"/>
                  <a:pt x="6093" y="1260"/>
                  <a:pt x="6072" y="1260"/>
                </a:cubicBezTo>
                <a:cubicBezTo>
                  <a:pt x="5969" y="1260"/>
                  <a:pt x="5969" y="1260"/>
                  <a:pt x="5969" y="1260"/>
                </a:cubicBezTo>
                <a:cubicBezTo>
                  <a:pt x="5948" y="1260"/>
                  <a:pt x="5932" y="1251"/>
                  <a:pt x="5924" y="1229"/>
                </a:cubicBezTo>
                <a:cubicBezTo>
                  <a:pt x="5709" y="652"/>
                  <a:pt x="5709" y="652"/>
                  <a:pt x="5709" y="652"/>
                </a:cubicBezTo>
                <a:cubicBezTo>
                  <a:pt x="5494" y="1229"/>
                  <a:pt x="5494" y="1229"/>
                  <a:pt x="5494" y="1229"/>
                </a:cubicBezTo>
                <a:cubicBezTo>
                  <a:pt x="5487" y="1250"/>
                  <a:pt x="5469" y="1260"/>
                  <a:pt x="5448" y="1260"/>
                </a:cubicBezTo>
                <a:cubicBezTo>
                  <a:pt x="5336" y="1260"/>
                  <a:pt x="5336" y="1260"/>
                  <a:pt x="5336" y="1260"/>
                </a:cubicBezTo>
                <a:cubicBezTo>
                  <a:pt x="5310" y="1260"/>
                  <a:pt x="5300" y="1239"/>
                  <a:pt x="5308" y="1218"/>
                </a:cubicBezTo>
                <a:cubicBezTo>
                  <a:pt x="5600" y="454"/>
                  <a:pt x="5600" y="454"/>
                  <a:pt x="5600" y="454"/>
                </a:cubicBezTo>
                <a:cubicBezTo>
                  <a:pt x="5609" y="432"/>
                  <a:pt x="5625" y="421"/>
                  <a:pt x="5646" y="421"/>
                </a:cubicBezTo>
                <a:cubicBezTo>
                  <a:pt x="5772" y="421"/>
                  <a:pt x="5772" y="421"/>
                  <a:pt x="5772" y="421"/>
                </a:cubicBezTo>
                <a:cubicBezTo>
                  <a:pt x="5793" y="421"/>
                  <a:pt x="5808" y="432"/>
                  <a:pt x="5817" y="454"/>
                </a:cubicBezTo>
                <a:cubicBezTo>
                  <a:pt x="6023" y="1012"/>
                  <a:pt x="6023" y="1012"/>
                  <a:pt x="6023" y="1012"/>
                </a:cubicBezTo>
                <a:cubicBezTo>
                  <a:pt x="6231" y="454"/>
                  <a:pt x="6231" y="454"/>
                  <a:pt x="6231" y="454"/>
                </a:cubicBezTo>
                <a:cubicBezTo>
                  <a:pt x="6240" y="432"/>
                  <a:pt x="6256" y="421"/>
                  <a:pt x="6277" y="421"/>
                </a:cubicBezTo>
                <a:cubicBezTo>
                  <a:pt x="6401" y="421"/>
                  <a:pt x="6401" y="421"/>
                  <a:pt x="6401" y="421"/>
                </a:cubicBezTo>
                <a:cubicBezTo>
                  <a:pt x="6422" y="421"/>
                  <a:pt x="6438" y="432"/>
                  <a:pt x="6446" y="454"/>
                </a:cubicBezTo>
                <a:cubicBezTo>
                  <a:pt x="6653" y="1012"/>
                  <a:pt x="6653" y="1012"/>
                  <a:pt x="6653" y="1012"/>
                </a:cubicBezTo>
                <a:cubicBezTo>
                  <a:pt x="6859" y="454"/>
                  <a:pt x="6859" y="454"/>
                  <a:pt x="6859" y="454"/>
                </a:cubicBezTo>
                <a:cubicBezTo>
                  <a:pt x="6868" y="432"/>
                  <a:pt x="6883" y="421"/>
                  <a:pt x="6904" y="421"/>
                </a:cubicBezTo>
                <a:cubicBezTo>
                  <a:pt x="7029" y="421"/>
                  <a:pt x="7029" y="421"/>
                  <a:pt x="7029" y="421"/>
                </a:cubicBezTo>
                <a:cubicBezTo>
                  <a:pt x="7049" y="421"/>
                  <a:pt x="7065" y="432"/>
                  <a:pt x="7074" y="454"/>
                </a:cubicBezTo>
                <a:cubicBezTo>
                  <a:pt x="7284" y="1012"/>
                  <a:pt x="7284" y="1012"/>
                  <a:pt x="7284" y="1012"/>
                </a:cubicBezTo>
                <a:cubicBezTo>
                  <a:pt x="7488" y="454"/>
                  <a:pt x="7488" y="454"/>
                  <a:pt x="7488" y="454"/>
                </a:cubicBezTo>
                <a:cubicBezTo>
                  <a:pt x="7497" y="432"/>
                  <a:pt x="7513" y="421"/>
                  <a:pt x="7534" y="421"/>
                </a:cubicBezTo>
                <a:cubicBezTo>
                  <a:pt x="7660" y="421"/>
                  <a:pt x="7660" y="421"/>
                  <a:pt x="7660" y="421"/>
                </a:cubicBezTo>
                <a:cubicBezTo>
                  <a:pt x="7681" y="421"/>
                  <a:pt x="7696" y="432"/>
                  <a:pt x="7705" y="454"/>
                </a:cubicBezTo>
                <a:cubicBezTo>
                  <a:pt x="7997" y="1218"/>
                  <a:pt x="7997" y="1218"/>
                  <a:pt x="7997" y="1218"/>
                </a:cubicBezTo>
                <a:moveTo>
                  <a:pt x="3159" y="421"/>
                </a:moveTo>
                <a:cubicBezTo>
                  <a:pt x="3055" y="421"/>
                  <a:pt x="3055" y="421"/>
                  <a:pt x="3055" y="421"/>
                </a:cubicBezTo>
                <a:cubicBezTo>
                  <a:pt x="3035" y="421"/>
                  <a:pt x="3015" y="438"/>
                  <a:pt x="3015" y="461"/>
                </a:cubicBezTo>
                <a:cubicBezTo>
                  <a:pt x="3015" y="531"/>
                  <a:pt x="3015" y="531"/>
                  <a:pt x="3015" y="531"/>
                </a:cubicBezTo>
                <a:cubicBezTo>
                  <a:pt x="2963" y="452"/>
                  <a:pt x="2861" y="397"/>
                  <a:pt x="2741" y="397"/>
                </a:cubicBezTo>
                <a:cubicBezTo>
                  <a:pt x="2514" y="397"/>
                  <a:pt x="2318" y="577"/>
                  <a:pt x="2318" y="839"/>
                </a:cubicBezTo>
                <a:cubicBezTo>
                  <a:pt x="2318" y="1105"/>
                  <a:pt x="2514" y="1283"/>
                  <a:pt x="2739" y="1283"/>
                </a:cubicBezTo>
                <a:cubicBezTo>
                  <a:pt x="2861" y="1283"/>
                  <a:pt x="2961" y="1227"/>
                  <a:pt x="3015" y="1148"/>
                </a:cubicBezTo>
                <a:cubicBezTo>
                  <a:pt x="3015" y="1222"/>
                  <a:pt x="3015" y="1222"/>
                  <a:pt x="3015" y="1222"/>
                </a:cubicBezTo>
                <a:cubicBezTo>
                  <a:pt x="3015" y="1243"/>
                  <a:pt x="3035" y="1260"/>
                  <a:pt x="3055" y="1260"/>
                </a:cubicBezTo>
                <a:cubicBezTo>
                  <a:pt x="3159" y="1260"/>
                  <a:pt x="3159" y="1260"/>
                  <a:pt x="3159" y="1260"/>
                </a:cubicBezTo>
                <a:cubicBezTo>
                  <a:pt x="3180" y="1260"/>
                  <a:pt x="3197" y="1243"/>
                  <a:pt x="3197" y="1222"/>
                </a:cubicBezTo>
                <a:cubicBezTo>
                  <a:pt x="3197" y="461"/>
                  <a:pt x="3197" y="461"/>
                  <a:pt x="3197" y="461"/>
                </a:cubicBezTo>
                <a:cubicBezTo>
                  <a:pt x="3197" y="438"/>
                  <a:pt x="3180" y="421"/>
                  <a:pt x="3159" y="421"/>
                </a:cubicBezTo>
                <a:moveTo>
                  <a:pt x="2760" y="1115"/>
                </a:moveTo>
                <a:cubicBezTo>
                  <a:pt x="2610" y="1115"/>
                  <a:pt x="2503" y="993"/>
                  <a:pt x="2503" y="841"/>
                </a:cubicBezTo>
                <a:cubicBezTo>
                  <a:pt x="2503" y="687"/>
                  <a:pt x="2610" y="568"/>
                  <a:pt x="2760" y="568"/>
                </a:cubicBezTo>
                <a:cubicBezTo>
                  <a:pt x="2909" y="568"/>
                  <a:pt x="3017" y="687"/>
                  <a:pt x="3017" y="841"/>
                </a:cubicBezTo>
                <a:cubicBezTo>
                  <a:pt x="3017" y="993"/>
                  <a:pt x="2909" y="1115"/>
                  <a:pt x="2760" y="1115"/>
                </a:cubicBezTo>
                <a:moveTo>
                  <a:pt x="4389" y="1141"/>
                </a:moveTo>
                <a:cubicBezTo>
                  <a:pt x="4412" y="1169"/>
                  <a:pt x="4393" y="1190"/>
                  <a:pt x="4381" y="1199"/>
                </a:cubicBezTo>
                <a:cubicBezTo>
                  <a:pt x="4309" y="1253"/>
                  <a:pt x="4214" y="1283"/>
                  <a:pt x="4111" y="1283"/>
                </a:cubicBezTo>
                <a:cubicBezTo>
                  <a:pt x="3851" y="1283"/>
                  <a:pt x="3678" y="1092"/>
                  <a:pt x="3678" y="841"/>
                </a:cubicBezTo>
                <a:cubicBezTo>
                  <a:pt x="3678" y="589"/>
                  <a:pt x="3851" y="397"/>
                  <a:pt x="4111" y="397"/>
                </a:cubicBezTo>
                <a:cubicBezTo>
                  <a:pt x="4214" y="397"/>
                  <a:pt x="4309" y="426"/>
                  <a:pt x="4381" y="480"/>
                </a:cubicBezTo>
                <a:cubicBezTo>
                  <a:pt x="4393" y="489"/>
                  <a:pt x="4410" y="508"/>
                  <a:pt x="4389" y="538"/>
                </a:cubicBezTo>
                <a:cubicBezTo>
                  <a:pt x="4340" y="606"/>
                  <a:pt x="4340" y="606"/>
                  <a:pt x="4340" y="606"/>
                </a:cubicBezTo>
                <a:cubicBezTo>
                  <a:pt x="4321" y="633"/>
                  <a:pt x="4298" y="626"/>
                  <a:pt x="4279" y="613"/>
                </a:cubicBezTo>
                <a:cubicBezTo>
                  <a:pt x="4234" y="585"/>
                  <a:pt x="4179" y="563"/>
                  <a:pt x="4117" y="563"/>
                </a:cubicBezTo>
                <a:cubicBezTo>
                  <a:pt x="3964" y="563"/>
                  <a:pt x="3863" y="685"/>
                  <a:pt x="3863" y="841"/>
                </a:cubicBezTo>
                <a:cubicBezTo>
                  <a:pt x="3863" y="996"/>
                  <a:pt x="3964" y="1117"/>
                  <a:pt x="4117" y="1117"/>
                </a:cubicBezTo>
                <a:cubicBezTo>
                  <a:pt x="4179" y="1117"/>
                  <a:pt x="4230" y="1092"/>
                  <a:pt x="4276" y="1066"/>
                </a:cubicBezTo>
                <a:cubicBezTo>
                  <a:pt x="4295" y="1056"/>
                  <a:pt x="4316" y="1047"/>
                  <a:pt x="4337" y="1075"/>
                </a:cubicBezTo>
                <a:lnTo>
                  <a:pt x="4389" y="1141"/>
                </a:lnTo>
                <a:close/>
                <a:moveTo>
                  <a:pt x="4875" y="398"/>
                </a:moveTo>
                <a:cubicBezTo>
                  <a:pt x="4630" y="398"/>
                  <a:pt x="4435" y="591"/>
                  <a:pt x="4435" y="841"/>
                </a:cubicBezTo>
                <a:cubicBezTo>
                  <a:pt x="4435" y="1092"/>
                  <a:pt x="4630" y="1283"/>
                  <a:pt x="4875" y="1283"/>
                </a:cubicBezTo>
                <a:cubicBezTo>
                  <a:pt x="5120" y="1283"/>
                  <a:pt x="5316" y="1092"/>
                  <a:pt x="5316" y="841"/>
                </a:cubicBezTo>
                <a:cubicBezTo>
                  <a:pt x="5316" y="591"/>
                  <a:pt x="5120" y="398"/>
                  <a:pt x="4875" y="398"/>
                </a:cubicBezTo>
                <a:moveTo>
                  <a:pt x="4875" y="1113"/>
                </a:moveTo>
                <a:cubicBezTo>
                  <a:pt x="4725" y="1113"/>
                  <a:pt x="4618" y="993"/>
                  <a:pt x="4618" y="841"/>
                </a:cubicBezTo>
                <a:cubicBezTo>
                  <a:pt x="4618" y="687"/>
                  <a:pt x="4725" y="568"/>
                  <a:pt x="4875" y="568"/>
                </a:cubicBezTo>
                <a:cubicBezTo>
                  <a:pt x="5026" y="568"/>
                  <a:pt x="5132" y="687"/>
                  <a:pt x="5132" y="841"/>
                </a:cubicBezTo>
                <a:cubicBezTo>
                  <a:pt x="5132" y="993"/>
                  <a:pt x="5026" y="1113"/>
                  <a:pt x="4875" y="1113"/>
                </a:cubicBezTo>
                <a:moveTo>
                  <a:pt x="3520" y="23"/>
                </a:moveTo>
                <a:cubicBezTo>
                  <a:pt x="3543" y="23"/>
                  <a:pt x="3559" y="42"/>
                  <a:pt x="3559" y="63"/>
                </a:cubicBezTo>
                <a:cubicBezTo>
                  <a:pt x="3559" y="1220"/>
                  <a:pt x="3559" y="1220"/>
                  <a:pt x="3559" y="1220"/>
                </a:cubicBezTo>
                <a:cubicBezTo>
                  <a:pt x="3559" y="1241"/>
                  <a:pt x="3543" y="1260"/>
                  <a:pt x="3520" y="1260"/>
                </a:cubicBezTo>
                <a:cubicBezTo>
                  <a:pt x="3417" y="1260"/>
                  <a:pt x="3417" y="1260"/>
                  <a:pt x="3417" y="1260"/>
                </a:cubicBezTo>
                <a:cubicBezTo>
                  <a:pt x="3396" y="1260"/>
                  <a:pt x="3377" y="1241"/>
                  <a:pt x="3377" y="1220"/>
                </a:cubicBezTo>
                <a:cubicBezTo>
                  <a:pt x="3377" y="63"/>
                  <a:pt x="3377" y="63"/>
                  <a:pt x="3377" y="63"/>
                </a:cubicBezTo>
                <a:cubicBezTo>
                  <a:pt x="3377" y="42"/>
                  <a:pt x="3396" y="23"/>
                  <a:pt x="3417" y="23"/>
                </a:cubicBezTo>
                <a:cubicBezTo>
                  <a:pt x="3520" y="23"/>
                  <a:pt x="3520" y="23"/>
                  <a:pt x="3520" y="23"/>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Microsoft Sans Serif"/>
              <a:ea typeface="+mn-ea"/>
              <a:cs typeface="+mn-cs"/>
            </a:endParaRPr>
          </a:p>
        </p:txBody>
      </p:sp>
      <p:sp>
        <p:nvSpPr>
          <p:cNvPr id="8" name="Text Placeholder 7">
            <a:extLst>
              <a:ext uri="{FF2B5EF4-FFF2-40B4-BE49-F238E27FC236}">
                <a16:creationId xmlns:a16="http://schemas.microsoft.com/office/drawing/2014/main" id="{B04D80C5-5B09-4391-914E-491EB6BF922B}"/>
              </a:ext>
            </a:extLst>
          </p:cNvPr>
          <p:cNvSpPr>
            <a:spLocks noGrp="1"/>
          </p:cNvSpPr>
          <p:nvPr>
            <p:ph type="body" sz="quarter" idx="11" hasCustomPrompt="1"/>
          </p:nvPr>
        </p:nvSpPr>
        <p:spPr bwMode="gray">
          <a:xfrm>
            <a:off x="3350231" y="504078"/>
            <a:ext cx="2615937" cy="226772"/>
          </a:xfrm>
        </p:spPr>
        <p:txBody>
          <a:bodyPr/>
          <a:lstStyle>
            <a:lvl1pPr marL="0" indent="0" algn="l">
              <a:lnSpc>
                <a:spcPct val="90000"/>
              </a:lnSpc>
              <a:spcBef>
                <a:spcPts val="0"/>
              </a:spcBef>
              <a:buNone/>
              <a:defRPr sz="1600" b="1">
                <a:solidFill>
                  <a:schemeClr val="bg1"/>
                </a:solidFill>
              </a:defRPr>
            </a:lvl1pPr>
            <a:lvl2pPr marL="0" indent="0" algn="r">
              <a:lnSpc>
                <a:spcPct val="90000"/>
              </a:lnSpc>
              <a:spcBef>
                <a:spcPts val="0"/>
              </a:spcBef>
              <a:buNone/>
              <a:defRPr sz="1600">
                <a:solidFill>
                  <a:schemeClr val="bg1"/>
                </a:solidFill>
              </a:defRPr>
            </a:lvl2pPr>
            <a:lvl3pPr marL="0" indent="0" algn="r">
              <a:lnSpc>
                <a:spcPct val="90000"/>
              </a:lnSpc>
              <a:spcBef>
                <a:spcPts val="0"/>
              </a:spcBef>
              <a:buNone/>
              <a:defRPr sz="1600">
                <a:solidFill>
                  <a:schemeClr val="bg1"/>
                </a:solidFill>
              </a:defRPr>
            </a:lvl3pPr>
            <a:lvl4pPr marL="0" indent="0" algn="r">
              <a:lnSpc>
                <a:spcPct val="90000"/>
              </a:lnSpc>
              <a:spcBef>
                <a:spcPts val="0"/>
              </a:spcBef>
              <a:buNone/>
              <a:defRPr sz="1600">
                <a:solidFill>
                  <a:schemeClr val="bg1"/>
                </a:solidFill>
              </a:defRPr>
            </a:lvl4pPr>
            <a:lvl5pPr marL="0" indent="0" algn="r">
              <a:lnSpc>
                <a:spcPct val="90000"/>
              </a:lnSpc>
              <a:spcBef>
                <a:spcPts val="0"/>
              </a:spcBef>
              <a:buNone/>
              <a:defRPr sz="1600">
                <a:solidFill>
                  <a:schemeClr val="bg1"/>
                </a:solidFill>
              </a:defRPr>
            </a:lvl5pPr>
          </a:lstStyle>
          <a:p>
            <a:pPr lvl="0"/>
            <a:r>
              <a:rPr lang="en-US" dirty="0"/>
              <a:t>@</a:t>
            </a:r>
            <a:r>
              <a:rPr lang="en-US" dirty="0" err="1"/>
              <a:t>qualcomm</a:t>
            </a:r>
            <a:endParaRPr lang="en-US" dirty="0"/>
          </a:p>
        </p:txBody>
      </p:sp>
      <p:sp>
        <p:nvSpPr>
          <p:cNvPr id="184" name="Text Placeholder 5">
            <a:extLst>
              <a:ext uri="{FF2B5EF4-FFF2-40B4-BE49-F238E27FC236}">
                <a16:creationId xmlns:a16="http://schemas.microsoft.com/office/drawing/2014/main" id="{E4B73436-F9A5-4201-8676-5BB1475322E2}"/>
              </a:ext>
            </a:extLst>
          </p:cNvPr>
          <p:cNvSpPr>
            <a:spLocks noGrp="1"/>
          </p:cNvSpPr>
          <p:nvPr>
            <p:ph type="body" sz="quarter" idx="13" hasCustomPrompt="1"/>
          </p:nvPr>
        </p:nvSpPr>
        <p:spPr bwMode="gray">
          <a:xfrm>
            <a:off x="478848" y="485695"/>
            <a:ext cx="2620484" cy="262176"/>
          </a:xfrm>
        </p:spPr>
        <p:txBody>
          <a:bodyPr/>
          <a:lstStyle>
            <a:lvl1pPr marL="0" indent="0">
              <a:lnSpc>
                <a:spcPct val="98000"/>
              </a:lnSpc>
              <a:spcBef>
                <a:spcPts val="0"/>
              </a:spcBef>
              <a:buNone/>
              <a:defRPr sz="1600">
                <a:solidFill>
                  <a:schemeClr val="bg1"/>
                </a:solidFill>
              </a:defRPr>
            </a:lvl1pPr>
            <a:lvl2pPr marL="0" indent="0">
              <a:lnSpc>
                <a:spcPct val="98000"/>
              </a:lnSpc>
              <a:spcBef>
                <a:spcPts val="0"/>
              </a:spcBef>
              <a:buNone/>
              <a:defRPr sz="1600">
                <a:solidFill>
                  <a:schemeClr val="bg1"/>
                </a:solidFill>
              </a:defRPr>
            </a:lvl2pPr>
            <a:lvl3pPr marL="0" indent="0">
              <a:lnSpc>
                <a:spcPct val="98000"/>
              </a:lnSpc>
              <a:spcBef>
                <a:spcPts val="0"/>
              </a:spcBef>
              <a:buNone/>
              <a:defRPr sz="1600">
                <a:solidFill>
                  <a:schemeClr val="bg1"/>
                </a:solidFill>
              </a:defRPr>
            </a:lvl3pPr>
            <a:lvl4pPr marL="0" indent="0">
              <a:lnSpc>
                <a:spcPct val="98000"/>
              </a:lnSpc>
              <a:spcBef>
                <a:spcPts val="0"/>
              </a:spcBef>
              <a:buNone/>
              <a:defRPr sz="1600">
                <a:solidFill>
                  <a:schemeClr val="bg1"/>
                </a:solidFill>
              </a:defRPr>
            </a:lvl4pPr>
            <a:lvl5pPr marL="0" indent="0">
              <a:lnSpc>
                <a:spcPct val="98000"/>
              </a:lnSpc>
              <a:spcBef>
                <a:spcPts val="0"/>
              </a:spcBef>
              <a:buNone/>
              <a:defRPr sz="1600">
                <a:solidFill>
                  <a:schemeClr val="bg1"/>
                </a:solidFill>
              </a:defRPr>
            </a:lvl5pPr>
          </a:lstStyle>
          <a:p>
            <a:pPr lvl="0"/>
            <a:r>
              <a:rPr lang="en-US" dirty="0"/>
              <a:t>Date</a:t>
            </a:r>
          </a:p>
        </p:txBody>
      </p:sp>
      <p:sp>
        <p:nvSpPr>
          <p:cNvPr id="185" name="Text Placeholder 48">
            <a:extLst>
              <a:ext uri="{FF2B5EF4-FFF2-40B4-BE49-F238E27FC236}">
                <a16:creationId xmlns:a16="http://schemas.microsoft.com/office/drawing/2014/main" id="{44CE8076-2642-41CB-B9C4-44BBD2A86AAA}"/>
              </a:ext>
            </a:extLst>
          </p:cNvPr>
          <p:cNvSpPr>
            <a:spLocks noGrp="1"/>
          </p:cNvSpPr>
          <p:nvPr>
            <p:ph type="body" sz="quarter" idx="14" hasCustomPrompt="1"/>
          </p:nvPr>
        </p:nvSpPr>
        <p:spPr bwMode="gray">
          <a:xfrm>
            <a:off x="6194425" y="484981"/>
            <a:ext cx="2272217" cy="265271"/>
          </a:xfrm>
        </p:spPr>
        <p:txBody>
          <a:bodyPr/>
          <a:lstStyle>
            <a:lvl1pPr marL="0" indent="0">
              <a:lnSpc>
                <a:spcPct val="98000"/>
              </a:lnSpc>
              <a:spcBef>
                <a:spcPts val="0"/>
              </a:spcBef>
              <a:buNone/>
              <a:defRPr sz="1600">
                <a:solidFill>
                  <a:schemeClr val="bg1"/>
                </a:solidFill>
              </a:defRPr>
            </a:lvl1pPr>
            <a:lvl2pPr marL="0" indent="0">
              <a:lnSpc>
                <a:spcPct val="98000"/>
              </a:lnSpc>
              <a:spcBef>
                <a:spcPts val="0"/>
              </a:spcBef>
              <a:buNone/>
              <a:defRPr sz="1600">
                <a:solidFill>
                  <a:schemeClr val="bg1"/>
                </a:solidFill>
              </a:defRPr>
            </a:lvl2pPr>
            <a:lvl3pPr marL="0" indent="0">
              <a:lnSpc>
                <a:spcPct val="98000"/>
              </a:lnSpc>
              <a:spcBef>
                <a:spcPts val="0"/>
              </a:spcBef>
              <a:buNone/>
              <a:defRPr sz="1600">
                <a:solidFill>
                  <a:schemeClr val="bg1"/>
                </a:solidFill>
              </a:defRPr>
            </a:lvl3pPr>
            <a:lvl4pPr marL="0" indent="0">
              <a:lnSpc>
                <a:spcPct val="98000"/>
              </a:lnSpc>
              <a:spcBef>
                <a:spcPts val="0"/>
              </a:spcBef>
              <a:buNone/>
              <a:defRPr sz="1600">
                <a:solidFill>
                  <a:schemeClr val="bg1"/>
                </a:solidFill>
              </a:defRPr>
            </a:lvl4pPr>
            <a:lvl5pPr marL="0" indent="0">
              <a:lnSpc>
                <a:spcPct val="98000"/>
              </a:lnSpc>
              <a:spcBef>
                <a:spcPts val="0"/>
              </a:spcBef>
              <a:buNone/>
              <a:defRPr sz="1600">
                <a:solidFill>
                  <a:schemeClr val="bg1"/>
                </a:solidFill>
              </a:defRPr>
            </a:lvl5pPr>
          </a:lstStyle>
          <a:p>
            <a:pPr lvl="0"/>
            <a:r>
              <a:rPr lang="en-US" dirty="0"/>
              <a:t>Event location</a:t>
            </a:r>
          </a:p>
        </p:txBody>
      </p:sp>
    </p:spTree>
    <p:extLst>
      <p:ext uri="{BB962C8B-B14F-4D97-AF65-F5344CB8AC3E}">
        <p14:creationId xmlns:p14="http://schemas.microsoft.com/office/powerpoint/2010/main" val="2693788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lumMod val="85000"/>
                    <a:lumOff val="15000"/>
                  </a:schemeClr>
                </a:solidFill>
              </a:defRPr>
            </a:lvl1pPr>
          </a:lstStyle>
          <a:p>
            <a:r>
              <a:rPr lang="en-US"/>
              <a:t>Click to edit Master title style</a:t>
            </a:r>
            <a:endParaRPr lang="en-US" dirty="0"/>
          </a:p>
        </p:txBody>
      </p:sp>
      <p:sp>
        <p:nvSpPr>
          <p:cNvPr id="5" name="Subtitle">
            <a:extLst>
              <a:ext uri="{FF2B5EF4-FFF2-40B4-BE49-F238E27FC236}">
                <a16:creationId xmlns:a16="http://schemas.microsoft.com/office/drawing/2014/main" id="{27286BD7-4573-4AC0-A2EA-73702314CA0C}"/>
              </a:ext>
            </a:extLst>
          </p:cNvPr>
          <p:cNvSpPr>
            <a:spLocks noGrp="1"/>
          </p:cNvSpPr>
          <p:nvPr>
            <p:ph type="subTitle" idx="1"/>
          </p:nvPr>
        </p:nvSpPr>
        <p:spPr>
          <a:xfrm>
            <a:off x="479793" y="1132232"/>
            <a:ext cx="1120261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6" name="Footer Placeholder 4">
            <a:extLst>
              <a:ext uri="{FF2B5EF4-FFF2-40B4-BE49-F238E27FC236}">
                <a16:creationId xmlns:a16="http://schemas.microsoft.com/office/drawing/2014/main" id="{E2069815-7C74-4EFC-BAEB-378036544812}"/>
              </a:ext>
            </a:extLst>
          </p:cNvPr>
          <p:cNvSpPr>
            <a:spLocks noGrp="1"/>
          </p:cNvSpPr>
          <p:nvPr>
            <p:ph type="ftr" sz="quarter" idx="3"/>
          </p:nvPr>
        </p:nvSpPr>
        <p:spPr>
          <a:xfrm>
            <a:off x="494189" y="6484545"/>
            <a:ext cx="10223342"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25641802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Footer Placeholder 4">
            <a:extLst>
              <a:ext uri="{FF2B5EF4-FFF2-40B4-BE49-F238E27FC236}">
                <a16:creationId xmlns:a16="http://schemas.microsoft.com/office/drawing/2014/main" id="{77F368D0-FB27-454C-A516-F7BCCD47B28F}"/>
              </a:ext>
            </a:extLst>
          </p:cNvPr>
          <p:cNvSpPr>
            <a:spLocks noGrp="1"/>
          </p:cNvSpPr>
          <p:nvPr>
            <p:ph type="ftr" sz="quarter" idx="3"/>
          </p:nvPr>
        </p:nvSpPr>
        <p:spPr>
          <a:xfrm>
            <a:off x="494189" y="6484545"/>
            <a:ext cx="10223342"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2645029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2"/>
          </p:nvPr>
        </p:nvSpPr>
        <p:spPr>
          <a:xfrm>
            <a:off x="475488" y="1709928"/>
            <a:ext cx="11210544" cy="4636008"/>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ubtitle">
            <a:extLst>
              <a:ext uri="{FF2B5EF4-FFF2-40B4-BE49-F238E27FC236}">
                <a16:creationId xmlns:a16="http://schemas.microsoft.com/office/drawing/2014/main" id="{A19E94CA-F00B-4A8B-A6EB-3E6BCE6D18AF}"/>
              </a:ext>
            </a:extLst>
          </p:cNvPr>
          <p:cNvSpPr>
            <a:spLocks noGrp="1"/>
          </p:cNvSpPr>
          <p:nvPr>
            <p:ph type="subTitle" idx="1"/>
          </p:nvPr>
        </p:nvSpPr>
        <p:spPr>
          <a:xfrm>
            <a:off x="479793" y="1132232"/>
            <a:ext cx="1120261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Footer Placeholder 4">
            <a:extLst>
              <a:ext uri="{FF2B5EF4-FFF2-40B4-BE49-F238E27FC236}">
                <a16:creationId xmlns:a16="http://schemas.microsoft.com/office/drawing/2014/main" id="{CE17B5C3-EC24-45A0-9C9A-FB9EEA124575}"/>
              </a:ext>
            </a:extLst>
          </p:cNvPr>
          <p:cNvSpPr>
            <a:spLocks noGrp="1"/>
          </p:cNvSpPr>
          <p:nvPr>
            <p:ph type="ftr" sz="quarter" idx="3"/>
          </p:nvPr>
        </p:nvSpPr>
        <p:spPr>
          <a:xfrm>
            <a:off x="494189" y="6484545"/>
            <a:ext cx="10223342"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3361652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lumn Content">
    <p:spTree>
      <p:nvGrpSpPr>
        <p:cNvPr id="1" name=""/>
        <p:cNvGrpSpPr/>
        <p:nvPr/>
      </p:nvGrpSpPr>
      <p:grpSpPr>
        <a:xfrm>
          <a:off x="0" y="0"/>
          <a:ext cx="0" cy="0"/>
          <a:chOff x="0" y="0"/>
          <a:chExt cx="0" cy="0"/>
        </a:xfrm>
      </p:grpSpPr>
      <p:sp>
        <p:nvSpPr>
          <p:cNvPr id="2" name="Title 1"/>
          <p:cNvSpPr>
            <a:spLocks noGrp="1"/>
          </p:cNvSpPr>
          <p:nvPr>
            <p:ph type="title"/>
          </p:nvPr>
        </p:nvSpPr>
        <p:spPr>
          <a:xfrm>
            <a:off x="472174" y="575560"/>
            <a:ext cx="11210238" cy="429028"/>
          </a:xfrm>
        </p:spPr>
        <p:txBody>
          <a:bodyPr/>
          <a:lstStyle/>
          <a:p>
            <a:r>
              <a:rPr lang="en-US"/>
              <a:t>Click to edit Master title style</a:t>
            </a:r>
            <a:endParaRPr lang="en-US" dirty="0"/>
          </a:p>
        </p:txBody>
      </p:sp>
      <p:sp>
        <p:nvSpPr>
          <p:cNvPr id="11" name="Content Placeholder 10"/>
          <p:cNvSpPr>
            <a:spLocks noGrp="1"/>
          </p:cNvSpPr>
          <p:nvPr>
            <p:ph sz="quarter" idx="14"/>
          </p:nvPr>
        </p:nvSpPr>
        <p:spPr>
          <a:xfrm>
            <a:off x="475488" y="1709928"/>
            <a:ext cx="5486400" cy="463600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5" hasCustomPrompt="1"/>
          </p:nvPr>
        </p:nvSpPr>
        <p:spPr>
          <a:xfrm>
            <a:off x="6190488" y="1709928"/>
            <a:ext cx="5486400" cy="4636008"/>
          </a:xfrm>
        </p:spPr>
        <p:txBody>
          <a:bodyPr/>
          <a:lstStyle>
            <a:lvl5pPr>
              <a:defRPr/>
            </a:lvl5pPr>
            <a:lvl6pPr>
              <a:buNone/>
              <a:defRPr/>
            </a:lvl6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2" name="Straight Connector 11">
            <a:extLst>
              <a:ext uri="{FF2B5EF4-FFF2-40B4-BE49-F238E27FC236}">
                <a16:creationId xmlns:a16="http://schemas.microsoft.com/office/drawing/2014/main" id="{1A1AEB50-14EB-42D4-9C56-805170785215}"/>
              </a:ext>
            </a:extLst>
          </p:cNvPr>
          <p:cNvCxnSpPr/>
          <p:nvPr userDrawn="1"/>
        </p:nvCxnSpPr>
        <p:spPr>
          <a:xfrm>
            <a:off x="6040487" y="1771651"/>
            <a:ext cx="0" cy="4636008"/>
          </a:xfrm>
          <a:prstGeom prst="line">
            <a:avLst/>
          </a:prstGeom>
          <a:ln w="12700" cap="rnd">
            <a:solidFill>
              <a:schemeClr val="bg1">
                <a:lumMod val="65000"/>
              </a:schemeClr>
            </a:solidFill>
            <a:round/>
            <a:headEnd w="lg" len="lg"/>
            <a:tailEnd type="none"/>
          </a:ln>
        </p:spPr>
        <p:style>
          <a:lnRef idx="1">
            <a:schemeClr val="accent1"/>
          </a:lnRef>
          <a:fillRef idx="0">
            <a:schemeClr val="accent1"/>
          </a:fillRef>
          <a:effectRef idx="0">
            <a:schemeClr val="accent1"/>
          </a:effectRef>
          <a:fontRef idx="minor">
            <a:schemeClr val="tx1"/>
          </a:fontRef>
        </p:style>
      </p:cxnSp>
      <p:sp>
        <p:nvSpPr>
          <p:cNvPr id="8" name="Subtitle">
            <a:extLst>
              <a:ext uri="{FF2B5EF4-FFF2-40B4-BE49-F238E27FC236}">
                <a16:creationId xmlns:a16="http://schemas.microsoft.com/office/drawing/2014/main" id="{6685F069-2146-43D9-9D93-8743DAA3BAF6}"/>
              </a:ext>
            </a:extLst>
          </p:cNvPr>
          <p:cNvSpPr>
            <a:spLocks noGrp="1"/>
          </p:cNvSpPr>
          <p:nvPr>
            <p:ph type="subTitle" idx="1"/>
          </p:nvPr>
        </p:nvSpPr>
        <p:spPr>
          <a:xfrm>
            <a:off x="479793" y="1132232"/>
            <a:ext cx="1120261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Footer Placeholder 4">
            <a:extLst>
              <a:ext uri="{FF2B5EF4-FFF2-40B4-BE49-F238E27FC236}">
                <a16:creationId xmlns:a16="http://schemas.microsoft.com/office/drawing/2014/main" id="{8E56FFB8-9276-4D42-BEB3-073CF1C18C15}"/>
              </a:ext>
            </a:extLst>
          </p:cNvPr>
          <p:cNvSpPr>
            <a:spLocks noGrp="1"/>
          </p:cNvSpPr>
          <p:nvPr>
            <p:ph type="ftr" sz="quarter" idx="3"/>
          </p:nvPr>
        </p:nvSpPr>
        <p:spPr>
          <a:xfrm>
            <a:off x="494189" y="6484545"/>
            <a:ext cx="10223342"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1107123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hree Column Content">
    <p:spTree>
      <p:nvGrpSpPr>
        <p:cNvPr id="1" name=""/>
        <p:cNvGrpSpPr/>
        <p:nvPr/>
      </p:nvGrpSpPr>
      <p:grpSpPr>
        <a:xfrm>
          <a:off x="0" y="0"/>
          <a:ext cx="0" cy="0"/>
          <a:chOff x="0" y="0"/>
          <a:chExt cx="0" cy="0"/>
        </a:xfrm>
      </p:grpSpPr>
      <p:sp>
        <p:nvSpPr>
          <p:cNvPr id="2" name="Title 1"/>
          <p:cNvSpPr>
            <a:spLocks noGrp="1"/>
          </p:cNvSpPr>
          <p:nvPr>
            <p:ph type="title"/>
          </p:nvPr>
        </p:nvSpPr>
        <p:spPr>
          <a:xfrm>
            <a:off x="472173" y="575560"/>
            <a:ext cx="11210239" cy="429028"/>
          </a:xfrm>
        </p:spPr>
        <p:txBody>
          <a:bodyPr/>
          <a:lstStyle/>
          <a:p>
            <a:r>
              <a:rPr lang="en-US"/>
              <a:t>Click to edit Master title style</a:t>
            </a:r>
            <a:endParaRPr lang="en-US" dirty="0"/>
          </a:p>
        </p:txBody>
      </p:sp>
      <p:sp>
        <p:nvSpPr>
          <p:cNvPr id="12" name="Content Placeholder 11"/>
          <p:cNvSpPr>
            <a:spLocks noGrp="1"/>
          </p:cNvSpPr>
          <p:nvPr>
            <p:ph sz="quarter" idx="15"/>
          </p:nvPr>
        </p:nvSpPr>
        <p:spPr>
          <a:xfrm>
            <a:off x="475488" y="1709928"/>
            <a:ext cx="3584448" cy="463600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13"/>
          <p:cNvSpPr>
            <a:spLocks noGrp="1"/>
          </p:cNvSpPr>
          <p:nvPr>
            <p:ph sz="quarter" idx="16"/>
          </p:nvPr>
        </p:nvSpPr>
        <p:spPr>
          <a:xfrm>
            <a:off x="4288536" y="1709928"/>
            <a:ext cx="3584448" cy="463600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Content Placeholder 16"/>
          <p:cNvSpPr>
            <a:spLocks noGrp="1"/>
          </p:cNvSpPr>
          <p:nvPr>
            <p:ph sz="quarter" idx="17"/>
          </p:nvPr>
        </p:nvSpPr>
        <p:spPr>
          <a:xfrm>
            <a:off x="8092440" y="1709928"/>
            <a:ext cx="3584448" cy="463600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6FE2F61B-F63B-4445-B170-12597C418B34}"/>
              </a:ext>
            </a:extLst>
          </p:cNvPr>
          <p:cNvCxnSpPr/>
          <p:nvPr userDrawn="1"/>
        </p:nvCxnSpPr>
        <p:spPr>
          <a:xfrm>
            <a:off x="4135201" y="1709738"/>
            <a:ext cx="0" cy="4636008"/>
          </a:xfrm>
          <a:prstGeom prst="line">
            <a:avLst/>
          </a:prstGeom>
          <a:ln w="12700" cap="rnd">
            <a:solidFill>
              <a:schemeClr val="bg1">
                <a:lumMod val="65000"/>
              </a:schemeClr>
            </a:solidFill>
            <a:round/>
            <a:headEnd w="lg" len="lg"/>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63F7B83-382C-4BAD-B80F-F2E12A511A60}"/>
              </a:ext>
            </a:extLst>
          </p:cNvPr>
          <p:cNvCxnSpPr/>
          <p:nvPr userDrawn="1"/>
        </p:nvCxnSpPr>
        <p:spPr>
          <a:xfrm>
            <a:off x="7946136" y="1709738"/>
            <a:ext cx="0" cy="4636008"/>
          </a:xfrm>
          <a:prstGeom prst="line">
            <a:avLst/>
          </a:prstGeom>
          <a:ln w="12700" cap="rnd">
            <a:solidFill>
              <a:schemeClr val="bg1">
                <a:lumMod val="65000"/>
              </a:schemeClr>
            </a:solidFill>
            <a:round/>
            <a:headEnd w="lg" len="lg"/>
            <a:tailEnd type="none"/>
          </a:ln>
        </p:spPr>
        <p:style>
          <a:lnRef idx="1">
            <a:schemeClr val="accent1"/>
          </a:lnRef>
          <a:fillRef idx="0">
            <a:schemeClr val="accent1"/>
          </a:fillRef>
          <a:effectRef idx="0">
            <a:schemeClr val="accent1"/>
          </a:effectRef>
          <a:fontRef idx="minor">
            <a:schemeClr val="tx1"/>
          </a:fontRef>
        </p:style>
      </p:cxnSp>
      <p:sp>
        <p:nvSpPr>
          <p:cNvPr id="11" name="Subtitle">
            <a:extLst>
              <a:ext uri="{FF2B5EF4-FFF2-40B4-BE49-F238E27FC236}">
                <a16:creationId xmlns:a16="http://schemas.microsoft.com/office/drawing/2014/main" id="{51ACB8DE-BAD8-48BF-8468-5755D85404D4}"/>
              </a:ext>
            </a:extLst>
          </p:cNvPr>
          <p:cNvSpPr>
            <a:spLocks noGrp="1"/>
          </p:cNvSpPr>
          <p:nvPr>
            <p:ph type="subTitle" idx="1"/>
          </p:nvPr>
        </p:nvSpPr>
        <p:spPr>
          <a:xfrm>
            <a:off x="479793" y="1132232"/>
            <a:ext cx="1120261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Footer Placeholder 4">
            <a:extLst>
              <a:ext uri="{FF2B5EF4-FFF2-40B4-BE49-F238E27FC236}">
                <a16:creationId xmlns:a16="http://schemas.microsoft.com/office/drawing/2014/main" id="{E6BF56D4-6CCF-4B04-8451-164C779269E9}"/>
              </a:ext>
            </a:extLst>
          </p:cNvPr>
          <p:cNvSpPr>
            <a:spLocks noGrp="1"/>
          </p:cNvSpPr>
          <p:nvPr>
            <p:ph type="ftr" sz="quarter" idx="3"/>
          </p:nvPr>
        </p:nvSpPr>
        <p:spPr>
          <a:xfrm>
            <a:off x="494189" y="6484545"/>
            <a:ext cx="10223342"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1785519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A76A0-7C61-3847-B497-9DD92296614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8219AB1-DBCD-5140-92D8-ECE67C75DFE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99BEF7-3B47-F14D-B23D-709F071FC040}"/>
              </a:ext>
            </a:extLst>
          </p:cNvPr>
          <p:cNvSpPr>
            <a:spLocks noGrp="1"/>
          </p:cNvSpPr>
          <p:nvPr>
            <p:ph type="dt" sz="half" idx="10"/>
          </p:nvPr>
        </p:nvSpPr>
        <p:spPr/>
        <p:txBody>
          <a:bodyPr/>
          <a:lstStyle/>
          <a:p>
            <a:fld id="{E659ADDB-ABEE-794E-B071-7FFA63B75D17}" type="datetimeFigureOut">
              <a:rPr lang="en-US" smtClean="0"/>
              <a:t>3/4/20</a:t>
            </a:fld>
            <a:endParaRPr lang="en-US"/>
          </a:p>
        </p:txBody>
      </p:sp>
      <p:sp>
        <p:nvSpPr>
          <p:cNvPr id="5" name="Footer Placeholder 4">
            <a:extLst>
              <a:ext uri="{FF2B5EF4-FFF2-40B4-BE49-F238E27FC236}">
                <a16:creationId xmlns:a16="http://schemas.microsoft.com/office/drawing/2014/main" id="{F77177ED-6CB7-8541-BF63-EF08F16DB9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C05920-E2A6-B54A-9F2A-A4FEE2009BA1}"/>
              </a:ext>
            </a:extLst>
          </p:cNvPr>
          <p:cNvSpPr>
            <a:spLocks noGrp="1"/>
          </p:cNvSpPr>
          <p:nvPr>
            <p:ph type="sldNum" sz="quarter" idx="12"/>
          </p:nvPr>
        </p:nvSpPr>
        <p:spPr/>
        <p:txBody>
          <a:bodyPr/>
          <a:lstStyle/>
          <a:p>
            <a:fld id="{57D35E5A-983D-214B-A92F-7ECA8A00488D}" type="slidenum">
              <a:rPr lang="en-US" smtClean="0"/>
              <a:t>‹#›</a:t>
            </a:fld>
            <a:endParaRPr lang="en-US"/>
          </a:p>
        </p:txBody>
      </p:sp>
    </p:spTree>
    <p:extLst>
      <p:ext uri="{BB962C8B-B14F-4D97-AF65-F5344CB8AC3E}">
        <p14:creationId xmlns:p14="http://schemas.microsoft.com/office/powerpoint/2010/main" val="304162342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ake Away Shelf Blue">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9C54434D-FA64-4658-9BFD-21AB34B4189F}"/>
              </a:ext>
            </a:extLst>
          </p:cNvPr>
          <p:cNvSpPr/>
          <p:nvPr userDrawn="1"/>
        </p:nvSpPr>
        <p:spPr bwMode="gray">
          <a:xfrm>
            <a:off x="-1855" y="5312733"/>
            <a:ext cx="12195710" cy="1545260"/>
          </a:xfrm>
          <a:prstGeom prst="rect">
            <a:avLst/>
          </a:prstGeom>
          <a:solidFill>
            <a:schemeClr val="accent1"/>
          </a:solidFill>
          <a:ln w="1079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err="1">
              <a:ln>
                <a:noFill/>
              </a:ln>
              <a:solidFill>
                <a:prstClr val="white"/>
              </a:solidFill>
              <a:effectLst/>
              <a:uLnTx/>
              <a:uFillTx/>
              <a:latin typeface="Century Gothic"/>
              <a:ea typeface="+mn-ea"/>
              <a:cs typeface="+mn-cs"/>
            </a:endParaRPr>
          </a:p>
        </p:txBody>
      </p:sp>
      <p:sp>
        <p:nvSpPr>
          <p:cNvPr id="57" name="Rectangle: Single Corner Rounded 6">
            <a:extLst>
              <a:ext uri="{FF2B5EF4-FFF2-40B4-BE49-F238E27FC236}">
                <a16:creationId xmlns:a16="http://schemas.microsoft.com/office/drawing/2014/main" id="{7EF7B60B-70B1-4165-9866-AE1B0F078114}"/>
              </a:ext>
            </a:extLst>
          </p:cNvPr>
          <p:cNvSpPr/>
          <p:nvPr userDrawn="1"/>
        </p:nvSpPr>
        <p:spPr bwMode="gray">
          <a:xfrm rot="5400000" flipH="1" flipV="1">
            <a:off x="5849116" y="-536376"/>
            <a:ext cx="493775" cy="12191993"/>
          </a:xfrm>
          <a:prstGeom prst="round1Rect">
            <a:avLst>
              <a:gd name="adj" fmla="val 0"/>
            </a:avLst>
          </a:prstGeom>
          <a:gradFill flip="none" rotWithShape="1">
            <a:gsLst>
              <a:gs pos="75000">
                <a:srgbClr val="2540B3"/>
              </a:gs>
              <a:gs pos="0">
                <a:schemeClr val="accent1">
                  <a:alpha val="0"/>
                  <a:lumMod val="95000"/>
                </a:schemeClr>
              </a:gs>
              <a:gs pos="100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2" name="Title 1"/>
          <p:cNvSpPr>
            <a:spLocks noGrp="1"/>
          </p:cNvSpPr>
          <p:nvPr>
            <p:ph type="title"/>
          </p:nvPr>
        </p:nvSpPr>
        <p:spPr/>
        <p:txBody>
          <a:bodyPr/>
          <a:lstStyle>
            <a:lvl1pPr>
              <a:defRPr>
                <a:solidFill>
                  <a:schemeClr val="tx1">
                    <a:lumMod val="85000"/>
                    <a:lumOff val="15000"/>
                  </a:schemeClr>
                </a:solidFill>
              </a:defRPr>
            </a:lvl1pPr>
          </a:lstStyle>
          <a:p>
            <a:r>
              <a:rPr lang="en-US"/>
              <a:t>Click to edit Master title style</a:t>
            </a:r>
            <a:endParaRPr lang="en-US" dirty="0"/>
          </a:p>
        </p:txBody>
      </p:sp>
      <p:sp>
        <p:nvSpPr>
          <p:cNvPr id="30" name="Text Placeholder 29">
            <a:extLst>
              <a:ext uri="{FF2B5EF4-FFF2-40B4-BE49-F238E27FC236}">
                <a16:creationId xmlns:a16="http://schemas.microsoft.com/office/drawing/2014/main" id="{99CF0DFE-6BBE-4459-92F2-E7476695A890}"/>
              </a:ext>
            </a:extLst>
          </p:cNvPr>
          <p:cNvSpPr>
            <a:spLocks noGrp="1"/>
          </p:cNvSpPr>
          <p:nvPr>
            <p:ph type="body" sz="quarter" idx="15"/>
          </p:nvPr>
        </p:nvSpPr>
        <p:spPr bwMode="gray">
          <a:xfrm>
            <a:off x="472173" y="5607050"/>
            <a:ext cx="11209286" cy="929054"/>
          </a:xfrm>
        </p:spPr>
        <p:txBody>
          <a:bodyPr anchor="ctr"/>
          <a:lstStyle>
            <a:lvl1pPr marL="0" indent="0">
              <a:lnSpc>
                <a:spcPct val="89000"/>
              </a:lnSpc>
              <a:spcBef>
                <a:spcPts val="0"/>
              </a:spcBef>
              <a:spcAft>
                <a:spcPts val="1200"/>
              </a:spcAft>
              <a:buNone/>
              <a:defRPr sz="2800">
                <a:solidFill>
                  <a:schemeClr val="bg1"/>
                </a:solidFill>
              </a:defRPr>
            </a:lvl1pPr>
            <a:lvl2pPr marL="0" indent="0">
              <a:lnSpc>
                <a:spcPct val="94000"/>
              </a:lnSpc>
              <a:spcAft>
                <a:spcPts val="1200"/>
              </a:spcAft>
              <a:buNone/>
              <a:defRPr sz="2400">
                <a:solidFill>
                  <a:schemeClr val="bg1"/>
                </a:solidFill>
              </a:defRPr>
            </a:lvl2pPr>
            <a:lvl3pPr marL="0" indent="0">
              <a:lnSpc>
                <a:spcPct val="95000"/>
              </a:lnSpc>
              <a:spcAft>
                <a:spcPts val="1200"/>
              </a:spcAft>
              <a:buNone/>
              <a:defRPr sz="2100">
                <a:solidFill>
                  <a:schemeClr val="bg1"/>
                </a:solidFill>
              </a:defRPr>
            </a:lvl3pPr>
            <a:lvl4pPr marL="0" indent="0">
              <a:lnSpc>
                <a:spcPct val="98000"/>
              </a:lnSpc>
              <a:spcAft>
                <a:spcPts val="900"/>
              </a:spcAft>
              <a:buNone/>
              <a:defRPr sz="1800">
                <a:solidFill>
                  <a:schemeClr val="bg1"/>
                </a:solidFill>
              </a:defRPr>
            </a:lvl4pPr>
            <a:lvl5pPr marL="0" indent="0">
              <a:lnSpc>
                <a:spcPct val="94000"/>
              </a:lnSpc>
              <a:spcBef>
                <a:spcPts val="0"/>
              </a:spcBef>
              <a:spcAft>
                <a:spcPts val="900"/>
              </a:spcAft>
              <a:buNone/>
              <a:defRPr sz="1600">
                <a:solidFill>
                  <a:schemeClr val="bg1"/>
                </a:solidFill>
              </a:defRPr>
            </a:lvl5pPr>
          </a:lstStyle>
          <a:p>
            <a:pPr lvl="0"/>
            <a:r>
              <a:rPr lang="en-US"/>
              <a:t>Edit Master text styles</a:t>
            </a:r>
          </a:p>
        </p:txBody>
      </p:sp>
      <p:sp>
        <p:nvSpPr>
          <p:cNvPr id="13" name="Content Placeholder 12">
            <a:extLst>
              <a:ext uri="{FF2B5EF4-FFF2-40B4-BE49-F238E27FC236}">
                <a16:creationId xmlns:a16="http://schemas.microsoft.com/office/drawing/2014/main" id="{12E6831E-C096-4982-A5FF-5F3978209316}"/>
              </a:ext>
            </a:extLst>
          </p:cNvPr>
          <p:cNvSpPr>
            <a:spLocks noGrp="1"/>
          </p:cNvSpPr>
          <p:nvPr>
            <p:ph sz="quarter" idx="16"/>
          </p:nvPr>
        </p:nvSpPr>
        <p:spPr>
          <a:xfrm>
            <a:off x="475488" y="1709928"/>
            <a:ext cx="11209286" cy="308554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Box 16">
            <a:extLst>
              <a:ext uri="{FF2B5EF4-FFF2-40B4-BE49-F238E27FC236}">
                <a16:creationId xmlns:a16="http://schemas.microsoft.com/office/drawing/2014/main" id="{E3913D0A-3ECA-4A43-8D88-81F2A0BA82EB}"/>
              </a:ext>
            </a:extLst>
          </p:cNvPr>
          <p:cNvSpPr txBox="1"/>
          <p:nvPr userDrawn="1"/>
        </p:nvSpPr>
        <p:spPr bwMode="gray">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10" name="Subtitle">
            <a:extLst>
              <a:ext uri="{FF2B5EF4-FFF2-40B4-BE49-F238E27FC236}">
                <a16:creationId xmlns:a16="http://schemas.microsoft.com/office/drawing/2014/main" id="{323D35A9-FEF4-4E1A-8A9F-5972769D0E83}"/>
              </a:ext>
            </a:extLst>
          </p:cNvPr>
          <p:cNvSpPr>
            <a:spLocks noGrp="1"/>
          </p:cNvSpPr>
          <p:nvPr>
            <p:ph type="subTitle" idx="1"/>
          </p:nvPr>
        </p:nvSpPr>
        <p:spPr>
          <a:xfrm>
            <a:off x="479793" y="1132232"/>
            <a:ext cx="1120261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2" name="Footer Placeholder 4">
            <a:extLst>
              <a:ext uri="{FF2B5EF4-FFF2-40B4-BE49-F238E27FC236}">
                <a16:creationId xmlns:a16="http://schemas.microsoft.com/office/drawing/2014/main" id="{52D5628E-33B8-4C71-98B1-788148D72336}"/>
              </a:ext>
            </a:extLst>
          </p:cNvPr>
          <p:cNvSpPr>
            <a:spLocks noGrp="1"/>
          </p:cNvSpPr>
          <p:nvPr>
            <p:ph type="ftr" sz="quarter" idx="3"/>
          </p:nvPr>
        </p:nvSpPr>
        <p:spPr>
          <a:xfrm>
            <a:off x="494189" y="5052451"/>
            <a:ext cx="10223342"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197358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ake Away Shelf Light Blue">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9C54434D-FA64-4658-9BFD-21AB34B4189F}"/>
              </a:ext>
            </a:extLst>
          </p:cNvPr>
          <p:cNvSpPr/>
          <p:nvPr userDrawn="1"/>
        </p:nvSpPr>
        <p:spPr bwMode="gray">
          <a:xfrm>
            <a:off x="-1855" y="5312733"/>
            <a:ext cx="12195710" cy="1545260"/>
          </a:xfrm>
          <a:prstGeom prst="rect">
            <a:avLst/>
          </a:prstGeom>
          <a:solidFill>
            <a:schemeClr val="accent2"/>
          </a:solidFill>
          <a:ln w="1079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err="1">
              <a:ln>
                <a:noFill/>
              </a:ln>
              <a:solidFill>
                <a:prstClr val="white"/>
              </a:solidFill>
              <a:effectLst/>
              <a:uLnTx/>
              <a:uFillTx/>
              <a:latin typeface="Century Gothic"/>
              <a:ea typeface="+mn-ea"/>
              <a:cs typeface="+mn-cs"/>
            </a:endParaRPr>
          </a:p>
        </p:txBody>
      </p:sp>
      <p:sp>
        <p:nvSpPr>
          <p:cNvPr id="57" name="Rectangle: Single Corner Rounded 6">
            <a:extLst>
              <a:ext uri="{FF2B5EF4-FFF2-40B4-BE49-F238E27FC236}">
                <a16:creationId xmlns:a16="http://schemas.microsoft.com/office/drawing/2014/main" id="{7EF7B60B-70B1-4165-9866-AE1B0F078114}"/>
              </a:ext>
            </a:extLst>
          </p:cNvPr>
          <p:cNvSpPr/>
          <p:nvPr userDrawn="1"/>
        </p:nvSpPr>
        <p:spPr bwMode="gray">
          <a:xfrm rot="5400000" flipH="1" flipV="1">
            <a:off x="5849116" y="-536376"/>
            <a:ext cx="493775" cy="12191993"/>
          </a:xfrm>
          <a:prstGeom prst="round1Rect">
            <a:avLst>
              <a:gd name="adj" fmla="val 0"/>
            </a:avLst>
          </a:prstGeom>
          <a:gradFill flip="none" rotWithShape="1">
            <a:gsLst>
              <a:gs pos="75000">
                <a:srgbClr val="5D7DD6"/>
              </a:gs>
              <a:gs pos="100000">
                <a:srgbClr val="3F59AD"/>
              </a:gs>
              <a:gs pos="0">
                <a:schemeClr val="accent2">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2" name="Title 1"/>
          <p:cNvSpPr>
            <a:spLocks noGrp="1"/>
          </p:cNvSpPr>
          <p:nvPr>
            <p:ph type="title"/>
          </p:nvPr>
        </p:nvSpPr>
        <p:spPr/>
        <p:txBody>
          <a:bodyPr/>
          <a:lstStyle>
            <a:lvl1pPr>
              <a:defRPr>
                <a:solidFill>
                  <a:schemeClr val="tx1">
                    <a:lumMod val="85000"/>
                    <a:lumOff val="15000"/>
                  </a:schemeClr>
                </a:solidFill>
              </a:defRPr>
            </a:lvl1pPr>
          </a:lstStyle>
          <a:p>
            <a:r>
              <a:rPr lang="en-US"/>
              <a:t>Click to edit Master title style</a:t>
            </a:r>
            <a:endParaRPr lang="en-US" dirty="0"/>
          </a:p>
        </p:txBody>
      </p:sp>
      <p:sp>
        <p:nvSpPr>
          <p:cNvPr id="30" name="Text Placeholder 29">
            <a:extLst>
              <a:ext uri="{FF2B5EF4-FFF2-40B4-BE49-F238E27FC236}">
                <a16:creationId xmlns:a16="http://schemas.microsoft.com/office/drawing/2014/main" id="{99CF0DFE-6BBE-4459-92F2-E7476695A890}"/>
              </a:ext>
            </a:extLst>
          </p:cNvPr>
          <p:cNvSpPr>
            <a:spLocks noGrp="1"/>
          </p:cNvSpPr>
          <p:nvPr>
            <p:ph type="body" sz="quarter" idx="15"/>
          </p:nvPr>
        </p:nvSpPr>
        <p:spPr bwMode="black">
          <a:xfrm>
            <a:off x="472173" y="5607050"/>
            <a:ext cx="11209286" cy="929054"/>
          </a:xfrm>
        </p:spPr>
        <p:txBody>
          <a:bodyPr anchor="ctr"/>
          <a:lstStyle>
            <a:lvl1pPr marL="0" indent="0">
              <a:lnSpc>
                <a:spcPct val="89000"/>
              </a:lnSpc>
              <a:spcBef>
                <a:spcPts val="0"/>
              </a:spcBef>
              <a:spcAft>
                <a:spcPts val="1200"/>
              </a:spcAft>
              <a:buNone/>
              <a:defRPr sz="2800">
                <a:solidFill>
                  <a:schemeClr val="bg1"/>
                </a:solidFill>
              </a:defRPr>
            </a:lvl1pPr>
            <a:lvl2pPr marL="0" indent="0">
              <a:lnSpc>
                <a:spcPct val="94000"/>
              </a:lnSpc>
              <a:spcAft>
                <a:spcPts val="1200"/>
              </a:spcAft>
              <a:buNone/>
              <a:defRPr sz="2400">
                <a:solidFill>
                  <a:schemeClr val="bg1"/>
                </a:solidFill>
              </a:defRPr>
            </a:lvl2pPr>
            <a:lvl3pPr marL="0" indent="0">
              <a:lnSpc>
                <a:spcPct val="95000"/>
              </a:lnSpc>
              <a:spcAft>
                <a:spcPts val="1200"/>
              </a:spcAft>
              <a:buNone/>
              <a:defRPr sz="2100">
                <a:solidFill>
                  <a:schemeClr val="bg1"/>
                </a:solidFill>
              </a:defRPr>
            </a:lvl3pPr>
            <a:lvl4pPr marL="0" indent="0">
              <a:lnSpc>
                <a:spcPct val="98000"/>
              </a:lnSpc>
              <a:spcAft>
                <a:spcPts val="900"/>
              </a:spcAft>
              <a:buNone/>
              <a:defRPr sz="1800">
                <a:solidFill>
                  <a:schemeClr val="bg1"/>
                </a:solidFill>
              </a:defRPr>
            </a:lvl4pPr>
            <a:lvl5pPr marL="0" indent="0">
              <a:lnSpc>
                <a:spcPct val="94000"/>
              </a:lnSpc>
              <a:spcBef>
                <a:spcPts val="0"/>
              </a:spcBef>
              <a:spcAft>
                <a:spcPts val="900"/>
              </a:spcAft>
              <a:buNone/>
              <a:defRPr sz="1600">
                <a:solidFill>
                  <a:schemeClr val="bg1"/>
                </a:solidFill>
              </a:defRPr>
            </a:lvl5pPr>
          </a:lstStyle>
          <a:p>
            <a:pPr lvl="0"/>
            <a:r>
              <a:rPr lang="en-US"/>
              <a:t>Edit Master text styles</a:t>
            </a:r>
          </a:p>
        </p:txBody>
      </p:sp>
      <p:sp>
        <p:nvSpPr>
          <p:cNvPr id="13" name="Content Placeholder 12">
            <a:extLst>
              <a:ext uri="{FF2B5EF4-FFF2-40B4-BE49-F238E27FC236}">
                <a16:creationId xmlns:a16="http://schemas.microsoft.com/office/drawing/2014/main" id="{12E6831E-C096-4982-A5FF-5F3978209316}"/>
              </a:ext>
            </a:extLst>
          </p:cNvPr>
          <p:cNvSpPr>
            <a:spLocks noGrp="1"/>
          </p:cNvSpPr>
          <p:nvPr>
            <p:ph sz="quarter" idx="16"/>
          </p:nvPr>
        </p:nvSpPr>
        <p:spPr>
          <a:xfrm>
            <a:off x="475488" y="1709928"/>
            <a:ext cx="11209286" cy="308554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Box 16">
            <a:extLst>
              <a:ext uri="{FF2B5EF4-FFF2-40B4-BE49-F238E27FC236}">
                <a16:creationId xmlns:a16="http://schemas.microsoft.com/office/drawing/2014/main" id="{E3913D0A-3ECA-4A43-8D88-81F2A0BA82EB}"/>
              </a:ext>
            </a:extLst>
          </p:cNvPr>
          <p:cNvSpPr txBox="1"/>
          <p:nvPr userDrawn="1"/>
        </p:nvSpPr>
        <p:spPr bwMode="gray">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10" name="Subtitle">
            <a:extLst>
              <a:ext uri="{FF2B5EF4-FFF2-40B4-BE49-F238E27FC236}">
                <a16:creationId xmlns:a16="http://schemas.microsoft.com/office/drawing/2014/main" id="{84F96DCE-FF0A-4B2F-9591-E9AF1AF48FA5}"/>
              </a:ext>
            </a:extLst>
          </p:cNvPr>
          <p:cNvSpPr>
            <a:spLocks noGrp="1"/>
          </p:cNvSpPr>
          <p:nvPr>
            <p:ph type="subTitle" idx="1"/>
          </p:nvPr>
        </p:nvSpPr>
        <p:spPr>
          <a:xfrm>
            <a:off x="479793" y="1132232"/>
            <a:ext cx="1120261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2" name="Footer Placeholder 4">
            <a:extLst>
              <a:ext uri="{FF2B5EF4-FFF2-40B4-BE49-F238E27FC236}">
                <a16:creationId xmlns:a16="http://schemas.microsoft.com/office/drawing/2014/main" id="{BDDB8C03-07B4-4533-BAD5-81ABB73A11D6}"/>
              </a:ext>
            </a:extLst>
          </p:cNvPr>
          <p:cNvSpPr>
            <a:spLocks noGrp="1"/>
          </p:cNvSpPr>
          <p:nvPr>
            <p:ph type="ftr" sz="quarter" idx="3"/>
          </p:nvPr>
        </p:nvSpPr>
        <p:spPr>
          <a:xfrm>
            <a:off x="494189" y="5052451"/>
            <a:ext cx="10223342"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617965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ake Away Shelf Green">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9C54434D-FA64-4658-9BFD-21AB34B4189F}"/>
              </a:ext>
            </a:extLst>
          </p:cNvPr>
          <p:cNvSpPr/>
          <p:nvPr userDrawn="1"/>
        </p:nvSpPr>
        <p:spPr bwMode="gray">
          <a:xfrm>
            <a:off x="-1855" y="5312733"/>
            <a:ext cx="12195710" cy="1545260"/>
          </a:xfrm>
          <a:prstGeom prst="rect">
            <a:avLst/>
          </a:prstGeom>
          <a:solidFill>
            <a:schemeClr val="accent3"/>
          </a:solidFill>
          <a:ln w="1079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err="1">
              <a:ln>
                <a:noFill/>
              </a:ln>
              <a:solidFill>
                <a:prstClr val="white"/>
              </a:solidFill>
              <a:effectLst/>
              <a:uLnTx/>
              <a:uFillTx/>
              <a:latin typeface="Century Gothic"/>
              <a:ea typeface="+mn-ea"/>
              <a:cs typeface="+mn-cs"/>
            </a:endParaRPr>
          </a:p>
        </p:txBody>
      </p:sp>
      <p:sp>
        <p:nvSpPr>
          <p:cNvPr id="57" name="Rectangle: Single Corner Rounded 6">
            <a:extLst>
              <a:ext uri="{FF2B5EF4-FFF2-40B4-BE49-F238E27FC236}">
                <a16:creationId xmlns:a16="http://schemas.microsoft.com/office/drawing/2014/main" id="{7EF7B60B-70B1-4165-9866-AE1B0F078114}"/>
              </a:ext>
            </a:extLst>
          </p:cNvPr>
          <p:cNvSpPr/>
          <p:nvPr userDrawn="1"/>
        </p:nvSpPr>
        <p:spPr bwMode="gray">
          <a:xfrm rot="5400000" flipH="1" flipV="1">
            <a:off x="5849116" y="-533668"/>
            <a:ext cx="493775" cy="12191993"/>
          </a:xfrm>
          <a:prstGeom prst="round1Rect">
            <a:avLst>
              <a:gd name="adj" fmla="val 0"/>
            </a:avLst>
          </a:prstGeom>
          <a:gradFill flip="none" rotWithShape="1">
            <a:gsLst>
              <a:gs pos="0">
                <a:schemeClr val="accent3"/>
              </a:gs>
              <a:gs pos="100000">
                <a:schemeClr val="accent3">
                  <a:lumMod val="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2" name="Title 1"/>
          <p:cNvSpPr>
            <a:spLocks noGrp="1"/>
          </p:cNvSpPr>
          <p:nvPr>
            <p:ph type="title"/>
          </p:nvPr>
        </p:nvSpPr>
        <p:spPr/>
        <p:txBody>
          <a:bodyPr/>
          <a:lstStyle>
            <a:lvl1pPr>
              <a:defRPr>
                <a:solidFill>
                  <a:schemeClr val="tx1">
                    <a:lumMod val="85000"/>
                    <a:lumOff val="15000"/>
                  </a:schemeClr>
                </a:solidFill>
              </a:defRPr>
            </a:lvl1pPr>
          </a:lstStyle>
          <a:p>
            <a:r>
              <a:rPr lang="en-US"/>
              <a:t>Click to edit Master title style</a:t>
            </a:r>
            <a:endParaRPr lang="en-US" dirty="0"/>
          </a:p>
        </p:txBody>
      </p:sp>
      <p:sp>
        <p:nvSpPr>
          <p:cNvPr id="30" name="Text Placeholder 29">
            <a:extLst>
              <a:ext uri="{FF2B5EF4-FFF2-40B4-BE49-F238E27FC236}">
                <a16:creationId xmlns:a16="http://schemas.microsoft.com/office/drawing/2014/main" id="{99CF0DFE-6BBE-4459-92F2-E7476695A890}"/>
              </a:ext>
            </a:extLst>
          </p:cNvPr>
          <p:cNvSpPr>
            <a:spLocks noGrp="1"/>
          </p:cNvSpPr>
          <p:nvPr>
            <p:ph type="body" sz="quarter" idx="15"/>
          </p:nvPr>
        </p:nvSpPr>
        <p:spPr bwMode="black">
          <a:xfrm>
            <a:off x="472173" y="5607050"/>
            <a:ext cx="11209286" cy="929054"/>
          </a:xfrm>
        </p:spPr>
        <p:txBody>
          <a:bodyPr anchor="ctr"/>
          <a:lstStyle>
            <a:lvl1pPr marL="0" indent="0">
              <a:lnSpc>
                <a:spcPct val="89000"/>
              </a:lnSpc>
              <a:spcBef>
                <a:spcPts val="0"/>
              </a:spcBef>
              <a:spcAft>
                <a:spcPts val="1200"/>
              </a:spcAft>
              <a:buNone/>
              <a:defRPr sz="2800">
                <a:solidFill>
                  <a:schemeClr val="bg1"/>
                </a:solidFill>
              </a:defRPr>
            </a:lvl1pPr>
            <a:lvl2pPr marL="0" indent="0">
              <a:lnSpc>
                <a:spcPct val="94000"/>
              </a:lnSpc>
              <a:spcAft>
                <a:spcPts val="1200"/>
              </a:spcAft>
              <a:buNone/>
              <a:defRPr sz="2400">
                <a:solidFill>
                  <a:schemeClr val="bg1"/>
                </a:solidFill>
              </a:defRPr>
            </a:lvl2pPr>
            <a:lvl3pPr marL="0" indent="0">
              <a:lnSpc>
                <a:spcPct val="95000"/>
              </a:lnSpc>
              <a:spcAft>
                <a:spcPts val="1200"/>
              </a:spcAft>
              <a:buNone/>
              <a:defRPr sz="2100">
                <a:solidFill>
                  <a:schemeClr val="bg1"/>
                </a:solidFill>
              </a:defRPr>
            </a:lvl3pPr>
            <a:lvl4pPr marL="0" indent="0">
              <a:lnSpc>
                <a:spcPct val="98000"/>
              </a:lnSpc>
              <a:spcAft>
                <a:spcPts val="900"/>
              </a:spcAft>
              <a:buNone/>
              <a:defRPr sz="1800">
                <a:solidFill>
                  <a:schemeClr val="bg1"/>
                </a:solidFill>
              </a:defRPr>
            </a:lvl4pPr>
            <a:lvl5pPr marL="0" indent="0">
              <a:lnSpc>
                <a:spcPct val="94000"/>
              </a:lnSpc>
              <a:spcBef>
                <a:spcPts val="0"/>
              </a:spcBef>
              <a:spcAft>
                <a:spcPts val="900"/>
              </a:spcAft>
              <a:buNone/>
              <a:defRPr sz="1600">
                <a:solidFill>
                  <a:schemeClr val="bg1"/>
                </a:solidFill>
              </a:defRPr>
            </a:lvl5pPr>
          </a:lstStyle>
          <a:p>
            <a:pPr lvl="0"/>
            <a:r>
              <a:rPr lang="en-US"/>
              <a:t>Edit Master text styles</a:t>
            </a:r>
          </a:p>
        </p:txBody>
      </p:sp>
      <p:sp>
        <p:nvSpPr>
          <p:cNvPr id="13" name="Content Placeholder 12">
            <a:extLst>
              <a:ext uri="{FF2B5EF4-FFF2-40B4-BE49-F238E27FC236}">
                <a16:creationId xmlns:a16="http://schemas.microsoft.com/office/drawing/2014/main" id="{12E6831E-C096-4982-A5FF-5F3978209316}"/>
              </a:ext>
            </a:extLst>
          </p:cNvPr>
          <p:cNvSpPr>
            <a:spLocks noGrp="1"/>
          </p:cNvSpPr>
          <p:nvPr>
            <p:ph sz="quarter" idx="16"/>
          </p:nvPr>
        </p:nvSpPr>
        <p:spPr>
          <a:xfrm>
            <a:off x="475488" y="1709928"/>
            <a:ext cx="11209286" cy="308554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Box 16">
            <a:extLst>
              <a:ext uri="{FF2B5EF4-FFF2-40B4-BE49-F238E27FC236}">
                <a16:creationId xmlns:a16="http://schemas.microsoft.com/office/drawing/2014/main" id="{E3913D0A-3ECA-4A43-8D88-81F2A0BA82EB}"/>
              </a:ext>
            </a:extLst>
          </p:cNvPr>
          <p:cNvSpPr txBox="1"/>
          <p:nvPr userDrawn="1"/>
        </p:nvSpPr>
        <p:spPr bwMode="gray">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10" name="Subtitle">
            <a:extLst>
              <a:ext uri="{FF2B5EF4-FFF2-40B4-BE49-F238E27FC236}">
                <a16:creationId xmlns:a16="http://schemas.microsoft.com/office/drawing/2014/main" id="{009731CD-B93F-4DF1-AF9B-57BC8959CC00}"/>
              </a:ext>
            </a:extLst>
          </p:cNvPr>
          <p:cNvSpPr>
            <a:spLocks noGrp="1"/>
          </p:cNvSpPr>
          <p:nvPr>
            <p:ph type="subTitle" idx="1"/>
          </p:nvPr>
        </p:nvSpPr>
        <p:spPr>
          <a:xfrm>
            <a:off x="479793" y="1132232"/>
            <a:ext cx="1120261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2" name="Footer Placeholder 4">
            <a:extLst>
              <a:ext uri="{FF2B5EF4-FFF2-40B4-BE49-F238E27FC236}">
                <a16:creationId xmlns:a16="http://schemas.microsoft.com/office/drawing/2014/main" id="{1C590B01-8FA8-4F37-A7F4-7A47DA255144}"/>
              </a:ext>
            </a:extLst>
          </p:cNvPr>
          <p:cNvSpPr>
            <a:spLocks noGrp="1"/>
          </p:cNvSpPr>
          <p:nvPr>
            <p:ph type="ftr" sz="quarter" idx="3"/>
          </p:nvPr>
        </p:nvSpPr>
        <p:spPr>
          <a:xfrm>
            <a:off x="494189" y="5052451"/>
            <a:ext cx="10223342"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906296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ake Away Shelf Gray">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9C54434D-FA64-4658-9BFD-21AB34B4189F}"/>
              </a:ext>
            </a:extLst>
          </p:cNvPr>
          <p:cNvSpPr/>
          <p:nvPr userDrawn="1"/>
        </p:nvSpPr>
        <p:spPr bwMode="gray">
          <a:xfrm>
            <a:off x="-1855" y="5312733"/>
            <a:ext cx="12195710" cy="1545260"/>
          </a:xfrm>
          <a:prstGeom prst="rect">
            <a:avLst/>
          </a:prstGeom>
          <a:solidFill>
            <a:schemeClr val="accent5"/>
          </a:solidFill>
          <a:ln w="1079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err="1">
              <a:ln>
                <a:noFill/>
              </a:ln>
              <a:solidFill>
                <a:prstClr val="white"/>
              </a:solidFill>
              <a:effectLst/>
              <a:uLnTx/>
              <a:uFillTx/>
              <a:latin typeface="Century Gothic"/>
              <a:ea typeface="+mn-ea"/>
              <a:cs typeface="+mn-cs"/>
            </a:endParaRPr>
          </a:p>
        </p:txBody>
      </p:sp>
      <p:sp>
        <p:nvSpPr>
          <p:cNvPr id="57" name="Rectangle: Single Corner Rounded 6">
            <a:extLst>
              <a:ext uri="{FF2B5EF4-FFF2-40B4-BE49-F238E27FC236}">
                <a16:creationId xmlns:a16="http://schemas.microsoft.com/office/drawing/2014/main" id="{7EF7B60B-70B1-4165-9866-AE1B0F078114}"/>
              </a:ext>
            </a:extLst>
          </p:cNvPr>
          <p:cNvSpPr/>
          <p:nvPr userDrawn="1"/>
        </p:nvSpPr>
        <p:spPr bwMode="gray">
          <a:xfrm rot="5400000" flipH="1" flipV="1">
            <a:off x="5849116" y="-533668"/>
            <a:ext cx="493775" cy="12191993"/>
          </a:xfrm>
          <a:prstGeom prst="round1Rect">
            <a:avLst>
              <a:gd name="adj" fmla="val 0"/>
            </a:avLst>
          </a:prstGeom>
          <a:gradFill flip="none" rotWithShape="1">
            <a:gsLst>
              <a:gs pos="75000">
                <a:srgbClr val="384458"/>
              </a:gs>
              <a:gs pos="0">
                <a:schemeClr val="accent5">
                  <a:alpha val="0"/>
                </a:schemeClr>
              </a:gs>
              <a:gs pos="100000">
                <a:schemeClr val="accent5">
                  <a:lumMod val="4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2" name="Title 1"/>
          <p:cNvSpPr>
            <a:spLocks noGrp="1"/>
          </p:cNvSpPr>
          <p:nvPr>
            <p:ph type="title"/>
          </p:nvPr>
        </p:nvSpPr>
        <p:spPr/>
        <p:txBody>
          <a:bodyPr/>
          <a:lstStyle>
            <a:lvl1pPr>
              <a:defRPr>
                <a:solidFill>
                  <a:schemeClr val="tx1">
                    <a:lumMod val="85000"/>
                    <a:lumOff val="15000"/>
                  </a:schemeClr>
                </a:solidFill>
              </a:defRPr>
            </a:lvl1pPr>
          </a:lstStyle>
          <a:p>
            <a:r>
              <a:rPr lang="en-US"/>
              <a:t>Click to edit Master title style</a:t>
            </a:r>
            <a:endParaRPr lang="en-US" dirty="0"/>
          </a:p>
        </p:txBody>
      </p:sp>
      <p:sp>
        <p:nvSpPr>
          <p:cNvPr id="30" name="Text Placeholder 29">
            <a:extLst>
              <a:ext uri="{FF2B5EF4-FFF2-40B4-BE49-F238E27FC236}">
                <a16:creationId xmlns:a16="http://schemas.microsoft.com/office/drawing/2014/main" id="{99CF0DFE-6BBE-4459-92F2-E7476695A890}"/>
              </a:ext>
            </a:extLst>
          </p:cNvPr>
          <p:cNvSpPr>
            <a:spLocks noGrp="1"/>
          </p:cNvSpPr>
          <p:nvPr>
            <p:ph type="body" sz="quarter" idx="15"/>
          </p:nvPr>
        </p:nvSpPr>
        <p:spPr bwMode="gray">
          <a:xfrm>
            <a:off x="472173" y="5607050"/>
            <a:ext cx="11209286" cy="929054"/>
          </a:xfrm>
        </p:spPr>
        <p:txBody>
          <a:bodyPr anchor="ctr"/>
          <a:lstStyle>
            <a:lvl1pPr marL="0" indent="0">
              <a:lnSpc>
                <a:spcPct val="89000"/>
              </a:lnSpc>
              <a:spcBef>
                <a:spcPts val="0"/>
              </a:spcBef>
              <a:spcAft>
                <a:spcPts val="1200"/>
              </a:spcAft>
              <a:buNone/>
              <a:defRPr sz="2800">
                <a:solidFill>
                  <a:schemeClr val="bg1"/>
                </a:solidFill>
              </a:defRPr>
            </a:lvl1pPr>
            <a:lvl2pPr marL="0" indent="0">
              <a:lnSpc>
                <a:spcPct val="94000"/>
              </a:lnSpc>
              <a:spcAft>
                <a:spcPts val="1200"/>
              </a:spcAft>
              <a:buNone/>
              <a:defRPr sz="2400">
                <a:solidFill>
                  <a:schemeClr val="bg1"/>
                </a:solidFill>
              </a:defRPr>
            </a:lvl2pPr>
            <a:lvl3pPr marL="0" indent="0">
              <a:lnSpc>
                <a:spcPct val="95000"/>
              </a:lnSpc>
              <a:spcAft>
                <a:spcPts val="1200"/>
              </a:spcAft>
              <a:buNone/>
              <a:defRPr sz="2100">
                <a:solidFill>
                  <a:schemeClr val="bg1"/>
                </a:solidFill>
              </a:defRPr>
            </a:lvl3pPr>
            <a:lvl4pPr marL="0" indent="0">
              <a:lnSpc>
                <a:spcPct val="98000"/>
              </a:lnSpc>
              <a:spcAft>
                <a:spcPts val="900"/>
              </a:spcAft>
              <a:buNone/>
              <a:defRPr sz="1800">
                <a:solidFill>
                  <a:schemeClr val="bg1"/>
                </a:solidFill>
              </a:defRPr>
            </a:lvl4pPr>
            <a:lvl5pPr marL="0" indent="0">
              <a:lnSpc>
                <a:spcPct val="94000"/>
              </a:lnSpc>
              <a:spcBef>
                <a:spcPts val="0"/>
              </a:spcBef>
              <a:spcAft>
                <a:spcPts val="900"/>
              </a:spcAft>
              <a:buNone/>
              <a:defRPr sz="1600">
                <a:solidFill>
                  <a:schemeClr val="bg1"/>
                </a:solidFill>
              </a:defRPr>
            </a:lvl5pPr>
          </a:lstStyle>
          <a:p>
            <a:pPr lvl="0"/>
            <a:r>
              <a:rPr lang="en-US"/>
              <a:t>Edit Master text styles</a:t>
            </a:r>
          </a:p>
        </p:txBody>
      </p:sp>
      <p:sp>
        <p:nvSpPr>
          <p:cNvPr id="13" name="Content Placeholder 12">
            <a:extLst>
              <a:ext uri="{FF2B5EF4-FFF2-40B4-BE49-F238E27FC236}">
                <a16:creationId xmlns:a16="http://schemas.microsoft.com/office/drawing/2014/main" id="{12E6831E-C096-4982-A5FF-5F3978209316}"/>
              </a:ext>
            </a:extLst>
          </p:cNvPr>
          <p:cNvSpPr>
            <a:spLocks noGrp="1"/>
          </p:cNvSpPr>
          <p:nvPr>
            <p:ph sz="quarter" idx="16"/>
          </p:nvPr>
        </p:nvSpPr>
        <p:spPr>
          <a:xfrm>
            <a:off x="475488" y="1709928"/>
            <a:ext cx="11209286" cy="308554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Box 16">
            <a:extLst>
              <a:ext uri="{FF2B5EF4-FFF2-40B4-BE49-F238E27FC236}">
                <a16:creationId xmlns:a16="http://schemas.microsoft.com/office/drawing/2014/main" id="{E3913D0A-3ECA-4A43-8D88-81F2A0BA82EB}"/>
              </a:ext>
            </a:extLst>
          </p:cNvPr>
          <p:cNvSpPr txBox="1"/>
          <p:nvPr userDrawn="1"/>
        </p:nvSpPr>
        <p:spPr bwMode="gray">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10" name="Subtitle">
            <a:extLst>
              <a:ext uri="{FF2B5EF4-FFF2-40B4-BE49-F238E27FC236}">
                <a16:creationId xmlns:a16="http://schemas.microsoft.com/office/drawing/2014/main" id="{09FB3EBF-1A52-44E3-9ED0-70761B7E8CD3}"/>
              </a:ext>
            </a:extLst>
          </p:cNvPr>
          <p:cNvSpPr>
            <a:spLocks noGrp="1"/>
          </p:cNvSpPr>
          <p:nvPr>
            <p:ph type="subTitle" idx="1"/>
          </p:nvPr>
        </p:nvSpPr>
        <p:spPr>
          <a:xfrm>
            <a:off x="479793" y="1132232"/>
            <a:ext cx="1120261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2" name="Footer Placeholder 4">
            <a:extLst>
              <a:ext uri="{FF2B5EF4-FFF2-40B4-BE49-F238E27FC236}">
                <a16:creationId xmlns:a16="http://schemas.microsoft.com/office/drawing/2014/main" id="{7FD96441-ABA2-4111-A5CB-32BCB29235B9}"/>
              </a:ext>
            </a:extLst>
          </p:cNvPr>
          <p:cNvSpPr>
            <a:spLocks noGrp="1"/>
          </p:cNvSpPr>
          <p:nvPr>
            <p:ph type="ftr" sz="quarter" idx="3"/>
          </p:nvPr>
        </p:nvSpPr>
        <p:spPr>
          <a:xfrm>
            <a:off x="494189" y="5052451"/>
            <a:ext cx="10223342"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1397011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Fifty Fifty Blu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E54FDC3-290E-4BF5-8A98-C70BEDC31478}"/>
              </a:ext>
            </a:extLst>
          </p:cNvPr>
          <p:cNvSpPr/>
          <p:nvPr userDrawn="1"/>
        </p:nvSpPr>
        <p:spPr bwMode="gray">
          <a:xfrm rot="16200000" flipH="1">
            <a:off x="5715000" y="381000"/>
            <a:ext cx="6858000" cy="60960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prstClr val="white"/>
              </a:solidFill>
            </a:endParaRPr>
          </a:p>
        </p:txBody>
      </p:sp>
      <p:sp>
        <p:nvSpPr>
          <p:cNvPr id="15" name="Rectangle: Single Corner Rounded 6">
            <a:extLst>
              <a:ext uri="{FF2B5EF4-FFF2-40B4-BE49-F238E27FC236}">
                <a16:creationId xmlns:a16="http://schemas.microsoft.com/office/drawing/2014/main" id="{ED0B1249-B726-4454-9EF7-EEC6CAD6C9A5}"/>
              </a:ext>
            </a:extLst>
          </p:cNvPr>
          <p:cNvSpPr/>
          <p:nvPr userDrawn="1"/>
        </p:nvSpPr>
        <p:spPr bwMode="gray">
          <a:xfrm flipH="1" flipV="1">
            <a:off x="6096000" y="0"/>
            <a:ext cx="493776" cy="6858003"/>
          </a:xfrm>
          <a:prstGeom prst="round1Rect">
            <a:avLst>
              <a:gd name="adj" fmla="val 0"/>
            </a:avLst>
          </a:prstGeom>
          <a:gradFill flip="none" rotWithShape="1">
            <a:gsLst>
              <a:gs pos="75000">
                <a:srgbClr val="2540B3"/>
              </a:gs>
              <a:gs pos="0">
                <a:schemeClr val="accent1">
                  <a:alpha val="0"/>
                  <a:lumMod val="95000"/>
                </a:schemeClr>
              </a:gs>
              <a:gs pos="100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2" name="Title 1">
            <a:extLst>
              <a:ext uri="{FF2B5EF4-FFF2-40B4-BE49-F238E27FC236}">
                <a16:creationId xmlns:a16="http://schemas.microsoft.com/office/drawing/2014/main" id="{F1B4282A-1281-40FB-B6F1-B994D248C217}"/>
              </a:ext>
            </a:extLst>
          </p:cNvPr>
          <p:cNvSpPr>
            <a:spLocks noGrp="1"/>
          </p:cNvSpPr>
          <p:nvPr>
            <p:ph type="title"/>
          </p:nvPr>
        </p:nvSpPr>
        <p:spPr>
          <a:xfrm>
            <a:off x="472173" y="575576"/>
            <a:ext cx="5138269" cy="429028"/>
          </a:xfrm>
        </p:spPr>
        <p:txBody>
          <a:bodyPr/>
          <a:lstStyle/>
          <a:p>
            <a:r>
              <a:rPr lang="en-US"/>
              <a:t>Click to edit Master title style</a:t>
            </a:r>
            <a:endParaRPr lang="en-US" dirty="0"/>
          </a:p>
        </p:txBody>
      </p:sp>
      <p:sp>
        <p:nvSpPr>
          <p:cNvPr id="22" name="Text Placeholder 21">
            <a:extLst>
              <a:ext uri="{FF2B5EF4-FFF2-40B4-BE49-F238E27FC236}">
                <a16:creationId xmlns:a16="http://schemas.microsoft.com/office/drawing/2014/main" id="{6A1E8429-DA37-44DB-B752-3A1B825E7B8D}"/>
              </a:ext>
            </a:extLst>
          </p:cNvPr>
          <p:cNvSpPr>
            <a:spLocks noGrp="1"/>
          </p:cNvSpPr>
          <p:nvPr>
            <p:ph type="body" sz="quarter" idx="10"/>
          </p:nvPr>
        </p:nvSpPr>
        <p:spPr>
          <a:xfrm>
            <a:off x="475488" y="1709928"/>
            <a:ext cx="5134954" cy="463600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8">
            <a:extLst>
              <a:ext uri="{FF2B5EF4-FFF2-40B4-BE49-F238E27FC236}">
                <a16:creationId xmlns:a16="http://schemas.microsoft.com/office/drawing/2014/main" id="{9C1A5ECA-954B-4350-8681-AA7A9237ED1B}"/>
              </a:ext>
            </a:extLst>
          </p:cNvPr>
          <p:cNvSpPr>
            <a:spLocks noGrp="1"/>
          </p:cNvSpPr>
          <p:nvPr>
            <p:ph type="body" sz="quarter" idx="13"/>
          </p:nvPr>
        </p:nvSpPr>
        <p:spPr bwMode="gray">
          <a:xfrm>
            <a:off x="6562507" y="575576"/>
            <a:ext cx="5119689" cy="438183"/>
          </a:xfrm>
        </p:spPr>
        <p:txBody>
          <a:bodyPr anchor="b"/>
          <a:lstStyle>
            <a:lvl1pPr marL="0" indent="0">
              <a:lnSpc>
                <a:spcPct val="82000"/>
              </a:lnSpc>
              <a:buNone/>
              <a:defRPr sz="3400">
                <a:solidFill>
                  <a:schemeClr val="bg1"/>
                </a:solidFill>
              </a:defRPr>
            </a:lvl1pPr>
            <a:lvl2pPr marL="0" indent="0">
              <a:buNone/>
              <a:defRPr sz="3400">
                <a:solidFill>
                  <a:schemeClr val="bg1"/>
                </a:solidFill>
              </a:defRPr>
            </a:lvl2pPr>
            <a:lvl3pPr marL="0" indent="0">
              <a:buNone/>
              <a:defRPr sz="3400">
                <a:solidFill>
                  <a:schemeClr val="bg1"/>
                </a:solidFill>
              </a:defRPr>
            </a:lvl3pPr>
            <a:lvl4pPr marL="0" indent="0">
              <a:buNone/>
              <a:defRPr sz="3400">
                <a:solidFill>
                  <a:schemeClr val="bg1"/>
                </a:solidFill>
              </a:defRPr>
            </a:lvl4pPr>
            <a:lvl5pPr marL="0" indent="0">
              <a:buNone/>
              <a:defRPr sz="3400">
                <a:solidFill>
                  <a:schemeClr val="bg1"/>
                </a:solidFill>
              </a:defRPr>
            </a:lvl5pPr>
          </a:lstStyle>
          <a:p>
            <a:pPr lvl="0"/>
            <a:r>
              <a:rPr lang="en-US"/>
              <a:t>Edit Master text styles</a:t>
            </a:r>
          </a:p>
        </p:txBody>
      </p:sp>
      <p:sp>
        <p:nvSpPr>
          <p:cNvPr id="31" name="Text Placeholder 30">
            <a:extLst>
              <a:ext uri="{FF2B5EF4-FFF2-40B4-BE49-F238E27FC236}">
                <a16:creationId xmlns:a16="http://schemas.microsoft.com/office/drawing/2014/main" id="{029DD86F-F641-49F6-8753-0A35118A31B1}"/>
              </a:ext>
            </a:extLst>
          </p:cNvPr>
          <p:cNvSpPr>
            <a:spLocks noGrp="1"/>
          </p:cNvSpPr>
          <p:nvPr>
            <p:ph type="body" sz="quarter" idx="14"/>
          </p:nvPr>
        </p:nvSpPr>
        <p:spPr bwMode="gray">
          <a:xfrm>
            <a:off x="6562507" y="1132232"/>
            <a:ext cx="5126495" cy="457103"/>
          </a:xfrm>
        </p:spPr>
        <p:txBody>
          <a:bodyPr/>
          <a:lstStyle>
            <a:lvl1pPr marL="0" indent="0">
              <a:lnSpc>
                <a:spcPct val="83000"/>
              </a:lnSpc>
              <a:buNone/>
              <a:defRPr sz="2400">
                <a:solidFill>
                  <a:schemeClr val="bg1"/>
                </a:solidFill>
              </a:defRPr>
            </a:lvl1pPr>
            <a:lvl2pPr marL="0" indent="0">
              <a:buNone/>
              <a:defRPr sz="2400">
                <a:solidFill>
                  <a:schemeClr val="bg1"/>
                </a:solidFill>
              </a:defRPr>
            </a:lvl2pPr>
            <a:lvl3pPr marL="0" indent="0">
              <a:buNone/>
              <a:defRPr sz="2400">
                <a:solidFill>
                  <a:schemeClr val="bg1"/>
                </a:solidFill>
              </a:defRPr>
            </a:lvl3pPr>
            <a:lvl4pPr marL="0" indent="0">
              <a:buNone/>
              <a:defRPr sz="2400">
                <a:solidFill>
                  <a:schemeClr val="bg1"/>
                </a:solidFill>
              </a:defRPr>
            </a:lvl4pPr>
            <a:lvl5pPr marL="0" indent="0">
              <a:buNone/>
              <a:defRPr sz="2400">
                <a:solidFill>
                  <a:schemeClr val="bg1"/>
                </a:solidFill>
              </a:defRPr>
            </a:lvl5pPr>
          </a:lstStyle>
          <a:p>
            <a:pPr lvl="0"/>
            <a:r>
              <a:rPr lang="en-US"/>
              <a:t>Edit Master text styles</a:t>
            </a:r>
          </a:p>
        </p:txBody>
      </p:sp>
      <p:sp>
        <p:nvSpPr>
          <p:cNvPr id="6" name="Text Placeholder 5">
            <a:extLst>
              <a:ext uri="{FF2B5EF4-FFF2-40B4-BE49-F238E27FC236}">
                <a16:creationId xmlns:a16="http://schemas.microsoft.com/office/drawing/2014/main" id="{AA7A9296-1E84-47DF-8576-0CCE32668DC3}"/>
              </a:ext>
            </a:extLst>
          </p:cNvPr>
          <p:cNvSpPr>
            <a:spLocks noGrp="1"/>
          </p:cNvSpPr>
          <p:nvPr>
            <p:ph type="body" sz="quarter" idx="15"/>
          </p:nvPr>
        </p:nvSpPr>
        <p:spPr bwMode="gray">
          <a:xfrm>
            <a:off x="6562506" y="1709738"/>
            <a:ext cx="5119689" cy="4636198"/>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Box 10">
            <a:extLst>
              <a:ext uri="{FF2B5EF4-FFF2-40B4-BE49-F238E27FC236}">
                <a16:creationId xmlns:a16="http://schemas.microsoft.com/office/drawing/2014/main" id="{EE2287AC-C7F1-4644-A8D6-BFE03E6C2081}"/>
              </a:ext>
            </a:extLst>
          </p:cNvPr>
          <p:cNvSpPr txBox="1"/>
          <p:nvPr userDrawn="1"/>
        </p:nvSpPr>
        <p:spPr>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13" name="Subtitle">
            <a:extLst>
              <a:ext uri="{FF2B5EF4-FFF2-40B4-BE49-F238E27FC236}">
                <a16:creationId xmlns:a16="http://schemas.microsoft.com/office/drawing/2014/main" id="{9B4F9FC7-7E9D-4A0B-BBB2-BEA8B8870B1C}"/>
              </a:ext>
            </a:extLst>
          </p:cNvPr>
          <p:cNvSpPr>
            <a:spLocks noGrp="1"/>
          </p:cNvSpPr>
          <p:nvPr>
            <p:ph type="subTitle" idx="1"/>
          </p:nvPr>
        </p:nvSpPr>
        <p:spPr>
          <a:xfrm>
            <a:off x="479793" y="1132232"/>
            <a:ext cx="513064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2" name="Footer Placeholder 4">
            <a:extLst>
              <a:ext uri="{FF2B5EF4-FFF2-40B4-BE49-F238E27FC236}">
                <a16:creationId xmlns:a16="http://schemas.microsoft.com/office/drawing/2014/main" id="{ED1B9C24-EF11-4E2C-A4E2-9953587E4AB4}"/>
              </a:ext>
            </a:extLst>
          </p:cNvPr>
          <p:cNvSpPr>
            <a:spLocks noGrp="1"/>
          </p:cNvSpPr>
          <p:nvPr>
            <p:ph type="ftr" sz="quarter" idx="3"/>
          </p:nvPr>
        </p:nvSpPr>
        <p:spPr>
          <a:xfrm>
            <a:off x="494189" y="6484546"/>
            <a:ext cx="5116253"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3298454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Fifty Fifty Light Blu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E54FDC3-290E-4BF5-8A98-C70BEDC31478}"/>
              </a:ext>
            </a:extLst>
          </p:cNvPr>
          <p:cNvSpPr/>
          <p:nvPr userDrawn="1"/>
        </p:nvSpPr>
        <p:spPr bwMode="gray">
          <a:xfrm rot="16200000" flipH="1">
            <a:off x="5715000" y="381000"/>
            <a:ext cx="6858000" cy="6096000"/>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prstClr val="white"/>
              </a:solidFill>
            </a:endParaRPr>
          </a:p>
        </p:txBody>
      </p:sp>
      <p:sp>
        <p:nvSpPr>
          <p:cNvPr id="2" name="Title 1">
            <a:extLst>
              <a:ext uri="{FF2B5EF4-FFF2-40B4-BE49-F238E27FC236}">
                <a16:creationId xmlns:a16="http://schemas.microsoft.com/office/drawing/2014/main" id="{F1B4282A-1281-40FB-B6F1-B994D248C217}"/>
              </a:ext>
            </a:extLst>
          </p:cNvPr>
          <p:cNvSpPr>
            <a:spLocks noGrp="1"/>
          </p:cNvSpPr>
          <p:nvPr>
            <p:ph type="title"/>
          </p:nvPr>
        </p:nvSpPr>
        <p:spPr>
          <a:xfrm>
            <a:off x="472173" y="575576"/>
            <a:ext cx="5138269" cy="429028"/>
          </a:xfrm>
        </p:spPr>
        <p:txBody>
          <a:bodyPr/>
          <a:lstStyle/>
          <a:p>
            <a:r>
              <a:rPr lang="en-US"/>
              <a:t>Click to edit Master title style</a:t>
            </a:r>
            <a:endParaRPr lang="en-US" dirty="0"/>
          </a:p>
        </p:txBody>
      </p:sp>
      <p:sp>
        <p:nvSpPr>
          <p:cNvPr id="22" name="Text Placeholder 21">
            <a:extLst>
              <a:ext uri="{FF2B5EF4-FFF2-40B4-BE49-F238E27FC236}">
                <a16:creationId xmlns:a16="http://schemas.microsoft.com/office/drawing/2014/main" id="{6A1E8429-DA37-44DB-B752-3A1B825E7B8D}"/>
              </a:ext>
            </a:extLst>
          </p:cNvPr>
          <p:cNvSpPr>
            <a:spLocks noGrp="1"/>
          </p:cNvSpPr>
          <p:nvPr>
            <p:ph type="body" sz="quarter" idx="10"/>
          </p:nvPr>
        </p:nvSpPr>
        <p:spPr>
          <a:xfrm>
            <a:off x="475488" y="1709928"/>
            <a:ext cx="5134954" cy="463600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8">
            <a:extLst>
              <a:ext uri="{FF2B5EF4-FFF2-40B4-BE49-F238E27FC236}">
                <a16:creationId xmlns:a16="http://schemas.microsoft.com/office/drawing/2014/main" id="{9C1A5ECA-954B-4350-8681-AA7A9237ED1B}"/>
              </a:ext>
            </a:extLst>
          </p:cNvPr>
          <p:cNvSpPr>
            <a:spLocks noGrp="1"/>
          </p:cNvSpPr>
          <p:nvPr>
            <p:ph type="body" sz="quarter" idx="13"/>
          </p:nvPr>
        </p:nvSpPr>
        <p:spPr bwMode="black">
          <a:xfrm>
            <a:off x="6562507" y="575576"/>
            <a:ext cx="5119689" cy="438183"/>
          </a:xfrm>
        </p:spPr>
        <p:txBody>
          <a:bodyPr anchor="b"/>
          <a:lstStyle>
            <a:lvl1pPr marL="0" indent="0">
              <a:lnSpc>
                <a:spcPct val="82000"/>
              </a:lnSpc>
              <a:buNone/>
              <a:defRPr sz="3400">
                <a:solidFill>
                  <a:schemeClr val="bg1"/>
                </a:solidFill>
              </a:defRPr>
            </a:lvl1pPr>
            <a:lvl2pPr marL="0" indent="0">
              <a:buNone/>
              <a:defRPr sz="3400">
                <a:solidFill>
                  <a:schemeClr val="bg1"/>
                </a:solidFill>
              </a:defRPr>
            </a:lvl2pPr>
            <a:lvl3pPr marL="0" indent="0">
              <a:buNone/>
              <a:defRPr sz="3400">
                <a:solidFill>
                  <a:schemeClr val="bg1"/>
                </a:solidFill>
              </a:defRPr>
            </a:lvl3pPr>
            <a:lvl4pPr marL="0" indent="0">
              <a:buNone/>
              <a:defRPr sz="3400">
                <a:solidFill>
                  <a:schemeClr val="bg1"/>
                </a:solidFill>
              </a:defRPr>
            </a:lvl4pPr>
            <a:lvl5pPr marL="0" indent="0">
              <a:buNone/>
              <a:defRPr sz="3400">
                <a:solidFill>
                  <a:schemeClr val="bg1"/>
                </a:solidFill>
              </a:defRPr>
            </a:lvl5pPr>
          </a:lstStyle>
          <a:p>
            <a:pPr lvl="0"/>
            <a:r>
              <a:rPr lang="en-US"/>
              <a:t>Edit Master text styles</a:t>
            </a:r>
          </a:p>
        </p:txBody>
      </p:sp>
      <p:sp>
        <p:nvSpPr>
          <p:cNvPr id="31" name="Text Placeholder 30">
            <a:extLst>
              <a:ext uri="{FF2B5EF4-FFF2-40B4-BE49-F238E27FC236}">
                <a16:creationId xmlns:a16="http://schemas.microsoft.com/office/drawing/2014/main" id="{029DD86F-F641-49F6-8753-0A35118A31B1}"/>
              </a:ext>
            </a:extLst>
          </p:cNvPr>
          <p:cNvSpPr>
            <a:spLocks noGrp="1"/>
          </p:cNvSpPr>
          <p:nvPr>
            <p:ph type="body" sz="quarter" idx="14"/>
          </p:nvPr>
        </p:nvSpPr>
        <p:spPr bwMode="black">
          <a:xfrm>
            <a:off x="6562507" y="1132232"/>
            <a:ext cx="5126495" cy="457103"/>
          </a:xfrm>
        </p:spPr>
        <p:txBody>
          <a:bodyPr/>
          <a:lstStyle>
            <a:lvl1pPr marL="0" indent="0">
              <a:lnSpc>
                <a:spcPct val="83000"/>
              </a:lnSpc>
              <a:buNone/>
              <a:defRPr sz="2400">
                <a:solidFill>
                  <a:schemeClr val="bg1"/>
                </a:solidFill>
              </a:defRPr>
            </a:lvl1pPr>
            <a:lvl2pPr marL="0" indent="0">
              <a:buNone/>
              <a:defRPr sz="2400">
                <a:solidFill>
                  <a:schemeClr val="bg1"/>
                </a:solidFill>
              </a:defRPr>
            </a:lvl2pPr>
            <a:lvl3pPr marL="0" indent="0">
              <a:buNone/>
              <a:defRPr sz="2400">
                <a:solidFill>
                  <a:schemeClr val="bg1"/>
                </a:solidFill>
              </a:defRPr>
            </a:lvl3pPr>
            <a:lvl4pPr marL="0" indent="0">
              <a:buNone/>
              <a:defRPr sz="2400">
                <a:solidFill>
                  <a:schemeClr val="bg1"/>
                </a:solidFill>
              </a:defRPr>
            </a:lvl4pPr>
            <a:lvl5pPr marL="0" indent="0">
              <a:buNone/>
              <a:defRPr sz="2400">
                <a:solidFill>
                  <a:schemeClr val="bg1"/>
                </a:solidFill>
              </a:defRPr>
            </a:lvl5pPr>
          </a:lstStyle>
          <a:p>
            <a:pPr lvl="0"/>
            <a:r>
              <a:rPr lang="en-US"/>
              <a:t>Edit Master text styles</a:t>
            </a:r>
          </a:p>
        </p:txBody>
      </p:sp>
      <p:sp>
        <p:nvSpPr>
          <p:cNvPr id="6" name="Text Placeholder 5">
            <a:extLst>
              <a:ext uri="{FF2B5EF4-FFF2-40B4-BE49-F238E27FC236}">
                <a16:creationId xmlns:a16="http://schemas.microsoft.com/office/drawing/2014/main" id="{AA7A9296-1E84-47DF-8576-0CCE32668DC3}"/>
              </a:ext>
            </a:extLst>
          </p:cNvPr>
          <p:cNvSpPr>
            <a:spLocks noGrp="1"/>
          </p:cNvSpPr>
          <p:nvPr>
            <p:ph type="body" sz="quarter" idx="15"/>
          </p:nvPr>
        </p:nvSpPr>
        <p:spPr bwMode="black">
          <a:xfrm>
            <a:off x="6562506" y="1709738"/>
            <a:ext cx="5119689" cy="4636198"/>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Box 10">
            <a:extLst>
              <a:ext uri="{FF2B5EF4-FFF2-40B4-BE49-F238E27FC236}">
                <a16:creationId xmlns:a16="http://schemas.microsoft.com/office/drawing/2014/main" id="{EE2287AC-C7F1-4644-A8D6-BFE03E6C2081}"/>
              </a:ext>
            </a:extLst>
          </p:cNvPr>
          <p:cNvSpPr txBox="1"/>
          <p:nvPr userDrawn="1"/>
        </p:nvSpPr>
        <p:spPr bwMode="black">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16" name="Rectangle: Single Corner Rounded 6">
            <a:extLst>
              <a:ext uri="{FF2B5EF4-FFF2-40B4-BE49-F238E27FC236}">
                <a16:creationId xmlns:a16="http://schemas.microsoft.com/office/drawing/2014/main" id="{09D60F74-3679-4043-99C0-326E124B1743}"/>
              </a:ext>
            </a:extLst>
          </p:cNvPr>
          <p:cNvSpPr/>
          <p:nvPr userDrawn="1"/>
        </p:nvSpPr>
        <p:spPr bwMode="gray">
          <a:xfrm flipH="1" flipV="1">
            <a:off x="6096000" y="-3"/>
            <a:ext cx="493776" cy="6858003"/>
          </a:xfrm>
          <a:prstGeom prst="round1Rect">
            <a:avLst>
              <a:gd name="adj" fmla="val 0"/>
            </a:avLst>
          </a:prstGeom>
          <a:gradFill flip="none" rotWithShape="1">
            <a:gsLst>
              <a:gs pos="75000">
                <a:srgbClr val="6383DE"/>
              </a:gs>
              <a:gs pos="100000">
                <a:srgbClr val="3F59AD">
                  <a:lumMod val="90000"/>
                  <a:lumOff val="10000"/>
                </a:srgbClr>
              </a:gs>
              <a:gs pos="0">
                <a:schemeClr val="accent2">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13" name="Subtitle">
            <a:extLst>
              <a:ext uri="{FF2B5EF4-FFF2-40B4-BE49-F238E27FC236}">
                <a16:creationId xmlns:a16="http://schemas.microsoft.com/office/drawing/2014/main" id="{FBC6039C-AF75-4EC4-A13A-9950034424F3}"/>
              </a:ext>
            </a:extLst>
          </p:cNvPr>
          <p:cNvSpPr>
            <a:spLocks noGrp="1"/>
          </p:cNvSpPr>
          <p:nvPr>
            <p:ph type="subTitle" idx="1"/>
          </p:nvPr>
        </p:nvSpPr>
        <p:spPr>
          <a:xfrm>
            <a:off x="479793" y="1132232"/>
            <a:ext cx="513064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2" name="Footer Placeholder 4">
            <a:extLst>
              <a:ext uri="{FF2B5EF4-FFF2-40B4-BE49-F238E27FC236}">
                <a16:creationId xmlns:a16="http://schemas.microsoft.com/office/drawing/2014/main" id="{691785B5-450D-4D9C-AF78-E0BCA291EAD8}"/>
              </a:ext>
            </a:extLst>
          </p:cNvPr>
          <p:cNvSpPr>
            <a:spLocks noGrp="1"/>
          </p:cNvSpPr>
          <p:nvPr>
            <p:ph type="ftr" sz="quarter" idx="3"/>
          </p:nvPr>
        </p:nvSpPr>
        <p:spPr>
          <a:xfrm>
            <a:off x="494189" y="6484546"/>
            <a:ext cx="5116253"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230753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Fifty Fifty Green">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E54FDC3-290E-4BF5-8A98-C70BEDC31478}"/>
              </a:ext>
            </a:extLst>
          </p:cNvPr>
          <p:cNvSpPr/>
          <p:nvPr userDrawn="1"/>
        </p:nvSpPr>
        <p:spPr bwMode="gray">
          <a:xfrm rot="16200000" flipH="1">
            <a:off x="5715000" y="381000"/>
            <a:ext cx="6858000" cy="6096000"/>
          </a:xfrm>
          <a:prstGeom prst="rect">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prstClr val="white"/>
              </a:solidFill>
            </a:endParaRPr>
          </a:p>
        </p:txBody>
      </p:sp>
      <p:sp>
        <p:nvSpPr>
          <p:cNvPr id="15" name="Rectangle: Single Corner Rounded 6">
            <a:extLst>
              <a:ext uri="{FF2B5EF4-FFF2-40B4-BE49-F238E27FC236}">
                <a16:creationId xmlns:a16="http://schemas.microsoft.com/office/drawing/2014/main" id="{ED0B1249-B726-4454-9EF7-EEC6CAD6C9A5}"/>
              </a:ext>
            </a:extLst>
          </p:cNvPr>
          <p:cNvSpPr/>
          <p:nvPr userDrawn="1"/>
        </p:nvSpPr>
        <p:spPr bwMode="gray">
          <a:xfrm flipH="1" flipV="1">
            <a:off x="6096000" y="-7"/>
            <a:ext cx="493776" cy="6858003"/>
          </a:xfrm>
          <a:prstGeom prst="round1Rect">
            <a:avLst>
              <a:gd name="adj" fmla="val 0"/>
            </a:avLst>
          </a:prstGeom>
          <a:gradFill flip="none" rotWithShape="1">
            <a:gsLst>
              <a:gs pos="0">
                <a:schemeClr val="accent3"/>
              </a:gs>
              <a:gs pos="100000">
                <a:schemeClr val="accent3">
                  <a:lumMod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2" name="Title 1">
            <a:extLst>
              <a:ext uri="{FF2B5EF4-FFF2-40B4-BE49-F238E27FC236}">
                <a16:creationId xmlns:a16="http://schemas.microsoft.com/office/drawing/2014/main" id="{F1B4282A-1281-40FB-B6F1-B994D248C217}"/>
              </a:ext>
            </a:extLst>
          </p:cNvPr>
          <p:cNvSpPr>
            <a:spLocks noGrp="1"/>
          </p:cNvSpPr>
          <p:nvPr>
            <p:ph type="title"/>
          </p:nvPr>
        </p:nvSpPr>
        <p:spPr>
          <a:xfrm>
            <a:off x="472173" y="575576"/>
            <a:ext cx="5138269" cy="429028"/>
          </a:xfrm>
        </p:spPr>
        <p:txBody>
          <a:bodyPr/>
          <a:lstStyle/>
          <a:p>
            <a:r>
              <a:rPr lang="en-US"/>
              <a:t>Click to edit Master title style</a:t>
            </a:r>
            <a:endParaRPr lang="en-US" dirty="0"/>
          </a:p>
        </p:txBody>
      </p:sp>
      <p:sp>
        <p:nvSpPr>
          <p:cNvPr id="22" name="Text Placeholder 21">
            <a:extLst>
              <a:ext uri="{FF2B5EF4-FFF2-40B4-BE49-F238E27FC236}">
                <a16:creationId xmlns:a16="http://schemas.microsoft.com/office/drawing/2014/main" id="{6A1E8429-DA37-44DB-B752-3A1B825E7B8D}"/>
              </a:ext>
            </a:extLst>
          </p:cNvPr>
          <p:cNvSpPr>
            <a:spLocks noGrp="1"/>
          </p:cNvSpPr>
          <p:nvPr>
            <p:ph type="body" sz="quarter" idx="10"/>
          </p:nvPr>
        </p:nvSpPr>
        <p:spPr>
          <a:xfrm>
            <a:off x="475488" y="1709928"/>
            <a:ext cx="5134954" cy="463600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8">
            <a:extLst>
              <a:ext uri="{FF2B5EF4-FFF2-40B4-BE49-F238E27FC236}">
                <a16:creationId xmlns:a16="http://schemas.microsoft.com/office/drawing/2014/main" id="{9C1A5ECA-954B-4350-8681-AA7A9237ED1B}"/>
              </a:ext>
            </a:extLst>
          </p:cNvPr>
          <p:cNvSpPr>
            <a:spLocks noGrp="1"/>
          </p:cNvSpPr>
          <p:nvPr>
            <p:ph type="body" sz="quarter" idx="13"/>
          </p:nvPr>
        </p:nvSpPr>
        <p:spPr bwMode="black">
          <a:xfrm>
            <a:off x="6562507" y="575576"/>
            <a:ext cx="5119689" cy="438183"/>
          </a:xfrm>
        </p:spPr>
        <p:txBody>
          <a:bodyPr anchor="b"/>
          <a:lstStyle>
            <a:lvl1pPr marL="0" indent="0">
              <a:lnSpc>
                <a:spcPct val="82000"/>
              </a:lnSpc>
              <a:buNone/>
              <a:defRPr sz="3400">
                <a:solidFill>
                  <a:schemeClr val="bg1"/>
                </a:solidFill>
              </a:defRPr>
            </a:lvl1pPr>
            <a:lvl2pPr marL="0" indent="0">
              <a:buNone/>
              <a:defRPr sz="3400">
                <a:solidFill>
                  <a:schemeClr val="bg1"/>
                </a:solidFill>
              </a:defRPr>
            </a:lvl2pPr>
            <a:lvl3pPr marL="0" indent="0">
              <a:buNone/>
              <a:defRPr sz="3400">
                <a:solidFill>
                  <a:schemeClr val="bg1"/>
                </a:solidFill>
              </a:defRPr>
            </a:lvl3pPr>
            <a:lvl4pPr marL="0" indent="0">
              <a:buNone/>
              <a:defRPr sz="3400">
                <a:solidFill>
                  <a:schemeClr val="bg1"/>
                </a:solidFill>
              </a:defRPr>
            </a:lvl4pPr>
            <a:lvl5pPr marL="0" indent="0">
              <a:buNone/>
              <a:defRPr sz="3400">
                <a:solidFill>
                  <a:schemeClr val="bg1"/>
                </a:solidFill>
              </a:defRPr>
            </a:lvl5pPr>
          </a:lstStyle>
          <a:p>
            <a:pPr lvl="0"/>
            <a:r>
              <a:rPr lang="en-US"/>
              <a:t>Edit Master text styles</a:t>
            </a:r>
          </a:p>
        </p:txBody>
      </p:sp>
      <p:sp>
        <p:nvSpPr>
          <p:cNvPr id="31" name="Text Placeholder 30">
            <a:extLst>
              <a:ext uri="{FF2B5EF4-FFF2-40B4-BE49-F238E27FC236}">
                <a16:creationId xmlns:a16="http://schemas.microsoft.com/office/drawing/2014/main" id="{029DD86F-F641-49F6-8753-0A35118A31B1}"/>
              </a:ext>
            </a:extLst>
          </p:cNvPr>
          <p:cNvSpPr>
            <a:spLocks noGrp="1"/>
          </p:cNvSpPr>
          <p:nvPr>
            <p:ph type="body" sz="quarter" idx="14"/>
          </p:nvPr>
        </p:nvSpPr>
        <p:spPr bwMode="black">
          <a:xfrm>
            <a:off x="6562507" y="1132232"/>
            <a:ext cx="5126495" cy="457103"/>
          </a:xfrm>
        </p:spPr>
        <p:txBody>
          <a:bodyPr/>
          <a:lstStyle>
            <a:lvl1pPr marL="0" indent="0">
              <a:lnSpc>
                <a:spcPct val="83000"/>
              </a:lnSpc>
              <a:buNone/>
              <a:defRPr sz="2400">
                <a:solidFill>
                  <a:schemeClr val="bg1"/>
                </a:solidFill>
              </a:defRPr>
            </a:lvl1pPr>
            <a:lvl2pPr marL="0" indent="0">
              <a:buNone/>
              <a:defRPr sz="2400">
                <a:solidFill>
                  <a:schemeClr val="bg1"/>
                </a:solidFill>
              </a:defRPr>
            </a:lvl2pPr>
            <a:lvl3pPr marL="0" indent="0">
              <a:buNone/>
              <a:defRPr sz="2400">
                <a:solidFill>
                  <a:schemeClr val="bg1"/>
                </a:solidFill>
              </a:defRPr>
            </a:lvl3pPr>
            <a:lvl4pPr marL="0" indent="0">
              <a:buNone/>
              <a:defRPr sz="2400">
                <a:solidFill>
                  <a:schemeClr val="bg1"/>
                </a:solidFill>
              </a:defRPr>
            </a:lvl4pPr>
            <a:lvl5pPr marL="0" indent="0">
              <a:buNone/>
              <a:defRPr sz="2400">
                <a:solidFill>
                  <a:schemeClr val="bg1"/>
                </a:solidFill>
              </a:defRPr>
            </a:lvl5pPr>
          </a:lstStyle>
          <a:p>
            <a:pPr lvl="0"/>
            <a:r>
              <a:rPr lang="en-US"/>
              <a:t>Edit Master text styles</a:t>
            </a:r>
          </a:p>
        </p:txBody>
      </p:sp>
      <p:sp>
        <p:nvSpPr>
          <p:cNvPr id="6" name="Text Placeholder 5">
            <a:extLst>
              <a:ext uri="{FF2B5EF4-FFF2-40B4-BE49-F238E27FC236}">
                <a16:creationId xmlns:a16="http://schemas.microsoft.com/office/drawing/2014/main" id="{AA7A9296-1E84-47DF-8576-0CCE32668DC3}"/>
              </a:ext>
            </a:extLst>
          </p:cNvPr>
          <p:cNvSpPr>
            <a:spLocks noGrp="1"/>
          </p:cNvSpPr>
          <p:nvPr>
            <p:ph type="body" sz="quarter" idx="15"/>
          </p:nvPr>
        </p:nvSpPr>
        <p:spPr bwMode="black">
          <a:xfrm>
            <a:off x="6562506" y="1709738"/>
            <a:ext cx="5119689" cy="4636198"/>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Box 10">
            <a:extLst>
              <a:ext uri="{FF2B5EF4-FFF2-40B4-BE49-F238E27FC236}">
                <a16:creationId xmlns:a16="http://schemas.microsoft.com/office/drawing/2014/main" id="{EE2287AC-C7F1-4644-A8D6-BFE03E6C2081}"/>
              </a:ext>
            </a:extLst>
          </p:cNvPr>
          <p:cNvSpPr txBox="1"/>
          <p:nvPr userDrawn="1"/>
        </p:nvSpPr>
        <p:spPr bwMode="black">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13" name="Subtitle">
            <a:extLst>
              <a:ext uri="{FF2B5EF4-FFF2-40B4-BE49-F238E27FC236}">
                <a16:creationId xmlns:a16="http://schemas.microsoft.com/office/drawing/2014/main" id="{266F66AD-0962-4768-A56C-C1F051CA4BC2}"/>
              </a:ext>
            </a:extLst>
          </p:cNvPr>
          <p:cNvSpPr>
            <a:spLocks noGrp="1"/>
          </p:cNvSpPr>
          <p:nvPr>
            <p:ph type="subTitle" idx="1"/>
          </p:nvPr>
        </p:nvSpPr>
        <p:spPr>
          <a:xfrm>
            <a:off x="479793" y="1132232"/>
            <a:ext cx="513064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2" name="Footer Placeholder 4">
            <a:extLst>
              <a:ext uri="{FF2B5EF4-FFF2-40B4-BE49-F238E27FC236}">
                <a16:creationId xmlns:a16="http://schemas.microsoft.com/office/drawing/2014/main" id="{CD751FBA-BB3D-4EB3-8730-523C1B8E4234}"/>
              </a:ext>
            </a:extLst>
          </p:cNvPr>
          <p:cNvSpPr>
            <a:spLocks noGrp="1"/>
          </p:cNvSpPr>
          <p:nvPr>
            <p:ph type="ftr" sz="quarter" idx="3"/>
          </p:nvPr>
        </p:nvSpPr>
        <p:spPr>
          <a:xfrm>
            <a:off x="494189" y="6484546"/>
            <a:ext cx="5116253"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2982858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Fifty Fifty Gray">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E54FDC3-290E-4BF5-8A98-C70BEDC31478}"/>
              </a:ext>
            </a:extLst>
          </p:cNvPr>
          <p:cNvSpPr/>
          <p:nvPr userDrawn="1"/>
        </p:nvSpPr>
        <p:spPr bwMode="gray">
          <a:xfrm rot="16200000" flipH="1">
            <a:off x="5715000" y="381000"/>
            <a:ext cx="6858000" cy="6096000"/>
          </a:xfrm>
          <a:prstGeom prst="rect">
            <a:avLst/>
          </a:prstGeom>
          <a:solidFill>
            <a:schemeClr val="accent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prstClr val="white"/>
              </a:solidFill>
            </a:endParaRPr>
          </a:p>
        </p:txBody>
      </p:sp>
      <p:sp>
        <p:nvSpPr>
          <p:cNvPr id="15" name="Rectangle: Single Corner Rounded 6">
            <a:extLst>
              <a:ext uri="{FF2B5EF4-FFF2-40B4-BE49-F238E27FC236}">
                <a16:creationId xmlns:a16="http://schemas.microsoft.com/office/drawing/2014/main" id="{ED0B1249-B726-4454-9EF7-EEC6CAD6C9A5}"/>
              </a:ext>
            </a:extLst>
          </p:cNvPr>
          <p:cNvSpPr/>
          <p:nvPr userDrawn="1"/>
        </p:nvSpPr>
        <p:spPr bwMode="gray">
          <a:xfrm flipH="1" flipV="1">
            <a:off x="6096000" y="-7"/>
            <a:ext cx="493776" cy="6858003"/>
          </a:xfrm>
          <a:prstGeom prst="round1Rect">
            <a:avLst>
              <a:gd name="adj" fmla="val 0"/>
            </a:avLst>
          </a:prstGeom>
          <a:gradFill flip="none" rotWithShape="1">
            <a:gsLst>
              <a:gs pos="0">
                <a:schemeClr val="accent5"/>
              </a:gs>
              <a:gs pos="100000">
                <a:schemeClr val="accent5">
                  <a:lumMod val="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2" name="Title 1">
            <a:extLst>
              <a:ext uri="{FF2B5EF4-FFF2-40B4-BE49-F238E27FC236}">
                <a16:creationId xmlns:a16="http://schemas.microsoft.com/office/drawing/2014/main" id="{F1B4282A-1281-40FB-B6F1-B994D248C217}"/>
              </a:ext>
            </a:extLst>
          </p:cNvPr>
          <p:cNvSpPr>
            <a:spLocks noGrp="1"/>
          </p:cNvSpPr>
          <p:nvPr>
            <p:ph type="title"/>
          </p:nvPr>
        </p:nvSpPr>
        <p:spPr>
          <a:xfrm>
            <a:off x="472173" y="575576"/>
            <a:ext cx="5138269" cy="429028"/>
          </a:xfrm>
        </p:spPr>
        <p:txBody>
          <a:bodyPr/>
          <a:lstStyle/>
          <a:p>
            <a:r>
              <a:rPr lang="en-US"/>
              <a:t>Click to edit Master title style</a:t>
            </a:r>
            <a:endParaRPr lang="en-US" dirty="0"/>
          </a:p>
        </p:txBody>
      </p:sp>
      <p:sp>
        <p:nvSpPr>
          <p:cNvPr id="22" name="Text Placeholder 21">
            <a:extLst>
              <a:ext uri="{FF2B5EF4-FFF2-40B4-BE49-F238E27FC236}">
                <a16:creationId xmlns:a16="http://schemas.microsoft.com/office/drawing/2014/main" id="{6A1E8429-DA37-44DB-B752-3A1B825E7B8D}"/>
              </a:ext>
            </a:extLst>
          </p:cNvPr>
          <p:cNvSpPr>
            <a:spLocks noGrp="1"/>
          </p:cNvSpPr>
          <p:nvPr>
            <p:ph type="body" sz="quarter" idx="10"/>
          </p:nvPr>
        </p:nvSpPr>
        <p:spPr>
          <a:xfrm>
            <a:off x="475488" y="1709928"/>
            <a:ext cx="5134954" cy="463600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8">
            <a:extLst>
              <a:ext uri="{FF2B5EF4-FFF2-40B4-BE49-F238E27FC236}">
                <a16:creationId xmlns:a16="http://schemas.microsoft.com/office/drawing/2014/main" id="{9C1A5ECA-954B-4350-8681-AA7A9237ED1B}"/>
              </a:ext>
            </a:extLst>
          </p:cNvPr>
          <p:cNvSpPr>
            <a:spLocks noGrp="1"/>
          </p:cNvSpPr>
          <p:nvPr>
            <p:ph type="body" sz="quarter" idx="13"/>
          </p:nvPr>
        </p:nvSpPr>
        <p:spPr bwMode="gray">
          <a:xfrm>
            <a:off x="6562507" y="575576"/>
            <a:ext cx="5119689" cy="438183"/>
          </a:xfrm>
        </p:spPr>
        <p:txBody>
          <a:bodyPr anchor="b"/>
          <a:lstStyle>
            <a:lvl1pPr marL="0" indent="0">
              <a:lnSpc>
                <a:spcPct val="82000"/>
              </a:lnSpc>
              <a:buNone/>
              <a:defRPr sz="3400">
                <a:solidFill>
                  <a:schemeClr val="bg1"/>
                </a:solidFill>
              </a:defRPr>
            </a:lvl1pPr>
            <a:lvl2pPr marL="0" indent="0">
              <a:buNone/>
              <a:defRPr sz="3400">
                <a:solidFill>
                  <a:schemeClr val="bg1"/>
                </a:solidFill>
              </a:defRPr>
            </a:lvl2pPr>
            <a:lvl3pPr marL="0" indent="0">
              <a:buNone/>
              <a:defRPr sz="3400">
                <a:solidFill>
                  <a:schemeClr val="bg1"/>
                </a:solidFill>
              </a:defRPr>
            </a:lvl3pPr>
            <a:lvl4pPr marL="0" indent="0">
              <a:buNone/>
              <a:defRPr sz="3400">
                <a:solidFill>
                  <a:schemeClr val="bg1"/>
                </a:solidFill>
              </a:defRPr>
            </a:lvl4pPr>
            <a:lvl5pPr marL="0" indent="0">
              <a:buNone/>
              <a:defRPr sz="3400">
                <a:solidFill>
                  <a:schemeClr val="bg1"/>
                </a:solidFill>
              </a:defRPr>
            </a:lvl5pPr>
          </a:lstStyle>
          <a:p>
            <a:pPr lvl="0"/>
            <a:r>
              <a:rPr lang="en-US"/>
              <a:t>Edit Master text styles</a:t>
            </a:r>
          </a:p>
        </p:txBody>
      </p:sp>
      <p:sp>
        <p:nvSpPr>
          <p:cNvPr id="31" name="Text Placeholder 30">
            <a:extLst>
              <a:ext uri="{FF2B5EF4-FFF2-40B4-BE49-F238E27FC236}">
                <a16:creationId xmlns:a16="http://schemas.microsoft.com/office/drawing/2014/main" id="{029DD86F-F641-49F6-8753-0A35118A31B1}"/>
              </a:ext>
            </a:extLst>
          </p:cNvPr>
          <p:cNvSpPr>
            <a:spLocks noGrp="1"/>
          </p:cNvSpPr>
          <p:nvPr>
            <p:ph type="body" sz="quarter" idx="14"/>
          </p:nvPr>
        </p:nvSpPr>
        <p:spPr bwMode="gray">
          <a:xfrm>
            <a:off x="6562507" y="1132232"/>
            <a:ext cx="5126495" cy="457103"/>
          </a:xfrm>
        </p:spPr>
        <p:txBody>
          <a:bodyPr/>
          <a:lstStyle>
            <a:lvl1pPr marL="0" indent="0">
              <a:lnSpc>
                <a:spcPct val="83000"/>
              </a:lnSpc>
              <a:buNone/>
              <a:defRPr sz="2400">
                <a:solidFill>
                  <a:schemeClr val="bg1"/>
                </a:solidFill>
              </a:defRPr>
            </a:lvl1pPr>
            <a:lvl2pPr marL="0" indent="0">
              <a:buNone/>
              <a:defRPr sz="2400">
                <a:solidFill>
                  <a:schemeClr val="bg1"/>
                </a:solidFill>
              </a:defRPr>
            </a:lvl2pPr>
            <a:lvl3pPr marL="0" indent="0">
              <a:buNone/>
              <a:defRPr sz="2400">
                <a:solidFill>
                  <a:schemeClr val="bg1"/>
                </a:solidFill>
              </a:defRPr>
            </a:lvl3pPr>
            <a:lvl4pPr marL="0" indent="0">
              <a:buNone/>
              <a:defRPr sz="2400">
                <a:solidFill>
                  <a:schemeClr val="bg1"/>
                </a:solidFill>
              </a:defRPr>
            </a:lvl4pPr>
            <a:lvl5pPr marL="0" indent="0">
              <a:buNone/>
              <a:defRPr sz="2400">
                <a:solidFill>
                  <a:schemeClr val="bg1"/>
                </a:solidFill>
              </a:defRPr>
            </a:lvl5pPr>
          </a:lstStyle>
          <a:p>
            <a:pPr lvl="0"/>
            <a:r>
              <a:rPr lang="en-US"/>
              <a:t>Edit Master text styles</a:t>
            </a:r>
          </a:p>
        </p:txBody>
      </p:sp>
      <p:sp>
        <p:nvSpPr>
          <p:cNvPr id="6" name="Text Placeholder 5">
            <a:extLst>
              <a:ext uri="{FF2B5EF4-FFF2-40B4-BE49-F238E27FC236}">
                <a16:creationId xmlns:a16="http://schemas.microsoft.com/office/drawing/2014/main" id="{AA7A9296-1E84-47DF-8576-0CCE32668DC3}"/>
              </a:ext>
            </a:extLst>
          </p:cNvPr>
          <p:cNvSpPr>
            <a:spLocks noGrp="1"/>
          </p:cNvSpPr>
          <p:nvPr>
            <p:ph type="body" sz="quarter" idx="15"/>
          </p:nvPr>
        </p:nvSpPr>
        <p:spPr bwMode="gray">
          <a:xfrm>
            <a:off x="6562506" y="1709738"/>
            <a:ext cx="5119689" cy="4636198"/>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Box 10">
            <a:extLst>
              <a:ext uri="{FF2B5EF4-FFF2-40B4-BE49-F238E27FC236}">
                <a16:creationId xmlns:a16="http://schemas.microsoft.com/office/drawing/2014/main" id="{EE2287AC-C7F1-4644-A8D6-BFE03E6C2081}"/>
              </a:ext>
            </a:extLst>
          </p:cNvPr>
          <p:cNvSpPr txBox="1"/>
          <p:nvPr userDrawn="1"/>
        </p:nvSpPr>
        <p:spPr>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13" name="Subtitle">
            <a:extLst>
              <a:ext uri="{FF2B5EF4-FFF2-40B4-BE49-F238E27FC236}">
                <a16:creationId xmlns:a16="http://schemas.microsoft.com/office/drawing/2014/main" id="{EEBA1E51-E7B7-4848-B96B-E6FC92350376}"/>
              </a:ext>
            </a:extLst>
          </p:cNvPr>
          <p:cNvSpPr>
            <a:spLocks noGrp="1"/>
          </p:cNvSpPr>
          <p:nvPr>
            <p:ph type="subTitle" idx="1"/>
          </p:nvPr>
        </p:nvSpPr>
        <p:spPr>
          <a:xfrm>
            <a:off x="479793" y="1132232"/>
            <a:ext cx="513064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2" name="Footer Placeholder 4">
            <a:extLst>
              <a:ext uri="{FF2B5EF4-FFF2-40B4-BE49-F238E27FC236}">
                <a16:creationId xmlns:a16="http://schemas.microsoft.com/office/drawing/2014/main" id="{5AC2321B-8144-4C7C-90AB-3068D5E236DD}"/>
              </a:ext>
            </a:extLst>
          </p:cNvPr>
          <p:cNvSpPr>
            <a:spLocks noGrp="1"/>
          </p:cNvSpPr>
          <p:nvPr>
            <p:ph type="ftr" sz="quarter" idx="3"/>
          </p:nvPr>
        </p:nvSpPr>
        <p:spPr>
          <a:xfrm>
            <a:off x="494189" y="6484546"/>
            <a:ext cx="5116253"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2513169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utaway 1/3 Right Blu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6D6BE73-B9C8-47A2-984C-E200BA96DCB3}"/>
              </a:ext>
            </a:extLst>
          </p:cNvPr>
          <p:cNvSpPr/>
          <p:nvPr/>
        </p:nvSpPr>
        <p:spPr bwMode="gray">
          <a:xfrm>
            <a:off x="7533627" y="0"/>
            <a:ext cx="4658373"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49" name="Rectangle 48">
            <a:extLst>
              <a:ext uri="{FF2B5EF4-FFF2-40B4-BE49-F238E27FC236}">
                <a16:creationId xmlns:a16="http://schemas.microsoft.com/office/drawing/2014/main" id="{E8341B37-0E89-4536-852D-25A8E380261E}"/>
              </a:ext>
            </a:extLst>
          </p:cNvPr>
          <p:cNvSpPr/>
          <p:nvPr userDrawn="1"/>
        </p:nvSpPr>
        <p:spPr bwMode="gray">
          <a:xfrm flipH="1">
            <a:off x="7533625" y="0"/>
            <a:ext cx="493776" cy="6858000"/>
          </a:xfrm>
          <a:prstGeom prst="rect">
            <a:avLst/>
          </a:prstGeom>
          <a:gradFill flip="none" rotWithShape="1">
            <a:gsLst>
              <a:gs pos="75000">
                <a:srgbClr val="233DA8"/>
              </a:gs>
              <a:gs pos="0">
                <a:schemeClr val="accent1">
                  <a:alpha val="0"/>
                </a:schemeClr>
              </a:gs>
              <a:gs pos="100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2" name="Title 1">
            <a:extLst>
              <a:ext uri="{FF2B5EF4-FFF2-40B4-BE49-F238E27FC236}">
                <a16:creationId xmlns:a16="http://schemas.microsoft.com/office/drawing/2014/main" id="{424F16FF-9EF1-44C1-AAD9-CF1D660D0C2E}"/>
              </a:ext>
            </a:extLst>
          </p:cNvPr>
          <p:cNvSpPr>
            <a:spLocks noGrp="1"/>
          </p:cNvSpPr>
          <p:nvPr>
            <p:ph type="title"/>
          </p:nvPr>
        </p:nvSpPr>
        <p:spPr>
          <a:xfrm>
            <a:off x="472174" y="575576"/>
            <a:ext cx="6449960" cy="429028"/>
          </a:xfrm>
        </p:spPr>
        <p:txBody>
          <a:bodyPr/>
          <a:lstStyle/>
          <a:p>
            <a:r>
              <a:rPr lang="en-US"/>
              <a:t>Click to edit Master title style</a:t>
            </a:r>
            <a:endParaRPr lang="en-US" dirty="0"/>
          </a:p>
        </p:txBody>
      </p:sp>
      <p:sp>
        <p:nvSpPr>
          <p:cNvPr id="6" name="Text Placeholder 5">
            <a:extLst>
              <a:ext uri="{FF2B5EF4-FFF2-40B4-BE49-F238E27FC236}">
                <a16:creationId xmlns:a16="http://schemas.microsoft.com/office/drawing/2014/main" id="{BF70394B-C829-494E-8C7E-6C2FEEBC7591}"/>
              </a:ext>
            </a:extLst>
          </p:cNvPr>
          <p:cNvSpPr>
            <a:spLocks noGrp="1"/>
          </p:cNvSpPr>
          <p:nvPr>
            <p:ph type="body" sz="quarter" idx="12"/>
          </p:nvPr>
        </p:nvSpPr>
        <p:spPr bwMode="gray">
          <a:xfrm>
            <a:off x="8103036" y="559595"/>
            <a:ext cx="3574580" cy="5792856"/>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None/>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4" name="TextBox 53">
            <a:extLst>
              <a:ext uri="{FF2B5EF4-FFF2-40B4-BE49-F238E27FC236}">
                <a16:creationId xmlns:a16="http://schemas.microsoft.com/office/drawing/2014/main" id="{8B367A00-B283-4828-9779-A19E5BF46A98}"/>
              </a:ext>
            </a:extLst>
          </p:cNvPr>
          <p:cNvSpPr txBox="1"/>
          <p:nvPr userDrawn="1"/>
        </p:nvSpPr>
        <p:spPr bwMode="gray">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9" name="Subtitle">
            <a:extLst>
              <a:ext uri="{FF2B5EF4-FFF2-40B4-BE49-F238E27FC236}">
                <a16:creationId xmlns:a16="http://schemas.microsoft.com/office/drawing/2014/main" id="{1F00FF85-FEDB-4F04-92DA-CD8080CA762B}"/>
              </a:ext>
            </a:extLst>
          </p:cNvPr>
          <p:cNvSpPr>
            <a:spLocks noGrp="1"/>
          </p:cNvSpPr>
          <p:nvPr>
            <p:ph type="subTitle" idx="1"/>
          </p:nvPr>
        </p:nvSpPr>
        <p:spPr>
          <a:xfrm>
            <a:off x="479794" y="1132232"/>
            <a:ext cx="6441706"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1" name="Footer Placeholder 4">
            <a:extLst>
              <a:ext uri="{FF2B5EF4-FFF2-40B4-BE49-F238E27FC236}">
                <a16:creationId xmlns:a16="http://schemas.microsoft.com/office/drawing/2014/main" id="{F3B9F367-5273-4098-85EF-76069E6BE529}"/>
              </a:ext>
            </a:extLst>
          </p:cNvPr>
          <p:cNvSpPr>
            <a:spLocks noGrp="1"/>
          </p:cNvSpPr>
          <p:nvPr>
            <p:ph type="ftr" sz="quarter" idx="3"/>
          </p:nvPr>
        </p:nvSpPr>
        <p:spPr>
          <a:xfrm>
            <a:off x="494189" y="6484546"/>
            <a:ext cx="5116253"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544612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utaway 1/3 Right Light Blu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6D6BE73-B9C8-47A2-984C-E200BA96DCB3}"/>
              </a:ext>
            </a:extLst>
          </p:cNvPr>
          <p:cNvSpPr/>
          <p:nvPr/>
        </p:nvSpPr>
        <p:spPr bwMode="gray">
          <a:xfrm>
            <a:off x="7533627" y="0"/>
            <a:ext cx="465837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49" name="Rectangle 48">
            <a:extLst>
              <a:ext uri="{FF2B5EF4-FFF2-40B4-BE49-F238E27FC236}">
                <a16:creationId xmlns:a16="http://schemas.microsoft.com/office/drawing/2014/main" id="{E8341B37-0E89-4536-852D-25A8E380261E}"/>
              </a:ext>
            </a:extLst>
          </p:cNvPr>
          <p:cNvSpPr/>
          <p:nvPr userDrawn="1"/>
        </p:nvSpPr>
        <p:spPr bwMode="gray">
          <a:xfrm flipH="1">
            <a:off x="7533625" y="0"/>
            <a:ext cx="493776" cy="6858000"/>
          </a:xfrm>
          <a:prstGeom prst="rect">
            <a:avLst/>
          </a:prstGeom>
          <a:gradFill flip="none" rotWithShape="1">
            <a:gsLst>
              <a:gs pos="75000">
                <a:srgbClr val="6383DE"/>
              </a:gs>
              <a:gs pos="100000">
                <a:srgbClr val="3F59AD">
                  <a:lumMod val="90000"/>
                  <a:lumOff val="10000"/>
                </a:srgbClr>
              </a:gs>
              <a:gs pos="0">
                <a:schemeClr val="accent2">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2" name="Title 1">
            <a:extLst>
              <a:ext uri="{FF2B5EF4-FFF2-40B4-BE49-F238E27FC236}">
                <a16:creationId xmlns:a16="http://schemas.microsoft.com/office/drawing/2014/main" id="{424F16FF-9EF1-44C1-AAD9-CF1D660D0C2E}"/>
              </a:ext>
            </a:extLst>
          </p:cNvPr>
          <p:cNvSpPr>
            <a:spLocks noGrp="1"/>
          </p:cNvSpPr>
          <p:nvPr>
            <p:ph type="title"/>
          </p:nvPr>
        </p:nvSpPr>
        <p:spPr>
          <a:xfrm>
            <a:off x="472174" y="575576"/>
            <a:ext cx="6449960" cy="429028"/>
          </a:xfrm>
        </p:spPr>
        <p:txBody>
          <a:bodyPr/>
          <a:lstStyle/>
          <a:p>
            <a:r>
              <a:rPr lang="en-US"/>
              <a:t>Click to edit Master title style</a:t>
            </a:r>
            <a:endParaRPr lang="en-US" dirty="0"/>
          </a:p>
        </p:txBody>
      </p:sp>
      <p:sp>
        <p:nvSpPr>
          <p:cNvPr id="6" name="Text Placeholder 5">
            <a:extLst>
              <a:ext uri="{FF2B5EF4-FFF2-40B4-BE49-F238E27FC236}">
                <a16:creationId xmlns:a16="http://schemas.microsoft.com/office/drawing/2014/main" id="{BF70394B-C829-494E-8C7E-6C2FEEBC7591}"/>
              </a:ext>
            </a:extLst>
          </p:cNvPr>
          <p:cNvSpPr>
            <a:spLocks noGrp="1"/>
          </p:cNvSpPr>
          <p:nvPr>
            <p:ph type="body" sz="quarter" idx="12"/>
          </p:nvPr>
        </p:nvSpPr>
        <p:spPr bwMode="black">
          <a:xfrm>
            <a:off x="8103036" y="559595"/>
            <a:ext cx="3574580" cy="5792856"/>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None/>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4" name="TextBox 53">
            <a:extLst>
              <a:ext uri="{FF2B5EF4-FFF2-40B4-BE49-F238E27FC236}">
                <a16:creationId xmlns:a16="http://schemas.microsoft.com/office/drawing/2014/main" id="{8B367A00-B283-4828-9779-A19E5BF46A98}"/>
              </a:ext>
            </a:extLst>
          </p:cNvPr>
          <p:cNvSpPr txBox="1"/>
          <p:nvPr userDrawn="1"/>
        </p:nvSpPr>
        <p:spPr bwMode="gray">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9" name="Subtitle">
            <a:extLst>
              <a:ext uri="{FF2B5EF4-FFF2-40B4-BE49-F238E27FC236}">
                <a16:creationId xmlns:a16="http://schemas.microsoft.com/office/drawing/2014/main" id="{8182772B-51FD-4532-AD53-E798213156F4}"/>
              </a:ext>
            </a:extLst>
          </p:cNvPr>
          <p:cNvSpPr>
            <a:spLocks noGrp="1"/>
          </p:cNvSpPr>
          <p:nvPr>
            <p:ph type="subTitle" idx="1"/>
          </p:nvPr>
        </p:nvSpPr>
        <p:spPr>
          <a:xfrm>
            <a:off x="479794" y="1132232"/>
            <a:ext cx="6441706"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1" name="Footer Placeholder 4">
            <a:extLst>
              <a:ext uri="{FF2B5EF4-FFF2-40B4-BE49-F238E27FC236}">
                <a16:creationId xmlns:a16="http://schemas.microsoft.com/office/drawing/2014/main" id="{F6E1F5C1-7965-44F0-AC21-8B61D0E99C20}"/>
              </a:ext>
            </a:extLst>
          </p:cNvPr>
          <p:cNvSpPr>
            <a:spLocks noGrp="1"/>
          </p:cNvSpPr>
          <p:nvPr>
            <p:ph type="ftr" sz="quarter" idx="3"/>
          </p:nvPr>
        </p:nvSpPr>
        <p:spPr>
          <a:xfrm>
            <a:off x="494189" y="6484546"/>
            <a:ext cx="5116253"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1549693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8F4CC-18E0-9343-9E42-AF9B1B22919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A4C36D9-7912-B643-A783-0F0605DD552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FC25F27-99F8-EA4B-AF1E-450947D24105}"/>
              </a:ext>
            </a:extLst>
          </p:cNvPr>
          <p:cNvSpPr>
            <a:spLocks noGrp="1"/>
          </p:cNvSpPr>
          <p:nvPr>
            <p:ph type="dt" sz="half" idx="10"/>
          </p:nvPr>
        </p:nvSpPr>
        <p:spPr/>
        <p:txBody>
          <a:bodyPr/>
          <a:lstStyle/>
          <a:p>
            <a:fld id="{E659ADDB-ABEE-794E-B071-7FFA63B75D17}" type="datetimeFigureOut">
              <a:rPr lang="en-US" smtClean="0"/>
              <a:t>3/4/20</a:t>
            </a:fld>
            <a:endParaRPr lang="en-US"/>
          </a:p>
        </p:txBody>
      </p:sp>
      <p:sp>
        <p:nvSpPr>
          <p:cNvPr id="5" name="Footer Placeholder 4">
            <a:extLst>
              <a:ext uri="{FF2B5EF4-FFF2-40B4-BE49-F238E27FC236}">
                <a16:creationId xmlns:a16="http://schemas.microsoft.com/office/drawing/2014/main" id="{0405958C-33D7-E642-8C80-555B3731F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E2B1D6-D4F4-E547-A5DE-F9312A02E018}"/>
              </a:ext>
            </a:extLst>
          </p:cNvPr>
          <p:cNvSpPr>
            <a:spLocks noGrp="1"/>
          </p:cNvSpPr>
          <p:nvPr>
            <p:ph type="sldNum" sz="quarter" idx="12"/>
          </p:nvPr>
        </p:nvSpPr>
        <p:spPr/>
        <p:txBody>
          <a:bodyPr/>
          <a:lstStyle/>
          <a:p>
            <a:fld id="{57D35E5A-983D-214B-A92F-7ECA8A00488D}" type="slidenum">
              <a:rPr lang="en-US" smtClean="0"/>
              <a:t>‹#›</a:t>
            </a:fld>
            <a:endParaRPr lang="en-US"/>
          </a:p>
        </p:txBody>
      </p:sp>
    </p:spTree>
    <p:extLst>
      <p:ext uri="{BB962C8B-B14F-4D97-AF65-F5344CB8AC3E}">
        <p14:creationId xmlns:p14="http://schemas.microsoft.com/office/powerpoint/2010/main" val="306640004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utaway 1/3 Right Gree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6D6BE73-B9C8-47A2-984C-E200BA96DCB3}"/>
              </a:ext>
            </a:extLst>
          </p:cNvPr>
          <p:cNvSpPr/>
          <p:nvPr/>
        </p:nvSpPr>
        <p:spPr bwMode="gray">
          <a:xfrm>
            <a:off x="7533627" y="0"/>
            <a:ext cx="4658373"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49" name="Rectangle 48">
            <a:extLst>
              <a:ext uri="{FF2B5EF4-FFF2-40B4-BE49-F238E27FC236}">
                <a16:creationId xmlns:a16="http://schemas.microsoft.com/office/drawing/2014/main" id="{E8341B37-0E89-4536-852D-25A8E380261E}"/>
              </a:ext>
            </a:extLst>
          </p:cNvPr>
          <p:cNvSpPr/>
          <p:nvPr userDrawn="1"/>
        </p:nvSpPr>
        <p:spPr bwMode="gray">
          <a:xfrm flipH="1">
            <a:off x="7533625" y="0"/>
            <a:ext cx="493776" cy="6858000"/>
          </a:xfrm>
          <a:prstGeom prst="rect">
            <a:avLst/>
          </a:prstGeom>
          <a:gradFill flip="none" rotWithShape="1">
            <a:gsLst>
              <a:gs pos="0">
                <a:schemeClr val="accent3"/>
              </a:gs>
              <a:gs pos="100000">
                <a:schemeClr val="accent3">
                  <a:lumMod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2" name="Title 1">
            <a:extLst>
              <a:ext uri="{FF2B5EF4-FFF2-40B4-BE49-F238E27FC236}">
                <a16:creationId xmlns:a16="http://schemas.microsoft.com/office/drawing/2014/main" id="{424F16FF-9EF1-44C1-AAD9-CF1D660D0C2E}"/>
              </a:ext>
            </a:extLst>
          </p:cNvPr>
          <p:cNvSpPr>
            <a:spLocks noGrp="1"/>
          </p:cNvSpPr>
          <p:nvPr>
            <p:ph type="title"/>
          </p:nvPr>
        </p:nvSpPr>
        <p:spPr>
          <a:xfrm>
            <a:off x="472174" y="575576"/>
            <a:ext cx="6449960" cy="429028"/>
          </a:xfrm>
        </p:spPr>
        <p:txBody>
          <a:bodyPr/>
          <a:lstStyle/>
          <a:p>
            <a:r>
              <a:rPr lang="en-US"/>
              <a:t>Click to edit Master title style</a:t>
            </a:r>
            <a:endParaRPr lang="en-US" dirty="0"/>
          </a:p>
        </p:txBody>
      </p:sp>
      <p:sp>
        <p:nvSpPr>
          <p:cNvPr id="6" name="Text Placeholder 5">
            <a:extLst>
              <a:ext uri="{FF2B5EF4-FFF2-40B4-BE49-F238E27FC236}">
                <a16:creationId xmlns:a16="http://schemas.microsoft.com/office/drawing/2014/main" id="{BF70394B-C829-494E-8C7E-6C2FEEBC7591}"/>
              </a:ext>
            </a:extLst>
          </p:cNvPr>
          <p:cNvSpPr>
            <a:spLocks noGrp="1"/>
          </p:cNvSpPr>
          <p:nvPr>
            <p:ph type="body" sz="quarter" idx="12"/>
          </p:nvPr>
        </p:nvSpPr>
        <p:spPr bwMode="black">
          <a:xfrm>
            <a:off x="8103036" y="559595"/>
            <a:ext cx="3574580" cy="5792856"/>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None/>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4" name="TextBox 53">
            <a:extLst>
              <a:ext uri="{FF2B5EF4-FFF2-40B4-BE49-F238E27FC236}">
                <a16:creationId xmlns:a16="http://schemas.microsoft.com/office/drawing/2014/main" id="{8B367A00-B283-4828-9779-A19E5BF46A98}"/>
              </a:ext>
            </a:extLst>
          </p:cNvPr>
          <p:cNvSpPr txBox="1"/>
          <p:nvPr userDrawn="1"/>
        </p:nvSpPr>
        <p:spPr bwMode="gray">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9" name="Subtitle">
            <a:extLst>
              <a:ext uri="{FF2B5EF4-FFF2-40B4-BE49-F238E27FC236}">
                <a16:creationId xmlns:a16="http://schemas.microsoft.com/office/drawing/2014/main" id="{E1F3523D-4335-4B42-9C5C-2ADA601D8C2F}"/>
              </a:ext>
            </a:extLst>
          </p:cNvPr>
          <p:cNvSpPr>
            <a:spLocks noGrp="1"/>
          </p:cNvSpPr>
          <p:nvPr>
            <p:ph type="subTitle" idx="1"/>
          </p:nvPr>
        </p:nvSpPr>
        <p:spPr>
          <a:xfrm>
            <a:off x="479794" y="1132232"/>
            <a:ext cx="6441706"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1" name="Footer Placeholder 4">
            <a:extLst>
              <a:ext uri="{FF2B5EF4-FFF2-40B4-BE49-F238E27FC236}">
                <a16:creationId xmlns:a16="http://schemas.microsoft.com/office/drawing/2014/main" id="{8ADC46CF-FB24-453C-AA66-FB54B937C7DC}"/>
              </a:ext>
            </a:extLst>
          </p:cNvPr>
          <p:cNvSpPr>
            <a:spLocks noGrp="1"/>
          </p:cNvSpPr>
          <p:nvPr>
            <p:ph type="ftr" sz="quarter" idx="3"/>
          </p:nvPr>
        </p:nvSpPr>
        <p:spPr>
          <a:xfrm>
            <a:off x="494189" y="6484546"/>
            <a:ext cx="5116253"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369705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utaway 1/3 Right Gray">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6D6BE73-B9C8-47A2-984C-E200BA96DCB3}"/>
              </a:ext>
            </a:extLst>
          </p:cNvPr>
          <p:cNvSpPr/>
          <p:nvPr/>
        </p:nvSpPr>
        <p:spPr bwMode="gray">
          <a:xfrm>
            <a:off x="7533627" y="0"/>
            <a:ext cx="4658373"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49" name="Rectangle 48">
            <a:extLst>
              <a:ext uri="{FF2B5EF4-FFF2-40B4-BE49-F238E27FC236}">
                <a16:creationId xmlns:a16="http://schemas.microsoft.com/office/drawing/2014/main" id="{E8341B37-0E89-4536-852D-25A8E380261E}"/>
              </a:ext>
            </a:extLst>
          </p:cNvPr>
          <p:cNvSpPr/>
          <p:nvPr userDrawn="1"/>
        </p:nvSpPr>
        <p:spPr bwMode="gray">
          <a:xfrm flipH="1">
            <a:off x="7533625" y="0"/>
            <a:ext cx="493776" cy="6858000"/>
          </a:xfrm>
          <a:prstGeom prst="rect">
            <a:avLst/>
          </a:prstGeom>
          <a:gradFill flip="none" rotWithShape="1">
            <a:gsLst>
              <a:gs pos="0">
                <a:schemeClr val="accent5"/>
              </a:gs>
              <a:gs pos="100000">
                <a:schemeClr val="accent5">
                  <a:lumMod val="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2" name="Title 1">
            <a:extLst>
              <a:ext uri="{FF2B5EF4-FFF2-40B4-BE49-F238E27FC236}">
                <a16:creationId xmlns:a16="http://schemas.microsoft.com/office/drawing/2014/main" id="{424F16FF-9EF1-44C1-AAD9-CF1D660D0C2E}"/>
              </a:ext>
            </a:extLst>
          </p:cNvPr>
          <p:cNvSpPr>
            <a:spLocks noGrp="1"/>
          </p:cNvSpPr>
          <p:nvPr>
            <p:ph type="title"/>
          </p:nvPr>
        </p:nvSpPr>
        <p:spPr>
          <a:xfrm>
            <a:off x="472174" y="575576"/>
            <a:ext cx="6449960" cy="429028"/>
          </a:xfrm>
        </p:spPr>
        <p:txBody>
          <a:bodyPr/>
          <a:lstStyle/>
          <a:p>
            <a:r>
              <a:rPr lang="en-US"/>
              <a:t>Click to edit Master title style</a:t>
            </a:r>
            <a:endParaRPr lang="en-US" dirty="0"/>
          </a:p>
        </p:txBody>
      </p:sp>
      <p:sp>
        <p:nvSpPr>
          <p:cNvPr id="6" name="Text Placeholder 5">
            <a:extLst>
              <a:ext uri="{FF2B5EF4-FFF2-40B4-BE49-F238E27FC236}">
                <a16:creationId xmlns:a16="http://schemas.microsoft.com/office/drawing/2014/main" id="{BF70394B-C829-494E-8C7E-6C2FEEBC7591}"/>
              </a:ext>
            </a:extLst>
          </p:cNvPr>
          <p:cNvSpPr>
            <a:spLocks noGrp="1"/>
          </p:cNvSpPr>
          <p:nvPr>
            <p:ph type="body" sz="quarter" idx="12"/>
          </p:nvPr>
        </p:nvSpPr>
        <p:spPr bwMode="gray">
          <a:xfrm>
            <a:off x="8103036" y="559595"/>
            <a:ext cx="3574580" cy="5792856"/>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None/>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4" name="TextBox 53">
            <a:extLst>
              <a:ext uri="{FF2B5EF4-FFF2-40B4-BE49-F238E27FC236}">
                <a16:creationId xmlns:a16="http://schemas.microsoft.com/office/drawing/2014/main" id="{8B367A00-B283-4828-9779-A19E5BF46A98}"/>
              </a:ext>
            </a:extLst>
          </p:cNvPr>
          <p:cNvSpPr txBox="1"/>
          <p:nvPr userDrawn="1"/>
        </p:nvSpPr>
        <p:spPr bwMode="gray">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9" name="Subtitle">
            <a:extLst>
              <a:ext uri="{FF2B5EF4-FFF2-40B4-BE49-F238E27FC236}">
                <a16:creationId xmlns:a16="http://schemas.microsoft.com/office/drawing/2014/main" id="{17EB043F-C376-48C5-A1C7-C2B8417352A5}"/>
              </a:ext>
            </a:extLst>
          </p:cNvPr>
          <p:cNvSpPr>
            <a:spLocks noGrp="1"/>
          </p:cNvSpPr>
          <p:nvPr>
            <p:ph type="subTitle" idx="1"/>
          </p:nvPr>
        </p:nvSpPr>
        <p:spPr>
          <a:xfrm>
            <a:off x="479794" y="1132232"/>
            <a:ext cx="6441706"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1" name="Footer Placeholder 4">
            <a:extLst>
              <a:ext uri="{FF2B5EF4-FFF2-40B4-BE49-F238E27FC236}">
                <a16:creationId xmlns:a16="http://schemas.microsoft.com/office/drawing/2014/main" id="{A849781E-47E1-4D42-B04A-351F10411275}"/>
              </a:ext>
            </a:extLst>
          </p:cNvPr>
          <p:cNvSpPr>
            <a:spLocks noGrp="1"/>
          </p:cNvSpPr>
          <p:nvPr>
            <p:ph type="ftr" sz="quarter" idx="3"/>
          </p:nvPr>
        </p:nvSpPr>
        <p:spPr>
          <a:xfrm>
            <a:off x="494189" y="6484546"/>
            <a:ext cx="5116253"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2940083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Image Left Blu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14B4641-564B-4F50-B919-B87A300325EF}"/>
              </a:ext>
            </a:extLst>
          </p:cNvPr>
          <p:cNvSpPr>
            <a:spLocks noGrp="1"/>
          </p:cNvSpPr>
          <p:nvPr>
            <p:ph type="pic" sz="quarter" idx="11"/>
          </p:nvPr>
        </p:nvSpPr>
        <p:spPr>
          <a:xfrm>
            <a:off x="0" y="0"/>
            <a:ext cx="7531546" cy="6858000"/>
          </a:xfrm>
          <a:noFill/>
        </p:spPr>
        <p:txBody>
          <a:bodyPr anchor="ctr"/>
          <a:lstStyle>
            <a:lvl1pPr marL="0" indent="0" algn="ctr">
              <a:buNone/>
              <a:defRPr/>
            </a:lvl1pPr>
          </a:lstStyle>
          <a:p>
            <a:r>
              <a:rPr lang="en-US"/>
              <a:t>Click icon to add picture</a:t>
            </a:r>
            <a:endParaRPr lang="en-US" dirty="0"/>
          </a:p>
        </p:txBody>
      </p:sp>
      <p:sp>
        <p:nvSpPr>
          <p:cNvPr id="5" name="Rectangle 4">
            <a:extLst>
              <a:ext uri="{FF2B5EF4-FFF2-40B4-BE49-F238E27FC236}">
                <a16:creationId xmlns:a16="http://schemas.microsoft.com/office/drawing/2014/main" id="{36D6BE73-B9C8-47A2-984C-E200BA96DCB3}"/>
              </a:ext>
            </a:extLst>
          </p:cNvPr>
          <p:cNvSpPr/>
          <p:nvPr/>
        </p:nvSpPr>
        <p:spPr bwMode="gray">
          <a:xfrm>
            <a:off x="7533627" y="0"/>
            <a:ext cx="4658373"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49" name="Rectangle 48">
            <a:extLst>
              <a:ext uri="{FF2B5EF4-FFF2-40B4-BE49-F238E27FC236}">
                <a16:creationId xmlns:a16="http://schemas.microsoft.com/office/drawing/2014/main" id="{E8341B37-0E89-4536-852D-25A8E380261E}"/>
              </a:ext>
            </a:extLst>
          </p:cNvPr>
          <p:cNvSpPr/>
          <p:nvPr userDrawn="1"/>
        </p:nvSpPr>
        <p:spPr bwMode="gray">
          <a:xfrm flipH="1">
            <a:off x="7525676" y="0"/>
            <a:ext cx="493776" cy="6858000"/>
          </a:xfrm>
          <a:prstGeom prst="rect">
            <a:avLst/>
          </a:prstGeom>
          <a:gradFill flip="none" rotWithShape="1">
            <a:gsLst>
              <a:gs pos="75000">
                <a:srgbClr val="2540B3"/>
              </a:gs>
              <a:gs pos="0">
                <a:schemeClr val="accent1">
                  <a:alpha val="0"/>
                  <a:lumMod val="95000"/>
                </a:schemeClr>
              </a:gs>
              <a:gs pos="100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45" name="Text Placeholder 44">
            <a:extLst>
              <a:ext uri="{FF2B5EF4-FFF2-40B4-BE49-F238E27FC236}">
                <a16:creationId xmlns:a16="http://schemas.microsoft.com/office/drawing/2014/main" id="{039914E2-20D2-4AED-9BA4-AD0FC18B808F}"/>
              </a:ext>
            </a:extLst>
          </p:cNvPr>
          <p:cNvSpPr>
            <a:spLocks noGrp="1"/>
          </p:cNvSpPr>
          <p:nvPr>
            <p:ph type="body" sz="quarter" idx="10"/>
          </p:nvPr>
        </p:nvSpPr>
        <p:spPr bwMode="gray">
          <a:xfrm>
            <a:off x="8103394" y="4743450"/>
            <a:ext cx="3574222" cy="1607651"/>
          </a:xfrm>
        </p:spPr>
        <p:txBody>
          <a:bodyPr anchor="t"/>
          <a:lstStyle>
            <a:lvl1pPr marL="0" indent="0">
              <a:lnSpc>
                <a:spcPct val="95000"/>
              </a:lnSpc>
              <a:buClr>
                <a:schemeClr val="bg1"/>
              </a:buClr>
              <a:buNone/>
              <a:defRPr>
                <a:solidFill>
                  <a:schemeClr val="bg1"/>
                </a:solidFill>
              </a:defRPr>
            </a:lvl1pPr>
            <a:lvl2pPr marL="0" indent="0">
              <a:buClr>
                <a:schemeClr val="bg1"/>
              </a:buClr>
              <a:buNone/>
              <a:defRPr>
                <a:solidFill>
                  <a:schemeClr val="bg1"/>
                </a:solidFill>
              </a:defRPr>
            </a:lvl2pPr>
            <a:lvl3pPr marL="0" indent="0">
              <a:lnSpc>
                <a:spcPct val="98000"/>
              </a:lnSpc>
              <a:spcBef>
                <a:spcPts val="1200"/>
              </a:spcBef>
              <a:buClr>
                <a:schemeClr val="bg1"/>
              </a:buClr>
              <a:buNone/>
              <a:defRPr>
                <a:solidFill>
                  <a:schemeClr val="bg1"/>
                </a:solidFill>
              </a:defRPr>
            </a:lvl3pPr>
            <a:lvl4pPr marL="0" indent="0">
              <a:lnSpc>
                <a:spcPct val="94000"/>
              </a:lnSpc>
              <a:spcBef>
                <a:spcPts val="1200"/>
              </a:spcBef>
              <a:buClr>
                <a:schemeClr val="bg1"/>
              </a:buClr>
              <a:buNone/>
              <a:defRPr sz="1600">
                <a:solidFill>
                  <a:schemeClr val="bg1"/>
                </a:solidFill>
              </a:defRPr>
            </a:lvl4pPr>
            <a:lvl5pPr marL="0" indent="0">
              <a:lnSpc>
                <a:spcPct val="107000"/>
              </a:lnSpc>
              <a:spcBef>
                <a:spcPts val="1200"/>
              </a:spcBef>
              <a:buFont typeface="Arial" panose="020B0604020202020204" pitchFamily="34" charset="0"/>
              <a:buNone/>
              <a:defRPr sz="1400">
                <a:solidFill>
                  <a:schemeClr val="bg1"/>
                </a:solidFill>
              </a:defRPr>
            </a:lvl5pPr>
            <a:lvl6pPr>
              <a:buNone/>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p:txBody>
      </p:sp>
      <p:sp>
        <p:nvSpPr>
          <p:cNvPr id="46" name="Title 45">
            <a:extLst>
              <a:ext uri="{FF2B5EF4-FFF2-40B4-BE49-F238E27FC236}">
                <a16:creationId xmlns:a16="http://schemas.microsoft.com/office/drawing/2014/main" id="{00694F1B-B722-4A01-98DF-31EE60F97D3D}"/>
              </a:ext>
            </a:extLst>
          </p:cNvPr>
          <p:cNvSpPr>
            <a:spLocks noGrp="1"/>
          </p:cNvSpPr>
          <p:nvPr>
            <p:ph type="title"/>
          </p:nvPr>
        </p:nvSpPr>
        <p:spPr bwMode="gray">
          <a:xfrm>
            <a:off x="8103394" y="2749751"/>
            <a:ext cx="3579126" cy="1834948"/>
          </a:xfrm>
        </p:spPr>
        <p:txBody>
          <a:bodyPr/>
          <a:lstStyle>
            <a:lvl1pPr>
              <a:lnSpc>
                <a:spcPct val="88000"/>
              </a:lnSpc>
              <a:defRPr sz="3400">
                <a:solidFill>
                  <a:schemeClr val="bg1"/>
                </a:solidFill>
              </a:defRPr>
            </a:lvl1pPr>
          </a:lstStyle>
          <a:p>
            <a:r>
              <a:rPr lang="en-US"/>
              <a:t>Click to edit Master title style</a:t>
            </a:r>
            <a:endParaRPr lang="en-US" dirty="0"/>
          </a:p>
        </p:txBody>
      </p:sp>
      <p:sp>
        <p:nvSpPr>
          <p:cNvPr id="9" name="TextBox 8">
            <a:extLst>
              <a:ext uri="{FF2B5EF4-FFF2-40B4-BE49-F238E27FC236}">
                <a16:creationId xmlns:a16="http://schemas.microsoft.com/office/drawing/2014/main" id="{EF5DB9B7-8863-49E0-8C5E-E5B3F98902C7}"/>
              </a:ext>
            </a:extLst>
          </p:cNvPr>
          <p:cNvSpPr txBox="1"/>
          <p:nvPr userDrawn="1"/>
        </p:nvSpPr>
        <p:spPr bwMode="white">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11" name="Footer Placeholder 4">
            <a:extLst>
              <a:ext uri="{FF2B5EF4-FFF2-40B4-BE49-F238E27FC236}">
                <a16:creationId xmlns:a16="http://schemas.microsoft.com/office/drawing/2014/main" id="{6BFDA095-18AD-4CD4-BE6D-A29020FC2516}"/>
              </a:ext>
            </a:extLst>
          </p:cNvPr>
          <p:cNvSpPr>
            <a:spLocks noGrp="1"/>
          </p:cNvSpPr>
          <p:nvPr>
            <p:ph type="ftr" sz="quarter" idx="3"/>
          </p:nvPr>
        </p:nvSpPr>
        <p:spPr>
          <a:xfrm>
            <a:off x="8103395" y="6484545"/>
            <a:ext cx="3582828" cy="189801"/>
          </a:xfrm>
          <a:prstGeom prst="rect">
            <a:avLst/>
          </a:prstGeom>
        </p:spPr>
        <p:txBody>
          <a:bodyPr vert="horz" wrap="square" lIns="0" tIns="0" rIns="0" bIns="0" rtlCol="0" anchor="b">
            <a:noAutofit/>
          </a:bodyPr>
          <a:lstStyle>
            <a:lvl1pPr algn="l">
              <a:lnSpc>
                <a:spcPct val="107000"/>
              </a:lnSpc>
              <a:defRPr sz="800">
                <a:solidFill>
                  <a:schemeClr val="bg1"/>
                </a:solidFill>
              </a:defRPr>
            </a:lvl1pPr>
          </a:lstStyle>
          <a:p>
            <a:endParaRPr lang="en-US" dirty="0"/>
          </a:p>
        </p:txBody>
      </p:sp>
    </p:spTree>
    <p:extLst>
      <p:ext uri="{BB962C8B-B14F-4D97-AF65-F5344CB8AC3E}">
        <p14:creationId xmlns:p14="http://schemas.microsoft.com/office/powerpoint/2010/main" val="1025653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Image Left Light Blu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14B4641-564B-4F50-B919-B87A300325EF}"/>
              </a:ext>
            </a:extLst>
          </p:cNvPr>
          <p:cNvSpPr>
            <a:spLocks noGrp="1"/>
          </p:cNvSpPr>
          <p:nvPr>
            <p:ph type="pic" sz="quarter" idx="11"/>
          </p:nvPr>
        </p:nvSpPr>
        <p:spPr>
          <a:xfrm>
            <a:off x="0" y="0"/>
            <a:ext cx="7531546" cy="6858000"/>
          </a:xfrm>
          <a:noFill/>
        </p:spPr>
        <p:txBody>
          <a:bodyPr anchor="ctr"/>
          <a:lstStyle>
            <a:lvl1pPr marL="0" indent="0" algn="ctr">
              <a:buNone/>
              <a:defRPr/>
            </a:lvl1pPr>
          </a:lstStyle>
          <a:p>
            <a:r>
              <a:rPr lang="en-US"/>
              <a:t>Click icon to add picture</a:t>
            </a:r>
            <a:endParaRPr lang="en-US" dirty="0"/>
          </a:p>
        </p:txBody>
      </p:sp>
      <p:sp>
        <p:nvSpPr>
          <p:cNvPr id="5" name="Rectangle 4">
            <a:extLst>
              <a:ext uri="{FF2B5EF4-FFF2-40B4-BE49-F238E27FC236}">
                <a16:creationId xmlns:a16="http://schemas.microsoft.com/office/drawing/2014/main" id="{36D6BE73-B9C8-47A2-984C-E200BA96DCB3}"/>
              </a:ext>
            </a:extLst>
          </p:cNvPr>
          <p:cNvSpPr/>
          <p:nvPr/>
        </p:nvSpPr>
        <p:spPr bwMode="gray">
          <a:xfrm>
            <a:off x="7533627" y="0"/>
            <a:ext cx="465837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49" name="Rectangle 48">
            <a:extLst>
              <a:ext uri="{FF2B5EF4-FFF2-40B4-BE49-F238E27FC236}">
                <a16:creationId xmlns:a16="http://schemas.microsoft.com/office/drawing/2014/main" id="{E8341B37-0E89-4536-852D-25A8E380261E}"/>
              </a:ext>
            </a:extLst>
          </p:cNvPr>
          <p:cNvSpPr/>
          <p:nvPr userDrawn="1"/>
        </p:nvSpPr>
        <p:spPr bwMode="gray">
          <a:xfrm flipH="1">
            <a:off x="7525676" y="0"/>
            <a:ext cx="493776" cy="6858000"/>
          </a:xfrm>
          <a:prstGeom prst="rect">
            <a:avLst/>
          </a:prstGeom>
          <a:gradFill flip="none" rotWithShape="1">
            <a:gsLst>
              <a:gs pos="100000">
                <a:srgbClr val="3F59AD">
                  <a:lumMod val="90000"/>
                  <a:lumOff val="10000"/>
                </a:srgbClr>
              </a:gs>
              <a:gs pos="0">
                <a:schemeClr val="accent2"/>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45" name="Text Placeholder 44">
            <a:extLst>
              <a:ext uri="{FF2B5EF4-FFF2-40B4-BE49-F238E27FC236}">
                <a16:creationId xmlns:a16="http://schemas.microsoft.com/office/drawing/2014/main" id="{039914E2-20D2-4AED-9BA4-AD0FC18B808F}"/>
              </a:ext>
            </a:extLst>
          </p:cNvPr>
          <p:cNvSpPr>
            <a:spLocks noGrp="1"/>
          </p:cNvSpPr>
          <p:nvPr>
            <p:ph type="body" sz="quarter" idx="10"/>
          </p:nvPr>
        </p:nvSpPr>
        <p:spPr bwMode="gray">
          <a:xfrm>
            <a:off x="8103394" y="4743450"/>
            <a:ext cx="3574222" cy="1607651"/>
          </a:xfrm>
        </p:spPr>
        <p:txBody>
          <a:bodyPr anchor="t"/>
          <a:lstStyle>
            <a:lvl1pPr marL="0" indent="0">
              <a:lnSpc>
                <a:spcPct val="95000"/>
              </a:lnSpc>
              <a:buClr>
                <a:schemeClr val="bg1"/>
              </a:buClr>
              <a:buNone/>
              <a:defRPr>
                <a:solidFill>
                  <a:schemeClr val="bg1"/>
                </a:solidFill>
              </a:defRPr>
            </a:lvl1pPr>
            <a:lvl2pPr marL="0" indent="0">
              <a:buClr>
                <a:schemeClr val="bg1"/>
              </a:buClr>
              <a:buNone/>
              <a:defRPr>
                <a:solidFill>
                  <a:schemeClr val="bg1"/>
                </a:solidFill>
              </a:defRPr>
            </a:lvl2pPr>
            <a:lvl3pPr marL="0" indent="0">
              <a:lnSpc>
                <a:spcPct val="98000"/>
              </a:lnSpc>
              <a:spcBef>
                <a:spcPts val="1200"/>
              </a:spcBef>
              <a:buClr>
                <a:schemeClr val="bg1"/>
              </a:buClr>
              <a:buNone/>
              <a:defRPr>
                <a:solidFill>
                  <a:schemeClr val="bg1"/>
                </a:solidFill>
              </a:defRPr>
            </a:lvl3pPr>
            <a:lvl4pPr marL="0" indent="0">
              <a:lnSpc>
                <a:spcPct val="94000"/>
              </a:lnSpc>
              <a:spcBef>
                <a:spcPts val="1200"/>
              </a:spcBef>
              <a:buClr>
                <a:schemeClr val="bg1"/>
              </a:buClr>
              <a:buNone/>
              <a:defRPr sz="1600">
                <a:solidFill>
                  <a:schemeClr val="bg1"/>
                </a:solidFill>
              </a:defRPr>
            </a:lvl4pPr>
            <a:lvl5pPr marL="0" indent="0">
              <a:lnSpc>
                <a:spcPct val="107000"/>
              </a:lnSpc>
              <a:spcBef>
                <a:spcPts val="1200"/>
              </a:spcBef>
              <a:buFont typeface="Arial" panose="020B0604020202020204" pitchFamily="34" charset="0"/>
              <a:buNone/>
              <a:defRPr sz="1400">
                <a:solidFill>
                  <a:schemeClr val="bg1"/>
                </a:solidFill>
              </a:defRPr>
            </a:lvl5pPr>
            <a:lvl6pPr>
              <a:buNone/>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p:txBody>
      </p:sp>
      <p:sp>
        <p:nvSpPr>
          <p:cNvPr id="46" name="Title 45">
            <a:extLst>
              <a:ext uri="{FF2B5EF4-FFF2-40B4-BE49-F238E27FC236}">
                <a16:creationId xmlns:a16="http://schemas.microsoft.com/office/drawing/2014/main" id="{00694F1B-B722-4A01-98DF-31EE60F97D3D}"/>
              </a:ext>
            </a:extLst>
          </p:cNvPr>
          <p:cNvSpPr>
            <a:spLocks noGrp="1"/>
          </p:cNvSpPr>
          <p:nvPr>
            <p:ph type="title"/>
          </p:nvPr>
        </p:nvSpPr>
        <p:spPr bwMode="gray">
          <a:xfrm>
            <a:off x="8103394" y="2749751"/>
            <a:ext cx="3579126" cy="1834948"/>
          </a:xfrm>
        </p:spPr>
        <p:txBody>
          <a:bodyPr/>
          <a:lstStyle>
            <a:lvl1pPr>
              <a:lnSpc>
                <a:spcPct val="88000"/>
              </a:lnSpc>
              <a:defRPr sz="3400">
                <a:solidFill>
                  <a:schemeClr val="bg1"/>
                </a:solidFill>
              </a:defRPr>
            </a:lvl1pPr>
          </a:lstStyle>
          <a:p>
            <a:r>
              <a:rPr lang="en-US"/>
              <a:t>Click to edit Master title style</a:t>
            </a:r>
            <a:endParaRPr lang="en-US" dirty="0"/>
          </a:p>
        </p:txBody>
      </p:sp>
      <p:sp>
        <p:nvSpPr>
          <p:cNvPr id="9" name="TextBox 8">
            <a:extLst>
              <a:ext uri="{FF2B5EF4-FFF2-40B4-BE49-F238E27FC236}">
                <a16:creationId xmlns:a16="http://schemas.microsoft.com/office/drawing/2014/main" id="{EF5DB9B7-8863-49E0-8C5E-E5B3F98902C7}"/>
              </a:ext>
            </a:extLst>
          </p:cNvPr>
          <p:cNvSpPr txBox="1"/>
          <p:nvPr userDrawn="1"/>
        </p:nvSpPr>
        <p:spPr bwMode="gray">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11" name="Footer Placeholder 4">
            <a:extLst>
              <a:ext uri="{FF2B5EF4-FFF2-40B4-BE49-F238E27FC236}">
                <a16:creationId xmlns:a16="http://schemas.microsoft.com/office/drawing/2014/main" id="{6DCAC94D-95BA-4EA9-9AC8-22A3151E3997}"/>
              </a:ext>
            </a:extLst>
          </p:cNvPr>
          <p:cNvSpPr>
            <a:spLocks noGrp="1"/>
          </p:cNvSpPr>
          <p:nvPr>
            <p:ph type="ftr" sz="quarter" idx="3"/>
          </p:nvPr>
        </p:nvSpPr>
        <p:spPr>
          <a:xfrm>
            <a:off x="8103395" y="6484545"/>
            <a:ext cx="3582828" cy="189801"/>
          </a:xfrm>
          <a:prstGeom prst="rect">
            <a:avLst/>
          </a:prstGeom>
        </p:spPr>
        <p:txBody>
          <a:bodyPr vert="horz" wrap="square" lIns="0" tIns="0" rIns="0" bIns="0" rtlCol="0" anchor="b">
            <a:noAutofit/>
          </a:bodyPr>
          <a:lstStyle>
            <a:lvl1pPr algn="l">
              <a:lnSpc>
                <a:spcPct val="107000"/>
              </a:lnSpc>
              <a:defRPr sz="800">
                <a:solidFill>
                  <a:schemeClr val="bg1"/>
                </a:solidFill>
              </a:defRPr>
            </a:lvl1pPr>
          </a:lstStyle>
          <a:p>
            <a:endParaRPr lang="en-US" dirty="0"/>
          </a:p>
        </p:txBody>
      </p:sp>
    </p:spTree>
    <p:extLst>
      <p:ext uri="{BB962C8B-B14F-4D97-AF65-F5344CB8AC3E}">
        <p14:creationId xmlns:p14="http://schemas.microsoft.com/office/powerpoint/2010/main" val="2669943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Image Left Gree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14B4641-564B-4F50-B919-B87A300325EF}"/>
              </a:ext>
            </a:extLst>
          </p:cNvPr>
          <p:cNvSpPr>
            <a:spLocks noGrp="1"/>
          </p:cNvSpPr>
          <p:nvPr>
            <p:ph type="pic" sz="quarter" idx="11"/>
          </p:nvPr>
        </p:nvSpPr>
        <p:spPr>
          <a:xfrm>
            <a:off x="0" y="0"/>
            <a:ext cx="7531546" cy="6858000"/>
          </a:xfrm>
          <a:noFill/>
        </p:spPr>
        <p:txBody>
          <a:bodyPr anchor="ctr"/>
          <a:lstStyle>
            <a:lvl1pPr marL="0" indent="0" algn="ctr">
              <a:buNone/>
              <a:defRPr/>
            </a:lvl1pPr>
          </a:lstStyle>
          <a:p>
            <a:r>
              <a:rPr lang="en-US"/>
              <a:t>Click icon to add picture</a:t>
            </a:r>
            <a:endParaRPr lang="en-US" dirty="0"/>
          </a:p>
        </p:txBody>
      </p:sp>
      <p:sp>
        <p:nvSpPr>
          <p:cNvPr id="5" name="Rectangle 4">
            <a:extLst>
              <a:ext uri="{FF2B5EF4-FFF2-40B4-BE49-F238E27FC236}">
                <a16:creationId xmlns:a16="http://schemas.microsoft.com/office/drawing/2014/main" id="{36D6BE73-B9C8-47A2-984C-E200BA96DCB3}"/>
              </a:ext>
            </a:extLst>
          </p:cNvPr>
          <p:cNvSpPr/>
          <p:nvPr/>
        </p:nvSpPr>
        <p:spPr bwMode="gray">
          <a:xfrm>
            <a:off x="7533627" y="0"/>
            <a:ext cx="4658373"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49" name="Rectangle 48">
            <a:extLst>
              <a:ext uri="{FF2B5EF4-FFF2-40B4-BE49-F238E27FC236}">
                <a16:creationId xmlns:a16="http://schemas.microsoft.com/office/drawing/2014/main" id="{E8341B37-0E89-4536-852D-25A8E380261E}"/>
              </a:ext>
            </a:extLst>
          </p:cNvPr>
          <p:cNvSpPr/>
          <p:nvPr userDrawn="1"/>
        </p:nvSpPr>
        <p:spPr bwMode="gray">
          <a:xfrm flipH="1">
            <a:off x="7525676" y="0"/>
            <a:ext cx="493776" cy="6858000"/>
          </a:xfrm>
          <a:prstGeom prst="rect">
            <a:avLst/>
          </a:prstGeom>
          <a:gradFill flip="none" rotWithShape="1">
            <a:gsLst>
              <a:gs pos="0">
                <a:schemeClr val="accent3"/>
              </a:gs>
              <a:gs pos="100000">
                <a:schemeClr val="accent3">
                  <a:lumMod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sysClr val="windowText" lastClr="000000"/>
              </a:solidFill>
            </a:endParaRPr>
          </a:p>
        </p:txBody>
      </p:sp>
      <p:sp>
        <p:nvSpPr>
          <p:cNvPr id="45" name="Text Placeholder 44">
            <a:extLst>
              <a:ext uri="{FF2B5EF4-FFF2-40B4-BE49-F238E27FC236}">
                <a16:creationId xmlns:a16="http://schemas.microsoft.com/office/drawing/2014/main" id="{039914E2-20D2-4AED-9BA4-AD0FC18B808F}"/>
              </a:ext>
            </a:extLst>
          </p:cNvPr>
          <p:cNvSpPr>
            <a:spLocks noGrp="1"/>
          </p:cNvSpPr>
          <p:nvPr>
            <p:ph type="body" sz="quarter" idx="10"/>
          </p:nvPr>
        </p:nvSpPr>
        <p:spPr bwMode="gray">
          <a:xfrm>
            <a:off x="8103394" y="4743450"/>
            <a:ext cx="3574222" cy="1607651"/>
          </a:xfrm>
        </p:spPr>
        <p:txBody>
          <a:bodyPr anchor="t"/>
          <a:lstStyle>
            <a:lvl1pPr marL="0" indent="0">
              <a:lnSpc>
                <a:spcPct val="95000"/>
              </a:lnSpc>
              <a:buClr>
                <a:schemeClr val="bg1"/>
              </a:buClr>
              <a:buNone/>
              <a:defRPr>
                <a:solidFill>
                  <a:schemeClr val="bg1"/>
                </a:solidFill>
              </a:defRPr>
            </a:lvl1pPr>
            <a:lvl2pPr marL="0" indent="0">
              <a:buClr>
                <a:schemeClr val="bg1"/>
              </a:buClr>
              <a:buNone/>
              <a:defRPr>
                <a:solidFill>
                  <a:schemeClr val="bg1"/>
                </a:solidFill>
              </a:defRPr>
            </a:lvl2pPr>
            <a:lvl3pPr marL="0" indent="0">
              <a:lnSpc>
                <a:spcPct val="98000"/>
              </a:lnSpc>
              <a:spcBef>
                <a:spcPts val="1200"/>
              </a:spcBef>
              <a:buClr>
                <a:schemeClr val="bg1"/>
              </a:buClr>
              <a:buNone/>
              <a:defRPr>
                <a:solidFill>
                  <a:schemeClr val="bg1"/>
                </a:solidFill>
              </a:defRPr>
            </a:lvl3pPr>
            <a:lvl4pPr marL="0" indent="0">
              <a:lnSpc>
                <a:spcPct val="94000"/>
              </a:lnSpc>
              <a:spcBef>
                <a:spcPts val="1200"/>
              </a:spcBef>
              <a:buClr>
                <a:schemeClr val="bg1"/>
              </a:buClr>
              <a:buNone/>
              <a:defRPr sz="1600">
                <a:solidFill>
                  <a:schemeClr val="bg1"/>
                </a:solidFill>
              </a:defRPr>
            </a:lvl4pPr>
            <a:lvl5pPr marL="0" indent="0">
              <a:lnSpc>
                <a:spcPct val="107000"/>
              </a:lnSpc>
              <a:spcBef>
                <a:spcPts val="1200"/>
              </a:spcBef>
              <a:buFont typeface="Arial" panose="020B0604020202020204" pitchFamily="34" charset="0"/>
              <a:buNone/>
              <a:defRPr sz="1400">
                <a:solidFill>
                  <a:schemeClr val="bg1"/>
                </a:solidFill>
              </a:defRPr>
            </a:lvl5pPr>
            <a:lvl6pPr>
              <a:buNone/>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p:txBody>
      </p:sp>
      <p:sp>
        <p:nvSpPr>
          <p:cNvPr id="46" name="Title 45">
            <a:extLst>
              <a:ext uri="{FF2B5EF4-FFF2-40B4-BE49-F238E27FC236}">
                <a16:creationId xmlns:a16="http://schemas.microsoft.com/office/drawing/2014/main" id="{00694F1B-B722-4A01-98DF-31EE60F97D3D}"/>
              </a:ext>
            </a:extLst>
          </p:cNvPr>
          <p:cNvSpPr>
            <a:spLocks noGrp="1"/>
          </p:cNvSpPr>
          <p:nvPr>
            <p:ph type="title"/>
          </p:nvPr>
        </p:nvSpPr>
        <p:spPr bwMode="gray">
          <a:xfrm>
            <a:off x="8103394" y="2749751"/>
            <a:ext cx="3579126" cy="1834948"/>
          </a:xfrm>
        </p:spPr>
        <p:txBody>
          <a:bodyPr/>
          <a:lstStyle>
            <a:lvl1pPr>
              <a:lnSpc>
                <a:spcPct val="88000"/>
              </a:lnSpc>
              <a:defRPr sz="3400">
                <a:solidFill>
                  <a:schemeClr val="bg1"/>
                </a:solidFill>
              </a:defRPr>
            </a:lvl1pPr>
          </a:lstStyle>
          <a:p>
            <a:r>
              <a:rPr lang="en-US"/>
              <a:t>Click to edit Master title style</a:t>
            </a:r>
            <a:endParaRPr lang="en-US" dirty="0"/>
          </a:p>
        </p:txBody>
      </p:sp>
      <p:sp>
        <p:nvSpPr>
          <p:cNvPr id="9" name="TextBox 8">
            <a:extLst>
              <a:ext uri="{FF2B5EF4-FFF2-40B4-BE49-F238E27FC236}">
                <a16:creationId xmlns:a16="http://schemas.microsoft.com/office/drawing/2014/main" id="{EF5DB9B7-8863-49E0-8C5E-E5B3F98902C7}"/>
              </a:ext>
            </a:extLst>
          </p:cNvPr>
          <p:cNvSpPr txBox="1"/>
          <p:nvPr userDrawn="1"/>
        </p:nvSpPr>
        <p:spPr bwMode="gray">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11" name="Footer Placeholder 4">
            <a:extLst>
              <a:ext uri="{FF2B5EF4-FFF2-40B4-BE49-F238E27FC236}">
                <a16:creationId xmlns:a16="http://schemas.microsoft.com/office/drawing/2014/main" id="{C8B9117A-45C8-41B8-A737-D5E3DDD673C1}"/>
              </a:ext>
            </a:extLst>
          </p:cNvPr>
          <p:cNvSpPr>
            <a:spLocks noGrp="1"/>
          </p:cNvSpPr>
          <p:nvPr>
            <p:ph type="ftr" sz="quarter" idx="3"/>
          </p:nvPr>
        </p:nvSpPr>
        <p:spPr>
          <a:xfrm>
            <a:off x="8103395" y="6484545"/>
            <a:ext cx="3582828" cy="189801"/>
          </a:xfrm>
          <a:prstGeom prst="rect">
            <a:avLst/>
          </a:prstGeom>
        </p:spPr>
        <p:txBody>
          <a:bodyPr vert="horz" wrap="square" lIns="0" tIns="0" rIns="0" bIns="0" rtlCol="0" anchor="b">
            <a:noAutofit/>
          </a:bodyPr>
          <a:lstStyle>
            <a:lvl1pPr algn="l">
              <a:lnSpc>
                <a:spcPct val="107000"/>
              </a:lnSpc>
              <a:defRPr sz="800">
                <a:solidFill>
                  <a:schemeClr val="bg1"/>
                </a:solidFill>
              </a:defRPr>
            </a:lvl1pPr>
          </a:lstStyle>
          <a:p>
            <a:endParaRPr lang="en-US" dirty="0"/>
          </a:p>
        </p:txBody>
      </p:sp>
    </p:spTree>
    <p:extLst>
      <p:ext uri="{BB962C8B-B14F-4D97-AF65-F5344CB8AC3E}">
        <p14:creationId xmlns:p14="http://schemas.microsoft.com/office/powerpoint/2010/main" val="2037131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Image Left Gray">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14B4641-564B-4F50-B919-B87A300325EF}"/>
              </a:ext>
            </a:extLst>
          </p:cNvPr>
          <p:cNvSpPr>
            <a:spLocks noGrp="1"/>
          </p:cNvSpPr>
          <p:nvPr>
            <p:ph type="pic" sz="quarter" idx="11"/>
          </p:nvPr>
        </p:nvSpPr>
        <p:spPr>
          <a:xfrm>
            <a:off x="0" y="0"/>
            <a:ext cx="7531546" cy="6858000"/>
          </a:xfrm>
          <a:noFill/>
        </p:spPr>
        <p:txBody>
          <a:bodyPr anchor="ctr"/>
          <a:lstStyle>
            <a:lvl1pPr marL="0" indent="0" algn="ctr">
              <a:buNone/>
              <a:defRPr/>
            </a:lvl1pPr>
          </a:lstStyle>
          <a:p>
            <a:r>
              <a:rPr lang="en-US"/>
              <a:t>Click icon to add picture</a:t>
            </a:r>
            <a:endParaRPr lang="en-US" dirty="0"/>
          </a:p>
        </p:txBody>
      </p:sp>
      <p:sp>
        <p:nvSpPr>
          <p:cNvPr id="5" name="Rectangle 4">
            <a:extLst>
              <a:ext uri="{FF2B5EF4-FFF2-40B4-BE49-F238E27FC236}">
                <a16:creationId xmlns:a16="http://schemas.microsoft.com/office/drawing/2014/main" id="{36D6BE73-B9C8-47A2-984C-E200BA96DCB3}"/>
              </a:ext>
            </a:extLst>
          </p:cNvPr>
          <p:cNvSpPr/>
          <p:nvPr/>
        </p:nvSpPr>
        <p:spPr bwMode="gray">
          <a:xfrm>
            <a:off x="7533627" y="0"/>
            <a:ext cx="4658373"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49" name="Rectangle 48">
            <a:extLst>
              <a:ext uri="{FF2B5EF4-FFF2-40B4-BE49-F238E27FC236}">
                <a16:creationId xmlns:a16="http://schemas.microsoft.com/office/drawing/2014/main" id="{E8341B37-0E89-4536-852D-25A8E380261E}"/>
              </a:ext>
            </a:extLst>
          </p:cNvPr>
          <p:cNvSpPr/>
          <p:nvPr userDrawn="1"/>
        </p:nvSpPr>
        <p:spPr bwMode="gray">
          <a:xfrm flipH="1">
            <a:off x="7525676" y="0"/>
            <a:ext cx="493776" cy="6858000"/>
          </a:xfrm>
          <a:prstGeom prst="rect">
            <a:avLst/>
          </a:prstGeom>
          <a:gradFill flip="none" rotWithShape="1">
            <a:gsLst>
              <a:gs pos="0">
                <a:schemeClr val="accent5"/>
              </a:gs>
              <a:gs pos="100000">
                <a:schemeClr val="accent5">
                  <a:lumMod val="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45" name="Text Placeholder 44">
            <a:extLst>
              <a:ext uri="{FF2B5EF4-FFF2-40B4-BE49-F238E27FC236}">
                <a16:creationId xmlns:a16="http://schemas.microsoft.com/office/drawing/2014/main" id="{039914E2-20D2-4AED-9BA4-AD0FC18B808F}"/>
              </a:ext>
            </a:extLst>
          </p:cNvPr>
          <p:cNvSpPr>
            <a:spLocks noGrp="1"/>
          </p:cNvSpPr>
          <p:nvPr>
            <p:ph type="body" sz="quarter" idx="10"/>
          </p:nvPr>
        </p:nvSpPr>
        <p:spPr bwMode="gray">
          <a:xfrm>
            <a:off x="8103394" y="4743450"/>
            <a:ext cx="3574222" cy="1607651"/>
          </a:xfrm>
        </p:spPr>
        <p:txBody>
          <a:bodyPr anchor="t"/>
          <a:lstStyle>
            <a:lvl1pPr marL="0" indent="0">
              <a:lnSpc>
                <a:spcPct val="95000"/>
              </a:lnSpc>
              <a:buClr>
                <a:schemeClr val="bg1"/>
              </a:buClr>
              <a:buNone/>
              <a:defRPr>
                <a:solidFill>
                  <a:schemeClr val="bg1"/>
                </a:solidFill>
              </a:defRPr>
            </a:lvl1pPr>
            <a:lvl2pPr marL="0" indent="0">
              <a:buClr>
                <a:schemeClr val="bg1"/>
              </a:buClr>
              <a:buNone/>
              <a:defRPr>
                <a:solidFill>
                  <a:schemeClr val="bg1"/>
                </a:solidFill>
              </a:defRPr>
            </a:lvl2pPr>
            <a:lvl3pPr marL="0" indent="0">
              <a:lnSpc>
                <a:spcPct val="98000"/>
              </a:lnSpc>
              <a:spcBef>
                <a:spcPts val="1200"/>
              </a:spcBef>
              <a:buClr>
                <a:schemeClr val="bg1"/>
              </a:buClr>
              <a:buNone/>
              <a:defRPr>
                <a:solidFill>
                  <a:schemeClr val="bg1"/>
                </a:solidFill>
              </a:defRPr>
            </a:lvl3pPr>
            <a:lvl4pPr marL="0" indent="0">
              <a:lnSpc>
                <a:spcPct val="94000"/>
              </a:lnSpc>
              <a:spcBef>
                <a:spcPts val="1200"/>
              </a:spcBef>
              <a:buClr>
                <a:schemeClr val="bg1"/>
              </a:buClr>
              <a:buNone/>
              <a:defRPr sz="1600">
                <a:solidFill>
                  <a:schemeClr val="bg1"/>
                </a:solidFill>
              </a:defRPr>
            </a:lvl4pPr>
            <a:lvl5pPr marL="0" indent="0">
              <a:lnSpc>
                <a:spcPct val="107000"/>
              </a:lnSpc>
              <a:spcBef>
                <a:spcPts val="1200"/>
              </a:spcBef>
              <a:buFont typeface="Arial" panose="020B0604020202020204" pitchFamily="34" charset="0"/>
              <a:buNone/>
              <a:defRPr sz="1400">
                <a:solidFill>
                  <a:schemeClr val="bg1"/>
                </a:solidFill>
              </a:defRPr>
            </a:lvl5pPr>
            <a:lvl6pPr>
              <a:buNone/>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p:txBody>
      </p:sp>
      <p:sp>
        <p:nvSpPr>
          <p:cNvPr id="46" name="Title 45">
            <a:extLst>
              <a:ext uri="{FF2B5EF4-FFF2-40B4-BE49-F238E27FC236}">
                <a16:creationId xmlns:a16="http://schemas.microsoft.com/office/drawing/2014/main" id="{00694F1B-B722-4A01-98DF-31EE60F97D3D}"/>
              </a:ext>
            </a:extLst>
          </p:cNvPr>
          <p:cNvSpPr>
            <a:spLocks noGrp="1"/>
          </p:cNvSpPr>
          <p:nvPr>
            <p:ph type="title"/>
          </p:nvPr>
        </p:nvSpPr>
        <p:spPr bwMode="gray">
          <a:xfrm>
            <a:off x="8103394" y="2749751"/>
            <a:ext cx="3579126" cy="1834948"/>
          </a:xfrm>
        </p:spPr>
        <p:txBody>
          <a:bodyPr/>
          <a:lstStyle>
            <a:lvl1pPr>
              <a:lnSpc>
                <a:spcPct val="88000"/>
              </a:lnSpc>
              <a:defRPr sz="3400">
                <a:solidFill>
                  <a:schemeClr val="bg1"/>
                </a:solidFill>
              </a:defRPr>
            </a:lvl1pPr>
          </a:lstStyle>
          <a:p>
            <a:r>
              <a:rPr lang="en-US"/>
              <a:t>Click to edit Master title style</a:t>
            </a:r>
            <a:endParaRPr lang="en-US" dirty="0"/>
          </a:p>
        </p:txBody>
      </p:sp>
      <p:sp>
        <p:nvSpPr>
          <p:cNvPr id="9" name="TextBox 8">
            <a:extLst>
              <a:ext uri="{FF2B5EF4-FFF2-40B4-BE49-F238E27FC236}">
                <a16:creationId xmlns:a16="http://schemas.microsoft.com/office/drawing/2014/main" id="{EF5DB9B7-8863-49E0-8C5E-E5B3F98902C7}"/>
              </a:ext>
            </a:extLst>
          </p:cNvPr>
          <p:cNvSpPr txBox="1"/>
          <p:nvPr userDrawn="1"/>
        </p:nvSpPr>
        <p:spPr bwMode="white">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11" name="Footer Placeholder 4">
            <a:extLst>
              <a:ext uri="{FF2B5EF4-FFF2-40B4-BE49-F238E27FC236}">
                <a16:creationId xmlns:a16="http://schemas.microsoft.com/office/drawing/2014/main" id="{3DE1ADF2-1F17-43A1-A385-A237AFE3253C}"/>
              </a:ext>
            </a:extLst>
          </p:cNvPr>
          <p:cNvSpPr>
            <a:spLocks noGrp="1"/>
          </p:cNvSpPr>
          <p:nvPr>
            <p:ph type="ftr" sz="quarter" idx="3"/>
          </p:nvPr>
        </p:nvSpPr>
        <p:spPr>
          <a:xfrm>
            <a:off x="8103395" y="6484545"/>
            <a:ext cx="3582828" cy="189801"/>
          </a:xfrm>
          <a:prstGeom prst="rect">
            <a:avLst/>
          </a:prstGeom>
        </p:spPr>
        <p:txBody>
          <a:bodyPr vert="horz" wrap="square" lIns="0" tIns="0" rIns="0" bIns="0" rtlCol="0" anchor="b">
            <a:noAutofit/>
          </a:bodyPr>
          <a:lstStyle>
            <a:lvl1pPr algn="l">
              <a:lnSpc>
                <a:spcPct val="107000"/>
              </a:lnSpc>
              <a:defRPr sz="800">
                <a:solidFill>
                  <a:schemeClr val="bg1"/>
                </a:solidFill>
              </a:defRPr>
            </a:lvl1pPr>
          </a:lstStyle>
          <a:p>
            <a:endParaRPr lang="en-US" dirty="0"/>
          </a:p>
        </p:txBody>
      </p:sp>
    </p:spTree>
    <p:extLst>
      <p:ext uri="{BB962C8B-B14F-4D97-AF65-F5344CB8AC3E}">
        <p14:creationId xmlns:p14="http://schemas.microsoft.com/office/powerpoint/2010/main" val="1195509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Image Right Blu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C4F80DE-5D56-47D8-8FA8-D6E5D8B85FA8}"/>
              </a:ext>
            </a:extLst>
          </p:cNvPr>
          <p:cNvSpPr/>
          <p:nvPr userDrawn="1"/>
        </p:nvSpPr>
        <p:spPr bwMode="gray">
          <a:xfrm>
            <a:off x="0" y="0"/>
            <a:ext cx="465837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15" name="Rectangle 14">
            <a:extLst>
              <a:ext uri="{FF2B5EF4-FFF2-40B4-BE49-F238E27FC236}">
                <a16:creationId xmlns:a16="http://schemas.microsoft.com/office/drawing/2014/main" id="{096897AF-98CA-40A5-9DA9-73AFB4E1D4EF}"/>
              </a:ext>
            </a:extLst>
          </p:cNvPr>
          <p:cNvSpPr/>
          <p:nvPr userDrawn="1"/>
        </p:nvSpPr>
        <p:spPr bwMode="gray">
          <a:xfrm>
            <a:off x="4164598" y="0"/>
            <a:ext cx="493776" cy="6858000"/>
          </a:xfrm>
          <a:prstGeom prst="rect">
            <a:avLst/>
          </a:prstGeom>
          <a:gradFill flip="none" rotWithShape="1">
            <a:gsLst>
              <a:gs pos="75000">
                <a:srgbClr val="233DA8"/>
              </a:gs>
              <a:gs pos="0">
                <a:schemeClr val="accent1">
                  <a:alpha val="0"/>
                </a:schemeClr>
              </a:gs>
              <a:gs pos="100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3" name="Picture Placeholder 2">
            <a:extLst>
              <a:ext uri="{FF2B5EF4-FFF2-40B4-BE49-F238E27FC236}">
                <a16:creationId xmlns:a16="http://schemas.microsoft.com/office/drawing/2014/main" id="{914B4641-564B-4F50-B919-B87A300325EF}"/>
              </a:ext>
            </a:extLst>
          </p:cNvPr>
          <p:cNvSpPr>
            <a:spLocks noGrp="1"/>
          </p:cNvSpPr>
          <p:nvPr>
            <p:ph type="pic" sz="quarter" idx="11"/>
          </p:nvPr>
        </p:nvSpPr>
        <p:spPr>
          <a:xfrm>
            <a:off x="4658374" y="0"/>
            <a:ext cx="7533626" cy="6858000"/>
          </a:xfrm>
          <a:noFill/>
        </p:spPr>
        <p:txBody>
          <a:bodyPr anchor="ctr"/>
          <a:lstStyle>
            <a:lvl1pPr marL="0" indent="0" algn="ctr">
              <a:buNone/>
              <a:defRPr/>
            </a:lvl1pPr>
          </a:lstStyle>
          <a:p>
            <a:r>
              <a:rPr lang="en-US"/>
              <a:t>Click icon to add picture</a:t>
            </a:r>
            <a:endParaRPr lang="en-US" dirty="0"/>
          </a:p>
        </p:txBody>
      </p:sp>
      <p:sp>
        <p:nvSpPr>
          <p:cNvPr id="45" name="Text Placeholder 44">
            <a:extLst>
              <a:ext uri="{FF2B5EF4-FFF2-40B4-BE49-F238E27FC236}">
                <a16:creationId xmlns:a16="http://schemas.microsoft.com/office/drawing/2014/main" id="{039914E2-20D2-4AED-9BA4-AD0FC18B808F}"/>
              </a:ext>
            </a:extLst>
          </p:cNvPr>
          <p:cNvSpPr>
            <a:spLocks noGrp="1"/>
          </p:cNvSpPr>
          <p:nvPr>
            <p:ph type="body" sz="quarter" idx="10"/>
          </p:nvPr>
        </p:nvSpPr>
        <p:spPr bwMode="gray">
          <a:xfrm>
            <a:off x="477078" y="4743450"/>
            <a:ext cx="3574222" cy="1607651"/>
          </a:xfrm>
        </p:spPr>
        <p:txBody>
          <a:bodyPr anchor="t"/>
          <a:lstStyle>
            <a:lvl1pPr marL="0" indent="0">
              <a:lnSpc>
                <a:spcPct val="110000"/>
              </a:lnSpc>
              <a:buClr>
                <a:schemeClr val="bg1"/>
              </a:buClr>
              <a:buNone/>
              <a:defRPr sz="1600">
                <a:solidFill>
                  <a:schemeClr val="bg1"/>
                </a:solidFill>
              </a:defRPr>
            </a:lvl1pPr>
            <a:lvl2pPr marL="0" indent="0">
              <a:buClr>
                <a:schemeClr val="bg1"/>
              </a:buClr>
              <a:buNone/>
              <a:defRPr>
                <a:solidFill>
                  <a:schemeClr val="bg1"/>
                </a:solidFill>
              </a:defRPr>
            </a:lvl2pPr>
            <a:lvl3pPr marL="0" indent="0">
              <a:buClr>
                <a:schemeClr val="bg1"/>
              </a:buClr>
              <a:buNone/>
              <a:defRPr>
                <a:solidFill>
                  <a:schemeClr val="bg1"/>
                </a:solidFill>
              </a:defRPr>
            </a:lvl3pPr>
            <a:lvl4pPr marL="0" indent="0">
              <a:buClr>
                <a:schemeClr val="bg1"/>
              </a:buClr>
              <a:buNone/>
              <a:defRPr>
                <a:solidFill>
                  <a:schemeClr val="bg1"/>
                </a:solidFill>
              </a:defRPr>
            </a:lvl4pPr>
            <a:lvl5pPr marL="0" indent="0">
              <a:buFont typeface="Arial" panose="020B0604020202020204" pitchFamily="34" charset="0"/>
              <a:buNone/>
              <a:defRPr>
                <a:solidFill>
                  <a:schemeClr val="bg1"/>
                </a:solidFill>
              </a:defRPr>
            </a:lvl5pPr>
            <a:lvl6pPr>
              <a:buNone/>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p:txBody>
      </p:sp>
      <p:sp>
        <p:nvSpPr>
          <p:cNvPr id="46" name="Title 45">
            <a:extLst>
              <a:ext uri="{FF2B5EF4-FFF2-40B4-BE49-F238E27FC236}">
                <a16:creationId xmlns:a16="http://schemas.microsoft.com/office/drawing/2014/main" id="{00694F1B-B722-4A01-98DF-31EE60F97D3D}"/>
              </a:ext>
            </a:extLst>
          </p:cNvPr>
          <p:cNvSpPr>
            <a:spLocks noGrp="1"/>
          </p:cNvSpPr>
          <p:nvPr>
            <p:ph type="title"/>
          </p:nvPr>
        </p:nvSpPr>
        <p:spPr bwMode="gray">
          <a:xfrm>
            <a:off x="472174" y="2740859"/>
            <a:ext cx="3579126" cy="1843840"/>
          </a:xfrm>
        </p:spPr>
        <p:txBody>
          <a:bodyPr/>
          <a:lstStyle>
            <a:lvl1pPr>
              <a:lnSpc>
                <a:spcPct val="88000"/>
              </a:lnSpc>
              <a:defRPr sz="3400">
                <a:solidFill>
                  <a:schemeClr val="bg1"/>
                </a:solidFill>
              </a:defRPr>
            </a:lvl1pPr>
          </a:lstStyle>
          <a:p>
            <a:r>
              <a:rPr lang="en-US"/>
              <a:t>Click to edit Master title style</a:t>
            </a:r>
            <a:endParaRPr lang="en-US" dirty="0"/>
          </a:p>
        </p:txBody>
      </p:sp>
      <p:sp>
        <p:nvSpPr>
          <p:cNvPr id="9" name="Footer Placeholder 4">
            <a:extLst>
              <a:ext uri="{FF2B5EF4-FFF2-40B4-BE49-F238E27FC236}">
                <a16:creationId xmlns:a16="http://schemas.microsoft.com/office/drawing/2014/main" id="{1C1442D5-AD6A-45E3-8351-EC243B0008FE}"/>
              </a:ext>
            </a:extLst>
          </p:cNvPr>
          <p:cNvSpPr>
            <a:spLocks noGrp="1"/>
          </p:cNvSpPr>
          <p:nvPr>
            <p:ph type="ftr" sz="quarter" idx="3"/>
          </p:nvPr>
        </p:nvSpPr>
        <p:spPr>
          <a:xfrm>
            <a:off x="477078" y="6484545"/>
            <a:ext cx="3582828" cy="189801"/>
          </a:xfrm>
          <a:prstGeom prst="rect">
            <a:avLst/>
          </a:prstGeom>
        </p:spPr>
        <p:txBody>
          <a:bodyPr vert="horz" wrap="square" lIns="0" tIns="0" rIns="0" bIns="0" rtlCol="0" anchor="b">
            <a:noAutofit/>
          </a:bodyPr>
          <a:lstStyle>
            <a:lvl1pPr algn="l">
              <a:lnSpc>
                <a:spcPct val="107000"/>
              </a:lnSpc>
              <a:defRPr sz="800">
                <a:solidFill>
                  <a:schemeClr val="bg1"/>
                </a:solidFill>
              </a:defRPr>
            </a:lvl1pPr>
          </a:lstStyle>
          <a:p>
            <a:endParaRPr lang="en-US" dirty="0"/>
          </a:p>
        </p:txBody>
      </p:sp>
    </p:spTree>
    <p:extLst>
      <p:ext uri="{BB962C8B-B14F-4D97-AF65-F5344CB8AC3E}">
        <p14:creationId xmlns:p14="http://schemas.microsoft.com/office/powerpoint/2010/main" val="2990114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Image Right Light Blu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C4F80DE-5D56-47D8-8FA8-D6E5D8B85FA8}"/>
              </a:ext>
            </a:extLst>
          </p:cNvPr>
          <p:cNvSpPr/>
          <p:nvPr userDrawn="1"/>
        </p:nvSpPr>
        <p:spPr bwMode="gray">
          <a:xfrm>
            <a:off x="0" y="0"/>
            <a:ext cx="46583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15" name="Rectangle 14">
            <a:extLst>
              <a:ext uri="{FF2B5EF4-FFF2-40B4-BE49-F238E27FC236}">
                <a16:creationId xmlns:a16="http://schemas.microsoft.com/office/drawing/2014/main" id="{096897AF-98CA-40A5-9DA9-73AFB4E1D4EF}"/>
              </a:ext>
            </a:extLst>
          </p:cNvPr>
          <p:cNvSpPr/>
          <p:nvPr userDrawn="1"/>
        </p:nvSpPr>
        <p:spPr bwMode="gray">
          <a:xfrm>
            <a:off x="4164598" y="0"/>
            <a:ext cx="493776" cy="6858000"/>
          </a:xfrm>
          <a:prstGeom prst="rect">
            <a:avLst/>
          </a:prstGeom>
          <a:gradFill flip="none" rotWithShape="1">
            <a:gsLst>
              <a:gs pos="75000">
                <a:srgbClr val="6383DE"/>
              </a:gs>
              <a:gs pos="100000">
                <a:srgbClr val="3F59AD">
                  <a:lumMod val="90000"/>
                  <a:lumOff val="10000"/>
                </a:srgbClr>
              </a:gs>
              <a:gs pos="0">
                <a:schemeClr val="accent2">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3" name="Picture Placeholder 2">
            <a:extLst>
              <a:ext uri="{FF2B5EF4-FFF2-40B4-BE49-F238E27FC236}">
                <a16:creationId xmlns:a16="http://schemas.microsoft.com/office/drawing/2014/main" id="{914B4641-564B-4F50-B919-B87A300325EF}"/>
              </a:ext>
            </a:extLst>
          </p:cNvPr>
          <p:cNvSpPr>
            <a:spLocks noGrp="1"/>
          </p:cNvSpPr>
          <p:nvPr>
            <p:ph type="pic" sz="quarter" idx="11"/>
          </p:nvPr>
        </p:nvSpPr>
        <p:spPr>
          <a:xfrm>
            <a:off x="4658374" y="0"/>
            <a:ext cx="7533626" cy="6858000"/>
          </a:xfrm>
          <a:noFill/>
        </p:spPr>
        <p:txBody>
          <a:bodyPr anchor="ctr"/>
          <a:lstStyle>
            <a:lvl1pPr marL="0" indent="0" algn="ctr">
              <a:buNone/>
              <a:defRPr/>
            </a:lvl1pPr>
          </a:lstStyle>
          <a:p>
            <a:r>
              <a:rPr lang="en-US"/>
              <a:t>Click icon to add picture</a:t>
            </a:r>
            <a:endParaRPr lang="en-US" dirty="0"/>
          </a:p>
        </p:txBody>
      </p:sp>
      <p:sp>
        <p:nvSpPr>
          <p:cNvPr id="45" name="Text Placeholder 44">
            <a:extLst>
              <a:ext uri="{FF2B5EF4-FFF2-40B4-BE49-F238E27FC236}">
                <a16:creationId xmlns:a16="http://schemas.microsoft.com/office/drawing/2014/main" id="{039914E2-20D2-4AED-9BA4-AD0FC18B808F}"/>
              </a:ext>
            </a:extLst>
          </p:cNvPr>
          <p:cNvSpPr>
            <a:spLocks noGrp="1"/>
          </p:cNvSpPr>
          <p:nvPr>
            <p:ph type="body" sz="quarter" idx="10"/>
          </p:nvPr>
        </p:nvSpPr>
        <p:spPr bwMode="black">
          <a:xfrm>
            <a:off x="477078" y="4743450"/>
            <a:ext cx="3574222" cy="1607651"/>
          </a:xfrm>
        </p:spPr>
        <p:txBody>
          <a:bodyPr anchor="t"/>
          <a:lstStyle>
            <a:lvl1pPr marL="0" indent="0">
              <a:lnSpc>
                <a:spcPct val="110000"/>
              </a:lnSpc>
              <a:buClr>
                <a:schemeClr val="bg1"/>
              </a:buClr>
              <a:buNone/>
              <a:defRPr sz="1600">
                <a:solidFill>
                  <a:schemeClr val="bg1"/>
                </a:solidFill>
              </a:defRPr>
            </a:lvl1pPr>
            <a:lvl2pPr marL="0" indent="0">
              <a:buClr>
                <a:schemeClr val="bg1"/>
              </a:buClr>
              <a:buNone/>
              <a:defRPr>
                <a:solidFill>
                  <a:schemeClr val="bg1"/>
                </a:solidFill>
              </a:defRPr>
            </a:lvl2pPr>
            <a:lvl3pPr marL="0" indent="0">
              <a:buClr>
                <a:schemeClr val="bg1"/>
              </a:buClr>
              <a:buNone/>
              <a:defRPr>
                <a:solidFill>
                  <a:schemeClr val="bg1"/>
                </a:solidFill>
              </a:defRPr>
            </a:lvl3pPr>
            <a:lvl4pPr marL="0" indent="0">
              <a:buClr>
                <a:schemeClr val="bg1"/>
              </a:buClr>
              <a:buNone/>
              <a:defRPr>
                <a:solidFill>
                  <a:schemeClr val="bg1"/>
                </a:solidFill>
              </a:defRPr>
            </a:lvl4pPr>
            <a:lvl5pPr marL="0" indent="0">
              <a:buFont typeface="Arial" panose="020B0604020202020204" pitchFamily="34" charset="0"/>
              <a:buNone/>
              <a:defRPr>
                <a:solidFill>
                  <a:schemeClr val="bg1"/>
                </a:solidFill>
              </a:defRPr>
            </a:lvl5pPr>
            <a:lvl6pPr>
              <a:buNone/>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p:txBody>
      </p:sp>
      <p:sp>
        <p:nvSpPr>
          <p:cNvPr id="46" name="Title 45">
            <a:extLst>
              <a:ext uri="{FF2B5EF4-FFF2-40B4-BE49-F238E27FC236}">
                <a16:creationId xmlns:a16="http://schemas.microsoft.com/office/drawing/2014/main" id="{00694F1B-B722-4A01-98DF-31EE60F97D3D}"/>
              </a:ext>
            </a:extLst>
          </p:cNvPr>
          <p:cNvSpPr>
            <a:spLocks noGrp="1"/>
          </p:cNvSpPr>
          <p:nvPr>
            <p:ph type="title"/>
          </p:nvPr>
        </p:nvSpPr>
        <p:spPr bwMode="black">
          <a:xfrm>
            <a:off x="472174" y="2740859"/>
            <a:ext cx="3579126" cy="1843840"/>
          </a:xfrm>
        </p:spPr>
        <p:txBody>
          <a:bodyPr/>
          <a:lstStyle>
            <a:lvl1pPr>
              <a:lnSpc>
                <a:spcPct val="88000"/>
              </a:lnSpc>
              <a:defRPr sz="3400">
                <a:solidFill>
                  <a:schemeClr val="bg1"/>
                </a:solidFill>
              </a:defRPr>
            </a:lvl1pPr>
          </a:lstStyle>
          <a:p>
            <a:r>
              <a:rPr lang="en-US"/>
              <a:t>Click to edit Master title style</a:t>
            </a:r>
            <a:endParaRPr lang="en-US" dirty="0"/>
          </a:p>
        </p:txBody>
      </p:sp>
      <p:sp>
        <p:nvSpPr>
          <p:cNvPr id="10" name="Footer Placeholder 4">
            <a:extLst>
              <a:ext uri="{FF2B5EF4-FFF2-40B4-BE49-F238E27FC236}">
                <a16:creationId xmlns:a16="http://schemas.microsoft.com/office/drawing/2014/main" id="{33FCEADD-7D87-4F38-B124-99BC46562D2E}"/>
              </a:ext>
            </a:extLst>
          </p:cNvPr>
          <p:cNvSpPr>
            <a:spLocks noGrp="1"/>
          </p:cNvSpPr>
          <p:nvPr>
            <p:ph type="ftr" sz="quarter" idx="3"/>
          </p:nvPr>
        </p:nvSpPr>
        <p:spPr>
          <a:xfrm>
            <a:off x="477078" y="6484545"/>
            <a:ext cx="3582828" cy="189801"/>
          </a:xfrm>
          <a:prstGeom prst="rect">
            <a:avLst/>
          </a:prstGeom>
        </p:spPr>
        <p:txBody>
          <a:bodyPr vert="horz" wrap="square" lIns="0" tIns="0" rIns="0" bIns="0" rtlCol="0" anchor="b">
            <a:noAutofit/>
          </a:bodyPr>
          <a:lstStyle>
            <a:lvl1pPr algn="l">
              <a:lnSpc>
                <a:spcPct val="107000"/>
              </a:lnSpc>
              <a:defRPr sz="800">
                <a:solidFill>
                  <a:schemeClr val="bg1"/>
                </a:solidFill>
              </a:defRPr>
            </a:lvl1pPr>
          </a:lstStyle>
          <a:p>
            <a:endParaRPr lang="en-US" dirty="0"/>
          </a:p>
        </p:txBody>
      </p:sp>
    </p:spTree>
    <p:extLst>
      <p:ext uri="{BB962C8B-B14F-4D97-AF65-F5344CB8AC3E}">
        <p14:creationId xmlns:p14="http://schemas.microsoft.com/office/powerpoint/2010/main" val="2651867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Image Right Green">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C4F80DE-5D56-47D8-8FA8-D6E5D8B85FA8}"/>
              </a:ext>
            </a:extLst>
          </p:cNvPr>
          <p:cNvSpPr/>
          <p:nvPr userDrawn="1"/>
        </p:nvSpPr>
        <p:spPr bwMode="gray">
          <a:xfrm>
            <a:off x="0" y="0"/>
            <a:ext cx="4658374"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15" name="Rectangle 14">
            <a:extLst>
              <a:ext uri="{FF2B5EF4-FFF2-40B4-BE49-F238E27FC236}">
                <a16:creationId xmlns:a16="http://schemas.microsoft.com/office/drawing/2014/main" id="{096897AF-98CA-40A5-9DA9-73AFB4E1D4EF}"/>
              </a:ext>
            </a:extLst>
          </p:cNvPr>
          <p:cNvSpPr/>
          <p:nvPr userDrawn="1"/>
        </p:nvSpPr>
        <p:spPr bwMode="gray">
          <a:xfrm>
            <a:off x="4164598" y="0"/>
            <a:ext cx="493776" cy="6858000"/>
          </a:xfrm>
          <a:prstGeom prst="rect">
            <a:avLst/>
          </a:prstGeom>
          <a:gradFill flip="none" rotWithShape="1">
            <a:gsLst>
              <a:gs pos="0">
                <a:schemeClr val="accent3"/>
              </a:gs>
              <a:gs pos="100000">
                <a:schemeClr val="accent3">
                  <a:lumMod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3" name="Picture Placeholder 2">
            <a:extLst>
              <a:ext uri="{FF2B5EF4-FFF2-40B4-BE49-F238E27FC236}">
                <a16:creationId xmlns:a16="http://schemas.microsoft.com/office/drawing/2014/main" id="{914B4641-564B-4F50-B919-B87A300325EF}"/>
              </a:ext>
            </a:extLst>
          </p:cNvPr>
          <p:cNvSpPr>
            <a:spLocks noGrp="1"/>
          </p:cNvSpPr>
          <p:nvPr>
            <p:ph type="pic" sz="quarter" idx="11"/>
          </p:nvPr>
        </p:nvSpPr>
        <p:spPr>
          <a:xfrm>
            <a:off x="4658374" y="0"/>
            <a:ext cx="7533626" cy="6858000"/>
          </a:xfrm>
          <a:noFill/>
        </p:spPr>
        <p:txBody>
          <a:bodyPr anchor="ctr"/>
          <a:lstStyle>
            <a:lvl1pPr marL="0" indent="0" algn="ctr">
              <a:buNone/>
              <a:defRPr/>
            </a:lvl1pPr>
          </a:lstStyle>
          <a:p>
            <a:r>
              <a:rPr lang="en-US"/>
              <a:t>Click icon to add picture</a:t>
            </a:r>
            <a:endParaRPr lang="en-US" dirty="0"/>
          </a:p>
        </p:txBody>
      </p:sp>
      <p:sp>
        <p:nvSpPr>
          <p:cNvPr id="45" name="Text Placeholder 44">
            <a:extLst>
              <a:ext uri="{FF2B5EF4-FFF2-40B4-BE49-F238E27FC236}">
                <a16:creationId xmlns:a16="http://schemas.microsoft.com/office/drawing/2014/main" id="{039914E2-20D2-4AED-9BA4-AD0FC18B808F}"/>
              </a:ext>
            </a:extLst>
          </p:cNvPr>
          <p:cNvSpPr>
            <a:spLocks noGrp="1"/>
          </p:cNvSpPr>
          <p:nvPr>
            <p:ph type="body" sz="quarter" idx="10"/>
          </p:nvPr>
        </p:nvSpPr>
        <p:spPr bwMode="black">
          <a:xfrm>
            <a:off x="477078" y="4743450"/>
            <a:ext cx="3574222" cy="1607651"/>
          </a:xfrm>
        </p:spPr>
        <p:txBody>
          <a:bodyPr anchor="t"/>
          <a:lstStyle>
            <a:lvl1pPr marL="0" indent="0">
              <a:lnSpc>
                <a:spcPct val="110000"/>
              </a:lnSpc>
              <a:buClr>
                <a:schemeClr val="bg1"/>
              </a:buClr>
              <a:buNone/>
              <a:defRPr sz="1600">
                <a:solidFill>
                  <a:schemeClr val="bg1"/>
                </a:solidFill>
              </a:defRPr>
            </a:lvl1pPr>
            <a:lvl2pPr marL="0" indent="0">
              <a:buClr>
                <a:schemeClr val="bg1"/>
              </a:buClr>
              <a:buNone/>
              <a:defRPr>
                <a:solidFill>
                  <a:schemeClr val="bg1"/>
                </a:solidFill>
              </a:defRPr>
            </a:lvl2pPr>
            <a:lvl3pPr marL="0" indent="0">
              <a:buClr>
                <a:schemeClr val="bg1"/>
              </a:buClr>
              <a:buNone/>
              <a:defRPr>
                <a:solidFill>
                  <a:schemeClr val="bg1"/>
                </a:solidFill>
              </a:defRPr>
            </a:lvl3pPr>
            <a:lvl4pPr marL="0" indent="0">
              <a:buClr>
                <a:schemeClr val="bg1"/>
              </a:buClr>
              <a:buNone/>
              <a:defRPr>
                <a:solidFill>
                  <a:schemeClr val="bg1"/>
                </a:solidFill>
              </a:defRPr>
            </a:lvl4pPr>
            <a:lvl5pPr marL="0" indent="0">
              <a:buFont typeface="Arial" panose="020B0604020202020204" pitchFamily="34" charset="0"/>
              <a:buNone/>
              <a:defRPr>
                <a:solidFill>
                  <a:schemeClr val="bg1"/>
                </a:solidFill>
              </a:defRPr>
            </a:lvl5pPr>
            <a:lvl6pPr>
              <a:buNone/>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p:txBody>
      </p:sp>
      <p:sp>
        <p:nvSpPr>
          <p:cNvPr id="46" name="Title 45">
            <a:extLst>
              <a:ext uri="{FF2B5EF4-FFF2-40B4-BE49-F238E27FC236}">
                <a16:creationId xmlns:a16="http://schemas.microsoft.com/office/drawing/2014/main" id="{00694F1B-B722-4A01-98DF-31EE60F97D3D}"/>
              </a:ext>
            </a:extLst>
          </p:cNvPr>
          <p:cNvSpPr>
            <a:spLocks noGrp="1"/>
          </p:cNvSpPr>
          <p:nvPr>
            <p:ph type="title"/>
          </p:nvPr>
        </p:nvSpPr>
        <p:spPr bwMode="black">
          <a:xfrm>
            <a:off x="472174" y="2740859"/>
            <a:ext cx="3579126" cy="1843840"/>
          </a:xfrm>
        </p:spPr>
        <p:txBody>
          <a:bodyPr/>
          <a:lstStyle>
            <a:lvl1pPr>
              <a:lnSpc>
                <a:spcPct val="88000"/>
              </a:lnSpc>
              <a:defRPr sz="3400">
                <a:solidFill>
                  <a:schemeClr val="bg1"/>
                </a:solidFill>
              </a:defRPr>
            </a:lvl1pPr>
          </a:lstStyle>
          <a:p>
            <a:r>
              <a:rPr lang="en-US"/>
              <a:t>Click to edit Master title style</a:t>
            </a:r>
            <a:endParaRPr lang="en-US" dirty="0"/>
          </a:p>
        </p:txBody>
      </p:sp>
      <p:sp>
        <p:nvSpPr>
          <p:cNvPr id="9" name="Footer Placeholder 4">
            <a:extLst>
              <a:ext uri="{FF2B5EF4-FFF2-40B4-BE49-F238E27FC236}">
                <a16:creationId xmlns:a16="http://schemas.microsoft.com/office/drawing/2014/main" id="{87CECA87-665D-4422-BFD8-C14511DAB20A}"/>
              </a:ext>
            </a:extLst>
          </p:cNvPr>
          <p:cNvSpPr>
            <a:spLocks noGrp="1"/>
          </p:cNvSpPr>
          <p:nvPr>
            <p:ph type="ftr" sz="quarter" idx="3"/>
          </p:nvPr>
        </p:nvSpPr>
        <p:spPr>
          <a:xfrm>
            <a:off x="477078" y="6484545"/>
            <a:ext cx="3582828" cy="189801"/>
          </a:xfrm>
          <a:prstGeom prst="rect">
            <a:avLst/>
          </a:prstGeom>
        </p:spPr>
        <p:txBody>
          <a:bodyPr vert="horz" wrap="square" lIns="0" tIns="0" rIns="0" bIns="0" rtlCol="0" anchor="b">
            <a:noAutofit/>
          </a:bodyPr>
          <a:lstStyle>
            <a:lvl1pPr algn="l">
              <a:lnSpc>
                <a:spcPct val="107000"/>
              </a:lnSpc>
              <a:defRPr sz="800">
                <a:solidFill>
                  <a:schemeClr val="bg1"/>
                </a:solidFill>
              </a:defRPr>
            </a:lvl1pPr>
          </a:lstStyle>
          <a:p>
            <a:endParaRPr lang="en-US" dirty="0"/>
          </a:p>
        </p:txBody>
      </p:sp>
    </p:spTree>
    <p:extLst>
      <p:ext uri="{BB962C8B-B14F-4D97-AF65-F5344CB8AC3E}">
        <p14:creationId xmlns:p14="http://schemas.microsoft.com/office/powerpoint/2010/main" val="3850448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Image Right Gray">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C4F80DE-5D56-47D8-8FA8-D6E5D8B85FA8}"/>
              </a:ext>
            </a:extLst>
          </p:cNvPr>
          <p:cNvSpPr/>
          <p:nvPr userDrawn="1"/>
        </p:nvSpPr>
        <p:spPr bwMode="gray">
          <a:xfrm>
            <a:off x="0" y="0"/>
            <a:ext cx="4658374"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15" name="Rectangle 14">
            <a:extLst>
              <a:ext uri="{FF2B5EF4-FFF2-40B4-BE49-F238E27FC236}">
                <a16:creationId xmlns:a16="http://schemas.microsoft.com/office/drawing/2014/main" id="{096897AF-98CA-40A5-9DA9-73AFB4E1D4EF}"/>
              </a:ext>
            </a:extLst>
          </p:cNvPr>
          <p:cNvSpPr/>
          <p:nvPr userDrawn="1"/>
        </p:nvSpPr>
        <p:spPr bwMode="gray">
          <a:xfrm>
            <a:off x="4164598" y="0"/>
            <a:ext cx="493776" cy="6858000"/>
          </a:xfrm>
          <a:prstGeom prst="rect">
            <a:avLst/>
          </a:prstGeom>
          <a:gradFill flip="none" rotWithShape="1">
            <a:gsLst>
              <a:gs pos="0">
                <a:schemeClr val="accent5"/>
              </a:gs>
              <a:gs pos="100000">
                <a:schemeClr val="accent5">
                  <a:lumMod val="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3" name="Picture Placeholder 2">
            <a:extLst>
              <a:ext uri="{FF2B5EF4-FFF2-40B4-BE49-F238E27FC236}">
                <a16:creationId xmlns:a16="http://schemas.microsoft.com/office/drawing/2014/main" id="{914B4641-564B-4F50-B919-B87A300325EF}"/>
              </a:ext>
            </a:extLst>
          </p:cNvPr>
          <p:cNvSpPr>
            <a:spLocks noGrp="1"/>
          </p:cNvSpPr>
          <p:nvPr>
            <p:ph type="pic" sz="quarter" idx="11"/>
          </p:nvPr>
        </p:nvSpPr>
        <p:spPr>
          <a:xfrm>
            <a:off x="4658374" y="0"/>
            <a:ext cx="7533626" cy="6858000"/>
          </a:xfrm>
          <a:noFill/>
        </p:spPr>
        <p:txBody>
          <a:bodyPr anchor="ctr"/>
          <a:lstStyle>
            <a:lvl1pPr marL="0" indent="0" algn="ctr">
              <a:buNone/>
              <a:defRPr/>
            </a:lvl1pPr>
          </a:lstStyle>
          <a:p>
            <a:r>
              <a:rPr lang="en-US"/>
              <a:t>Click icon to add picture</a:t>
            </a:r>
            <a:endParaRPr lang="en-US" dirty="0"/>
          </a:p>
        </p:txBody>
      </p:sp>
      <p:sp>
        <p:nvSpPr>
          <p:cNvPr id="45" name="Text Placeholder 44">
            <a:extLst>
              <a:ext uri="{FF2B5EF4-FFF2-40B4-BE49-F238E27FC236}">
                <a16:creationId xmlns:a16="http://schemas.microsoft.com/office/drawing/2014/main" id="{039914E2-20D2-4AED-9BA4-AD0FC18B808F}"/>
              </a:ext>
            </a:extLst>
          </p:cNvPr>
          <p:cNvSpPr>
            <a:spLocks noGrp="1"/>
          </p:cNvSpPr>
          <p:nvPr>
            <p:ph type="body" sz="quarter" idx="10"/>
          </p:nvPr>
        </p:nvSpPr>
        <p:spPr bwMode="gray">
          <a:xfrm>
            <a:off x="477078" y="4743450"/>
            <a:ext cx="3574222" cy="1607651"/>
          </a:xfrm>
        </p:spPr>
        <p:txBody>
          <a:bodyPr anchor="t"/>
          <a:lstStyle>
            <a:lvl1pPr marL="0" indent="0">
              <a:lnSpc>
                <a:spcPct val="110000"/>
              </a:lnSpc>
              <a:buClr>
                <a:schemeClr val="bg1"/>
              </a:buClr>
              <a:buNone/>
              <a:defRPr sz="1600">
                <a:solidFill>
                  <a:schemeClr val="bg1"/>
                </a:solidFill>
              </a:defRPr>
            </a:lvl1pPr>
            <a:lvl2pPr marL="0" indent="0">
              <a:buClr>
                <a:schemeClr val="bg1"/>
              </a:buClr>
              <a:buNone/>
              <a:defRPr>
                <a:solidFill>
                  <a:schemeClr val="bg1"/>
                </a:solidFill>
              </a:defRPr>
            </a:lvl2pPr>
            <a:lvl3pPr marL="0" indent="0">
              <a:buClr>
                <a:schemeClr val="bg1"/>
              </a:buClr>
              <a:buNone/>
              <a:defRPr>
                <a:solidFill>
                  <a:schemeClr val="bg1"/>
                </a:solidFill>
              </a:defRPr>
            </a:lvl3pPr>
            <a:lvl4pPr marL="0" indent="0">
              <a:buClr>
                <a:schemeClr val="bg1"/>
              </a:buClr>
              <a:buNone/>
              <a:defRPr>
                <a:solidFill>
                  <a:schemeClr val="bg1"/>
                </a:solidFill>
              </a:defRPr>
            </a:lvl4pPr>
            <a:lvl5pPr marL="0" indent="0">
              <a:buFont typeface="Arial" panose="020B0604020202020204" pitchFamily="34" charset="0"/>
              <a:buNone/>
              <a:defRPr>
                <a:solidFill>
                  <a:schemeClr val="bg1"/>
                </a:solidFill>
              </a:defRPr>
            </a:lvl5pPr>
            <a:lvl6pPr>
              <a:buNone/>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p:txBody>
      </p:sp>
      <p:sp>
        <p:nvSpPr>
          <p:cNvPr id="46" name="Title 45">
            <a:extLst>
              <a:ext uri="{FF2B5EF4-FFF2-40B4-BE49-F238E27FC236}">
                <a16:creationId xmlns:a16="http://schemas.microsoft.com/office/drawing/2014/main" id="{00694F1B-B722-4A01-98DF-31EE60F97D3D}"/>
              </a:ext>
            </a:extLst>
          </p:cNvPr>
          <p:cNvSpPr>
            <a:spLocks noGrp="1"/>
          </p:cNvSpPr>
          <p:nvPr>
            <p:ph type="title"/>
          </p:nvPr>
        </p:nvSpPr>
        <p:spPr bwMode="gray">
          <a:xfrm>
            <a:off x="472174" y="2740859"/>
            <a:ext cx="3579126" cy="1843840"/>
          </a:xfrm>
        </p:spPr>
        <p:txBody>
          <a:bodyPr/>
          <a:lstStyle>
            <a:lvl1pPr>
              <a:lnSpc>
                <a:spcPct val="88000"/>
              </a:lnSpc>
              <a:defRPr sz="3400">
                <a:solidFill>
                  <a:schemeClr val="bg1"/>
                </a:solidFill>
              </a:defRPr>
            </a:lvl1pPr>
          </a:lstStyle>
          <a:p>
            <a:r>
              <a:rPr lang="en-US"/>
              <a:t>Click to edit Master title style</a:t>
            </a:r>
            <a:endParaRPr lang="en-US" dirty="0"/>
          </a:p>
        </p:txBody>
      </p:sp>
      <p:sp>
        <p:nvSpPr>
          <p:cNvPr id="9" name="Footer Placeholder 4">
            <a:extLst>
              <a:ext uri="{FF2B5EF4-FFF2-40B4-BE49-F238E27FC236}">
                <a16:creationId xmlns:a16="http://schemas.microsoft.com/office/drawing/2014/main" id="{191DDB5E-A32A-4871-AC95-3D19FCD67740}"/>
              </a:ext>
            </a:extLst>
          </p:cNvPr>
          <p:cNvSpPr>
            <a:spLocks noGrp="1"/>
          </p:cNvSpPr>
          <p:nvPr>
            <p:ph type="ftr" sz="quarter" idx="3"/>
          </p:nvPr>
        </p:nvSpPr>
        <p:spPr>
          <a:xfrm>
            <a:off x="477078" y="6484545"/>
            <a:ext cx="3582828" cy="189801"/>
          </a:xfrm>
          <a:prstGeom prst="rect">
            <a:avLst/>
          </a:prstGeom>
        </p:spPr>
        <p:txBody>
          <a:bodyPr vert="horz" wrap="square" lIns="0" tIns="0" rIns="0" bIns="0" rtlCol="0" anchor="b">
            <a:noAutofit/>
          </a:bodyPr>
          <a:lstStyle>
            <a:lvl1pPr algn="l">
              <a:lnSpc>
                <a:spcPct val="107000"/>
              </a:lnSpc>
              <a:defRPr sz="800">
                <a:solidFill>
                  <a:schemeClr val="bg1"/>
                </a:solidFill>
              </a:defRPr>
            </a:lvl1pPr>
          </a:lstStyle>
          <a:p>
            <a:endParaRPr lang="en-US" dirty="0"/>
          </a:p>
        </p:txBody>
      </p:sp>
    </p:spTree>
    <p:extLst>
      <p:ext uri="{BB962C8B-B14F-4D97-AF65-F5344CB8AC3E}">
        <p14:creationId xmlns:p14="http://schemas.microsoft.com/office/powerpoint/2010/main" val="987429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9F4E4-AF71-5B40-AB4A-C531706E5C4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595CEF0-039B-824D-86CB-0E184BCC434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75BFE4D-283B-6046-BDEF-50EDB4E5CC6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5F4C1E3-AA97-D640-8139-300ACBA18D02}"/>
              </a:ext>
            </a:extLst>
          </p:cNvPr>
          <p:cNvSpPr>
            <a:spLocks noGrp="1"/>
          </p:cNvSpPr>
          <p:nvPr>
            <p:ph type="dt" sz="half" idx="10"/>
          </p:nvPr>
        </p:nvSpPr>
        <p:spPr/>
        <p:txBody>
          <a:bodyPr/>
          <a:lstStyle/>
          <a:p>
            <a:fld id="{E659ADDB-ABEE-794E-B071-7FFA63B75D17}" type="datetimeFigureOut">
              <a:rPr lang="en-US" smtClean="0"/>
              <a:t>3/4/20</a:t>
            </a:fld>
            <a:endParaRPr lang="en-US"/>
          </a:p>
        </p:txBody>
      </p:sp>
      <p:sp>
        <p:nvSpPr>
          <p:cNvPr id="6" name="Footer Placeholder 5">
            <a:extLst>
              <a:ext uri="{FF2B5EF4-FFF2-40B4-BE49-F238E27FC236}">
                <a16:creationId xmlns:a16="http://schemas.microsoft.com/office/drawing/2014/main" id="{676DBE65-A437-6045-8512-3977683E9F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CD1220-D535-FB47-B94A-1E1746F7C96C}"/>
              </a:ext>
            </a:extLst>
          </p:cNvPr>
          <p:cNvSpPr>
            <a:spLocks noGrp="1"/>
          </p:cNvSpPr>
          <p:nvPr>
            <p:ph type="sldNum" sz="quarter" idx="12"/>
          </p:nvPr>
        </p:nvSpPr>
        <p:spPr/>
        <p:txBody>
          <a:bodyPr/>
          <a:lstStyle/>
          <a:p>
            <a:fld id="{57D35E5A-983D-214B-A92F-7ECA8A00488D}" type="slidenum">
              <a:rPr lang="en-US" smtClean="0"/>
              <a:t>‹#›</a:t>
            </a:fld>
            <a:endParaRPr lang="en-US"/>
          </a:p>
        </p:txBody>
      </p:sp>
    </p:spTree>
    <p:extLst>
      <p:ext uri="{BB962C8B-B14F-4D97-AF65-F5344CB8AC3E}">
        <p14:creationId xmlns:p14="http://schemas.microsoft.com/office/powerpoint/2010/main" val="372589365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utaway 1/4 Left Blu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DB42174-1A3D-4E93-A2B6-481349C97762}"/>
              </a:ext>
            </a:extLst>
          </p:cNvPr>
          <p:cNvSpPr/>
          <p:nvPr userDrawn="1"/>
        </p:nvSpPr>
        <p:spPr bwMode="gray">
          <a:xfrm>
            <a:off x="1" y="0"/>
            <a:ext cx="37063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10" name="Rectangle: Single Corner Rounded 6">
            <a:extLst>
              <a:ext uri="{FF2B5EF4-FFF2-40B4-BE49-F238E27FC236}">
                <a16:creationId xmlns:a16="http://schemas.microsoft.com/office/drawing/2014/main" id="{7A8F2004-6901-4DA9-A3D9-C400BB1D4111}"/>
              </a:ext>
            </a:extLst>
          </p:cNvPr>
          <p:cNvSpPr/>
          <p:nvPr userDrawn="1"/>
        </p:nvSpPr>
        <p:spPr bwMode="gray">
          <a:xfrm flipV="1">
            <a:off x="3159734" y="-2"/>
            <a:ext cx="546573" cy="6857997"/>
          </a:xfrm>
          <a:prstGeom prst="round1Rect">
            <a:avLst>
              <a:gd name="adj" fmla="val 0"/>
            </a:avLst>
          </a:prstGeom>
          <a:gradFill flip="none" rotWithShape="1">
            <a:gsLst>
              <a:gs pos="75000">
                <a:srgbClr val="2540B3"/>
              </a:gs>
              <a:gs pos="0">
                <a:schemeClr val="accent1">
                  <a:alpha val="0"/>
                  <a:lumMod val="95000"/>
                </a:schemeClr>
              </a:gs>
              <a:gs pos="100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15" name="Text Placeholder 3">
            <a:extLst>
              <a:ext uri="{FF2B5EF4-FFF2-40B4-BE49-F238E27FC236}">
                <a16:creationId xmlns:a16="http://schemas.microsoft.com/office/drawing/2014/main" id="{4B8DA94D-4ADC-4A5B-8902-A406820A58B6}"/>
              </a:ext>
            </a:extLst>
          </p:cNvPr>
          <p:cNvSpPr>
            <a:spLocks noGrp="1"/>
          </p:cNvSpPr>
          <p:nvPr>
            <p:ph type="body" sz="quarter" idx="10"/>
          </p:nvPr>
        </p:nvSpPr>
        <p:spPr bwMode="white">
          <a:xfrm>
            <a:off x="493713" y="2673350"/>
            <a:ext cx="2606675" cy="3679824"/>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None/>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itle 46">
            <a:extLst>
              <a:ext uri="{FF2B5EF4-FFF2-40B4-BE49-F238E27FC236}">
                <a16:creationId xmlns:a16="http://schemas.microsoft.com/office/drawing/2014/main" id="{19FB8D88-FE4D-4206-9EF0-2E40E5A22C52}"/>
              </a:ext>
            </a:extLst>
          </p:cNvPr>
          <p:cNvSpPr>
            <a:spLocks noGrp="1"/>
          </p:cNvSpPr>
          <p:nvPr>
            <p:ph type="title"/>
          </p:nvPr>
        </p:nvSpPr>
        <p:spPr bwMode="gray">
          <a:xfrm>
            <a:off x="472173" y="504545"/>
            <a:ext cx="2628215" cy="1301247"/>
          </a:xfrm>
        </p:spPr>
        <p:txBody>
          <a:bodyPr/>
          <a:lstStyle>
            <a:lvl1pPr>
              <a:lnSpc>
                <a:spcPct val="89000"/>
              </a:lnSpc>
              <a:defRPr sz="2800">
                <a:solidFill>
                  <a:schemeClr val="bg1"/>
                </a:solidFill>
              </a:defRPr>
            </a:lvl1pPr>
          </a:lstStyle>
          <a:p>
            <a:r>
              <a:rPr lang="en-US"/>
              <a:t>Click to edit Master title style</a:t>
            </a:r>
            <a:endParaRPr lang="en-US" dirty="0"/>
          </a:p>
        </p:txBody>
      </p:sp>
      <p:sp>
        <p:nvSpPr>
          <p:cNvPr id="8" name="Subtitle">
            <a:extLst>
              <a:ext uri="{FF2B5EF4-FFF2-40B4-BE49-F238E27FC236}">
                <a16:creationId xmlns:a16="http://schemas.microsoft.com/office/drawing/2014/main" id="{7B8D4663-B6E0-4AD4-8563-711289FF2DB0}"/>
              </a:ext>
            </a:extLst>
          </p:cNvPr>
          <p:cNvSpPr>
            <a:spLocks noGrp="1"/>
          </p:cNvSpPr>
          <p:nvPr>
            <p:ph type="subTitle" idx="1"/>
          </p:nvPr>
        </p:nvSpPr>
        <p:spPr bwMode="white">
          <a:xfrm>
            <a:off x="479316" y="1869281"/>
            <a:ext cx="2623453" cy="192964"/>
          </a:xfrm>
        </p:spPr>
        <p:txBody>
          <a:bodyPr/>
          <a:lstStyle>
            <a:lvl1pPr marL="0" indent="0" algn="l">
              <a:lnSpc>
                <a:spcPct val="83000"/>
              </a:lnSpc>
              <a:spcBef>
                <a:spcPts val="1800"/>
              </a:spcBef>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1" name="Footer Placeholder 4">
            <a:extLst>
              <a:ext uri="{FF2B5EF4-FFF2-40B4-BE49-F238E27FC236}">
                <a16:creationId xmlns:a16="http://schemas.microsoft.com/office/drawing/2014/main" id="{5FA51CC5-68A4-4BAF-99A2-E4F88105CC67}"/>
              </a:ext>
            </a:extLst>
          </p:cNvPr>
          <p:cNvSpPr>
            <a:spLocks noGrp="1"/>
          </p:cNvSpPr>
          <p:nvPr>
            <p:ph type="ftr" sz="quarter" idx="3"/>
          </p:nvPr>
        </p:nvSpPr>
        <p:spPr>
          <a:xfrm>
            <a:off x="477078" y="6484545"/>
            <a:ext cx="2623310" cy="189801"/>
          </a:xfrm>
          <a:prstGeom prst="rect">
            <a:avLst/>
          </a:prstGeom>
        </p:spPr>
        <p:txBody>
          <a:bodyPr vert="horz" wrap="square" lIns="0" tIns="0" rIns="0" bIns="0" rtlCol="0" anchor="b">
            <a:noAutofit/>
          </a:bodyPr>
          <a:lstStyle>
            <a:lvl1pPr algn="l">
              <a:lnSpc>
                <a:spcPct val="107000"/>
              </a:lnSpc>
              <a:defRPr sz="800">
                <a:solidFill>
                  <a:schemeClr val="bg1"/>
                </a:solidFill>
              </a:defRPr>
            </a:lvl1pPr>
          </a:lstStyle>
          <a:p>
            <a:endParaRPr lang="en-US" dirty="0"/>
          </a:p>
        </p:txBody>
      </p:sp>
    </p:spTree>
    <p:extLst>
      <p:ext uri="{BB962C8B-B14F-4D97-AF65-F5344CB8AC3E}">
        <p14:creationId xmlns:p14="http://schemas.microsoft.com/office/powerpoint/2010/main" val="2535195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utaway 1/4 Left Light Blu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DB42174-1A3D-4E93-A2B6-481349C97762}"/>
              </a:ext>
            </a:extLst>
          </p:cNvPr>
          <p:cNvSpPr/>
          <p:nvPr userDrawn="1"/>
        </p:nvSpPr>
        <p:spPr bwMode="gray">
          <a:xfrm>
            <a:off x="1" y="0"/>
            <a:ext cx="370630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10" name="Rectangle: Single Corner Rounded 6">
            <a:extLst>
              <a:ext uri="{FF2B5EF4-FFF2-40B4-BE49-F238E27FC236}">
                <a16:creationId xmlns:a16="http://schemas.microsoft.com/office/drawing/2014/main" id="{7A8F2004-6901-4DA9-A3D9-C400BB1D4111}"/>
              </a:ext>
            </a:extLst>
          </p:cNvPr>
          <p:cNvSpPr/>
          <p:nvPr userDrawn="1"/>
        </p:nvSpPr>
        <p:spPr bwMode="gray">
          <a:xfrm flipV="1">
            <a:off x="3159734" y="-2"/>
            <a:ext cx="546573" cy="6857997"/>
          </a:xfrm>
          <a:prstGeom prst="round1Rect">
            <a:avLst>
              <a:gd name="adj" fmla="val 0"/>
            </a:avLst>
          </a:prstGeom>
          <a:gradFill flip="none" rotWithShape="1">
            <a:gsLst>
              <a:gs pos="100000">
                <a:srgbClr val="3F59AD">
                  <a:lumMod val="90000"/>
                  <a:lumOff val="10000"/>
                </a:srgbClr>
              </a:gs>
              <a:gs pos="0">
                <a:schemeClr val="accent2"/>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15" name="Text Placeholder 3">
            <a:extLst>
              <a:ext uri="{FF2B5EF4-FFF2-40B4-BE49-F238E27FC236}">
                <a16:creationId xmlns:a16="http://schemas.microsoft.com/office/drawing/2014/main" id="{4B8DA94D-4ADC-4A5B-8902-A406820A58B6}"/>
              </a:ext>
            </a:extLst>
          </p:cNvPr>
          <p:cNvSpPr>
            <a:spLocks noGrp="1"/>
          </p:cNvSpPr>
          <p:nvPr>
            <p:ph type="body" sz="quarter" idx="10"/>
          </p:nvPr>
        </p:nvSpPr>
        <p:spPr bwMode="black">
          <a:xfrm>
            <a:off x="493713" y="2673350"/>
            <a:ext cx="2606675" cy="3679824"/>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None/>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itle 46">
            <a:extLst>
              <a:ext uri="{FF2B5EF4-FFF2-40B4-BE49-F238E27FC236}">
                <a16:creationId xmlns:a16="http://schemas.microsoft.com/office/drawing/2014/main" id="{19FB8D88-FE4D-4206-9EF0-2E40E5A22C52}"/>
              </a:ext>
            </a:extLst>
          </p:cNvPr>
          <p:cNvSpPr>
            <a:spLocks noGrp="1"/>
          </p:cNvSpPr>
          <p:nvPr>
            <p:ph type="title"/>
          </p:nvPr>
        </p:nvSpPr>
        <p:spPr bwMode="black">
          <a:xfrm>
            <a:off x="472173" y="504545"/>
            <a:ext cx="2628215" cy="1301247"/>
          </a:xfrm>
        </p:spPr>
        <p:txBody>
          <a:bodyPr/>
          <a:lstStyle>
            <a:lvl1pPr>
              <a:lnSpc>
                <a:spcPct val="89000"/>
              </a:lnSpc>
              <a:defRPr sz="2800">
                <a:solidFill>
                  <a:schemeClr val="bg1"/>
                </a:solidFill>
              </a:defRPr>
            </a:lvl1pPr>
          </a:lstStyle>
          <a:p>
            <a:r>
              <a:rPr lang="en-US"/>
              <a:t>Click to edit Master title style</a:t>
            </a:r>
            <a:endParaRPr lang="en-US" dirty="0"/>
          </a:p>
        </p:txBody>
      </p:sp>
      <p:sp>
        <p:nvSpPr>
          <p:cNvPr id="8" name="Subtitle">
            <a:extLst>
              <a:ext uri="{FF2B5EF4-FFF2-40B4-BE49-F238E27FC236}">
                <a16:creationId xmlns:a16="http://schemas.microsoft.com/office/drawing/2014/main" id="{20DF2BD0-4E27-4570-B05E-8AFF559149C2}"/>
              </a:ext>
            </a:extLst>
          </p:cNvPr>
          <p:cNvSpPr>
            <a:spLocks noGrp="1"/>
          </p:cNvSpPr>
          <p:nvPr>
            <p:ph type="subTitle" idx="1"/>
          </p:nvPr>
        </p:nvSpPr>
        <p:spPr bwMode="black">
          <a:xfrm>
            <a:off x="479316" y="1869281"/>
            <a:ext cx="2623453" cy="192964"/>
          </a:xfrm>
        </p:spPr>
        <p:txBody>
          <a:bodyPr/>
          <a:lstStyle>
            <a:lvl1pPr marL="0" indent="0" algn="l">
              <a:lnSpc>
                <a:spcPct val="83000"/>
              </a:lnSpc>
              <a:spcBef>
                <a:spcPts val="1800"/>
              </a:spcBef>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1" name="Footer Placeholder 4">
            <a:extLst>
              <a:ext uri="{FF2B5EF4-FFF2-40B4-BE49-F238E27FC236}">
                <a16:creationId xmlns:a16="http://schemas.microsoft.com/office/drawing/2014/main" id="{A74A5DE2-FD46-41C2-992A-25069F64CEFC}"/>
              </a:ext>
            </a:extLst>
          </p:cNvPr>
          <p:cNvSpPr>
            <a:spLocks noGrp="1"/>
          </p:cNvSpPr>
          <p:nvPr>
            <p:ph type="ftr" sz="quarter" idx="3"/>
          </p:nvPr>
        </p:nvSpPr>
        <p:spPr>
          <a:xfrm>
            <a:off x="477078" y="6484545"/>
            <a:ext cx="2623310" cy="189801"/>
          </a:xfrm>
          <a:prstGeom prst="rect">
            <a:avLst/>
          </a:prstGeom>
        </p:spPr>
        <p:txBody>
          <a:bodyPr vert="horz" wrap="square" lIns="0" tIns="0" rIns="0" bIns="0" rtlCol="0" anchor="b">
            <a:noAutofit/>
          </a:bodyPr>
          <a:lstStyle>
            <a:lvl1pPr algn="l">
              <a:lnSpc>
                <a:spcPct val="107000"/>
              </a:lnSpc>
              <a:defRPr sz="800">
                <a:solidFill>
                  <a:schemeClr val="bg1"/>
                </a:solidFill>
              </a:defRPr>
            </a:lvl1pPr>
          </a:lstStyle>
          <a:p>
            <a:endParaRPr lang="en-US" dirty="0"/>
          </a:p>
        </p:txBody>
      </p:sp>
    </p:spTree>
    <p:extLst>
      <p:ext uri="{BB962C8B-B14F-4D97-AF65-F5344CB8AC3E}">
        <p14:creationId xmlns:p14="http://schemas.microsoft.com/office/powerpoint/2010/main" val="3883012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utaway 1/4 Left Green">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DB42174-1A3D-4E93-A2B6-481349C97762}"/>
              </a:ext>
            </a:extLst>
          </p:cNvPr>
          <p:cNvSpPr/>
          <p:nvPr userDrawn="1"/>
        </p:nvSpPr>
        <p:spPr bwMode="gray">
          <a:xfrm>
            <a:off x="1" y="0"/>
            <a:ext cx="3706306"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10" name="Rectangle: Single Corner Rounded 6">
            <a:extLst>
              <a:ext uri="{FF2B5EF4-FFF2-40B4-BE49-F238E27FC236}">
                <a16:creationId xmlns:a16="http://schemas.microsoft.com/office/drawing/2014/main" id="{7A8F2004-6901-4DA9-A3D9-C400BB1D4111}"/>
              </a:ext>
            </a:extLst>
          </p:cNvPr>
          <p:cNvSpPr/>
          <p:nvPr userDrawn="1"/>
        </p:nvSpPr>
        <p:spPr bwMode="gray">
          <a:xfrm flipV="1">
            <a:off x="3159734" y="-2"/>
            <a:ext cx="546573" cy="6857997"/>
          </a:xfrm>
          <a:prstGeom prst="round1Rect">
            <a:avLst>
              <a:gd name="adj" fmla="val 0"/>
            </a:avLst>
          </a:prstGeom>
          <a:gradFill flip="none" rotWithShape="1">
            <a:gsLst>
              <a:gs pos="0">
                <a:schemeClr val="accent3"/>
              </a:gs>
              <a:gs pos="100000">
                <a:schemeClr val="accent3">
                  <a:lumMod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4" name="Text Placeholder 3">
            <a:extLst>
              <a:ext uri="{FF2B5EF4-FFF2-40B4-BE49-F238E27FC236}">
                <a16:creationId xmlns:a16="http://schemas.microsoft.com/office/drawing/2014/main" id="{48D7216B-5003-4E43-B813-C6F19C9684EA}"/>
              </a:ext>
            </a:extLst>
          </p:cNvPr>
          <p:cNvSpPr>
            <a:spLocks noGrp="1"/>
          </p:cNvSpPr>
          <p:nvPr>
            <p:ph type="body" sz="quarter" idx="10"/>
          </p:nvPr>
        </p:nvSpPr>
        <p:spPr bwMode="black">
          <a:xfrm>
            <a:off x="493713" y="2673350"/>
            <a:ext cx="2606675" cy="3679824"/>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None/>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itle 46">
            <a:extLst>
              <a:ext uri="{FF2B5EF4-FFF2-40B4-BE49-F238E27FC236}">
                <a16:creationId xmlns:a16="http://schemas.microsoft.com/office/drawing/2014/main" id="{5B20B20D-0E34-4EAF-BB3A-1A541B67B8F2}"/>
              </a:ext>
            </a:extLst>
          </p:cNvPr>
          <p:cNvSpPr>
            <a:spLocks noGrp="1"/>
          </p:cNvSpPr>
          <p:nvPr>
            <p:ph type="title"/>
          </p:nvPr>
        </p:nvSpPr>
        <p:spPr bwMode="black">
          <a:xfrm>
            <a:off x="472173" y="504545"/>
            <a:ext cx="2628215" cy="1301247"/>
          </a:xfrm>
        </p:spPr>
        <p:txBody>
          <a:bodyPr/>
          <a:lstStyle>
            <a:lvl1pPr>
              <a:lnSpc>
                <a:spcPct val="89000"/>
              </a:lnSpc>
              <a:defRPr sz="2800">
                <a:solidFill>
                  <a:schemeClr val="bg1"/>
                </a:solidFill>
              </a:defRPr>
            </a:lvl1pPr>
          </a:lstStyle>
          <a:p>
            <a:r>
              <a:rPr lang="en-US"/>
              <a:t>Click to edit Master title style</a:t>
            </a:r>
            <a:endParaRPr lang="en-US" dirty="0"/>
          </a:p>
        </p:txBody>
      </p:sp>
      <p:sp>
        <p:nvSpPr>
          <p:cNvPr id="11" name="Subtitle">
            <a:extLst>
              <a:ext uri="{FF2B5EF4-FFF2-40B4-BE49-F238E27FC236}">
                <a16:creationId xmlns:a16="http://schemas.microsoft.com/office/drawing/2014/main" id="{067D152C-BB2C-489C-97C9-DB2F678CFA17}"/>
              </a:ext>
            </a:extLst>
          </p:cNvPr>
          <p:cNvSpPr>
            <a:spLocks noGrp="1"/>
          </p:cNvSpPr>
          <p:nvPr>
            <p:ph type="subTitle" idx="1"/>
          </p:nvPr>
        </p:nvSpPr>
        <p:spPr bwMode="black">
          <a:xfrm>
            <a:off x="479316" y="1869281"/>
            <a:ext cx="2623453" cy="192964"/>
          </a:xfrm>
        </p:spPr>
        <p:txBody>
          <a:bodyPr/>
          <a:lstStyle>
            <a:lvl1pPr marL="0" indent="0" algn="l">
              <a:lnSpc>
                <a:spcPct val="83000"/>
              </a:lnSpc>
              <a:spcBef>
                <a:spcPts val="1800"/>
              </a:spcBef>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8" name="Footer Placeholder 4">
            <a:extLst>
              <a:ext uri="{FF2B5EF4-FFF2-40B4-BE49-F238E27FC236}">
                <a16:creationId xmlns:a16="http://schemas.microsoft.com/office/drawing/2014/main" id="{8F7DAADF-C002-4FC3-9ADD-BE1237EA6DF9}"/>
              </a:ext>
            </a:extLst>
          </p:cNvPr>
          <p:cNvSpPr>
            <a:spLocks noGrp="1"/>
          </p:cNvSpPr>
          <p:nvPr>
            <p:ph type="ftr" sz="quarter" idx="3"/>
          </p:nvPr>
        </p:nvSpPr>
        <p:spPr>
          <a:xfrm>
            <a:off x="477078" y="6484545"/>
            <a:ext cx="2623310" cy="189801"/>
          </a:xfrm>
          <a:prstGeom prst="rect">
            <a:avLst/>
          </a:prstGeom>
        </p:spPr>
        <p:txBody>
          <a:bodyPr vert="horz" wrap="square" lIns="0" tIns="0" rIns="0" bIns="0" rtlCol="0" anchor="b">
            <a:noAutofit/>
          </a:bodyPr>
          <a:lstStyle>
            <a:lvl1pPr algn="l">
              <a:lnSpc>
                <a:spcPct val="107000"/>
              </a:lnSpc>
              <a:defRPr sz="800">
                <a:solidFill>
                  <a:schemeClr val="bg1"/>
                </a:solidFill>
              </a:defRPr>
            </a:lvl1pPr>
          </a:lstStyle>
          <a:p>
            <a:endParaRPr lang="en-US" dirty="0"/>
          </a:p>
        </p:txBody>
      </p:sp>
    </p:spTree>
    <p:extLst>
      <p:ext uri="{BB962C8B-B14F-4D97-AF65-F5344CB8AC3E}">
        <p14:creationId xmlns:p14="http://schemas.microsoft.com/office/powerpoint/2010/main" val="2663363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utaway 1/4 Left Gray">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DB42174-1A3D-4E93-A2B6-481349C97762}"/>
              </a:ext>
            </a:extLst>
          </p:cNvPr>
          <p:cNvSpPr/>
          <p:nvPr userDrawn="1"/>
        </p:nvSpPr>
        <p:spPr bwMode="gray">
          <a:xfrm>
            <a:off x="1" y="0"/>
            <a:ext cx="3706306"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10" name="Rectangle: Single Corner Rounded 6">
            <a:extLst>
              <a:ext uri="{FF2B5EF4-FFF2-40B4-BE49-F238E27FC236}">
                <a16:creationId xmlns:a16="http://schemas.microsoft.com/office/drawing/2014/main" id="{7A8F2004-6901-4DA9-A3D9-C400BB1D4111}"/>
              </a:ext>
            </a:extLst>
          </p:cNvPr>
          <p:cNvSpPr/>
          <p:nvPr userDrawn="1"/>
        </p:nvSpPr>
        <p:spPr bwMode="gray">
          <a:xfrm flipV="1">
            <a:off x="3159734" y="-2"/>
            <a:ext cx="546573" cy="6857997"/>
          </a:xfrm>
          <a:prstGeom prst="round1Rect">
            <a:avLst>
              <a:gd name="adj" fmla="val 0"/>
            </a:avLst>
          </a:prstGeom>
          <a:gradFill flip="none" rotWithShape="1">
            <a:gsLst>
              <a:gs pos="0">
                <a:schemeClr val="accent5"/>
              </a:gs>
              <a:gs pos="100000">
                <a:schemeClr val="accent5">
                  <a:lumMod val="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4" name="Text Placeholder 3">
            <a:extLst>
              <a:ext uri="{FF2B5EF4-FFF2-40B4-BE49-F238E27FC236}">
                <a16:creationId xmlns:a16="http://schemas.microsoft.com/office/drawing/2014/main" id="{48D7216B-5003-4E43-B813-C6F19C9684EA}"/>
              </a:ext>
            </a:extLst>
          </p:cNvPr>
          <p:cNvSpPr>
            <a:spLocks noGrp="1"/>
          </p:cNvSpPr>
          <p:nvPr>
            <p:ph type="body" sz="quarter" idx="10"/>
          </p:nvPr>
        </p:nvSpPr>
        <p:spPr bwMode="white">
          <a:xfrm>
            <a:off x="493713" y="2673350"/>
            <a:ext cx="2606675" cy="3679824"/>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None/>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itle 46">
            <a:extLst>
              <a:ext uri="{FF2B5EF4-FFF2-40B4-BE49-F238E27FC236}">
                <a16:creationId xmlns:a16="http://schemas.microsoft.com/office/drawing/2014/main" id="{5B20B20D-0E34-4EAF-BB3A-1A541B67B8F2}"/>
              </a:ext>
            </a:extLst>
          </p:cNvPr>
          <p:cNvSpPr>
            <a:spLocks noGrp="1"/>
          </p:cNvSpPr>
          <p:nvPr>
            <p:ph type="title"/>
          </p:nvPr>
        </p:nvSpPr>
        <p:spPr bwMode="white">
          <a:xfrm>
            <a:off x="472173" y="504545"/>
            <a:ext cx="2628215" cy="1301247"/>
          </a:xfrm>
        </p:spPr>
        <p:txBody>
          <a:bodyPr/>
          <a:lstStyle>
            <a:lvl1pPr>
              <a:lnSpc>
                <a:spcPct val="89000"/>
              </a:lnSpc>
              <a:defRPr sz="2800">
                <a:solidFill>
                  <a:schemeClr val="bg1"/>
                </a:solidFill>
              </a:defRPr>
            </a:lvl1pPr>
          </a:lstStyle>
          <a:p>
            <a:r>
              <a:rPr lang="en-US"/>
              <a:t>Click to edit Master title style</a:t>
            </a:r>
            <a:endParaRPr lang="en-US" dirty="0"/>
          </a:p>
        </p:txBody>
      </p:sp>
      <p:sp>
        <p:nvSpPr>
          <p:cNvPr id="11" name="Subtitle">
            <a:extLst>
              <a:ext uri="{FF2B5EF4-FFF2-40B4-BE49-F238E27FC236}">
                <a16:creationId xmlns:a16="http://schemas.microsoft.com/office/drawing/2014/main" id="{B8D9CE30-2D7C-44D7-9E6E-CAA9B6492262}"/>
              </a:ext>
            </a:extLst>
          </p:cNvPr>
          <p:cNvSpPr>
            <a:spLocks noGrp="1"/>
          </p:cNvSpPr>
          <p:nvPr>
            <p:ph type="subTitle" idx="1"/>
          </p:nvPr>
        </p:nvSpPr>
        <p:spPr bwMode="white">
          <a:xfrm>
            <a:off x="479316" y="1869281"/>
            <a:ext cx="2623453" cy="192964"/>
          </a:xfrm>
        </p:spPr>
        <p:txBody>
          <a:bodyPr/>
          <a:lstStyle>
            <a:lvl1pPr marL="0" indent="0" algn="l">
              <a:lnSpc>
                <a:spcPct val="83000"/>
              </a:lnSpc>
              <a:spcBef>
                <a:spcPts val="1800"/>
              </a:spcBef>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8" name="Footer Placeholder 4">
            <a:extLst>
              <a:ext uri="{FF2B5EF4-FFF2-40B4-BE49-F238E27FC236}">
                <a16:creationId xmlns:a16="http://schemas.microsoft.com/office/drawing/2014/main" id="{27FAF4D7-2DD3-4685-91D9-73F6C3B57BF0}"/>
              </a:ext>
            </a:extLst>
          </p:cNvPr>
          <p:cNvSpPr>
            <a:spLocks noGrp="1"/>
          </p:cNvSpPr>
          <p:nvPr>
            <p:ph type="ftr" sz="quarter" idx="3"/>
          </p:nvPr>
        </p:nvSpPr>
        <p:spPr>
          <a:xfrm>
            <a:off x="477078" y="6484545"/>
            <a:ext cx="2623310" cy="189801"/>
          </a:xfrm>
          <a:prstGeom prst="rect">
            <a:avLst/>
          </a:prstGeom>
        </p:spPr>
        <p:txBody>
          <a:bodyPr vert="horz" wrap="square" lIns="0" tIns="0" rIns="0" bIns="0" rtlCol="0" anchor="b">
            <a:noAutofit/>
          </a:bodyPr>
          <a:lstStyle>
            <a:lvl1pPr algn="l">
              <a:lnSpc>
                <a:spcPct val="107000"/>
              </a:lnSpc>
              <a:defRPr sz="800">
                <a:solidFill>
                  <a:schemeClr val="bg1"/>
                </a:solidFill>
              </a:defRPr>
            </a:lvl1pPr>
          </a:lstStyle>
          <a:p>
            <a:endParaRPr lang="en-US" dirty="0"/>
          </a:p>
        </p:txBody>
      </p:sp>
    </p:spTree>
    <p:extLst>
      <p:ext uri="{BB962C8B-B14F-4D97-AF65-F5344CB8AC3E}">
        <p14:creationId xmlns:p14="http://schemas.microsoft.com/office/powerpoint/2010/main" val="1168384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egue Blue">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9708ABA9-7054-48E8-8EF4-CD658D07952F}"/>
              </a:ext>
            </a:extLst>
          </p:cNvPr>
          <p:cNvGrpSpPr/>
          <p:nvPr userDrawn="1"/>
        </p:nvGrpSpPr>
        <p:grpSpPr>
          <a:xfrm>
            <a:off x="0" y="0"/>
            <a:ext cx="6116442" cy="6023894"/>
            <a:chOff x="0" y="0"/>
            <a:chExt cx="6116442" cy="6023894"/>
          </a:xfrm>
        </p:grpSpPr>
        <p:sp>
          <p:nvSpPr>
            <p:cNvPr id="23" name="Rectangle: Single Corner Rounded 22">
              <a:extLst>
                <a:ext uri="{FF2B5EF4-FFF2-40B4-BE49-F238E27FC236}">
                  <a16:creationId xmlns:a16="http://schemas.microsoft.com/office/drawing/2014/main" id="{3EB25D07-4F37-4907-816A-DF261B27F8F9}"/>
                </a:ext>
              </a:extLst>
            </p:cNvPr>
            <p:cNvSpPr/>
            <p:nvPr userDrawn="1"/>
          </p:nvSpPr>
          <p:spPr>
            <a:xfrm flipV="1">
              <a:off x="0" y="0"/>
              <a:ext cx="6116442" cy="6023894"/>
            </a:xfrm>
            <a:prstGeom prst="round1Rect">
              <a:avLst>
                <a:gd name="adj" fmla="val 3634"/>
              </a:avLst>
            </a:prstGeom>
            <a:gradFill>
              <a:gsLst>
                <a:gs pos="79000">
                  <a:srgbClr val="CFD0D5"/>
                </a:gs>
                <a:gs pos="100000">
                  <a:srgbClr val="B1B5C3"/>
                </a:gs>
              </a:gsLst>
              <a:lin ang="0" scaled="0"/>
            </a:gradFill>
            <a:ln w="10795" cap="flat" cmpd="sng" algn="ctr">
              <a:noFill/>
              <a:prstDash val="solid"/>
            </a:ln>
            <a:effectLst>
              <a:softEdge rad="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err="1">
                <a:ln>
                  <a:noFill/>
                </a:ln>
                <a:solidFill>
                  <a:srgbClr val="FFFFFF"/>
                </a:solidFill>
                <a:effectLst/>
                <a:uLnTx/>
                <a:uFillTx/>
                <a:latin typeface="Microsoft Sans Serif"/>
                <a:ea typeface="+mn-ea"/>
                <a:cs typeface="+mn-cs"/>
              </a:endParaRPr>
            </a:p>
          </p:txBody>
        </p:sp>
        <p:sp>
          <p:nvSpPr>
            <p:cNvPr id="24" name="Rectangle: Single Corner Rounded 23">
              <a:extLst>
                <a:ext uri="{FF2B5EF4-FFF2-40B4-BE49-F238E27FC236}">
                  <a16:creationId xmlns:a16="http://schemas.microsoft.com/office/drawing/2014/main" id="{C48B92C6-8BAB-46BE-82E1-29A041E97FB8}"/>
                </a:ext>
              </a:extLst>
            </p:cNvPr>
            <p:cNvSpPr/>
            <p:nvPr userDrawn="1"/>
          </p:nvSpPr>
          <p:spPr>
            <a:xfrm flipV="1">
              <a:off x="0" y="0"/>
              <a:ext cx="6116442" cy="5917440"/>
            </a:xfrm>
            <a:prstGeom prst="round1Rect">
              <a:avLst>
                <a:gd name="adj" fmla="val 3163"/>
              </a:avLst>
            </a:prstGeom>
            <a:gradFill>
              <a:gsLst>
                <a:gs pos="0">
                  <a:schemeClr val="accent1"/>
                </a:gs>
                <a:gs pos="99000">
                  <a:schemeClr val="accent2">
                    <a:lumMod val="50000"/>
                  </a:schemeClr>
                </a:gs>
              </a:gsLst>
              <a:lin ang="18000000" scaled="0"/>
            </a:gradFill>
            <a:ln w="10795" cap="flat" cmpd="sng" algn="ctr">
              <a:noFill/>
              <a:prstDash val="solid"/>
            </a:ln>
            <a:effectLst>
              <a:innerShdw blurRad="1231900" dist="317500" dir="18900000">
                <a:schemeClr val="accent6">
                  <a:lumMod val="50000"/>
                  <a:alpha val="15000"/>
                </a:schemeClr>
              </a:innerShdw>
              <a:softEdge rad="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err="1">
                <a:ln>
                  <a:noFill/>
                </a:ln>
                <a:solidFill>
                  <a:srgbClr val="FFFFFF"/>
                </a:solidFill>
                <a:effectLst/>
                <a:uLnTx/>
                <a:uFillTx/>
                <a:latin typeface="Microsoft Sans Serif"/>
                <a:ea typeface="+mn-ea"/>
                <a:cs typeface="+mn-cs"/>
              </a:endParaRPr>
            </a:p>
          </p:txBody>
        </p:sp>
        <p:sp>
          <p:nvSpPr>
            <p:cNvPr id="26" name="Rectangle: Single Corner Rounded 25">
              <a:extLst>
                <a:ext uri="{FF2B5EF4-FFF2-40B4-BE49-F238E27FC236}">
                  <a16:creationId xmlns:a16="http://schemas.microsoft.com/office/drawing/2014/main" id="{222BEFF9-595E-4CCB-89E5-0AB82C002F90}"/>
                </a:ext>
              </a:extLst>
            </p:cNvPr>
            <p:cNvSpPr/>
            <p:nvPr userDrawn="1"/>
          </p:nvSpPr>
          <p:spPr>
            <a:xfrm flipV="1">
              <a:off x="4722552" y="0"/>
              <a:ext cx="1393890" cy="6023894"/>
            </a:xfrm>
            <a:prstGeom prst="round1Rect">
              <a:avLst>
                <a:gd name="adj" fmla="val 15972"/>
              </a:avLst>
            </a:prstGeom>
            <a:gradFill>
              <a:gsLst>
                <a:gs pos="88000">
                  <a:schemeClr val="tx1">
                    <a:alpha val="60000"/>
                  </a:schemeClr>
                </a:gs>
                <a:gs pos="54000">
                  <a:schemeClr val="accent1">
                    <a:lumMod val="50000"/>
                    <a:alpha val="0"/>
                  </a:schemeClr>
                </a:gs>
                <a:gs pos="100000">
                  <a:schemeClr val="tx1">
                    <a:alpha val="47000"/>
                  </a:schemeClr>
                </a:gs>
              </a:gsLst>
              <a:lin ang="0" scaled="0"/>
            </a:gradFill>
            <a:ln w="10795" cap="flat" cmpd="sng" algn="ctr">
              <a:noFill/>
              <a:prstDash val="solid"/>
            </a:ln>
            <a:effectLst>
              <a:softEdge rad="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lang="en-US" sz="1800" b="1" kern="1200" noProof="0" dirty="0" err="1">
                <a:solidFill>
                  <a:prstClr val="white"/>
                </a:solidFill>
                <a:latin typeface="+mn-lt"/>
                <a:ea typeface="+mn-ea"/>
                <a:cs typeface="+mn-cs"/>
              </a:endParaRPr>
            </a:p>
          </p:txBody>
        </p:sp>
      </p:grpSp>
      <p:sp>
        <p:nvSpPr>
          <p:cNvPr id="28" name="Title 1">
            <a:extLst>
              <a:ext uri="{FF2B5EF4-FFF2-40B4-BE49-F238E27FC236}">
                <a16:creationId xmlns:a16="http://schemas.microsoft.com/office/drawing/2014/main" id="{25F1A353-3E38-4C55-8B4C-DA6E6061AE81}"/>
              </a:ext>
            </a:extLst>
          </p:cNvPr>
          <p:cNvSpPr>
            <a:spLocks noGrp="1"/>
          </p:cNvSpPr>
          <p:nvPr>
            <p:ph type="title" hasCustomPrompt="1"/>
          </p:nvPr>
        </p:nvSpPr>
        <p:spPr bwMode="black">
          <a:xfrm>
            <a:off x="434074" y="1383898"/>
            <a:ext cx="5176367" cy="2211454"/>
          </a:xfrm>
        </p:spPr>
        <p:txBody>
          <a:bodyPr/>
          <a:lstStyle>
            <a:lvl1pPr>
              <a:lnSpc>
                <a:spcPct val="90000"/>
              </a:lnSpc>
              <a:defRPr sz="6000">
                <a:solidFill>
                  <a:schemeClr val="bg1"/>
                </a:solidFill>
              </a:defRPr>
            </a:lvl1pPr>
          </a:lstStyle>
          <a:p>
            <a:r>
              <a:rPr lang="en-US" dirty="0"/>
              <a:t>Segue title</a:t>
            </a:r>
          </a:p>
        </p:txBody>
      </p:sp>
      <p:grpSp>
        <p:nvGrpSpPr>
          <p:cNvPr id="30" name="Group 29">
            <a:extLst>
              <a:ext uri="{FF2B5EF4-FFF2-40B4-BE49-F238E27FC236}">
                <a16:creationId xmlns:a16="http://schemas.microsoft.com/office/drawing/2014/main" id="{2FB99DA3-BFDE-4BAF-9307-4373FE46B701}"/>
              </a:ext>
            </a:extLst>
          </p:cNvPr>
          <p:cNvGrpSpPr/>
          <p:nvPr userDrawn="1"/>
        </p:nvGrpSpPr>
        <p:grpSpPr bwMode="gray">
          <a:xfrm>
            <a:off x="6509242" y="991365"/>
            <a:ext cx="4873999" cy="4873999"/>
            <a:chOff x="2253530" y="4154873"/>
            <a:chExt cx="2342448" cy="2342449"/>
          </a:xfrm>
        </p:grpSpPr>
        <p:sp>
          <p:nvSpPr>
            <p:cNvPr id="31" name="Oval 30">
              <a:extLst>
                <a:ext uri="{FF2B5EF4-FFF2-40B4-BE49-F238E27FC236}">
                  <a16:creationId xmlns:a16="http://schemas.microsoft.com/office/drawing/2014/main" id="{D6FF1BD2-8623-4F83-9573-76598F50C0F6}"/>
                </a:ext>
              </a:extLst>
            </p:cNvPr>
            <p:cNvSpPr/>
            <p:nvPr/>
          </p:nvSpPr>
          <p:spPr bwMode="gray">
            <a:xfrm>
              <a:off x="2253530" y="4154873"/>
              <a:ext cx="2342448" cy="2342449"/>
            </a:xfrm>
            <a:prstGeom prst="ellipse">
              <a:avLst/>
            </a:prstGeom>
            <a:gradFill flip="none" rotWithShape="1">
              <a:gsLst>
                <a:gs pos="100000">
                  <a:schemeClr val="accent1">
                    <a:lumMod val="75000"/>
                  </a:schemeClr>
                </a:gs>
                <a:gs pos="37000">
                  <a:schemeClr val="accent1"/>
                </a:gs>
              </a:gsLst>
              <a:lin ang="10800000" scaled="1"/>
              <a:tileRect/>
            </a:gradFill>
            <a:ln>
              <a:noFill/>
            </a:ln>
            <a:effectLst>
              <a:outerShdw blurRad="647700" dist="355600" dir="10800000" algn="t" rotWithShape="0">
                <a:schemeClr val="accent6">
                  <a:lumMod val="50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err="1">
                <a:solidFill>
                  <a:prstClr val="white"/>
                </a:solidFill>
              </a:endParaRPr>
            </a:p>
          </p:txBody>
        </p:sp>
        <p:sp>
          <p:nvSpPr>
            <p:cNvPr id="32" name="Oval 31">
              <a:extLst>
                <a:ext uri="{FF2B5EF4-FFF2-40B4-BE49-F238E27FC236}">
                  <a16:creationId xmlns:a16="http://schemas.microsoft.com/office/drawing/2014/main" id="{FF377C24-94E7-481C-9B02-0E57F6ADD462}"/>
                </a:ext>
              </a:extLst>
            </p:cNvPr>
            <p:cNvSpPr/>
            <p:nvPr/>
          </p:nvSpPr>
          <p:spPr bwMode="gray">
            <a:xfrm>
              <a:off x="2547266" y="4448609"/>
              <a:ext cx="1754976" cy="1754976"/>
            </a:xfrm>
            <a:prstGeom prst="ellipse">
              <a:avLst/>
            </a:prstGeom>
            <a:gradFill flip="none" rotWithShape="1">
              <a:gsLst>
                <a:gs pos="100000">
                  <a:schemeClr val="accent2"/>
                </a:gs>
                <a:gs pos="0">
                  <a:schemeClr val="accent2">
                    <a:lumMod val="85000"/>
                    <a:lumOff val="15000"/>
                  </a:schemeClr>
                </a:gs>
              </a:gsLst>
              <a:lin ang="10800000" scaled="1"/>
              <a:tileRect/>
            </a:gradFill>
            <a:ln>
              <a:noFill/>
            </a:ln>
            <a:effectLst>
              <a:outerShdw blurRad="647700" dist="355600" dir="10800000" algn="t"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err="1">
                <a:solidFill>
                  <a:prstClr val="white"/>
                </a:solidFill>
              </a:endParaRPr>
            </a:p>
          </p:txBody>
        </p:sp>
      </p:grpSp>
      <p:sp>
        <p:nvSpPr>
          <p:cNvPr id="12" name="Subtitle">
            <a:extLst>
              <a:ext uri="{FF2B5EF4-FFF2-40B4-BE49-F238E27FC236}">
                <a16:creationId xmlns:a16="http://schemas.microsoft.com/office/drawing/2014/main" id="{26C2B330-CA81-4AC8-9295-95D8B999A52E}"/>
              </a:ext>
            </a:extLst>
          </p:cNvPr>
          <p:cNvSpPr>
            <a:spLocks noGrp="1"/>
          </p:cNvSpPr>
          <p:nvPr>
            <p:ph type="subTitle" idx="1"/>
          </p:nvPr>
        </p:nvSpPr>
        <p:spPr bwMode="black">
          <a:xfrm>
            <a:off x="494189" y="3821531"/>
            <a:ext cx="5116143" cy="914400"/>
          </a:xfrm>
        </p:spPr>
        <p:txBody>
          <a:bodyPr/>
          <a:lstStyle>
            <a:lvl1pPr marL="0" indent="0" algn="l">
              <a:lnSpc>
                <a:spcPct val="89000"/>
              </a:lnSpc>
              <a:spcBef>
                <a:spcPts val="1200"/>
              </a:spcBef>
              <a:buNone/>
              <a:defRPr sz="2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1067180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egue Green">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FDC80D07-556B-4C14-BCA1-515D34401A57}"/>
              </a:ext>
            </a:extLst>
          </p:cNvPr>
          <p:cNvGrpSpPr/>
          <p:nvPr userDrawn="1"/>
        </p:nvGrpSpPr>
        <p:grpSpPr>
          <a:xfrm>
            <a:off x="0" y="-186267"/>
            <a:ext cx="6116442" cy="6210161"/>
            <a:chOff x="0" y="0"/>
            <a:chExt cx="6116442" cy="6023894"/>
          </a:xfrm>
        </p:grpSpPr>
        <p:sp>
          <p:nvSpPr>
            <p:cNvPr id="12" name="Rectangle: Single Corner Rounded 11">
              <a:extLst>
                <a:ext uri="{FF2B5EF4-FFF2-40B4-BE49-F238E27FC236}">
                  <a16:creationId xmlns:a16="http://schemas.microsoft.com/office/drawing/2014/main" id="{9B9E05DE-D753-41A7-988E-75F6026BC79C}"/>
                </a:ext>
              </a:extLst>
            </p:cNvPr>
            <p:cNvSpPr/>
            <p:nvPr userDrawn="1"/>
          </p:nvSpPr>
          <p:spPr>
            <a:xfrm flipV="1">
              <a:off x="0" y="0"/>
              <a:ext cx="6116442" cy="6023894"/>
            </a:xfrm>
            <a:prstGeom prst="round1Rect">
              <a:avLst>
                <a:gd name="adj" fmla="val 3634"/>
              </a:avLst>
            </a:prstGeom>
            <a:gradFill>
              <a:gsLst>
                <a:gs pos="79000">
                  <a:srgbClr val="CFD0D5"/>
                </a:gs>
                <a:gs pos="100000">
                  <a:srgbClr val="B1B5C3"/>
                </a:gs>
              </a:gsLst>
              <a:lin ang="0" scaled="0"/>
            </a:gradFill>
            <a:ln w="10795" cap="flat" cmpd="sng" algn="ctr">
              <a:noFill/>
              <a:prstDash val="solid"/>
            </a:ln>
            <a:effectLst>
              <a:softEdge rad="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err="1">
                <a:ln>
                  <a:noFill/>
                </a:ln>
                <a:solidFill>
                  <a:srgbClr val="FFFFFF"/>
                </a:solidFill>
                <a:effectLst/>
                <a:uLnTx/>
                <a:uFillTx/>
                <a:latin typeface="Microsoft Sans Serif"/>
                <a:ea typeface="+mn-ea"/>
                <a:cs typeface="+mn-cs"/>
              </a:endParaRPr>
            </a:p>
          </p:txBody>
        </p:sp>
        <p:sp>
          <p:nvSpPr>
            <p:cNvPr id="13" name="Rectangle: Single Corner Rounded 12">
              <a:extLst>
                <a:ext uri="{FF2B5EF4-FFF2-40B4-BE49-F238E27FC236}">
                  <a16:creationId xmlns:a16="http://schemas.microsoft.com/office/drawing/2014/main" id="{90C834A1-B64D-4FAD-93F5-33F11049F483}"/>
                </a:ext>
              </a:extLst>
            </p:cNvPr>
            <p:cNvSpPr/>
            <p:nvPr userDrawn="1"/>
          </p:nvSpPr>
          <p:spPr>
            <a:xfrm flipV="1">
              <a:off x="0" y="0"/>
              <a:ext cx="6116442" cy="5917440"/>
            </a:xfrm>
            <a:prstGeom prst="round1Rect">
              <a:avLst>
                <a:gd name="adj" fmla="val 3425"/>
              </a:avLst>
            </a:prstGeom>
            <a:gradFill>
              <a:gsLst>
                <a:gs pos="15000">
                  <a:schemeClr val="accent3"/>
                </a:gs>
                <a:gs pos="100000">
                  <a:srgbClr val="4F9781"/>
                </a:gs>
              </a:gsLst>
              <a:lin ang="18900000" scaled="0"/>
            </a:gradFill>
            <a:ln w="25400" cap="flat" cmpd="sng" algn="ctr">
              <a:noFill/>
              <a:prstDash val="solid"/>
            </a:ln>
            <a:effectLst>
              <a:innerShdw blurRad="127000" dist="114300">
                <a:srgbClr val="27493E">
                  <a:alpha val="74902"/>
                </a:srgbClr>
              </a:innerShdw>
              <a:softEdge rad="0"/>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lvl="0" indent="0" algn="ctr" fontAlgn="auto">
                <a:lnSpc>
                  <a:spcPct val="100000"/>
                </a:lnSpc>
                <a:spcBef>
                  <a:spcPts val="0"/>
                </a:spcBef>
                <a:spcAft>
                  <a:spcPts val="0"/>
                </a:spcAft>
                <a:buClrTx/>
                <a:buSzTx/>
                <a:buFontTx/>
                <a:buNone/>
                <a:tabLst/>
              </a:pPr>
              <a:endParaRPr kumimoji="0" lang="en-US" b="0" i="0" u="none" strike="noStrike" kern="0" cap="none" spc="0" normalizeH="0" baseline="0" noProof="0" dirty="0" err="1">
                <a:ln>
                  <a:noFill/>
                </a:ln>
                <a:solidFill>
                  <a:prstClr val="white"/>
                </a:solidFill>
                <a:effectLst/>
                <a:uLnTx/>
                <a:uFillTx/>
                <a:latin typeface="Microsoft Sans Serif"/>
              </a:endParaRPr>
            </a:p>
          </p:txBody>
        </p:sp>
        <p:sp>
          <p:nvSpPr>
            <p:cNvPr id="14" name="Rectangle: Single Corner Rounded 13">
              <a:extLst>
                <a:ext uri="{FF2B5EF4-FFF2-40B4-BE49-F238E27FC236}">
                  <a16:creationId xmlns:a16="http://schemas.microsoft.com/office/drawing/2014/main" id="{70181F62-E06B-4917-942E-5D7D4C95D712}"/>
                </a:ext>
              </a:extLst>
            </p:cNvPr>
            <p:cNvSpPr/>
            <p:nvPr userDrawn="1"/>
          </p:nvSpPr>
          <p:spPr>
            <a:xfrm flipV="1">
              <a:off x="4722552" y="0"/>
              <a:ext cx="1393890" cy="6023894"/>
            </a:xfrm>
            <a:prstGeom prst="round1Rect">
              <a:avLst>
                <a:gd name="adj" fmla="val 15972"/>
              </a:avLst>
            </a:prstGeom>
            <a:gradFill>
              <a:gsLst>
                <a:gs pos="88000">
                  <a:schemeClr val="tx1">
                    <a:alpha val="60000"/>
                  </a:schemeClr>
                </a:gs>
                <a:gs pos="54000">
                  <a:schemeClr val="accent1">
                    <a:lumMod val="50000"/>
                    <a:alpha val="0"/>
                  </a:schemeClr>
                </a:gs>
                <a:gs pos="100000">
                  <a:schemeClr val="tx1">
                    <a:alpha val="47000"/>
                  </a:schemeClr>
                </a:gs>
              </a:gsLst>
              <a:lin ang="0" scaled="0"/>
            </a:gradFill>
            <a:ln w="10795" cap="flat" cmpd="sng" algn="ctr">
              <a:noFill/>
              <a:prstDash val="solid"/>
            </a:ln>
            <a:effectLst>
              <a:softEdge rad="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err="1">
                <a:ln>
                  <a:noFill/>
                </a:ln>
                <a:solidFill>
                  <a:srgbClr val="FFFFFF"/>
                </a:solidFill>
                <a:effectLst/>
                <a:uLnTx/>
                <a:uFillTx/>
                <a:latin typeface="Microsoft Sans Serif"/>
                <a:ea typeface="+mn-ea"/>
                <a:cs typeface="+mn-cs"/>
              </a:endParaRPr>
            </a:p>
          </p:txBody>
        </p:sp>
      </p:grpSp>
      <p:sp>
        <p:nvSpPr>
          <p:cNvPr id="16" name="Title 1">
            <a:extLst>
              <a:ext uri="{FF2B5EF4-FFF2-40B4-BE49-F238E27FC236}">
                <a16:creationId xmlns:a16="http://schemas.microsoft.com/office/drawing/2014/main" id="{41C1FC8D-B2EA-4858-9547-343D786A59A8}"/>
              </a:ext>
            </a:extLst>
          </p:cNvPr>
          <p:cNvSpPr>
            <a:spLocks noGrp="1"/>
          </p:cNvSpPr>
          <p:nvPr>
            <p:ph type="title" hasCustomPrompt="1"/>
          </p:nvPr>
        </p:nvSpPr>
        <p:spPr bwMode="black">
          <a:xfrm>
            <a:off x="434074" y="1383898"/>
            <a:ext cx="5176367" cy="2211454"/>
          </a:xfrm>
        </p:spPr>
        <p:txBody>
          <a:bodyPr/>
          <a:lstStyle>
            <a:lvl1pPr>
              <a:lnSpc>
                <a:spcPct val="90000"/>
              </a:lnSpc>
              <a:defRPr sz="6000">
                <a:solidFill>
                  <a:schemeClr val="bg1"/>
                </a:solidFill>
              </a:defRPr>
            </a:lvl1pPr>
          </a:lstStyle>
          <a:p>
            <a:r>
              <a:rPr lang="en-US" dirty="0"/>
              <a:t>Segue title</a:t>
            </a:r>
          </a:p>
        </p:txBody>
      </p:sp>
      <p:grpSp>
        <p:nvGrpSpPr>
          <p:cNvPr id="18" name="Group 17">
            <a:extLst>
              <a:ext uri="{FF2B5EF4-FFF2-40B4-BE49-F238E27FC236}">
                <a16:creationId xmlns:a16="http://schemas.microsoft.com/office/drawing/2014/main" id="{BDFDEE91-3E4D-4F77-954F-E23B4D7599D6}"/>
              </a:ext>
            </a:extLst>
          </p:cNvPr>
          <p:cNvGrpSpPr/>
          <p:nvPr userDrawn="1"/>
        </p:nvGrpSpPr>
        <p:grpSpPr bwMode="gray">
          <a:xfrm>
            <a:off x="6509242" y="991365"/>
            <a:ext cx="4873999" cy="4873999"/>
            <a:chOff x="2253530" y="4154873"/>
            <a:chExt cx="2342448" cy="2342449"/>
          </a:xfrm>
        </p:grpSpPr>
        <p:sp>
          <p:nvSpPr>
            <p:cNvPr id="19" name="Oval 18">
              <a:extLst>
                <a:ext uri="{FF2B5EF4-FFF2-40B4-BE49-F238E27FC236}">
                  <a16:creationId xmlns:a16="http://schemas.microsoft.com/office/drawing/2014/main" id="{629C64C2-6DC7-4AEA-86A5-3A7657450B41}"/>
                </a:ext>
              </a:extLst>
            </p:cNvPr>
            <p:cNvSpPr/>
            <p:nvPr/>
          </p:nvSpPr>
          <p:spPr bwMode="gray">
            <a:xfrm>
              <a:off x="2253530" y="4154873"/>
              <a:ext cx="2342448" cy="2342449"/>
            </a:xfrm>
            <a:prstGeom prst="ellipse">
              <a:avLst/>
            </a:prstGeom>
            <a:gradFill>
              <a:gsLst>
                <a:gs pos="100000">
                  <a:schemeClr val="accent3"/>
                </a:gs>
                <a:gs pos="15000">
                  <a:srgbClr val="4F9781"/>
                </a:gs>
              </a:gsLst>
              <a:lin ang="18900000" scaled="0"/>
            </a:gradFill>
            <a:ln>
              <a:noFill/>
            </a:ln>
            <a:effectLst>
              <a:outerShdw blurRad="647700" dist="355600" dir="10800000" algn="t" rotWithShape="0">
                <a:schemeClr val="accent6">
                  <a:lumMod val="50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err="1">
                <a:solidFill>
                  <a:prstClr val="white"/>
                </a:solidFill>
              </a:endParaRPr>
            </a:p>
          </p:txBody>
        </p:sp>
        <p:sp>
          <p:nvSpPr>
            <p:cNvPr id="20" name="Oval 19">
              <a:extLst>
                <a:ext uri="{FF2B5EF4-FFF2-40B4-BE49-F238E27FC236}">
                  <a16:creationId xmlns:a16="http://schemas.microsoft.com/office/drawing/2014/main" id="{347FF8FF-50F2-40C3-B054-4C2CA431E051}"/>
                </a:ext>
              </a:extLst>
            </p:cNvPr>
            <p:cNvSpPr/>
            <p:nvPr/>
          </p:nvSpPr>
          <p:spPr bwMode="gray">
            <a:xfrm>
              <a:off x="2547266" y="4448609"/>
              <a:ext cx="1754976" cy="1754976"/>
            </a:xfrm>
            <a:prstGeom prst="ellipse">
              <a:avLst/>
            </a:prstGeom>
            <a:solidFill>
              <a:schemeClr val="accent3">
                <a:lumMod val="60000"/>
                <a:lumOff val="40000"/>
              </a:schemeClr>
            </a:solidFill>
            <a:ln>
              <a:noFill/>
            </a:ln>
            <a:effectLst>
              <a:outerShdw blurRad="647700" dist="355600" dir="10800000" algn="t" rotWithShape="0">
                <a:schemeClr val="accent3">
                  <a:lumMod val="50000"/>
                  <a:alpha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err="1">
                <a:solidFill>
                  <a:prstClr val="white"/>
                </a:solidFill>
              </a:endParaRPr>
            </a:p>
          </p:txBody>
        </p:sp>
      </p:grpSp>
      <p:sp>
        <p:nvSpPr>
          <p:cNvPr id="21" name="Subtitle">
            <a:extLst>
              <a:ext uri="{FF2B5EF4-FFF2-40B4-BE49-F238E27FC236}">
                <a16:creationId xmlns:a16="http://schemas.microsoft.com/office/drawing/2014/main" id="{BA0BCBDC-974B-43F5-80D7-2F8CBE4ECE70}"/>
              </a:ext>
            </a:extLst>
          </p:cNvPr>
          <p:cNvSpPr>
            <a:spLocks noGrp="1"/>
          </p:cNvSpPr>
          <p:nvPr>
            <p:ph type="subTitle" idx="1"/>
          </p:nvPr>
        </p:nvSpPr>
        <p:spPr bwMode="black">
          <a:xfrm>
            <a:off x="494189" y="3821531"/>
            <a:ext cx="5116143" cy="914400"/>
          </a:xfrm>
        </p:spPr>
        <p:txBody>
          <a:bodyPr/>
          <a:lstStyle>
            <a:lvl1pPr marL="0" indent="0" algn="l">
              <a:lnSpc>
                <a:spcPct val="89000"/>
              </a:lnSpc>
              <a:spcBef>
                <a:spcPts val="1200"/>
              </a:spcBef>
              <a:buNone/>
              <a:defRPr sz="2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768824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Segue Gray">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2A3CA8A2-C866-420D-A9C5-62377C62C72C}"/>
              </a:ext>
            </a:extLst>
          </p:cNvPr>
          <p:cNvGrpSpPr/>
          <p:nvPr userDrawn="1"/>
        </p:nvGrpSpPr>
        <p:grpSpPr>
          <a:xfrm>
            <a:off x="0" y="-186267"/>
            <a:ext cx="6116442" cy="6210161"/>
            <a:chOff x="0" y="0"/>
            <a:chExt cx="6116442" cy="6023894"/>
          </a:xfrm>
        </p:grpSpPr>
        <p:sp>
          <p:nvSpPr>
            <p:cNvPr id="12" name="Rectangle: Single Corner Rounded 11">
              <a:extLst>
                <a:ext uri="{FF2B5EF4-FFF2-40B4-BE49-F238E27FC236}">
                  <a16:creationId xmlns:a16="http://schemas.microsoft.com/office/drawing/2014/main" id="{9748C67E-7E92-497F-B7C0-AA6D6EA7DD25}"/>
                </a:ext>
              </a:extLst>
            </p:cNvPr>
            <p:cNvSpPr/>
            <p:nvPr userDrawn="1"/>
          </p:nvSpPr>
          <p:spPr>
            <a:xfrm flipV="1">
              <a:off x="0" y="0"/>
              <a:ext cx="6116442" cy="6023894"/>
            </a:xfrm>
            <a:prstGeom prst="round1Rect">
              <a:avLst>
                <a:gd name="adj" fmla="val 3634"/>
              </a:avLst>
            </a:prstGeom>
            <a:gradFill>
              <a:gsLst>
                <a:gs pos="79000">
                  <a:srgbClr val="CFD0D5"/>
                </a:gs>
                <a:gs pos="100000">
                  <a:srgbClr val="B1B5C3"/>
                </a:gs>
              </a:gsLst>
              <a:lin ang="0" scaled="0"/>
            </a:gradFill>
            <a:ln w="10795" cap="flat" cmpd="sng" algn="ctr">
              <a:noFill/>
              <a:prstDash val="solid"/>
            </a:ln>
            <a:effectLst>
              <a:softEdge rad="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err="1">
                <a:ln>
                  <a:noFill/>
                </a:ln>
                <a:solidFill>
                  <a:srgbClr val="FFFFFF"/>
                </a:solidFill>
                <a:effectLst/>
                <a:uLnTx/>
                <a:uFillTx/>
                <a:latin typeface="Microsoft Sans Serif"/>
                <a:ea typeface="+mn-ea"/>
                <a:cs typeface="+mn-cs"/>
              </a:endParaRPr>
            </a:p>
          </p:txBody>
        </p:sp>
        <p:sp>
          <p:nvSpPr>
            <p:cNvPr id="13" name="Rectangle: Single Corner Rounded 12">
              <a:extLst>
                <a:ext uri="{FF2B5EF4-FFF2-40B4-BE49-F238E27FC236}">
                  <a16:creationId xmlns:a16="http://schemas.microsoft.com/office/drawing/2014/main" id="{0E16C0B4-6DE3-45FD-B7E2-0B34ACCCD3B7}"/>
                </a:ext>
              </a:extLst>
            </p:cNvPr>
            <p:cNvSpPr/>
            <p:nvPr userDrawn="1"/>
          </p:nvSpPr>
          <p:spPr>
            <a:xfrm flipV="1">
              <a:off x="0" y="0"/>
              <a:ext cx="6116442" cy="5917440"/>
            </a:xfrm>
            <a:prstGeom prst="round1Rect">
              <a:avLst>
                <a:gd name="adj" fmla="val 3425"/>
              </a:avLst>
            </a:prstGeom>
            <a:gradFill>
              <a:gsLst>
                <a:gs pos="15000">
                  <a:srgbClr val="697790"/>
                </a:gs>
                <a:gs pos="100000">
                  <a:schemeClr val="accent5"/>
                </a:gs>
              </a:gsLst>
              <a:lin ang="18900000" scaled="0"/>
            </a:gradFill>
            <a:ln w="25400" cap="flat" cmpd="sng" algn="ctr">
              <a:noFill/>
              <a:prstDash val="solid"/>
            </a:ln>
            <a:effectLst>
              <a:innerShdw blurRad="127000" dist="114300">
                <a:schemeClr val="accent5">
                  <a:lumMod val="75000"/>
                  <a:alpha val="75000"/>
                </a:schemeClr>
              </a:innerShdw>
              <a:softEdge rad="0"/>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lvl="0" indent="0" algn="ctr" fontAlgn="auto">
                <a:lnSpc>
                  <a:spcPct val="100000"/>
                </a:lnSpc>
                <a:spcBef>
                  <a:spcPts val="0"/>
                </a:spcBef>
                <a:spcAft>
                  <a:spcPts val="0"/>
                </a:spcAft>
                <a:buClrTx/>
                <a:buSzTx/>
                <a:buFontTx/>
                <a:buNone/>
                <a:tabLst/>
              </a:pPr>
              <a:endParaRPr kumimoji="0" lang="en-US" b="0" i="0" u="none" strike="noStrike" kern="0" cap="none" spc="0" normalizeH="0" baseline="0" noProof="0" dirty="0" err="1">
                <a:ln>
                  <a:noFill/>
                </a:ln>
                <a:solidFill>
                  <a:prstClr val="white"/>
                </a:solidFill>
                <a:effectLst/>
                <a:uLnTx/>
                <a:uFillTx/>
                <a:latin typeface="Microsoft Sans Serif"/>
              </a:endParaRPr>
            </a:p>
          </p:txBody>
        </p:sp>
        <p:sp>
          <p:nvSpPr>
            <p:cNvPr id="14" name="Rectangle: Single Corner Rounded 13">
              <a:extLst>
                <a:ext uri="{FF2B5EF4-FFF2-40B4-BE49-F238E27FC236}">
                  <a16:creationId xmlns:a16="http://schemas.microsoft.com/office/drawing/2014/main" id="{2CD83F23-3590-47FE-A589-ECD4728A83C4}"/>
                </a:ext>
              </a:extLst>
            </p:cNvPr>
            <p:cNvSpPr/>
            <p:nvPr userDrawn="1"/>
          </p:nvSpPr>
          <p:spPr>
            <a:xfrm flipV="1">
              <a:off x="4722552" y="0"/>
              <a:ext cx="1393890" cy="6023894"/>
            </a:xfrm>
            <a:prstGeom prst="round1Rect">
              <a:avLst>
                <a:gd name="adj" fmla="val 15972"/>
              </a:avLst>
            </a:prstGeom>
            <a:gradFill>
              <a:gsLst>
                <a:gs pos="88000">
                  <a:schemeClr val="tx1">
                    <a:alpha val="60000"/>
                  </a:schemeClr>
                </a:gs>
                <a:gs pos="54000">
                  <a:schemeClr val="accent1">
                    <a:lumMod val="50000"/>
                    <a:alpha val="0"/>
                  </a:schemeClr>
                </a:gs>
                <a:gs pos="100000">
                  <a:schemeClr val="tx1">
                    <a:alpha val="47000"/>
                  </a:schemeClr>
                </a:gs>
              </a:gsLst>
              <a:lin ang="0" scaled="0"/>
            </a:gradFill>
            <a:ln w="10795" cap="flat" cmpd="sng" algn="ctr">
              <a:noFill/>
              <a:prstDash val="solid"/>
            </a:ln>
            <a:effectLst>
              <a:softEdge rad="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err="1">
                <a:ln>
                  <a:noFill/>
                </a:ln>
                <a:solidFill>
                  <a:srgbClr val="FFFFFF"/>
                </a:solidFill>
                <a:effectLst/>
                <a:uLnTx/>
                <a:uFillTx/>
                <a:latin typeface="Microsoft Sans Serif"/>
                <a:ea typeface="+mn-ea"/>
                <a:cs typeface="+mn-cs"/>
              </a:endParaRPr>
            </a:p>
          </p:txBody>
        </p:sp>
      </p:grpSp>
      <p:sp>
        <p:nvSpPr>
          <p:cNvPr id="16" name="Title 1">
            <a:extLst>
              <a:ext uri="{FF2B5EF4-FFF2-40B4-BE49-F238E27FC236}">
                <a16:creationId xmlns:a16="http://schemas.microsoft.com/office/drawing/2014/main" id="{A2F9CEB0-FD72-4544-B8E3-F778962162E1}"/>
              </a:ext>
            </a:extLst>
          </p:cNvPr>
          <p:cNvSpPr>
            <a:spLocks noGrp="1"/>
          </p:cNvSpPr>
          <p:nvPr>
            <p:ph type="title" hasCustomPrompt="1"/>
          </p:nvPr>
        </p:nvSpPr>
        <p:spPr bwMode="black">
          <a:xfrm>
            <a:off x="434074" y="1383898"/>
            <a:ext cx="5176367" cy="2211454"/>
          </a:xfrm>
        </p:spPr>
        <p:txBody>
          <a:bodyPr/>
          <a:lstStyle>
            <a:lvl1pPr>
              <a:lnSpc>
                <a:spcPct val="90000"/>
              </a:lnSpc>
              <a:defRPr sz="6000">
                <a:solidFill>
                  <a:schemeClr val="bg1"/>
                </a:solidFill>
              </a:defRPr>
            </a:lvl1pPr>
          </a:lstStyle>
          <a:p>
            <a:r>
              <a:rPr lang="en-US" dirty="0"/>
              <a:t>Segue title</a:t>
            </a:r>
          </a:p>
        </p:txBody>
      </p:sp>
      <p:grpSp>
        <p:nvGrpSpPr>
          <p:cNvPr id="18" name="Group 17">
            <a:extLst>
              <a:ext uri="{FF2B5EF4-FFF2-40B4-BE49-F238E27FC236}">
                <a16:creationId xmlns:a16="http://schemas.microsoft.com/office/drawing/2014/main" id="{67735C45-946F-4397-AADE-28DD68F225A4}"/>
              </a:ext>
            </a:extLst>
          </p:cNvPr>
          <p:cNvGrpSpPr/>
          <p:nvPr userDrawn="1"/>
        </p:nvGrpSpPr>
        <p:grpSpPr bwMode="gray">
          <a:xfrm>
            <a:off x="6509242" y="991365"/>
            <a:ext cx="4873999" cy="4873999"/>
            <a:chOff x="2253530" y="4154873"/>
            <a:chExt cx="2342448" cy="2342449"/>
          </a:xfrm>
        </p:grpSpPr>
        <p:sp>
          <p:nvSpPr>
            <p:cNvPr id="19" name="Oval 18">
              <a:extLst>
                <a:ext uri="{FF2B5EF4-FFF2-40B4-BE49-F238E27FC236}">
                  <a16:creationId xmlns:a16="http://schemas.microsoft.com/office/drawing/2014/main" id="{B5EDBE7D-1580-432B-9EFA-2285652716A1}"/>
                </a:ext>
              </a:extLst>
            </p:cNvPr>
            <p:cNvSpPr/>
            <p:nvPr/>
          </p:nvSpPr>
          <p:spPr bwMode="gray">
            <a:xfrm>
              <a:off x="2253530" y="4154873"/>
              <a:ext cx="2342448" cy="2342449"/>
            </a:xfrm>
            <a:prstGeom prst="ellipse">
              <a:avLst/>
            </a:prstGeom>
            <a:gradFill>
              <a:gsLst>
                <a:gs pos="100000">
                  <a:srgbClr val="697790"/>
                </a:gs>
                <a:gs pos="1000">
                  <a:schemeClr val="accent5"/>
                </a:gs>
              </a:gsLst>
              <a:lin ang="18900000" scaled="0"/>
            </a:gradFill>
            <a:ln>
              <a:noFill/>
            </a:ln>
            <a:effectLst>
              <a:outerShdw blurRad="647700" dist="355600" dir="10800000" algn="t" rotWithShape="0">
                <a:schemeClr val="accent6">
                  <a:lumMod val="50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err="1">
                <a:solidFill>
                  <a:prstClr val="white"/>
                </a:solidFill>
              </a:endParaRPr>
            </a:p>
          </p:txBody>
        </p:sp>
        <p:sp>
          <p:nvSpPr>
            <p:cNvPr id="20" name="Oval 19">
              <a:extLst>
                <a:ext uri="{FF2B5EF4-FFF2-40B4-BE49-F238E27FC236}">
                  <a16:creationId xmlns:a16="http://schemas.microsoft.com/office/drawing/2014/main" id="{DF032FD5-AD24-4BC5-8AED-05C43A0DF34C}"/>
                </a:ext>
              </a:extLst>
            </p:cNvPr>
            <p:cNvSpPr/>
            <p:nvPr/>
          </p:nvSpPr>
          <p:spPr bwMode="gray">
            <a:xfrm>
              <a:off x="2547266" y="4448609"/>
              <a:ext cx="1754976" cy="1754976"/>
            </a:xfrm>
            <a:prstGeom prst="ellipse">
              <a:avLst/>
            </a:prstGeom>
            <a:solidFill>
              <a:schemeClr val="accent6"/>
            </a:solidFill>
            <a:ln>
              <a:noFill/>
            </a:ln>
            <a:effectLst>
              <a:outerShdw blurRad="647700" dist="355600" dir="10800000" algn="t" rotWithShape="0">
                <a:schemeClr val="accent5">
                  <a:lumMod val="50000"/>
                  <a:alpha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err="1">
                <a:solidFill>
                  <a:prstClr val="white"/>
                </a:solidFill>
              </a:endParaRPr>
            </a:p>
          </p:txBody>
        </p:sp>
      </p:grpSp>
      <p:sp>
        <p:nvSpPr>
          <p:cNvPr id="21" name="Subtitle">
            <a:extLst>
              <a:ext uri="{FF2B5EF4-FFF2-40B4-BE49-F238E27FC236}">
                <a16:creationId xmlns:a16="http://schemas.microsoft.com/office/drawing/2014/main" id="{0323B195-1D42-4C65-B2F9-FEF67F561438}"/>
              </a:ext>
            </a:extLst>
          </p:cNvPr>
          <p:cNvSpPr>
            <a:spLocks noGrp="1"/>
          </p:cNvSpPr>
          <p:nvPr>
            <p:ph type="subTitle" idx="1"/>
          </p:nvPr>
        </p:nvSpPr>
        <p:spPr>
          <a:xfrm>
            <a:off x="494189" y="3821531"/>
            <a:ext cx="5116143" cy="914400"/>
          </a:xfrm>
        </p:spPr>
        <p:txBody>
          <a:bodyPr/>
          <a:lstStyle>
            <a:lvl1pPr marL="0" indent="0" algn="l">
              <a:lnSpc>
                <a:spcPct val="89000"/>
              </a:lnSpc>
              <a:spcBef>
                <a:spcPts val="1200"/>
              </a:spcBef>
              <a:buNone/>
              <a:defRPr sz="2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1652749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Quote Blue">
    <p:bg>
      <p:bgPr>
        <a:solidFill>
          <a:schemeClr val="accent1"/>
        </a:solidFill>
        <a:effectLst/>
      </p:bgPr>
    </p:bg>
    <p:spTree>
      <p:nvGrpSpPr>
        <p:cNvPr id="1" name=""/>
        <p:cNvGrpSpPr/>
        <p:nvPr/>
      </p:nvGrpSpPr>
      <p:grpSpPr>
        <a:xfrm>
          <a:off x="0" y="0"/>
          <a:ext cx="0" cy="0"/>
          <a:chOff x="0" y="0"/>
          <a:chExt cx="0" cy="0"/>
        </a:xfrm>
      </p:grpSpPr>
      <p:sp>
        <p:nvSpPr>
          <p:cNvPr id="44" name="Text Placeholder 43">
            <a:extLst>
              <a:ext uri="{FF2B5EF4-FFF2-40B4-BE49-F238E27FC236}">
                <a16:creationId xmlns:a16="http://schemas.microsoft.com/office/drawing/2014/main" id="{03C477BE-D0D7-4C03-AB42-77F4B84445FA}"/>
              </a:ext>
            </a:extLst>
          </p:cNvPr>
          <p:cNvSpPr>
            <a:spLocks noGrp="1"/>
          </p:cNvSpPr>
          <p:nvPr>
            <p:ph type="body" sz="quarter" idx="10" hasCustomPrompt="1"/>
          </p:nvPr>
        </p:nvSpPr>
        <p:spPr bwMode="black">
          <a:xfrm>
            <a:off x="481807" y="6171314"/>
            <a:ext cx="2623343" cy="236312"/>
          </a:xfrm>
        </p:spPr>
        <p:txBody>
          <a:bodyPr/>
          <a:lstStyle>
            <a:lvl1pPr marL="0" indent="0">
              <a:lnSpc>
                <a:spcPct val="114000"/>
              </a:lnSpc>
              <a:spcBef>
                <a:spcPts val="0"/>
              </a:spcBef>
              <a:buNone/>
              <a:defRPr sz="1400" b="1">
                <a:solidFill>
                  <a:schemeClr val="bg1"/>
                </a:solidFill>
              </a:defRPr>
            </a:lvl1pPr>
            <a:lvl2pPr marL="0" indent="0">
              <a:lnSpc>
                <a:spcPct val="114000"/>
              </a:lnSpc>
              <a:spcBef>
                <a:spcPts val="0"/>
              </a:spcBef>
              <a:buNone/>
              <a:defRPr sz="1400">
                <a:solidFill>
                  <a:schemeClr val="bg1"/>
                </a:solidFill>
              </a:defRPr>
            </a:lvl2pPr>
            <a:lvl3pPr marL="0" indent="0">
              <a:lnSpc>
                <a:spcPct val="114000"/>
              </a:lnSpc>
              <a:spcBef>
                <a:spcPts val="0"/>
              </a:spcBef>
              <a:buNone/>
              <a:defRPr sz="1400">
                <a:solidFill>
                  <a:schemeClr val="bg1"/>
                </a:solidFill>
              </a:defRPr>
            </a:lvl3pPr>
            <a:lvl4pPr marL="0" indent="0">
              <a:lnSpc>
                <a:spcPct val="114000"/>
              </a:lnSpc>
              <a:spcBef>
                <a:spcPts val="0"/>
              </a:spcBef>
              <a:buNone/>
              <a:defRPr sz="1400">
                <a:solidFill>
                  <a:schemeClr val="bg1"/>
                </a:solidFill>
              </a:defRPr>
            </a:lvl4pPr>
            <a:lvl5pPr marL="0" indent="0">
              <a:lnSpc>
                <a:spcPct val="114000"/>
              </a:lnSpc>
              <a:spcBef>
                <a:spcPts val="0"/>
              </a:spcBef>
              <a:buNone/>
              <a:defRPr sz="1400">
                <a:solidFill>
                  <a:schemeClr val="bg1"/>
                </a:solidFill>
              </a:defRPr>
            </a:lvl5pPr>
          </a:lstStyle>
          <a:p>
            <a:pPr lvl="0"/>
            <a:r>
              <a:rPr lang="en-US" dirty="0"/>
              <a:t>Quote attribution </a:t>
            </a:r>
          </a:p>
        </p:txBody>
      </p:sp>
      <p:sp>
        <p:nvSpPr>
          <p:cNvPr id="48" name="Text Placeholder 47">
            <a:extLst>
              <a:ext uri="{FF2B5EF4-FFF2-40B4-BE49-F238E27FC236}">
                <a16:creationId xmlns:a16="http://schemas.microsoft.com/office/drawing/2014/main" id="{F41400D9-5427-4CCF-8EC3-EDC18DC1C8FE}"/>
              </a:ext>
            </a:extLst>
          </p:cNvPr>
          <p:cNvSpPr>
            <a:spLocks noGrp="1"/>
          </p:cNvSpPr>
          <p:nvPr>
            <p:ph type="body" sz="quarter" idx="11" hasCustomPrompt="1"/>
          </p:nvPr>
        </p:nvSpPr>
        <p:spPr bwMode="black">
          <a:xfrm>
            <a:off x="3340102" y="6171314"/>
            <a:ext cx="2613026" cy="236312"/>
          </a:xfrm>
        </p:spPr>
        <p:txBody>
          <a:bodyPr/>
          <a:lstStyle>
            <a:lvl1pPr marL="0" indent="0">
              <a:lnSpc>
                <a:spcPct val="114000"/>
              </a:lnSpc>
              <a:buNone/>
              <a:defRPr sz="1400">
                <a:solidFill>
                  <a:schemeClr val="bg1"/>
                </a:solidFill>
              </a:defRPr>
            </a:lvl1pPr>
            <a:lvl2pPr marL="0" indent="0">
              <a:lnSpc>
                <a:spcPct val="114000"/>
              </a:lnSpc>
              <a:buNone/>
              <a:defRPr sz="1400">
                <a:solidFill>
                  <a:schemeClr val="bg1"/>
                </a:solidFill>
              </a:defRPr>
            </a:lvl2pPr>
            <a:lvl3pPr marL="0" indent="0">
              <a:lnSpc>
                <a:spcPct val="114000"/>
              </a:lnSpc>
              <a:buNone/>
              <a:defRPr sz="1400">
                <a:solidFill>
                  <a:schemeClr val="bg1"/>
                </a:solidFill>
              </a:defRPr>
            </a:lvl3pPr>
            <a:lvl4pPr marL="0" indent="0">
              <a:lnSpc>
                <a:spcPct val="114000"/>
              </a:lnSpc>
              <a:buNone/>
              <a:defRPr sz="1400">
                <a:solidFill>
                  <a:schemeClr val="bg1"/>
                </a:solidFill>
              </a:defRPr>
            </a:lvl4pPr>
            <a:lvl5pPr marL="0" indent="0">
              <a:lnSpc>
                <a:spcPct val="114000"/>
              </a:lnSpc>
              <a:buNone/>
              <a:defRPr sz="1400">
                <a:solidFill>
                  <a:schemeClr val="bg1"/>
                </a:solidFill>
              </a:defRPr>
            </a:lvl5pPr>
          </a:lstStyle>
          <a:p>
            <a:pPr lvl="0"/>
            <a:r>
              <a:rPr lang="en-US" dirty="0"/>
              <a:t>Title/source</a:t>
            </a:r>
          </a:p>
        </p:txBody>
      </p:sp>
      <p:sp>
        <p:nvSpPr>
          <p:cNvPr id="50" name="Text Placeholder 49">
            <a:extLst>
              <a:ext uri="{FF2B5EF4-FFF2-40B4-BE49-F238E27FC236}">
                <a16:creationId xmlns:a16="http://schemas.microsoft.com/office/drawing/2014/main" id="{4D2C86BC-DD41-43F8-B440-D5D76422C6C0}"/>
              </a:ext>
            </a:extLst>
          </p:cNvPr>
          <p:cNvSpPr>
            <a:spLocks noGrp="1"/>
          </p:cNvSpPr>
          <p:nvPr>
            <p:ph type="body" sz="quarter" idx="12" hasCustomPrompt="1"/>
          </p:nvPr>
        </p:nvSpPr>
        <p:spPr bwMode="black">
          <a:xfrm>
            <a:off x="430213" y="395662"/>
            <a:ext cx="10287318" cy="4122848"/>
          </a:xfrm>
        </p:spPr>
        <p:txBody>
          <a:bodyPr/>
          <a:lstStyle>
            <a:lvl1pPr marL="0" indent="0">
              <a:lnSpc>
                <a:spcPct val="99000"/>
              </a:lnSpc>
              <a:spcBef>
                <a:spcPts val="1200"/>
              </a:spcBef>
              <a:buFont typeface="Microsoft Sans Serif" panose="020B0604020202020204" pitchFamily="34" charset="0"/>
              <a:buChar char="​"/>
              <a:defRPr sz="6400">
                <a:solidFill>
                  <a:schemeClr val="bg1"/>
                </a:solidFill>
              </a:defRPr>
            </a:lvl1pPr>
            <a:lvl2pPr marL="0" indent="0">
              <a:lnSpc>
                <a:spcPct val="86000"/>
              </a:lnSpc>
              <a:spcBef>
                <a:spcPts val="1200"/>
              </a:spcBef>
              <a:buFont typeface="Microsoft Sans Serif" panose="020B0604020202020204" pitchFamily="34" charset="0"/>
              <a:buNone/>
              <a:defRPr sz="5500">
                <a:solidFill>
                  <a:schemeClr val="tx1">
                    <a:lumMod val="85000"/>
                    <a:lumOff val="15000"/>
                  </a:schemeClr>
                </a:solidFill>
              </a:defRPr>
            </a:lvl2pPr>
            <a:lvl3pPr marL="0" indent="0">
              <a:lnSpc>
                <a:spcPct val="89000"/>
              </a:lnSpc>
              <a:spcBef>
                <a:spcPts val="1200"/>
              </a:spcBef>
              <a:buFont typeface="Microsoft Sans Serif" panose="020B0604020202020204" pitchFamily="34" charset="0"/>
              <a:buChar char="​"/>
              <a:defRPr sz="4400">
                <a:solidFill>
                  <a:schemeClr val="bg1"/>
                </a:solidFill>
              </a:defRPr>
            </a:lvl3pPr>
            <a:lvl4pPr marL="0" indent="0">
              <a:lnSpc>
                <a:spcPct val="88000"/>
              </a:lnSpc>
              <a:spcBef>
                <a:spcPts val="1200"/>
              </a:spcBef>
              <a:buFont typeface="Microsoft Sans Serif" panose="020B0604020202020204" pitchFamily="34" charset="0"/>
              <a:buChar char="​"/>
              <a:defRPr sz="3400">
                <a:solidFill>
                  <a:schemeClr val="bg1"/>
                </a:solidFill>
              </a:defRPr>
            </a:lvl4pPr>
            <a:lvl5pPr marL="0" indent="0">
              <a:lnSpc>
                <a:spcPct val="89000"/>
              </a:lnSpc>
              <a:spcBef>
                <a:spcPts val="1200"/>
              </a:spcBef>
              <a:buFont typeface="Microsoft Sans Serif" panose="020B0604020202020204" pitchFamily="34" charset="0"/>
              <a:buNone/>
              <a:defRPr sz="2800">
                <a:solidFill>
                  <a:schemeClr val="bg1"/>
                </a:solidFill>
              </a:defRPr>
            </a:lvl5pPr>
            <a:lvl6pPr>
              <a:lnSpc>
                <a:spcPct val="94000"/>
              </a:lnSpc>
              <a:defRPr sz="2400">
                <a:solidFill>
                  <a:schemeClr val="bg1"/>
                </a:solidFill>
              </a:defRPr>
            </a:lvl6pPr>
            <a:lvl7pPr>
              <a:lnSpc>
                <a:spcPct val="88000"/>
              </a:lnSpc>
              <a:defRPr sz="6800">
                <a:solidFill>
                  <a:schemeClr val="bg1"/>
                </a:solidFill>
              </a:defRPr>
            </a:lvl7pPr>
            <a:lvl8pPr>
              <a:lnSpc>
                <a:spcPct val="84000"/>
              </a:lnSpc>
              <a:defRPr sz="8900">
                <a:solidFill>
                  <a:schemeClr val="bg1"/>
                </a:solidFill>
              </a:defRPr>
            </a:lvl8pPr>
            <a:lvl9pPr>
              <a:lnSpc>
                <a:spcPct val="84000"/>
              </a:lnSpc>
              <a:buNone/>
              <a:defRPr sz="11000">
                <a:solidFill>
                  <a:schemeClr val="bg1"/>
                </a:solidFill>
              </a:defRPr>
            </a:lvl9pPr>
          </a:lstStyle>
          <a:p>
            <a:pPr lvl="0"/>
            <a:r>
              <a:rPr lang="en-US" dirty="0"/>
              <a:t>Large quote</a:t>
            </a:r>
          </a:p>
        </p:txBody>
      </p:sp>
      <p:sp useBgFill="1">
        <p:nvSpPr>
          <p:cNvPr id="2" name="Oval 1">
            <a:extLst>
              <a:ext uri="{FF2B5EF4-FFF2-40B4-BE49-F238E27FC236}">
                <a16:creationId xmlns:a16="http://schemas.microsoft.com/office/drawing/2014/main" id="{0E49FEFF-B60C-496C-AD02-38AB5B442C06}"/>
              </a:ext>
            </a:extLst>
          </p:cNvPr>
          <p:cNvSpPr/>
          <p:nvPr userDrawn="1"/>
        </p:nvSpPr>
        <p:spPr bwMode="black">
          <a:xfrm>
            <a:off x="11320041" y="6238423"/>
            <a:ext cx="613458" cy="50303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7" name="TextBox 6">
            <a:extLst>
              <a:ext uri="{FF2B5EF4-FFF2-40B4-BE49-F238E27FC236}">
                <a16:creationId xmlns:a16="http://schemas.microsoft.com/office/drawing/2014/main" id="{8658B07D-31E1-48BC-BC0C-70CE6331F31B}"/>
              </a:ext>
            </a:extLst>
          </p:cNvPr>
          <p:cNvSpPr txBox="1"/>
          <p:nvPr userDrawn="1"/>
        </p:nvSpPr>
        <p:spPr bwMode="black">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Tree>
    <p:extLst>
      <p:ext uri="{BB962C8B-B14F-4D97-AF65-F5344CB8AC3E}">
        <p14:creationId xmlns:p14="http://schemas.microsoft.com/office/powerpoint/2010/main" val="507471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Quote Light Blue">
    <p:bg>
      <p:bgPr>
        <a:solidFill>
          <a:schemeClr val="accent2"/>
        </a:solidFill>
        <a:effectLst/>
      </p:bgPr>
    </p:bg>
    <p:spTree>
      <p:nvGrpSpPr>
        <p:cNvPr id="1" name=""/>
        <p:cNvGrpSpPr/>
        <p:nvPr/>
      </p:nvGrpSpPr>
      <p:grpSpPr>
        <a:xfrm>
          <a:off x="0" y="0"/>
          <a:ext cx="0" cy="0"/>
          <a:chOff x="0" y="0"/>
          <a:chExt cx="0" cy="0"/>
        </a:xfrm>
      </p:grpSpPr>
      <p:sp>
        <p:nvSpPr>
          <p:cNvPr id="44" name="Text Placeholder 43">
            <a:extLst>
              <a:ext uri="{FF2B5EF4-FFF2-40B4-BE49-F238E27FC236}">
                <a16:creationId xmlns:a16="http://schemas.microsoft.com/office/drawing/2014/main" id="{03C477BE-D0D7-4C03-AB42-77F4B84445FA}"/>
              </a:ext>
            </a:extLst>
          </p:cNvPr>
          <p:cNvSpPr>
            <a:spLocks noGrp="1"/>
          </p:cNvSpPr>
          <p:nvPr>
            <p:ph type="body" sz="quarter" idx="10" hasCustomPrompt="1"/>
          </p:nvPr>
        </p:nvSpPr>
        <p:spPr bwMode="black">
          <a:xfrm>
            <a:off x="481807" y="6171314"/>
            <a:ext cx="2623343" cy="236312"/>
          </a:xfrm>
        </p:spPr>
        <p:txBody>
          <a:bodyPr/>
          <a:lstStyle>
            <a:lvl1pPr marL="0" indent="0">
              <a:lnSpc>
                <a:spcPct val="114000"/>
              </a:lnSpc>
              <a:spcBef>
                <a:spcPts val="0"/>
              </a:spcBef>
              <a:buNone/>
              <a:defRPr sz="1400" b="1">
                <a:solidFill>
                  <a:schemeClr val="bg1"/>
                </a:solidFill>
              </a:defRPr>
            </a:lvl1pPr>
            <a:lvl2pPr marL="0" indent="0">
              <a:lnSpc>
                <a:spcPct val="114000"/>
              </a:lnSpc>
              <a:spcBef>
                <a:spcPts val="0"/>
              </a:spcBef>
              <a:buNone/>
              <a:defRPr sz="1400">
                <a:solidFill>
                  <a:schemeClr val="bg1"/>
                </a:solidFill>
              </a:defRPr>
            </a:lvl2pPr>
            <a:lvl3pPr marL="0" indent="0">
              <a:lnSpc>
                <a:spcPct val="114000"/>
              </a:lnSpc>
              <a:spcBef>
                <a:spcPts val="0"/>
              </a:spcBef>
              <a:buNone/>
              <a:defRPr sz="1400">
                <a:solidFill>
                  <a:schemeClr val="bg1"/>
                </a:solidFill>
              </a:defRPr>
            </a:lvl3pPr>
            <a:lvl4pPr marL="0" indent="0">
              <a:lnSpc>
                <a:spcPct val="114000"/>
              </a:lnSpc>
              <a:spcBef>
                <a:spcPts val="0"/>
              </a:spcBef>
              <a:buNone/>
              <a:defRPr sz="1400">
                <a:solidFill>
                  <a:schemeClr val="bg1"/>
                </a:solidFill>
              </a:defRPr>
            </a:lvl4pPr>
            <a:lvl5pPr marL="0" indent="0">
              <a:lnSpc>
                <a:spcPct val="114000"/>
              </a:lnSpc>
              <a:spcBef>
                <a:spcPts val="0"/>
              </a:spcBef>
              <a:buNone/>
              <a:defRPr sz="1400">
                <a:solidFill>
                  <a:schemeClr val="bg1"/>
                </a:solidFill>
              </a:defRPr>
            </a:lvl5pPr>
          </a:lstStyle>
          <a:p>
            <a:pPr lvl="0"/>
            <a:r>
              <a:rPr lang="en-US" dirty="0"/>
              <a:t>Quote attribution </a:t>
            </a:r>
          </a:p>
        </p:txBody>
      </p:sp>
      <p:sp>
        <p:nvSpPr>
          <p:cNvPr id="48" name="Text Placeholder 47">
            <a:extLst>
              <a:ext uri="{FF2B5EF4-FFF2-40B4-BE49-F238E27FC236}">
                <a16:creationId xmlns:a16="http://schemas.microsoft.com/office/drawing/2014/main" id="{F41400D9-5427-4CCF-8EC3-EDC18DC1C8FE}"/>
              </a:ext>
            </a:extLst>
          </p:cNvPr>
          <p:cNvSpPr>
            <a:spLocks noGrp="1"/>
          </p:cNvSpPr>
          <p:nvPr>
            <p:ph type="body" sz="quarter" idx="11" hasCustomPrompt="1"/>
          </p:nvPr>
        </p:nvSpPr>
        <p:spPr bwMode="black">
          <a:xfrm>
            <a:off x="3340102" y="6171314"/>
            <a:ext cx="2613026" cy="236312"/>
          </a:xfrm>
        </p:spPr>
        <p:txBody>
          <a:bodyPr/>
          <a:lstStyle>
            <a:lvl1pPr marL="0" indent="0">
              <a:lnSpc>
                <a:spcPct val="114000"/>
              </a:lnSpc>
              <a:buNone/>
              <a:defRPr sz="1400">
                <a:solidFill>
                  <a:schemeClr val="bg1"/>
                </a:solidFill>
              </a:defRPr>
            </a:lvl1pPr>
            <a:lvl2pPr marL="0" indent="0">
              <a:lnSpc>
                <a:spcPct val="114000"/>
              </a:lnSpc>
              <a:buNone/>
              <a:defRPr sz="1400">
                <a:solidFill>
                  <a:schemeClr val="bg1"/>
                </a:solidFill>
              </a:defRPr>
            </a:lvl2pPr>
            <a:lvl3pPr marL="0" indent="0">
              <a:lnSpc>
                <a:spcPct val="114000"/>
              </a:lnSpc>
              <a:buNone/>
              <a:defRPr sz="1400">
                <a:solidFill>
                  <a:schemeClr val="bg1"/>
                </a:solidFill>
              </a:defRPr>
            </a:lvl3pPr>
            <a:lvl4pPr marL="0" indent="0">
              <a:lnSpc>
                <a:spcPct val="114000"/>
              </a:lnSpc>
              <a:buNone/>
              <a:defRPr sz="1400">
                <a:solidFill>
                  <a:schemeClr val="bg1"/>
                </a:solidFill>
              </a:defRPr>
            </a:lvl4pPr>
            <a:lvl5pPr marL="0" indent="0">
              <a:lnSpc>
                <a:spcPct val="114000"/>
              </a:lnSpc>
              <a:buNone/>
              <a:defRPr sz="1400">
                <a:solidFill>
                  <a:schemeClr val="bg1"/>
                </a:solidFill>
              </a:defRPr>
            </a:lvl5pPr>
          </a:lstStyle>
          <a:p>
            <a:pPr lvl="0"/>
            <a:r>
              <a:rPr lang="en-US" dirty="0"/>
              <a:t>Title/source</a:t>
            </a:r>
          </a:p>
        </p:txBody>
      </p:sp>
      <p:sp>
        <p:nvSpPr>
          <p:cNvPr id="50" name="Text Placeholder 49">
            <a:extLst>
              <a:ext uri="{FF2B5EF4-FFF2-40B4-BE49-F238E27FC236}">
                <a16:creationId xmlns:a16="http://schemas.microsoft.com/office/drawing/2014/main" id="{4D2C86BC-DD41-43F8-B440-D5D76422C6C0}"/>
              </a:ext>
            </a:extLst>
          </p:cNvPr>
          <p:cNvSpPr>
            <a:spLocks noGrp="1"/>
          </p:cNvSpPr>
          <p:nvPr>
            <p:ph type="body" sz="quarter" idx="12" hasCustomPrompt="1"/>
          </p:nvPr>
        </p:nvSpPr>
        <p:spPr bwMode="black">
          <a:xfrm>
            <a:off x="430213" y="395662"/>
            <a:ext cx="10287318" cy="4122848"/>
          </a:xfrm>
        </p:spPr>
        <p:txBody>
          <a:bodyPr/>
          <a:lstStyle>
            <a:lvl1pPr marL="0" indent="0">
              <a:lnSpc>
                <a:spcPct val="99000"/>
              </a:lnSpc>
              <a:spcBef>
                <a:spcPts val="1200"/>
              </a:spcBef>
              <a:buFont typeface="Microsoft Sans Serif" panose="020B0604020202020204" pitchFamily="34" charset="0"/>
              <a:buChar char="​"/>
              <a:defRPr sz="6400">
                <a:solidFill>
                  <a:schemeClr val="bg1"/>
                </a:solidFill>
              </a:defRPr>
            </a:lvl1pPr>
            <a:lvl2pPr marL="0" indent="0">
              <a:lnSpc>
                <a:spcPct val="86000"/>
              </a:lnSpc>
              <a:spcBef>
                <a:spcPts val="1200"/>
              </a:spcBef>
              <a:buFont typeface="Microsoft Sans Serif" panose="020B0604020202020204" pitchFamily="34" charset="0"/>
              <a:buNone/>
              <a:defRPr sz="5500">
                <a:solidFill>
                  <a:schemeClr val="tx1">
                    <a:lumMod val="85000"/>
                    <a:lumOff val="15000"/>
                  </a:schemeClr>
                </a:solidFill>
              </a:defRPr>
            </a:lvl2pPr>
            <a:lvl3pPr marL="0" indent="0">
              <a:lnSpc>
                <a:spcPct val="89000"/>
              </a:lnSpc>
              <a:spcBef>
                <a:spcPts val="1200"/>
              </a:spcBef>
              <a:buFont typeface="Microsoft Sans Serif" panose="020B0604020202020204" pitchFamily="34" charset="0"/>
              <a:buChar char="​"/>
              <a:defRPr sz="4400">
                <a:solidFill>
                  <a:schemeClr val="bg1"/>
                </a:solidFill>
              </a:defRPr>
            </a:lvl3pPr>
            <a:lvl4pPr marL="0" indent="0">
              <a:lnSpc>
                <a:spcPct val="88000"/>
              </a:lnSpc>
              <a:spcBef>
                <a:spcPts val="1200"/>
              </a:spcBef>
              <a:buFont typeface="Microsoft Sans Serif" panose="020B0604020202020204" pitchFamily="34" charset="0"/>
              <a:buChar char="​"/>
              <a:defRPr sz="3400">
                <a:solidFill>
                  <a:schemeClr val="bg1"/>
                </a:solidFill>
              </a:defRPr>
            </a:lvl4pPr>
            <a:lvl5pPr marL="0" indent="0">
              <a:lnSpc>
                <a:spcPct val="89000"/>
              </a:lnSpc>
              <a:spcBef>
                <a:spcPts val="1200"/>
              </a:spcBef>
              <a:buFont typeface="Microsoft Sans Serif" panose="020B0604020202020204" pitchFamily="34" charset="0"/>
              <a:buNone/>
              <a:defRPr sz="2800">
                <a:solidFill>
                  <a:schemeClr val="bg1"/>
                </a:solidFill>
              </a:defRPr>
            </a:lvl5pPr>
            <a:lvl6pPr>
              <a:lnSpc>
                <a:spcPct val="94000"/>
              </a:lnSpc>
              <a:defRPr sz="2400">
                <a:solidFill>
                  <a:schemeClr val="bg1"/>
                </a:solidFill>
              </a:defRPr>
            </a:lvl6pPr>
            <a:lvl7pPr>
              <a:lnSpc>
                <a:spcPct val="88000"/>
              </a:lnSpc>
              <a:defRPr sz="6800">
                <a:solidFill>
                  <a:schemeClr val="bg1"/>
                </a:solidFill>
              </a:defRPr>
            </a:lvl7pPr>
            <a:lvl8pPr>
              <a:lnSpc>
                <a:spcPct val="84000"/>
              </a:lnSpc>
              <a:defRPr sz="8900">
                <a:solidFill>
                  <a:schemeClr val="bg1"/>
                </a:solidFill>
              </a:defRPr>
            </a:lvl8pPr>
            <a:lvl9pPr>
              <a:lnSpc>
                <a:spcPct val="84000"/>
              </a:lnSpc>
              <a:buNone/>
              <a:defRPr sz="11000">
                <a:solidFill>
                  <a:schemeClr val="bg1"/>
                </a:solidFill>
              </a:defRPr>
            </a:lvl9pPr>
          </a:lstStyle>
          <a:p>
            <a:pPr lvl="0"/>
            <a:r>
              <a:rPr lang="en-US" dirty="0"/>
              <a:t>Large quote</a:t>
            </a:r>
          </a:p>
        </p:txBody>
      </p:sp>
      <p:sp useBgFill="1">
        <p:nvSpPr>
          <p:cNvPr id="6" name="Oval 5">
            <a:extLst>
              <a:ext uri="{FF2B5EF4-FFF2-40B4-BE49-F238E27FC236}">
                <a16:creationId xmlns:a16="http://schemas.microsoft.com/office/drawing/2014/main" id="{CF6F9DF9-E096-445A-905D-2AB90039115C}"/>
              </a:ext>
            </a:extLst>
          </p:cNvPr>
          <p:cNvSpPr/>
          <p:nvPr userDrawn="1"/>
        </p:nvSpPr>
        <p:spPr bwMode="black">
          <a:xfrm>
            <a:off x="11320041" y="6238423"/>
            <a:ext cx="613458" cy="50303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7" name="TextBox 6">
            <a:extLst>
              <a:ext uri="{FF2B5EF4-FFF2-40B4-BE49-F238E27FC236}">
                <a16:creationId xmlns:a16="http://schemas.microsoft.com/office/drawing/2014/main" id="{025D53BA-329C-4470-833F-FEFBCCD90624}"/>
              </a:ext>
            </a:extLst>
          </p:cNvPr>
          <p:cNvSpPr txBox="1"/>
          <p:nvPr userDrawn="1"/>
        </p:nvSpPr>
        <p:spPr bwMode="black">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Tree>
    <p:extLst>
      <p:ext uri="{BB962C8B-B14F-4D97-AF65-F5344CB8AC3E}">
        <p14:creationId xmlns:p14="http://schemas.microsoft.com/office/powerpoint/2010/main" val="2854818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Quote Green">
    <p:bg>
      <p:bgPr>
        <a:solidFill>
          <a:schemeClr val="accent3"/>
        </a:solidFill>
        <a:effectLst/>
      </p:bgPr>
    </p:bg>
    <p:spTree>
      <p:nvGrpSpPr>
        <p:cNvPr id="1" name=""/>
        <p:cNvGrpSpPr/>
        <p:nvPr/>
      </p:nvGrpSpPr>
      <p:grpSpPr>
        <a:xfrm>
          <a:off x="0" y="0"/>
          <a:ext cx="0" cy="0"/>
          <a:chOff x="0" y="0"/>
          <a:chExt cx="0" cy="0"/>
        </a:xfrm>
      </p:grpSpPr>
      <p:sp>
        <p:nvSpPr>
          <p:cNvPr id="44" name="Text Placeholder 43">
            <a:extLst>
              <a:ext uri="{FF2B5EF4-FFF2-40B4-BE49-F238E27FC236}">
                <a16:creationId xmlns:a16="http://schemas.microsoft.com/office/drawing/2014/main" id="{03C477BE-D0D7-4C03-AB42-77F4B84445FA}"/>
              </a:ext>
            </a:extLst>
          </p:cNvPr>
          <p:cNvSpPr>
            <a:spLocks noGrp="1"/>
          </p:cNvSpPr>
          <p:nvPr>
            <p:ph type="body" sz="quarter" idx="10" hasCustomPrompt="1"/>
          </p:nvPr>
        </p:nvSpPr>
        <p:spPr bwMode="black">
          <a:xfrm>
            <a:off x="481807" y="6171314"/>
            <a:ext cx="2623343" cy="236312"/>
          </a:xfrm>
        </p:spPr>
        <p:txBody>
          <a:bodyPr/>
          <a:lstStyle>
            <a:lvl1pPr marL="0" indent="0">
              <a:lnSpc>
                <a:spcPct val="114000"/>
              </a:lnSpc>
              <a:spcBef>
                <a:spcPts val="0"/>
              </a:spcBef>
              <a:buNone/>
              <a:defRPr sz="1400" b="1">
                <a:solidFill>
                  <a:schemeClr val="bg1"/>
                </a:solidFill>
              </a:defRPr>
            </a:lvl1pPr>
            <a:lvl2pPr marL="0" indent="0">
              <a:lnSpc>
                <a:spcPct val="114000"/>
              </a:lnSpc>
              <a:spcBef>
                <a:spcPts val="0"/>
              </a:spcBef>
              <a:buNone/>
              <a:defRPr sz="1400">
                <a:solidFill>
                  <a:schemeClr val="bg1"/>
                </a:solidFill>
              </a:defRPr>
            </a:lvl2pPr>
            <a:lvl3pPr marL="0" indent="0">
              <a:lnSpc>
                <a:spcPct val="114000"/>
              </a:lnSpc>
              <a:spcBef>
                <a:spcPts val="0"/>
              </a:spcBef>
              <a:buNone/>
              <a:defRPr sz="1400">
                <a:solidFill>
                  <a:schemeClr val="bg1"/>
                </a:solidFill>
              </a:defRPr>
            </a:lvl3pPr>
            <a:lvl4pPr marL="0" indent="0">
              <a:lnSpc>
                <a:spcPct val="114000"/>
              </a:lnSpc>
              <a:spcBef>
                <a:spcPts val="0"/>
              </a:spcBef>
              <a:buNone/>
              <a:defRPr sz="1400">
                <a:solidFill>
                  <a:schemeClr val="bg1"/>
                </a:solidFill>
              </a:defRPr>
            </a:lvl4pPr>
            <a:lvl5pPr marL="0" indent="0">
              <a:lnSpc>
                <a:spcPct val="114000"/>
              </a:lnSpc>
              <a:spcBef>
                <a:spcPts val="0"/>
              </a:spcBef>
              <a:buNone/>
              <a:defRPr sz="1400">
                <a:solidFill>
                  <a:schemeClr val="bg1"/>
                </a:solidFill>
              </a:defRPr>
            </a:lvl5pPr>
          </a:lstStyle>
          <a:p>
            <a:pPr lvl="0"/>
            <a:r>
              <a:rPr lang="en-US" dirty="0"/>
              <a:t>Quote attribution </a:t>
            </a:r>
          </a:p>
        </p:txBody>
      </p:sp>
      <p:sp>
        <p:nvSpPr>
          <p:cNvPr id="48" name="Text Placeholder 47">
            <a:extLst>
              <a:ext uri="{FF2B5EF4-FFF2-40B4-BE49-F238E27FC236}">
                <a16:creationId xmlns:a16="http://schemas.microsoft.com/office/drawing/2014/main" id="{F41400D9-5427-4CCF-8EC3-EDC18DC1C8FE}"/>
              </a:ext>
            </a:extLst>
          </p:cNvPr>
          <p:cNvSpPr>
            <a:spLocks noGrp="1"/>
          </p:cNvSpPr>
          <p:nvPr>
            <p:ph type="body" sz="quarter" idx="11" hasCustomPrompt="1"/>
          </p:nvPr>
        </p:nvSpPr>
        <p:spPr bwMode="black">
          <a:xfrm>
            <a:off x="3340102" y="6171314"/>
            <a:ext cx="2613026" cy="236312"/>
          </a:xfrm>
        </p:spPr>
        <p:txBody>
          <a:bodyPr/>
          <a:lstStyle>
            <a:lvl1pPr marL="0" indent="0">
              <a:lnSpc>
                <a:spcPct val="114000"/>
              </a:lnSpc>
              <a:buNone/>
              <a:defRPr sz="1400">
                <a:solidFill>
                  <a:schemeClr val="bg1"/>
                </a:solidFill>
              </a:defRPr>
            </a:lvl1pPr>
            <a:lvl2pPr marL="0" indent="0">
              <a:lnSpc>
                <a:spcPct val="114000"/>
              </a:lnSpc>
              <a:buNone/>
              <a:defRPr sz="1400">
                <a:solidFill>
                  <a:schemeClr val="bg1"/>
                </a:solidFill>
              </a:defRPr>
            </a:lvl2pPr>
            <a:lvl3pPr marL="0" indent="0">
              <a:lnSpc>
                <a:spcPct val="114000"/>
              </a:lnSpc>
              <a:buNone/>
              <a:defRPr sz="1400">
                <a:solidFill>
                  <a:schemeClr val="bg1"/>
                </a:solidFill>
              </a:defRPr>
            </a:lvl3pPr>
            <a:lvl4pPr marL="0" indent="0">
              <a:lnSpc>
                <a:spcPct val="114000"/>
              </a:lnSpc>
              <a:buNone/>
              <a:defRPr sz="1400">
                <a:solidFill>
                  <a:schemeClr val="bg1"/>
                </a:solidFill>
              </a:defRPr>
            </a:lvl4pPr>
            <a:lvl5pPr marL="0" indent="0">
              <a:lnSpc>
                <a:spcPct val="114000"/>
              </a:lnSpc>
              <a:buNone/>
              <a:defRPr sz="1400">
                <a:solidFill>
                  <a:schemeClr val="bg1"/>
                </a:solidFill>
              </a:defRPr>
            </a:lvl5pPr>
          </a:lstStyle>
          <a:p>
            <a:pPr lvl="0"/>
            <a:r>
              <a:rPr lang="en-US" dirty="0"/>
              <a:t>Title/source</a:t>
            </a:r>
          </a:p>
        </p:txBody>
      </p:sp>
      <p:sp>
        <p:nvSpPr>
          <p:cNvPr id="50" name="Text Placeholder 49">
            <a:extLst>
              <a:ext uri="{FF2B5EF4-FFF2-40B4-BE49-F238E27FC236}">
                <a16:creationId xmlns:a16="http://schemas.microsoft.com/office/drawing/2014/main" id="{4D2C86BC-DD41-43F8-B440-D5D76422C6C0}"/>
              </a:ext>
            </a:extLst>
          </p:cNvPr>
          <p:cNvSpPr>
            <a:spLocks noGrp="1"/>
          </p:cNvSpPr>
          <p:nvPr>
            <p:ph type="body" sz="quarter" idx="12" hasCustomPrompt="1"/>
          </p:nvPr>
        </p:nvSpPr>
        <p:spPr bwMode="black">
          <a:xfrm>
            <a:off x="430213" y="395662"/>
            <a:ext cx="10287318" cy="4122848"/>
          </a:xfrm>
        </p:spPr>
        <p:txBody>
          <a:bodyPr/>
          <a:lstStyle>
            <a:lvl1pPr marL="0" indent="0">
              <a:lnSpc>
                <a:spcPct val="99000"/>
              </a:lnSpc>
              <a:spcBef>
                <a:spcPts val="1200"/>
              </a:spcBef>
              <a:buFont typeface="Microsoft Sans Serif" panose="020B0604020202020204" pitchFamily="34" charset="0"/>
              <a:buChar char="​"/>
              <a:defRPr sz="6400">
                <a:solidFill>
                  <a:schemeClr val="bg1"/>
                </a:solidFill>
              </a:defRPr>
            </a:lvl1pPr>
            <a:lvl2pPr marL="0" indent="0">
              <a:lnSpc>
                <a:spcPct val="86000"/>
              </a:lnSpc>
              <a:spcBef>
                <a:spcPts val="1200"/>
              </a:spcBef>
              <a:buFont typeface="Microsoft Sans Serif" panose="020B0604020202020204" pitchFamily="34" charset="0"/>
              <a:buNone/>
              <a:defRPr sz="5500">
                <a:solidFill>
                  <a:schemeClr val="tx1">
                    <a:lumMod val="85000"/>
                    <a:lumOff val="15000"/>
                  </a:schemeClr>
                </a:solidFill>
              </a:defRPr>
            </a:lvl2pPr>
            <a:lvl3pPr marL="0" indent="0">
              <a:lnSpc>
                <a:spcPct val="89000"/>
              </a:lnSpc>
              <a:spcBef>
                <a:spcPts val="1200"/>
              </a:spcBef>
              <a:buFont typeface="Microsoft Sans Serif" panose="020B0604020202020204" pitchFamily="34" charset="0"/>
              <a:buChar char="​"/>
              <a:defRPr sz="4400">
                <a:solidFill>
                  <a:schemeClr val="bg1"/>
                </a:solidFill>
              </a:defRPr>
            </a:lvl3pPr>
            <a:lvl4pPr marL="0" indent="0">
              <a:lnSpc>
                <a:spcPct val="88000"/>
              </a:lnSpc>
              <a:spcBef>
                <a:spcPts val="1200"/>
              </a:spcBef>
              <a:buFont typeface="Microsoft Sans Serif" panose="020B0604020202020204" pitchFamily="34" charset="0"/>
              <a:buChar char="​"/>
              <a:defRPr sz="3400">
                <a:solidFill>
                  <a:schemeClr val="bg1"/>
                </a:solidFill>
              </a:defRPr>
            </a:lvl4pPr>
            <a:lvl5pPr marL="0" indent="0">
              <a:lnSpc>
                <a:spcPct val="89000"/>
              </a:lnSpc>
              <a:spcBef>
                <a:spcPts val="1200"/>
              </a:spcBef>
              <a:buFont typeface="Microsoft Sans Serif" panose="020B0604020202020204" pitchFamily="34" charset="0"/>
              <a:buNone/>
              <a:defRPr sz="2800">
                <a:solidFill>
                  <a:schemeClr val="bg1"/>
                </a:solidFill>
              </a:defRPr>
            </a:lvl5pPr>
            <a:lvl6pPr>
              <a:lnSpc>
                <a:spcPct val="94000"/>
              </a:lnSpc>
              <a:defRPr sz="2400">
                <a:solidFill>
                  <a:schemeClr val="bg1"/>
                </a:solidFill>
              </a:defRPr>
            </a:lvl6pPr>
            <a:lvl7pPr>
              <a:lnSpc>
                <a:spcPct val="88000"/>
              </a:lnSpc>
              <a:defRPr sz="6800">
                <a:solidFill>
                  <a:schemeClr val="bg1"/>
                </a:solidFill>
              </a:defRPr>
            </a:lvl7pPr>
            <a:lvl8pPr>
              <a:lnSpc>
                <a:spcPct val="84000"/>
              </a:lnSpc>
              <a:defRPr sz="8900">
                <a:solidFill>
                  <a:schemeClr val="bg1"/>
                </a:solidFill>
              </a:defRPr>
            </a:lvl8pPr>
            <a:lvl9pPr>
              <a:lnSpc>
                <a:spcPct val="84000"/>
              </a:lnSpc>
              <a:buNone/>
              <a:defRPr sz="11000">
                <a:solidFill>
                  <a:schemeClr val="bg1"/>
                </a:solidFill>
              </a:defRPr>
            </a:lvl9pPr>
          </a:lstStyle>
          <a:p>
            <a:pPr lvl="0"/>
            <a:r>
              <a:rPr lang="en-US" dirty="0"/>
              <a:t>Large quote</a:t>
            </a:r>
          </a:p>
        </p:txBody>
      </p:sp>
      <p:sp useBgFill="1">
        <p:nvSpPr>
          <p:cNvPr id="6" name="Oval 5">
            <a:extLst>
              <a:ext uri="{FF2B5EF4-FFF2-40B4-BE49-F238E27FC236}">
                <a16:creationId xmlns:a16="http://schemas.microsoft.com/office/drawing/2014/main" id="{912CABFA-1146-4C26-A7A8-8BE5726010EB}"/>
              </a:ext>
            </a:extLst>
          </p:cNvPr>
          <p:cNvSpPr/>
          <p:nvPr userDrawn="1"/>
        </p:nvSpPr>
        <p:spPr bwMode="black">
          <a:xfrm>
            <a:off x="11320041" y="6238423"/>
            <a:ext cx="613458" cy="50303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7" name="TextBox 6">
            <a:extLst>
              <a:ext uri="{FF2B5EF4-FFF2-40B4-BE49-F238E27FC236}">
                <a16:creationId xmlns:a16="http://schemas.microsoft.com/office/drawing/2014/main" id="{199CA8C0-F801-4CF0-9D39-60FEAB852907}"/>
              </a:ext>
            </a:extLst>
          </p:cNvPr>
          <p:cNvSpPr txBox="1"/>
          <p:nvPr userDrawn="1"/>
        </p:nvSpPr>
        <p:spPr bwMode="black">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Tree>
    <p:extLst>
      <p:ext uri="{BB962C8B-B14F-4D97-AF65-F5344CB8AC3E}">
        <p14:creationId xmlns:p14="http://schemas.microsoft.com/office/powerpoint/2010/main" val="2797292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8BA69-1145-CF43-AAC4-4E935A82D61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E58166D-2E5D-AF4D-BE40-EC0B299E8DB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AE4ACAF-09A2-6746-8689-20B21984DDC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D162AA4-424C-DA49-9B42-2D93400F292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5CCACFD-8CFE-6C4C-B11E-C5DF6A906CD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F07D86-D810-EC48-8C6D-7E8682B8A368}"/>
              </a:ext>
            </a:extLst>
          </p:cNvPr>
          <p:cNvSpPr>
            <a:spLocks noGrp="1"/>
          </p:cNvSpPr>
          <p:nvPr>
            <p:ph type="dt" sz="half" idx="10"/>
          </p:nvPr>
        </p:nvSpPr>
        <p:spPr/>
        <p:txBody>
          <a:bodyPr/>
          <a:lstStyle/>
          <a:p>
            <a:fld id="{E659ADDB-ABEE-794E-B071-7FFA63B75D17}" type="datetimeFigureOut">
              <a:rPr lang="en-US" smtClean="0"/>
              <a:t>3/4/20</a:t>
            </a:fld>
            <a:endParaRPr lang="en-US"/>
          </a:p>
        </p:txBody>
      </p:sp>
      <p:sp>
        <p:nvSpPr>
          <p:cNvPr id="8" name="Footer Placeholder 7">
            <a:extLst>
              <a:ext uri="{FF2B5EF4-FFF2-40B4-BE49-F238E27FC236}">
                <a16:creationId xmlns:a16="http://schemas.microsoft.com/office/drawing/2014/main" id="{B5E6C911-65F8-6440-96A4-6111B88221D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E86D20D-8AEE-334D-AB6D-5B8577E3B6ED}"/>
              </a:ext>
            </a:extLst>
          </p:cNvPr>
          <p:cNvSpPr>
            <a:spLocks noGrp="1"/>
          </p:cNvSpPr>
          <p:nvPr>
            <p:ph type="sldNum" sz="quarter" idx="12"/>
          </p:nvPr>
        </p:nvSpPr>
        <p:spPr/>
        <p:txBody>
          <a:bodyPr/>
          <a:lstStyle/>
          <a:p>
            <a:fld id="{57D35E5A-983D-214B-A92F-7ECA8A00488D}" type="slidenum">
              <a:rPr lang="en-US" smtClean="0"/>
              <a:t>‹#›</a:t>
            </a:fld>
            <a:endParaRPr lang="en-US"/>
          </a:p>
        </p:txBody>
      </p:sp>
    </p:spTree>
    <p:extLst>
      <p:ext uri="{BB962C8B-B14F-4D97-AF65-F5344CB8AC3E}">
        <p14:creationId xmlns:p14="http://schemas.microsoft.com/office/powerpoint/2010/main" val="392692624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Quote Gray">
    <p:bg>
      <p:bgPr>
        <a:solidFill>
          <a:schemeClr val="accent5"/>
        </a:solidFill>
        <a:effectLst/>
      </p:bgPr>
    </p:bg>
    <p:spTree>
      <p:nvGrpSpPr>
        <p:cNvPr id="1" name=""/>
        <p:cNvGrpSpPr/>
        <p:nvPr/>
      </p:nvGrpSpPr>
      <p:grpSpPr>
        <a:xfrm>
          <a:off x="0" y="0"/>
          <a:ext cx="0" cy="0"/>
          <a:chOff x="0" y="0"/>
          <a:chExt cx="0" cy="0"/>
        </a:xfrm>
      </p:grpSpPr>
      <p:sp>
        <p:nvSpPr>
          <p:cNvPr id="44" name="Text Placeholder 43">
            <a:extLst>
              <a:ext uri="{FF2B5EF4-FFF2-40B4-BE49-F238E27FC236}">
                <a16:creationId xmlns:a16="http://schemas.microsoft.com/office/drawing/2014/main" id="{03C477BE-D0D7-4C03-AB42-77F4B84445FA}"/>
              </a:ext>
            </a:extLst>
          </p:cNvPr>
          <p:cNvSpPr>
            <a:spLocks noGrp="1"/>
          </p:cNvSpPr>
          <p:nvPr>
            <p:ph type="body" sz="quarter" idx="10" hasCustomPrompt="1"/>
          </p:nvPr>
        </p:nvSpPr>
        <p:spPr bwMode="black">
          <a:xfrm>
            <a:off x="481807" y="6171314"/>
            <a:ext cx="2623343" cy="236312"/>
          </a:xfrm>
        </p:spPr>
        <p:txBody>
          <a:bodyPr/>
          <a:lstStyle>
            <a:lvl1pPr marL="0" indent="0">
              <a:lnSpc>
                <a:spcPct val="114000"/>
              </a:lnSpc>
              <a:spcBef>
                <a:spcPts val="0"/>
              </a:spcBef>
              <a:buNone/>
              <a:defRPr sz="1400" b="1">
                <a:solidFill>
                  <a:schemeClr val="bg1"/>
                </a:solidFill>
              </a:defRPr>
            </a:lvl1pPr>
            <a:lvl2pPr marL="0" indent="0">
              <a:lnSpc>
                <a:spcPct val="114000"/>
              </a:lnSpc>
              <a:spcBef>
                <a:spcPts val="0"/>
              </a:spcBef>
              <a:buNone/>
              <a:defRPr sz="1400">
                <a:solidFill>
                  <a:schemeClr val="bg1"/>
                </a:solidFill>
              </a:defRPr>
            </a:lvl2pPr>
            <a:lvl3pPr marL="0" indent="0">
              <a:lnSpc>
                <a:spcPct val="114000"/>
              </a:lnSpc>
              <a:spcBef>
                <a:spcPts val="0"/>
              </a:spcBef>
              <a:buNone/>
              <a:defRPr sz="1400">
                <a:solidFill>
                  <a:schemeClr val="bg1"/>
                </a:solidFill>
              </a:defRPr>
            </a:lvl3pPr>
            <a:lvl4pPr marL="0" indent="0">
              <a:lnSpc>
                <a:spcPct val="114000"/>
              </a:lnSpc>
              <a:spcBef>
                <a:spcPts val="0"/>
              </a:spcBef>
              <a:buNone/>
              <a:defRPr sz="1400">
                <a:solidFill>
                  <a:schemeClr val="bg1"/>
                </a:solidFill>
              </a:defRPr>
            </a:lvl4pPr>
            <a:lvl5pPr marL="0" indent="0">
              <a:lnSpc>
                <a:spcPct val="114000"/>
              </a:lnSpc>
              <a:spcBef>
                <a:spcPts val="0"/>
              </a:spcBef>
              <a:buNone/>
              <a:defRPr sz="1400">
                <a:solidFill>
                  <a:schemeClr val="bg1"/>
                </a:solidFill>
              </a:defRPr>
            </a:lvl5pPr>
          </a:lstStyle>
          <a:p>
            <a:pPr lvl="0"/>
            <a:r>
              <a:rPr lang="en-US" dirty="0"/>
              <a:t>Quote attribution </a:t>
            </a:r>
          </a:p>
        </p:txBody>
      </p:sp>
      <p:sp>
        <p:nvSpPr>
          <p:cNvPr id="48" name="Text Placeholder 47">
            <a:extLst>
              <a:ext uri="{FF2B5EF4-FFF2-40B4-BE49-F238E27FC236}">
                <a16:creationId xmlns:a16="http://schemas.microsoft.com/office/drawing/2014/main" id="{F41400D9-5427-4CCF-8EC3-EDC18DC1C8FE}"/>
              </a:ext>
            </a:extLst>
          </p:cNvPr>
          <p:cNvSpPr>
            <a:spLocks noGrp="1"/>
          </p:cNvSpPr>
          <p:nvPr>
            <p:ph type="body" sz="quarter" idx="11" hasCustomPrompt="1"/>
          </p:nvPr>
        </p:nvSpPr>
        <p:spPr bwMode="black">
          <a:xfrm>
            <a:off x="3340102" y="6171314"/>
            <a:ext cx="2613026" cy="236312"/>
          </a:xfrm>
        </p:spPr>
        <p:txBody>
          <a:bodyPr/>
          <a:lstStyle>
            <a:lvl1pPr marL="0" indent="0">
              <a:lnSpc>
                <a:spcPct val="114000"/>
              </a:lnSpc>
              <a:buNone/>
              <a:defRPr sz="1400">
                <a:solidFill>
                  <a:schemeClr val="bg1"/>
                </a:solidFill>
              </a:defRPr>
            </a:lvl1pPr>
            <a:lvl2pPr marL="0" indent="0">
              <a:lnSpc>
                <a:spcPct val="114000"/>
              </a:lnSpc>
              <a:buNone/>
              <a:defRPr sz="1400">
                <a:solidFill>
                  <a:schemeClr val="bg1"/>
                </a:solidFill>
              </a:defRPr>
            </a:lvl2pPr>
            <a:lvl3pPr marL="0" indent="0">
              <a:lnSpc>
                <a:spcPct val="114000"/>
              </a:lnSpc>
              <a:buNone/>
              <a:defRPr sz="1400">
                <a:solidFill>
                  <a:schemeClr val="bg1"/>
                </a:solidFill>
              </a:defRPr>
            </a:lvl3pPr>
            <a:lvl4pPr marL="0" indent="0">
              <a:lnSpc>
                <a:spcPct val="114000"/>
              </a:lnSpc>
              <a:buNone/>
              <a:defRPr sz="1400">
                <a:solidFill>
                  <a:schemeClr val="bg1"/>
                </a:solidFill>
              </a:defRPr>
            </a:lvl4pPr>
            <a:lvl5pPr marL="0" indent="0">
              <a:lnSpc>
                <a:spcPct val="114000"/>
              </a:lnSpc>
              <a:buNone/>
              <a:defRPr sz="1400">
                <a:solidFill>
                  <a:schemeClr val="bg1"/>
                </a:solidFill>
              </a:defRPr>
            </a:lvl5pPr>
          </a:lstStyle>
          <a:p>
            <a:pPr lvl="0"/>
            <a:r>
              <a:rPr lang="en-US" dirty="0"/>
              <a:t>Title/source</a:t>
            </a:r>
          </a:p>
        </p:txBody>
      </p:sp>
      <p:sp>
        <p:nvSpPr>
          <p:cNvPr id="50" name="Text Placeholder 49">
            <a:extLst>
              <a:ext uri="{FF2B5EF4-FFF2-40B4-BE49-F238E27FC236}">
                <a16:creationId xmlns:a16="http://schemas.microsoft.com/office/drawing/2014/main" id="{4D2C86BC-DD41-43F8-B440-D5D76422C6C0}"/>
              </a:ext>
            </a:extLst>
          </p:cNvPr>
          <p:cNvSpPr>
            <a:spLocks noGrp="1"/>
          </p:cNvSpPr>
          <p:nvPr>
            <p:ph type="body" sz="quarter" idx="12" hasCustomPrompt="1"/>
          </p:nvPr>
        </p:nvSpPr>
        <p:spPr bwMode="black">
          <a:xfrm>
            <a:off x="430213" y="395662"/>
            <a:ext cx="10287318" cy="4122848"/>
          </a:xfrm>
        </p:spPr>
        <p:txBody>
          <a:bodyPr/>
          <a:lstStyle>
            <a:lvl1pPr marL="0" indent="0">
              <a:lnSpc>
                <a:spcPct val="99000"/>
              </a:lnSpc>
              <a:spcBef>
                <a:spcPts val="1200"/>
              </a:spcBef>
              <a:buFont typeface="Microsoft Sans Serif" panose="020B0604020202020204" pitchFamily="34" charset="0"/>
              <a:buChar char="​"/>
              <a:defRPr sz="6400">
                <a:solidFill>
                  <a:schemeClr val="bg1"/>
                </a:solidFill>
              </a:defRPr>
            </a:lvl1pPr>
            <a:lvl2pPr marL="0" indent="0">
              <a:lnSpc>
                <a:spcPct val="86000"/>
              </a:lnSpc>
              <a:spcBef>
                <a:spcPts val="1200"/>
              </a:spcBef>
              <a:buFont typeface="Microsoft Sans Serif" panose="020B0604020202020204" pitchFamily="34" charset="0"/>
              <a:buNone/>
              <a:defRPr sz="5500">
                <a:solidFill>
                  <a:schemeClr val="tx1">
                    <a:lumMod val="85000"/>
                    <a:lumOff val="15000"/>
                  </a:schemeClr>
                </a:solidFill>
              </a:defRPr>
            </a:lvl2pPr>
            <a:lvl3pPr marL="0" indent="0">
              <a:lnSpc>
                <a:spcPct val="89000"/>
              </a:lnSpc>
              <a:spcBef>
                <a:spcPts val="1200"/>
              </a:spcBef>
              <a:buFont typeface="Microsoft Sans Serif" panose="020B0604020202020204" pitchFamily="34" charset="0"/>
              <a:buChar char="​"/>
              <a:defRPr sz="4400">
                <a:solidFill>
                  <a:schemeClr val="bg1"/>
                </a:solidFill>
              </a:defRPr>
            </a:lvl3pPr>
            <a:lvl4pPr marL="0" indent="0">
              <a:lnSpc>
                <a:spcPct val="88000"/>
              </a:lnSpc>
              <a:spcBef>
                <a:spcPts val="1200"/>
              </a:spcBef>
              <a:buFont typeface="Microsoft Sans Serif" panose="020B0604020202020204" pitchFamily="34" charset="0"/>
              <a:buChar char="​"/>
              <a:defRPr sz="3400">
                <a:solidFill>
                  <a:schemeClr val="bg1"/>
                </a:solidFill>
              </a:defRPr>
            </a:lvl4pPr>
            <a:lvl5pPr marL="0" indent="0">
              <a:lnSpc>
                <a:spcPct val="89000"/>
              </a:lnSpc>
              <a:spcBef>
                <a:spcPts val="1200"/>
              </a:spcBef>
              <a:buFont typeface="Microsoft Sans Serif" panose="020B0604020202020204" pitchFamily="34" charset="0"/>
              <a:buNone/>
              <a:defRPr sz="2800">
                <a:solidFill>
                  <a:schemeClr val="bg1"/>
                </a:solidFill>
              </a:defRPr>
            </a:lvl5pPr>
            <a:lvl6pPr>
              <a:lnSpc>
                <a:spcPct val="94000"/>
              </a:lnSpc>
              <a:defRPr sz="2400">
                <a:solidFill>
                  <a:schemeClr val="bg1"/>
                </a:solidFill>
              </a:defRPr>
            </a:lvl6pPr>
            <a:lvl7pPr>
              <a:lnSpc>
                <a:spcPct val="88000"/>
              </a:lnSpc>
              <a:defRPr sz="6800">
                <a:solidFill>
                  <a:schemeClr val="bg1"/>
                </a:solidFill>
              </a:defRPr>
            </a:lvl7pPr>
            <a:lvl8pPr>
              <a:lnSpc>
                <a:spcPct val="84000"/>
              </a:lnSpc>
              <a:defRPr sz="8900">
                <a:solidFill>
                  <a:schemeClr val="bg1"/>
                </a:solidFill>
              </a:defRPr>
            </a:lvl8pPr>
            <a:lvl9pPr>
              <a:lnSpc>
                <a:spcPct val="84000"/>
              </a:lnSpc>
              <a:buNone/>
              <a:defRPr sz="11000">
                <a:solidFill>
                  <a:schemeClr val="bg1"/>
                </a:solidFill>
              </a:defRPr>
            </a:lvl9pPr>
          </a:lstStyle>
          <a:p>
            <a:pPr lvl="0"/>
            <a:r>
              <a:rPr lang="en-US" dirty="0"/>
              <a:t>Large quote</a:t>
            </a:r>
          </a:p>
        </p:txBody>
      </p:sp>
      <p:sp useBgFill="1">
        <p:nvSpPr>
          <p:cNvPr id="6" name="Oval 5">
            <a:extLst>
              <a:ext uri="{FF2B5EF4-FFF2-40B4-BE49-F238E27FC236}">
                <a16:creationId xmlns:a16="http://schemas.microsoft.com/office/drawing/2014/main" id="{D8A97C9B-4499-4412-B7FB-98DC54585AE5}"/>
              </a:ext>
            </a:extLst>
          </p:cNvPr>
          <p:cNvSpPr/>
          <p:nvPr userDrawn="1"/>
        </p:nvSpPr>
        <p:spPr bwMode="black">
          <a:xfrm>
            <a:off x="11320041" y="6238423"/>
            <a:ext cx="613458" cy="50303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7" name="TextBox 6">
            <a:extLst>
              <a:ext uri="{FF2B5EF4-FFF2-40B4-BE49-F238E27FC236}">
                <a16:creationId xmlns:a16="http://schemas.microsoft.com/office/drawing/2014/main" id="{AD27C9AC-5F48-4C57-A266-CF746A1CF17D}"/>
              </a:ext>
            </a:extLst>
          </p:cNvPr>
          <p:cNvSpPr txBox="1"/>
          <p:nvPr userDrawn="1"/>
        </p:nvSpPr>
        <p:spPr bwMode="black">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Tree>
    <p:extLst>
      <p:ext uri="{BB962C8B-B14F-4D97-AF65-F5344CB8AC3E}">
        <p14:creationId xmlns:p14="http://schemas.microsoft.com/office/powerpoint/2010/main" val="958868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14_Thank You">
    <p:bg bwMode="gray">
      <p:bgPr>
        <a:solidFill>
          <a:schemeClr val="accent1"/>
        </a:solidFill>
        <a:effectLst/>
      </p:bgPr>
    </p:bg>
    <p:spTree>
      <p:nvGrpSpPr>
        <p:cNvPr id="1" name=""/>
        <p:cNvGrpSpPr/>
        <p:nvPr/>
      </p:nvGrpSpPr>
      <p:grpSpPr>
        <a:xfrm>
          <a:off x="0" y="0"/>
          <a:ext cx="0" cy="0"/>
          <a:chOff x="0" y="0"/>
          <a:chExt cx="0" cy="0"/>
        </a:xfrm>
      </p:grpSpPr>
      <p:sp>
        <p:nvSpPr>
          <p:cNvPr id="65" name="Rectangle: Single Corner Rounded 64">
            <a:extLst>
              <a:ext uri="{FF2B5EF4-FFF2-40B4-BE49-F238E27FC236}">
                <a16:creationId xmlns:a16="http://schemas.microsoft.com/office/drawing/2014/main" id="{CF1E7CE3-7A17-4382-8BA4-A6EF494BF310}"/>
              </a:ext>
            </a:extLst>
          </p:cNvPr>
          <p:cNvSpPr/>
          <p:nvPr userDrawn="1"/>
        </p:nvSpPr>
        <p:spPr bwMode="gray">
          <a:xfrm flipV="1">
            <a:off x="1588" y="0"/>
            <a:ext cx="10014977" cy="6170634"/>
          </a:xfrm>
          <a:prstGeom prst="round1Rect">
            <a:avLst>
              <a:gd name="adj" fmla="val 3140"/>
            </a:avLst>
          </a:prstGeom>
          <a:gradFill>
            <a:gsLst>
              <a:gs pos="0">
                <a:srgbClr val="6283EE"/>
              </a:gs>
              <a:gs pos="75000">
                <a:schemeClr val="accent2"/>
              </a:gs>
            </a:gsLst>
            <a:lin ang="3000000" scaled="0"/>
          </a:gradFill>
          <a:ln>
            <a:noFill/>
          </a:ln>
          <a:effectLst>
            <a:outerShdw blurRad="571500" dist="317500" dir="8100000" algn="t" rotWithShape="0">
              <a:schemeClr val="accent1">
                <a:lumMod val="50000"/>
                <a:alpha val="9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err="1">
              <a:solidFill>
                <a:prstClr val="white"/>
              </a:solidFill>
            </a:endParaRPr>
          </a:p>
        </p:txBody>
      </p:sp>
      <p:sp>
        <p:nvSpPr>
          <p:cNvPr id="71" name="Rectangle: Single Corner Rounded 70">
            <a:extLst>
              <a:ext uri="{FF2B5EF4-FFF2-40B4-BE49-F238E27FC236}">
                <a16:creationId xmlns:a16="http://schemas.microsoft.com/office/drawing/2014/main" id="{16285E8E-54DA-45A3-8859-F2AC5B9C6A4C}"/>
              </a:ext>
            </a:extLst>
          </p:cNvPr>
          <p:cNvSpPr/>
          <p:nvPr userDrawn="1"/>
        </p:nvSpPr>
        <p:spPr bwMode="gray">
          <a:xfrm flipV="1">
            <a:off x="-6349" y="0"/>
            <a:ext cx="8121650" cy="3764215"/>
          </a:xfrm>
          <a:prstGeom prst="round1Rect">
            <a:avLst>
              <a:gd name="adj" fmla="val 5394"/>
            </a:avLst>
          </a:prstGeom>
          <a:gradFill>
            <a:gsLst>
              <a:gs pos="100000">
                <a:srgbClr val="F2F2F4"/>
              </a:gs>
              <a:gs pos="37000">
                <a:schemeClr val="bg1">
                  <a:lumMod val="0"/>
                  <a:lumOff val="100000"/>
                </a:schemeClr>
              </a:gs>
            </a:gsLst>
            <a:lin ang="8100000" scaled="1"/>
          </a:gradFill>
          <a:ln>
            <a:noFill/>
          </a:ln>
          <a:effectLst>
            <a:outerShdw blurRad="838200" dist="406400" dir="7440000" sx="96000" sy="96000" algn="t" rotWithShape="0">
              <a:srgbClr val="111D51">
                <a:alpha val="8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err="1">
              <a:solidFill>
                <a:prstClr val="white"/>
              </a:solidFill>
            </a:endParaRPr>
          </a:p>
        </p:txBody>
      </p:sp>
      <p:sp>
        <p:nvSpPr>
          <p:cNvPr id="42" name="TextBox 41">
            <a:extLst>
              <a:ext uri="{FF2B5EF4-FFF2-40B4-BE49-F238E27FC236}">
                <a16:creationId xmlns:a16="http://schemas.microsoft.com/office/drawing/2014/main" id="{0C078D3F-27AE-4E4F-A5C5-A25241137A81}"/>
              </a:ext>
            </a:extLst>
          </p:cNvPr>
          <p:cNvSpPr txBox="1"/>
          <p:nvPr userDrawn="1"/>
        </p:nvSpPr>
        <p:spPr bwMode="gray">
          <a:xfrm>
            <a:off x="484656" y="2348891"/>
            <a:ext cx="3952236" cy="814005"/>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1400" b="0" i="0" u="none" strike="noStrike" kern="1200" cap="none" spc="0" normalizeH="0" baseline="0" noProof="0" dirty="0">
                <a:ln>
                  <a:noFill/>
                </a:ln>
                <a:solidFill>
                  <a:schemeClr val="tx1">
                    <a:lumMod val="85000"/>
                    <a:lumOff val="15000"/>
                  </a:schemeClr>
                </a:solidFill>
                <a:effectLst/>
                <a:uLnTx/>
                <a:uFillTx/>
                <a:latin typeface="Microsoft Sans Serif" panose="020B0604020202020204" pitchFamily="34" charset="0"/>
                <a:ea typeface="+mn-ea"/>
                <a:cs typeface="+mn-cs"/>
              </a:rPr>
              <a:t>Follow us on:</a:t>
            </a:r>
          </a:p>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1400" b="0" i="0" u="none" strike="noStrike" kern="1200" cap="none" spc="0" normalizeH="0" baseline="0" noProof="0" dirty="0">
                <a:ln>
                  <a:noFill/>
                </a:ln>
                <a:solidFill>
                  <a:schemeClr val="tx1">
                    <a:lumMod val="85000"/>
                    <a:lumOff val="15000"/>
                  </a:schemeClr>
                </a:solidFill>
                <a:effectLst/>
                <a:uLnTx/>
                <a:uFillTx/>
                <a:latin typeface="Microsoft Sans Serif" panose="020B0604020202020204" pitchFamily="34" charset="0"/>
                <a:ea typeface="+mn-ea"/>
                <a:cs typeface="+mn-cs"/>
              </a:rPr>
              <a:t>For more information, visit us at:</a:t>
            </a:r>
          </a:p>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1400" b="0" i="0" u="none" strike="noStrike" kern="1200" cap="none" spc="0" normalizeH="0" baseline="0" noProof="0" dirty="0">
                <a:ln>
                  <a:noFill/>
                </a:ln>
                <a:solidFill>
                  <a:schemeClr val="tx1">
                    <a:lumMod val="85000"/>
                    <a:lumOff val="15000"/>
                  </a:schemeClr>
                </a:solidFill>
                <a:effectLst/>
                <a:uLnTx/>
                <a:uFillTx/>
                <a:latin typeface="Microsoft Sans Serif" panose="020B0604020202020204" pitchFamily="34" charset="0"/>
                <a:ea typeface="+mn-ea"/>
                <a:cs typeface="+mn-cs"/>
              </a:rPr>
              <a:t>www.qualcomm.com &amp; www.qualcomm.com/blog</a:t>
            </a:r>
          </a:p>
        </p:txBody>
      </p:sp>
      <p:sp>
        <p:nvSpPr>
          <p:cNvPr id="43" name="TextBox 42">
            <a:extLst>
              <a:ext uri="{FF2B5EF4-FFF2-40B4-BE49-F238E27FC236}">
                <a16:creationId xmlns:a16="http://schemas.microsoft.com/office/drawing/2014/main" id="{1CA64EC1-A159-47CC-BBC8-86849D0369FF}"/>
              </a:ext>
            </a:extLst>
          </p:cNvPr>
          <p:cNvSpPr txBox="1"/>
          <p:nvPr userDrawn="1"/>
        </p:nvSpPr>
        <p:spPr bwMode="gray">
          <a:xfrm>
            <a:off x="483068" y="1128889"/>
            <a:ext cx="3952236" cy="889026"/>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5400" b="0" i="0" u="none" strike="noStrike" kern="1200" cap="none" spc="0" normalizeH="0" baseline="0" noProof="0" dirty="0">
                <a:ln>
                  <a:noFill/>
                </a:ln>
                <a:solidFill>
                  <a:prstClr val="black"/>
                </a:solidFill>
                <a:effectLst/>
                <a:uLnTx/>
                <a:uFillTx/>
                <a:latin typeface="Microsoft Sans Serif" panose="020B0604020202020204" pitchFamily="34" charset="0"/>
                <a:ea typeface="+mn-ea"/>
                <a:cs typeface="+mn-cs"/>
              </a:rPr>
              <a:t>Thank you!</a:t>
            </a:r>
          </a:p>
        </p:txBody>
      </p:sp>
      <p:grpSp>
        <p:nvGrpSpPr>
          <p:cNvPr id="44" name="Group 43">
            <a:extLst>
              <a:ext uri="{FF2B5EF4-FFF2-40B4-BE49-F238E27FC236}">
                <a16:creationId xmlns:a16="http://schemas.microsoft.com/office/drawing/2014/main" id="{8E58AE09-1E5F-4803-A45C-18227E43D796}"/>
              </a:ext>
            </a:extLst>
          </p:cNvPr>
          <p:cNvGrpSpPr/>
          <p:nvPr userDrawn="1"/>
        </p:nvGrpSpPr>
        <p:grpSpPr bwMode="gray">
          <a:xfrm>
            <a:off x="1631429" y="2378044"/>
            <a:ext cx="662232" cy="166848"/>
            <a:chOff x="2444506" y="3670918"/>
            <a:chExt cx="416641" cy="104972"/>
          </a:xfrm>
          <a:solidFill>
            <a:schemeClr val="tx1">
              <a:lumMod val="85000"/>
              <a:lumOff val="15000"/>
            </a:schemeClr>
          </a:solidFill>
        </p:grpSpPr>
        <p:sp>
          <p:nvSpPr>
            <p:cNvPr id="45" name="Freeform 12">
              <a:extLst>
                <a:ext uri="{FF2B5EF4-FFF2-40B4-BE49-F238E27FC236}">
                  <a16:creationId xmlns:a16="http://schemas.microsoft.com/office/drawing/2014/main" id="{A627BAD2-8D69-4928-B16D-595E55F96BC6}"/>
                </a:ext>
              </a:extLst>
            </p:cNvPr>
            <p:cNvSpPr>
              <a:spLocks noChangeAspect="1"/>
            </p:cNvSpPr>
            <p:nvPr/>
          </p:nvSpPr>
          <p:spPr bwMode="gray">
            <a:xfrm>
              <a:off x="2560525" y="3671306"/>
              <a:ext cx="128510" cy="104427"/>
            </a:xfrm>
            <a:custGeom>
              <a:avLst/>
              <a:gdLst>
                <a:gd name="T0" fmla="*/ 800 w 800"/>
                <a:gd name="T1" fmla="*/ 77 h 650"/>
                <a:gd name="T2" fmla="*/ 706 w 800"/>
                <a:gd name="T3" fmla="*/ 103 h 650"/>
                <a:gd name="T4" fmla="*/ 778 w 800"/>
                <a:gd name="T5" fmla="*/ 12 h 650"/>
                <a:gd name="T6" fmla="*/ 674 w 800"/>
                <a:gd name="T7" fmla="*/ 52 h 650"/>
                <a:gd name="T8" fmla="*/ 554 w 800"/>
                <a:gd name="T9" fmla="*/ 0 h 650"/>
                <a:gd name="T10" fmla="*/ 390 w 800"/>
                <a:gd name="T11" fmla="*/ 164 h 650"/>
                <a:gd name="T12" fmla="*/ 394 w 800"/>
                <a:gd name="T13" fmla="*/ 201 h 650"/>
                <a:gd name="T14" fmla="*/ 56 w 800"/>
                <a:gd name="T15" fmla="*/ 30 h 650"/>
                <a:gd name="T16" fmla="*/ 33 w 800"/>
                <a:gd name="T17" fmla="*/ 112 h 650"/>
                <a:gd name="T18" fmla="*/ 106 w 800"/>
                <a:gd name="T19" fmla="*/ 249 h 650"/>
                <a:gd name="T20" fmla="*/ 32 w 800"/>
                <a:gd name="T21" fmla="*/ 229 h 650"/>
                <a:gd name="T22" fmla="*/ 32 w 800"/>
                <a:gd name="T23" fmla="*/ 231 h 650"/>
                <a:gd name="T24" fmla="*/ 164 w 800"/>
                <a:gd name="T25" fmla="*/ 392 h 650"/>
                <a:gd name="T26" fmla="*/ 121 w 800"/>
                <a:gd name="T27" fmla="*/ 397 h 650"/>
                <a:gd name="T28" fmla="*/ 90 w 800"/>
                <a:gd name="T29" fmla="*/ 394 h 650"/>
                <a:gd name="T30" fmla="*/ 243 w 800"/>
                <a:gd name="T31" fmla="*/ 508 h 650"/>
                <a:gd name="T32" fmla="*/ 39 w 800"/>
                <a:gd name="T33" fmla="*/ 579 h 650"/>
                <a:gd name="T34" fmla="*/ 0 w 800"/>
                <a:gd name="T35" fmla="*/ 576 h 650"/>
                <a:gd name="T36" fmla="*/ 252 w 800"/>
                <a:gd name="T37" fmla="*/ 650 h 650"/>
                <a:gd name="T38" fmla="*/ 719 w 800"/>
                <a:gd name="T39" fmla="*/ 183 h 650"/>
                <a:gd name="T40" fmla="*/ 718 w 800"/>
                <a:gd name="T41" fmla="*/ 162 h 650"/>
                <a:gd name="T42" fmla="*/ 800 w 800"/>
                <a:gd name="T43" fmla="*/ 77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00" h="650">
                  <a:moveTo>
                    <a:pt x="800" y="77"/>
                  </a:moveTo>
                  <a:cubicBezTo>
                    <a:pt x="771" y="90"/>
                    <a:pt x="739" y="99"/>
                    <a:pt x="706" y="103"/>
                  </a:cubicBezTo>
                  <a:cubicBezTo>
                    <a:pt x="740" y="82"/>
                    <a:pt x="766" y="50"/>
                    <a:pt x="778" y="12"/>
                  </a:cubicBezTo>
                  <a:cubicBezTo>
                    <a:pt x="746" y="31"/>
                    <a:pt x="711" y="44"/>
                    <a:pt x="674" y="52"/>
                  </a:cubicBezTo>
                  <a:cubicBezTo>
                    <a:pt x="644" y="20"/>
                    <a:pt x="601" y="0"/>
                    <a:pt x="554" y="0"/>
                  </a:cubicBezTo>
                  <a:cubicBezTo>
                    <a:pt x="463" y="0"/>
                    <a:pt x="390" y="73"/>
                    <a:pt x="390" y="164"/>
                  </a:cubicBezTo>
                  <a:cubicBezTo>
                    <a:pt x="390" y="177"/>
                    <a:pt x="391" y="189"/>
                    <a:pt x="394" y="201"/>
                  </a:cubicBezTo>
                  <a:cubicBezTo>
                    <a:pt x="258" y="195"/>
                    <a:pt x="137" y="129"/>
                    <a:pt x="56" y="30"/>
                  </a:cubicBezTo>
                  <a:cubicBezTo>
                    <a:pt x="42" y="54"/>
                    <a:pt x="33" y="82"/>
                    <a:pt x="33" y="112"/>
                  </a:cubicBezTo>
                  <a:cubicBezTo>
                    <a:pt x="33" y="169"/>
                    <a:pt x="62" y="220"/>
                    <a:pt x="106" y="249"/>
                  </a:cubicBezTo>
                  <a:cubicBezTo>
                    <a:pt x="80" y="248"/>
                    <a:pt x="54" y="241"/>
                    <a:pt x="32" y="229"/>
                  </a:cubicBezTo>
                  <a:cubicBezTo>
                    <a:pt x="32" y="229"/>
                    <a:pt x="32" y="230"/>
                    <a:pt x="32" y="231"/>
                  </a:cubicBezTo>
                  <a:cubicBezTo>
                    <a:pt x="32" y="310"/>
                    <a:pt x="89" y="376"/>
                    <a:pt x="164" y="392"/>
                  </a:cubicBezTo>
                  <a:cubicBezTo>
                    <a:pt x="150" y="395"/>
                    <a:pt x="136" y="397"/>
                    <a:pt x="121" y="397"/>
                  </a:cubicBezTo>
                  <a:cubicBezTo>
                    <a:pt x="110" y="397"/>
                    <a:pt x="100" y="396"/>
                    <a:pt x="90" y="394"/>
                  </a:cubicBezTo>
                  <a:cubicBezTo>
                    <a:pt x="111" y="460"/>
                    <a:pt x="171" y="507"/>
                    <a:pt x="243" y="508"/>
                  </a:cubicBezTo>
                  <a:cubicBezTo>
                    <a:pt x="187" y="552"/>
                    <a:pt x="116" y="579"/>
                    <a:pt x="39" y="579"/>
                  </a:cubicBezTo>
                  <a:cubicBezTo>
                    <a:pt x="26" y="579"/>
                    <a:pt x="13" y="578"/>
                    <a:pt x="0" y="576"/>
                  </a:cubicBezTo>
                  <a:cubicBezTo>
                    <a:pt x="73" y="623"/>
                    <a:pt x="159" y="650"/>
                    <a:pt x="252" y="650"/>
                  </a:cubicBezTo>
                  <a:cubicBezTo>
                    <a:pt x="553" y="650"/>
                    <a:pt x="719" y="400"/>
                    <a:pt x="719" y="183"/>
                  </a:cubicBezTo>
                  <a:cubicBezTo>
                    <a:pt x="719" y="176"/>
                    <a:pt x="718" y="169"/>
                    <a:pt x="718" y="162"/>
                  </a:cubicBezTo>
                  <a:cubicBezTo>
                    <a:pt x="750" y="139"/>
                    <a:pt x="778" y="110"/>
                    <a:pt x="800" y="7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icrosoft Sans Serif" panose="020B0604020202020204" pitchFamily="34" charset="0"/>
                <a:ea typeface="+mn-ea"/>
                <a:cs typeface="+mn-cs"/>
              </a:endParaRPr>
            </a:p>
          </p:txBody>
        </p:sp>
        <p:grpSp>
          <p:nvGrpSpPr>
            <p:cNvPr id="46" name="Group 5">
              <a:extLst>
                <a:ext uri="{FF2B5EF4-FFF2-40B4-BE49-F238E27FC236}">
                  <a16:creationId xmlns:a16="http://schemas.microsoft.com/office/drawing/2014/main" id="{0162444D-2A2A-46E3-9507-C0CB7E7AA354}"/>
                </a:ext>
              </a:extLst>
            </p:cNvPr>
            <p:cNvGrpSpPr>
              <a:grpSpLocks noChangeAspect="1"/>
            </p:cNvGrpSpPr>
            <p:nvPr/>
          </p:nvGrpSpPr>
          <p:grpSpPr bwMode="gray">
            <a:xfrm>
              <a:off x="2756386" y="3671305"/>
              <a:ext cx="104761" cy="103529"/>
              <a:chOff x="3331" y="1656"/>
              <a:chExt cx="1020" cy="1008"/>
            </a:xfrm>
            <a:grpFill/>
          </p:grpSpPr>
          <p:sp>
            <p:nvSpPr>
              <p:cNvPr id="48" name="Freeform 6">
                <a:extLst>
                  <a:ext uri="{FF2B5EF4-FFF2-40B4-BE49-F238E27FC236}">
                    <a16:creationId xmlns:a16="http://schemas.microsoft.com/office/drawing/2014/main" id="{77DD6462-B80E-4A66-A3F2-2A93DA872171}"/>
                  </a:ext>
                </a:extLst>
              </p:cNvPr>
              <p:cNvSpPr>
                <a:spLocks noEditPoints="1"/>
              </p:cNvSpPr>
              <p:nvPr/>
            </p:nvSpPr>
            <p:spPr bwMode="gray">
              <a:xfrm>
                <a:off x="3331" y="1656"/>
                <a:ext cx="232" cy="1008"/>
              </a:xfrm>
              <a:custGeom>
                <a:avLst/>
                <a:gdLst>
                  <a:gd name="T0" fmla="*/ 98 w 98"/>
                  <a:gd name="T1" fmla="*/ 46 h 427"/>
                  <a:gd name="T2" fmla="*/ 48 w 98"/>
                  <a:gd name="T3" fmla="*/ 92 h 427"/>
                  <a:gd name="T4" fmla="*/ 0 w 98"/>
                  <a:gd name="T5" fmla="*/ 46 h 427"/>
                  <a:gd name="T6" fmla="*/ 49 w 98"/>
                  <a:gd name="T7" fmla="*/ 0 h 427"/>
                  <a:gd name="T8" fmla="*/ 98 w 98"/>
                  <a:gd name="T9" fmla="*/ 46 h 427"/>
                  <a:gd name="T10" fmla="*/ 2 w 98"/>
                  <a:gd name="T11" fmla="*/ 427 h 427"/>
                  <a:gd name="T12" fmla="*/ 2 w 98"/>
                  <a:gd name="T13" fmla="*/ 129 h 427"/>
                  <a:gd name="T14" fmla="*/ 95 w 98"/>
                  <a:gd name="T15" fmla="*/ 129 h 427"/>
                  <a:gd name="T16" fmla="*/ 95 w 98"/>
                  <a:gd name="T17" fmla="*/ 427 h 427"/>
                  <a:gd name="T18" fmla="*/ 2 w 98"/>
                  <a:gd name="T19" fmla="*/ 427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8" h="427">
                    <a:moveTo>
                      <a:pt x="98" y="46"/>
                    </a:moveTo>
                    <a:cubicBezTo>
                      <a:pt x="98" y="72"/>
                      <a:pt x="79" y="92"/>
                      <a:pt x="48" y="92"/>
                    </a:cubicBezTo>
                    <a:cubicBezTo>
                      <a:pt x="18" y="92"/>
                      <a:pt x="0" y="72"/>
                      <a:pt x="0" y="46"/>
                    </a:cubicBezTo>
                    <a:cubicBezTo>
                      <a:pt x="0" y="20"/>
                      <a:pt x="19" y="0"/>
                      <a:pt x="49" y="0"/>
                    </a:cubicBezTo>
                    <a:cubicBezTo>
                      <a:pt x="79" y="0"/>
                      <a:pt x="97" y="20"/>
                      <a:pt x="98" y="46"/>
                    </a:cubicBezTo>
                    <a:close/>
                    <a:moveTo>
                      <a:pt x="2" y="427"/>
                    </a:moveTo>
                    <a:cubicBezTo>
                      <a:pt x="2" y="129"/>
                      <a:pt x="2" y="129"/>
                      <a:pt x="2" y="129"/>
                    </a:cubicBezTo>
                    <a:cubicBezTo>
                      <a:pt x="95" y="129"/>
                      <a:pt x="95" y="129"/>
                      <a:pt x="95" y="129"/>
                    </a:cubicBezTo>
                    <a:cubicBezTo>
                      <a:pt x="95" y="427"/>
                      <a:pt x="95" y="427"/>
                      <a:pt x="95" y="427"/>
                    </a:cubicBezTo>
                    <a:lnTo>
                      <a:pt x="2" y="4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icrosoft Sans Serif" panose="020B0604020202020204" pitchFamily="34" charset="0"/>
                  <a:ea typeface="+mn-ea"/>
                  <a:cs typeface="+mn-cs"/>
                </a:endParaRPr>
              </a:p>
            </p:txBody>
          </p:sp>
          <p:sp>
            <p:nvSpPr>
              <p:cNvPr id="49" name="Freeform 7">
                <a:extLst>
                  <a:ext uri="{FF2B5EF4-FFF2-40B4-BE49-F238E27FC236}">
                    <a16:creationId xmlns:a16="http://schemas.microsoft.com/office/drawing/2014/main" id="{3438D5A0-89DE-45B0-9C57-B125F96DE5CC}"/>
                  </a:ext>
                </a:extLst>
              </p:cNvPr>
              <p:cNvSpPr>
                <a:spLocks/>
              </p:cNvSpPr>
              <p:nvPr/>
            </p:nvSpPr>
            <p:spPr bwMode="gray">
              <a:xfrm>
                <a:off x="3681" y="1944"/>
                <a:ext cx="670" cy="720"/>
              </a:xfrm>
              <a:custGeom>
                <a:avLst/>
                <a:gdLst>
                  <a:gd name="T0" fmla="*/ 2 w 284"/>
                  <a:gd name="T1" fmla="*/ 102 h 305"/>
                  <a:gd name="T2" fmla="*/ 0 w 284"/>
                  <a:gd name="T3" fmla="*/ 7 h 305"/>
                  <a:gd name="T4" fmla="*/ 80 w 284"/>
                  <a:gd name="T5" fmla="*/ 7 h 305"/>
                  <a:gd name="T6" fmla="*/ 84 w 284"/>
                  <a:gd name="T7" fmla="*/ 48 h 305"/>
                  <a:gd name="T8" fmla="*/ 86 w 284"/>
                  <a:gd name="T9" fmla="*/ 48 h 305"/>
                  <a:gd name="T10" fmla="*/ 178 w 284"/>
                  <a:gd name="T11" fmla="*/ 0 h 305"/>
                  <a:gd name="T12" fmla="*/ 284 w 284"/>
                  <a:gd name="T13" fmla="*/ 129 h 305"/>
                  <a:gd name="T14" fmla="*/ 284 w 284"/>
                  <a:gd name="T15" fmla="*/ 305 h 305"/>
                  <a:gd name="T16" fmla="*/ 192 w 284"/>
                  <a:gd name="T17" fmla="*/ 305 h 305"/>
                  <a:gd name="T18" fmla="*/ 192 w 284"/>
                  <a:gd name="T19" fmla="*/ 140 h 305"/>
                  <a:gd name="T20" fmla="*/ 145 w 284"/>
                  <a:gd name="T21" fmla="*/ 75 h 305"/>
                  <a:gd name="T22" fmla="*/ 98 w 284"/>
                  <a:gd name="T23" fmla="*/ 110 h 305"/>
                  <a:gd name="T24" fmla="*/ 94 w 284"/>
                  <a:gd name="T25" fmla="*/ 133 h 305"/>
                  <a:gd name="T26" fmla="*/ 94 w 284"/>
                  <a:gd name="T27" fmla="*/ 305 h 305"/>
                  <a:gd name="T28" fmla="*/ 2 w 284"/>
                  <a:gd name="T29" fmla="*/ 305 h 305"/>
                  <a:gd name="T30" fmla="*/ 2 w 284"/>
                  <a:gd name="T31" fmla="*/ 102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4" h="305">
                    <a:moveTo>
                      <a:pt x="2" y="102"/>
                    </a:moveTo>
                    <a:cubicBezTo>
                      <a:pt x="2" y="65"/>
                      <a:pt x="1" y="34"/>
                      <a:pt x="0" y="7"/>
                    </a:cubicBezTo>
                    <a:cubicBezTo>
                      <a:pt x="80" y="7"/>
                      <a:pt x="80" y="7"/>
                      <a:pt x="80" y="7"/>
                    </a:cubicBezTo>
                    <a:cubicBezTo>
                      <a:pt x="84" y="48"/>
                      <a:pt x="84" y="48"/>
                      <a:pt x="84" y="48"/>
                    </a:cubicBezTo>
                    <a:cubicBezTo>
                      <a:pt x="86" y="48"/>
                      <a:pt x="86" y="48"/>
                      <a:pt x="86" y="48"/>
                    </a:cubicBezTo>
                    <a:cubicBezTo>
                      <a:pt x="98" y="29"/>
                      <a:pt x="128" y="0"/>
                      <a:pt x="178" y="0"/>
                    </a:cubicBezTo>
                    <a:cubicBezTo>
                      <a:pt x="239" y="0"/>
                      <a:pt x="284" y="41"/>
                      <a:pt x="284" y="129"/>
                    </a:cubicBezTo>
                    <a:cubicBezTo>
                      <a:pt x="284" y="305"/>
                      <a:pt x="284" y="305"/>
                      <a:pt x="284" y="305"/>
                    </a:cubicBezTo>
                    <a:cubicBezTo>
                      <a:pt x="192" y="305"/>
                      <a:pt x="192" y="305"/>
                      <a:pt x="192" y="305"/>
                    </a:cubicBezTo>
                    <a:cubicBezTo>
                      <a:pt x="192" y="140"/>
                      <a:pt x="192" y="140"/>
                      <a:pt x="192" y="140"/>
                    </a:cubicBezTo>
                    <a:cubicBezTo>
                      <a:pt x="192" y="101"/>
                      <a:pt x="178" y="75"/>
                      <a:pt x="145" y="75"/>
                    </a:cubicBezTo>
                    <a:cubicBezTo>
                      <a:pt x="119" y="75"/>
                      <a:pt x="104" y="93"/>
                      <a:pt x="98" y="110"/>
                    </a:cubicBezTo>
                    <a:cubicBezTo>
                      <a:pt x="95" y="116"/>
                      <a:pt x="94" y="124"/>
                      <a:pt x="94" y="133"/>
                    </a:cubicBezTo>
                    <a:cubicBezTo>
                      <a:pt x="94" y="305"/>
                      <a:pt x="94" y="305"/>
                      <a:pt x="94" y="305"/>
                    </a:cubicBezTo>
                    <a:cubicBezTo>
                      <a:pt x="2" y="305"/>
                      <a:pt x="2" y="305"/>
                      <a:pt x="2" y="305"/>
                    </a:cubicBezTo>
                    <a:lnTo>
                      <a:pt x="2"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icrosoft Sans Serif" panose="020B0604020202020204" pitchFamily="34" charset="0"/>
                  <a:ea typeface="+mn-ea"/>
                  <a:cs typeface="+mn-cs"/>
                </a:endParaRPr>
              </a:p>
            </p:txBody>
          </p:sp>
        </p:grpSp>
        <p:sp>
          <p:nvSpPr>
            <p:cNvPr id="47" name="Freeform 5">
              <a:extLst>
                <a:ext uri="{FF2B5EF4-FFF2-40B4-BE49-F238E27FC236}">
                  <a16:creationId xmlns:a16="http://schemas.microsoft.com/office/drawing/2014/main" id="{9B2BAAC6-7CCD-4529-8455-659FC8953183}"/>
                </a:ext>
              </a:extLst>
            </p:cNvPr>
            <p:cNvSpPr>
              <a:spLocks/>
            </p:cNvSpPr>
            <p:nvPr/>
          </p:nvSpPr>
          <p:spPr bwMode="gray">
            <a:xfrm>
              <a:off x="2444506" y="3670918"/>
              <a:ext cx="48669" cy="104972"/>
            </a:xfrm>
            <a:custGeom>
              <a:avLst/>
              <a:gdLst>
                <a:gd name="T0" fmla="*/ 60 w 90"/>
                <a:gd name="T1" fmla="*/ 193 h 193"/>
                <a:gd name="T2" fmla="*/ 20 w 90"/>
                <a:gd name="T3" fmla="*/ 193 h 193"/>
                <a:gd name="T4" fmla="*/ 20 w 90"/>
                <a:gd name="T5" fmla="*/ 97 h 193"/>
                <a:gd name="T6" fmla="*/ 0 w 90"/>
                <a:gd name="T7" fmla="*/ 97 h 193"/>
                <a:gd name="T8" fmla="*/ 0 w 90"/>
                <a:gd name="T9" fmla="*/ 63 h 193"/>
                <a:gd name="T10" fmla="*/ 20 w 90"/>
                <a:gd name="T11" fmla="*/ 63 h 193"/>
                <a:gd name="T12" fmla="*/ 20 w 90"/>
                <a:gd name="T13" fmla="*/ 44 h 193"/>
                <a:gd name="T14" fmla="*/ 63 w 90"/>
                <a:gd name="T15" fmla="*/ 0 h 193"/>
                <a:gd name="T16" fmla="*/ 89 w 90"/>
                <a:gd name="T17" fmla="*/ 0 h 193"/>
                <a:gd name="T18" fmla="*/ 89 w 90"/>
                <a:gd name="T19" fmla="*/ 34 h 193"/>
                <a:gd name="T20" fmla="*/ 73 w 90"/>
                <a:gd name="T21" fmla="*/ 34 h 193"/>
                <a:gd name="T22" fmla="*/ 60 w 90"/>
                <a:gd name="T23" fmla="*/ 47 h 193"/>
                <a:gd name="T24" fmla="*/ 60 w 90"/>
                <a:gd name="T25" fmla="*/ 63 h 193"/>
                <a:gd name="T26" fmla="*/ 90 w 90"/>
                <a:gd name="T27" fmla="*/ 63 h 193"/>
                <a:gd name="T28" fmla="*/ 86 w 90"/>
                <a:gd name="T29" fmla="*/ 97 h 193"/>
                <a:gd name="T30" fmla="*/ 60 w 90"/>
                <a:gd name="T31" fmla="*/ 97 h 193"/>
                <a:gd name="T32" fmla="*/ 60 w 90"/>
                <a:gd name="T33" fmla="*/ 193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0" h="193">
                  <a:moveTo>
                    <a:pt x="60" y="193"/>
                  </a:moveTo>
                  <a:cubicBezTo>
                    <a:pt x="20" y="193"/>
                    <a:pt x="20" y="193"/>
                    <a:pt x="20" y="193"/>
                  </a:cubicBezTo>
                  <a:cubicBezTo>
                    <a:pt x="20" y="97"/>
                    <a:pt x="20" y="97"/>
                    <a:pt x="20" y="97"/>
                  </a:cubicBezTo>
                  <a:cubicBezTo>
                    <a:pt x="0" y="97"/>
                    <a:pt x="0" y="97"/>
                    <a:pt x="0" y="97"/>
                  </a:cubicBezTo>
                  <a:cubicBezTo>
                    <a:pt x="0" y="63"/>
                    <a:pt x="0" y="63"/>
                    <a:pt x="0" y="63"/>
                  </a:cubicBezTo>
                  <a:cubicBezTo>
                    <a:pt x="20" y="63"/>
                    <a:pt x="20" y="63"/>
                    <a:pt x="20" y="63"/>
                  </a:cubicBezTo>
                  <a:cubicBezTo>
                    <a:pt x="20" y="44"/>
                    <a:pt x="20" y="44"/>
                    <a:pt x="20" y="44"/>
                  </a:cubicBezTo>
                  <a:cubicBezTo>
                    <a:pt x="20" y="16"/>
                    <a:pt x="31" y="0"/>
                    <a:pt x="63" y="0"/>
                  </a:cubicBezTo>
                  <a:cubicBezTo>
                    <a:pt x="89" y="0"/>
                    <a:pt x="89" y="0"/>
                    <a:pt x="89" y="0"/>
                  </a:cubicBezTo>
                  <a:cubicBezTo>
                    <a:pt x="89" y="34"/>
                    <a:pt x="89" y="34"/>
                    <a:pt x="89" y="34"/>
                  </a:cubicBezTo>
                  <a:cubicBezTo>
                    <a:pt x="73" y="34"/>
                    <a:pt x="73" y="34"/>
                    <a:pt x="73" y="34"/>
                  </a:cubicBezTo>
                  <a:cubicBezTo>
                    <a:pt x="60" y="34"/>
                    <a:pt x="60" y="38"/>
                    <a:pt x="60" y="47"/>
                  </a:cubicBezTo>
                  <a:cubicBezTo>
                    <a:pt x="60" y="63"/>
                    <a:pt x="60" y="63"/>
                    <a:pt x="60" y="63"/>
                  </a:cubicBezTo>
                  <a:cubicBezTo>
                    <a:pt x="90" y="63"/>
                    <a:pt x="90" y="63"/>
                    <a:pt x="90" y="63"/>
                  </a:cubicBezTo>
                  <a:cubicBezTo>
                    <a:pt x="86" y="97"/>
                    <a:pt x="86" y="97"/>
                    <a:pt x="86" y="97"/>
                  </a:cubicBezTo>
                  <a:cubicBezTo>
                    <a:pt x="60" y="97"/>
                    <a:pt x="60" y="97"/>
                    <a:pt x="60" y="97"/>
                  </a:cubicBezTo>
                  <a:lnTo>
                    <a:pt x="60" y="193"/>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icrosoft Sans Serif" panose="020B0604020202020204" pitchFamily="34" charset="0"/>
                <a:ea typeface="+mn-ea"/>
                <a:cs typeface="+mn-cs"/>
              </a:endParaRPr>
            </a:p>
          </p:txBody>
        </p:sp>
      </p:grpSp>
      <p:sp>
        <p:nvSpPr>
          <p:cNvPr id="26" name="Freeform 5">
            <a:extLst>
              <a:ext uri="{FF2B5EF4-FFF2-40B4-BE49-F238E27FC236}">
                <a16:creationId xmlns:a16="http://schemas.microsoft.com/office/drawing/2014/main" id="{9AE80950-E40D-4560-B328-E8273E5BF344}"/>
              </a:ext>
            </a:extLst>
          </p:cNvPr>
          <p:cNvSpPr>
            <a:spLocks noEditPoints="1"/>
          </p:cNvSpPr>
          <p:nvPr userDrawn="1"/>
        </p:nvSpPr>
        <p:spPr bwMode="gray">
          <a:xfrm>
            <a:off x="485449" y="474662"/>
            <a:ext cx="1319582" cy="241866"/>
          </a:xfrm>
          <a:custGeom>
            <a:avLst/>
            <a:gdLst>
              <a:gd name="T0" fmla="*/ 2199 w 8006"/>
              <a:gd name="T1" fmla="*/ 1222 h 1470"/>
              <a:gd name="T2" fmla="*/ 2017 w 8006"/>
              <a:gd name="T3" fmla="*/ 1223 h 1470"/>
              <a:gd name="T4" fmla="*/ 1391 w 8006"/>
              <a:gd name="T5" fmla="*/ 923 h 1470"/>
              <a:gd name="T6" fmla="*/ 1535 w 8006"/>
              <a:gd name="T7" fmla="*/ 421 h 1470"/>
              <a:gd name="T8" fmla="*/ 1792 w 8006"/>
              <a:gd name="T9" fmla="*/ 1125 h 1470"/>
              <a:gd name="T10" fmla="*/ 2056 w 8006"/>
              <a:gd name="T11" fmla="*/ 421 h 1470"/>
              <a:gd name="T12" fmla="*/ 0 w 8006"/>
              <a:gd name="T13" fmla="*/ 641 h 1470"/>
              <a:gd name="T14" fmla="*/ 881 w 8006"/>
              <a:gd name="T15" fmla="*/ 1438 h 1470"/>
              <a:gd name="T16" fmla="*/ 1071 w 8006"/>
              <a:gd name="T17" fmla="*/ 1419 h 1470"/>
              <a:gd name="T18" fmla="*/ 638 w 8006"/>
              <a:gd name="T19" fmla="*/ 0 h 1470"/>
              <a:gd name="T20" fmla="*/ 783 w 8006"/>
              <a:gd name="T21" fmla="*/ 771 h 1470"/>
              <a:gd name="T22" fmla="*/ 749 w 8006"/>
              <a:gd name="T23" fmla="*/ 1096 h 1470"/>
              <a:gd name="T24" fmla="*/ 638 w 8006"/>
              <a:gd name="T25" fmla="*/ 173 h 1470"/>
              <a:gd name="T26" fmla="*/ 7997 w 8006"/>
              <a:gd name="T27" fmla="*/ 1218 h 1470"/>
              <a:gd name="T28" fmla="*/ 7808 w 8006"/>
              <a:gd name="T29" fmla="*/ 1229 h 1470"/>
              <a:gd name="T30" fmla="*/ 7333 w 8006"/>
              <a:gd name="T31" fmla="*/ 1260 h 1470"/>
              <a:gd name="T32" fmla="*/ 6966 w 8006"/>
              <a:gd name="T33" fmla="*/ 652 h 1470"/>
              <a:gd name="T34" fmla="*/ 6597 w 8006"/>
              <a:gd name="T35" fmla="*/ 1260 h 1470"/>
              <a:gd name="T36" fmla="*/ 6118 w 8006"/>
              <a:gd name="T37" fmla="*/ 1229 h 1470"/>
              <a:gd name="T38" fmla="*/ 5924 w 8006"/>
              <a:gd name="T39" fmla="*/ 1229 h 1470"/>
              <a:gd name="T40" fmla="*/ 5448 w 8006"/>
              <a:gd name="T41" fmla="*/ 1260 h 1470"/>
              <a:gd name="T42" fmla="*/ 5600 w 8006"/>
              <a:gd name="T43" fmla="*/ 454 h 1470"/>
              <a:gd name="T44" fmla="*/ 5817 w 8006"/>
              <a:gd name="T45" fmla="*/ 454 h 1470"/>
              <a:gd name="T46" fmla="*/ 6277 w 8006"/>
              <a:gd name="T47" fmla="*/ 421 h 1470"/>
              <a:gd name="T48" fmla="*/ 6653 w 8006"/>
              <a:gd name="T49" fmla="*/ 1012 h 1470"/>
              <a:gd name="T50" fmla="*/ 7029 w 8006"/>
              <a:gd name="T51" fmla="*/ 421 h 1470"/>
              <a:gd name="T52" fmla="*/ 7488 w 8006"/>
              <a:gd name="T53" fmla="*/ 454 h 1470"/>
              <a:gd name="T54" fmla="*/ 7705 w 8006"/>
              <a:gd name="T55" fmla="*/ 454 h 1470"/>
              <a:gd name="T56" fmla="*/ 3055 w 8006"/>
              <a:gd name="T57" fmla="*/ 421 h 1470"/>
              <a:gd name="T58" fmla="*/ 2741 w 8006"/>
              <a:gd name="T59" fmla="*/ 397 h 1470"/>
              <a:gd name="T60" fmla="*/ 3015 w 8006"/>
              <a:gd name="T61" fmla="*/ 1148 h 1470"/>
              <a:gd name="T62" fmla="*/ 3159 w 8006"/>
              <a:gd name="T63" fmla="*/ 1260 h 1470"/>
              <a:gd name="T64" fmla="*/ 3159 w 8006"/>
              <a:gd name="T65" fmla="*/ 421 h 1470"/>
              <a:gd name="T66" fmla="*/ 2760 w 8006"/>
              <a:gd name="T67" fmla="*/ 568 h 1470"/>
              <a:gd name="T68" fmla="*/ 4389 w 8006"/>
              <a:gd name="T69" fmla="*/ 1141 h 1470"/>
              <a:gd name="T70" fmla="*/ 3678 w 8006"/>
              <a:gd name="T71" fmla="*/ 841 h 1470"/>
              <a:gd name="T72" fmla="*/ 4389 w 8006"/>
              <a:gd name="T73" fmla="*/ 538 h 1470"/>
              <a:gd name="T74" fmla="*/ 4117 w 8006"/>
              <a:gd name="T75" fmla="*/ 563 h 1470"/>
              <a:gd name="T76" fmla="*/ 4276 w 8006"/>
              <a:gd name="T77" fmla="*/ 1066 h 1470"/>
              <a:gd name="T78" fmla="*/ 4875 w 8006"/>
              <a:gd name="T79" fmla="*/ 398 h 1470"/>
              <a:gd name="T80" fmla="*/ 5316 w 8006"/>
              <a:gd name="T81" fmla="*/ 841 h 1470"/>
              <a:gd name="T82" fmla="*/ 4618 w 8006"/>
              <a:gd name="T83" fmla="*/ 841 h 1470"/>
              <a:gd name="T84" fmla="*/ 4875 w 8006"/>
              <a:gd name="T85" fmla="*/ 1113 h 1470"/>
              <a:gd name="T86" fmla="*/ 3559 w 8006"/>
              <a:gd name="T87" fmla="*/ 1220 h 1470"/>
              <a:gd name="T88" fmla="*/ 3377 w 8006"/>
              <a:gd name="T89" fmla="*/ 1220 h 1470"/>
              <a:gd name="T90" fmla="*/ 3520 w 8006"/>
              <a:gd name="T91" fmla="*/ 23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06" h="1470">
                <a:moveTo>
                  <a:pt x="2159" y="421"/>
                </a:moveTo>
                <a:cubicBezTo>
                  <a:pt x="2180" y="421"/>
                  <a:pt x="2199" y="438"/>
                  <a:pt x="2199" y="461"/>
                </a:cubicBezTo>
                <a:cubicBezTo>
                  <a:pt x="2199" y="1222"/>
                  <a:pt x="2199" y="1222"/>
                  <a:pt x="2199" y="1222"/>
                </a:cubicBezTo>
                <a:cubicBezTo>
                  <a:pt x="2199" y="1243"/>
                  <a:pt x="2180" y="1260"/>
                  <a:pt x="2159" y="1260"/>
                </a:cubicBezTo>
                <a:cubicBezTo>
                  <a:pt x="2056" y="1260"/>
                  <a:pt x="2056" y="1260"/>
                  <a:pt x="2056" y="1260"/>
                </a:cubicBezTo>
                <a:cubicBezTo>
                  <a:pt x="2036" y="1260"/>
                  <a:pt x="2017" y="1244"/>
                  <a:pt x="2017" y="1223"/>
                </a:cubicBezTo>
                <a:cubicBezTo>
                  <a:pt x="2017" y="1153"/>
                  <a:pt x="2017" y="1153"/>
                  <a:pt x="2017" y="1153"/>
                </a:cubicBezTo>
                <a:cubicBezTo>
                  <a:pt x="1965" y="1230"/>
                  <a:pt x="1876" y="1283"/>
                  <a:pt x="1745" y="1283"/>
                </a:cubicBezTo>
                <a:cubicBezTo>
                  <a:pt x="1526" y="1283"/>
                  <a:pt x="1391" y="1138"/>
                  <a:pt x="1391" y="923"/>
                </a:cubicBezTo>
                <a:cubicBezTo>
                  <a:pt x="1391" y="460"/>
                  <a:pt x="1391" y="460"/>
                  <a:pt x="1391" y="460"/>
                </a:cubicBezTo>
                <a:cubicBezTo>
                  <a:pt x="1391" y="438"/>
                  <a:pt x="1411" y="421"/>
                  <a:pt x="1432" y="421"/>
                </a:cubicBezTo>
                <a:cubicBezTo>
                  <a:pt x="1535" y="421"/>
                  <a:pt x="1535" y="421"/>
                  <a:pt x="1535" y="421"/>
                </a:cubicBezTo>
                <a:cubicBezTo>
                  <a:pt x="1556" y="421"/>
                  <a:pt x="1573" y="438"/>
                  <a:pt x="1573" y="460"/>
                </a:cubicBezTo>
                <a:cubicBezTo>
                  <a:pt x="1573" y="893"/>
                  <a:pt x="1573" y="893"/>
                  <a:pt x="1573" y="893"/>
                </a:cubicBezTo>
                <a:cubicBezTo>
                  <a:pt x="1573" y="1033"/>
                  <a:pt x="1647" y="1125"/>
                  <a:pt x="1792" y="1125"/>
                </a:cubicBezTo>
                <a:cubicBezTo>
                  <a:pt x="1933" y="1125"/>
                  <a:pt x="2017" y="1029"/>
                  <a:pt x="2017" y="895"/>
                </a:cubicBezTo>
                <a:cubicBezTo>
                  <a:pt x="2017" y="460"/>
                  <a:pt x="2017" y="460"/>
                  <a:pt x="2017" y="460"/>
                </a:cubicBezTo>
                <a:cubicBezTo>
                  <a:pt x="2017" y="438"/>
                  <a:pt x="2036" y="421"/>
                  <a:pt x="2056" y="421"/>
                </a:cubicBezTo>
                <a:cubicBezTo>
                  <a:pt x="2159" y="421"/>
                  <a:pt x="2159" y="421"/>
                  <a:pt x="2159" y="421"/>
                </a:cubicBezTo>
                <a:moveTo>
                  <a:pt x="638" y="0"/>
                </a:moveTo>
                <a:cubicBezTo>
                  <a:pt x="285" y="0"/>
                  <a:pt x="0" y="274"/>
                  <a:pt x="0" y="641"/>
                </a:cubicBezTo>
                <a:cubicBezTo>
                  <a:pt x="0" y="1008"/>
                  <a:pt x="285" y="1283"/>
                  <a:pt x="638" y="1283"/>
                </a:cubicBezTo>
                <a:cubicBezTo>
                  <a:pt x="698" y="1283"/>
                  <a:pt x="757" y="1275"/>
                  <a:pt x="812" y="1260"/>
                </a:cubicBezTo>
                <a:cubicBezTo>
                  <a:pt x="881" y="1438"/>
                  <a:pt x="881" y="1438"/>
                  <a:pt x="881" y="1438"/>
                </a:cubicBezTo>
                <a:cubicBezTo>
                  <a:pt x="888" y="1458"/>
                  <a:pt x="902" y="1470"/>
                  <a:pt x="928" y="1470"/>
                </a:cubicBezTo>
                <a:cubicBezTo>
                  <a:pt x="1038" y="1470"/>
                  <a:pt x="1038" y="1470"/>
                  <a:pt x="1038" y="1470"/>
                </a:cubicBezTo>
                <a:cubicBezTo>
                  <a:pt x="1064" y="1470"/>
                  <a:pt x="1084" y="1452"/>
                  <a:pt x="1071" y="1419"/>
                </a:cubicBezTo>
                <a:cubicBezTo>
                  <a:pt x="982" y="1185"/>
                  <a:pt x="982" y="1185"/>
                  <a:pt x="982" y="1185"/>
                </a:cubicBezTo>
                <a:cubicBezTo>
                  <a:pt x="1159" y="1074"/>
                  <a:pt x="1276" y="877"/>
                  <a:pt x="1276" y="641"/>
                </a:cubicBezTo>
                <a:cubicBezTo>
                  <a:pt x="1276" y="274"/>
                  <a:pt x="991" y="0"/>
                  <a:pt x="638" y="0"/>
                </a:cubicBezTo>
                <a:moveTo>
                  <a:pt x="916" y="1013"/>
                </a:moveTo>
                <a:cubicBezTo>
                  <a:pt x="835" y="804"/>
                  <a:pt x="835" y="804"/>
                  <a:pt x="835" y="804"/>
                </a:cubicBezTo>
                <a:cubicBezTo>
                  <a:pt x="828" y="786"/>
                  <a:pt x="814" y="771"/>
                  <a:pt x="783" y="771"/>
                </a:cubicBezTo>
                <a:cubicBezTo>
                  <a:pt x="678" y="771"/>
                  <a:pt x="678" y="771"/>
                  <a:pt x="678" y="771"/>
                </a:cubicBezTo>
                <a:cubicBezTo>
                  <a:pt x="652" y="771"/>
                  <a:pt x="631" y="788"/>
                  <a:pt x="643" y="821"/>
                </a:cubicBezTo>
                <a:cubicBezTo>
                  <a:pt x="749" y="1096"/>
                  <a:pt x="749" y="1096"/>
                  <a:pt x="749" y="1096"/>
                </a:cubicBezTo>
                <a:cubicBezTo>
                  <a:pt x="714" y="1105"/>
                  <a:pt x="677" y="1110"/>
                  <a:pt x="638" y="1110"/>
                </a:cubicBezTo>
                <a:cubicBezTo>
                  <a:pt x="379" y="1110"/>
                  <a:pt x="196" y="907"/>
                  <a:pt x="196" y="641"/>
                </a:cubicBezTo>
                <a:cubicBezTo>
                  <a:pt x="196" y="376"/>
                  <a:pt x="379" y="173"/>
                  <a:pt x="638" y="173"/>
                </a:cubicBezTo>
                <a:cubicBezTo>
                  <a:pt x="897" y="173"/>
                  <a:pt x="1080" y="376"/>
                  <a:pt x="1080" y="641"/>
                </a:cubicBezTo>
                <a:cubicBezTo>
                  <a:pt x="1080" y="796"/>
                  <a:pt x="1018" y="929"/>
                  <a:pt x="916" y="1013"/>
                </a:cubicBezTo>
                <a:moveTo>
                  <a:pt x="7997" y="1218"/>
                </a:moveTo>
                <a:cubicBezTo>
                  <a:pt x="8006" y="1239"/>
                  <a:pt x="7995" y="1260"/>
                  <a:pt x="7969" y="1260"/>
                </a:cubicBezTo>
                <a:cubicBezTo>
                  <a:pt x="7854" y="1260"/>
                  <a:pt x="7854" y="1260"/>
                  <a:pt x="7854" y="1260"/>
                </a:cubicBezTo>
                <a:cubicBezTo>
                  <a:pt x="7833" y="1260"/>
                  <a:pt x="7815" y="1250"/>
                  <a:pt x="7808" y="1229"/>
                </a:cubicBezTo>
                <a:cubicBezTo>
                  <a:pt x="7595" y="655"/>
                  <a:pt x="7595" y="655"/>
                  <a:pt x="7595" y="655"/>
                </a:cubicBezTo>
                <a:cubicBezTo>
                  <a:pt x="7378" y="1229"/>
                  <a:pt x="7378" y="1229"/>
                  <a:pt x="7378" y="1229"/>
                </a:cubicBezTo>
                <a:cubicBezTo>
                  <a:pt x="7369" y="1251"/>
                  <a:pt x="7354" y="1260"/>
                  <a:pt x="7333" y="1260"/>
                </a:cubicBezTo>
                <a:cubicBezTo>
                  <a:pt x="7230" y="1260"/>
                  <a:pt x="7230" y="1260"/>
                  <a:pt x="7230" y="1260"/>
                </a:cubicBezTo>
                <a:cubicBezTo>
                  <a:pt x="7209" y="1260"/>
                  <a:pt x="7193" y="1251"/>
                  <a:pt x="7184" y="1229"/>
                </a:cubicBezTo>
                <a:cubicBezTo>
                  <a:pt x="6966" y="652"/>
                  <a:pt x="6966" y="652"/>
                  <a:pt x="6966" y="652"/>
                </a:cubicBezTo>
                <a:cubicBezTo>
                  <a:pt x="6751" y="1229"/>
                  <a:pt x="6751" y="1229"/>
                  <a:pt x="6751" y="1229"/>
                </a:cubicBezTo>
                <a:cubicBezTo>
                  <a:pt x="6742" y="1250"/>
                  <a:pt x="6726" y="1260"/>
                  <a:pt x="6705" y="1260"/>
                </a:cubicBezTo>
                <a:cubicBezTo>
                  <a:pt x="6597" y="1260"/>
                  <a:pt x="6597" y="1260"/>
                  <a:pt x="6597" y="1260"/>
                </a:cubicBezTo>
                <a:cubicBezTo>
                  <a:pt x="6576" y="1260"/>
                  <a:pt x="6560" y="1250"/>
                  <a:pt x="6551" y="1229"/>
                </a:cubicBezTo>
                <a:cubicBezTo>
                  <a:pt x="6338" y="652"/>
                  <a:pt x="6338" y="652"/>
                  <a:pt x="6338" y="652"/>
                </a:cubicBezTo>
                <a:cubicBezTo>
                  <a:pt x="6118" y="1229"/>
                  <a:pt x="6118" y="1229"/>
                  <a:pt x="6118" y="1229"/>
                </a:cubicBezTo>
                <a:cubicBezTo>
                  <a:pt x="6109" y="1251"/>
                  <a:pt x="6093" y="1260"/>
                  <a:pt x="6072" y="1260"/>
                </a:cubicBezTo>
                <a:cubicBezTo>
                  <a:pt x="5969" y="1260"/>
                  <a:pt x="5969" y="1260"/>
                  <a:pt x="5969" y="1260"/>
                </a:cubicBezTo>
                <a:cubicBezTo>
                  <a:pt x="5948" y="1260"/>
                  <a:pt x="5932" y="1251"/>
                  <a:pt x="5924" y="1229"/>
                </a:cubicBezTo>
                <a:cubicBezTo>
                  <a:pt x="5709" y="652"/>
                  <a:pt x="5709" y="652"/>
                  <a:pt x="5709" y="652"/>
                </a:cubicBezTo>
                <a:cubicBezTo>
                  <a:pt x="5494" y="1229"/>
                  <a:pt x="5494" y="1229"/>
                  <a:pt x="5494" y="1229"/>
                </a:cubicBezTo>
                <a:cubicBezTo>
                  <a:pt x="5487" y="1250"/>
                  <a:pt x="5469" y="1260"/>
                  <a:pt x="5448" y="1260"/>
                </a:cubicBezTo>
                <a:cubicBezTo>
                  <a:pt x="5336" y="1260"/>
                  <a:pt x="5336" y="1260"/>
                  <a:pt x="5336" y="1260"/>
                </a:cubicBezTo>
                <a:cubicBezTo>
                  <a:pt x="5310" y="1260"/>
                  <a:pt x="5300" y="1239"/>
                  <a:pt x="5308" y="1218"/>
                </a:cubicBezTo>
                <a:cubicBezTo>
                  <a:pt x="5600" y="454"/>
                  <a:pt x="5600" y="454"/>
                  <a:pt x="5600" y="454"/>
                </a:cubicBezTo>
                <a:cubicBezTo>
                  <a:pt x="5609" y="432"/>
                  <a:pt x="5625" y="421"/>
                  <a:pt x="5646" y="421"/>
                </a:cubicBezTo>
                <a:cubicBezTo>
                  <a:pt x="5772" y="421"/>
                  <a:pt x="5772" y="421"/>
                  <a:pt x="5772" y="421"/>
                </a:cubicBezTo>
                <a:cubicBezTo>
                  <a:pt x="5793" y="421"/>
                  <a:pt x="5808" y="432"/>
                  <a:pt x="5817" y="454"/>
                </a:cubicBezTo>
                <a:cubicBezTo>
                  <a:pt x="6023" y="1012"/>
                  <a:pt x="6023" y="1012"/>
                  <a:pt x="6023" y="1012"/>
                </a:cubicBezTo>
                <a:cubicBezTo>
                  <a:pt x="6231" y="454"/>
                  <a:pt x="6231" y="454"/>
                  <a:pt x="6231" y="454"/>
                </a:cubicBezTo>
                <a:cubicBezTo>
                  <a:pt x="6240" y="432"/>
                  <a:pt x="6256" y="421"/>
                  <a:pt x="6277" y="421"/>
                </a:cubicBezTo>
                <a:cubicBezTo>
                  <a:pt x="6401" y="421"/>
                  <a:pt x="6401" y="421"/>
                  <a:pt x="6401" y="421"/>
                </a:cubicBezTo>
                <a:cubicBezTo>
                  <a:pt x="6422" y="421"/>
                  <a:pt x="6438" y="432"/>
                  <a:pt x="6446" y="454"/>
                </a:cubicBezTo>
                <a:cubicBezTo>
                  <a:pt x="6653" y="1012"/>
                  <a:pt x="6653" y="1012"/>
                  <a:pt x="6653" y="1012"/>
                </a:cubicBezTo>
                <a:cubicBezTo>
                  <a:pt x="6859" y="454"/>
                  <a:pt x="6859" y="454"/>
                  <a:pt x="6859" y="454"/>
                </a:cubicBezTo>
                <a:cubicBezTo>
                  <a:pt x="6868" y="432"/>
                  <a:pt x="6883" y="421"/>
                  <a:pt x="6904" y="421"/>
                </a:cubicBezTo>
                <a:cubicBezTo>
                  <a:pt x="7029" y="421"/>
                  <a:pt x="7029" y="421"/>
                  <a:pt x="7029" y="421"/>
                </a:cubicBezTo>
                <a:cubicBezTo>
                  <a:pt x="7049" y="421"/>
                  <a:pt x="7065" y="432"/>
                  <a:pt x="7074" y="454"/>
                </a:cubicBezTo>
                <a:cubicBezTo>
                  <a:pt x="7284" y="1012"/>
                  <a:pt x="7284" y="1012"/>
                  <a:pt x="7284" y="1012"/>
                </a:cubicBezTo>
                <a:cubicBezTo>
                  <a:pt x="7488" y="454"/>
                  <a:pt x="7488" y="454"/>
                  <a:pt x="7488" y="454"/>
                </a:cubicBezTo>
                <a:cubicBezTo>
                  <a:pt x="7497" y="432"/>
                  <a:pt x="7513" y="421"/>
                  <a:pt x="7534" y="421"/>
                </a:cubicBezTo>
                <a:cubicBezTo>
                  <a:pt x="7660" y="421"/>
                  <a:pt x="7660" y="421"/>
                  <a:pt x="7660" y="421"/>
                </a:cubicBezTo>
                <a:cubicBezTo>
                  <a:pt x="7681" y="421"/>
                  <a:pt x="7696" y="432"/>
                  <a:pt x="7705" y="454"/>
                </a:cubicBezTo>
                <a:cubicBezTo>
                  <a:pt x="7997" y="1218"/>
                  <a:pt x="7997" y="1218"/>
                  <a:pt x="7997" y="1218"/>
                </a:cubicBezTo>
                <a:moveTo>
                  <a:pt x="3159" y="421"/>
                </a:moveTo>
                <a:cubicBezTo>
                  <a:pt x="3055" y="421"/>
                  <a:pt x="3055" y="421"/>
                  <a:pt x="3055" y="421"/>
                </a:cubicBezTo>
                <a:cubicBezTo>
                  <a:pt x="3035" y="421"/>
                  <a:pt x="3015" y="438"/>
                  <a:pt x="3015" y="461"/>
                </a:cubicBezTo>
                <a:cubicBezTo>
                  <a:pt x="3015" y="531"/>
                  <a:pt x="3015" y="531"/>
                  <a:pt x="3015" y="531"/>
                </a:cubicBezTo>
                <a:cubicBezTo>
                  <a:pt x="2963" y="452"/>
                  <a:pt x="2861" y="397"/>
                  <a:pt x="2741" y="397"/>
                </a:cubicBezTo>
                <a:cubicBezTo>
                  <a:pt x="2514" y="397"/>
                  <a:pt x="2318" y="577"/>
                  <a:pt x="2318" y="839"/>
                </a:cubicBezTo>
                <a:cubicBezTo>
                  <a:pt x="2318" y="1105"/>
                  <a:pt x="2514" y="1283"/>
                  <a:pt x="2739" y="1283"/>
                </a:cubicBezTo>
                <a:cubicBezTo>
                  <a:pt x="2861" y="1283"/>
                  <a:pt x="2961" y="1227"/>
                  <a:pt x="3015" y="1148"/>
                </a:cubicBezTo>
                <a:cubicBezTo>
                  <a:pt x="3015" y="1222"/>
                  <a:pt x="3015" y="1222"/>
                  <a:pt x="3015" y="1222"/>
                </a:cubicBezTo>
                <a:cubicBezTo>
                  <a:pt x="3015" y="1243"/>
                  <a:pt x="3035" y="1260"/>
                  <a:pt x="3055" y="1260"/>
                </a:cubicBezTo>
                <a:cubicBezTo>
                  <a:pt x="3159" y="1260"/>
                  <a:pt x="3159" y="1260"/>
                  <a:pt x="3159" y="1260"/>
                </a:cubicBezTo>
                <a:cubicBezTo>
                  <a:pt x="3180" y="1260"/>
                  <a:pt x="3197" y="1243"/>
                  <a:pt x="3197" y="1222"/>
                </a:cubicBezTo>
                <a:cubicBezTo>
                  <a:pt x="3197" y="461"/>
                  <a:pt x="3197" y="461"/>
                  <a:pt x="3197" y="461"/>
                </a:cubicBezTo>
                <a:cubicBezTo>
                  <a:pt x="3197" y="438"/>
                  <a:pt x="3180" y="421"/>
                  <a:pt x="3159" y="421"/>
                </a:cubicBezTo>
                <a:moveTo>
                  <a:pt x="2760" y="1115"/>
                </a:moveTo>
                <a:cubicBezTo>
                  <a:pt x="2610" y="1115"/>
                  <a:pt x="2503" y="993"/>
                  <a:pt x="2503" y="841"/>
                </a:cubicBezTo>
                <a:cubicBezTo>
                  <a:pt x="2503" y="687"/>
                  <a:pt x="2610" y="568"/>
                  <a:pt x="2760" y="568"/>
                </a:cubicBezTo>
                <a:cubicBezTo>
                  <a:pt x="2909" y="568"/>
                  <a:pt x="3017" y="687"/>
                  <a:pt x="3017" y="841"/>
                </a:cubicBezTo>
                <a:cubicBezTo>
                  <a:pt x="3017" y="993"/>
                  <a:pt x="2909" y="1115"/>
                  <a:pt x="2760" y="1115"/>
                </a:cubicBezTo>
                <a:moveTo>
                  <a:pt x="4389" y="1141"/>
                </a:moveTo>
                <a:cubicBezTo>
                  <a:pt x="4412" y="1169"/>
                  <a:pt x="4393" y="1190"/>
                  <a:pt x="4381" y="1199"/>
                </a:cubicBezTo>
                <a:cubicBezTo>
                  <a:pt x="4309" y="1253"/>
                  <a:pt x="4214" y="1283"/>
                  <a:pt x="4111" y="1283"/>
                </a:cubicBezTo>
                <a:cubicBezTo>
                  <a:pt x="3851" y="1283"/>
                  <a:pt x="3678" y="1092"/>
                  <a:pt x="3678" y="841"/>
                </a:cubicBezTo>
                <a:cubicBezTo>
                  <a:pt x="3678" y="589"/>
                  <a:pt x="3851" y="397"/>
                  <a:pt x="4111" y="397"/>
                </a:cubicBezTo>
                <a:cubicBezTo>
                  <a:pt x="4214" y="397"/>
                  <a:pt x="4309" y="426"/>
                  <a:pt x="4381" y="480"/>
                </a:cubicBezTo>
                <a:cubicBezTo>
                  <a:pt x="4393" y="489"/>
                  <a:pt x="4410" y="508"/>
                  <a:pt x="4389" y="538"/>
                </a:cubicBezTo>
                <a:cubicBezTo>
                  <a:pt x="4340" y="606"/>
                  <a:pt x="4340" y="606"/>
                  <a:pt x="4340" y="606"/>
                </a:cubicBezTo>
                <a:cubicBezTo>
                  <a:pt x="4321" y="633"/>
                  <a:pt x="4298" y="626"/>
                  <a:pt x="4279" y="613"/>
                </a:cubicBezTo>
                <a:cubicBezTo>
                  <a:pt x="4234" y="585"/>
                  <a:pt x="4179" y="563"/>
                  <a:pt x="4117" y="563"/>
                </a:cubicBezTo>
                <a:cubicBezTo>
                  <a:pt x="3964" y="563"/>
                  <a:pt x="3863" y="685"/>
                  <a:pt x="3863" y="841"/>
                </a:cubicBezTo>
                <a:cubicBezTo>
                  <a:pt x="3863" y="996"/>
                  <a:pt x="3964" y="1117"/>
                  <a:pt x="4117" y="1117"/>
                </a:cubicBezTo>
                <a:cubicBezTo>
                  <a:pt x="4179" y="1117"/>
                  <a:pt x="4230" y="1092"/>
                  <a:pt x="4276" y="1066"/>
                </a:cubicBezTo>
                <a:cubicBezTo>
                  <a:pt x="4295" y="1056"/>
                  <a:pt x="4316" y="1047"/>
                  <a:pt x="4337" y="1075"/>
                </a:cubicBezTo>
                <a:lnTo>
                  <a:pt x="4389" y="1141"/>
                </a:lnTo>
                <a:close/>
                <a:moveTo>
                  <a:pt x="4875" y="398"/>
                </a:moveTo>
                <a:cubicBezTo>
                  <a:pt x="4630" y="398"/>
                  <a:pt x="4435" y="591"/>
                  <a:pt x="4435" y="841"/>
                </a:cubicBezTo>
                <a:cubicBezTo>
                  <a:pt x="4435" y="1092"/>
                  <a:pt x="4630" y="1283"/>
                  <a:pt x="4875" y="1283"/>
                </a:cubicBezTo>
                <a:cubicBezTo>
                  <a:pt x="5120" y="1283"/>
                  <a:pt x="5316" y="1092"/>
                  <a:pt x="5316" y="841"/>
                </a:cubicBezTo>
                <a:cubicBezTo>
                  <a:pt x="5316" y="591"/>
                  <a:pt x="5120" y="398"/>
                  <a:pt x="4875" y="398"/>
                </a:cubicBezTo>
                <a:moveTo>
                  <a:pt x="4875" y="1113"/>
                </a:moveTo>
                <a:cubicBezTo>
                  <a:pt x="4725" y="1113"/>
                  <a:pt x="4618" y="993"/>
                  <a:pt x="4618" y="841"/>
                </a:cubicBezTo>
                <a:cubicBezTo>
                  <a:pt x="4618" y="687"/>
                  <a:pt x="4725" y="568"/>
                  <a:pt x="4875" y="568"/>
                </a:cubicBezTo>
                <a:cubicBezTo>
                  <a:pt x="5026" y="568"/>
                  <a:pt x="5132" y="687"/>
                  <a:pt x="5132" y="841"/>
                </a:cubicBezTo>
                <a:cubicBezTo>
                  <a:pt x="5132" y="993"/>
                  <a:pt x="5026" y="1113"/>
                  <a:pt x="4875" y="1113"/>
                </a:cubicBezTo>
                <a:moveTo>
                  <a:pt x="3520" y="23"/>
                </a:moveTo>
                <a:cubicBezTo>
                  <a:pt x="3543" y="23"/>
                  <a:pt x="3559" y="42"/>
                  <a:pt x="3559" y="63"/>
                </a:cubicBezTo>
                <a:cubicBezTo>
                  <a:pt x="3559" y="1220"/>
                  <a:pt x="3559" y="1220"/>
                  <a:pt x="3559" y="1220"/>
                </a:cubicBezTo>
                <a:cubicBezTo>
                  <a:pt x="3559" y="1241"/>
                  <a:pt x="3543" y="1260"/>
                  <a:pt x="3520" y="1260"/>
                </a:cubicBezTo>
                <a:cubicBezTo>
                  <a:pt x="3417" y="1260"/>
                  <a:pt x="3417" y="1260"/>
                  <a:pt x="3417" y="1260"/>
                </a:cubicBezTo>
                <a:cubicBezTo>
                  <a:pt x="3396" y="1260"/>
                  <a:pt x="3377" y="1241"/>
                  <a:pt x="3377" y="1220"/>
                </a:cubicBezTo>
                <a:cubicBezTo>
                  <a:pt x="3377" y="63"/>
                  <a:pt x="3377" y="63"/>
                  <a:pt x="3377" y="63"/>
                </a:cubicBezTo>
                <a:cubicBezTo>
                  <a:pt x="3377" y="42"/>
                  <a:pt x="3396" y="23"/>
                  <a:pt x="3417" y="23"/>
                </a:cubicBezTo>
                <a:cubicBezTo>
                  <a:pt x="3520" y="23"/>
                  <a:pt x="3520" y="23"/>
                  <a:pt x="3520" y="23"/>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Microsoft Sans Serif"/>
              <a:ea typeface="+mn-ea"/>
              <a:cs typeface="+mn-cs"/>
            </a:endParaRPr>
          </a:p>
        </p:txBody>
      </p:sp>
      <p:sp>
        <p:nvSpPr>
          <p:cNvPr id="15" name="TextBox 14">
            <a:extLst>
              <a:ext uri="{FF2B5EF4-FFF2-40B4-BE49-F238E27FC236}">
                <a16:creationId xmlns:a16="http://schemas.microsoft.com/office/drawing/2014/main" id="{AC835D43-8A65-4035-A683-22A12DBD52FF}"/>
              </a:ext>
            </a:extLst>
          </p:cNvPr>
          <p:cNvSpPr txBox="1"/>
          <p:nvPr userDrawn="1"/>
        </p:nvSpPr>
        <p:spPr bwMode="gray">
          <a:xfrm>
            <a:off x="494974" y="4086843"/>
            <a:ext cx="3456432" cy="1683538"/>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Microsoft Sans Serif" panose="020B0604020202020204" pitchFamily="34" charset="0"/>
                <a:ea typeface="+mn-ea"/>
                <a:cs typeface="+mn-cs"/>
              </a:rPr>
              <a:t>Nothing in these materials is an offer to sell any of the components or devices referenced herein.</a:t>
            </a:r>
          </a:p>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Microsoft Sans Serif" panose="020B0604020202020204" pitchFamily="34" charset="0"/>
                <a:ea typeface="+mn-ea"/>
                <a:cs typeface="+mn-cs"/>
              </a:rPr>
              <a:t>©2018 Qualcomm Technologies, Inc. and/or its affiliated companies. All Rights Reserved.</a:t>
            </a:r>
          </a:p>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Microsoft Sans Serif" panose="020B0604020202020204" pitchFamily="34" charset="0"/>
                <a:ea typeface="+mn-ea"/>
                <a:cs typeface="+mn-cs"/>
              </a:rPr>
              <a:t>Qualcomm is a trademark of Qualcomm Incorporated, registered in the United States and other countries. Other products and brand names may be trademarks or registered trademarks of their respective owners.</a:t>
            </a:r>
          </a:p>
        </p:txBody>
      </p:sp>
      <p:sp>
        <p:nvSpPr>
          <p:cNvPr id="16" name="TextBox 15">
            <a:extLst>
              <a:ext uri="{FF2B5EF4-FFF2-40B4-BE49-F238E27FC236}">
                <a16:creationId xmlns:a16="http://schemas.microsoft.com/office/drawing/2014/main" id="{5ECB9C80-4B52-44F0-A52E-551E207FA5BB}"/>
              </a:ext>
            </a:extLst>
          </p:cNvPr>
          <p:cNvSpPr txBox="1"/>
          <p:nvPr userDrawn="1"/>
        </p:nvSpPr>
        <p:spPr bwMode="gray">
          <a:xfrm>
            <a:off x="4054476" y="4086843"/>
            <a:ext cx="3950208" cy="2162195"/>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Microsoft Sans Serif" panose="020B0604020202020204" pitchFamily="34" charset="0"/>
                <a:ea typeface="+mn-ea"/>
                <a:cs typeface="+mn-cs"/>
              </a:rPr>
              <a:t>References in this presentation to “Qualcomm” may mean Qualcomm Incorporated, Qualcomm Technologies, Inc., and/or other subsidiaries or business units within the Qualcomm corporate structure, as applicable. Qualcomm Incorporated includes Qualcomm’s licensing business, QTL, and the vast majority of its patent portfolio. Qualcomm Technologies, Inc., a wholly-owned subsidiary of Qualcomm Incorporated, operates, along with its subsidiaries, substantially all of Qualcomm’s engineering, research and development functions, and substantially all of its product and services businesses, including its semiconductor business, QCT.</a:t>
            </a:r>
          </a:p>
        </p:txBody>
      </p:sp>
    </p:spTree>
    <p:extLst>
      <p:ext uri="{BB962C8B-B14F-4D97-AF65-F5344CB8AC3E}">
        <p14:creationId xmlns:p14="http://schemas.microsoft.com/office/powerpoint/2010/main" val="2628564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10_Thank You">
    <p:bg bwMode="gray">
      <p:bgPr>
        <a:solidFill>
          <a:schemeClr val="accent3"/>
        </a:solidFill>
        <a:effectLst/>
      </p:bgPr>
    </p:bg>
    <p:spTree>
      <p:nvGrpSpPr>
        <p:cNvPr id="1" name=""/>
        <p:cNvGrpSpPr/>
        <p:nvPr/>
      </p:nvGrpSpPr>
      <p:grpSpPr>
        <a:xfrm>
          <a:off x="0" y="0"/>
          <a:ext cx="0" cy="0"/>
          <a:chOff x="0" y="0"/>
          <a:chExt cx="0" cy="0"/>
        </a:xfrm>
      </p:grpSpPr>
      <p:sp>
        <p:nvSpPr>
          <p:cNvPr id="65" name="Rectangle: Single Corner Rounded 64">
            <a:extLst>
              <a:ext uri="{FF2B5EF4-FFF2-40B4-BE49-F238E27FC236}">
                <a16:creationId xmlns:a16="http://schemas.microsoft.com/office/drawing/2014/main" id="{CF1E7CE3-7A17-4382-8BA4-A6EF494BF310}"/>
              </a:ext>
            </a:extLst>
          </p:cNvPr>
          <p:cNvSpPr/>
          <p:nvPr userDrawn="1"/>
        </p:nvSpPr>
        <p:spPr bwMode="gray">
          <a:xfrm flipV="1">
            <a:off x="1588" y="0"/>
            <a:ext cx="10014977" cy="6170634"/>
          </a:xfrm>
          <a:prstGeom prst="round1Rect">
            <a:avLst>
              <a:gd name="adj" fmla="val 3140"/>
            </a:avLst>
          </a:prstGeom>
          <a:gradFill>
            <a:gsLst>
              <a:gs pos="0">
                <a:srgbClr val="80BCAA"/>
              </a:gs>
              <a:gs pos="75000">
                <a:schemeClr val="accent3">
                  <a:lumMod val="60000"/>
                  <a:lumOff val="40000"/>
                </a:schemeClr>
              </a:gs>
            </a:gsLst>
            <a:lin ang="3000000" scaled="0"/>
          </a:gradFill>
          <a:ln>
            <a:noFill/>
          </a:ln>
          <a:effectLst>
            <a:outerShdw blurRad="825500" dist="317500" dir="8100000" algn="t" rotWithShape="0">
              <a:schemeClr val="accent3">
                <a:lumMod val="50000"/>
                <a:alpha val="8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err="1">
              <a:solidFill>
                <a:prstClr val="white"/>
              </a:solidFill>
            </a:endParaRPr>
          </a:p>
        </p:txBody>
      </p:sp>
      <p:sp>
        <p:nvSpPr>
          <p:cNvPr id="71" name="Rectangle: Single Corner Rounded 70">
            <a:extLst>
              <a:ext uri="{FF2B5EF4-FFF2-40B4-BE49-F238E27FC236}">
                <a16:creationId xmlns:a16="http://schemas.microsoft.com/office/drawing/2014/main" id="{16285E8E-54DA-45A3-8859-F2AC5B9C6A4C}"/>
              </a:ext>
            </a:extLst>
          </p:cNvPr>
          <p:cNvSpPr/>
          <p:nvPr userDrawn="1"/>
        </p:nvSpPr>
        <p:spPr bwMode="gray">
          <a:xfrm flipV="1">
            <a:off x="-6349" y="0"/>
            <a:ext cx="8121650" cy="3764215"/>
          </a:xfrm>
          <a:prstGeom prst="round1Rect">
            <a:avLst>
              <a:gd name="adj" fmla="val 5394"/>
            </a:avLst>
          </a:prstGeom>
          <a:gradFill>
            <a:gsLst>
              <a:gs pos="100000">
                <a:srgbClr val="F2F2F4"/>
              </a:gs>
              <a:gs pos="37000">
                <a:schemeClr val="bg1">
                  <a:lumMod val="0"/>
                  <a:lumOff val="100000"/>
                </a:schemeClr>
              </a:gs>
            </a:gsLst>
            <a:lin ang="8100000" scaled="1"/>
          </a:gradFill>
          <a:ln>
            <a:noFill/>
          </a:ln>
          <a:effectLst>
            <a:outerShdw blurRad="838200" dist="406400" dir="7440000" sx="96000" sy="96000" algn="t" rotWithShape="0">
              <a:schemeClr val="accent3">
                <a:lumMod val="50000"/>
                <a:alpha val="8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err="1">
              <a:solidFill>
                <a:prstClr val="white"/>
              </a:solidFill>
            </a:endParaRPr>
          </a:p>
        </p:txBody>
      </p:sp>
      <p:sp>
        <p:nvSpPr>
          <p:cNvPr id="42" name="TextBox 41">
            <a:extLst>
              <a:ext uri="{FF2B5EF4-FFF2-40B4-BE49-F238E27FC236}">
                <a16:creationId xmlns:a16="http://schemas.microsoft.com/office/drawing/2014/main" id="{0C078D3F-27AE-4E4F-A5C5-A25241137A81}"/>
              </a:ext>
            </a:extLst>
          </p:cNvPr>
          <p:cNvSpPr txBox="1"/>
          <p:nvPr userDrawn="1"/>
        </p:nvSpPr>
        <p:spPr bwMode="gray">
          <a:xfrm>
            <a:off x="484656" y="2348891"/>
            <a:ext cx="3952236" cy="814005"/>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1400" b="0" i="0" u="none" strike="noStrike" kern="1200" cap="none" spc="0" normalizeH="0" baseline="0" noProof="0" dirty="0">
                <a:ln>
                  <a:noFill/>
                </a:ln>
                <a:solidFill>
                  <a:schemeClr val="tx1">
                    <a:lumMod val="85000"/>
                    <a:lumOff val="15000"/>
                  </a:schemeClr>
                </a:solidFill>
                <a:effectLst/>
                <a:uLnTx/>
                <a:uFillTx/>
                <a:latin typeface="Microsoft Sans Serif" panose="020B0604020202020204" pitchFamily="34" charset="0"/>
                <a:ea typeface="+mn-ea"/>
                <a:cs typeface="+mn-cs"/>
              </a:rPr>
              <a:t>Follow us on:</a:t>
            </a:r>
          </a:p>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1400" b="0" i="0" u="none" strike="noStrike" kern="1200" cap="none" spc="0" normalizeH="0" baseline="0" noProof="0" dirty="0">
                <a:ln>
                  <a:noFill/>
                </a:ln>
                <a:solidFill>
                  <a:schemeClr val="tx1">
                    <a:lumMod val="85000"/>
                    <a:lumOff val="15000"/>
                  </a:schemeClr>
                </a:solidFill>
                <a:effectLst/>
                <a:uLnTx/>
                <a:uFillTx/>
                <a:latin typeface="Microsoft Sans Serif" panose="020B0604020202020204" pitchFamily="34" charset="0"/>
                <a:ea typeface="+mn-ea"/>
                <a:cs typeface="+mn-cs"/>
              </a:rPr>
              <a:t>For more information, visit us at:</a:t>
            </a:r>
          </a:p>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1400" b="0" i="0" u="none" strike="noStrike" kern="1200" cap="none" spc="0" normalizeH="0" baseline="0" noProof="0" dirty="0">
                <a:ln>
                  <a:noFill/>
                </a:ln>
                <a:solidFill>
                  <a:schemeClr val="tx1">
                    <a:lumMod val="85000"/>
                    <a:lumOff val="15000"/>
                  </a:schemeClr>
                </a:solidFill>
                <a:effectLst/>
                <a:uLnTx/>
                <a:uFillTx/>
                <a:latin typeface="Microsoft Sans Serif" panose="020B0604020202020204" pitchFamily="34" charset="0"/>
                <a:ea typeface="+mn-ea"/>
                <a:cs typeface="+mn-cs"/>
              </a:rPr>
              <a:t>www.qualcomm.com &amp; www.qualcomm.com/blog</a:t>
            </a:r>
          </a:p>
        </p:txBody>
      </p:sp>
      <p:sp>
        <p:nvSpPr>
          <p:cNvPr id="43" name="TextBox 42">
            <a:extLst>
              <a:ext uri="{FF2B5EF4-FFF2-40B4-BE49-F238E27FC236}">
                <a16:creationId xmlns:a16="http://schemas.microsoft.com/office/drawing/2014/main" id="{1CA64EC1-A159-47CC-BBC8-86849D0369FF}"/>
              </a:ext>
            </a:extLst>
          </p:cNvPr>
          <p:cNvSpPr txBox="1"/>
          <p:nvPr userDrawn="1"/>
        </p:nvSpPr>
        <p:spPr bwMode="gray">
          <a:xfrm>
            <a:off x="483068" y="1128889"/>
            <a:ext cx="3952236" cy="889026"/>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5400" b="0" i="0" u="none" strike="noStrike" kern="1200" cap="none" spc="0" normalizeH="0" baseline="0" noProof="0" dirty="0">
                <a:ln>
                  <a:noFill/>
                </a:ln>
                <a:solidFill>
                  <a:prstClr val="black"/>
                </a:solidFill>
                <a:effectLst/>
                <a:uLnTx/>
                <a:uFillTx/>
                <a:latin typeface="Microsoft Sans Serif" panose="020B0604020202020204" pitchFamily="34" charset="0"/>
                <a:ea typeface="+mn-ea"/>
                <a:cs typeface="+mn-cs"/>
              </a:rPr>
              <a:t>Thank you!</a:t>
            </a:r>
          </a:p>
        </p:txBody>
      </p:sp>
      <p:grpSp>
        <p:nvGrpSpPr>
          <p:cNvPr id="44" name="Group 43">
            <a:extLst>
              <a:ext uri="{FF2B5EF4-FFF2-40B4-BE49-F238E27FC236}">
                <a16:creationId xmlns:a16="http://schemas.microsoft.com/office/drawing/2014/main" id="{8E58AE09-1E5F-4803-A45C-18227E43D796}"/>
              </a:ext>
            </a:extLst>
          </p:cNvPr>
          <p:cNvGrpSpPr/>
          <p:nvPr userDrawn="1"/>
        </p:nvGrpSpPr>
        <p:grpSpPr bwMode="gray">
          <a:xfrm>
            <a:off x="1631429" y="2378044"/>
            <a:ext cx="662232" cy="166848"/>
            <a:chOff x="2444506" y="3670918"/>
            <a:chExt cx="416641" cy="104972"/>
          </a:xfrm>
          <a:solidFill>
            <a:schemeClr val="tx1">
              <a:lumMod val="85000"/>
              <a:lumOff val="15000"/>
            </a:schemeClr>
          </a:solidFill>
        </p:grpSpPr>
        <p:sp>
          <p:nvSpPr>
            <p:cNvPr id="45" name="Freeform 12">
              <a:extLst>
                <a:ext uri="{FF2B5EF4-FFF2-40B4-BE49-F238E27FC236}">
                  <a16:creationId xmlns:a16="http://schemas.microsoft.com/office/drawing/2014/main" id="{A627BAD2-8D69-4928-B16D-595E55F96BC6}"/>
                </a:ext>
              </a:extLst>
            </p:cNvPr>
            <p:cNvSpPr>
              <a:spLocks noChangeAspect="1"/>
            </p:cNvSpPr>
            <p:nvPr/>
          </p:nvSpPr>
          <p:spPr bwMode="gray">
            <a:xfrm>
              <a:off x="2560525" y="3671306"/>
              <a:ext cx="128510" cy="104427"/>
            </a:xfrm>
            <a:custGeom>
              <a:avLst/>
              <a:gdLst>
                <a:gd name="T0" fmla="*/ 800 w 800"/>
                <a:gd name="T1" fmla="*/ 77 h 650"/>
                <a:gd name="T2" fmla="*/ 706 w 800"/>
                <a:gd name="T3" fmla="*/ 103 h 650"/>
                <a:gd name="T4" fmla="*/ 778 w 800"/>
                <a:gd name="T5" fmla="*/ 12 h 650"/>
                <a:gd name="T6" fmla="*/ 674 w 800"/>
                <a:gd name="T7" fmla="*/ 52 h 650"/>
                <a:gd name="T8" fmla="*/ 554 w 800"/>
                <a:gd name="T9" fmla="*/ 0 h 650"/>
                <a:gd name="T10" fmla="*/ 390 w 800"/>
                <a:gd name="T11" fmla="*/ 164 h 650"/>
                <a:gd name="T12" fmla="*/ 394 w 800"/>
                <a:gd name="T13" fmla="*/ 201 h 650"/>
                <a:gd name="T14" fmla="*/ 56 w 800"/>
                <a:gd name="T15" fmla="*/ 30 h 650"/>
                <a:gd name="T16" fmla="*/ 33 w 800"/>
                <a:gd name="T17" fmla="*/ 112 h 650"/>
                <a:gd name="T18" fmla="*/ 106 w 800"/>
                <a:gd name="T19" fmla="*/ 249 h 650"/>
                <a:gd name="T20" fmla="*/ 32 w 800"/>
                <a:gd name="T21" fmla="*/ 229 h 650"/>
                <a:gd name="T22" fmla="*/ 32 w 800"/>
                <a:gd name="T23" fmla="*/ 231 h 650"/>
                <a:gd name="T24" fmla="*/ 164 w 800"/>
                <a:gd name="T25" fmla="*/ 392 h 650"/>
                <a:gd name="T26" fmla="*/ 121 w 800"/>
                <a:gd name="T27" fmla="*/ 397 h 650"/>
                <a:gd name="T28" fmla="*/ 90 w 800"/>
                <a:gd name="T29" fmla="*/ 394 h 650"/>
                <a:gd name="T30" fmla="*/ 243 w 800"/>
                <a:gd name="T31" fmla="*/ 508 h 650"/>
                <a:gd name="T32" fmla="*/ 39 w 800"/>
                <a:gd name="T33" fmla="*/ 579 h 650"/>
                <a:gd name="T34" fmla="*/ 0 w 800"/>
                <a:gd name="T35" fmla="*/ 576 h 650"/>
                <a:gd name="T36" fmla="*/ 252 w 800"/>
                <a:gd name="T37" fmla="*/ 650 h 650"/>
                <a:gd name="T38" fmla="*/ 719 w 800"/>
                <a:gd name="T39" fmla="*/ 183 h 650"/>
                <a:gd name="T40" fmla="*/ 718 w 800"/>
                <a:gd name="T41" fmla="*/ 162 h 650"/>
                <a:gd name="T42" fmla="*/ 800 w 800"/>
                <a:gd name="T43" fmla="*/ 77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00" h="650">
                  <a:moveTo>
                    <a:pt x="800" y="77"/>
                  </a:moveTo>
                  <a:cubicBezTo>
                    <a:pt x="771" y="90"/>
                    <a:pt x="739" y="99"/>
                    <a:pt x="706" y="103"/>
                  </a:cubicBezTo>
                  <a:cubicBezTo>
                    <a:pt x="740" y="82"/>
                    <a:pt x="766" y="50"/>
                    <a:pt x="778" y="12"/>
                  </a:cubicBezTo>
                  <a:cubicBezTo>
                    <a:pt x="746" y="31"/>
                    <a:pt x="711" y="44"/>
                    <a:pt x="674" y="52"/>
                  </a:cubicBezTo>
                  <a:cubicBezTo>
                    <a:pt x="644" y="20"/>
                    <a:pt x="601" y="0"/>
                    <a:pt x="554" y="0"/>
                  </a:cubicBezTo>
                  <a:cubicBezTo>
                    <a:pt x="463" y="0"/>
                    <a:pt x="390" y="73"/>
                    <a:pt x="390" y="164"/>
                  </a:cubicBezTo>
                  <a:cubicBezTo>
                    <a:pt x="390" y="177"/>
                    <a:pt x="391" y="189"/>
                    <a:pt x="394" y="201"/>
                  </a:cubicBezTo>
                  <a:cubicBezTo>
                    <a:pt x="258" y="195"/>
                    <a:pt x="137" y="129"/>
                    <a:pt x="56" y="30"/>
                  </a:cubicBezTo>
                  <a:cubicBezTo>
                    <a:pt x="42" y="54"/>
                    <a:pt x="33" y="82"/>
                    <a:pt x="33" y="112"/>
                  </a:cubicBezTo>
                  <a:cubicBezTo>
                    <a:pt x="33" y="169"/>
                    <a:pt x="62" y="220"/>
                    <a:pt x="106" y="249"/>
                  </a:cubicBezTo>
                  <a:cubicBezTo>
                    <a:pt x="80" y="248"/>
                    <a:pt x="54" y="241"/>
                    <a:pt x="32" y="229"/>
                  </a:cubicBezTo>
                  <a:cubicBezTo>
                    <a:pt x="32" y="229"/>
                    <a:pt x="32" y="230"/>
                    <a:pt x="32" y="231"/>
                  </a:cubicBezTo>
                  <a:cubicBezTo>
                    <a:pt x="32" y="310"/>
                    <a:pt x="89" y="376"/>
                    <a:pt x="164" y="392"/>
                  </a:cubicBezTo>
                  <a:cubicBezTo>
                    <a:pt x="150" y="395"/>
                    <a:pt x="136" y="397"/>
                    <a:pt x="121" y="397"/>
                  </a:cubicBezTo>
                  <a:cubicBezTo>
                    <a:pt x="110" y="397"/>
                    <a:pt x="100" y="396"/>
                    <a:pt x="90" y="394"/>
                  </a:cubicBezTo>
                  <a:cubicBezTo>
                    <a:pt x="111" y="460"/>
                    <a:pt x="171" y="507"/>
                    <a:pt x="243" y="508"/>
                  </a:cubicBezTo>
                  <a:cubicBezTo>
                    <a:pt x="187" y="552"/>
                    <a:pt x="116" y="579"/>
                    <a:pt x="39" y="579"/>
                  </a:cubicBezTo>
                  <a:cubicBezTo>
                    <a:pt x="26" y="579"/>
                    <a:pt x="13" y="578"/>
                    <a:pt x="0" y="576"/>
                  </a:cubicBezTo>
                  <a:cubicBezTo>
                    <a:pt x="73" y="623"/>
                    <a:pt x="159" y="650"/>
                    <a:pt x="252" y="650"/>
                  </a:cubicBezTo>
                  <a:cubicBezTo>
                    <a:pt x="553" y="650"/>
                    <a:pt x="719" y="400"/>
                    <a:pt x="719" y="183"/>
                  </a:cubicBezTo>
                  <a:cubicBezTo>
                    <a:pt x="719" y="176"/>
                    <a:pt x="718" y="169"/>
                    <a:pt x="718" y="162"/>
                  </a:cubicBezTo>
                  <a:cubicBezTo>
                    <a:pt x="750" y="139"/>
                    <a:pt x="778" y="110"/>
                    <a:pt x="800" y="7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icrosoft Sans Serif" panose="020B0604020202020204" pitchFamily="34" charset="0"/>
                <a:ea typeface="+mn-ea"/>
                <a:cs typeface="+mn-cs"/>
              </a:endParaRPr>
            </a:p>
          </p:txBody>
        </p:sp>
        <p:grpSp>
          <p:nvGrpSpPr>
            <p:cNvPr id="46" name="Group 5">
              <a:extLst>
                <a:ext uri="{FF2B5EF4-FFF2-40B4-BE49-F238E27FC236}">
                  <a16:creationId xmlns:a16="http://schemas.microsoft.com/office/drawing/2014/main" id="{0162444D-2A2A-46E3-9507-C0CB7E7AA354}"/>
                </a:ext>
              </a:extLst>
            </p:cNvPr>
            <p:cNvGrpSpPr>
              <a:grpSpLocks noChangeAspect="1"/>
            </p:cNvGrpSpPr>
            <p:nvPr/>
          </p:nvGrpSpPr>
          <p:grpSpPr bwMode="gray">
            <a:xfrm>
              <a:off x="2756386" y="3671305"/>
              <a:ext cx="104761" cy="103529"/>
              <a:chOff x="3331" y="1656"/>
              <a:chExt cx="1020" cy="1008"/>
            </a:xfrm>
            <a:grpFill/>
          </p:grpSpPr>
          <p:sp>
            <p:nvSpPr>
              <p:cNvPr id="48" name="Freeform 6">
                <a:extLst>
                  <a:ext uri="{FF2B5EF4-FFF2-40B4-BE49-F238E27FC236}">
                    <a16:creationId xmlns:a16="http://schemas.microsoft.com/office/drawing/2014/main" id="{77DD6462-B80E-4A66-A3F2-2A93DA872171}"/>
                  </a:ext>
                </a:extLst>
              </p:cNvPr>
              <p:cNvSpPr>
                <a:spLocks noEditPoints="1"/>
              </p:cNvSpPr>
              <p:nvPr/>
            </p:nvSpPr>
            <p:spPr bwMode="gray">
              <a:xfrm>
                <a:off x="3331" y="1656"/>
                <a:ext cx="232" cy="1008"/>
              </a:xfrm>
              <a:custGeom>
                <a:avLst/>
                <a:gdLst>
                  <a:gd name="T0" fmla="*/ 98 w 98"/>
                  <a:gd name="T1" fmla="*/ 46 h 427"/>
                  <a:gd name="T2" fmla="*/ 48 w 98"/>
                  <a:gd name="T3" fmla="*/ 92 h 427"/>
                  <a:gd name="T4" fmla="*/ 0 w 98"/>
                  <a:gd name="T5" fmla="*/ 46 h 427"/>
                  <a:gd name="T6" fmla="*/ 49 w 98"/>
                  <a:gd name="T7" fmla="*/ 0 h 427"/>
                  <a:gd name="T8" fmla="*/ 98 w 98"/>
                  <a:gd name="T9" fmla="*/ 46 h 427"/>
                  <a:gd name="T10" fmla="*/ 2 w 98"/>
                  <a:gd name="T11" fmla="*/ 427 h 427"/>
                  <a:gd name="T12" fmla="*/ 2 w 98"/>
                  <a:gd name="T13" fmla="*/ 129 h 427"/>
                  <a:gd name="T14" fmla="*/ 95 w 98"/>
                  <a:gd name="T15" fmla="*/ 129 h 427"/>
                  <a:gd name="T16" fmla="*/ 95 w 98"/>
                  <a:gd name="T17" fmla="*/ 427 h 427"/>
                  <a:gd name="T18" fmla="*/ 2 w 98"/>
                  <a:gd name="T19" fmla="*/ 427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8" h="427">
                    <a:moveTo>
                      <a:pt x="98" y="46"/>
                    </a:moveTo>
                    <a:cubicBezTo>
                      <a:pt x="98" y="72"/>
                      <a:pt x="79" y="92"/>
                      <a:pt x="48" y="92"/>
                    </a:cubicBezTo>
                    <a:cubicBezTo>
                      <a:pt x="18" y="92"/>
                      <a:pt x="0" y="72"/>
                      <a:pt x="0" y="46"/>
                    </a:cubicBezTo>
                    <a:cubicBezTo>
                      <a:pt x="0" y="20"/>
                      <a:pt x="19" y="0"/>
                      <a:pt x="49" y="0"/>
                    </a:cubicBezTo>
                    <a:cubicBezTo>
                      <a:pt x="79" y="0"/>
                      <a:pt x="97" y="20"/>
                      <a:pt x="98" y="46"/>
                    </a:cubicBezTo>
                    <a:close/>
                    <a:moveTo>
                      <a:pt x="2" y="427"/>
                    </a:moveTo>
                    <a:cubicBezTo>
                      <a:pt x="2" y="129"/>
                      <a:pt x="2" y="129"/>
                      <a:pt x="2" y="129"/>
                    </a:cubicBezTo>
                    <a:cubicBezTo>
                      <a:pt x="95" y="129"/>
                      <a:pt x="95" y="129"/>
                      <a:pt x="95" y="129"/>
                    </a:cubicBezTo>
                    <a:cubicBezTo>
                      <a:pt x="95" y="427"/>
                      <a:pt x="95" y="427"/>
                      <a:pt x="95" y="427"/>
                    </a:cubicBezTo>
                    <a:lnTo>
                      <a:pt x="2" y="4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icrosoft Sans Serif" panose="020B0604020202020204" pitchFamily="34" charset="0"/>
                  <a:ea typeface="+mn-ea"/>
                  <a:cs typeface="+mn-cs"/>
                </a:endParaRPr>
              </a:p>
            </p:txBody>
          </p:sp>
          <p:sp>
            <p:nvSpPr>
              <p:cNvPr id="49" name="Freeform 7">
                <a:extLst>
                  <a:ext uri="{FF2B5EF4-FFF2-40B4-BE49-F238E27FC236}">
                    <a16:creationId xmlns:a16="http://schemas.microsoft.com/office/drawing/2014/main" id="{3438D5A0-89DE-45B0-9C57-B125F96DE5CC}"/>
                  </a:ext>
                </a:extLst>
              </p:cNvPr>
              <p:cNvSpPr>
                <a:spLocks/>
              </p:cNvSpPr>
              <p:nvPr/>
            </p:nvSpPr>
            <p:spPr bwMode="gray">
              <a:xfrm>
                <a:off x="3681" y="1944"/>
                <a:ext cx="670" cy="720"/>
              </a:xfrm>
              <a:custGeom>
                <a:avLst/>
                <a:gdLst>
                  <a:gd name="T0" fmla="*/ 2 w 284"/>
                  <a:gd name="T1" fmla="*/ 102 h 305"/>
                  <a:gd name="T2" fmla="*/ 0 w 284"/>
                  <a:gd name="T3" fmla="*/ 7 h 305"/>
                  <a:gd name="T4" fmla="*/ 80 w 284"/>
                  <a:gd name="T5" fmla="*/ 7 h 305"/>
                  <a:gd name="T6" fmla="*/ 84 w 284"/>
                  <a:gd name="T7" fmla="*/ 48 h 305"/>
                  <a:gd name="T8" fmla="*/ 86 w 284"/>
                  <a:gd name="T9" fmla="*/ 48 h 305"/>
                  <a:gd name="T10" fmla="*/ 178 w 284"/>
                  <a:gd name="T11" fmla="*/ 0 h 305"/>
                  <a:gd name="T12" fmla="*/ 284 w 284"/>
                  <a:gd name="T13" fmla="*/ 129 h 305"/>
                  <a:gd name="T14" fmla="*/ 284 w 284"/>
                  <a:gd name="T15" fmla="*/ 305 h 305"/>
                  <a:gd name="T16" fmla="*/ 192 w 284"/>
                  <a:gd name="T17" fmla="*/ 305 h 305"/>
                  <a:gd name="T18" fmla="*/ 192 w 284"/>
                  <a:gd name="T19" fmla="*/ 140 h 305"/>
                  <a:gd name="T20" fmla="*/ 145 w 284"/>
                  <a:gd name="T21" fmla="*/ 75 h 305"/>
                  <a:gd name="T22" fmla="*/ 98 w 284"/>
                  <a:gd name="T23" fmla="*/ 110 h 305"/>
                  <a:gd name="T24" fmla="*/ 94 w 284"/>
                  <a:gd name="T25" fmla="*/ 133 h 305"/>
                  <a:gd name="T26" fmla="*/ 94 w 284"/>
                  <a:gd name="T27" fmla="*/ 305 h 305"/>
                  <a:gd name="T28" fmla="*/ 2 w 284"/>
                  <a:gd name="T29" fmla="*/ 305 h 305"/>
                  <a:gd name="T30" fmla="*/ 2 w 284"/>
                  <a:gd name="T31" fmla="*/ 102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4" h="305">
                    <a:moveTo>
                      <a:pt x="2" y="102"/>
                    </a:moveTo>
                    <a:cubicBezTo>
                      <a:pt x="2" y="65"/>
                      <a:pt x="1" y="34"/>
                      <a:pt x="0" y="7"/>
                    </a:cubicBezTo>
                    <a:cubicBezTo>
                      <a:pt x="80" y="7"/>
                      <a:pt x="80" y="7"/>
                      <a:pt x="80" y="7"/>
                    </a:cubicBezTo>
                    <a:cubicBezTo>
                      <a:pt x="84" y="48"/>
                      <a:pt x="84" y="48"/>
                      <a:pt x="84" y="48"/>
                    </a:cubicBezTo>
                    <a:cubicBezTo>
                      <a:pt x="86" y="48"/>
                      <a:pt x="86" y="48"/>
                      <a:pt x="86" y="48"/>
                    </a:cubicBezTo>
                    <a:cubicBezTo>
                      <a:pt x="98" y="29"/>
                      <a:pt x="128" y="0"/>
                      <a:pt x="178" y="0"/>
                    </a:cubicBezTo>
                    <a:cubicBezTo>
                      <a:pt x="239" y="0"/>
                      <a:pt x="284" y="41"/>
                      <a:pt x="284" y="129"/>
                    </a:cubicBezTo>
                    <a:cubicBezTo>
                      <a:pt x="284" y="305"/>
                      <a:pt x="284" y="305"/>
                      <a:pt x="284" y="305"/>
                    </a:cubicBezTo>
                    <a:cubicBezTo>
                      <a:pt x="192" y="305"/>
                      <a:pt x="192" y="305"/>
                      <a:pt x="192" y="305"/>
                    </a:cubicBezTo>
                    <a:cubicBezTo>
                      <a:pt x="192" y="140"/>
                      <a:pt x="192" y="140"/>
                      <a:pt x="192" y="140"/>
                    </a:cubicBezTo>
                    <a:cubicBezTo>
                      <a:pt x="192" y="101"/>
                      <a:pt x="178" y="75"/>
                      <a:pt x="145" y="75"/>
                    </a:cubicBezTo>
                    <a:cubicBezTo>
                      <a:pt x="119" y="75"/>
                      <a:pt x="104" y="93"/>
                      <a:pt x="98" y="110"/>
                    </a:cubicBezTo>
                    <a:cubicBezTo>
                      <a:pt x="95" y="116"/>
                      <a:pt x="94" y="124"/>
                      <a:pt x="94" y="133"/>
                    </a:cubicBezTo>
                    <a:cubicBezTo>
                      <a:pt x="94" y="305"/>
                      <a:pt x="94" y="305"/>
                      <a:pt x="94" y="305"/>
                    </a:cubicBezTo>
                    <a:cubicBezTo>
                      <a:pt x="2" y="305"/>
                      <a:pt x="2" y="305"/>
                      <a:pt x="2" y="305"/>
                    </a:cubicBezTo>
                    <a:lnTo>
                      <a:pt x="2"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icrosoft Sans Serif" panose="020B0604020202020204" pitchFamily="34" charset="0"/>
                  <a:ea typeface="+mn-ea"/>
                  <a:cs typeface="+mn-cs"/>
                </a:endParaRPr>
              </a:p>
            </p:txBody>
          </p:sp>
        </p:grpSp>
        <p:sp>
          <p:nvSpPr>
            <p:cNvPr id="47" name="Freeform 5">
              <a:extLst>
                <a:ext uri="{FF2B5EF4-FFF2-40B4-BE49-F238E27FC236}">
                  <a16:creationId xmlns:a16="http://schemas.microsoft.com/office/drawing/2014/main" id="{9B2BAAC6-7CCD-4529-8455-659FC8953183}"/>
                </a:ext>
              </a:extLst>
            </p:cNvPr>
            <p:cNvSpPr>
              <a:spLocks/>
            </p:cNvSpPr>
            <p:nvPr/>
          </p:nvSpPr>
          <p:spPr bwMode="gray">
            <a:xfrm>
              <a:off x="2444506" y="3670918"/>
              <a:ext cx="48669" cy="104972"/>
            </a:xfrm>
            <a:custGeom>
              <a:avLst/>
              <a:gdLst>
                <a:gd name="T0" fmla="*/ 60 w 90"/>
                <a:gd name="T1" fmla="*/ 193 h 193"/>
                <a:gd name="T2" fmla="*/ 20 w 90"/>
                <a:gd name="T3" fmla="*/ 193 h 193"/>
                <a:gd name="T4" fmla="*/ 20 w 90"/>
                <a:gd name="T5" fmla="*/ 97 h 193"/>
                <a:gd name="T6" fmla="*/ 0 w 90"/>
                <a:gd name="T7" fmla="*/ 97 h 193"/>
                <a:gd name="T8" fmla="*/ 0 w 90"/>
                <a:gd name="T9" fmla="*/ 63 h 193"/>
                <a:gd name="T10" fmla="*/ 20 w 90"/>
                <a:gd name="T11" fmla="*/ 63 h 193"/>
                <a:gd name="T12" fmla="*/ 20 w 90"/>
                <a:gd name="T13" fmla="*/ 44 h 193"/>
                <a:gd name="T14" fmla="*/ 63 w 90"/>
                <a:gd name="T15" fmla="*/ 0 h 193"/>
                <a:gd name="T16" fmla="*/ 89 w 90"/>
                <a:gd name="T17" fmla="*/ 0 h 193"/>
                <a:gd name="T18" fmla="*/ 89 w 90"/>
                <a:gd name="T19" fmla="*/ 34 h 193"/>
                <a:gd name="T20" fmla="*/ 73 w 90"/>
                <a:gd name="T21" fmla="*/ 34 h 193"/>
                <a:gd name="T22" fmla="*/ 60 w 90"/>
                <a:gd name="T23" fmla="*/ 47 h 193"/>
                <a:gd name="T24" fmla="*/ 60 w 90"/>
                <a:gd name="T25" fmla="*/ 63 h 193"/>
                <a:gd name="T26" fmla="*/ 90 w 90"/>
                <a:gd name="T27" fmla="*/ 63 h 193"/>
                <a:gd name="T28" fmla="*/ 86 w 90"/>
                <a:gd name="T29" fmla="*/ 97 h 193"/>
                <a:gd name="T30" fmla="*/ 60 w 90"/>
                <a:gd name="T31" fmla="*/ 97 h 193"/>
                <a:gd name="T32" fmla="*/ 60 w 90"/>
                <a:gd name="T33" fmla="*/ 193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0" h="193">
                  <a:moveTo>
                    <a:pt x="60" y="193"/>
                  </a:moveTo>
                  <a:cubicBezTo>
                    <a:pt x="20" y="193"/>
                    <a:pt x="20" y="193"/>
                    <a:pt x="20" y="193"/>
                  </a:cubicBezTo>
                  <a:cubicBezTo>
                    <a:pt x="20" y="97"/>
                    <a:pt x="20" y="97"/>
                    <a:pt x="20" y="97"/>
                  </a:cubicBezTo>
                  <a:cubicBezTo>
                    <a:pt x="0" y="97"/>
                    <a:pt x="0" y="97"/>
                    <a:pt x="0" y="97"/>
                  </a:cubicBezTo>
                  <a:cubicBezTo>
                    <a:pt x="0" y="63"/>
                    <a:pt x="0" y="63"/>
                    <a:pt x="0" y="63"/>
                  </a:cubicBezTo>
                  <a:cubicBezTo>
                    <a:pt x="20" y="63"/>
                    <a:pt x="20" y="63"/>
                    <a:pt x="20" y="63"/>
                  </a:cubicBezTo>
                  <a:cubicBezTo>
                    <a:pt x="20" y="44"/>
                    <a:pt x="20" y="44"/>
                    <a:pt x="20" y="44"/>
                  </a:cubicBezTo>
                  <a:cubicBezTo>
                    <a:pt x="20" y="16"/>
                    <a:pt x="31" y="0"/>
                    <a:pt x="63" y="0"/>
                  </a:cubicBezTo>
                  <a:cubicBezTo>
                    <a:pt x="89" y="0"/>
                    <a:pt x="89" y="0"/>
                    <a:pt x="89" y="0"/>
                  </a:cubicBezTo>
                  <a:cubicBezTo>
                    <a:pt x="89" y="34"/>
                    <a:pt x="89" y="34"/>
                    <a:pt x="89" y="34"/>
                  </a:cubicBezTo>
                  <a:cubicBezTo>
                    <a:pt x="73" y="34"/>
                    <a:pt x="73" y="34"/>
                    <a:pt x="73" y="34"/>
                  </a:cubicBezTo>
                  <a:cubicBezTo>
                    <a:pt x="60" y="34"/>
                    <a:pt x="60" y="38"/>
                    <a:pt x="60" y="47"/>
                  </a:cubicBezTo>
                  <a:cubicBezTo>
                    <a:pt x="60" y="63"/>
                    <a:pt x="60" y="63"/>
                    <a:pt x="60" y="63"/>
                  </a:cubicBezTo>
                  <a:cubicBezTo>
                    <a:pt x="90" y="63"/>
                    <a:pt x="90" y="63"/>
                    <a:pt x="90" y="63"/>
                  </a:cubicBezTo>
                  <a:cubicBezTo>
                    <a:pt x="86" y="97"/>
                    <a:pt x="86" y="97"/>
                    <a:pt x="86" y="97"/>
                  </a:cubicBezTo>
                  <a:cubicBezTo>
                    <a:pt x="60" y="97"/>
                    <a:pt x="60" y="97"/>
                    <a:pt x="60" y="97"/>
                  </a:cubicBezTo>
                  <a:lnTo>
                    <a:pt x="60" y="193"/>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icrosoft Sans Serif" panose="020B0604020202020204" pitchFamily="34" charset="0"/>
                <a:ea typeface="+mn-ea"/>
                <a:cs typeface="+mn-cs"/>
              </a:endParaRPr>
            </a:p>
          </p:txBody>
        </p:sp>
      </p:grpSp>
      <p:sp>
        <p:nvSpPr>
          <p:cNvPr id="26" name="Freeform 5">
            <a:extLst>
              <a:ext uri="{FF2B5EF4-FFF2-40B4-BE49-F238E27FC236}">
                <a16:creationId xmlns:a16="http://schemas.microsoft.com/office/drawing/2014/main" id="{9AE80950-E40D-4560-B328-E8273E5BF344}"/>
              </a:ext>
            </a:extLst>
          </p:cNvPr>
          <p:cNvSpPr>
            <a:spLocks noEditPoints="1"/>
          </p:cNvSpPr>
          <p:nvPr userDrawn="1"/>
        </p:nvSpPr>
        <p:spPr bwMode="gray">
          <a:xfrm>
            <a:off x="485449" y="474662"/>
            <a:ext cx="1319582" cy="241866"/>
          </a:xfrm>
          <a:custGeom>
            <a:avLst/>
            <a:gdLst>
              <a:gd name="T0" fmla="*/ 2199 w 8006"/>
              <a:gd name="T1" fmla="*/ 1222 h 1470"/>
              <a:gd name="T2" fmla="*/ 2017 w 8006"/>
              <a:gd name="T3" fmla="*/ 1223 h 1470"/>
              <a:gd name="T4" fmla="*/ 1391 w 8006"/>
              <a:gd name="T5" fmla="*/ 923 h 1470"/>
              <a:gd name="T6" fmla="*/ 1535 w 8006"/>
              <a:gd name="T7" fmla="*/ 421 h 1470"/>
              <a:gd name="T8" fmla="*/ 1792 w 8006"/>
              <a:gd name="T9" fmla="*/ 1125 h 1470"/>
              <a:gd name="T10" fmla="*/ 2056 w 8006"/>
              <a:gd name="T11" fmla="*/ 421 h 1470"/>
              <a:gd name="T12" fmla="*/ 0 w 8006"/>
              <a:gd name="T13" fmla="*/ 641 h 1470"/>
              <a:gd name="T14" fmla="*/ 881 w 8006"/>
              <a:gd name="T15" fmla="*/ 1438 h 1470"/>
              <a:gd name="T16" fmla="*/ 1071 w 8006"/>
              <a:gd name="T17" fmla="*/ 1419 h 1470"/>
              <a:gd name="T18" fmla="*/ 638 w 8006"/>
              <a:gd name="T19" fmla="*/ 0 h 1470"/>
              <a:gd name="T20" fmla="*/ 783 w 8006"/>
              <a:gd name="T21" fmla="*/ 771 h 1470"/>
              <a:gd name="T22" fmla="*/ 749 w 8006"/>
              <a:gd name="T23" fmla="*/ 1096 h 1470"/>
              <a:gd name="T24" fmla="*/ 638 w 8006"/>
              <a:gd name="T25" fmla="*/ 173 h 1470"/>
              <a:gd name="T26" fmla="*/ 7997 w 8006"/>
              <a:gd name="T27" fmla="*/ 1218 h 1470"/>
              <a:gd name="T28" fmla="*/ 7808 w 8006"/>
              <a:gd name="T29" fmla="*/ 1229 h 1470"/>
              <a:gd name="T30" fmla="*/ 7333 w 8006"/>
              <a:gd name="T31" fmla="*/ 1260 h 1470"/>
              <a:gd name="T32" fmla="*/ 6966 w 8006"/>
              <a:gd name="T33" fmla="*/ 652 h 1470"/>
              <a:gd name="T34" fmla="*/ 6597 w 8006"/>
              <a:gd name="T35" fmla="*/ 1260 h 1470"/>
              <a:gd name="T36" fmla="*/ 6118 w 8006"/>
              <a:gd name="T37" fmla="*/ 1229 h 1470"/>
              <a:gd name="T38" fmla="*/ 5924 w 8006"/>
              <a:gd name="T39" fmla="*/ 1229 h 1470"/>
              <a:gd name="T40" fmla="*/ 5448 w 8006"/>
              <a:gd name="T41" fmla="*/ 1260 h 1470"/>
              <a:gd name="T42" fmla="*/ 5600 w 8006"/>
              <a:gd name="T43" fmla="*/ 454 h 1470"/>
              <a:gd name="T44" fmla="*/ 5817 w 8006"/>
              <a:gd name="T45" fmla="*/ 454 h 1470"/>
              <a:gd name="T46" fmla="*/ 6277 w 8006"/>
              <a:gd name="T47" fmla="*/ 421 h 1470"/>
              <a:gd name="T48" fmla="*/ 6653 w 8006"/>
              <a:gd name="T49" fmla="*/ 1012 h 1470"/>
              <a:gd name="T50" fmla="*/ 7029 w 8006"/>
              <a:gd name="T51" fmla="*/ 421 h 1470"/>
              <a:gd name="T52" fmla="*/ 7488 w 8006"/>
              <a:gd name="T53" fmla="*/ 454 h 1470"/>
              <a:gd name="T54" fmla="*/ 7705 w 8006"/>
              <a:gd name="T55" fmla="*/ 454 h 1470"/>
              <a:gd name="T56" fmla="*/ 3055 w 8006"/>
              <a:gd name="T57" fmla="*/ 421 h 1470"/>
              <a:gd name="T58" fmla="*/ 2741 w 8006"/>
              <a:gd name="T59" fmla="*/ 397 h 1470"/>
              <a:gd name="T60" fmla="*/ 3015 w 8006"/>
              <a:gd name="T61" fmla="*/ 1148 h 1470"/>
              <a:gd name="T62" fmla="*/ 3159 w 8006"/>
              <a:gd name="T63" fmla="*/ 1260 h 1470"/>
              <a:gd name="T64" fmla="*/ 3159 w 8006"/>
              <a:gd name="T65" fmla="*/ 421 h 1470"/>
              <a:gd name="T66" fmla="*/ 2760 w 8006"/>
              <a:gd name="T67" fmla="*/ 568 h 1470"/>
              <a:gd name="T68" fmla="*/ 4389 w 8006"/>
              <a:gd name="T69" fmla="*/ 1141 h 1470"/>
              <a:gd name="T70" fmla="*/ 3678 w 8006"/>
              <a:gd name="T71" fmla="*/ 841 h 1470"/>
              <a:gd name="T72" fmla="*/ 4389 w 8006"/>
              <a:gd name="T73" fmla="*/ 538 h 1470"/>
              <a:gd name="T74" fmla="*/ 4117 w 8006"/>
              <a:gd name="T75" fmla="*/ 563 h 1470"/>
              <a:gd name="T76" fmla="*/ 4276 w 8006"/>
              <a:gd name="T77" fmla="*/ 1066 h 1470"/>
              <a:gd name="T78" fmla="*/ 4875 w 8006"/>
              <a:gd name="T79" fmla="*/ 398 h 1470"/>
              <a:gd name="T80" fmla="*/ 5316 w 8006"/>
              <a:gd name="T81" fmla="*/ 841 h 1470"/>
              <a:gd name="T82" fmla="*/ 4618 w 8006"/>
              <a:gd name="T83" fmla="*/ 841 h 1470"/>
              <a:gd name="T84" fmla="*/ 4875 w 8006"/>
              <a:gd name="T85" fmla="*/ 1113 h 1470"/>
              <a:gd name="T86" fmla="*/ 3559 w 8006"/>
              <a:gd name="T87" fmla="*/ 1220 h 1470"/>
              <a:gd name="T88" fmla="*/ 3377 w 8006"/>
              <a:gd name="T89" fmla="*/ 1220 h 1470"/>
              <a:gd name="T90" fmla="*/ 3520 w 8006"/>
              <a:gd name="T91" fmla="*/ 23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06" h="1470">
                <a:moveTo>
                  <a:pt x="2159" y="421"/>
                </a:moveTo>
                <a:cubicBezTo>
                  <a:pt x="2180" y="421"/>
                  <a:pt x="2199" y="438"/>
                  <a:pt x="2199" y="461"/>
                </a:cubicBezTo>
                <a:cubicBezTo>
                  <a:pt x="2199" y="1222"/>
                  <a:pt x="2199" y="1222"/>
                  <a:pt x="2199" y="1222"/>
                </a:cubicBezTo>
                <a:cubicBezTo>
                  <a:pt x="2199" y="1243"/>
                  <a:pt x="2180" y="1260"/>
                  <a:pt x="2159" y="1260"/>
                </a:cubicBezTo>
                <a:cubicBezTo>
                  <a:pt x="2056" y="1260"/>
                  <a:pt x="2056" y="1260"/>
                  <a:pt x="2056" y="1260"/>
                </a:cubicBezTo>
                <a:cubicBezTo>
                  <a:pt x="2036" y="1260"/>
                  <a:pt x="2017" y="1244"/>
                  <a:pt x="2017" y="1223"/>
                </a:cubicBezTo>
                <a:cubicBezTo>
                  <a:pt x="2017" y="1153"/>
                  <a:pt x="2017" y="1153"/>
                  <a:pt x="2017" y="1153"/>
                </a:cubicBezTo>
                <a:cubicBezTo>
                  <a:pt x="1965" y="1230"/>
                  <a:pt x="1876" y="1283"/>
                  <a:pt x="1745" y="1283"/>
                </a:cubicBezTo>
                <a:cubicBezTo>
                  <a:pt x="1526" y="1283"/>
                  <a:pt x="1391" y="1138"/>
                  <a:pt x="1391" y="923"/>
                </a:cubicBezTo>
                <a:cubicBezTo>
                  <a:pt x="1391" y="460"/>
                  <a:pt x="1391" y="460"/>
                  <a:pt x="1391" y="460"/>
                </a:cubicBezTo>
                <a:cubicBezTo>
                  <a:pt x="1391" y="438"/>
                  <a:pt x="1411" y="421"/>
                  <a:pt x="1432" y="421"/>
                </a:cubicBezTo>
                <a:cubicBezTo>
                  <a:pt x="1535" y="421"/>
                  <a:pt x="1535" y="421"/>
                  <a:pt x="1535" y="421"/>
                </a:cubicBezTo>
                <a:cubicBezTo>
                  <a:pt x="1556" y="421"/>
                  <a:pt x="1573" y="438"/>
                  <a:pt x="1573" y="460"/>
                </a:cubicBezTo>
                <a:cubicBezTo>
                  <a:pt x="1573" y="893"/>
                  <a:pt x="1573" y="893"/>
                  <a:pt x="1573" y="893"/>
                </a:cubicBezTo>
                <a:cubicBezTo>
                  <a:pt x="1573" y="1033"/>
                  <a:pt x="1647" y="1125"/>
                  <a:pt x="1792" y="1125"/>
                </a:cubicBezTo>
                <a:cubicBezTo>
                  <a:pt x="1933" y="1125"/>
                  <a:pt x="2017" y="1029"/>
                  <a:pt x="2017" y="895"/>
                </a:cubicBezTo>
                <a:cubicBezTo>
                  <a:pt x="2017" y="460"/>
                  <a:pt x="2017" y="460"/>
                  <a:pt x="2017" y="460"/>
                </a:cubicBezTo>
                <a:cubicBezTo>
                  <a:pt x="2017" y="438"/>
                  <a:pt x="2036" y="421"/>
                  <a:pt x="2056" y="421"/>
                </a:cubicBezTo>
                <a:cubicBezTo>
                  <a:pt x="2159" y="421"/>
                  <a:pt x="2159" y="421"/>
                  <a:pt x="2159" y="421"/>
                </a:cubicBezTo>
                <a:moveTo>
                  <a:pt x="638" y="0"/>
                </a:moveTo>
                <a:cubicBezTo>
                  <a:pt x="285" y="0"/>
                  <a:pt x="0" y="274"/>
                  <a:pt x="0" y="641"/>
                </a:cubicBezTo>
                <a:cubicBezTo>
                  <a:pt x="0" y="1008"/>
                  <a:pt x="285" y="1283"/>
                  <a:pt x="638" y="1283"/>
                </a:cubicBezTo>
                <a:cubicBezTo>
                  <a:pt x="698" y="1283"/>
                  <a:pt x="757" y="1275"/>
                  <a:pt x="812" y="1260"/>
                </a:cubicBezTo>
                <a:cubicBezTo>
                  <a:pt x="881" y="1438"/>
                  <a:pt x="881" y="1438"/>
                  <a:pt x="881" y="1438"/>
                </a:cubicBezTo>
                <a:cubicBezTo>
                  <a:pt x="888" y="1458"/>
                  <a:pt x="902" y="1470"/>
                  <a:pt x="928" y="1470"/>
                </a:cubicBezTo>
                <a:cubicBezTo>
                  <a:pt x="1038" y="1470"/>
                  <a:pt x="1038" y="1470"/>
                  <a:pt x="1038" y="1470"/>
                </a:cubicBezTo>
                <a:cubicBezTo>
                  <a:pt x="1064" y="1470"/>
                  <a:pt x="1084" y="1452"/>
                  <a:pt x="1071" y="1419"/>
                </a:cubicBezTo>
                <a:cubicBezTo>
                  <a:pt x="982" y="1185"/>
                  <a:pt x="982" y="1185"/>
                  <a:pt x="982" y="1185"/>
                </a:cubicBezTo>
                <a:cubicBezTo>
                  <a:pt x="1159" y="1074"/>
                  <a:pt x="1276" y="877"/>
                  <a:pt x="1276" y="641"/>
                </a:cubicBezTo>
                <a:cubicBezTo>
                  <a:pt x="1276" y="274"/>
                  <a:pt x="991" y="0"/>
                  <a:pt x="638" y="0"/>
                </a:cubicBezTo>
                <a:moveTo>
                  <a:pt x="916" y="1013"/>
                </a:moveTo>
                <a:cubicBezTo>
                  <a:pt x="835" y="804"/>
                  <a:pt x="835" y="804"/>
                  <a:pt x="835" y="804"/>
                </a:cubicBezTo>
                <a:cubicBezTo>
                  <a:pt x="828" y="786"/>
                  <a:pt x="814" y="771"/>
                  <a:pt x="783" y="771"/>
                </a:cubicBezTo>
                <a:cubicBezTo>
                  <a:pt x="678" y="771"/>
                  <a:pt x="678" y="771"/>
                  <a:pt x="678" y="771"/>
                </a:cubicBezTo>
                <a:cubicBezTo>
                  <a:pt x="652" y="771"/>
                  <a:pt x="631" y="788"/>
                  <a:pt x="643" y="821"/>
                </a:cubicBezTo>
                <a:cubicBezTo>
                  <a:pt x="749" y="1096"/>
                  <a:pt x="749" y="1096"/>
                  <a:pt x="749" y="1096"/>
                </a:cubicBezTo>
                <a:cubicBezTo>
                  <a:pt x="714" y="1105"/>
                  <a:pt x="677" y="1110"/>
                  <a:pt x="638" y="1110"/>
                </a:cubicBezTo>
                <a:cubicBezTo>
                  <a:pt x="379" y="1110"/>
                  <a:pt x="196" y="907"/>
                  <a:pt x="196" y="641"/>
                </a:cubicBezTo>
                <a:cubicBezTo>
                  <a:pt x="196" y="376"/>
                  <a:pt x="379" y="173"/>
                  <a:pt x="638" y="173"/>
                </a:cubicBezTo>
                <a:cubicBezTo>
                  <a:pt x="897" y="173"/>
                  <a:pt x="1080" y="376"/>
                  <a:pt x="1080" y="641"/>
                </a:cubicBezTo>
                <a:cubicBezTo>
                  <a:pt x="1080" y="796"/>
                  <a:pt x="1018" y="929"/>
                  <a:pt x="916" y="1013"/>
                </a:cubicBezTo>
                <a:moveTo>
                  <a:pt x="7997" y="1218"/>
                </a:moveTo>
                <a:cubicBezTo>
                  <a:pt x="8006" y="1239"/>
                  <a:pt x="7995" y="1260"/>
                  <a:pt x="7969" y="1260"/>
                </a:cubicBezTo>
                <a:cubicBezTo>
                  <a:pt x="7854" y="1260"/>
                  <a:pt x="7854" y="1260"/>
                  <a:pt x="7854" y="1260"/>
                </a:cubicBezTo>
                <a:cubicBezTo>
                  <a:pt x="7833" y="1260"/>
                  <a:pt x="7815" y="1250"/>
                  <a:pt x="7808" y="1229"/>
                </a:cubicBezTo>
                <a:cubicBezTo>
                  <a:pt x="7595" y="655"/>
                  <a:pt x="7595" y="655"/>
                  <a:pt x="7595" y="655"/>
                </a:cubicBezTo>
                <a:cubicBezTo>
                  <a:pt x="7378" y="1229"/>
                  <a:pt x="7378" y="1229"/>
                  <a:pt x="7378" y="1229"/>
                </a:cubicBezTo>
                <a:cubicBezTo>
                  <a:pt x="7369" y="1251"/>
                  <a:pt x="7354" y="1260"/>
                  <a:pt x="7333" y="1260"/>
                </a:cubicBezTo>
                <a:cubicBezTo>
                  <a:pt x="7230" y="1260"/>
                  <a:pt x="7230" y="1260"/>
                  <a:pt x="7230" y="1260"/>
                </a:cubicBezTo>
                <a:cubicBezTo>
                  <a:pt x="7209" y="1260"/>
                  <a:pt x="7193" y="1251"/>
                  <a:pt x="7184" y="1229"/>
                </a:cubicBezTo>
                <a:cubicBezTo>
                  <a:pt x="6966" y="652"/>
                  <a:pt x="6966" y="652"/>
                  <a:pt x="6966" y="652"/>
                </a:cubicBezTo>
                <a:cubicBezTo>
                  <a:pt x="6751" y="1229"/>
                  <a:pt x="6751" y="1229"/>
                  <a:pt x="6751" y="1229"/>
                </a:cubicBezTo>
                <a:cubicBezTo>
                  <a:pt x="6742" y="1250"/>
                  <a:pt x="6726" y="1260"/>
                  <a:pt x="6705" y="1260"/>
                </a:cubicBezTo>
                <a:cubicBezTo>
                  <a:pt x="6597" y="1260"/>
                  <a:pt x="6597" y="1260"/>
                  <a:pt x="6597" y="1260"/>
                </a:cubicBezTo>
                <a:cubicBezTo>
                  <a:pt x="6576" y="1260"/>
                  <a:pt x="6560" y="1250"/>
                  <a:pt x="6551" y="1229"/>
                </a:cubicBezTo>
                <a:cubicBezTo>
                  <a:pt x="6338" y="652"/>
                  <a:pt x="6338" y="652"/>
                  <a:pt x="6338" y="652"/>
                </a:cubicBezTo>
                <a:cubicBezTo>
                  <a:pt x="6118" y="1229"/>
                  <a:pt x="6118" y="1229"/>
                  <a:pt x="6118" y="1229"/>
                </a:cubicBezTo>
                <a:cubicBezTo>
                  <a:pt x="6109" y="1251"/>
                  <a:pt x="6093" y="1260"/>
                  <a:pt x="6072" y="1260"/>
                </a:cubicBezTo>
                <a:cubicBezTo>
                  <a:pt x="5969" y="1260"/>
                  <a:pt x="5969" y="1260"/>
                  <a:pt x="5969" y="1260"/>
                </a:cubicBezTo>
                <a:cubicBezTo>
                  <a:pt x="5948" y="1260"/>
                  <a:pt x="5932" y="1251"/>
                  <a:pt x="5924" y="1229"/>
                </a:cubicBezTo>
                <a:cubicBezTo>
                  <a:pt x="5709" y="652"/>
                  <a:pt x="5709" y="652"/>
                  <a:pt x="5709" y="652"/>
                </a:cubicBezTo>
                <a:cubicBezTo>
                  <a:pt x="5494" y="1229"/>
                  <a:pt x="5494" y="1229"/>
                  <a:pt x="5494" y="1229"/>
                </a:cubicBezTo>
                <a:cubicBezTo>
                  <a:pt x="5487" y="1250"/>
                  <a:pt x="5469" y="1260"/>
                  <a:pt x="5448" y="1260"/>
                </a:cubicBezTo>
                <a:cubicBezTo>
                  <a:pt x="5336" y="1260"/>
                  <a:pt x="5336" y="1260"/>
                  <a:pt x="5336" y="1260"/>
                </a:cubicBezTo>
                <a:cubicBezTo>
                  <a:pt x="5310" y="1260"/>
                  <a:pt x="5300" y="1239"/>
                  <a:pt x="5308" y="1218"/>
                </a:cubicBezTo>
                <a:cubicBezTo>
                  <a:pt x="5600" y="454"/>
                  <a:pt x="5600" y="454"/>
                  <a:pt x="5600" y="454"/>
                </a:cubicBezTo>
                <a:cubicBezTo>
                  <a:pt x="5609" y="432"/>
                  <a:pt x="5625" y="421"/>
                  <a:pt x="5646" y="421"/>
                </a:cubicBezTo>
                <a:cubicBezTo>
                  <a:pt x="5772" y="421"/>
                  <a:pt x="5772" y="421"/>
                  <a:pt x="5772" y="421"/>
                </a:cubicBezTo>
                <a:cubicBezTo>
                  <a:pt x="5793" y="421"/>
                  <a:pt x="5808" y="432"/>
                  <a:pt x="5817" y="454"/>
                </a:cubicBezTo>
                <a:cubicBezTo>
                  <a:pt x="6023" y="1012"/>
                  <a:pt x="6023" y="1012"/>
                  <a:pt x="6023" y="1012"/>
                </a:cubicBezTo>
                <a:cubicBezTo>
                  <a:pt x="6231" y="454"/>
                  <a:pt x="6231" y="454"/>
                  <a:pt x="6231" y="454"/>
                </a:cubicBezTo>
                <a:cubicBezTo>
                  <a:pt x="6240" y="432"/>
                  <a:pt x="6256" y="421"/>
                  <a:pt x="6277" y="421"/>
                </a:cubicBezTo>
                <a:cubicBezTo>
                  <a:pt x="6401" y="421"/>
                  <a:pt x="6401" y="421"/>
                  <a:pt x="6401" y="421"/>
                </a:cubicBezTo>
                <a:cubicBezTo>
                  <a:pt x="6422" y="421"/>
                  <a:pt x="6438" y="432"/>
                  <a:pt x="6446" y="454"/>
                </a:cubicBezTo>
                <a:cubicBezTo>
                  <a:pt x="6653" y="1012"/>
                  <a:pt x="6653" y="1012"/>
                  <a:pt x="6653" y="1012"/>
                </a:cubicBezTo>
                <a:cubicBezTo>
                  <a:pt x="6859" y="454"/>
                  <a:pt x="6859" y="454"/>
                  <a:pt x="6859" y="454"/>
                </a:cubicBezTo>
                <a:cubicBezTo>
                  <a:pt x="6868" y="432"/>
                  <a:pt x="6883" y="421"/>
                  <a:pt x="6904" y="421"/>
                </a:cubicBezTo>
                <a:cubicBezTo>
                  <a:pt x="7029" y="421"/>
                  <a:pt x="7029" y="421"/>
                  <a:pt x="7029" y="421"/>
                </a:cubicBezTo>
                <a:cubicBezTo>
                  <a:pt x="7049" y="421"/>
                  <a:pt x="7065" y="432"/>
                  <a:pt x="7074" y="454"/>
                </a:cubicBezTo>
                <a:cubicBezTo>
                  <a:pt x="7284" y="1012"/>
                  <a:pt x="7284" y="1012"/>
                  <a:pt x="7284" y="1012"/>
                </a:cubicBezTo>
                <a:cubicBezTo>
                  <a:pt x="7488" y="454"/>
                  <a:pt x="7488" y="454"/>
                  <a:pt x="7488" y="454"/>
                </a:cubicBezTo>
                <a:cubicBezTo>
                  <a:pt x="7497" y="432"/>
                  <a:pt x="7513" y="421"/>
                  <a:pt x="7534" y="421"/>
                </a:cubicBezTo>
                <a:cubicBezTo>
                  <a:pt x="7660" y="421"/>
                  <a:pt x="7660" y="421"/>
                  <a:pt x="7660" y="421"/>
                </a:cubicBezTo>
                <a:cubicBezTo>
                  <a:pt x="7681" y="421"/>
                  <a:pt x="7696" y="432"/>
                  <a:pt x="7705" y="454"/>
                </a:cubicBezTo>
                <a:cubicBezTo>
                  <a:pt x="7997" y="1218"/>
                  <a:pt x="7997" y="1218"/>
                  <a:pt x="7997" y="1218"/>
                </a:cubicBezTo>
                <a:moveTo>
                  <a:pt x="3159" y="421"/>
                </a:moveTo>
                <a:cubicBezTo>
                  <a:pt x="3055" y="421"/>
                  <a:pt x="3055" y="421"/>
                  <a:pt x="3055" y="421"/>
                </a:cubicBezTo>
                <a:cubicBezTo>
                  <a:pt x="3035" y="421"/>
                  <a:pt x="3015" y="438"/>
                  <a:pt x="3015" y="461"/>
                </a:cubicBezTo>
                <a:cubicBezTo>
                  <a:pt x="3015" y="531"/>
                  <a:pt x="3015" y="531"/>
                  <a:pt x="3015" y="531"/>
                </a:cubicBezTo>
                <a:cubicBezTo>
                  <a:pt x="2963" y="452"/>
                  <a:pt x="2861" y="397"/>
                  <a:pt x="2741" y="397"/>
                </a:cubicBezTo>
                <a:cubicBezTo>
                  <a:pt x="2514" y="397"/>
                  <a:pt x="2318" y="577"/>
                  <a:pt x="2318" y="839"/>
                </a:cubicBezTo>
                <a:cubicBezTo>
                  <a:pt x="2318" y="1105"/>
                  <a:pt x="2514" y="1283"/>
                  <a:pt x="2739" y="1283"/>
                </a:cubicBezTo>
                <a:cubicBezTo>
                  <a:pt x="2861" y="1283"/>
                  <a:pt x="2961" y="1227"/>
                  <a:pt x="3015" y="1148"/>
                </a:cubicBezTo>
                <a:cubicBezTo>
                  <a:pt x="3015" y="1222"/>
                  <a:pt x="3015" y="1222"/>
                  <a:pt x="3015" y="1222"/>
                </a:cubicBezTo>
                <a:cubicBezTo>
                  <a:pt x="3015" y="1243"/>
                  <a:pt x="3035" y="1260"/>
                  <a:pt x="3055" y="1260"/>
                </a:cubicBezTo>
                <a:cubicBezTo>
                  <a:pt x="3159" y="1260"/>
                  <a:pt x="3159" y="1260"/>
                  <a:pt x="3159" y="1260"/>
                </a:cubicBezTo>
                <a:cubicBezTo>
                  <a:pt x="3180" y="1260"/>
                  <a:pt x="3197" y="1243"/>
                  <a:pt x="3197" y="1222"/>
                </a:cubicBezTo>
                <a:cubicBezTo>
                  <a:pt x="3197" y="461"/>
                  <a:pt x="3197" y="461"/>
                  <a:pt x="3197" y="461"/>
                </a:cubicBezTo>
                <a:cubicBezTo>
                  <a:pt x="3197" y="438"/>
                  <a:pt x="3180" y="421"/>
                  <a:pt x="3159" y="421"/>
                </a:cubicBezTo>
                <a:moveTo>
                  <a:pt x="2760" y="1115"/>
                </a:moveTo>
                <a:cubicBezTo>
                  <a:pt x="2610" y="1115"/>
                  <a:pt x="2503" y="993"/>
                  <a:pt x="2503" y="841"/>
                </a:cubicBezTo>
                <a:cubicBezTo>
                  <a:pt x="2503" y="687"/>
                  <a:pt x="2610" y="568"/>
                  <a:pt x="2760" y="568"/>
                </a:cubicBezTo>
                <a:cubicBezTo>
                  <a:pt x="2909" y="568"/>
                  <a:pt x="3017" y="687"/>
                  <a:pt x="3017" y="841"/>
                </a:cubicBezTo>
                <a:cubicBezTo>
                  <a:pt x="3017" y="993"/>
                  <a:pt x="2909" y="1115"/>
                  <a:pt x="2760" y="1115"/>
                </a:cubicBezTo>
                <a:moveTo>
                  <a:pt x="4389" y="1141"/>
                </a:moveTo>
                <a:cubicBezTo>
                  <a:pt x="4412" y="1169"/>
                  <a:pt x="4393" y="1190"/>
                  <a:pt x="4381" y="1199"/>
                </a:cubicBezTo>
                <a:cubicBezTo>
                  <a:pt x="4309" y="1253"/>
                  <a:pt x="4214" y="1283"/>
                  <a:pt x="4111" y="1283"/>
                </a:cubicBezTo>
                <a:cubicBezTo>
                  <a:pt x="3851" y="1283"/>
                  <a:pt x="3678" y="1092"/>
                  <a:pt x="3678" y="841"/>
                </a:cubicBezTo>
                <a:cubicBezTo>
                  <a:pt x="3678" y="589"/>
                  <a:pt x="3851" y="397"/>
                  <a:pt x="4111" y="397"/>
                </a:cubicBezTo>
                <a:cubicBezTo>
                  <a:pt x="4214" y="397"/>
                  <a:pt x="4309" y="426"/>
                  <a:pt x="4381" y="480"/>
                </a:cubicBezTo>
                <a:cubicBezTo>
                  <a:pt x="4393" y="489"/>
                  <a:pt x="4410" y="508"/>
                  <a:pt x="4389" y="538"/>
                </a:cubicBezTo>
                <a:cubicBezTo>
                  <a:pt x="4340" y="606"/>
                  <a:pt x="4340" y="606"/>
                  <a:pt x="4340" y="606"/>
                </a:cubicBezTo>
                <a:cubicBezTo>
                  <a:pt x="4321" y="633"/>
                  <a:pt x="4298" y="626"/>
                  <a:pt x="4279" y="613"/>
                </a:cubicBezTo>
                <a:cubicBezTo>
                  <a:pt x="4234" y="585"/>
                  <a:pt x="4179" y="563"/>
                  <a:pt x="4117" y="563"/>
                </a:cubicBezTo>
                <a:cubicBezTo>
                  <a:pt x="3964" y="563"/>
                  <a:pt x="3863" y="685"/>
                  <a:pt x="3863" y="841"/>
                </a:cubicBezTo>
                <a:cubicBezTo>
                  <a:pt x="3863" y="996"/>
                  <a:pt x="3964" y="1117"/>
                  <a:pt x="4117" y="1117"/>
                </a:cubicBezTo>
                <a:cubicBezTo>
                  <a:pt x="4179" y="1117"/>
                  <a:pt x="4230" y="1092"/>
                  <a:pt x="4276" y="1066"/>
                </a:cubicBezTo>
                <a:cubicBezTo>
                  <a:pt x="4295" y="1056"/>
                  <a:pt x="4316" y="1047"/>
                  <a:pt x="4337" y="1075"/>
                </a:cubicBezTo>
                <a:lnTo>
                  <a:pt x="4389" y="1141"/>
                </a:lnTo>
                <a:close/>
                <a:moveTo>
                  <a:pt x="4875" y="398"/>
                </a:moveTo>
                <a:cubicBezTo>
                  <a:pt x="4630" y="398"/>
                  <a:pt x="4435" y="591"/>
                  <a:pt x="4435" y="841"/>
                </a:cubicBezTo>
                <a:cubicBezTo>
                  <a:pt x="4435" y="1092"/>
                  <a:pt x="4630" y="1283"/>
                  <a:pt x="4875" y="1283"/>
                </a:cubicBezTo>
                <a:cubicBezTo>
                  <a:pt x="5120" y="1283"/>
                  <a:pt x="5316" y="1092"/>
                  <a:pt x="5316" y="841"/>
                </a:cubicBezTo>
                <a:cubicBezTo>
                  <a:pt x="5316" y="591"/>
                  <a:pt x="5120" y="398"/>
                  <a:pt x="4875" y="398"/>
                </a:cubicBezTo>
                <a:moveTo>
                  <a:pt x="4875" y="1113"/>
                </a:moveTo>
                <a:cubicBezTo>
                  <a:pt x="4725" y="1113"/>
                  <a:pt x="4618" y="993"/>
                  <a:pt x="4618" y="841"/>
                </a:cubicBezTo>
                <a:cubicBezTo>
                  <a:pt x="4618" y="687"/>
                  <a:pt x="4725" y="568"/>
                  <a:pt x="4875" y="568"/>
                </a:cubicBezTo>
                <a:cubicBezTo>
                  <a:pt x="5026" y="568"/>
                  <a:pt x="5132" y="687"/>
                  <a:pt x="5132" y="841"/>
                </a:cubicBezTo>
                <a:cubicBezTo>
                  <a:pt x="5132" y="993"/>
                  <a:pt x="5026" y="1113"/>
                  <a:pt x="4875" y="1113"/>
                </a:cubicBezTo>
                <a:moveTo>
                  <a:pt x="3520" y="23"/>
                </a:moveTo>
                <a:cubicBezTo>
                  <a:pt x="3543" y="23"/>
                  <a:pt x="3559" y="42"/>
                  <a:pt x="3559" y="63"/>
                </a:cubicBezTo>
                <a:cubicBezTo>
                  <a:pt x="3559" y="1220"/>
                  <a:pt x="3559" y="1220"/>
                  <a:pt x="3559" y="1220"/>
                </a:cubicBezTo>
                <a:cubicBezTo>
                  <a:pt x="3559" y="1241"/>
                  <a:pt x="3543" y="1260"/>
                  <a:pt x="3520" y="1260"/>
                </a:cubicBezTo>
                <a:cubicBezTo>
                  <a:pt x="3417" y="1260"/>
                  <a:pt x="3417" y="1260"/>
                  <a:pt x="3417" y="1260"/>
                </a:cubicBezTo>
                <a:cubicBezTo>
                  <a:pt x="3396" y="1260"/>
                  <a:pt x="3377" y="1241"/>
                  <a:pt x="3377" y="1220"/>
                </a:cubicBezTo>
                <a:cubicBezTo>
                  <a:pt x="3377" y="63"/>
                  <a:pt x="3377" y="63"/>
                  <a:pt x="3377" y="63"/>
                </a:cubicBezTo>
                <a:cubicBezTo>
                  <a:pt x="3377" y="42"/>
                  <a:pt x="3396" y="23"/>
                  <a:pt x="3417" y="23"/>
                </a:cubicBezTo>
                <a:cubicBezTo>
                  <a:pt x="3520" y="23"/>
                  <a:pt x="3520" y="23"/>
                  <a:pt x="3520" y="23"/>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Microsoft Sans Serif"/>
              <a:ea typeface="+mn-ea"/>
              <a:cs typeface="+mn-cs"/>
            </a:endParaRPr>
          </a:p>
        </p:txBody>
      </p:sp>
      <p:sp>
        <p:nvSpPr>
          <p:cNvPr id="15" name="TextBox 14">
            <a:extLst>
              <a:ext uri="{FF2B5EF4-FFF2-40B4-BE49-F238E27FC236}">
                <a16:creationId xmlns:a16="http://schemas.microsoft.com/office/drawing/2014/main" id="{FECA1437-2DE4-4541-8CC7-542EB1A660B2}"/>
              </a:ext>
            </a:extLst>
          </p:cNvPr>
          <p:cNvSpPr txBox="1"/>
          <p:nvPr userDrawn="1"/>
        </p:nvSpPr>
        <p:spPr bwMode="gray">
          <a:xfrm>
            <a:off x="494974" y="4086843"/>
            <a:ext cx="3456432" cy="1683538"/>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Microsoft Sans Serif" panose="020B0604020202020204" pitchFamily="34" charset="0"/>
                <a:ea typeface="+mn-ea"/>
                <a:cs typeface="+mn-cs"/>
              </a:rPr>
              <a:t>Nothing in these materials is an offer to sell any of the components or devices referenced herein.</a:t>
            </a:r>
          </a:p>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Microsoft Sans Serif" panose="020B0604020202020204" pitchFamily="34" charset="0"/>
                <a:ea typeface="+mn-ea"/>
                <a:cs typeface="+mn-cs"/>
              </a:rPr>
              <a:t>©2018 Qualcomm Technologies, Inc. and/or its affiliated companies. All Rights Reserved.</a:t>
            </a:r>
          </a:p>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Microsoft Sans Serif" panose="020B0604020202020204" pitchFamily="34" charset="0"/>
                <a:ea typeface="+mn-ea"/>
                <a:cs typeface="+mn-cs"/>
              </a:rPr>
              <a:t>Qualcomm is a trademark of Qualcomm Incorporated, registered in the United States and other countries. Other products and brand names may be trademarks or registered trademarks of their respective owners.</a:t>
            </a:r>
          </a:p>
        </p:txBody>
      </p:sp>
      <p:sp>
        <p:nvSpPr>
          <p:cNvPr id="16" name="TextBox 15">
            <a:extLst>
              <a:ext uri="{FF2B5EF4-FFF2-40B4-BE49-F238E27FC236}">
                <a16:creationId xmlns:a16="http://schemas.microsoft.com/office/drawing/2014/main" id="{2A7A2340-A86B-4E79-9FF2-BDEACDC1434A}"/>
              </a:ext>
            </a:extLst>
          </p:cNvPr>
          <p:cNvSpPr txBox="1"/>
          <p:nvPr userDrawn="1"/>
        </p:nvSpPr>
        <p:spPr bwMode="gray">
          <a:xfrm>
            <a:off x="4054476" y="4086843"/>
            <a:ext cx="3950208" cy="2162195"/>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Microsoft Sans Serif" panose="020B0604020202020204" pitchFamily="34" charset="0"/>
                <a:ea typeface="+mn-ea"/>
                <a:cs typeface="+mn-cs"/>
              </a:rPr>
              <a:t>References in this presentation to “Qualcomm” may mean Qualcomm Incorporated, Qualcomm Technologies, Inc., and/or other subsidiaries or business units within the Qualcomm corporate structure, as applicable. Qualcomm Incorporated includes Qualcomm’s licensing business, QTL, and the vast majority of its patent portfolio. Qualcomm Technologies, Inc., a wholly-owned subsidiary of Qualcomm Incorporated, operates, along with its subsidiaries, substantially all of Qualcomm’s engineering, research and development functions, and substantially all of its product and services businesses, including its semiconductor business, QCT.</a:t>
            </a:r>
          </a:p>
        </p:txBody>
      </p:sp>
    </p:spTree>
    <p:extLst>
      <p:ext uri="{BB962C8B-B14F-4D97-AF65-F5344CB8AC3E}">
        <p14:creationId xmlns:p14="http://schemas.microsoft.com/office/powerpoint/2010/main" val="2904836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20_Thank You">
    <p:bg bwMode="gray">
      <p:bgPr>
        <a:solidFill>
          <a:schemeClr val="accent5"/>
        </a:solidFill>
        <a:effectLst/>
      </p:bgPr>
    </p:bg>
    <p:spTree>
      <p:nvGrpSpPr>
        <p:cNvPr id="1" name=""/>
        <p:cNvGrpSpPr/>
        <p:nvPr/>
      </p:nvGrpSpPr>
      <p:grpSpPr>
        <a:xfrm>
          <a:off x="0" y="0"/>
          <a:ext cx="0" cy="0"/>
          <a:chOff x="0" y="0"/>
          <a:chExt cx="0" cy="0"/>
        </a:xfrm>
      </p:grpSpPr>
      <p:sp>
        <p:nvSpPr>
          <p:cNvPr id="65" name="Rectangle: Single Corner Rounded 64">
            <a:extLst>
              <a:ext uri="{FF2B5EF4-FFF2-40B4-BE49-F238E27FC236}">
                <a16:creationId xmlns:a16="http://schemas.microsoft.com/office/drawing/2014/main" id="{CF1E7CE3-7A17-4382-8BA4-A6EF494BF310}"/>
              </a:ext>
            </a:extLst>
          </p:cNvPr>
          <p:cNvSpPr/>
          <p:nvPr userDrawn="1"/>
        </p:nvSpPr>
        <p:spPr bwMode="gray">
          <a:xfrm flipV="1">
            <a:off x="1588" y="0"/>
            <a:ext cx="10014977" cy="6170634"/>
          </a:xfrm>
          <a:prstGeom prst="round1Rect">
            <a:avLst>
              <a:gd name="adj" fmla="val 3140"/>
            </a:avLst>
          </a:prstGeom>
          <a:gradFill>
            <a:gsLst>
              <a:gs pos="0">
                <a:srgbClr val="7F8699"/>
              </a:gs>
              <a:gs pos="75000">
                <a:schemeClr val="accent6"/>
              </a:gs>
            </a:gsLst>
            <a:lin ang="3000000" scaled="0"/>
          </a:gradFill>
          <a:ln>
            <a:noFill/>
          </a:ln>
          <a:effectLst>
            <a:outerShdw blurRad="825500" dist="317500" dir="8100000" algn="t" rotWithShape="0">
              <a:schemeClr val="accent5">
                <a:lumMod val="50000"/>
                <a:alpha val="8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err="1">
              <a:solidFill>
                <a:prstClr val="white"/>
              </a:solidFill>
            </a:endParaRPr>
          </a:p>
        </p:txBody>
      </p:sp>
      <p:sp>
        <p:nvSpPr>
          <p:cNvPr id="71" name="Rectangle: Single Corner Rounded 70">
            <a:extLst>
              <a:ext uri="{FF2B5EF4-FFF2-40B4-BE49-F238E27FC236}">
                <a16:creationId xmlns:a16="http://schemas.microsoft.com/office/drawing/2014/main" id="{16285E8E-54DA-45A3-8859-F2AC5B9C6A4C}"/>
              </a:ext>
            </a:extLst>
          </p:cNvPr>
          <p:cNvSpPr/>
          <p:nvPr userDrawn="1"/>
        </p:nvSpPr>
        <p:spPr bwMode="gray">
          <a:xfrm flipV="1">
            <a:off x="-6349" y="0"/>
            <a:ext cx="8121650" cy="3764215"/>
          </a:xfrm>
          <a:prstGeom prst="round1Rect">
            <a:avLst>
              <a:gd name="adj" fmla="val 5394"/>
            </a:avLst>
          </a:prstGeom>
          <a:gradFill>
            <a:gsLst>
              <a:gs pos="100000">
                <a:srgbClr val="F2F2F4"/>
              </a:gs>
              <a:gs pos="37000">
                <a:schemeClr val="bg1">
                  <a:lumMod val="0"/>
                  <a:lumOff val="100000"/>
                </a:schemeClr>
              </a:gs>
            </a:gsLst>
            <a:lin ang="8100000" scaled="1"/>
          </a:gradFill>
          <a:ln>
            <a:noFill/>
          </a:ln>
          <a:effectLst>
            <a:outerShdw blurRad="571500" dist="406400" dir="7440000" sx="96000" sy="96000" algn="t" rotWithShape="0">
              <a:schemeClr val="accent5">
                <a:lumMod val="50000"/>
                <a:alpha val="9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err="1">
              <a:solidFill>
                <a:prstClr val="white"/>
              </a:solidFill>
            </a:endParaRPr>
          </a:p>
        </p:txBody>
      </p:sp>
      <p:sp>
        <p:nvSpPr>
          <p:cNvPr id="42" name="TextBox 41">
            <a:extLst>
              <a:ext uri="{FF2B5EF4-FFF2-40B4-BE49-F238E27FC236}">
                <a16:creationId xmlns:a16="http://schemas.microsoft.com/office/drawing/2014/main" id="{0C078D3F-27AE-4E4F-A5C5-A25241137A81}"/>
              </a:ext>
            </a:extLst>
          </p:cNvPr>
          <p:cNvSpPr txBox="1"/>
          <p:nvPr userDrawn="1"/>
        </p:nvSpPr>
        <p:spPr bwMode="gray">
          <a:xfrm>
            <a:off x="484656" y="2348891"/>
            <a:ext cx="3952236" cy="814005"/>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1400" b="0" i="0" u="none" strike="noStrike" kern="1200" cap="none" spc="0" normalizeH="0" baseline="0" noProof="0" dirty="0">
                <a:ln>
                  <a:noFill/>
                </a:ln>
                <a:solidFill>
                  <a:schemeClr val="tx1">
                    <a:lumMod val="85000"/>
                    <a:lumOff val="15000"/>
                  </a:schemeClr>
                </a:solidFill>
                <a:effectLst/>
                <a:uLnTx/>
                <a:uFillTx/>
                <a:latin typeface="Microsoft Sans Serif" panose="020B0604020202020204" pitchFamily="34" charset="0"/>
                <a:ea typeface="+mn-ea"/>
                <a:cs typeface="+mn-cs"/>
              </a:rPr>
              <a:t>Follow us on:</a:t>
            </a:r>
          </a:p>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1400" b="0" i="0" u="none" strike="noStrike" kern="1200" cap="none" spc="0" normalizeH="0" baseline="0" noProof="0" dirty="0">
                <a:ln>
                  <a:noFill/>
                </a:ln>
                <a:solidFill>
                  <a:schemeClr val="tx1">
                    <a:lumMod val="85000"/>
                    <a:lumOff val="15000"/>
                  </a:schemeClr>
                </a:solidFill>
                <a:effectLst/>
                <a:uLnTx/>
                <a:uFillTx/>
                <a:latin typeface="Microsoft Sans Serif" panose="020B0604020202020204" pitchFamily="34" charset="0"/>
                <a:ea typeface="+mn-ea"/>
                <a:cs typeface="+mn-cs"/>
              </a:rPr>
              <a:t>For more information, visit us at:</a:t>
            </a:r>
          </a:p>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1400" b="0" i="0" u="none" strike="noStrike" kern="1200" cap="none" spc="0" normalizeH="0" baseline="0" noProof="0" dirty="0">
                <a:ln>
                  <a:noFill/>
                </a:ln>
                <a:solidFill>
                  <a:schemeClr val="tx1">
                    <a:lumMod val="85000"/>
                    <a:lumOff val="15000"/>
                  </a:schemeClr>
                </a:solidFill>
                <a:effectLst/>
                <a:uLnTx/>
                <a:uFillTx/>
                <a:latin typeface="Microsoft Sans Serif" panose="020B0604020202020204" pitchFamily="34" charset="0"/>
                <a:ea typeface="+mn-ea"/>
                <a:cs typeface="+mn-cs"/>
              </a:rPr>
              <a:t>www.qualcomm.com &amp; www.qualcomm.com/blog</a:t>
            </a:r>
          </a:p>
        </p:txBody>
      </p:sp>
      <p:sp>
        <p:nvSpPr>
          <p:cNvPr id="43" name="TextBox 42">
            <a:extLst>
              <a:ext uri="{FF2B5EF4-FFF2-40B4-BE49-F238E27FC236}">
                <a16:creationId xmlns:a16="http://schemas.microsoft.com/office/drawing/2014/main" id="{1CA64EC1-A159-47CC-BBC8-86849D0369FF}"/>
              </a:ext>
            </a:extLst>
          </p:cNvPr>
          <p:cNvSpPr txBox="1"/>
          <p:nvPr userDrawn="1"/>
        </p:nvSpPr>
        <p:spPr bwMode="gray">
          <a:xfrm>
            <a:off x="483068" y="1128889"/>
            <a:ext cx="3952236" cy="889026"/>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5400" b="0" i="0" u="none" strike="noStrike" kern="1200" cap="none" spc="0" normalizeH="0" baseline="0" noProof="0" dirty="0">
                <a:ln>
                  <a:noFill/>
                </a:ln>
                <a:solidFill>
                  <a:prstClr val="black"/>
                </a:solidFill>
                <a:effectLst/>
                <a:uLnTx/>
                <a:uFillTx/>
                <a:latin typeface="Microsoft Sans Serif" panose="020B0604020202020204" pitchFamily="34" charset="0"/>
                <a:ea typeface="+mn-ea"/>
                <a:cs typeface="+mn-cs"/>
              </a:rPr>
              <a:t>Thank you!</a:t>
            </a:r>
          </a:p>
        </p:txBody>
      </p:sp>
      <p:grpSp>
        <p:nvGrpSpPr>
          <p:cNvPr id="44" name="Group 43">
            <a:extLst>
              <a:ext uri="{FF2B5EF4-FFF2-40B4-BE49-F238E27FC236}">
                <a16:creationId xmlns:a16="http://schemas.microsoft.com/office/drawing/2014/main" id="{8E58AE09-1E5F-4803-A45C-18227E43D796}"/>
              </a:ext>
            </a:extLst>
          </p:cNvPr>
          <p:cNvGrpSpPr/>
          <p:nvPr userDrawn="1"/>
        </p:nvGrpSpPr>
        <p:grpSpPr bwMode="gray">
          <a:xfrm>
            <a:off x="1631429" y="2378044"/>
            <a:ext cx="662232" cy="166848"/>
            <a:chOff x="2444506" y="3670918"/>
            <a:chExt cx="416641" cy="104972"/>
          </a:xfrm>
          <a:solidFill>
            <a:schemeClr val="tx1">
              <a:lumMod val="85000"/>
              <a:lumOff val="15000"/>
            </a:schemeClr>
          </a:solidFill>
        </p:grpSpPr>
        <p:sp>
          <p:nvSpPr>
            <p:cNvPr id="45" name="Freeform 12">
              <a:extLst>
                <a:ext uri="{FF2B5EF4-FFF2-40B4-BE49-F238E27FC236}">
                  <a16:creationId xmlns:a16="http://schemas.microsoft.com/office/drawing/2014/main" id="{A627BAD2-8D69-4928-B16D-595E55F96BC6}"/>
                </a:ext>
              </a:extLst>
            </p:cNvPr>
            <p:cNvSpPr>
              <a:spLocks noChangeAspect="1"/>
            </p:cNvSpPr>
            <p:nvPr/>
          </p:nvSpPr>
          <p:spPr bwMode="gray">
            <a:xfrm>
              <a:off x="2560525" y="3671306"/>
              <a:ext cx="128510" cy="104427"/>
            </a:xfrm>
            <a:custGeom>
              <a:avLst/>
              <a:gdLst>
                <a:gd name="T0" fmla="*/ 800 w 800"/>
                <a:gd name="T1" fmla="*/ 77 h 650"/>
                <a:gd name="T2" fmla="*/ 706 w 800"/>
                <a:gd name="T3" fmla="*/ 103 h 650"/>
                <a:gd name="T4" fmla="*/ 778 w 800"/>
                <a:gd name="T5" fmla="*/ 12 h 650"/>
                <a:gd name="T6" fmla="*/ 674 w 800"/>
                <a:gd name="T7" fmla="*/ 52 h 650"/>
                <a:gd name="T8" fmla="*/ 554 w 800"/>
                <a:gd name="T9" fmla="*/ 0 h 650"/>
                <a:gd name="T10" fmla="*/ 390 w 800"/>
                <a:gd name="T11" fmla="*/ 164 h 650"/>
                <a:gd name="T12" fmla="*/ 394 w 800"/>
                <a:gd name="T13" fmla="*/ 201 h 650"/>
                <a:gd name="T14" fmla="*/ 56 w 800"/>
                <a:gd name="T15" fmla="*/ 30 h 650"/>
                <a:gd name="T16" fmla="*/ 33 w 800"/>
                <a:gd name="T17" fmla="*/ 112 h 650"/>
                <a:gd name="T18" fmla="*/ 106 w 800"/>
                <a:gd name="T19" fmla="*/ 249 h 650"/>
                <a:gd name="T20" fmla="*/ 32 w 800"/>
                <a:gd name="T21" fmla="*/ 229 h 650"/>
                <a:gd name="T22" fmla="*/ 32 w 800"/>
                <a:gd name="T23" fmla="*/ 231 h 650"/>
                <a:gd name="T24" fmla="*/ 164 w 800"/>
                <a:gd name="T25" fmla="*/ 392 h 650"/>
                <a:gd name="T26" fmla="*/ 121 w 800"/>
                <a:gd name="T27" fmla="*/ 397 h 650"/>
                <a:gd name="T28" fmla="*/ 90 w 800"/>
                <a:gd name="T29" fmla="*/ 394 h 650"/>
                <a:gd name="T30" fmla="*/ 243 w 800"/>
                <a:gd name="T31" fmla="*/ 508 h 650"/>
                <a:gd name="T32" fmla="*/ 39 w 800"/>
                <a:gd name="T33" fmla="*/ 579 h 650"/>
                <a:gd name="T34" fmla="*/ 0 w 800"/>
                <a:gd name="T35" fmla="*/ 576 h 650"/>
                <a:gd name="T36" fmla="*/ 252 w 800"/>
                <a:gd name="T37" fmla="*/ 650 h 650"/>
                <a:gd name="T38" fmla="*/ 719 w 800"/>
                <a:gd name="T39" fmla="*/ 183 h 650"/>
                <a:gd name="T40" fmla="*/ 718 w 800"/>
                <a:gd name="T41" fmla="*/ 162 h 650"/>
                <a:gd name="T42" fmla="*/ 800 w 800"/>
                <a:gd name="T43" fmla="*/ 77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00" h="650">
                  <a:moveTo>
                    <a:pt x="800" y="77"/>
                  </a:moveTo>
                  <a:cubicBezTo>
                    <a:pt x="771" y="90"/>
                    <a:pt x="739" y="99"/>
                    <a:pt x="706" y="103"/>
                  </a:cubicBezTo>
                  <a:cubicBezTo>
                    <a:pt x="740" y="82"/>
                    <a:pt x="766" y="50"/>
                    <a:pt x="778" y="12"/>
                  </a:cubicBezTo>
                  <a:cubicBezTo>
                    <a:pt x="746" y="31"/>
                    <a:pt x="711" y="44"/>
                    <a:pt x="674" y="52"/>
                  </a:cubicBezTo>
                  <a:cubicBezTo>
                    <a:pt x="644" y="20"/>
                    <a:pt x="601" y="0"/>
                    <a:pt x="554" y="0"/>
                  </a:cubicBezTo>
                  <a:cubicBezTo>
                    <a:pt x="463" y="0"/>
                    <a:pt x="390" y="73"/>
                    <a:pt x="390" y="164"/>
                  </a:cubicBezTo>
                  <a:cubicBezTo>
                    <a:pt x="390" y="177"/>
                    <a:pt x="391" y="189"/>
                    <a:pt x="394" y="201"/>
                  </a:cubicBezTo>
                  <a:cubicBezTo>
                    <a:pt x="258" y="195"/>
                    <a:pt x="137" y="129"/>
                    <a:pt x="56" y="30"/>
                  </a:cubicBezTo>
                  <a:cubicBezTo>
                    <a:pt x="42" y="54"/>
                    <a:pt x="33" y="82"/>
                    <a:pt x="33" y="112"/>
                  </a:cubicBezTo>
                  <a:cubicBezTo>
                    <a:pt x="33" y="169"/>
                    <a:pt x="62" y="220"/>
                    <a:pt x="106" y="249"/>
                  </a:cubicBezTo>
                  <a:cubicBezTo>
                    <a:pt x="80" y="248"/>
                    <a:pt x="54" y="241"/>
                    <a:pt x="32" y="229"/>
                  </a:cubicBezTo>
                  <a:cubicBezTo>
                    <a:pt x="32" y="229"/>
                    <a:pt x="32" y="230"/>
                    <a:pt x="32" y="231"/>
                  </a:cubicBezTo>
                  <a:cubicBezTo>
                    <a:pt x="32" y="310"/>
                    <a:pt x="89" y="376"/>
                    <a:pt x="164" y="392"/>
                  </a:cubicBezTo>
                  <a:cubicBezTo>
                    <a:pt x="150" y="395"/>
                    <a:pt x="136" y="397"/>
                    <a:pt x="121" y="397"/>
                  </a:cubicBezTo>
                  <a:cubicBezTo>
                    <a:pt x="110" y="397"/>
                    <a:pt x="100" y="396"/>
                    <a:pt x="90" y="394"/>
                  </a:cubicBezTo>
                  <a:cubicBezTo>
                    <a:pt x="111" y="460"/>
                    <a:pt x="171" y="507"/>
                    <a:pt x="243" y="508"/>
                  </a:cubicBezTo>
                  <a:cubicBezTo>
                    <a:pt x="187" y="552"/>
                    <a:pt x="116" y="579"/>
                    <a:pt x="39" y="579"/>
                  </a:cubicBezTo>
                  <a:cubicBezTo>
                    <a:pt x="26" y="579"/>
                    <a:pt x="13" y="578"/>
                    <a:pt x="0" y="576"/>
                  </a:cubicBezTo>
                  <a:cubicBezTo>
                    <a:pt x="73" y="623"/>
                    <a:pt x="159" y="650"/>
                    <a:pt x="252" y="650"/>
                  </a:cubicBezTo>
                  <a:cubicBezTo>
                    <a:pt x="553" y="650"/>
                    <a:pt x="719" y="400"/>
                    <a:pt x="719" y="183"/>
                  </a:cubicBezTo>
                  <a:cubicBezTo>
                    <a:pt x="719" y="176"/>
                    <a:pt x="718" y="169"/>
                    <a:pt x="718" y="162"/>
                  </a:cubicBezTo>
                  <a:cubicBezTo>
                    <a:pt x="750" y="139"/>
                    <a:pt x="778" y="110"/>
                    <a:pt x="800" y="7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icrosoft Sans Serif" panose="020B0604020202020204" pitchFamily="34" charset="0"/>
                <a:ea typeface="+mn-ea"/>
                <a:cs typeface="+mn-cs"/>
              </a:endParaRPr>
            </a:p>
          </p:txBody>
        </p:sp>
        <p:grpSp>
          <p:nvGrpSpPr>
            <p:cNvPr id="46" name="Group 5">
              <a:extLst>
                <a:ext uri="{FF2B5EF4-FFF2-40B4-BE49-F238E27FC236}">
                  <a16:creationId xmlns:a16="http://schemas.microsoft.com/office/drawing/2014/main" id="{0162444D-2A2A-46E3-9507-C0CB7E7AA354}"/>
                </a:ext>
              </a:extLst>
            </p:cNvPr>
            <p:cNvGrpSpPr>
              <a:grpSpLocks noChangeAspect="1"/>
            </p:cNvGrpSpPr>
            <p:nvPr/>
          </p:nvGrpSpPr>
          <p:grpSpPr bwMode="gray">
            <a:xfrm>
              <a:off x="2756386" y="3671305"/>
              <a:ext cx="104761" cy="103529"/>
              <a:chOff x="3331" y="1656"/>
              <a:chExt cx="1020" cy="1008"/>
            </a:xfrm>
            <a:grpFill/>
          </p:grpSpPr>
          <p:sp>
            <p:nvSpPr>
              <p:cNvPr id="48" name="Freeform 6">
                <a:extLst>
                  <a:ext uri="{FF2B5EF4-FFF2-40B4-BE49-F238E27FC236}">
                    <a16:creationId xmlns:a16="http://schemas.microsoft.com/office/drawing/2014/main" id="{77DD6462-B80E-4A66-A3F2-2A93DA872171}"/>
                  </a:ext>
                </a:extLst>
              </p:cNvPr>
              <p:cNvSpPr>
                <a:spLocks noEditPoints="1"/>
              </p:cNvSpPr>
              <p:nvPr/>
            </p:nvSpPr>
            <p:spPr bwMode="gray">
              <a:xfrm>
                <a:off x="3331" y="1656"/>
                <a:ext cx="232" cy="1008"/>
              </a:xfrm>
              <a:custGeom>
                <a:avLst/>
                <a:gdLst>
                  <a:gd name="T0" fmla="*/ 98 w 98"/>
                  <a:gd name="T1" fmla="*/ 46 h 427"/>
                  <a:gd name="T2" fmla="*/ 48 w 98"/>
                  <a:gd name="T3" fmla="*/ 92 h 427"/>
                  <a:gd name="T4" fmla="*/ 0 w 98"/>
                  <a:gd name="T5" fmla="*/ 46 h 427"/>
                  <a:gd name="T6" fmla="*/ 49 w 98"/>
                  <a:gd name="T7" fmla="*/ 0 h 427"/>
                  <a:gd name="T8" fmla="*/ 98 w 98"/>
                  <a:gd name="T9" fmla="*/ 46 h 427"/>
                  <a:gd name="T10" fmla="*/ 2 w 98"/>
                  <a:gd name="T11" fmla="*/ 427 h 427"/>
                  <a:gd name="T12" fmla="*/ 2 w 98"/>
                  <a:gd name="T13" fmla="*/ 129 h 427"/>
                  <a:gd name="T14" fmla="*/ 95 w 98"/>
                  <a:gd name="T15" fmla="*/ 129 h 427"/>
                  <a:gd name="T16" fmla="*/ 95 w 98"/>
                  <a:gd name="T17" fmla="*/ 427 h 427"/>
                  <a:gd name="T18" fmla="*/ 2 w 98"/>
                  <a:gd name="T19" fmla="*/ 427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8" h="427">
                    <a:moveTo>
                      <a:pt x="98" y="46"/>
                    </a:moveTo>
                    <a:cubicBezTo>
                      <a:pt x="98" y="72"/>
                      <a:pt x="79" y="92"/>
                      <a:pt x="48" y="92"/>
                    </a:cubicBezTo>
                    <a:cubicBezTo>
                      <a:pt x="18" y="92"/>
                      <a:pt x="0" y="72"/>
                      <a:pt x="0" y="46"/>
                    </a:cubicBezTo>
                    <a:cubicBezTo>
                      <a:pt x="0" y="20"/>
                      <a:pt x="19" y="0"/>
                      <a:pt x="49" y="0"/>
                    </a:cubicBezTo>
                    <a:cubicBezTo>
                      <a:pt x="79" y="0"/>
                      <a:pt x="97" y="20"/>
                      <a:pt x="98" y="46"/>
                    </a:cubicBezTo>
                    <a:close/>
                    <a:moveTo>
                      <a:pt x="2" y="427"/>
                    </a:moveTo>
                    <a:cubicBezTo>
                      <a:pt x="2" y="129"/>
                      <a:pt x="2" y="129"/>
                      <a:pt x="2" y="129"/>
                    </a:cubicBezTo>
                    <a:cubicBezTo>
                      <a:pt x="95" y="129"/>
                      <a:pt x="95" y="129"/>
                      <a:pt x="95" y="129"/>
                    </a:cubicBezTo>
                    <a:cubicBezTo>
                      <a:pt x="95" y="427"/>
                      <a:pt x="95" y="427"/>
                      <a:pt x="95" y="427"/>
                    </a:cubicBezTo>
                    <a:lnTo>
                      <a:pt x="2" y="4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icrosoft Sans Serif" panose="020B0604020202020204" pitchFamily="34" charset="0"/>
                  <a:ea typeface="+mn-ea"/>
                  <a:cs typeface="+mn-cs"/>
                </a:endParaRPr>
              </a:p>
            </p:txBody>
          </p:sp>
          <p:sp>
            <p:nvSpPr>
              <p:cNvPr id="49" name="Freeform 7">
                <a:extLst>
                  <a:ext uri="{FF2B5EF4-FFF2-40B4-BE49-F238E27FC236}">
                    <a16:creationId xmlns:a16="http://schemas.microsoft.com/office/drawing/2014/main" id="{3438D5A0-89DE-45B0-9C57-B125F96DE5CC}"/>
                  </a:ext>
                </a:extLst>
              </p:cNvPr>
              <p:cNvSpPr>
                <a:spLocks/>
              </p:cNvSpPr>
              <p:nvPr/>
            </p:nvSpPr>
            <p:spPr bwMode="gray">
              <a:xfrm>
                <a:off x="3681" y="1944"/>
                <a:ext cx="670" cy="720"/>
              </a:xfrm>
              <a:custGeom>
                <a:avLst/>
                <a:gdLst>
                  <a:gd name="T0" fmla="*/ 2 w 284"/>
                  <a:gd name="T1" fmla="*/ 102 h 305"/>
                  <a:gd name="T2" fmla="*/ 0 w 284"/>
                  <a:gd name="T3" fmla="*/ 7 h 305"/>
                  <a:gd name="T4" fmla="*/ 80 w 284"/>
                  <a:gd name="T5" fmla="*/ 7 h 305"/>
                  <a:gd name="T6" fmla="*/ 84 w 284"/>
                  <a:gd name="T7" fmla="*/ 48 h 305"/>
                  <a:gd name="T8" fmla="*/ 86 w 284"/>
                  <a:gd name="T9" fmla="*/ 48 h 305"/>
                  <a:gd name="T10" fmla="*/ 178 w 284"/>
                  <a:gd name="T11" fmla="*/ 0 h 305"/>
                  <a:gd name="T12" fmla="*/ 284 w 284"/>
                  <a:gd name="T13" fmla="*/ 129 h 305"/>
                  <a:gd name="T14" fmla="*/ 284 w 284"/>
                  <a:gd name="T15" fmla="*/ 305 h 305"/>
                  <a:gd name="T16" fmla="*/ 192 w 284"/>
                  <a:gd name="T17" fmla="*/ 305 h 305"/>
                  <a:gd name="T18" fmla="*/ 192 w 284"/>
                  <a:gd name="T19" fmla="*/ 140 h 305"/>
                  <a:gd name="T20" fmla="*/ 145 w 284"/>
                  <a:gd name="T21" fmla="*/ 75 h 305"/>
                  <a:gd name="T22" fmla="*/ 98 w 284"/>
                  <a:gd name="T23" fmla="*/ 110 h 305"/>
                  <a:gd name="T24" fmla="*/ 94 w 284"/>
                  <a:gd name="T25" fmla="*/ 133 h 305"/>
                  <a:gd name="T26" fmla="*/ 94 w 284"/>
                  <a:gd name="T27" fmla="*/ 305 h 305"/>
                  <a:gd name="T28" fmla="*/ 2 w 284"/>
                  <a:gd name="T29" fmla="*/ 305 h 305"/>
                  <a:gd name="T30" fmla="*/ 2 w 284"/>
                  <a:gd name="T31" fmla="*/ 102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4" h="305">
                    <a:moveTo>
                      <a:pt x="2" y="102"/>
                    </a:moveTo>
                    <a:cubicBezTo>
                      <a:pt x="2" y="65"/>
                      <a:pt x="1" y="34"/>
                      <a:pt x="0" y="7"/>
                    </a:cubicBezTo>
                    <a:cubicBezTo>
                      <a:pt x="80" y="7"/>
                      <a:pt x="80" y="7"/>
                      <a:pt x="80" y="7"/>
                    </a:cubicBezTo>
                    <a:cubicBezTo>
                      <a:pt x="84" y="48"/>
                      <a:pt x="84" y="48"/>
                      <a:pt x="84" y="48"/>
                    </a:cubicBezTo>
                    <a:cubicBezTo>
                      <a:pt x="86" y="48"/>
                      <a:pt x="86" y="48"/>
                      <a:pt x="86" y="48"/>
                    </a:cubicBezTo>
                    <a:cubicBezTo>
                      <a:pt x="98" y="29"/>
                      <a:pt x="128" y="0"/>
                      <a:pt x="178" y="0"/>
                    </a:cubicBezTo>
                    <a:cubicBezTo>
                      <a:pt x="239" y="0"/>
                      <a:pt x="284" y="41"/>
                      <a:pt x="284" y="129"/>
                    </a:cubicBezTo>
                    <a:cubicBezTo>
                      <a:pt x="284" y="305"/>
                      <a:pt x="284" y="305"/>
                      <a:pt x="284" y="305"/>
                    </a:cubicBezTo>
                    <a:cubicBezTo>
                      <a:pt x="192" y="305"/>
                      <a:pt x="192" y="305"/>
                      <a:pt x="192" y="305"/>
                    </a:cubicBezTo>
                    <a:cubicBezTo>
                      <a:pt x="192" y="140"/>
                      <a:pt x="192" y="140"/>
                      <a:pt x="192" y="140"/>
                    </a:cubicBezTo>
                    <a:cubicBezTo>
                      <a:pt x="192" y="101"/>
                      <a:pt x="178" y="75"/>
                      <a:pt x="145" y="75"/>
                    </a:cubicBezTo>
                    <a:cubicBezTo>
                      <a:pt x="119" y="75"/>
                      <a:pt x="104" y="93"/>
                      <a:pt x="98" y="110"/>
                    </a:cubicBezTo>
                    <a:cubicBezTo>
                      <a:pt x="95" y="116"/>
                      <a:pt x="94" y="124"/>
                      <a:pt x="94" y="133"/>
                    </a:cubicBezTo>
                    <a:cubicBezTo>
                      <a:pt x="94" y="305"/>
                      <a:pt x="94" y="305"/>
                      <a:pt x="94" y="305"/>
                    </a:cubicBezTo>
                    <a:cubicBezTo>
                      <a:pt x="2" y="305"/>
                      <a:pt x="2" y="305"/>
                      <a:pt x="2" y="305"/>
                    </a:cubicBezTo>
                    <a:lnTo>
                      <a:pt x="2"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icrosoft Sans Serif" panose="020B0604020202020204" pitchFamily="34" charset="0"/>
                  <a:ea typeface="+mn-ea"/>
                  <a:cs typeface="+mn-cs"/>
                </a:endParaRPr>
              </a:p>
            </p:txBody>
          </p:sp>
        </p:grpSp>
        <p:sp>
          <p:nvSpPr>
            <p:cNvPr id="47" name="Freeform 5">
              <a:extLst>
                <a:ext uri="{FF2B5EF4-FFF2-40B4-BE49-F238E27FC236}">
                  <a16:creationId xmlns:a16="http://schemas.microsoft.com/office/drawing/2014/main" id="{9B2BAAC6-7CCD-4529-8455-659FC8953183}"/>
                </a:ext>
              </a:extLst>
            </p:cNvPr>
            <p:cNvSpPr>
              <a:spLocks/>
            </p:cNvSpPr>
            <p:nvPr/>
          </p:nvSpPr>
          <p:spPr bwMode="gray">
            <a:xfrm>
              <a:off x="2444506" y="3670918"/>
              <a:ext cx="48669" cy="104972"/>
            </a:xfrm>
            <a:custGeom>
              <a:avLst/>
              <a:gdLst>
                <a:gd name="T0" fmla="*/ 60 w 90"/>
                <a:gd name="T1" fmla="*/ 193 h 193"/>
                <a:gd name="T2" fmla="*/ 20 w 90"/>
                <a:gd name="T3" fmla="*/ 193 h 193"/>
                <a:gd name="T4" fmla="*/ 20 w 90"/>
                <a:gd name="T5" fmla="*/ 97 h 193"/>
                <a:gd name="T6" fmla="*/ 0 w 90"/>
                <a:gd name="T7" fmla="*/ 97 h 193"/>
                <a:gd name="T8" fmla="*/ 0 w 90"/>
                <a:gd name="T9" fmla="*/ 63 h 193"/>
                <a:gd name="T10" fmla="*/ 20 w 90"/>
                <a:gd name="T11" fmla="*/ 63 h 193"/>
                <a:gd name="T12" fmla="*/ 20 w 90"/>
                <a:gd name="T13" fmla="*/ 44 h 193"/>
                <a:gd name="T14" fmla="*/ 63 w 90"/>
                <a:gd name="T15" fmla="*/ 0 h 193"/>
                <a:gd name="T16" fmla="*/ 89 w 90"/>
                <a:gd name="T17" fmla="*/ 0 h 193"/>
                <a:gd name="T18" fmla="*/ 89 w 90"/>
                <a:gd name="T19" fmla="*/ 34 h 193"/>
                <a:gd name="T20" fmla="*/ 73 w 90"/>
                <a:gd name="T21" fmla="*/ 34 h 193"/>
                <a:gd name="T22" fmla="*/ 60 w 90"/>
                <a:gd name="T23" fmla="*/ 47 h 193"/>
                <a:gd name="T24" fmla="*/ 60 w 90"/>
                <a:gd name="T25" fmla="*/ 63 h 193"/>
                <a:gd name="T26" fmla="*/ 90 w 90"/>
                <a:gd name="T27" fmla="*/ 63 h 193"/>
                <a:gd name="T28" fmla="*/ 86 w 90"/>
                <a:gd name="T29" fmla="*/ 97 h 193"/>
                <a:gd name="T30" fmla="*/ 60 w 90"/>
                <a:gd name="T31" fmla="*/ 97 h 193"/>
                <a:gd name="T32" fmla="*/ 60 w 90"/>
                <a:gd name="T33" fmla="*/ 193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0" h="193">
                  <a:moveTo>
                    <a:pt x="60" y="193"/>
                  </a:moveTo>
                  <a:cubicBezTo>
                    <a:pt x="20" y="193"/>
                    <a:pt x="20" y="193"/>
                    <a:pt x="20" y="193"/>
                  </a:cubicBezTo>
                  <a:cubicBezTo>
                    <a:pt x="20" y="97"/>
                    <a:pt x="20" y="97"/>
                    <a:pt x="20" y="97"/>
                  </a:cubicBezTo>
                  <a:cubicBezTo>
                    <a:pt x="0" y="97"/>
                    <a:pt x="0" y="97"/>
                    <a:pt x="0" y="97"/>
                  </a:cubicBezTo>
                  <a:cubicBezTo>
                    <a:pt x="0" y="63"/>
                    <a:pt x="0" y="63"/>
                    <a:pt x="0" y="63"/>
                  </a:cubicBezTo>
                  <a:cubicBezTo>
                    <a:pt x="20" y="63"/>
                    <a:pt x="20" y="63"/>
                    <a:pt x="20" y="63"/>
                  </a:cubicBezTo>
                  <a:cubicBezTo>
                    <a:pt x="20" y="44"/>
                    <a:pt x="20" y="44"/>
                    <a:pt x="20" y="44"/>
                  </a:cubicBezTo>
                  <a:cubicBezTo>
                    <a:pt x="20" y="16"/>
                    <a:pt x="31" y="0"/>
                    <a:pt x="63" y="0"/>
                  </a:cubicBezTo>
                  <a:cubicBezTo>
                    <a:pt x="89" y="0"/>
                    <a:pt x="89" y="0"/>
                    <a:pt x="89" y="0"/>
                  </a:cubicBezTo>
                  <a:cubicBezTo>
                    <a:pt x="89" y="34"/>
                    <a:pt x="89" y="34"/>
                    <a:pt x="89" y="34"/>
                  </a:cubicBezTo>
                  <a:cubicBezTo>
                    <a:pt x="73" y="34"/>
                    <a:pt x="73" y="34"/>
                    <a:pt x="73" y="34"/>
                  </a:cubicBezTo>
                  <a:cubicBezTo>
                    <a:pt x="60" y="34"/>
                    <a:pt x="60" y="38"/>
                    <a:pt x="60" y="47"/>
                  </a:cubicBezTo>
                  <a:cubicBezTo>
                    <a:pt x="60" y="63"/>
                    <a:pt x="60" y="63"/>
                    <a:pt x="60" y="63"/>
                  </a:cubicBezTo>
                  <a:cubicBezTo>
                    <a:pt x="90" y="63"/>
                    <a:pt x="90" y="63"/>
                    <a:pt x="90" y="63"/>
                  </a:cubicBezTo>
                  <a:cubicBezTo>
                    <a:pt x="86" y="97"/>
                    <a:pt x="86" y="97"/>
                    <a:pt x="86" y="97"/>
                  </a:cubicBezTo>
                  <a:cubicBezTo>
                    <a:pt x="60" y="97"/>
                    <a:pt x="60" y="97"/>
                    <a:pt x="60" y="97"/>
                  </a:cubicBezTo>
                  <a:lnTo>
                    <a:pt x="60" y="193"/>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icrosoft Sans Serif" panose="020B0604020202020204" pitchFamily="34" charset="0"/>
                <a:ea typeface="+mn-ea"/>
                <a:cs typeface="+mn-cs"/>
              </a:endParaRPr>
            </a:p>
          </p:txBody>
        </p:sp>
      </p:grpSp>
      <p:sp>
        <p:nvSpPr>
          <p:cNvPr id="26" name="Freeform 5">
            <a:extLst>
              <a:ext uri="{FF2B5EF4-FFF2-40B4-BE49-F238E27FC236}">
                <a16:creationId xmlns:a16="http://schemas.microsoft.com/office/drawing/2014/main" id="{9AE80950-E40D-4560-B328-E8273E5BF344}"/>
              </a:ext>
            </a:extLst>
          </p:cNvPr>
          <p:cNvSpPr>
            <a:spLocks noEditPoints="1"/>
          </p:cNvSpPr>
          <p:nvPr userDrawn="1"/>
        </p:nvSpPr>
        <p:spPr bwMode="gray">
          <a:xfrm>
            <a:off x="485449" y="474662"/>
            <a:ext cx="1319582" cy="241866"/>
          </a:xfrm>
          <a:custGeom>
            <a:avLst/>
            <a:gdLst>
              <a:gd name="T0" fmla="*/ 2199 w 8006"/>
              <a:gd name="T1" fmla="*/ 1222 h 1470"/>
              <a:gd name="T2" fmla="*/ 2017 w 8006"/>
              <a:gd name="T3" fmla="*/ 1223 h 1470"/>
              <a:gd name="T4" fmla="*/ 1391 w 8006"/>
              <a:gd name="T5" fmla="*/ 923 h 1470"/>
              <a:gd name="T6" fmla="*/ 1535 w 8006"/>
              <a:gd name="T7" fmla="*/ 421 h 1470"/>
              <a:gd name="T8" fmla="*/ 1792 w 8006"/>
              <a:gd name="T9" fmla="*/ 1125 h 1470"/>
              <a:gd name="T10" fmla="*/ 2056 w 8006"/>
              <a:gd name="T11" fmla="*/ 421 h 1470"/>
              <a:gd name="T12" fmla="*/ 0 w 8006"/>
              <a:gd name="T13" fmla="*/ 641 h 1470"/>
              <a:gd name="T14" fmla="*/ 881 w 8006"/>
              <a:gd name="T15" fmla="*/ 1438 h 1470"/>
              <a:gd name="T16" fmla="*/ 1071 w 8006"/>
              <a:gd name="T17" fmla="*/ 1419 h 1470"/>
              <a:gd name="T18" fmla="*/ 638 w 8006"/>
              <a:gd name="T19" fmla="*/ 0 h 1470"/>
              <a:gd name="T20" fmla="*/ 783 w 8006"/>
              <a:gd name="T21" fmla="*/ 771 h 1470"/>
              <a:gd name="T22" fmla="*/ 749 w 8006"/>
              <a:gd name="T23" fmla="*/ 1096 h 1470"/>
              <a:gd name="T24" fmla="*/ 638 w 8006"/>
              <a:gd name="T25" fmla="*/ 173 h 1470"/>
              <a:gd name="T26" fmla="*/ 7997 w 8006"/>
              <a:gd name="T27" fmla="*/ 1218 h 1470"/>
              <a:gd name="T28" fmla="*/ 7808 w 8006"/>
              <a:gd name="T29" fmla="*/ 1229 h 1470"/>
              <a:gd name="T30" fmla="*/ 7333 w 8006"/>
              <a:gd name="T31" fmla="*/ 1260 h 1470"/>
              <a:gd name="T32" fmla="*/ 6966 w 8006"/>
              <a:gd name="T33" fmla="*/ 652 h 1470"/>
              <a:gd name="T34" fmla="*/ 6597 w 8006"/>
              <a:gd name="T35" fmla="*/ 1260 h 1470"/>
              <a:gd name="T36" fmla="*/ 6118 w 8006"/>
              <a:gd name="T37" fmla="*/ 1229 h 1470"/>
              <a:gd name="T38" fmla="*/ 5924 w 8006"/>
              <a:gd name="T39" fmla="*/ 1229 h 1470"/>
              <a:gd name="T40" fmla="*/ 5448 w 8006"/>
              <a:gd name="T41" fmla="*/ 1260 h 1470"/>
              <a:gd name="T42" fmla="*/ 5600 w 8006"/>
              <a:gd name="T43" fmla="*/ 454 h 1470"/>
              <a:gd name="T44" fmla="*/ 5817 w 8006"/>
              <a:gd name="T45" fmla="*/ 454 h 1470"/>
              <a:gd name="T46" fmla="*/ 6277 w 8006"/>
              <a:gd name="T47" fmla="*/ 421 h 1470"/>
              <a:gd name="T48" fmla="*/ 6653 w 8006"/>
              <a:gd name="T49" fmla="*/ 1012 h 1470"/>
              <a:gd name="T50" fmla="*/ 7029 w 8006"/>
              <a:gd name="T51" fmla="*/ 421 h 1470"/>
              <a:gd name="T52" fmla="*/ 7488 w 8006"/>
              <a:gd name="T53" fmla="*/ 454 h 1470"/>
              <a:gd name="T54" fmla="*/ 7705 w 8006"/>
              <a:gd name="T55" fmla="*/ 454 h 1470"/>
              <a:gd name="T56" fmla="*/ 3055 w 8006"/>
              <a:gd name="T57" fmla="*/ 421 h 1470"/>
              <a:gd name="T58" fmla="*/ 2741 w 8006"/>
              <a:gd name="T59" fmla="*/ 397 h 1470"/>
              <a:gd name="T60" fmla="*/ 3015 w 8006"/>
              <a:gd name="T61" fmla="*/ 1148 h 1470"/>
              <a:gd name="T62" fmla="*/ 3159 w 8006"/>
              <a:gd name="T63" fmla="*/ 1260 h 1470"/>
              <a:gd name="T64" fmla="*/ 3159 w 8006"/>
              <a:gd name="T65" fmla="*/ 421 h 1470"/>
              <a:gd name="T66" fmla="*/ 2760 w 8006"/>
              <a:gd name="T67" fmla="*/ 568 h 1470"/>
              <a:gd name="T68" fmla="*/ 4389 w 8006"/>
              <a:gd name="T69" fmla="*/ 1141 h 1470"/>
              <a:gd name="T70" fmla="*/ 3678 w 8006"/>
              <a:gd name="T71" fmla="*/ 841 h 1470"/>
              <a:gd name="T72" fmla="*/ 4389 w 8006"/>
              <a:gd name="T73" fmla="*/ 538 h 1470"/>
              <a:gd name="T74" fmla="*/ 4117 w 8006"/>
              <a:gd name="T75" fmla="*/ 563 h 1470"/>
              <a:gd name="T76" fmla="*/ 4276 w 8006"/>
              <a:gd name="T77" fmla="*/ 1066 h 1470"/>
              <a:gd name="T78" fmla="*/ 4875 w 8006"/>
              <a:gd name="T79" fmla="*/ 398 h 1470"/>
              <a:gd name="T80" fmla="*/ 5316 w 8006"/>
              <a:gd name="T81" fmla="*/ 841 h 1470"/>
              <a:gd name="T82" fmla="*/ 4618 w 8006"/>
              <a:gd name="T83" fmla="*/ 841 h 1470"/>
              <a:gd name="T84" fmla="*/ 4875 w 8006"/>
              <a:gd name="T85" fmla="*/ 1113 h 1470"/>
              <a:gd name="T86" fmla="*/ 3559 w 8006"/>
              <a:gd name="T87" fmla="*/ 1220 h 1470"/>
              <a:gd name="T88" fmla="*/ 3377 w 8006"/>
              <a:gd name="T89" fmla="*/ 1220 h 1470"/>
              <a:gd name="T90" fmla="*/ 3520 w 8006"/>
              <a:gd name="T91" fmla="*/ 23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06" h="1470">
                <a:moveTo>
                  <a:pt x="2159" y="421"/>
                </a:moveTo>
                <a:cubicBezTo>
                  <a:pt x="2180" y="421"/>
                  <a:pt x="2199" y="438"/>
                  <a:pt x="2199" y="461"/>
                </a:cubicBezTo>
                <a:cubicBezTo>
                  <a:pt x="2199" y="1222"/>
                  <a:pt x="2199" y="1222"/>
                  <a:pt x="2199" y="1222"/>
                </a:cubicBezTo>
                <a:cubicBezTo>
                  <a:pt x="2199" y="1243"/>
                  <a:pt x="2180" y="1260"/>
                  <a:pt x="2159" y="1260"/>
                </a:cubicBezTo>
                <a:cubicBezTo>
                  <a:pt x="2056" y="1260"/>
                  <a:pt x="2056" y="1260"/>
                  <a:pt x="2056" y="1260"/>
                </a:cubicBezTo>
                <a:cubicBezTo>
                  <a:pt x="2036" y="1260"/>
                  <a:pt x="2017" y="1244"/>
                  <a:pt x="2017" y="1223"/>
                </a:cubicBezTo>
                <a:cubicBezTo>
                  <a:pt x="2017" y="1153"/>
                  <a:pt x="2017" y="1153"/>
                  <a:pt x="2017" y="1153"/>
                </a:cubicBezTo>
                <a:cubicBezTo>
                  <a:pt x="1965" y="1230"/>
                  <a:pt x="1876" y="1283"/>
                  <a:pt x="1745" y="1283"/>
                </a:cubicBezTo>
                <a:cubicBezTo>
                  <a:pt x="1526" y="1283"/>
                  <a:pt x="1391" y="1138"/>
                  <a:pt x="1391" y="923"/>
                </a:cubicBezTo>
                <a:cubicBezTo>
                  <a:pt x="1391" y="460"/>
                  <a:pt x="1391" y="460"/>
                  <a:pt x="1391" y="460"/>
                </a:cubicBezTo>
                <a:cubicBezTo>
                  <a:pt x="1391" y="438"/>
                  <a:pt x="1411" y="421"/>
                  <a:pt x="1432" y="421"/>
                </a:cubicBezTo>
                <a:cubicBezTo>
                  <a:pt x="1535" y="421"/>
                  <a:pt x="1535" y="421"/>
                  <a:pt x="1535" y="421"/>
                </a:cubicBezTo>
                <a:cubicBezTo>
                  <a:pt x="1556" y="421"/>
                  <a:pt x="1573" y="438"/>
                  <a:pt x="1573" y="460"/>
                </a:cubicBezTo>
                <a:cubicBezTo>
                  <a:pt x="1573" y="893"/>
                  <a:pt x="1573" y="893"/>
                  <a:pt x="1573" y="893"/>
                </a:cubicBezTo>
                <a:cubicBezTo>
                  <a:pt x="1573" y="1033"/>
                  <a:pt x="1647" y="1125"/>
                  <a:pt x="1792" y="1125"/>
                </a:cubicBezTo>
                <a:cubicBezTo>
                  <a:pt x="1933" y="1125"/>
                  <a:pt x="2017" y="1029"/>
                  <a:pt x="2017" y="895"/>
                </a:cubicBezTo>
                <a:cubicBezTo>
                  <a:pt x="2017" y="460"/>
                  <a:pt x="2017" y="460"/>
                  <a:pt x="2017" y="460"/>
                </a:cubicBezTo>
                <a:cubicBezTo>
                  <a:pt x="2017" y="438"/>
                  <a:pt x="2036" y="421"/>
                  <a:pt x="2056" y="421"/>
                </a:cubicBezTo>
                <a:cubicBezTo>
                  <a:pt x="2159" y="421"/>
                  <a:pt x="2159" y="421"/>
                  <a:pt x="2159" y="421"/>
                </a:cubicBezTo>
                <a:moveTo>
                  <a:pt x="638" y="0"/>
                </a:moveTo>
                <a:cubicBezTo>
                  <a:pt x="285" y="0"/>
                  <a:pt x="0" y="274"/>
                  <a:pt x="0" y="641"/>
                </a:cubicBezTo>
                <a:cubicBezTo>
                  <a:pt x="0" y="1008"/>
                  <a:pt x="285" y="1283"/>
                  <a:pt x="638" y="1283"/>
                </a:cubicBezTo>
                <a:cubicBezTo>
                  <a:pt x="698" y="1283"/>
                  <a:pt x="757" y="1275"/>
                  <a:pt x="812" y="1260"/>
                </a:cubicBezTo>
                <a:cubicBezTo>
                  <a:pt x="881" y="1438"/>
                  <a:pt x="881" y="1438"/>
                  <a:pt x="881" y="1438"/>
                </a:cubicBezTo>
                <a:cubicBezTo>
                  <a:pt x="888" y="1458"/>
                  <a:pt x="902" y="1470"/>
                  <a:pt x="928" y="1470"/>
                </a:cubicBezTo>
                <a:cubicBezTo>
                  <a:pt x="1038" y="1470"/>
                  <a:pt x="1038" y="1470"/>
                  <a:pt x="1038" y="1470"/>
                </a:cubicBezTo>
                <a:cubicBezTo>
                  <a:pt x="1064" y="1470"/>
                  <a:pt x="1084" y="1452"/>
                  <a:pt x="1071" y="1419"/>
                </a:cubicBezTo>
                <a:cubicBezTo>
                  <a:pt x="982" y="1185"/>
                  <a:pt x="982" y="1185"/>
                  <a:pt x="982" y="1185"/>
                </a:cubicBezTo>
                <a:cubicBezTo>
                  <a:pt x="1159" y="1074"/>
                  <a:pt x="1276" y="877"/>
                  <a:pt x="1276" y="641"/>
                </a:cubicBezTo>
                <a:cubicBezTo>
                  <a:pt x="1276" y="274"/>
                  <a:pt x="991" y="0"/>
                  <a:pt x="638" y="0"/>
                </a:cubicBezTo>
                <a:moveTo>
                  <a:pt x="916" y="1013"/>
                </a:moveTo>
                <a:cubicBezTo>
                  <a:pt x="835" y="804"/>
                  <a:pt x="835" y="804"/>
                  <a:pt x="835" y="804"/>
                </a:cubicBezTo>
                <a:cubicBezTo>
                  <a:pt x="828" y="786"/>
                  <a:pt x="814" y="771"/>
                  <a:pt x="783" y="771"/>
                </a:cubicBezTo>
                <a:cubicBezTo>
                  <a:pt x="678" y="771"/>
                  <a:pt x="678" y="771"/>
                  <a:pt x="678" y="771"/>
                </a:cubicBezTo>
                <a:cubicBezTo>
                  <a:pt x="652" y="771"/>
                  <a:pt x="631" y="788"/>
                  <a:pt x="643" y="821"/>
                </a:cubicBezTo>
                <a:cubicBezTo>
                  <a:pt x="749" y="1096"/>
                  <a:pt x="749" y="1096"/>
                  <a:pt x="749" y="1096"/>
                </a:cubicBezTo>
                <a:cubicBezTo>
                  <a:pt x="714" y="1105"/>
                  <a:pt x="677" y="1110"/>
                  <a:pt x="638" y="1110"/>
                </a:cubicBezTo>
                <a:cubicBezTo>
                  <a:pt x="379" y="1110"/>
                  <a:pt x="196" y="907"/>
                  <a:pt x="196" y="641"/>
                </a:cubicBezTo>
                <a:cubicBezTo>
                  <a:pt x="196" y="376"/>
                  <a:pt x="379" y="173"/>
                  <a:pt x="638" y="173"/>
                </a:cubicBezTo>
                <a:cubicBezTo>
                  <a:pt x="897" y="173"/>
                  <a:pt x="1080" y="376"/>
                  <a:pt x="1080" y="641"/>
                </a:cubicBezTo>
                <a:cubicBezTo>
                  <a:pt x="1080" y="796"/>
                  <a:pt x="1018" y="929"/>
                  <a:pt x="916" y="1013"/>
                </a:cubicBezTo>
                <a:moveTo>
                  <a:pt x="7997" y="1218"/>
                </a:moveTo>
                <a:cubicBezTo>
                  <a:pt x="8006" y="1239"/>
                  <a:pt x="7995" y="1260"/>
                  <a:pt x="7969" y="1260"/>
                </a:cubicBezTo>
                <a:cubicBezTo>
                  <a:pt x="7854" y="1260"/>
                  <a:pt x="7854" y="1260"/>
                  <a:pt x="7854" y="1260"/>
                </a:cubicBezTo>
                <a:cubicBezTo>
                  <a:pt x="7833" y="1260"/>
                  <a:pt x="7815" y="1250"/>
                  <a:pt x="7808" y="1229"/>
                </a:cubicBezTo>
                <a:cubicBezTo>
                  <a:pt x="7595" y="655"/>
                  <a:pt x="7595" y="655"/>
                  <a:pt x="7595" y="655"/>
                </a:cubicBezTo>
                <a:cubicBezTo>
                  <a:pt x="7378" y="1229"/>
                  <a:pt x="7378" y="1229"/>
                  <a:pt x="7378" y="1229"/>
                </a:cubicBezTo>
                <a:cubicBezTo>
                  <a:pt x="7369" y="1251"/>
                  <a:pt x="7354" y="1260"/>
                  <a:pt x="7333" y="1260"/>
                </a:cubicBezTo>
                <a:cubicBezTo>
                  <a:pt x="7230" y="1260"/>
                  <a:pt x="7230" y="1260"/>
                  <a:pt x="7230" y="1260"/>
                </a:cubicBezTo>
                <a:cubicBezTo>
                  <a:pt x="7209" y="1260"/>
                  <a:pt x="7193" y="1251"/>
                  <a:pt x="7184" y="1229"/>
                </a:cubicBezTo>
                <a:cubicBezTo>
                  <a:pt x="6966" y="652"/>
                  <a:pt x="6966" y="652"/>
                  <a:pt x="6966" y="652"/>
                </a:cubicBezTo>
                <a:cubicBezTo>
                  <a:pt x="6751" y="1229"/>
                  <a:pt x="6751" y="1229"/>
                  <a:pt x="6751" y="1229"/>
                </a:cubicBezTo>
                <a:cubicBezTo>
                  <a:pt x="6742" y="1250"/>
                  <a:pt x="6726" y="1260"/>
                  <a:pt x="6705" y="1260"/>
                </a:cubicBezTo>
                <a:cubicBezTo>
                  <a:pt x="6597" y="1260"/>
                  <a:pt x="6597" y="1260"/>
                  <a:pt x="6597" y="1260"/>
                </a:cubicBezTo>
                <a:cubicBezTo>
                  <a:pt x="6576" y="1260"/>
                  <a:pt x="6560" y="1250"/>
                  <a:pt x="6551" y="1229"/>
                </a:cubicBezTo>
                <a:cubicBezTo>
                  <a:pt x="6338" y="652"/>
                  <a:pt x="6338" y="652"/>
                  <a:pt x="6338" y="652"/>
                </a:cubicBezTo>
                <a:cubicBezTo>
                  <a:pt x="6118" y="1229"/>
                  <a:pt x="6118" y="1229"/>
                  <a:pt x="6118" y="1229"/>
                </a:cubicBezTo>
                <a:cubicBezTo>
                  <a:pt x="6109" y="1251"/>
                  <a:pt x="6093" y="1260"/>
                  <a:pt x="6072" y="1260"/>
                </a:cubicBezTo>
                <a:cubicBezTo>
                  <a:pt x="5969" y="1260"/>
                  <a:pt x="5969" y="1260"/>
                  <a:pt x="5969" y="1260"/>
                </a:cubicBezTo>
                <a:cubicBezTo>
                  <a:pt x="5948" y="1260"/>
                  <a:pt x="5932" y="1251"/>
                  <a:pt x="5924" y="1229"/>
                </a:cubicBezTo>
                <a:cubicBezTo>
                  <a:pt x="5709" y="652"/>
                  <a:pt x="5709" y="652"/>
                  <a:pt x="5709" y="652"/>
                </a:cubicBezTo>
                <a:cubicBezTo>
                  <a:pt x="5494" y="1229"/>
                  <a:pt x="5494" y="1229"/>
                  <a:pt x="5494" y="1229"/>
                </a:cubicBezTo>
                <a:cubicBezTo>
                  <a:pt x="5487" y="1250"/>
                  <a:pt x="5469" y="1260"/>
                  <a:pt x="5448" y="1260"/>
                </a:cubicBezTo>
                <a:cubicBezTo>
                  <a:pt x="5336" y="1260"/>
                  <a:pt x="5336" y="1260"/>
                  <a:pt x="5336" y="1260"/>
                </a:cubicBezTo>
                <a:cubicBezTo>
                  <a:pt x="5310" y="1260"/>
                  <a:pt x="5300" y="1239"/>
                  <a:pt x="5308" y="1218"/>
                </a:cubicBezTo>
                <a:cubicBezTo>
                  <a:pt x="5600" y="454"/>
                  <a:pt x="5600" y="454"/>
                  <a:pt x="5600" y="454"/>
                </a:cubicBezTo>
                <a:cubicBezTo>
                  <a:pt x="5609" y="432"/>
                  <a:pt x="5625" y="421"/>
                  <a:pt x="5646" y="421"/>
                </a:cubicBezTo>
                <a:cubicBezTo>
                  <a:pt x="5772" y="421"/>
                  <a:pt x="5772" y="421"/>
                  <a:pt x="5772" y="421"/>
                </a:cubicBezTo>
                <a:cubicBezTo>
                  <a:pt x="5793" y="421"/>
                  <a:pt x="5808" y="432"/>
                  <a:pt x="5817" y="454"/>
                </a:cubicBezTo>
                <a:cubicBezTo>
                  <a:pt x="6023" y="1012"/>
                  <a:pt x="6023" y="1012"/>
                  <a:pt x="6023" y="1012"/>
                </a:cubicBezTo>
                <a:cubicBezTo>
                  <a:pt x="6231" y="454"/>
                  <a:pt x="6231" y="454"/>
                  <a:pt x="6231" y="454"/>
                </a:cubicBezTo>
                <a:cubicBezTo>
                  <a:pt x="6240" y="432"/>
                  <a:pt x="6256" y="421"/>
                  <a:pt x="6277" y="421"/>
                </a:cubicBezTo>
                <a:cubicBezTo>
                  <a:pt x="6401" y="421"/>
                  <a:pt x="6401" y="421"/>
                  <a:pt x="6401" y="421"/>
                </a:cubicBezTo>
                <a:cubicBezTo>
                  <a:pt x="6422" y="421"/>
                  <a:pt x="6438" y="432"/>
                  <a:pt x="6446" y="454"/>
                </a:cubicBezTo>
                <a:cubicBezTo>
                  <a:pt x="6653" y="1012"/>
                  <a:pt x="6653" y="1012"/>
                  <a:pt x="6653" y="1012"/>
                </a:cubicBezTo>
                <a:cubicBezTo>
                  <a:pt x="6859" y="454"/>
                  <a:pt x="6859" y="454"/>
                  <a:pt x="6859" y="454"/>
                </a:cubicBezTo>
                <a:cubicBezTo>
                  <a:pt x="6868" y="432"/>
                  <a:pt x="6883" y="421"/>
                  <a:pt x="6904" y="421"/>
                </a:cubicBezTo>
                <a:cubicBezTo>
                  <a:pt x="7029" y="421"/>
                  <a:pt x="7029" y="421"/>
                  <a:pt x="7029" y="421"/>
                </a:cubicBezTo>
                <a:cubicBezTo>
                  <a:pt x="7049" y="421"/>
                  <a:pt x="7065" y="432"/>
                  <a:pt x="7074" y="454"/>
                </a:cubicBezTo>
                <a:cubicBezTo>
                  <a:pt x="7284" y="1012"/>
                  <a:pt x="7284" y="1012"/>
                  <a:pt x="7284" y="1012"/>
                </a:cubicBezTo>
                <a:cubicBezTo>
                  <a:pt x="7488" y="454"/>
                  <a:pt x="7488" y="454"/>
                  <a:pt x="7488" y="454"/>
                </a:cubicBezTo>
                <a:cubicBezTo>
                  <a:pt x="7497" y="432"/>
                  <a:pt x="7513" y="421"/>
                  <a:pt x="7534" y="421"/>
                </a:cubicBezTo>
                <a:cubicBezTo>
                  <a:pt x="7660" y="421"/>
                  <a:pt x="7660" y="421"/>
                  <a:pt x="7660" y="421"/>
                </a:cubicBezTo>
                <a:cubicBezTo>
                  <a:pt x="7681" y="421"/>
                  <a:pt x="7696" y="432"/>
                  <a:pt x="7705" y="454"/>
                </a:cubicBezTo>
                <a:cubicBezTo>
                  <a:pt x="7997" y="1218"/>
                  <a:pt x="7997" y="1218"/>
                  <a:pt x="7997" y="1218"/>
                </a:cubicBezTo>
                <a:moveTo>
                  <a:pt x="3159" y="421"/>
                </a:moveTo>
                <a:cubicBezTo>
                  <a:pt x="3055" y="421"/>
                  <a:pt x="3055" y="421"/>
                  <a:pt x="3055" y="421"/>
                </a:cubicBezTo>
                <a:cubicBezTo>
                  <a:pt x="3035" y="421"/>
                  <a:pt x="3015" y="438"/>
                  <a:pt x="3015" y="461"/>
                </a:cubicBezTo>
                <a:cubicBezTo>
                  <a:pt x="3015" y="531"/>
                  <a:pt x="3015" y="531"/>
                  <a:pt x="3015" y="531"/>
                </a:cubicBezTo>
                <a:cubicBezTo>
                  <a:pt x="2963" y="452"/>
                  <a:pt x="2861" y="397"/>
                  <a:pt x="2741" y="397"/>
                </a:cubicBezTo>
                <a:cubicBezTo>
                  <a:pt x="2514" y="397"/>
                  <a:pt x="2318" y="577"/>
                  <a:pt x="2318" y="839"/>
                </a:cubicBezTo>
                <a:cubicBezTo>
                  <a:pt x="2318" y="1105"/>
                  <a:pt x="2514" y="1283"/>
                  <a:pt x="2739" y="1283"/>
                </a:cubicBezTo>
                <a:cubicBezTo>
                  <a:pt x="2861" y="1283"/>
                  <a:pt x="2961" y="1227"/>
                  <a:pt x="3015" y="1148"/>
                </a:cubicBezTo>
                <a:cubicBezTo>
                  <a:pt x="3015" y="1222"/>
                  <a:pt x="3015" y="1222"/>
                  <a:pt x="3015" y="1222"/>
                </a:cubicBezTo>
                <a:cubicBezTo>
                  <a:pt x="3015" y="1243"/>
                  <a:pt x="3035" y="1260"/>
                  <a:pt x="3055" y="1260"/>
                </a:cubicBezTo>
                <a:cubicBezTo>
                  <a:pt x="3159" y="1260"/>
                  <a:pt x="3159" y="1260"/>
                  <a:pt x="3159" y="1260"/>
                </a:cubicBezTo>
                <a:cubicBezTo>
                  <a:pt x="3180" y="1260"/>
                  <a:pt x="3197" y="1243"/>
                  <a:pt x="3197" y="1222"/>
                </a:cubicBezTo>
                <a:cubicBezTo>
                  <a:pt x="3197" y="461"/>
                  <a:pt x="3197" y="461"/>
                  <a:pt x="3197" y="461"/>
                </a:cubicBezTo>
                <a:cubicBezTo>
                  <a:pt x="3197" y="438"/>
                  <a:pt x="3180" y="421"/>
                  <a:pt x="3159" y="421"/>
                </a:cubicBezTo>
                <a:moveTo>
                  <a:pt x="2760" y="1115"/>
                </a:moveTo>
                <a:cubicBezTo>
                  <a:pt x="2610" y="1115"/>
                  <a:pt x="2503" y="993"/>
                  <a:pt x="2503" y="841"/>
                </a:cubicBezTo>
                <a:cubicBezTo>
                  <a:pt x="2503" y="687"/>
                  <a:pt x="2610" y="568"/>
                  <a:pt x="2760" y="568"/>
                </a:cubicBezTo>
                <a:cubicBezTo>
                  <a:pt x="2909" y="568"/>
                  <a:pt x="3017" y="687"/>
                  <a:pt x="3017" y="841"/>
                </a:cubicBezTo>
                <a:cubicBezTo>
                  <a:pt x="3017" y="993"/>
                  <a:pt x="2909" y="1115"/>
                  <a:pt x="2760" y="1115"/>
                </a:cubicBezTo>
                <a:moveTo>
                  <a:pt x="4389" y="1141"/>
                </a:moveTo>
                <a:cubicBezTo>
                  <a:pt x="4412" y="1169"/>
                  <a:pt x="4393" y="1190"/>
                  <a:pt x="4381" y="1199"/>
                </a:cubicBezTo>
                <a:cubicBezTo>
                  <a:pt x="4309" y="1253"/>
                  <a:pt x="4214" y="1283"/>
                  <a:pt x="4111" y="1283"/>
                </a:cubicBezTo>
                <a:cubicBezTo>
                  <a:pt x="3851" y="1283"/>
                  <a:pt x="3678" y="1092"/>
                  <a:pt x="3678" y="841"/>
                </a:cubicBezTo>
                <a:cubicBezTo>
                  <a:pt x="3678" y="589"/>
                  <a:pt x="3851" y="397"/>
                  <a:pt x="4111" y="397"/>
                </a:cubicBezTo>
                <a:cubicBezTo>
                  <a:pt x="4214" y="397"/>
                  <a:pt x="4309" y="426"/>
                  <a:pt x="4381" y="480"/>
                </a:cubicBezTo>
                <a:cubicBezTo>
                  <a:pt x="4393" y="489"/>
                  <a:pt x="4410" y="508"/>
                  <a:pt x="4389" y="538"/>
                </a:cubicBezTo>
                <a:cubicBezTo>
                  <a:pt x="4340" y="606"/>
                  <a:pt x="4340" y="606"/>
                  <a:pt x="4340" y="606"/>
                </a:cubicBezTo>
                <a:cubicBezTo>
                  <a:pt x="4321" y="633"/>
                  <a:pt x="4298" y="626"/>
                  <a:pt x="4279" y="613"/>
                </a:cubicBezTo>
                <a:cubicBezTo>
                  <a:pt x="4234" y="585"/>
                  <a:pt x="4179" y="563"/>
                  <a:pt x="4117" y="563"/>
                </a:cubicBezTo>
                <a:cubicBezTo>
                  <a:pt x="3964" y="563"/>
                  <a:pt x="3863" y="685"/>
                  <a:pt x="3863" y="841"/>
                </a:cubicBezTo>
                <a:cubicBezTo>
                  <a:pt x="3863" y="996"/>
                  <a:pt x="3964" y="1117"/>
                  <a:pt x="4117" y="1117"/>
                </a:cubicBezTo>
                <a:cubicBezTo>
                  <a:pt x="4179" y="1117"/>
                  <a:pt x="4230" y="1092"/>
                  <a:pt x="4276" y="1066"/>
                </a:cubicBezTo>
                <a:cubicBezTo>
                  <a:pt x="4295" y="1056"/>
                  <a:pt x="4316" y="1047"/>
                  <a:pt x="4337" y="1075"/>
                </a:cubicBezTo>
                <a:lnTo>
                  <a:pt x="4389" y="1141"/>
                </a:lnTo>
                <a:close/>
                <a:moveTo>
                  <a:pt x="4875" y="398"/>
                </a:moveTo>
                <a:cubicBezTo>
                  <a:pt x="4630" y="398"/>
                  <a:pt x="4435" y="591"/>
                  <a:pt x="4435" y="841"/>
                </a:cubicBezTo>
                <a:cubicBezTo>
                  <a:pt x="4435" y="1092"/>
                  <a:pt x="4630" y="1283"/>
                  <a:pt x="4875" y="1283"/>
                </a:cubicBezTo>
                <a:cubicBezTo>
                  <a:pt x="5120" y="1283"/>
                  <a:pt x="5316" y="1092"/>
                  <a:pt x="5316" y="841"/>
                </a:cubicBezTo>
                <a:cubicBezTo>
                  <a:pt x="5316" y="591"/>
                  <a:pt x="5120" y="398"/>
                  <a:pt x="4875" y="398"/>
                </a:cubicBezTo>
                <a:moveTo>
                  <a:pt x="4875" y="1113"/>
                </a:moveTo>
                <a:cubicBezTo>
                  <a:pt x="4725" y="1113"/>
                  <a:pt x="4618" y="993"/>
                  <a:pt x="4618" y="841"/>
                </a:cubicBezTo>
                <a:cubicBezTo>
                  <a:pt x="4618" y="687"/>
                  <a:pt x="4725" y="568"/>
                  <a:pt x="4875" y="568"/>
                </a:cubicBezTo>
                <a:cubicBezTo>
                  <a:pt x="5026" y="568"/>
                  <a:pt x="5132" y="687"/>
                  <a:pt x="5132" y="841"/>
                </a:cubicBezTo>
                <a:cubicBezTo>
                  <a:pt x="5132" y="993"/>
                  <a:pt x="5026" y="1113"/>
                  <a:pt x="4875" y="1113"/>
                </a:cubicBezTo>
                <a:moveTo>
                  <a:pt x="3520" y="23"/>
                </a:moveTo>
                <a:cubicBezTo>
                  <a:pt x="3543" y="23"/>
                  <a:pt x="3559" y="42"/>
                  <a:pt x="3559" y="63"/>
                </a:cubicBezTo>
                <a:cubicBezTo>
                  <a:pt x="3559" y="1220"/>
                  <a:pt x="3559" y="1220"/>
                  <a:pt x="3559" y="1220"/>
                </a:cubicBezTo>
                <a:cubicBezTo>
                  <a:pt x="3559" y="1241"/>
                  <a:pt x="3543" y="1260"/>
                  <a:pt x="3520" y="1260"/>
                </a:cubicBezTo>
                <a:cubicBezTo>
                  <a:pt x="3417" y="1260"/>
                  <a:pt x="3417" y="1260"/>
                  <a:pt x="3417" y="1260"/>
                </a:cubicBezTo>
                <a:cubicBezTo>
                  <a:pt x="3396" y="1260"/>
                  <a:pt x="3377" y="1241"/>
                  <a:pt x="3377" y="1220"/>
                </a:cubicBezTo>
                <a:cubicBezTo>
                  <a:pt x="3377" y="63"/>
                  <a:pt x="3377" y="63"/>
                  <a:pt x="3377" y="63"/>
                </a:cubicBezTo>
                <a:cubicBezTo>
                  <a:pt x="3377" y="42"/>
                  <a:pt x="3396" y="23"/>
                  <a:pt x="3417" y="23"/>
                </a:cubicBezTo>
                <a:cubicBezTo>
                  <a:pt x="3520" y="23"/>
                  <a:pt x="3520" y="23"/>
                  <a:pt x="3520" y="23"/>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Microsoft Sans Serif"/>
              <a:ea typeface="+mn-ea"/>
              <a:cs typeface="+mn-cs"/>
            </a:endParaRPr>
          </a:p>
        </p:txBody>
      </p:sp>
      <p:sp>
        <p:nvSpPr>
          <p:cNvPr id="15" name="TextBox 14">
            <a:extLst>
              <a:ext uri="{FF2B5EF4-FFF2-40B4-BE49-F238E27FC236}">
                <a16:creationId xmlns:a16="http://schemas.microsoft.com/office/drawing/2014/main" id="{AD3C36F5-9C2E-4267-B9D8-9CBB3C38A90F}"/>
              </a:ext>
            </a:extLst>
          </p:cNvPr>
          <p:cNvSpPr txBox="1"/>
          <p:nvPr userDrawn="1"/>
        </p:nvSpPr>
        <p:spPr bwMode="gray">
          <a:xfrm>
            <a:off x="494974" y="4086843"/>
            <a:ext cx="3456432" cy="1683538"/>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Microsoft Sans Serif" panose="020B0604020202020204" pitchFamily="34" charset="0"/>
                <a:ea typeface="+mn-ea"/>
                <a:cs typeface="+mn-cs"/>
              </a:rPr>
              <a:t>Nothing in these materials is an offer to sell any of the components or devices referenced herein.</a:t>
            </a:r>
          </a:p>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Microsoft Sans Serif" panose="020B0604020202020204" pitchFamily="34" charset="0"/>
                <a:ea typeface="+mn-ea"/>
                <a:cs typeface="+mn-cs"/>
              </a:rPr>
              <a:t>©2018 Qualcomm Technologies, Inc. and/or its affiliated companies. All Rights Reserved.</a:t>
            </a:r>
          </a:p>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Microsoft Sans Serif" panose="020B0604020202020204" pitchFamily="34" charset="0"/>
                <a:ea typeface="+mn-ea"/>
                <a:cs typeface="+mn-cs"/>
              </a:rPr>
              <a:t>Qualcomm is a trademark of Qualcomm Incorporated, registered in the United States and other countries. Other products and brand names may be trademarks or registered trademarks of their respective owners.</a:t>
            </a:r>
          </a:p>
        </p:txBody>
      </p:sp>
      <p:sp>
        <p:nvSpPr>
          <p:cNvPr id="16" name="TextBox 15">
            <a:extLst>
              <a:ext uri="{FF2B5EF4-FFF2-40B4-BE49-F238E27FC236}">
                <a16:creationId xmlns:a16="http://schemas.microsoft.com/office/drawing/2014/main" id="{97EA16B3-77C2-4F46-A9F1-67927CB1CB7C}"/>
              </a:ext>
            </a:extLst>
          </p:cNvPr>
          <p:cNvSpPr txBox="1"/>
          <p:nvPr userDrawn="1"/>
        </p:nvSpPr>
        <p:spPr bwMode="gray">
          <a:xfrm>
            <a:off x="4054476" y="4086843"/>
            <a:ext cx="3950208" cy="2162195"/>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Microsoft Sans Serif" panose="020B0604020202020204" pitchFamily="34" charset="0"/>
                <a:ea typeface="+mn-ea"/>
                <a:cs typeface="+mn-cs"/>
              </a:rPr>
              <a:t>References in this presentation to “Qualcomm” may mean Qualcomm Incorporated, Qualcomm Technologies, Inc., and/or other subsidiaries or business units within the Qualcomm corporate structure, as applicable. Qualcomm Incorporated includes Qualcomm’s licensing business, QTL, and the vast majority of its patent portfolio. Qualcomm Technologies, Inc., a wholly-owned subsidiary of Qualcomm Incorporated, operates, along with its subsidiaries, substantially all of Qualcomm’s engineering, research and development functions, and substantially all of its product and services businesses, including its semiconductor business, QCT.</a:t>
            </a:r>
          </a:p>
        </p:txBody>
      </p:sp>
    </p:spTree>
    <p:extLst>
      <p:ext uri="{BB962C8B-B14F-4D97-AF65-F5344CB8AC3E}">
        <p14:creationId xmlns:p14="http://schemas.microsoft.com/office/powerpoint/2010/main" val="2467097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Template Option 3 (Subtitle/Content)">
    <p:spTree>
      <p:nvGrpSpPr>
        <p:cNvPr id="1" name=""/>
        <p:cNvGrpSpPr/>
        <p:nvPr/>
      </p:nvGrpSpPr>
      <p:grpSpPr>
        <a:xfrm>
          <a:off x="0" y="0"/>
          <a:ext cx="0" cy="0"/>
          <a:chOff x="0" y="0"/>
          <a:chExt cx="0" cy="0"/>
        </a:xfrm>
      </p:grpSpPr>
      <p:sp>
        <p:nvSpPr>
          <p:cNvPr id="9" name="Content Placeholder 2">
            <a:extLst>
              <a:ext uri="{FF2B5EF4-FFF2-40B4-BE49-F238E27FC236}">
                <a16:creationId xmlns:a16="http://schemas.microsoft.com/office/drawing/2014/main" id="{9F31402E-0393-4C7F-A6D7-8632111F3BFF}"/>
              </a:ext>
            </a:extLst>
          </p:cNvPr>
          <p:cNvSpPr>
            <a:spLocks noGrp="1"/>
          </p:cNvSpPr>
          <p:nvPr>
            <p:ph sz="quarter" idx="12"/>
          </p:nvPr>
        </p:nvSpPr>
        <p:spPr>
          <a:xfrm>
            <a:off x="381000" y="1485900"/>
            <a:ext cx="11430000" cy="468630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6">
            <a:extLst>
              <a:ext uri="{FF2B5EF4-FFF2-40B4-BE49-F238E27FC236}">
                <a16:creationId xmlns:a16="http://schemas.microsoft.com/office/drawing/2014/main" id="{98CD7DD4-8AEA-4D04-A9C6-E04C99AB14BC}"/>
              </a:ext>
            </a:extLst>
          </p:cNvPr>
          <p:cNvSpPr>
            <a:spLocks noGrp="1"/>
          </p:cNvSpPr>
          <p:nvPr>
            <p:ph type="title"/>
          </p:nvPr>
        </p:nvSpPr>
        <p:spPr>
          <a:xfrm>
            <a:off x="381000" y="228601"/>
            <a:ext cx="11430000" cy="914399"/>
          </a:xfrm>
        </p:spPr>
        <p:txBody>
          <a:bodyPr/>
          <a:lstStyle/>
          <a:p>
            <a:r>
              <a:rPr lang="en-US"/>
              <a:t>Click to edit Master title style</a:t>
            </a:r>
          </a:p>
        </p:txBody>
      </p:sp>
    </p:spTree>
    <p:extLst>
      <p:ext uri="{BB962C8B-B14F-4D97-AF65-F5344CB8AC3E}">
        <p14:creationId xmlns:p14="http://schemas.microsoft.com/office/powerpoint/2010/main" val="1688597728"/>
      </p:ext>
    </p:extLst>
  </p:cSld>
  <p:clrMapOvr>
    <a:masterClrMapping/>
  </p:clrMapOvr>
  <p:extLst>
    <p:ext uri="{DCECCB84-F9BA-43D5-87BE-67443E8EF086}">
      <p15:sldGuideLst xmlns:p15="http://schemas.microsoft.com/office/powerpoint/2012/main">
        <p15:guide id="1" orient="horz" pos="936">
          <p15:clr>
            <a:srgbClr val="FBAE40"/>
          </p15:clr>
        </p15:guide>
        <p15:guide id="2" orient="horz" pos="720">
          <p15:clr>
            <a:srgbClr val="FBAE40"/>
          </p15:clr>
        </p15:guide>
        <p15:guide id="5" orient="horz" pos="3960">
          <p15:clr>
            <a:srgbClr val="FBAE40"/>
          </p15:clr>
        </p15:guide>
        <p15:guide id="6" orient="horz" pos="3888">
          <p15:clr>
            <a:srgbClr val="FBAE40"/>
          </p15:clr>
        </p15:guide>
        <p15:guide id="7" orient="horz" pos="144">
          <p15:clr>
            <a:srgbClr val="FBAE40"/>
          </p15:clr>
        </p15:guide>
        <p15:guide id="8" pos="240">
          <p15:clr>
            <a:srgbClr val="FBAE40"/>
          </p15:clr>
        </p15:guide>
        <p15:guide id="9" pos="7440">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Title Blu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4661E1B-8950-4571-B812-FF89A34C489B}"/>
              </a:ext>
            </a:extLst>
          </p:cNvPr>
          <p:cNvGrpSpPr/>
          <p:nvPr userDrawn="1"/>
        </p:nvGrpSpPr>
        <p:grpSpPr bwMode="gray">
          <a:xfrm>
            <a:off x="-1" y="-2"/>
            <a:ext cx="9773500" cy="6359178"/>
            <a:chOff x="-1" y="-2"/>
            <a:chExt cx="9773500" cy="6359178"/>
          </a:xfrm>
        </p:grpSpPr>
        <p:pic>
          <p:nvPicPr>
            <p:cNvPr id="6" name="Picture 5">
              <a:extLst>
                <a:ext uri="{FF2B5EF4-FFF2-40B4-BE49-F238E27FC236}">
                  <a16:creationId xmlns:a16="http://schemas.microsoft.com/office/drawing/2014/main" id="{A74BE142-9DFF-4752-86A2-7CD1767FFF68}"/>
                </a:ext>
              </a:extLst>
            </p:cNvPr>
            <p:cNvPicPr>
              <a:picLocks noChangeAspect="1"/>
            </p:cNvPicPr>
            <p:nvPr userDrawn="1"/>
          </p:nvPicPr>
          <p:blipFill rotWithShape="1">
            <a:blip r:embed="rId2"/>
            <a:srcRect l="3659"/>
            <a:stretch/>
          </p:blipFill>
          <p:spPr bwMode="gray">
            <a:xfrm>
              <a:off x="0" y="1231996"/>
              <a:ext cx="9773499" cy="5127180"/>
            </a:xfrm>
            <a:prstGeom prst="rect">
              <a:avLst/>
            </a:prstGeom>
          </p:spPr>
        </p:pic>
        <p:sp>
          <p:nvSpPr>
            <p:cNvPr id="11" name="Rectangle 10">
              <a:extLst>
                <a:ext uri="{FF2B5EF4-FFF2-40B4-BE49-F238E27FC236}">
                  <a16:creationId xmlns:a16="http://schemas.microsoft.com/office/drawing/2014/main" id="{99A7D86E-0511-40BC-9C4F-607427228C38}"/>
                </a:ext>
              </a:extLst>
            </p:cNvPr>
            <p:cNvSpPr/>
            <p:nvPr userDrawn="1"/>
          </p:nvSpPr>
          <p:spPr bwMode="gray">
            <a:xfrm>
              <a:off x="9533873" y="0"/>
              <a:ext cx="239626" cy="1305694"/>
            </a:xfrm>
            <a:prstGeom prst="rect">
              <a:avLst/>
            </a:prstGeom>
            <a:solidFill>
              <a:srgbClr val="CACBD0"/>
            </a:solidFill>
            <a:ln w="10795" cap="flat" cmpd="sng" algn="ctr">
              <a:noFill/>
              <a:prstDash val="solid"/>
            </a:ln>
            <a:effectLst/>
          </p:spPr>
          <p:txBody>
            <a:bodyPr rtlCol="0" anchor="ctr"/>
            <a:lstStyle/>
            <a:p>
              <a:pPr algn="ctr">
                <a:defRPr/>
              </a:pPr>
              <a:endParaRPr lang="en-US" kern="0" dirty="0" err="1">
                <a:solidFill>
                  <a:prstClr val="white"/>
                </a:solidFill>
              </a:endParaRPr>
            </a:p>
          </p:txBody>
        </p:sp>
        <p:sp>
          <p:nvSpPr>
            <p:cNvPr id="13" name="Rectangle: Single Corner Rounded 55">
              <a:extLst>
                <a:ext uri="{FF2B5EF4-FFF2-40B4-BE49-F238E27FC236}">
                  <a16:creationId xmlns:a16="http://schemas.microsoft.com/office/drawing/2014/main" id="{85EC940F-80A8-4854-B668-0B2C3B537AEF}"/>
                </a:ext>
              </a:extLst>
            </p:cNvPr>
            <p:cNvSpPr/>
            <p:nvPr userDrawn="1"/>
          </p:nvSpPr>
          <p:spPr bwMode="gray">
            <a:xfrm flipV="1">
              <a:off x="-1" y="0"/>
              <a:ext cx="9567417" cy="6266834"/>
            </a:xfrm>
            <a:prstGeom prst="round1Rect">
              <a:avLst>
                <a:gd name="adj" fmla="val 3540"/>
              </a:avLst>
            </a:prstGeom>
            <a:solidFill>
              <a:srgbClr val="7CA0FF"/>
            </a:solidFill>
            <a:ln w="10795" cap="flat" cmpd="sng" algn="ctr">
              <a:noFill/>
              <a:prstDash val="solid"/>
            </a:ln>
            <a:effectLst>
              <a:outerShdw blurRad="139700" dist="38100" dir="21540000" algn="bl" rotWithShape="0">
                <a:prstClr val="black">
                  <a:alpha val="21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kern="0" dirty="0" err="1">
                <a:solidFill>
                  <a:prstClr val="white"/>
                </a:solidFill>
              </a:endParaRPr>
            </a:p>
          </p:txBody>
        </p:sp>
        <p:sp>
          <p:nvSpPr>
            <p:cNvPr id="14" name="Rectangle: Single Corner Rounded 49">
              <a:extLst>
                <a:ext uri="{FF2B5EF4-FFF2-40B4-BE49-F238E27FC236}">
                  <a16:creationId xmlns:a16="http://schemas.microsoft.com/office/drawing/2014/main" id="{11C11600-149C-4FE5-B9F8-44B51907F4B9}"/>
                </a:ext>
              </a:extLst>
            </p:cNvPr>
            <p:cNvSpPr/>
            <p:nvPr userDrawn="1"/>
          </p:nvSpPr>
          <p:spPr bwMode="gray">
            <a:xfrm flipV="1">
              <a:off x="9306878" y="0"/>
              <a:ext cx="260539" cy="6267118"/>
            </a:xfrm>
            <a:prstGeom prst="round1Rect">
              <a:avLst>
                <a:gd name="adj" fmla="val 49135"/>
              </a:avLst>
            </a:prstGeom>
            <a:gradFill flip="none" rotWithShape="1">
              <a:gsLst>
                <a:gs pos="100000">
                  <a:srgbClr val="415795">
                    <a:lumMod val="100000"/>
                  </a:srgbClr>
                </a:gs>
                <a:gs pos="0">
                  <a:srgbClr val="7CA0FF">
                    <a:alpha val="0"/>
                  </a:srgbClr>
                </a:gs>
                <a:gs pos="64000">
                  <a:srgbClr val="5E7DCA"/>
                </a:gs>
              </a:gsLst>
              <a:lin ang="0" scaled="1"/>
              <a:tileRect/>
            </a:gradFill>
            <a:ln w="10795" cap="flat" cmpd="sng" algn="ctr">
              <a:noFill/>
              <a:prstDash val="solid"/>
            </a:ln>
            <a:effectLst/>
          </p:spPr>
          <p:txBody>
            <a:bodyPr rtlCol="0" anchor="ctr"/>
            <a:lstStyle/>
            <a:p>
              <a:pPr algn="ctr">
                <a:defRPr/>
              </a:pPr>
              <a:endParaRPr lang="en-US" kern="0" dirty="0" err="1">
                <a:solidFill>
                  <a:prstClr val="white"/>
                </a:solidFill>
              </a:endParaRPr>
            </a:p>
          </p:txBody>
        </p:sp>
        <p:grpSp>
          <p:nvGrpSpPr>
            <p:cNvPr id="15" name="Group 14">
              <a:extLst>
                <a:ext uri="{FF2B5EF4-FFF2-40B4-BE49-F238E27FC236}">
                  <a16:creationId xmlns:a16="http://schemas.microsoft.com/office/drawing/2014/main" id="{13AA064E-BF94-4220-A2E6-AD0EBAD92E5F}"/>
                </a:ext>
              </a:extLst>
            </p:cNvPr>
            <p:cNvGrpSpPr/>
            <p:nvPr userDrawn="1"/>
          </p:nvGrpSpPr>
          <p:grpSpPr bwMode="gray">
            <a:xfrm>
              <a:off x="0" y="-2"/>
              <a:ext cx="8822604" cy="5487292"/>
              <a:chOff x="503573" y="46747"/>
              <a:chExt cx="9419881" cy="5487292"/>
            </a:xfrm>
          </p:grpSpPr>
          <p:sp>
            <p:nvSpPr>
              <p:cNvPr id="16" name="Rectangle 15">
                <a:extLst>
                  <a:ext uri="{FF2B5EF4-FFF2-40B4-BE49-F238E27FC236}">
                    <a16:creationId xmlns:a16="http://schemas.microsoft.com/office/drawing/2014/main" id="{BED2CEFD-5D4A-461C-A377-D3F78C612FBF}"/>
                  </a:ext>
                </a:extLst>
              </p:cNvPr>
              <p:cNvSpPr/>
              <p:nvPr/>
            </p:nvSpPr>
            <p:spPr bwMode="gray">
              <a:xfrm>
                <a:off x="9800389" y="46748"/>
                <a:ext cx="123065" cy="2105026"/>
              </a:xfrm>
              <a:prstGeom prst="rect">
                <a:avLst/>
              </a:prstGeom>
              <a:solidFill>
                <a:srgbClr val="5D78C7"/>
              </a:solidFill>
              <a:ln w="10795" cap="flat" cmpd="sng" algn="ctr">
                <a:noFill/>
                <a:prstDash val="solid"/>
              </a:ln>
              <a:effectLst/>
            </p:spPr>
            <p:txBody>
              <a:bodyPr rtlCol="0" anchor="ctr"/>
              <a:lstStyle/>
              <a:p>
                <a:pPr algn="ctr">
                  <a:defRPr/>
                </a:pPr>
                <a:endParaRPr lang="en-US" kern="0" dirty="0" err="1">
                  <a:solidFill>
                    <a:prstClr val="white"/>
                  </a:solidFill>
                </a:endParaRPr>
              </a:p>
            </p:txBody>
          </p:sp>
          <p:sp>
            <p:nvSpPr>
              <p:cNvPr id="17" name="Rectangle 16">
                <a:extLst>
                  <a:ext uri="{FF2B5EF4-FFF2-40B4-BE49-F238E27FC236}">
                    <a16:creationId xmlns:a16="http://schemas.microsoft.com/office/drawing/2014/main" id="{B2211A6A-7503-41DE-ABF8-BCB51F60E455}"/>
                  </a:ext>
                </a:extLst>
              </p:cNvPr>
              <p:cNvSpPr/>
              <p:nvPr/>
            </p:nvSpPr>
            <p:spPr bwMode="gray">
              <a:xfrm>
                <a:off x="503573" y="5454636"/>
                <a:ext cx="1380260" cy="79403"/>
              </a:xfrm>
              <a:prstGeom prst="rect">
                <a:avLst/>
              </a:prstGeom>
              <a:solidFill>
                <a:srgbClr val="6B88D8"/>
              </a:solidFill>
              <a:ln w="10795" cap="flat" cmpd="sng" algn="ctr">
                <a:noFill/>
                <a:prstDash val="solid"/>
              </a:ln>
              <a:effectLst/>
            </p:spPr>
            <p:txBody>
              <a:bodyPr rtlCol="0" anchor="ctr"/>
              <a:lstStyle/>
              <a:p>
                <a:pPr algn="ctr">
                  <a:defRPr/>
                </a:pPr>
                <a:endParaRPr lang="en-US" kern="0" dirty="0" err="1">
                  <a:solidFill>
                    <a:prstClr val="white"/>
                  </a:solidFill>
                </a:endParaRPr>
              </a:p>
            </p:txBody>
          </p:sp>
          <p:grpSp>
            <p:nvGrpSpPr>
              <p:cNvPr id="18" name="Group 17">
                <a:extLst>
                  <a:ext uri="{FF2B5EF4-FFF2-40B4-BE49-F238E27FC236}">
                    <a16:creationId xmlns:a16="http://schemas.microsoft.com/office/drawing/2014/main" id="{32004FDB-3A51-4F30-A9B8-D9B749A13FC9}"/>
                  </a:ext>
                </a:extLst>
              </p:cNvPr>
              <p:cNvGrpSpPr/>
              <p:nvPr/>
            </p:nvGrpSpPr>
            <p:grpSpPr bwMode="gray">
              <a:xfrm>
                <a:off x="503573" y="46747"/>
                <a:ext cx="9419881" cy="5487292"/>
                <a:chOff x="416724" y="46747"/>
                <a:chExt cx="9419881" cy="5487292"/>
              </a:xfrm>
            </p:grpSpPr>
            <p:grpSp>
              <p:nvGrpSpPr>
                <p:cNvPr id="19" name="Group 18">
                  <a:extLst>
                    <a:ext uri="{FF2B5EF4-FFF2-40B4-BE49-F238E27FC236}">
                      <a16:creationId xmlns:a16="http://schemas.microsoft.com/office/drawing/2014/main" id="{2C058AD1-07AF-4499-9494-597DE33277B0}"/>
                    </a:ext>
                  </a:extLst>
                </p:cNvPr>
                <p:cNvGrpSpPr/>
                <p:nvPr/>
              </p:nvGrpSpPr>
              <p:grpSpPr bwMode="gray">
                <a:xfrm>
                  <a:off x="416724" y="46747"/>
                  <a:ext cx="9419881" cy="5487292"/>
                  <a:chOff x="678407" y="-1026120"/>
                  <a:chExt cx="9440352" cy="5501077"/>
                </a:xfrm>
                <a:effectLst/>
              </p:grpSpPr>
              <p:sp>
                <p:nvSpPr>
                  <p:cNvPr id="21" name="Rectangle: Single Corner Rounded 60">
                    <a:extLst>
                      <a:ext uri="{FF2B5EF4-FFF2-40B4-BE49-F238E27FC236}">
                        <a16:creationId xmlns:a16="http://schemas.microsoft.com/office/drawing/2014/main" id="{1F96330C-3C2B-4FCA-A935-814CF91EA0D2}"/>
                      </a:ext>
                    </a:extLst>
                  </p:cNvPr>
                  <p:cNvSpPr/>
                  <p:nvPr/>
                </p:nvSpPr>
                <p:spPr bwMode="gray">
                  <a:xfrm flipV="1">
                    <a:off x="1974711" y="1033561"/>
                    <a:ext cx="8144048" cy="3441396"/>
                  </a:xfrm>
                  <a:prstGeom prst="round1Rect">
                    <a:avLst>
                      <a:gd name="adj" fmla="val 4294"/>
                    </a:avLst>
                  </a:prstGeom>
                  <a:gradFill>
                    <a:gsLst>
                      <a:gs pos="0">
                        <a:srgbClr val="6C89DA"/>
                      </a:gs>
                      <a:gs pos="31000">
                        <a:srgbClr val="7CA0FF">
                          <a:lumMod val="97000"/>
                          <a:lumOff val="3000"/>
                        </a:srgbClr>
                      </a:gs>
                      <a:gs pos="38000">
                        <a:srgbClr val="526DB4"/>
                      </a:gs>
                      <a:gs pos="100000">
                        <a:srgbClr val="5D78C7"/>
                      </a:gs>
                      <a:gs pos="44000">
                        <a:srgbClr val="5C79C2">
                          <a:lumMod val="100000"/>
                        </a:srgbClr>
                      </a:gs>
                    </a:gsLst>
                    <a:lin ang="4560000" scaled="0"/>
                  </a:gradFill>
                  <a:ln w="1079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kern="0" dirty="0" err="1">
                      <a:solidFill>
                        <a:prstClr val="white"/>
                      </a:solidFill>
                    </a:endParaRPr>
                  </a:p>
                </p:txBody>
              </p:sp>
              <p:sp>
                <p:nvSpPr>
                  <p:cNvPr id="22" name="Rectangle: Single Corner Rounded 61">
                    <a:extLst>
                      <a:ext uri="{FF2B5EF4-FFF2-40B4-BE49-F238E27FC236}">
                        <a16:creationId xmlns:a16="http://schemas.microsoft.com/office/drawing/2014/main" id="{D7D9F917-4981-4A29-9637-9B4B91D49790}"/>
                      </a:ext>
                    </a:extLst>
                  </p:cNvPr>
                  <p:cNvSpPr/>
                  <p:nvPr/>
                </p:nvSpPr>
                <p:spPr bwMode="gray">
                  <a:xfrm flipV="1">
                    <a:off x="678407" y="-1026120"/>
                    <a:ext cx="9332272" cy="5464871"/>
                  </a:xfrm>
                  <a:prstGeom prst="round1Rect">
                    <a:avLst>
                      <a:gd name="adj" fmla="val 2348"/>
                    </a:avLst>
                  </a:prstGeom>
                  <a:solidFill>
                    <a:srgbClr val="314FD5"/>
                  </a:solidFill>
                  <a:ln w="10795" cap="flat" cmpd="sng" algn="ctr">
                    <a:noFill/>
                    <a:prstDash val="solid"/>
                  </a:ln>
                  <a:effectLst>
                    <a:outerShdw blurRad="38100" dist="12700" dir="1800000" algn="bl" rotWithShape="0">
                      <a:prstClr val="black">
                        <a:alpha val="31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kern="0" dirty="0" err="1">
                      <a:solidFill>
                        <a:prstClr val="white"/>
                      </a:solidFill>
                    </a:endParaRPr>
                  </a:p>
                </p:txBody>
              </p:sp>
            </p:grpSp>
            <p:sp>
              <p:nvSpPr>
                <p:cNvPr id="20" name="first shadow">
                  <a:extLst>
                    <a:ext uri="{FF2B5EF4-FFF2-40B4-BE49-F238E27FC236}">
                      <a16:creationId xmlns:a16="http://schemas.microsoft.com/office/drawing/2014/main" id="{EA5E7F3D-50F1-4682-B2B8-61C177A98043}"/>
                    </a:ext>
                  </a:extLst>
                </p:cNvPr>
                <p:cNvSpPr/>
                <p:nvPr/>
              </p:nvSpPr>
              <p:spPr bwMode="gray">
                <a:xfrm flipV="1">
                  <a:off x="8943108" y="46747"/>
                  <a:ext cx="785651" cy="5446965"/>
                </a:xfrm>
                <a:prstGeom prst="round1Rect">
                  <a:avLst>
                    <a:gd name="adj" fmla="val 18640"/>
                  </a:avLst>
                </a:prstGeom>
                <a:gradFill flip="none" rotWithShape="1">
                  <a:gsLst>
                    <a:gs pos="69000">
                      <a:srgbClr val="243DA8">
                        <a:alpha val="50000"/>
                      </a:srgbClr>
                    </a:gs>
                    <a:gs pos="50000">
                      <a:srgbClr val="314FD5">
                        <a:alpha val="0"/>
                      </a:srgbClr>
                    </a:gs>
                    <a:gs pos="89000">
                      <a:srgbClr val="1D3393">
                        <a:lumMod val="90000"/>
                      </a:srgbClr>
                    </a:gs>
                  </a:gsLst>
                  <a:lin ang="0" scaled="1"/>
                  <a:tileRect/>
                </a:gradFill>
                <a:ln w="10795" cap="flat" cmpd="sng" algn="ctr">
                  <a:noFill/>
                  <a:prstDash val="solid"/>
                </a:ln>
                <a:effectLst/>
              </p:spPr>
              <p:txBody>
                <a:bodyPr rtlCol="0" anchor="ctr"/>
                <a:lstStyle/>
                <a:p>
                  <a:pPr algn="ctr">
                    <a:defRPr/>
                  </a:pPr>
                  <a:endParaRPr lang="en-US" kern="0" dirty="0" err="1">
                    <a:solidFill>
                      <a:prstClr val="white"/>
                    </a:solidFill>
                  </a:endParaRPr>
                </a:p>
              </p:txBody>
            </p:sp>
            <p:sp>
              <p:nvSpPr>
                <p:cNvPr id="24" name="second shadow">
                  <a:extLst>
                    <a:ext uri="{FF2B5EF4-FFF2-40B4-BE49-F238E27FC236}">
                      <a16:creationId xmlns:a16="http://schemas.microsoft.com/office/drawing/2014/main" id="{C652A8C2-35E4-46F3-AD56-18AE774DE4B9}"/>
                    </a:ext>
                  </a:extLst>
                </p:cNvPr>
                <p:cNvSpPr/>
                <p:nvPr userDrawn="1"/>
              </p:nvSpPr>
              <p:spPr bwMode="gray">
                <a:xfrm flipV="1">
                  <a:off x="8850801" y="46747"/>
                  <a:ext cx="785651" cy="5446965"/>
                </a:xfrm>
                <a:prstGeom prst="round1Rect">
                  <a:avLst>
                    <a:gd name="adj" fmla="val 17397"/>
                  </a:avLst>
                </a:prstGeom>
                <a:gradFill flip="none" rotWithShape="1">
                  <a:gsLst>
                    <a:gs pos="69150">
                      <a:srgbClr val="243DA8">
                        <a:alpha val="20000"/>
                      </a:srgbClr>
                    </a:gs>
                    <a:gs pos="20000">
                      <a:srgbClr val="314FD5">
                        <a:alpha val="0"/>
                      </a:srgbClr>
                    </a:gs>
                    <a:gs pos="93000">
                      <a:srgbClr val="1D3393">
                        <a:lumMod val="90000"/>
                        <a:alpha val="50000"/>
                      </a:srgbClr>
                    </a:gs>
                  </a:gsLst>
                  <a:lin ang="0" scaled="1"/>
                  <a:tileRect/>
                </a:gradFill>
                <a:ln w="10795" cap="flat" cmpd="sng" algn="ctr">
                  <a:noFill/>
                  <a:prstDash val="solid"/>
                </a:ln>
                <a:effectLst/>
              </p:spPr>
              <p:txBody>
                <a:bodyPr rtlCol="0" anchor="ctr"/>
                <a:lstStyle/>
                <a:p>
                  <a:pPr algn="ctr">
                    <a:defRPr/>
                  </a:pPr>
                  <a:endParaRPr lang="en-US" kern="0" dirty="0" err="1">
                    <a:solidFill>
                      <a:prstClr val="white"/>
                    </a:solidFill>
                  </a:endParaRPr>
                </a:p>
              </p:txBody>
            </p:sp>
          </p:grpSp>
        </p:grpSp>
      </p:grpSp>
      <p:sp>
        <p:nvSpPr>
          <p:cNvPr id="2" name="Title 1"/>
          <p:cNvSpPr>
            <a:spLocks noGrp="1"/>
          </p:cNvSpPr>
          <p:nvPr>
            <p:ph type="ctrTitle"/>
          </p:nvPr>
        </p:nvSpPr>
        <p:spPr bwMode="gray">
          <a:xfrm>
            <a:off x="434551" y="2615706"/>
            <a:ext cx="7425116" cy="1461939"/>
          </a:xfrm>
        </p:spPr>
        <p:txBody>
          <a:bodyPr wrap="square" anchor="b">
            <a:noAutofit/>
          </a:bodyPr>
          <a:lstStyle>
            <a:lvl1pPr algn="l">
              <a:lnSpc>
                <a:spcPct val="90000"/>
              </a:lnSpc>
              <a:defRPr sz="6000" spc="-20" baseline="0">
                <a:solidFill>
                  <a:schemeClr val="bg1"/>
                </a:solidFill>
              </a:defRPr>
            </a:lvl1pPr>
          </a:lstStyle>
          <a:p>
            <a:r>
              <a:rPr lang="en-US"/>
              <a:t>Click to edit Master title style</a:t>
            </a:r>
            <a:endParaRPr lang="en-US" dirty="0"/>
          </a:p>
        </p:txBody>
      </p:sp>
      <p:sp>
        <p:nvSpPr>
          <p:cNvPr id="38" name="Text Placeholder 7"/>
          <p:cNvSpPr>
            <a:spLocks noGrp="1"/>
          </p:cNvSpPr>
          <p:nvPr>
            <p:ph type="body" sz="quarter" idx="10" hasCustomPrompt="1"/>
          </p:nvPr>
        </p:nvSpPr>
        <p:spPr bwMode="gray">
          <a:xfrm>
            <a:off x="483783" y="4195085"/>
            <a:ext cx="7363786" cy="961930"/>
          </a:xfrm>
        </p:spPr>
        <p:txBody>
          <a:bodyPr>
            <a:noAutofit/>
          </a:bodyPr>
          <a:lstStyle>
            <a:lvl1pPr marL="0" indent="0">
              <a:spcBef>
                <a:spcPts val="0"/>
              </a:spcBef>
              <a:spcAft>
                <a:spcPts val="600"/>
              </a:spcAft>
              <a:buFont typeface="Microsoft Sans Serif" panose="020B0604020202020204" pitchFamily="34" charset="0"/>
              <a:buChar char="​"/>
              <a:defRPr sz="2100" b="1" spc="30" baseline="0">
                <a:solidFill>
                  <a:schemeClr val="bg1"/>
                </a:solidFill>
              </a:defRPr>
            </a:lvl1pPr>
            <a:lvl2pPr marL="0" indent="0">
              <a:lnSpc>
                <a:spcPct val="98000"/>
              </a:lnSpc>
              <a:spcBef>
                <a:spcPts val="0"/>
              </a:spcBef>
              <a:buFont typeface="Microsoft Sans Serif" panose="020B0604020202020204" pitchFamily="34" charset="0"/>
              <a:buNone/>
              <a:defRPr sz="1800">
                <a:solidFill>
                  <a:schemeClr val="bg1"/>
                </a:solidFill>
              </a:defRPr>
            </a:lvl2pPr>
            <a:lvl3pPr marL="0" indent="0">
              <a:lnSpc>
                <a:spcPct val="98000"/>
              </a:lnSpc>
              <a:spcBef>
                <a:spcPts val="0"/>
              </a:spcBef>
              <a:buFont typeface="Microsoft Sans Serif" panose="020B0604020202020204" pitchFamily="34" charset="0"/>
              <a:buChar char="​"/>
              <a:defRPr sz="1800">
                <a:solidFill>
                  <a:schemeClr val="bg1"/>
                </a:solidFill>
              </a:defRPr>
            </a:lvl3pPr>
            <a:lvl4pPr marL="0" indent="0">
              <a:lnSpc>
                <a:spcPct val="98000"/>
              </a:lnSpc>
              <a:spcBef>
                <a:spcPts val="0"/>
              </a:spcBef>
              <a:buFont typeface="Microsoft Sans Serif" panose="020B0604020202020204" pitchFamily="34" charset="0"/>
              <a:buChar char="​"/>
              <a:defRPr sz="1800" baseline="0">
                <a:solidFill>
                  <a:schemeClr val="bg1"/>
                </a:solidFill>
              </a:defRPr>
            </a:lvl4pPr>
            <a:lvl5pPr>
              <a:lnSpc>
                <a:spcPct val="98000"/>
              </a:lnSpc>
              <a:spcBef>
                <a:spcPts val="0"/>
              </a:spcBef>
              <a:defRPr sz="1800">
                <a:solidFill>
                  <a:schemeClr val="bg1"/>
                </a:solidFill>
              </a:defRPr>
            </a:lvl5pPr>
            <a:lvl6pPr>
              <a:lnSpc>
                <a:spcPct val="98000"/>
              </a:lnSpc>
              <a:spcBef>
                <a:spcPts val="0"/>
              </a:spcBef>
              <a:defRPr sz="1800">
                <a:solidFill>
                  <a:schemeClr val="bg1"/>
                </a:solidFill>
              </a:defRPr>
            </a:lvl6pPr>
            <a:lvl7pPr>
              <a:lnSpc>
                <a:spcPct val="98000"/>
              </a:lnSpc>
              <a:spcBef>
                <a:spcPts val="0"/>
              </a:spcBef>
              <a:defRPr sz="1800" baseline="0">
                <a:solidFill>
                  <a:schemeClr val="bg1"/>
                </a:solidFill>
              </a:defRPr>
            </a:lvl7pPr>
            <a:lvl8pPr>
              <a:lnSpc>
                <a:spcPct val="98000"/>
              </a:lnSpc>
              <a:spcBef>
                <a:spcPts val="0"/>
              </a:spcBef>
              <a:defRPr sz="1800" baseline="0">
                <a:solidFill>
                  <a:schemeClr val="bg1"/>
                </a:solidFill>
              </a:defRPr>
            </a:lvl8pPr>
            <a:lvl9pPr>
              <a:lnSpc>
                <a:spcPct val="98000"/>
              </a:lnSpc>
              <a:spcBef>
                <a:spcPts val="0"/>
              </a:spcBef>
              <a:defRPr sz="1800" baseline="0">
                <a:solidFill>
                  <a:schemeClr val="bg1"/>
                </a:solidFill>
              </a:defRPr>
            </a:lvl9pPr>
          </a:lstStyle>
          <a:p>
            <a:pPr lvl="0"/>
            <a:r>
              <a:rPr lang="en-US" dirty="0"/>
              <a:t>Speaker name</a:t>
            </a:r>
          </a:p>
          <a:p>
            <a:pPr lvl="1"/>
            <a:r>
              <a:rPr lang="en-US" dirty="0"/>
              <a:t>Speaker title</a:t>
            </a:r>
          </a:p>
          <a:p>
            <a:pPr lvl="1"/>
            <a:endParaRPr lang="en-US" dirty="0"/>
          </a:p>
        </p:txBody>
      </p:sp>
      <p:sp>
        <p:nvSpPr>
          <p:cNvPr id="88" name="Freeform 5">
            <a:extLst>
              <a:ext uri="{FF2B5EF4-FFF2-40B4-BE49-F238E27FC236}">
                <a16:creationId xmlns:a16="http://schemas.microsoft.com/office/drawing/2014/main" id="{3915EFCB-AFF4-4D78-8B01-1EBD79B33901}"/>
              </a:ext>
            </a:extLst>
          </p:cNvPr>
          <p:cNvSpPr>
            <a:spLocks noEditPoints="1"/>
          </p:cNvSpPr>
          <p:nvPr userDrawn="1"/>
        </p:nvSpPr>
        <p:spPr bwMode="gray">
          <a:xfrm>
            <a:off x="10318621" y="477043"/>
            <a:ext cx="1319582" cy="241866"/>
          </a:xfrm>
          <a:custGeom>
            <a:avLst/>
            <a:gdLst>
              <a:gd name="T0" fmla="*/ 2199 w 8006"/>
              <a:gd name="T1" fmla="*/ 1222 h 1470"/>
              <a:gd name="T2" fmla="*/ 2017 w 8006"/>
              <a:gd name="T3" fmla="*/ 1223 h 1470"/>
              <a:gd name="T4" fmla="*/ 1391 w 8006"/>
              <a:gd name="T5" fmla="*/ 923 h 1470"/>
              <a:gd name="T6" fmla="*/ 1535 w 8006"/>
              <a:gd name="T7" fmla="*/ 421 h 1470"/>
              <a:gd name="T8" fmla="*/ 1792 w 8006"/>
              <a:gd name="T9" fmla="*/ 1125 h 1470"/>
              <a:gd name="T10" fmla="*/ 2056 w 8006"/>
              <a:gd name="T11" fmla="*/ 421 h 1470"/>
              <a:gd name="T12" fmla="*/ 0 w 8006"/>
              <a:gd name="T13" fmla="*/ 641 h 1470"/>
              <a:gd name="T14" fmla="*/ 881 w 8006"/>
              <a:gd name="T15" fmla="*/ 1438 h 1470"/>
              <a:gd name="T16" fmla="*/ 1071 w 8006"/>
              <a:gd name="T17" fmla="*/ 1419 h 1470"/>
              <a:gd name="T18" fmla="*/ 638 w 8006"/>
              <a:gd name="T19" fmla="*/ 0 h 1470"/>
              <a:gd name="T20" fmla="*/ 783 w 8006"/>
              <a:gd name="T21" fmla="*/ 771 h 1470"/>
              <a:gd name="T22" fmla="*/ 749 w 8006"/>
              <a:gd name="T23" fmla="*/ 1096 h 1470"/>
              <a:gd name="T24" fmla="*/ 638 w 8006"/>
              <a:gd name="T25" fmla="*/ 173 h 1470"/>
              <a:gd name="T26" fmla="*/ 7997 w 8006"/>
              <a:gd name="T27" fmla="*/ 1218 h 1470"/>
              <a:gd name="T28" fmla="*/ 7808 w 8006"/>
              <a:gd name="T29" fmla="*/ 1229 h 1470"/>
              <a:gd name="T30" fmla="*/ 7333 w 8006"/>
              <a:gd name="T31" fmla="*/ 1260 h 1470"/>
              <a:gd name="T32" fmla="*/ 6966 w 8006"/>
              <a:gd name="T33" fmla="*/ 652 h 1470"/>
              <a:gd name="T34" fmla="*/ 6597 w 8006"/>
              <a:gd name="T35" fmla="*/ 1260 h 1470"/>
              <a:gd name="T36" fmla="*/ 6118 w 8006"/>
              <a:gd name="T37" fmla="*/ 1229 h 1470"/>
              <a:gd name="T38" fmla="*/ 5924 w 8006"/>
              <a:gd name="T39" fmla="*/ 1229 h 1470"/>
              <a:gd name="T40" fmla="*/ 5448 w 8006"/>
              <a:gd name="T41" fmla="*/ 1260 h 1470"/>
              <a:gd name="T42" fmla="*/ 5600 w 8006"/>
              <a:gd name="T43" fmla="*/ 454 h 1470"/>
              <a:gd name="T44" fmla="*/ 5817 w 8006"/>
              <a:gd name="T45" fmla="*/ 454 h 1470"/>
              <a:gd name="T46" fmla="*/ 6277 w 8006"/>
              <a:gd name="T47" fmla="*/ 421 h 1470"/>
              <a:gd name="T48" fmla="*/ 6653 w 8006"/>
              <a:gd name="T49" fmla="*/ 1012 h 1470"/>
              <a:gd name="T50" fmla="*/ 7029 w 8006"/>
              <a:gd name="T51" fmla="*/ 421 h 1470"/>
              <a:gd name="T52" fmla="*/ 7488 w 8006"/>
              <a:gd name="T53" fmla="*/ 454 h 1470"/>
              <a:gd name="T54" fmla="*/ 7705 w 8006"/>
              <a:gd name="T55" fmla="*/ 454 h 1470"/>
              <a:gd name="T56" fmla="*/ 3055 w 8006"/>
              <a:gd name="T57" fmla="*/ 421 h 1470"/>
              <a:gd name="T58" fmla="*/ 2741 w 8006"/>
              <a:gd name="T59" fmla="*/ 397 h 1470"/>
              <a:gd name="T60" fmla="*/ 3015 w 8006"/>
              <a:gd name="T61" fmla="*/ 1148 h 1470"/>
              <a:gd name="T62" fmla="*/ 3159 w 8006"/>
              <a:gd name="T63" fmla="*/ 1260 h 1470"/>
              <a:gd name="T64" fmla="*/ 3159 w 8006"/>
              <a:gd name="T65" fmla="*/ 421 h 1470"/>
              <a:gd name="T66" fmla="*/ 2760 w 8006"/>
              <a:gd name="T67" fmla="*/ 568 h 1470"/>
              <a:gd name="T68" fmla="*/ 4389 w 8006"/>
              <a:gd name="T69" fmla="*/ 1141 h 1470"/>
              <a:gd name="T70" fmla="*/ 3678 w 8006"/>
              <a:gd name="T71" fmla="*/ 841 h 1470"/>
              <a:gd name="T72" fmla="*/ 4389 w 8006"/>
              <a:gd name="T73" fmla="*/ 538 h 1470"/>
              <a:gd name="T74" fmla="*/ 4117 w 8006"/>
              <a:gd name="T75" fmla="*/ 563 h 1470"/>
              <a:gd name="T76" fmla="*/ 4276 w 8006"/>
              <a:gd name="T77" fmla="*/ 1066 h 1470"/>
              <a:gd name="T78" fmla="*/ 4875 w 8006"/>
              <a:gd name="T79" fmla="*/ 398 h 1470"/>
              <a:gd name="T80" fmla="*/ 5316 w 8006"/>
              <a:gd name="T81" fmla="*/ 841 h 1470"/>
              <a:gd name="T82" fmla="*/ 4618 w 8006"/>
              <a:gd name="T83" fmla="*/ 841 h 1470"/>
              <a:gd name="T84" fmla="*/ 4875 w 8006"/>
              <a:gd name="T85" fmla="*/ 1113 h 1470"/>
              <a:gd name="T86" fmla="*/ 3559 w 8006"/>
              <a:gd name="T87" fmla="*/ 1220 h 1470"/>
              <a:gd name="T88" fmla="*/ 3377 w 8006"/>
              <a:gd name="T89" fmla="*/ 1220 h 1470"/>
              <a:gd name="T90" fmla="*/ 3520 w 8006"/>
              <a:gd name="T91" fmla="*/ 23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06" h="1470">
                <a:moveTo>
                  <a:pt x="2159" y="421"/>
                </a:moveTo>
                <a:cubicBezTo>
                  <a:pt x="2180" y="421"/>
                  <a:pt x="2199" y="438"/>
                  <a:pt x="2199" y="461"/>
                </a:cubicBezTo>
                <a:cubicBezTo>
                  <a:pt x="2199" y="1222"/>
                  <a:pt x="2199" y="1222"/>
                  <a:pt x="2199" y="1222"/>
                </a:cubicBezTo>
                <a:cubicBezTo>
                  <a:pt x="2199" y="1243"/>
                  <a:pt x="2180" y="1260"/>
                  <a:pt x="2159" y="1260"/>
                </a:cubicBezTo>
                <a:cubicBezTo>
                  <a:pt x="2056" y="1260"/>
                  <a:pt x="2056" y="1260"/>
                  <a:pt x="2056" y="1260"/>
                </a:cubicBezTo>
                <a:cubicBezTo>
                  <a:pt x="2036" y="1260"/>
                  <a:pt x="2017" y="1244"/>
                  <a:pt x="2017" y="1223"/>
                </a:cubicBezTo>
                <a:cubicBezTo>
                  <a:pt x="2017" y="1153"/>
                  <a:pt x="2017" y="1153"/>
                  <a:pt x="2017" y="1153"/>
                </a:cubicBezTo>
                <a:cubicBezTo>
                  <a:pt x="1965" y="1230"/>
                  <a:pt x="1876" y="1283"/>
                  <a:pt x="1745" y="1283"/>
                </a:cubicBezTo>
                <a:cubicBezTo>
                  <a:pt x="1526" y="1283"/>
                  <a:pt x="1391" y="1138"/>
                  <a:pt x="1391" y="923"/>
                </a:cubicBezTo>
                <a:cubicBezTo>
                  <a:pt x="1391" y="460"/>
                  <a:pt x="1391" y="460"/>
                  <a:pt x="1391" y="460"/>
                </a:cubicBezTo>
                <a:cubicBezTo>
                  <a:pt x="1391" y="438"/>
                  <a:pt x="1411" y="421"/>
                  <a:pt x="1432" y="421"/>
                </a:cubicBezTo>
                <a:cubicBezTo>
                  <a:pt x="1535" y="421"/>
                  <a:pt x="1535" y="421"/>
                  <a:pt x="1535" y="421"/>
                </a:cubicBezTo>
                <a:cubicBezTo>
                  <a:pt x="1556" y="421"/>
                  <a:pt x="1573" y="438"/>
                  <a:pt x="1573" y="460"/>
                </a:cubicBezTo>
                <a:cubicBezTo>
                  <a:pt x="1573" y="893"/>
                  <a:pt x="1573" y="893"/>
                  <a:pt x="1573" y="893"/>
                </a:cubicBezTo>
                <a:cubicBezTo>
                  <a:pt x="1573" y="1033"/>
                  <a:pt x="1647" y="1125"/>
                  <a:pt x="1792" y="1125"/>
                </a:cubicBezTo>
                <a:cubicBezTo>
                  <a:pt x="1933" y="1125"/>
                  <a:pt x="2017" y="1029"/>
                  <a:pt x="2017" y="895"/>
                </a:cubicBezTo>
                <a:cubicBezTo>
                  <a:pt x="2017" y="460"/>
                  <a:pt x="2017" y="460"/>
                  <a:pt x="2017" y="460"/>
                </a:cubicBezTo>
                <a:cubicBezTo>
                  <a:pt x="2017" y="438"/>
                  <a:pt x="2036" y="421"/>
                  <a:pt x="2056" y="421"/>
                </a:cubicBezTo>
                <a:cubicBezTo>
                  <a:pt x="2159" y="421"/>
                  <a:pt x="2159" y="421"/>
                  <a:pt x="2159" y="421"/>
                </a:cubicBezTo>
                <a:moveTo>
                  <a:pt x="638" y="0"/>
                </a:moveTo>
                <a:cubicBezTo>
                  <a:pt x="285" y="0"/>
                  <a:pt x="0" y="274"/>
                  <a:pt x="0" y="641"/>
                </a:cubicBezTo>
                <a:cubicBezTo>
                  <a:pt x="0" y="1008"/>
                  <a:pt x="285" y="1283"/>
                  <a:pt x="638" y="1283"/>
                </a:cubicBezTo>
                <a:cubicBezTo>
                  <a:pt x="698" y="1283"/>
                  <a:pt x="757" y="1275"/>
                  <a:pt x="812" y="1260"/>
                </a:cubicBezTo>
                <a:cubicBezTo>
                  <a:pt x="881" y="1438"/>
                  <a:pt x="881" y="1438"/>
                  <a:pt x="881" y="1438"/>
                </a:cubicBezTo>
                <a:cubicBezTo>
                  <a:pt x="888" y="1458"/>
                  <a:pt x="902" y="1470"/>
                  <a:pt x="928" y="1470"/>
                </a:cubicBezTo>
                <a:cubicBezTo>
                  <a:pt x="1038" y="1470"/>
                  <a:pt x="1038" y="1470"/>
                  <a:pt x="1038" y="1470"/>
                </a:cubicBezTo>
                <a:cubicBezTo>
                  <a:pt x="1064" y="1470"/>
                  <a:pt x="1084" y="1452"/>
                  <a:pt x="1071" y="1419"/>
                </a:cubicBezTo>
                <a:cubicBezTo>
                  <a:pt x="982" y="1185"/>
                  <a:pt x="982" y="1185"/>
                  <a:pt x="982" y="1185"/>
                </a:cubicBezTo>
                <a:cubicBezTo>
                  <a:pt x="1159" y="1074"/>
                  <a:pt x="1276" y="877"/>
                  <a:pt x="1276" y="641"/>
                </a:cubicBezTo>
                <a:cubicBezTo>
                  <a:pt x="1276" y="274"/>
                  <a:pt x="991" y="0"/>
                  <a:pt x="638" y="0"/>
                </a:cubicBezTo>
                <a:moveTo>
                  <a:pt x="916" y="1013"/>
                </a:moveTo>
                <a:cubicBezTo>
                  <a:pt x="835" y="804"/>
                  <a:pt x="835" y="804"/>
                  <a:pt x="835" y="804"/>
                </a:cubicBezTo>
                <a:cubicBezTo>
                  <a:pt x="828" y="786"/>
                  <a:pt x="814" y="771"/>
                  <a:pt x="783" y="771"/>
                </a:cubicBezTo>
                <a:cubicBezTo>
                  <a:pt x="678" y="771"/>
                  <a:pt x="678" y="771"/>
                  <a:pt x="678" y="771"/>
                </a:cubicBezTo>
                <a:cubicBezTo>
                  <a:pt x="652" y="771"/>
                  <a:pt x="631" y="788"/>
                  <a:pt x="643" y="821"/>
                </a:cubicBezTo>
                <a:cubicBezTo>
                  <a:pt x="749" y="1096"/>
                  <a:pt x="749" y="1096"/>
                  <a:pt x="749" y="1096"/>
                </a:cubicBezTo>
                <a:cubicBezTo>
                  <a:pt x="714" y="1105"/>
                  <a:pt x="677" y="1110"/>
                  <a:pt x="638" y="1110"/>
                </a:cubicBezTo>
                <a:cubicBezTo>
                  <a:pt x="379" y="1110"/>
                  <a:pt x="196" y="907"/>
                  <a:pt x="196" y="641"/>
                </a:cubicBezTo>
                <a:cubicBezTo>
                  <a:pt x="196" y="376"/>
                  <a:pt x="379" y="173"/>
                  <a:pt x="638" y="173"/>
                </a:cubicBezTo>
                <a:cubicBezTo>
                  <a:pt x="897" y="173"/>
                  <a:pt x="1080" y="376"/>
                  <a:pt x="1080" y="641"/>
                </a:cubicBezTo>
                <a:cubicBezTo>
                  <a:pt x="1080" y="796"/>
                  <a:pt x="1018" y="929"/>
                  <a:pt x="916" y="1013"/>
                </a:cubicBezTo>
                <a:moveTo>
                  <a:pt x="7997" y="1218"/>
                </a:moveTo>
                <a:cubicBezTo>
                  <a:pt x="8006" y="1239"/>
                  <a:pt x="7995" y="1260"/>
                  <a:pt x="7969" y="1260"/>
                </a:cubicBezTo>
                <a:cubicBezTo>
                  <a:pt x="7854" y="1260"/>
                  <a:pt x="7854" y="1260"/>
                  <a:pt x="7854" y="1260"/>
                </a:cubicBezTo>
                <a:cubicBezTo>
                  <a:pt x="7833" y="1260"/>
                  <a:pt x="7815" y="1250"/>
                  <a:pt x="7808" y="1229"/>
                </a:cubicBezTo>
                <a:cubicBezTo>
                  <a:pt x="7595" y="655"/>
                  <a:pt x="7595" y="655"/>
                  <a:pt x="7595" y="655"/>
                </a:cubicBezTo>
                <a:cubicBezTo>
                  <a:pt x="7378" y="1229"/>
                  <a:pt x="7378" y="1229"/>
                  <a:pt x="7378" y="1229"/>
                </a:cubicBezTo>
                <a:cubicBezTo>
                  <a:pt x="7369" y="1251"/>
                  <a:pt x="7354" y="1260"/>
                  <a:pt x="7333" y="1260"/>
                </a:cubicBezTo>
                <a:cubicBezTo>
                  <a:pt x="7230" y="1260"/>
                  <a:pt x="7230" y="1260"/>
                  <a:pt x="7230" y="1260"/>
                </a:cubicBezTo>
                <a:cubicBezTo>
                  <a:pt x="7209" y="1260"/>
                  <a:pt x="7193" y="1251"/>
                  <a:pt x="7184" y="1229"/>
                </a:cubicBezTo>
                <a:cubicBezTo>
                  <a:pt x="6966" y="652"/>
                  <a:pt x="6966" y="652"/>
                  <a:pt x="6966" y="652"/>
                </a:cubicBezTo>
                <a:cubicBezTo>
                  <a:pt x="6751" y="1229"/>
                  <a:pt x="6751" y="1229"/>
                  <a:pt x="6751" y="1229"/>
                </a:cubicBezTo>
                <a:cubicBezTo>
                  <a:pt x="6742" y="1250"/>
                  <a:pt x="6726" y="1260"/>
                  <a:pt x="6705" y="1260"/>
                </a:cubicBezTo>
                <a:cubicBezTo>
                  <a:pt x="6597" y="1260"/>
                  <a:pt x="6597" y="1260"/>
                  <a:pt x="6597" y="1260"/>
                </a:cubicBezTo>
                <a:cubicBezTo>
                  <a:pt x="6576" y="1260"/>
                  <a:pt x="6560" y="1250"/>
                  <a:pt x="6551" y="1229"/>
                </a:cubicBezTo>
                <a:cubicBezTo>
                  <a:pt x="6338" y="652"/>
                  <a:pt x="6338" y="652"/>
                  <a:pt x="6338" y="652"/>
                </a:cubicBezTo>
                <a:cubicBezTo>
                  <a:pt x="6118" y="1229"/>
                  <a:pt x="6118" y="1229"/>
                  <a:pt x="6118" y="1229"/>
                </a:cubicBezTo>
                <a:cubicBezTo>
                  <a:pt x="6109" y="1251"/>
                  <a:pt x="6093" y="1260"/>
                  <a:pt x="6072" y="1260"/>
                </a:cubicBezTo>
                <a:cubicBezTo>
                  <a:pt x="5969" y="1260"/>
                  <a:pt x="5969" y="1260"/>
                  <a:pt x="5969" y="1260"/>
                </a:cubicBezTo>
                <a:cubicBezTo>
                  <a:pt x="5948" y="1260"/>
                  <a:pt x="5932" y="1251"/>
                  <a:pt x="5924" y="1229"/>
                </a:cubicBezTo>
                <a:cubicBezTo>
                  <a:pt x="5709" y="652"/>
                  <a:pt x="5709" y="652"/>
                  <a:pt x="5709" y="652"/>
                </a:cubicBezTo>
                <a:cubicBezTo>
                  <a:pt x="5494" y="1229"/>
                  <a:pt x="5494" y="1229"/>
                  <a:pt x="5494" y="1229"/>
                </a:cubicBezTo>
                <a:cubicBezTo>
                  <a:pt x="5487" y="1250"/>
                  <a:pt x="5469" y="1260"/>
                  <a:pt x="5448" y="1260"/>
                </a:cubicBezTo>
                <a:cubicBezTo>
                  <a:pt x="5336" y="1260"/>
                  <a:pt x="5336" y="1260"/>
                  <a:pt x="5336" y="1260"/>
                </a:cubicBezTo>
                <a:cubicBezTo>
                  <a:pt x="5310" y="1260"/>
                  <a:pt x="5300" y="1239"/>
                  <a:pt x="5308" y="1218"/>
                </a:cubicBezTo>
                <a:cubicBezTo>
                  <a:pt x="5600" y="454"/>
                  <a:pt x="5600" y="454"/>
                  <a:pt x="5600" y="454"/>
                </a:cubicBezTo>
                <a:cubicBezTo>
                  <a:pt x="5609" y="432"/>
                  <a:pt x="5625" y="421"/>
                  <a:pt x="5646" y="421"/>
                </a:cubicBezTo>
                <a:cubicBezTo>
                  <a:pt x="5772" y="421"/>
                  <a:pt x="5772" y="421"/>
                  <a:pt x="5772" y="421"/>
                </a:cubicBezTo>
                <a:cubicBezTo>
                  <a:pt x="5793" y="421"/>
                  <a:pt x="5808" y="432"/>
                  <a:pt x="5817" y="454"/>
                </a:cubicBezTo>
                <a:cubicBezTo>
                  <a:pt x="6023" y="1012"/>
                  <a:pt x="6023" y="1012"/>
                  <a:pt x="6023" y="1012"/>
                </a:cubicBezTo>
                <a:cubicBezTo>
                  <a:pt x="6231" y="454"/>
                  <a:pt x="6231" y="454"/>
                  <a:pt x="6231" y="454"/>
                </a:cubicBezTo>
                <a:cubicBezTo>
                  <a:pt x="6240" y="432"/>
                  <a:pt x="6256" y="421"/>
                  <a:pt x="6277" y="421"/>
                </a:cubicBezTo>
                <a:cubicBezTo>
                  <a:pt x="6401" y="421"/>
                  <a:pt x="6401" y="421"/>
                  <a:pt x="6401" y="421"/>
                </a:cubicBezTo>
                <a:cubicBezTo>
                  <a:pt x="6422" y="421"/>
                  <a:pt x="6438" y="432"/>
                  <a:pt x="6446" y="454"/>
                </a:cubicBezTo>
                <a:cubicBezTo>
                  <a:pt x="6653" y="1012"/>
                  <a:pt x="6653" y="1012"/>
                  <a:pt x="6653" y="1012"/>
                </a:cubicBezTo>
                <a:cubicBezTo>
                  <a:pt x="6859" y="454"/>
                  <a:pt x="6859" y="454"/>
                  <a:pt x="6859" y="454"/>
                </a:cubicBezTo>
                <a:cubicBezTo>
                  <a:pt x="6868" y="432"/>
                  <a:pt x="6883" y="421"/>
                  <a:pt x="6904" y="421"/>
                </a:cubicBezTo>
                <a:cubicBezTo>
                  <a:pt x="7029" y="421"/>
                  <a:pt x="7029" y="421"/>
                  <a:pt x="7029" y="421"/>
                </a:cubicBezTo>
                <a:cubicBezTo>
                  <a:pt x="7049" y="421"/>
                  <a:pt x="7065" y="432"/>
                  <a:pt x="7074" y="454"/>
                </a:cubicBezTo>
                <a:cubicBezTo>
                  <a:pt x="7284" y="1012"/>
                  <a:pt x="7284" y="1012"/>
                  <a:pt x="7284" y="1012"/>
                </a:cubicBezTo>
                <a:cubicBezTo>
                  <a:pt x="7488" y="454"/>
                  <a:pt x="7488" y="454"/>
                  <a:pt x="7488" y="454"/>
                </a:cubicBezTo>
                <a:cubicBezTo>
                  <a:pt x="7497" y="432"/>
                  <a:pt x="7513" y="421"/>
                  <a:pt x="7534" y="421"/>
                </a:cubicBezTo>
                <a:cubicBezTo>
                  <a:pt x="7660" y="421"/>
                  <a:pt x="7660" y="421"/>
                  <a:pt x="7660" y="421"/>
                </a:cubicBezTo>
                <a:cubicBezTo>
                  <a:pt x="7681" y="421"/>
                  <a:pt x="7696" y="432"/>
                  <a:pt x="7705" y="454"/>
                </a:cubicBezTo>
                <a:cubicBezTo>
                  <a:pt x="7997" y="1218"/>
                  <a:pt x="7997" y="1218"/>
                  <a:pt x="7997" y="1218"/>
                </a:cubicBezTo>
                <a:moveTo>
                  <a:pt x="3159" y="421"/>
                </a:moveTo>
                <a:cubicBezTo>
                  <a:pt x="3055" y="421"/>
                  <a:pt x="3055" y="421"/>
                  <a:pt x="3055" y="421"/>
                </a:cubicBezTo>
                <a:cubicBezTo>
                  <a:pt x="3035" y="421"/>
                  <a:pt x="3015" y="438"/>
                  <a:pt x="3015" y="461"/>
                </a:cubicBezTo>
                <a:cubicBezTo>
                  <a:pt x="3015" y="531"/>
                  <a:pt x="3015" y="531"/>
                  <a:pt x="3015" y="531"/>
                </a:cubicBezTo>
                <a:cubicBezTo>
                  <a:pt x="2963" y="452"/>
                  <a:pt x="2861" y="397"/>
                  <a:pt x="2741" y="397"/>
                </a:cubicBezTo>
                <a:cubicBezTo>
                  <a:pt x="2514" y="397"/>
                  <a:pt x="2318" y="577"/>
                  <a:pt x="2318" y="839"/>
                </a:cubicBezTo>
                <a:cubicBezTo>
                  <a:pt x="2318" y="1105"/>
                  <a:pt x="2514" y="1283"/>
                  <a:pt x="2739" y="1283"/>
                </a:cubicBezTo>
                <a:cubicBezTo>
                  <a:pt x="2861" y="1283"/>
                  <a:pt x="2961" y="1227"/>
                  <a:pt x="3015" y="1148"/>
                </a:cubicBezTo>
                <a:cubicBezTo>
                  <a:pt x="3015" y="1222"/>
                  <a:pt x="3015" y="1222"/>
                  <a:pt x="3015" y="1222"/>
                </a:cubicBezTo>
                <a:cubicBezTo>
                  <a:pt x="3015" y="1243"/>
                  <a:pt x="3035" y="1260"/>
                  <a:pt x="3055" y="1260"/>
                </a:cubicBezTo>
                <a:cubicBezTo>
                  <a:pt x="3159" y="1260"/>
                  <a:pt x="3159" y="1260"/>
                  <a:pt x="3159" y="1260"/>
                </a:cubicBezTo>
                <a:cubicBezTo>
                  <a:pt x="3180" y="1260"/>
                  <a:pt x="3197" y="1243"/>
                  <a:pt x="3197" y="1222"/>
                </a:cubicBezTo>
                <a:cubicBezTo>
                  <a:pt x="3197" y="461"/>
                  <a:pt x="3197" y="461"/>
                  <a:pt x="3197" y="461"/>
                </a:cubicBezTo>
                <a:cubicBezTo>
                  <a:pt x="3197" y="438"/>
                  <a:pt x="3180" y="421"/>
                  <a:pt x="3159" y="421"/>
                </a:cubicBezTo>
                <a:moveTo>
                  <a:pt x="2760" y="1115"/>
                </a:moveTo>
                <a:cubicBezTo>
                  <a:pt x="2610" y="1115"/>
                  <a:pt x="2503" y="993"/>
                  <a:pt x="2503" y="841"/>
                </a:cubicBezTo>
                <a:cubicBezTo>
                  <a:pt x="2503" y="687"/>
                  <a:pt x="2610" y="568"/>
                  <a:pt x="2760" y="568"/>
                </a:cubicBezTo>
                <a:cubicBezTo>
                  <a:pt x="2909" y="568"/>
                  <a:pt x="3017" y="687"/>
                  <a:pt x="3017" y="841"/>
                </a:cubicBezTo>
                <a:cubicBezTo>
                  <a:pt x="3017" y="993"/>
                  <a:pt x="2909" y="1115"/>
                  <a:pt x="2760" y="1115"/>
                </a:cubicBezTo>
                <a:moveTo>
                  <a:pt x="4389" y="1141"/>
                </a:moveTo>
                <a:cubicBezTo>
                  <a:pt x="4412" y="1169"/>
                  <a:pt x="4393" y="1190"/>
                  <a:pt x="4381" y="1199"/>
                </a:cubicBezTo>
                <a:cubicBezTo>
                  <a:pt x="4309" y="1253"/>
                  <a:pt x="4214" y="1283"/>
                  <a:pt x="4111" y="1283"/>
                </a:cubicBezTo>
                <a:cubicBezTo>
                  <a:pt x="3851" y="1283"/>
                  <a:pt x="3678" y="1092"/>
                  <a:pt x="3678" y="841"/>
                </a:cubicBezTo>
                <a:cubicBezTo>
                  <a:pt x="3678" y="589"/>
                  <a:pt x="3851" y="397"/>
                  <a:pt x="4111" y="397"/>
                </a:cubicBezTo>
                <a:cubicBezTo>
                  <a:pt x="4214" y="397"/>
                  <a:pt x="4309" y="426"/>
                  <a:pt x="4381" y="480"/>
                </a:cubicBezTo>
                <a:cubicBezTo>
                  <a:pt x="4393" y="489"/>
                  <a:pt x="4410" y="508"/>
                  <a:pt x="4389" y="538"/>
                </a:cubicBezTo>
                <a:cubicBezTo>
                  <a:pt x="4340" y="606"/>
                  <a:pt x="4340" y="606"/>
                  <a:pt x="4340" y="606"/>
                </a:cubicBezTo>
                <a:cubicBezTo>
                  <a:pt x="4321" y="633"/>
                  <a:pt x="4298" y="626"/>
                  <a:pt x="4279" y="613"/>
                </a:cubicBezTo>
                <a:cubicBezTo>
                  <a:pt x="4234" y="585"/>
                  <a:pt x="4179" y="563"/>
                  <a:pt x="4117" y="563"/>
                </a:cubicBezTo>
                <a:cubicBezTo>
                  <a:pt x="3964" y="563"/>
                  <a:pt x="3863" y="685"/>
                  <a:pt x="3863" y="841"/>
                </a:cubicBezTo>
                <a:cubicBezTo>
                  <a:pt x="3863" y="996"/>
                  <a:pt x="3964" y="1117"/>
                  <a:pt x="4117" y="1117"/>
                </a:cubicBezTo>
                <a:cubicBezTo>
                  <a:pt x="4179" y="1117"/>
                  <a:pt x="4230" y="1092"/>
                  <a:pt x="4276" y="1066"/>
                </a:cubicBezTo>
                <a:cubicBezTo>
                  <a:pt x="4295" y="1056"/>
                  <a:pt x="4316" y="1047"/>
                  <a:pt x="4337" y="1075"/>
                </a:cubicBezTo>
                <a:lnTo>
                  <a:pt x="4389" y="1141"/>
                </a:lnTo>
                <a:close/>
                <a:moveTo>
                  <a:pt x="4875" y="398"/>
                </a:moveTo>
                <a:cubicBezTo>
                  <a:pt x="4630" y="398"/>
                  <a:pt x="4435" y="591"/>
                  <a:pt x="4435" y="841"/>
                </a:cubicBezTo>
                <a:cubicBezTo>
                  <a:pt x="4435" y="1092"/>
                  <a:pt x="4630" y="1283"/>
                  <a:pt x="4875" y="1283"/>
                </a:cubicBezTo>
                <a:cubicBezTo>
                  <a:pt x="5120" y="1283"/>
                  <a:pt x="5316" y="1092"/>
                  <a:pt x="5316" y="841"/>
                </a:cubicBezTo>
                <a:cubicBezTo>
                  <a:pt x="5316" y="591"/>
                  <a:pt x="5120" y="398"/>
                  <a:pt x="4875" y="398"/>
                </a:cubicBezTo>
                <a:moveTo>
                  <a:pt x="4875" y="1113"/>
                </a:moveTo>
                <a:cubicBezTo>
                  <a:pt x="4725" y="1113"/>
                  <a:pt x="4618" y="993"/>
                  <a:pt x="4618" y="841"/>
                </a:cubicBezTo>
                <a:cubicBezTo>
                  <a:pt x="4618" y="687"/>
                  <a:pt x="4725" y="568"/>
                  <a:pt x="4875" y="568"/>
                </a:cubicBezTo>
                <a:cubicBezTo>
                  <a:pt x="5026" y="568"/>
                  <a:pt x="5132" y="687"/>
                  <a:pt x="5132" y="841"/>
                </a:cubicBezTo>
                <a:cubicBezTo>
                  <a:pt x="5132" y="993"/>
                  <a:pt x="5026" y="1113"/>
                  <a:pt x="4875" y="1113"/>
                </a:cubicBezTo>
                <a:moveTo>
                  <a:pt x="3520" y="23"/>
                </a:moveTo>
                <a:cubicBezTo>
                  <a:pt x="3543" y="23"/>
                  <a:pt x="3559" y="42"/>
                  <a:pt x="3559" y="63"/>
                </a:cubicBezTo>
                <a:cubicBezTo>
                  <a:pt x="3559" y="1220"/>
                  <a:pt x="3559" y="1220"/>
                  <a:pt x="3559" y="1220"/>
                </a:cubicBezTo>
                <a:cubicBezTo>
                  <a:pt x="3559" y="1241"/>
                  <a:pt x="3543" y="1260"/>
                  <a:pt x="3520" y="1260"/>
                </a:cubicBezTo>
                <a:cubicBezTo>
                  <a:pt x="3417" y="1260"/>
                  <a:pt x="3417" y="1260"/>
                  <a:pt x="3417" y="1260"/>
                </a:cubicBezTo>
                <a:cubicBezTo>
                  <a:pt x="3396" y="1260"/>
                  <a:pt x="3377" y="1241"/>
                  <a:pt x="3377" y="1220"/>
                </a:cubicBezTo>
                <a:cubicBezTo>
                  <a:pt x="3377" y="63"/>
                  <a:pt x="3377" y="63"/>
                  <a:pt x="3377" y="63"/>
                </a:cubicBezTo>
                <a:cubicBezTo>
                  <a:pt x="3377" y="42"/>
                  <a:pt x="3396" y="23"/>
                  <a:pt x="3417" y="23"/>
                </a:cubicBezTo>
                <a:cubicBezTo>
                  <a:pt x="3520" y="23"/>
                  <a:pt x="3520" y="23"/>
                  <a:pt x="3520" y="23"/>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Microsoft Sans Serif"/>
              <a:ea typeface="+mn-ea"/>
              <a:cs typeface="+mn-cs"/>
            </a:endParaRPr>
          </a:p>
        </p:txBody>
      </p:sp>
      <p:sp>
        <p:nvSpPr>
          <p:cNvPr id="8" name="Text Placeholder 7">
            <a:extLst>
              <a:ext uri="{FF2B5EF4-FFF2-40B4-BE49-F238E27FC236}">
                <a16:creationId xmlns:a16="http://schemas.microsoft.com/office/drawing/2014/main" id="{B04D80C5-5B09-4391-914E-491EB6BF922B}"/>
              </a:ext>
            </a:extLst>
          </p:cNvPr>
          <p:cNvSpPr>
            <a:spLocks noGrp="1"/>
          </p:cNvSpPr>
          <p:nvPr>
            <p:ph type="body" sz="quarter" idx="11" hasCustomPrompt="1"/>
          </p:nvPr>
        </p:nvSpPr>
        <p:spPr bwMode="gray">
          <a:xfrm>
            <a:off x="3350231" y="504078"/>
            <a:ext cx="2615937" cy="226772"/>
          </a:xfrm>
        </p:spPr>
        <p:txBody>
          <a:bodyPr/>
          <a:lstStyle>
            <a:lvl1pPr marL="0" indent="0" algn="l">
              <a:lnSpc>
                <a:spcPct val="90000"/>
              </a:lnSpc>
              <a:spcBef>
                <a:spcPts val="0"/>
              </a:spcBef>
              <a:buNone/>
              <a:defRPr sz="1600" b="1">
                <a:solidFill>
                  <a:schemeClr val="bg1"/>
                </a:solidFill>
              </a:defRPr>
            </a:lvl1pPr>
            <a:lvl2pPr marL="0" indent="0" algn="r">
              <a:lnSpc>
                <a:spcPct val="90000"/>
              </a:lnSpc>
              <a:spcBef>
                <a:spcPts val="0"/>
              </a:spcBef>
              <a:buNone/>
              <a:defRPr sz="1600">
                <a:solidFill>
                  <a:schemeClr val="bg1"/>
                </a:solidFill>
              </a:defRPr>
            </a:lvl2pPr>
            <a:lvl3pPr marL="0" indent="0" algn="r">
              <a:lnSpc>
                <a:spcPct val="90000"/>
              </a:lnSpc>
              <a:spcBef>
                <a:spcPts val="0"/>
              </a:spcBef>
              <a:buNone/>
              <a:defRPr sz="1600">
                <a:solidFill>
                  <a:schemeClr val="bg1"/>
                </a:solidFill>
              </a:defRPr>
            </a:lvl3pPr>
            <a:lvl4pPr marL="0" indent="0" algn="r">
              <a:lnSpc>
                <a:spcPct val="90000"/>
              </a:lnSpc>
              <a:spcBef>
                <a:spcPts val="0"/>
              </a:spcBef>
              <a:buNone/>
              <a:defRPr sz="1600">
                <a:solidFill>
                  <a:schemeClr val="bg1"/>
                </a:solidFill>
              </a:defRPr>
            </a:lvl4pPr>
            <a:lvl5pPr marL="0" indent="0" algn="r">
              <a:lnSpc>
                <a:spcPct val="90000"/>
              </a:lnSpc>
              <a:spcBef>
                <a:spcPts val="0"/>
              </a:spcBef>
              <a:buNone/>
              <a:defRPr sz="1600">
                <a:solidFill>
                  <a:schemeClr val="bg1"/>
                </a:solidFill>
              </a:defRPr>
            </a:lvl5pPr>
          </a:lstStyle>
          <a:p>
            <a:pPr lvl="0"/>
            <a:r>
              <a:rPr lang="en-US" dirty="0"/>
              <a:t>@</a:t>
            </a:r>
            <a:r>
              <a:rPr lang="en-US" dirty="0" err="1"/>
              <a:t>qualcomm</a:t>
            </a:r>
            <a:endParaRPr lang="en-US" dirty="0"/>
          </a:p>
        </p:txBody>
      </p:sp>
      <p:sp>
        <p:nvSpPr>
          <p:cNvPr id="184" name="Text Placeholder 5">
            <a:extLst>
              <a:ext uri="{FF2B5EF4-FFF2-40B4-BE49-F238E27FC236}">
                <a16:creationId xmlns:a16="http://schemas.microsoft.com/office/drawing/2014/main" id="{E4B73436-F9A5-4201-8676-5BB1475322E2}"/>
              </a:ext>
            </a:extLst>
          </p:cNvPr>
          <p:cNvSpPr>
            <a:spLocks noGrp="1"/>
          </p:cNvSpPr>
          <p:nvPr>
            <p:ph type="body" sz="quarter" idx="13" hasCustomPrompt="1"/>
          </p:nvPr>
        </p:nvSpPr>
        <p:spPr bwMode="gray">
          <a:xfrm>
            <a:off x="478848" y="485695"/>
            <a:ext cx="2620484" cy="262176"/>
          </a:xfrm>
        </p:spPr>
        <p:txBody>
          <a:bodyPr/>
          <a:lstStyle>
            <a:lvl1pPr marL="0" indent="0">
              <a:lnSpc>
                <a:spcPct val="98000"/>
              </a:lnSpc>
              <a:spcBef>
                <a:spcPts val="0"/>
              </a:spcBef>
              <a:buNone/>
              <a:defRPr sz="1600">
                <a:solidFill>
                  <a:schemeClr val="bg1"/>
                </a:solidFill>
              </a:defRPr>
            </a:lvl1pPr>
            <a:lvl2pPr marL="0" indent="0">
              <a:lnSpc>
                <a:spcPct val="98000"/>
              </a:lnSpc>
              <a:spcBef>
                <a:spcPts val="0"/>
              </a:spcBef>
              <a:buNone/>
              <a:defRPr sz="1600">
                <a:solidFill>
                  <a:schemeClr val="bg1"/>
                </a:solidFill>
              </a:defRPr>
            </a:lvl2pPr>
            <a:lvl3pPr marL="0" indent="0">
              <a:lnSpc>
                <a:spcPct val="98000"/>
              </a:lnSpc>
              <a:spcBef>
                <a:spcPts val="0"/>
              </a:spcBef>
              <a:buNone/>
              <a:defRPr sz="1600">
                <a:solidFill>
                  <a:schemeClr val="bg1"/>
                </a:solidFill>
              </a:defRPr>
            </a:lvl3pPr>
            <a:lvl4pPr marL="0" indent="0">
              <a:lnSpc>
                <a:spcPct val="98000"/>
              </a:lnSpc>
              <a:spcBef>
                <a:spcPts val="0"/>
              </a:spcBef>
              <a:buNone/>
              <a:defRPr sz="1600">
                <a:solidFill>
                  <a:schemeClr val="bg1"/>
                </a:solidFill>
              </a:defRPr>
            </a:lvl4pPr>
            <a:lvl5pPr marL="0" indent="0">
              <a:lnSpc>
                <a:spcPct val="98000"/>
              </a:lnSpc>
              <a:spcBef>
                <a:spcPts val="0"/>
              </a:spcBef>
              <a:buNone/>
              <a:defRPr sz="1600">
                <a:solidFill>
                  <a:schemeClr val="bg1"/>
                </a:solidFill>
              </a:defRPr>
            </a:lvl5pPr>
          </a:lstStyle>
          <a:p>
            <a:pPr lvl="0"/>
            <a:r>
              <a:rPr lang="en-US" dirty="0"/>
              <a:t>Date</a:t>
            </a:r>
          </a:p>
        </p:txBody>
      </p:sp>
      <p:sp>
        <p:nvSpPr>
          <p:cNvPr id="185" name="Text Placeholder 48">
            <a:extLst>
              <a:ext uri="{FF2B5EF4-FFF2-40B4-BE49-F238E27FC236}">
                <a16:creationId xmlns:a16="http://schemas.microsoft.com/office/drawing/2014/main" id="{44CE8076-2642-41CB-B9C4-44BBD2A86AAA}"/>
              </a:ext>
            </a:extLst>
          </p:cNvPr>
          <p:cNvSpPr>
            <a:spLocks noGrp="1"/>
          </p:cNvSpPr>
          <p:nvPr>
            <p:ph type="body" sz="quarter" idx="14" hasCustomPrompt="1"/>
          </p:nvPr>
        </p:nvSpPr>
        <p:spPr bwMode="gray">
          <a:xfrm>
            <a:off x="6194425" y="484981"/>
            <a:ext cx="2272217" cy="265271"/>
          </a:xfrm>
        </p:spPr>
        <p:txBody>
          <a:bodyPr/>
          <a:lstStyle>
            <a:lvl1pPr marL="0" indent="0">
              <a:lnSpc>
                <a:spcPct val="98000"/>
              </a:lnSpc>
              <a:spcBef>
                <a:spcPts val="0"/>
              </a:spcBef>
              <a:buNone/>
              <a:defRPr sz="1600">
                <a:solidFill>
                  <a:schemeClr val="bg1"/>
                </a:solidFill>
              </a:defRPr>
            </a:lvl1pPr>
            <a:lvl2pPr marL="0" indent="0">
              <a:lnSpc>
                <a:spcPct val="98000"/>
              </a:lnSpc>
              <a:spcBef>
                <a:spcPts val="0"/>
              </a:spcBef>
              <a:buNone/>
              <a:defRPr sz="1600">
                <a:solidFill>
                  <a:schemeClr val="bg1"/>
                </a:solidFill>
              </a:defRPr>
            </a:lvl2pPr>
            <a:lvl3pPr marL="0" indent="0">
              <a:lnSpc>
                <a:spcPct val="98000"/>
              </a:lnSpc>
              <a:spcBef>
                <a:spcPts val="0"/>
              </a:spcBef>
              <a:buNone/>
              <a:defRPr sz="1600">
                <a:solidFill>
                  <a:schemeClr val="bg1"/>
                </a:solidFill>
              </a:defRPr>
            </a:lvl3pPr>
            <a:lvl4pPr marL="0" indent="0">
              <a:lnSpc>
                <a:spcPct val="98000"/>
              </a:lnSpc>
              <a:spcBef>
                <a:spcPts val="0"/>
              </a:spcBef>
              <a:buNone/>
              <a:defRPr sz="1600">
                <a:solidFill>
                  <a:schemeClr val="bg1"/>
                </a:solidFill>
              </a:defRPr>
            </a:lvl4pPr>
            <a:lvl5pPr marL="0" indent="0">
              <a:lnSpc>
                <a:spcPct val="98000"/>
              </a:lnSpc>
              <a:spcBef>
                <a:spcPts val="0"/>
              </a:spcBef>
              <a:buNone/>
              <a:defRPr sz="1600">
                <a:solidFill>
                  <a:schemeClr val="bg1"/>
                </a:solidFill>
              </a:defRPr>
            </a:lvl5pPr>
          </a:lstStyle>
          <a:p>
            <a:pPr lvl="0"/>
            <a:r>
              <a:rPr lang="en-US" dirty="0"/>
              <a:t>Event location</a:t>
            </a:r>
          </a:p>
        </p:txBody>
      </p:sp>
    </p:spTree>
    <p:extLst>
      <p:ext uri="{BB962C8B-B14F-4D97-AF65-F5344CB8AC3E}">
        <p14:creationId xmlns:p14="http://schemas.microsoft.com/office/powerpoint/2010/main" val="1733922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Title Green">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4661E1B-8950-4571-B812-FF89A34C489B}"/>
              </a:ext>
            </a:extLst>
          </p:cNvPr>
          <p:cNvGrpSpPr/>
          <p:nvPr userDrawn="1"/>
        </p:nvGrpSpPr>
        <p:grpSpPr bwMode="gray">
          <a:xfrm>
            <a:off x="0" y="-1"/>
            <a:ext cx="9773500" cy="6359182"/>
            <a:chOff x="-1" y="-6"/>
            <a:chExt cx="9773500" cy="6359182"/>
          </a:xfrm>
        </p:grpSpPr>
        <p:pic>
          <p:nvPicPr>
            <p:cNvPr id="6" name="Picture 5">
              <a:extLst>
                <a:ext uri="{FF2B5EF4-FFF2-40B4-BE49-F238E27FC236}">
                  <a16:creationId xmlns:a16="http://schemas.microsoft.com/office/drawing/2014/main" id="{A74BE142-9DFF-4752-86A2-7CD1767FFF68}"/>
                </a:ext>
              </a:extLst>
            </p:cNvPr>
            <p:cNvPicPr>
              <a:picLocks noChangeAspect="1"/>
            </p:cNvPicPr>
            <p:nvPr userDrawn="1"/>
          </p:nvPicPr>
          <p:blipFill rotWithShape="1">
            <a:blip r:embed="rId2"/>
            <a:srcRect l="3659"/>
            <a:stretch/>
          </p:blipFill>
          <p:spPr bwMode="gray">
            <a:xfrm>
              <a:off x="0" y="1231996"/>
              <a:ext cx="9773499" cy="5127180"/>
            </a:xfrm>
            <a:prstGeom prst="rect">
              <a:avLst/>
            </a:prstGeom>
          </p:spPr>
        </p:pic>
        <p:sp>
          <p:nvSpPr>
            <p:cNvPr id="11" name="Rectangle 10">
              <a:extLst>
                <a:ext uri="{FF2B5EF4-FFF2-40B4-BE49-F238E27FC236}">
                  <a16:creationId xmlns:a16="http://schemas.microsoft.com/office/drawing/2014/main" id="{99A7D86E-0511-40BC-9C4F-607427228C38}"/>
                </a:ext>
              </a:extLst>
            </p:cNvPr>
            <p:cNvSpPr/>
            <p:nvPr userDrawn="1"/>
          </p:nvSpPr>
          <p:spPr bwMode="gray">
            <a:xfrm>
              <a:off x="9533873" y="0"/>
              <a:ext cx="239626" cy="1305694"/>
            </a:xfrm>
            <a:prstGeom prst="rect">
              <a:avLst/>
            </a:prstGeom>
            <a:solidFill>
              <a:srgbClr val="CACBD0"/>
            </a:solidFill>
            <a:ln w="10795" cap="flat" cmpd="sng" algn="ctr">
              <a:noFill/>
              <a:prstDash val="solid"/>
            </a:ln>
            <a:effectLst/>
          </p:spPr>
          <p:txBody>
            <a:bodyPr rtlCol="0" anchor="ctr"/>
            <a:lstStyle/>
            <a:p>
              <a:pPr algn="ctr">
                <a:defRPr/>
              </a:pPr>
              <a:endParaRPr lang="en-US" kern="0" dirty="0" err="1">
                <a:solidFill>
                  <a:prstClr val="white"/>
                </a:solidFill>
              </a:endParaRPr>
            </a:p>
          </p:txBody>
        </p:sp>
        <p:sp>
          <p:nvSpPr>
            <p:cNvPr id="13" name="Rectangle: Single Corner Rounded 55">
              <a:extLst>
                <a:ext uri="{FF2B5EF4-FFF2-40B4-BE49-F238E27FC236}">
                  <a16:creationId xmlns:a16="http://schemas.microsoft.com/office/drawing/2014/main" id="{85EC940F-80A8-4854-B668-0B2C3B537AEF}"/>
                </a:ext>
              </a:extLst>
            </p:cNvPr>
            <p:cNvSpPr/>
            <p:nvPr userDrawn="1"/>
          </p:nvSpPr>
          <p:spPr bwMode="gray">
            <a:xfrm flipV="1">
              <a:off x="-1" y="0"/>
              <a:ext cx="9567417" cy="6266834"/>
            </a:xfrm>
            <a:prstGeom prst="round1Rect">
              <a:avLst>
                <a:gd name="adj" fmla="val 3540"/>
              </a:avLst>
            </a:prstGeom>
            <a:solidFill>
              <a:schemeClr val="accent3">
                <a:lumMod val="60000"/>
                <a:lumOff val="40000"/>
              </a:schemeClr>
            </a:solidFill>
            <a:ln w="10795" cap="flat" cmpd="sng" algn="ctr">
              <a:noFill/>
              <a:prstDash val="solid"/>
            </a:ln>
            <a:effectLst>
              <a:outerShdw blurRad="139700" dist="38100" dir="21540000" algn="bl" rotWithShape="0">
                <a:prstClr val="black">
                  <a:alpha val="21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kern="0" dirty="0" err="1">
                <a:solidFill>
                  <a:prstClr val="white"/>
                </a:solidFill>
              </a:endParaRPr>
            </a:p>
          </p:txBody>
        </p:sp>
        <p:sp>
          <p:nvSpPr>
            <p:cNvPr id="14" name="Rectangle: Single Corner Rounded 49">
              <a:extLst>
                <a:ext uri="{FF2B5EF4-FFF2-40B4-BE49-F238E27FC236}">
                  <a16:creationId xmlns:a16="http://schemas.microsoft.com/office/drawing/2014/main" id="{11C11600-149C-4FE5-B9F8-44B51907F4B9}"/>
                </a:ext>
              </a:extLst>
            </p:cNvPr>
            <p:cNvSpPr/>
            <p:nvPr userDrawn="1"/>
          </p:nvSpPr>
          <p:spPr bwMode="gray">
            <a:xfrm flipV="1">
              <a:off x="8911646" y="0"/>
              <a:ext cx="655771" cy="6267118"/>
            </a:xfrm>
            <a:prstGeom prst="round1Rect">
              <a:avLst>
                <a:gd name="adj" fmla="val 30312"/>
              </a:avLst>
            </a:prstGeom>
            <a:gradFill flip="none" rotWithShape="1">
              <a:gsLst>
                <a:gs pos="100000">
                  <a:schemeClr val="accent3">
                    <a:lumMod val="50000"/>
                  </a:schemeClr>
                </a:gs>
                <a:gs pos="66000">
                  <a:schemeClr val="accent3">
                    <a:lumMod val="50000"/>
                    <a:alpha val="14000"/>
                  </a:schemeClr>
                </a:gs>
                <a:gs pos="34000">
                  <a:schemeClr val="accent3">
                    <a:lumMod val="60000"/>
                    <a:lumOff val="40000"/>
                    <a:alpha val="0"/>
                  </a:schemeClr>
                </a:gs>
              </a:gsLst>
              <a:lin ang="0" scaled="1"/>
              <a:tileRect/>
            </a:gradFill>
            <a:ln w="10795" cap="flat" cmpd="sng" algn="ctr">
              <a:noFill/>
              <a:prstDash val="solid"/>
            </a:ln>
            <a:effectLst/>
          </p:spPr>
          <p:txBody>
            <a:bodyPr rtlCol="0" anchor="ctr"/>
            <a:lstStyle/>
            <a:p>
              <a:pPr algn="ctr">
                <a:defRPr/>
              </a:pPr>
              <a:endParaRPr lang="en-US" kern="0" dirty="0" err="1">
                <a:solidFill>
                  <a:prstClr val="white"/>
                </a:solidFill>
              </a:endParaRPr>
            </a:p>
          </p:txBody>
        </p:sp>
        <p:grpSp>
          <p:nvGrpSpPr>
            <p:cNvPr id="15" name="Group 14">
              <a:extLst>
                <a:ext uri="{FF2B5EF4-FFF2-40B4-BE49-F238E27FC236}">
                  <a16:creationId xmlns:a16="http://schemas.microsoft.com/office/drawing/2014/main" id="{13AA064E-BF94-4220-A2E6-AD0EBAD92E5F}"/>
                </a:ext>
              </a:extLst>
            </p:cNvPr>
            <p:cNvGrpSpPr/>
            <p:nvPr userDrawn="1"/>
          </p:nvGrpSpPr>
          <p:grpSpPr bwMode="gray">
            <a:xfrm>
              <a:off x="0" y="-6"/>
              <a:ext cx="8822604" cy="5487296"/>
              <a:chOff x="503573" y="46743"/>
              <a:chExt cx="9419881" cy="5487296"/>
            </a:xfrm>
          </p:grpSpPr>
          <p:sp>
            <p:nvSpPr>
              <p:cNvPr id="16" name="Rectangle 15">
                <a:extLst>
                  <a:ext uri="{FF2B5EF4-FFF2-40B4-BE49-F238E27FC236}">
                    <a16:creationId xmlns:a16="http://schemas.microsoft.com/office/drawing/2014/main" id="{BED2CEFD-5D4A-461C-A377-D3F78C612FBF}"/>
                  </a:ext>
                </a:extLst>
              </p:cNvPr>
              <p:cNvSpPr/>
              <p:nvPr/>
            </p:nvSpPr>
            <p:spPr bwMode="gray">
              <a:xfrm>
                <a:off x="9800389" y="46748"/>
                <a:ext cx="123065" cy="2105026"/>
              </a:xfrm>
              <a:prstGeom prst="rect">
                <a:avLst/>
              </a:prstGeom>
              <a:solidFill>
                <a:schemeClr val="accent3">
                  <a:lumMod val="75000"/>
                </a:schemeClr>
              </a:solidFill>
              <a:ln w="10795" cap="flat" cmpd="sng" algn="ctr">
                <a:noFill/>
                <a:prstDash val="solid"/>
              </a:ln>
              <a:effectLst/>
            </p:spPr>
            <p:txBody>
              <a:bodyPr rtlCol="0" anchor="ctr"/>
              <a:lstStyle/>
              <a:p>
                <a:pPr algn="ctr">
                  <a:defRPr/>
                </a:pPr>
                <a:endParaRPr lang="en-US" kern="0" dirty="0" err="1">
                  <a:solidFill>
                    <a:prstClr val="white"/>
                  </a:solidFill>
                </a:endParaRPr>
              </a:p>
            </p:txBody>
          </p:sp>
          <p:sp>
            <p:nvSpPr>
              <p:cNvPr id="17" name="Rectangle 16">
                <a:extLst>
                  <a:ext uri="{FF2B5EF4-FFF2-40B4-BE49-F238E27FC236}">
                    <a16:creationId xmlns:a16="http://schemas.microsoft.com/office/drawing/2014/main" id="{B2211A6A-7503-41DE-ABF8-BCB51F60E455}"/>
                  </a:ext>
                </a:extLst>
              </p:cNvPr>
              <p:cNvSpPr/>
              <p:nvPr/>
            </p:nvSpPr>
            <p:spPr bwMode="gray">
              <a:xfrm>
                <a:off x="503573" y="5454636"/>
                <a:ext cx="1380260" cy="79403"/>
              </a:xfrm>
              <a:prstGeom prst="rect">
                <a:avLst/>
              </a:prstGeom>
              <a:solidFill>
                <a:schemeClr val="accent3"/>
              </a:solidFill>
              <a:ln w="10795" cap="flat" cmpd="sng" algn="ctr">
                <a:noFill/>
                <a:prstDash val="solid"/>
              </a:ln>
              <a:effectLst/>
            </p:spPr>
            <p:txBody>
              <a:bodyPr rtlCol="0" anchor="ctr"/>
              <a:lstStyle/>
              <a:p>
                <a:pPr algn="ctr">
                  <a:defRPr/>
                </a:pPr>
                <a:endParaRPr lang="en-US" kern="0" dirty="0" err="1">
                  <a:solidFill>
                    <a:prstClr val="white"/>
                  </a:solidFill>
                </a:endParaRPr>
              </a:p>
            </p:txBody>
          </p:sp>
          <p:grpSp>
            <p:nvGrpSpPr>
              <p:cNvPr id="18" name="Group 17">
                <a:extLst>
                  <a:ext uri="{FF2B5EF4-FFF2-40B4-BE49-F238E27FC236}">
                    <a16:creationId xmlns:a16="http://schemas.microsoft.com/office/drawing/2014/main" id="{32004FDB-3A51-4F30-A9B8-D9B749A13FC9}"/>
                  </a:ext>
                </a:extLst>
              </p:cNvPr>
              <p:cNvGrpSpPr/>
              <p:nvPr/>
            </p:nvGrpSpPr>
            <p:grpSpPr bwMode="gray">
              <a:xfrm>
                <a:off x="503573" y="46743"/>
                <a:ext cx="9419881" cy="5487296"/>
                <a:chOff x="416724" y="46743"/>
                <a:chExt cx="9419881" cy="5487296"/>
              </a:xfrm>
            </p:grpSpPr>
            <p:grpSp>
              <p:nvGrpSpPr>
                <p:cNvPr id="19" name="Group 18">
                  <a:extLst>
                    <a:ext uri="{FF2B5EF4-FFF2-40B4-BE49-F238E27FC236}">
                      <a16:creationId xmlns:a16="http://schemas.microsoft.com/office/drawing/2014/main" id="{2C058AD1-07AF-4499-9494-597DE33277B0}"/>
                    </a:ext>
                  </a:extLst>
                </p:cNvPr>
                <p:cNvGrpSpPr/>
                <p:nvPr/>
              </p:nvGrpSpPr>
              <p:grpSpPr bwMode="gray">
                <a:xfrm>
                  <a:off x="416724" y="46747"/>
                  <a:ext cx="9419881" cy="5487292"/>
                  <a:chOff x="678407" y="-1026120"/>
                  <a:chExt cx="9440352" cy="5501077"/>
                </a:xfrm>
                <a:effectLst/>
              </p:grpSpPr>
              <p:sp>
                <p:nvSpPr>
                  <p:cNvPr id="21" name="Rectangle: Single Corner Rounded 60">
                    <a:extLst>
                      <a:ext uri="{FF2B5EF4-FFF2-40B4-BE49-F238E27FC236}">
                        <a16:creationId xmlns:a16="http://schemas.microsoft.com/office/drawing/2014/main" id="{1F96330C-3C2B-4FCA-A935-814CF91EA0D2}"/>
                      </a:ext>
                    </a:extLst>
                  </p:cNvPr>
                  <p:cNvSpPr/>
                  <p:nvPr/>
                </p:nvSpPr>
                <p:spPr bwMode="gray">
                  <a:xfrm flipV="1">
                    <a:off x="1974711" y="1033561"/>
                    <a:ext cx="8144048" cy="3441396"/>
                  </a:xfrm>
                  <a:prstGeom prst="round1Rect">
                    <a:avLst>
                      <a:gd name="adj" fmla="val 4294"/>
                    </a:avLst>
                  </a:prstGeom>
                  <a:gradFill>
                    <a:gsLst>
                      <a:gs pos="0">
                        <a:schemeClr val="accent3"/>
                      </a:gs>
                      <a:gs pos="31000">
                        <a:schemeClr val="accent3"/>
                      </a:gs>
                      <a:gs pos="38000">
                        <a:schemeClr val="accent3">
                          <a:lumMod val="75000"/>
                        </a:schemeClr>
                      </a:gs>
                      <a:gs pos="100000">
                        <a:schemeClr val="accent3">
                          <a:lumMod val="75000"/>
                        </a:schemeClr>
                      </a:gs>
                      <a:gs pos="44000">
                        <a:schemeClr val="accent3">
                          <a:lumMod val="75000"/>
                        </a:schemeClr>
                      </a:gs>
                    </a:gsLst>
                    <a:lin ang="4560000" scaled="0"/>
                  </a:gradFill>
                  <a:ln w="1079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kern="0" dirty="0" err="1">
                      <a:solidFill>
                        <a:prstClr val="white"/>
                      </a:solidFill>
                    </a:endParaRPr>
                  </a:p>
                </p:txBody>
              </p:sp>
              <p:sp>
                <p:nvSpPr>
                  <p:cNvPr id="22" name="Rectangle: Single Corner Rounded 61">
                    <a:extLst>
                      <a:ext uri="{FF2B5EF4-FFF2-40B4-BE49-F238E27FC236}">
                        <a16:creationId xmlns:a16="http://schemas.microsoft.com/office/drawing/2014/main" id="{D7D9F917-4981-4A29-9637-9B4B91D49790}"/>
                      </a:ext>
                    </a:extLst>
                  </p:cNvPr>
                  <p:cNvSpPr/>
                  <p:nvPr/>
                </p:nvSpPr>
                <p:spPr bwMode="gray">
                  <a:xfrm flipV="1">
                    <a:off x="678407" y="-1026120"/>
                    <a:ext cx="9332269" cy="5464871"/>
                  </a:xfrm>
                  <a:prstGeom prst="round1Rect">
                    <a:avLst>
                      <a:gd name="adj" fmla="val 2348"/>
                    </a:avLst>
                  </a:prstGeom>
                  <a:solidFill>
                    <a:schemeClr val="accent3"/>
                  </a:solidFill>
                  <a:ln w="10795" cap="flat" cmpd="sng" algn="ctr">
                    <a:noFill/>
                    <a:prstDash val="solid"/>
                  </a:ln>
                  <a:effectLst>
                    <a:outerShdw blurRad="38100" dist="12700" dir="1800000" algn="bl" rotWithShape="0">
                      <a:prstClr val="black">
                        <a:alpha val="31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kern="0" dirty="0" err="1">
                      <a:solidFill>
                        <a:prstClr val="white"/>
                      </a:solidFill>
                    </a:endParaRPr>
                  </a:p>
                </p:txBody>
              </p:sp>
            </p:grpSp>
            <p:sp>
              <p:nvSpPr>
                <p:cNvPr id="20" name="Rectangle: Single Corner Rounded 19">
                  <a:extLst>
                    <a:ext uri="{FF2B5EF4-FFF2-40B4-BE49-F238E27FC236}">
                      <a16:creationId xmlns:a16="http://schemas.microsoft.com/office/drawing/2014/main" id="{EA5E7F3D-50F1-4682-B2B8-61C177A98043}"/>
                    </a:ext>
                  </a:extLst>
                </p:cNvPr>
                <p:cNvSpPr/>
                <p:nvPr/>
              </p:nvSpPr>
              <p:spPr bwMode="gray">
                <a:xfrm flipV="1">
                  <a:off x="9193284" y="46743"/>
                  <a:ext cx="535473" cy="5446965"/>
                </a:xfrm>
                <a:prstGeom prst="round1Rect">
                  <a:avLst>
                    <a:gd name="adj" fmla="val 25526"/>
                  </a:avLst>
                </a:prstGeom>
                <a:gradFill flip="none" rotWithShape="1">
                  <a:gsLst>
                    <a:gs pos="100000">
                      <a:schemeClr val="accent3">
                        <a:lumMod val="31000"/>
                      </a:schemeClr>
                    </a:gs>
                    <a:gs pos="99000">
                      <a:srgbClr val="284C40"/>
                    </a:gs>
                    <a:gs pos="93000">
                      <a:schemeClr val="accent3">
                        <a:lumMod val="50000"/>
                        <a:alpha val="91000"/>
                      </a:schemeClr>
                    </a:gs>
                    <a:gs pos="61000">
                      <a:schemeClr val="accent3">
                        <a:lumMod val="37000"/>
                        <a:alpha val="39000"/>
                      </a:schemeClr>
                    </a:gs>
                    <a:gs pos="0">
                      <a:srgbClr val="6AB19B">
                        <a:alpha val="0"/>
                      </a:srgbClr>
                    </a:gs>
                  </a:gsLst>
                  <a:lin ang="0" scaled="1"/>
                  <a:tileRect/>
                </a:gradFill>
                <a:ln w="10795" cap="flat" cmpd="sng" algn="ctr">
                  <a:noFill/>
                  <a:prstDash val="solid"/>
                </a:ln>
                <a:effectLst/>
              </p:spPr>
              <p:txBody>
                <a:bodyPr rtlCol="0" anchor="ctr"/>
                <a:lstStyle/>
                <a:p>
                  <a:pPr lvl="0" algn="ctr"/>
                  <a:endParaRPr lang="en-US" kern="0" dirty="0" err="1">
                    <a:solidFill>
                      <a:prstClr val="white"/>
                    </a:solidFill>
                  </a:endParaRPr>
                </a:p>
              </p:txBody>
            </p:sp>
          </p:grpSp>
        </p:grpSp>
      </p:grpSp>
      <p:sp>
        <p:nvSpPr>
          <p:cNvPr id="2" name="Title 1"/>
          <p:cNvSpPr>
            <a:spLocks noGrp="1"/>
          </p:cNvSpPr>
          <p:nvPr>
            <p:ph type="ctrTitle"/>
          </p:nvPr>
        </p:nvSpPr>
        <p:spPr bwMode="gray">
          <a:xfrm>
            <a:off x="434551" y="2615706"/>
            <a:ext cx="7425116" cy="1461939"/>
          </a:xfrm>
        </p:spPr>
        <p:txBody>
          <a:bodyPr wrap="square" anchor="b">
            <a:noAutofit/>
          </a:bodyPr>
          <a:lstStyle>
            <a:lvl1pPr algn="l">
              <a:lnSpc>
                <a:spcPct val="90000"/>
              </a:lnSpc>
              <a:defRPr sz="6000" spc="-20" baseline="0">
                <a:solidFill>
                  <a:schemeClr val="bg1"/>
                </a:solidFill>
              </a:defRPr>
            </a:lvl1pPr>
          </a:lstStyle>
          <a:p>
            <a:r>
              <a:rPr lang="en-US"/>
              <a:t>Click to edit Master title style</a:t>
            </a:r>
            <a:endParaRPr lang="en-US" dirty="0"/>
          </a:p>
        </p:txBody>
      </p:sp>
      <p:sp>
        <p:nvSpPr>
          <p:cNvPr id="38" name="Text Placeholder 7"/>
          <p:cNvSpPr>
            <a:spLocks noGrp="1"/>
          </p:cNvSpPr>
          <p:nvPr>
            <p:ph type="body" sz="quarter" idx="10" hasCustomPrompt="1"/>
          </p:nvPr>
        </p:nvSpPr>
        <p:spPr bwMode="gray">
          <a:xfrm>
            <a:off x="483783" y="4195085"/>
            <a:ext cx="7363786" cy="961930"/>
          </a:xfrm>
        </p:spPr>
        <p:txBody>
          <a:bodyPr>
            <a:noAutofit/>
          </a:bodyPr>
          <a:lstStyle>
            <a:lvl1pPr marL="0" indent="0">
              <a:spcBef>
                <a:spcPts val="0"/>
              </a:spcBef>
              <a:spcAft>
                <a:spcPts val="600"/>
              </a:spcAft>
              <a:buFont typeface="Microsoft Sans Serif" panose="020B0604020202020204" pitchFamily="34" charset="0"/>
              <a:buChar char="​"/>
              <a:defRPr sz="2100" b="1" spc="30" baseline="0">
                <a:solidFill>
                  <a:schemeClr val="bg1"/>
                </a:solidFill>
              </a:defRPr>
            </a:lvl1pPr>
            <a:lvl2pPr marL="0" indent="0">
              <a:lnSpc>
                <a:spcPct val="98000"/>
              </a:lnSpc>
              <a:spcBef>
                <a:spcPts val="0"/>
              </a:spcBef>
              <a:buFont typeface="Microsoft Sans Serif" panose="020B0604020202020204" pitchFamily="34" charset="0"/>
              <a:buNone/>
              <a:defRPr sz="1800">
                <a:solidFill>
                  <a:schemeClr val="bg1"/>
                </a:solidFill>
              </a:defRPr>
            </a:lvl2pPr>
            <a:lvl3pPr marL="0" indent="0">
              <a:lnSpc>
                <a:spcPct val="98000"/>
              </a:lnSpc>
              <a:spcBef>
                <a:spcPts val="0"/>
              </a:spcBef>
              <a:buFont typeface="Microsoft Sans Serif" panose="020B0604020202020204" pitchFamily="34" charset="0"/>
              <a:buChar char="​"/>
              <a:defRPr sz="1800">
                <a:solidFill>
                  <a:schemeClr val="bg1"/>
                </a:solidFill>
              </a:defRPr>
            </a:lvl3pPr>
            <a:lvl4pPr marL="0" indent="0">
              <a:lnSpc>
                <a:spcPct val="98000"/>
              </a:lnSpc>
              <a:spcBef>
                <a:spcPts val="0"/>
              </a:spcBef>
              <a:buFont typeface="Microsoft Sans Serif" panose="020B0604020202020204" pitchFamily="34" charset="0"/>
              <a:buChar char="​"/>
              <a:defRPr sz="1800" baseline="0">
                <a:solidFill>
                  <a:schemeClr val="bg1"/>
                </a:solidFill>
              </a:defRPr>
            </a:lvl4pPr>
            <a:lvl5pPr>
              <a:lnSpc>
                <a:spcPct val="98000"/>
              </a:lnSpc>
              <a:spcBef>
                <a:spcPts val="0"/>
              </a:spcBef>
              <a:defRPr sz="1800">
                <a:solidFill>
                  <a:schemeClr val="bg1"/>
                </a:solidFill>
              </a:defRPr>
            </a:lvl5pPr>
            <a:lvl6pPr>
              <a:lnSpc>
                <a:spcPct val="98000"/>
              </a:lnSpc>
              <a:spcBef>
                <a:spcPts val="0"/>
              </a:spcBef>
              <a:defRPr sz="1800">
                <a:solidFill>
                  <a:schemeClr val="bg1"/>
                </a:solidFill>
              </a:defRPr>
            </a:lvl6pPr>
            <a:lvl7pPr>
              <a:lnSpc>
                <a:spcPct val="98000"/>
              </a:lnSpc>
              <a:spcBef>
                <a:spcPts val="0"/>
              </a:spcBef>
              <a:defRPr sz="1800" baseline="0">
                <a:solidFill>
                  <a:schemeClr val="bg1"/>
                </a:solidFill>
              </a:defRPr>
            </a:lvl7pPr>
            <a:lvl8pPr>
              <a:lnSpc>
                <a:spcPct val="98000"/>
              </a:lnSpc>
              <a:spcBef>
                <a:spcPts val="0"/>
              </a:spcBef>
              <a:defRPr sz="1800" baseline="0">
                <a:solidFill>
                  <a:schemeClr val="bg1"/>
                </a:solidFill>
              </a:defRPr>
            </a:lvl8pPr>
            <a:lvl9pPr>
              <a:lnSpc>
                <a:spcPct val="98000"/>
              </a:lnSpc>
              <a:spcBef>
                <a:spcPts val="0"/>
              </a:spcBef>
              <a:defRPr sz="1800" baseline="0">
                <a:solidFill>
                  <a:schemeClr val="bg1"/>
                </a:solidFill>
              </a:defRPr>
            </a:lvl9pPr>
          </a:lstStyle>
          <a:p>
            <a:pPr lvl="0"/>
            <a:r>
              <a:rPr lang="en-US" dirty="0"/>
              <a:t>Speaker name</a:t>
            </a:r>
          </a:p>
          <a:p>
            <a:pPr lvl="1"/>
            <a:r>
              <a:rPr lang="en-US" dirty="0"/>
              <a:t>Speaker title</a:t>
            </a:r>
          </a:p>
          <a:p>
            <a:pPr lvl="1"/>
            <a:endParaRPr lang="en-US" dirty="0"/>
          </a:p>
        </p:txBody>
      </p:sp>
      <p:sp>
        <p:nvSpPr>
          <p:cNvPr id="88" name="Freeform 5">
            <a:extLst>
              <a:ext uri="{FF2B5EF4-FFF2-40B4-BE49-F238E27FC236}">
                <a16:creationId xmlns:a16="http://schemas.microsoft.com/office/drawing/2014/main" id="{3915EFCB-AFF4-4D78-8B01-1EBD79B33901}"/>
              </a:ext>
            </a:extLst>
          </p:cNvPr>
          <p:cNvSpPr>
            <a:spLocks noEditPoints="1"/>
          </p:cNvSpPr>
          <p:nvPr userDrawn="1"/>
        </p:nvSpPr>
        <p:spPr bwMode="gray">
          <a:xfrm>
            <a:off x="10318621" y="477043"/>
            <a:ext cx="1319582" cy="241866"/>
          </a:xfrm>
          <a:custGeom>
            <a:avLst/>
            <a:gdLst>
              <a:gd name="T0" fmla="*/ 2199 w 8006"/>
              <a:gd name="T1" fmla="*/ 1222 h 1470"/>
              <a:gd name="T2" fmla="*/ 2017 w 8006"/>
              <a:gd name="T3" fmla="*/ 1223 h 1470"/>
              <a:gd name="T4" fmla="*/ 1391 w 8006"/>
              <a:gd name="T5" fmla="*/ 923 h 1470"/>
              <a:gd name="T6" fmla="*/ 1535 w 8006"/>
              <a:gd name="T7" fmla="*/ 421 h 1470"/>
              <a:gd name="T8" fmla="*/ 1792 w 8006"/>
              <a:gd name="T9" fmla="*/ 1125 h 1470"/>
              <a:gd name="T10" fmla="*/ 2056 w 8006"/>
              <a:gd name="T11" fmla="*/ 421 h 1470"/>
              <a:gd name="T12" fmla="*/ 0 w 8006"/>
              <a:gd name="T13" fmla="*/ 641 h 1470"/>
              <a:gd name="T14" fmla="*/ 881 w 8006"/>
              <a:gd name="T15" fmla="*/ 1438 h 1470"/>
              <a:gd name="T16" fmla="*/ 1071 w 8006"/>
              <a:gd name="T17" fmla="*/ 1419 h 1470"/>
              <a:gd name="T18" fmla="*/ 638 w 8006"/>
              <a:gd name="T19" fmla="*/ 0 h 1470"/>
              <a:gd name="T20" fmla="*/ 783 w 8006"/>
              <a:gd name="T21" fmla="*/ 771 h 1470"/>
              <a:gd name="T22" fmla="*/ 749 w 8006"/>
              <a:gd name="T23" fmla="*/ 1096 h 1470"/>
              <a:gd name="T24" fmla="*/ 638 w 8006"/>
              <a:gd name="T25" fmla="*/ 173 h 1470"/>
              <a:gd name="T26" fmla="*/ 7997 w 8006"/>
              <a:gd name="T27" fmla="*/ 1218 h 1470"/>
              <a:gd name="T28" fmla="*/ 7808 w 8006"/>
              <a:gd name="T29" fmla="*/ 1229 h 1470"/>
              <a:gd name="T30" fmla="*/ 7333 w 8006"/>
              <a:gd name="T31" fmla="*/ 1260 h 1470"/>
              <a:gd name="T32" fmla="*/ 6966 w 8006"/>
              <a:gd name="T33" fmla="*/ 652 h 1470"/>
              <a:gd name="T34" fmla="*/ 6597 w 8006"/>
              <a:gd name="T35" fmla="*/ 1260 h 1470"/>
              <a:gd name="T36" fmla="*/ 6118 w 8006"/>
              <a:gd name="T37" fmla="*/ 1229 h 1470"/>
              <a:gd name="T38" fmla="*/ 5924 w 8006"/>
              <a:gd name="T39" fmla="*/ 1229 h 1470"/>
              <a:gd name="T40" fmla="*/ 5448 w 8006"/>
              <a:gd name="T41" fmla="*/ 1260 h 1470"/>
              <a:gd name="T42" fmla="*/ 5600 w 8006"/>
              <a:gd name="T43" fmla="*/ 454 h 1470"/>
              <a:gd name="T44" fmla="*/ 5817 w 8006"/>
              <a:gd name="T45" fmla="*/ 454 h 1470"/>
              <a:gd name="T46" fmla="*/ 6277 w 8006"/>
              <a:gd name="T47" fmla="*/ 421 h 1470"/>
              <a:gd name="T48" fmla="*/ 6653 w 8006"/>
              <a:gd name="T49" fmla="*/ 1012 h 1470"/>
              <a:gd name="T50" fmla="*/ 7029 w 8006"/>
              <a:gd name="T51" fmla="*/ 421 h 1470"/>
              <a:gd name="T52" fmla="*/ 7488 w 8006"/>
              <a:gd name="T53" fmla="*/ 454 h 1470"/>
              <a:gd name="T54" fmla="*/ 7705 w 8006"/>
              <a:gd name="T55" fmla="*/ 454 h 1470"/>
              <a:gd name="T56" fmla="*/ 3055 w 8006"/>
              <a:gd name="T57" fmla="*/ 421 h 1470"/>
              <a:gd name="T58" fmla="*/ 2741 w 8006"/>
              <a:gd name="T59" fmla="*/ 397 h 1470"/>
              <a:gd name="T60" fmla="*/ 3015 w 8006"/>
              <a:gd name="T61" fmla="*/ 1148 h 1470"/>
              <a:gd name="T62" fmla="*/ 3159 w 8006"/>
              <a:gd name="T63" fmla="*/ 1260 h 1470"/>
              <a:gd name="T64" fmla="*/ 3159 w 8006"/>
              <a:gd name="T65" fmla="*/ 421 h 1470"/>
              <a:gd name="T66" fmla="*/ 2760 w 8006"/>
              <a:gd name="T67" fmla="*/ 568 h 1470"/>
              <a:gd name="T68" fmla="*/ 4389 w 8006"/>
              <a:gd name="T69" fmla="*/ 1141 h 1470"/>
              <a:gd name="T70" fmla="*/ 3678 w 8006"/>
              <a:gd name="T71" fmla="*/ 841 h 1470"/>
              <a:gd name="T72" fmla="*/ 4389 w 8006"/>
              <a:gd name="T73" fmla="*/ 538 h 1470"/>
              <a:gd name="T74" fmla="*/ 4117 w 8006"/>
              <a:gd name="T75" fmla="*/ 563 h 1470"/>
              <a:gd name="T76" fmla="*/ 4276 w 8006"/>
              <a:gd name="T77" fmla="*/ 1066 h 1470"/>
              <a:gd name="T78" fmla="*/ 4875 w 8006"/>
              <a:gd name="T79" fmla="*/ 398 h 1470"/>
              <a:gd name="T80" fmla="*/ 5316 w 8006"/>
              <a:gd name="T81" fmla="*/ 841 h 1470"/>
              <a:gd name="T82" fmla="*/ 4618 w 8006"/>
              <a:gd name="T83" fmla="*/ 841 h 1470"/>
              <a:gd name="T84" fmla="*/ 4875 w 8006"/>
              <a:gd name="T85" fmla="*/ 1113 h 1470"/>
              <a:gd name="T86" fmla="*/ 3559 w 8006"/>
              <a:gd name="T87" fmla="*/ 1220 h 1470"/>
              <a:gd name="T88" fmla="*/ 3377 w 8006"/>
              <a:gd name="T89" fmla="*/ 1220 h 1470"/>
              <a:gd name="T90" fmla="*/ 3520 w 8006"/>
              <a:gd name="T91" fmla="*/ 23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06" h="1470">
                <a:moveTo>
                  <a:pt x="2159" y="421"/>
                </a:moveTo>
                <a:cubicBezTo>
                  <a:pt x="2180" y="421"/>
                  <a:pt x="2199" y="438"/>
                  <a:pt x="2199" y="461"/>
                </a:cubicBezTo>
                <a:cubicBezTo>
                  <a:pt x="2199" y="1222"/>
                  <a:pt x="2199" y="1222"/>
                  <a:pt x="2199" y="1222"/>
                </a:cubicBezTo>
                <a:cubicBezTo>
                  <a:pt x="2199" y="1243"/>
                  <a:pt x="2180" y="1260"/>
                  <a:pt x="2159" y="1260"/>
                </a:cubicBezTo>
                <a:cubicBezTo>
                  <a:pt x="2056" y="1260"/>
                  <a:pt x="2056" y="1260"/>
                  <a:pt x="2056" y="1260"/>
                </a:cubicBezTo>
                <a:cubicBezTo>
                  <a:pt x="2036" y="1260"/>
                  <a:pt x="2017" y="1244"/>
                  <a:pt x="2017" y="1223"/>
                </a:cubicBezTo>
                <a:cubicBezTo>
                  <a:pt x="2017" y="1153"/>
                  <a:pt x="2017" y="1153"/>
                  <a:pt x="2017" y="1153"/>
                </a:cubicBezTo>
                <a:cubicBezTo>
                  <a:pt x="1965" y="1230"/>
                  <a:pt x="1876" y="1283"/>
                  <a:pt x="1745" y="1283"/>
                </a:cubicBezTo>
                <a:cubicBezTo>
                  <a:pt x="1526" y="1283"/>
                  <a:pt x="1391" y="1138"/>
                  <a:pt x="1391" y="923"/>
                </a:cubicBezTo>
                <a:cubicBezTo>
                  <a:pt x="1391" y="460"/>
                  <a:pt x="1391" y="460"/>
                  <a:pt x="1391" y="460"/>
                </a:cubicBezTo>
                <a:cubicBezTo>
                  <a:pt x="1391" y="438"/>
                  <a:pt x="1411" y="421"/>
                  <a:pt x="1432" y="421"/>
                </a:cubicBezTo>
                <a:cubicBezTo>
                  <a:pt x="1535" y="421"/>
                  <a:pt x="1535" y="421"/>
                  <a:pt x="1535" y="421"/>
                </a:cubicBezTo>
                <a:cubicBezTo>
                  <a:pt x="1556" y="421"/>
                  <a:pt x="1573" y="438"/>
                  <a:pt x="1573" y="460"/>
                </a:cubicBezTo>
                <a:cubicBezTo>
                  <a:pt x="1573" y="893"/>
                  <a:pt x="1573" y="893"/>
                  <a:pt x="1573" y="893"/>
                </a:cubicBezTo>
                <a:cubicBezTo>
                  <a:pt x="1573" y="1033"/>
                  <a:pt x="1647" y="1125"/>
                  <a:pt x="1792" y="1125"/>
                </a:cubicBezTo>
                <a:cubicBezTo>
                  <a:pt x="1933" y="1125"/>
                  <a:pt x="2017" y="1029"/>
                  <a:pt x="2017" y="895"/>
                </a:cubicBezTo>
                <a:cubicBezTo>
                  <a:pt x="2017" y="460"/>
                  <a:pt x="2017" y="460"/>
                  <a:pt x="2017" y="460"/>
                </a:cubicBezTo>
                <a:cubicBezTo>
                  <a:pt x="2017" y="438"/>
                  <a:pt x="2036" y="421"/>
                  <a:pt x="2056" y="421"/>
                </a:cubicBezTo>
                <a:cubicBezTo>
                  <a:pt x="2159" y="421"/>
                  <a:pt x="2159" y="421"/>
                  <a:pt x="2159" y="421"/>
                </a:cubicBezTo>
                <a:moveTo>
                  <a:pt x="638" y="0"/>
                </a:moveTo>
                <a:cubicBezTo>
                  <a:pt x="285" y="0"/>
                  <a:pt x="0" y="274"/>
                  <a:pt x="0" y="641"/>
                </a:cubicBezTo>
                <a:cubicBezTo>
                  <a:pt x="0" y="1008"/>
                  <a:pt x="285" y="1283"/>
                  <a:pt x="638" y="1283"/>
                </a:cubicBezTo>
                <a:cubicBezTo>
                  <a:pt x="698" y="1283"/>
                  <a:pt x="757" y="1275"/>
                  <a:pt x="812" y="1260"/>
                </a:cubicBezTo>
                <a:cubicBezTo>
                  <a:pt x="881" y="1438"/>
                  <a:pt x="881" y="1438"/>
                  <a:pt x="881" y="1438"/>
                </a:cubicBezTo>
                <a:cubicBezTo>
                  <a:pt x="888" y="1458"/>
                  <a:pt x="902" y="1470"/>
                  <a:pt x="928" y="1470"/>
                </a:cubicBezTo>
                <a:cubicBezTo>
                  <a:pt x="1038" y="1470"/>
                  <a:pt x="1038" y="1470"/>
                  <a:pt x="1038" y="1470"/>
                </a:cubicBezTo>
                <a:cubicBezTo>
                  <a:pt x="1064" y="1470"/>
                  <a:pt x="1084" y="1452"/>
                  <a:pt x="1071" y="1419"/>
                </a:cubicBezTo>
                <a:cubicBezTo>
                  <a:pt x="982" y="1185"/>
                  <a:pt x="982" y="1185"/>
                  <a:pt x="982" y="1185"/>
                </a:cubicBezTo>
                <a:cubicBezTo>
                  <a:pt x="1159" y="1074"/>
                  <a:pt x="1276" y="877"/>
                  <a:pt x="1276" y="641"/>
                </a:cubicBezTo>
                <a:cubicBezTo>
                  <a:pt x="1276" y="274"/>
                  <a:pt x="991" y="0"/>
                  <a:pt x="638" y="0"/>
                </a:cubicBezTo>
                <a:moveTo>
                  <a:pt x="916" y="1013"/>
                </a:moveTo>
                <a:cubicBezTo>
                  <a:pt x="835" y="804"/>
                  <a:pt x="835" y="804"/>
                  <a:pt x="835" y="804"/>
                </a:cubicBezTo>
                <a:cubicBezTo>
                  <a:pt x="828" y="786"/>
                  <a:pt x="814" y="771"/>
                  <a:pt x="783" y="771"/>
                </a:cubicBezTo>
                <a:cubicBezTo>
                  <a:pt x="678" y="771"/>
                  <a:pt x="678" y="771"/>
                  <a:pt x="678" y="771"/>
                </a:cubicBezTo>
                <a:cubicBezTo>
                  <a:pt x="652" y="771"/>
                  <a:pt x="631" y="788"/>
                  <a:pt x="643" y="821"/>
                </a:cubicBezTo>
                <a:cubicBezTo>
                  <a:pt x="749" y="1096"/>
                  <a:pt x="749" y="1096"/>
                  <a:pt x="749" y="1096"/>
                </a:cubicBezTo>
                <a:cubicBezTo>
                  <a:pt x="714" y="1105"/>
                  <a:pt x="677" y="1110"/>
                  <a:pt x="638" y="1110"/>
                </a:cubicBezTo>
                <a:cubicBezTo>
                  <a:pt x="379" y="1110"/>
                  <a:pt x="196" y="907"/>
                  <a:pt x="196" y="641"/>
                </a:cubicBezTo>
                <a:cubicBezTo>
                  <a:pt x="196" y="376"/>
                  <a:pt x="379" y="173"/>
                  <a:pt x="638" y="173"/>
                </a:cubicBezTo>
                <a:cubicBezTo>
                  <a:pt x="897" y="173"/>
                  <a:pt x="1080" y="376"/>
                  <a:pt x="1080" y="641"/>
                </a:cubicBezTo>
                <a:cubicBezTo>
                  <a:pt x="1080" y="796"/>
                  <a:pt x="1018" y="929"/>
                  <a:pt x="916" y="1013"/>
                </a:cubicBezTo>
                <a:moveTo>
                  <a:pt x="7997" y="1218"/>
                </a:moveTo>
                <a:cubicBezTo>
                  <a:pt x="8006" y="1239"/>
                  <a:pt x="7995" y="1260"/>
                  <a:pt x="7969" y="1260"/>
                </a:cubicBezTo>
                <a:cubicBezTo>
                  <a:pt x="7854" y="1260"/>
                  <a:pt x="7854" y="1260"/>
                  <a:pt x="7854" y="1260"/>
                </a:cubicBezTo>
                <a:cubicBezTo>
                  <a:pt x="7833" y="1260"/>
                  <a:pt x="7815" y="1250"/>
                  <a:pt x="7808" y="1229"/>
                </a:cubicBezTo>
                <a:cubicBezTo>
                  <a:pt x="7595" y="655"/>
                  <a:pt x="7595" y="655"/>
                  <a:pt x="7595" y="655"/>
                </a:cubicBezTo>
                <a:cubicBezTo>
                  <a:pt x="7378" y="1229"/>
                  <a:pt x="7378" y="1229"/>
                  <a:pt x="7378" y="1229"/>
                </a:cubicBezTo>
                <a:cubicBezTo>
                  <a:pt x="7369" y="1251"/>
                  <a:pt x="7354" y="1260"/>
                  <a:pt x="7333" y="1260"/>
                </a:cubicBezTo>
                <a:cubicBezTo>
                  <a:pt x="7230" y="1260"/>
                  <a:pt x="7230" y="1260"/>
                  <a:pt x="7230" y="1260"/>
                </a:cubicBezTo>
                <a:cubicBezTo>
                  <a:pt x="7209" y="1260"/>
                  <a:pt x="7193" y="1251"/>
                  <a:pt x="7184" y="1229"/>
                </a:cubicBezTo>
                <a:cubicBezTo>
                  <a:pt x="6966" y="652"/>
                  <a:pt x="6966" y="652"/>
                  <a:pt x="6966" y="652"/>
                </a:cubicBezTo>
                <a:cubicBezTo>
                  <a:pt x="6751" y="1229"/>
                  <a:pt x="6751" y="1229"/>
                  <a:pt x="6751" y="1229"/>
                </a:cubicBezTo>
                <a:cubicBezTo>
                  <a:pt x="6742" y="1250"/>
                  <a:pt x="6726" y="1260"/>
                  <a:pt x="6705" y="1260"/>
                </a:cubicBezTo>
                <a:cubicBezTo>
                  <a:pt x="6597" y="1260"/>
                  <a:pt x="6597" y="1260"/>
                  <a:pt x="6597" y="1260"/>
                </a:cubicBezTo>
                <a:cubicBezTo>
                  <a:pt x="6576" y="1260"/>
                  <a:pt x="6560" y="1250"/>
                  <a:pt x="6551" y="1229"/>
                </a:cubicBezTo>
                <a:cubicBezTo>
                  <a:pt x="6338" y="652"/>
                  <a:pt x="6338" y="652"/>
                  <a:pt x="6338" y="652"/>
                </a:cubicBezTo>
                <a:cubicBezTo>
                  <a:pt x="6118" y="1229"/>
                  <a:pt x="6118" y="1229"/>
                  <a:pt x="6118" y="1229"/>
                </a:cubicBezTo>
                <a:cubicBezTo>
                  <a:pt x="6109" y="1251"/>
                  <a:pt x="6093" y="1260"/>
                  <a:pt x="6072" y="1260"/>
                </a:cubicBezTo>
                <a:cubicBezTo>
                  <a:pt x="5969" y="1260"/>
                  <a:pt x="5969" y="1260"/>
                  <a:pt x="5969" y="1260"/>
                </a:cubicBezTo>
                <a:cubicBezTo>
                  <a:pt x="5948" y="1260"/>
                  <a:pt x="5932" y="1251"/>
                  <a:pt x="5924" y="1229"/>
                </a:cubicBezTo>
                <a:cubicBezTo>
                  <a:pt x="5709" y="652"/>
                  <a:pt x="5709" y="652"/>
                  <a:pt x="5709" y="652"/>
                </a:cubicBezTo>
                <a:cubicBezTo>
                  <a:pt x="5494" y="1229"/>
                  <a:pt x="5494" y="1229"/>
                  <a:pt x="5494" y="1229"/>
                </a:cubicBezTo>
                <a:cubicBezTo>
                  <a:pt x="5487" y="1250"/>
                  <a:pt x="5469" y="1260"/>
                  <a:pt x="5448" y="1260"/>
                </a:cubicBezTo>
                <a:cubicBezTo>
                  <a:pt x="5336" y="1260"/>
                  <a:pt x="5336" y="1260"/>
                  <a:pt x="5336" y="1260"/>
                </a:cubicBezTo>
                <a:cubicBezTo>
                  <a:pt x="5310" y="1260"/>
                  <a:pt x="5300" y="1239"/>
                  <a:pt x="5308" y="1218"/>
                </a:cubicBezTo>
                <a:cubicBezTo>
                  <a:pt x="5600" y="454"/>
                  <a:pt x="5600" y="454"/>
                  <a:pt x="5600" y="454"/>
                </a:cubicBezTo>
                <a:cubicBezTo>
                  <a:pt x="5609" y="432"/>
                  <a:pt x="5625" y="421"/>
                  <a:pt x="5646" y="421"/>
                </a:cubicBezTo>
                <a:cubicBezTo>
                  <a:pt x="5772" y="421"/>
                  <a:pt x="5772" y="421"/>
                  <a:pt x="5772" y="421"/>
                </a:cubicBezTo>
                <a:cubicBezTo>
                  <a:pt x="5793" y="421"/>
                  <a:pt x="5808" y="432"/>
                  <a:pt x="5817" y="454"/>
                </a:cubicBezTo>
                <a:cubicBezTo>
                  <a:pt x="6023" y="1012"/>
                  <a:pt x="6023" y="1012"/>
                  <a:pt x="6023" y="1012"/>
                </a:cubicBezTo>
                <a:cubicBezTo>
                  <a:pt x="6231" y="454"/>
                  <a:pt x="6231" y="454"/>
                  <a:pt x="6231" y="454"/>
                </a:cubicBezTo>
                <a:cubicBezTo>
                  <a:pt x="6240" y="432"/>
                  <a:pt x="6256" y="421"/>
                  <a:pt x="6277" y="421"/>
                </a:cubicBezTo>
                <a:cubicBezTo>
                  <a:pt x="6401" y="421"/>
                  <a:pt x="6401" y="421"/>
                  <a:pt x="6401" y="421"/>
                </a:cubicBezTo>
                <a:cubicBezTo>
                  <a:pt x="6422" y="421"/>
                  <a:pt x="6438" y="432"/>
                  <a:pt x="6446" y="454"/>
                </a:cubicBezTo>
                <a:cubicBezTo>
                  <a:pt x="6653" y="1012"/>
                  <a:pt x="6653" y="1012"/>
                  <a:pt x="6653" y="1012"/>
                </a:cubicBezTo>
                <a:cubicBezTo>
                  <a:pt x="6859" y="454"/>
                  <a:pt x="6859" y="454"/>
                  <a:pt x="6859" y="454"/>
                </a:cubicBezTo>
                <a:cubicBezTo>
                  <a:pt x="6868" y="432"/>
                  <a:pt x="6883" y="421"/>
                  <a:pt x="6904" y="421"/>
                </a:cubicBezTo>
                <a:cubicBezTo>
                  <a:pt x="7029" y="421"/>
                  <a:pt x="7029" y="421"/>
                  <a:pt x="7029" y="421"/>
                </a:cubicBezTo>
                <a:cubicBezTo>
                  <a:pt x="7049" y="421"/>
                  <a:pt x="7065" y="432"/>
                  <a:pt x="7074" y="454"/>
                </a:cubicBezTo>
                <a:cubicBezTo>
                  <a:pt x="7284" y="1012"/>
                  <a:pt x="7284" y="1012"/>
                  <a:pt x="7284" y="1012"/>
                </a:cubicBezTo>
                <a:cubicBezTo>
                  <a:pt x="7488" y="454"/>
                  <a:pt x="7488" y="454"/>
                  <a:pt x="7488" y="454"/>
                </a:cubicBezTo>
                <a:cubicBezTo>
                  <a:pt x="7497" y="432"/>
                  <a:pt x="7513" y="421"/>
                  <a:pt x="7534" y="421"/>
                </a:cubicBezTo>
                <a:cubicBezTo>
                  <a:pt x="7660" y="421"/>
                  <a:pt x="7660" y="421"/>
                  <a:pt x="7660" y="421"/>
                </a:cubicBezTo>
                <a:cubicBezTo>
                  <a:pt x="7681" y="421"/>
                  <a:pt x="7696" y="432"/>
                  <a:pt x="7705" y="454"/>
                </a:cubicBezTo>
                <a:cubicBezTo>
                  <a:pt x="7997" y="1218"/>
                  <a:pt x="7997" y="1218"/>
                  <a:pt x="7997" y="1218"/>
                </a:cubicBezTo>
                <a:moveTo>
                  <a:pt x="3159" y="421"/>
                </a:moveTo>
                <a:cubicBezTo>
                  <a:pt x="3055" y="421"/>
                  <a:pt x="3055" y="421"/>
                  <a:pt x="3055" y="421"/>
                </a:cubicBezTo>
                <a:cubicBezTo>
                  <a:pt x="3035" y="421"/>
                  <a:pt x="3015" y="438"/>
                  <a:pt x="3015" y="461"/>
                </a:cubicBezTo>
                <a:cubicBezTo>
                  <a:pt x="3015" y="531"/>
                  <a:pt x="3015" y="531"/>
                  <a:pt x="3015" y="531"/>
                </a:cubicBezTo>
                <a:cubicBezTo>
                  <a:pt x="2963" y="452"/>
                  <a:pt x="2861" y="397"/>
                  <a:pt x="2741" y="397"/>
                </a:cubicBezTo>
                <a:cubicBezTo>
                  <a:pt x="2514" y="397"/>
                  <a:pt x="2318" y="577"/>
                  <a:pt x="2318" y="839"/>
                </a:cubicBezTo>
                <a:cubicBezTo>
                  <a:pt x="2318" y="1105"/>
                  <a:pt x="2514" y="1283"/>
                  <a:pt x="2739" y="1283"/>
                </a:cubicBezTo>
                <a:cubicBezTo>
                  <a:pt x="2861" y="1283"/>
                  <a:pt x="2961" y="1227"/>
                  <a:pt x="3015" y="1148"/>
                </a:cubicBezTo>
                <a:cubicBezTo>
                  <a:pt x="3015" y="1222"/>
                  <a:pt x="3015" y="1222"/>
                  <a:pt x="3015" y="1222"/>
                </a:cubicBezTo>
                <a:cubicBezTo>
                  <a:pt x="3015" y="1243"/>
                  <a:pt x="3035" y="1260"/>
                  <a:pt x="3055" y="1260"/>
                </a:cubicBezTo>
                <a:cubicBezTo>
                  <a:pt x="3159" y="1260"/>
                  <a:pt x="3159" y="1260"/>
                  <a:pt x="3159" y="1260"/>
                </a:cubicBezTo>
                <a:cubicBezTo>
                  <a:pt x="3180" y="1260"/>
                  <a:pt x="3197" y="1243"/>
                  <a:pt x="3197" y="1222"/>
                </a:cubicBezTo>
                <a:cubicBezTo>
                  <a:pt x="3197" y="461"/>
                  <a:pt x="3197" y="461"/>
                  <a:pt x="3197" y="461"/>
                </a:cubicBezTo>
                <a:cubicBezTo>
                  <a:pt x="3197" y="438"/>
                  <a:pt x="3180" y="421"/>
                  <a:pt x="3159" y="421"/>
                </a:cubicBezTo>
                <a:moveTo>
                  <a:pt x="2760" y="1115"/>
                </a:moveTo>
                <a:cubicBezTo>
                  <a:pt x="2610" y="1115"/>
                  <a:pt x="2503" y="993"/>
                  <a:pt x="2503" y="841"/>
                </a:cubicBezTo>
                <a:cubicBezTo>
                  <a:pt x="2503" y="687"/>
                  <a:pt x="2610" y="568"/>
                  <a:pt x="2760" y="568"/>
                </a:cubicBezTo>
                <a:cubicBezTo>
                  <a:pt x="2909" y="568"/>
                  <a:pt x="3017" y="687"/>
                  <a:pt x="3017" y="841"/>
                </a:cubicBezTo>
                <a:cubicBezTo>
                  <a:pt x="3017" y="993"/>
                  <a:pt x="2909" y="1115"/>
                  <a:pt x="2760" y="1115"/>
                </a:cubicBezTo>
                <a:moveTo>
                  <a:pt x="4389" y="1141"/>
                </a:moveTo>
                <a:cubicBezTo>
                  <a:pt x="4412" y="1169"/>
                  <a:pt x="4393" y="1190"/>
                  <a:pt x="4381" y="1199"/>
                </a:cubicBezTo>
                <a:cubicBezTo>
                  <a:pt x="4309" y="1253"/>
                  <a:pt x="4214" y="1283"/>
                  <a:pt x="4111" y="1283"/>
                </a:cubicBezTo>
                <a:cubicBezTo>
                  <a:pt x="3851" y="1283"/>
                  <a:pt x="3678" y="1092"/>
                  <a:pt x="3678" y="841"/>
                </a:cubicBezTo>
                <a:cubicBezTo>
                  <a:pt x="3678" y="589"/>
                  <a:pt x="3851" y="397"/>
                  <a:pt x="4111" y="397"/>
                </a:cubicBezTo>
                <a:cubicBezTo>
                  <a:pt x="4214" y="397"/>
                  <a:pt x="4309" y="426"/>
                  <a:pt x="4381" y="480"/>
                </a:cubicBezTo>
                <a:cubicBezTo>
                  <a:pt x="4393" y="489"/>
                  <a:pt x="4410" y="508"/>
                  <a:pt x="4389" y="538"/>
                </a:cubicBezTo>
                <a:cubicBezTo>
                  <a:pt x="4340" y="606"/>
                  <a:pt x="4340" y="606"/>
                  <a:pt x="4340" y="606"/>
                </a:cubicBezTo>
                <a:cubicBezTo>
                  <a:pt x="4321" y="633"/>
                  <a:pt x="4298" y="626"/>
                  <a:pt x="4279" y="613"/>
                </a:cubicBezTo>
                <a:cubicBezTo>
                  <a:pt x="4234" y="585"/>
                  <a:pt x="4179" y="563"/>
                  <a:pt x="4117" y="563"/>
                </a:cubicBezTo>
                <a:cubicBezTo>
                  <a:pt x="3964" y="563"/>
                  <a:pt x="3863" y="685"/>
                  <a:pt x="3863" y="841"/>
                </a:cubicBezTo>
                <a:cubicBezTo>
                  <a:pt x="3863" y="996"/>
                  <a:pt x="3964" y="1117"/>
                  <a:pt x="4117" y="1117"/>
                </a:cubicBezTo>
                <a:cubicBezTo>
                  <a:pt x="4179" y="1117"/>
                  <a:pt x="4230" y="1092"/>
                  <a:pt x="4276" y="1066"/>
                </a:cubicBezTo>
                <a:cubicBezTo>
                  <a:pt x="4295" y="1056"/>
                  <a:pt x="4316" y="1047"/>
                  <a:pt x="4337" y="1075"/>
                </a:cubicBezTo>
                <a:lnTo>
                  <a:pt x="4389" y="1141"/>
                </a:lnTo>
                <a:close/>
                <a:moveTo>
                  <a:pt x="4875" y="398"/>
                </a:moveTo>
                <a:cubicBezTo>
                  <a:pt x="4630" y="398"/>
                  <a:pt x="4435" y="591"/>
                  <a:pt x="4435" y="841"/>
                </a:cubicBezTo>
                <a:cubicBezTo>
                  <a:pt x="4435" y="1092"/>
                  <a:pt x="4630" y="1283"/>
                  <a:pt x="4875" y="1283"/>
                </a:cubicBezTo>
                <a:cubicBezTo>
                  <a:pt x="5120" y="1283"/>
                  <a:pt x="5316" y="1092"/>
                  <a:pt x="5316" y="841"/>
                </a:cubicBezTo>
                <a:cubicBezTo>
                  <a:pt x="5316" y="591"/>
                  <a:pt x="5120" y="398"/>
                  <a:pt x="4875" y="398"/>
                </a:cubicBezTo>
                <a:moveTo>
                  <a:pt x="4875" y="1113"/>
                </a:moveTo>
                <a:cubicBezTo>
                  <a:pt x="4725" y="1113"/>
                  <a:pt x="4618" y="993"/>
                  <a:pt x="4618" y="841"/>
                </a:cubicBezTo>
                <a:cubicBezTo>
                  <a:pt x="4618" y="687"/>
                  <a:pt x="4725" y="568"/>
                  <a:pt x="4875" y="568"/>
                </a:cubicBezTo>
                <a:cubicBezTo>
                  <a:pt x="5026" y="568"/>
                  <a:pt x="5132" y="687"/>
                  <a:pt x="5132" y="841"/>
                </a:cubicBezTo>
                <a:cubicBezTo>
                  <a:pt x="5132" y="993"/>
                  <a:pt x="5026" y="1113"/>
                  <a:pt x="4875" y="1113"/>
                </a:cubicBezTo>
                <a:moveTo>
                  <a:pt x="3520" y="23"/>
                </a:moveTo>
                <a:cubicBezTo>
                  <a:pt x="3543" y="23"/>
                  <a:pt x="3559" y="42"/>
                  <a:pt x="3559" y="63"/>
                </a:cubicBezTo>
                <a:cubicBezTo>
                  <a:pt x="3559" y="1220"/>
                  <a:pt x="3559" y="1220"/>
                  <a:pt x="3559" y="1220"/>
                </a:cubicBezTo>
                <a:cubicBezTo>
                  <a:pt x="3559" y="1241"/>
                  <a:pt x="3543" y="1260"/>
                  <a:pt x="3520" y="1260"/>
                </a:cubicBezTo>
                <a:cubicBezTo>
                  <a:pt x="3417" y="1260"/>
                  <a:pt x="3417" y="1260"/>
                  <a:pt x="3417" y="1260"/>
                </a:cubicBezTo>
                <a:cubicBezTo>
                  <a:pt x="3396" y="1260"/>
                  <a:pt x="3377" y="1241"/>
                  <a:pt x="3377" y="1220"/>
                </a:cubicBezTo>
                <a:cubicBezTo>
                  <a:pt x="3377" y="63"/>
                  <a:pt x="3377" y="63"/>
                  <a:pt x="3377" y="63"/>
                </a:cubicBezTo>
                <a:cubicBezTo>
                  <a:pt x="3377" y="42"/>
                  <a:pt x="3396" y="23"/>
                  <a:pt x="3417" y="23"/>
                </a:cubicBezTo>
                <a:cubicBezTo>
                  <a:pt x="3520" y="23"/>
                  <a:pt x="3520" y="23"/>
                  <a:pt x="3520" y="23"/>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Microsoft Sans Serif"/>
              <a:ea typeface="+mn-ea"/>
              <a:cs typeface="+mn-cs"/>
            </a:endParaRPr>
          </a:p>
        </p:txBody>
      </p:sp>
      <p:sp>
        <p:nvSpPr>
          <p:cNvPr id="8" name="Text Placeholder 7">
            <a:extLst>
              <a:ext uri="{FF2B5EF4-FFF2-40B4-BE49-F238E27FC236}">
                <a16:creationId xmlns:a16="http://schemas.microsoft.com/office/drawing/2014/main" id="{B04D80C5-5B09-4391-914E-491EB6BF922B}"/>
              </a:ext>
            </a:extLst>
          </p:cNvPr>
          <p:cNvSpPr>
            <a:spLocks noGrp="1"/>
          </p:cNvSpPr>
          <p:nvPr>
            <p:ph type="body" sz="quarter" idx="11" hasCustomPrompt="1"/>
          </p:nvPr>
        </p:nvSpPr>
        <p:spPr bwMode="gray">
          <a:xfrm>
            <a:off x="3350231" y="504078"/>
            <a:ext cx="2615937" cy="226772"/>
          </a:xfrm>
        </p:spPr>
        <p:txBody>
          <a:bodyPr/>
          <a:lstStyle>
            <a:lvl1pPr marL="0" indent="0" algn="l">
              <a:lnSpc>
                <a:spcPct val="90000"/>
              </a:lnSpc>
              <a:spcBef>
                <a:spcPts val="0"/>
              </a:spcBef>
              <a:buNone/>
              <a:defRPr sz="1600" b="1">
                <a:solidFill>
                  <a:schemeClr val="bg1"/>
                </a:solidFill>
              </a:defRPr>
            </a:lvl1pPr>
            <a:lvl2pPr marL="0" indent="0" algn="r">
              <a:lnSpc>
                <a:spcPct val="90000"/>
              </a:lnSpc>
              <a:spcBef>
                <a:spcPts val="0"/>
              </a:spcBef>
              <a:buNone/>
              <a:defRPr sz="1600">
                <a:solidFill>
                  <a:schemeClr val="bg1"/>
                </a:solidFill>
              </a:defRPr>
            </a:lvl2pPr>
            <a:lvl3pPr marL="0" indent="0" algn="r">
              <a:lnSpc>
                <a:spcPct val="90000"/>
              </a:lnSpc>
              <a:spcBef>
                <a:spcPts val="0"/>
              </a:spcBef>
              <a:buNone/>
              <a:defRPr sz="1600">
                <a:solidFill>
                  <a:schemeClr val="bg1"/>
                </a:solidFill>
              </a:defRPr>
            </a:lvl3pPr>
            <a:lvl4pPr marL="0" indent="0" algn="r">
              <a:lnSpc>
                <a:spcPct val="90000"/>
              </a:lnSpc>
              <a:spcBef>
                <a:spcPts val="0"/>
              </a:spcBef>
              <a:buNone/>
              <a:defRPr sz="1600">
                <a:solidFill>
                  <a:schemeClr val="bg1"/>
                </a:solidFill>
              </a:defRPr>
            </a:lvl4pPr>
            <a:lvl5pPr marL="0" indent="0" algn="r">
              <a:lnSpc>
                <a:spcPct val="90000"/>
              </a:lnSpc>
              <a:spcBef>
                <a:spcPts val="0"/>
              </a:spcBef>
              <a:buNone/>
              <a:defRPr sz="1600">
                <a:solidFill>
                  <a:schemeClr val="bg1"/>
                </a:solidFill>
              </a:defRPr>
            </a:lvl5pPr>
          </a:lstStyle>
          <a:p>
            <a:pPr lvl="0"/>
            <a:r>
              <a:rPr lang="en-US" dirty="0"/>
              <a:t>@</a:t>
            </a:r>
            <a:r>
              <a:rPr lang="en-US" dirty="0" err="1"/>
              <a:t>qualcomm</a:t>
            </a:r>
            <a:endParaRPr lang="en-US" dirty="0"/>
          </a:p>
        </p:txBody>
      </p:sp>
      <p:sp>
        <p:nvSpPr>
          <p:cNvPr id="184" name="Text Placeholder 5">
            <a:extLst>
              <a:ext uri="{FF2B5EF4-FFF2-40B4-BE49-F238E27FC236}">
                <a16:creationId xmlns:a16="http://schemas.microsoft.com/office/drawing/2014/main" id="{E4B73436-F9A5-4201-8676-5BB1475322E2}"/>
              </a:ext>
            </a:extLst>
          </p:cNvPr>
          <p:cNvSpPr>
            <a:spLocks noGrp="1"/>
          </p:cNvSpPr>
          <p:nvPr>
            <p:ph type="body" sz="quarter" idx="13" hasCustomPrompt="1"/>
          </p:nvPr>
        </p:nvSpPr>
        <p:spPr bwMode="gray">
          <a:xfrm>
            <a:off x="478848" y="485695"/>
            <a:ext cx="2620484" cy="262176"/>
          </a:xfrm>
        </p:spPr>
        <p:txBody>
          <a:bodyPr/>
          <a:lstStyle>
            <a:lvl1pPr marL="0" indent="0">
              <a:lnSpc>
                <a:spcPct val="98000"/>
              </a:lnSpc>
              <a:spcBef>
                <a:spcPts val="0"/>
              </a:spcBef>
              <a:buNone/>
              <a:defRPr sz="1600">
                <a:solidFill>
                  <a:schemeClr val="bg1"/>
                </a:solidFill>
              </a:defRPr>
            </a:lvl1pPr>
            <a:lvl2pPr marL="0" indent="0">
              <a:lnSpc>
                <a:spcPct val="98000"/>
              </a:lnSpc>
              <a:spcBef>
                <a:spcPts val="0"/>
              </a:spcBef>
              <a:buNone/>
              <a:defRPr sz="1600">
                <a:solidFill>
                  <a:schemeClr val="bg1"/>
                </a:solidFill>
              </a:defRPr>
            </a:lvl2pPr>
            <a:lvl3pPr marL="0" indent="0">
              <a:lnSpc>
                <a:spcPct val="98000"/>
              </a:lnSpc>
              <a:spcBef>
                <a:spcPts val="0"/>
              </a:spcBef>
              <a:buNone/>
              <a:defRPr sz="1600">
                <a:solidFill>
                  <a:schemeClr val="bg1"/>
                </a:solidFill>
              </a:defRPr>
            </a:lvl3pPr>
            <a:lvl4pPr marL="0" indent="0">
              <a:lnSpc>
                <a:spcPct val="98000"/>
              </a:lnSpc>
              <a:spcBef>
                <a:spcPts val="0"/>
              </a:spcBef>
              <a:buNone/>
              <a:defRPr sz="1600">
                <a:solidFill>
                  <a:schemeClr val="bg1"/>
                </a:solidFill>
              </a:defRPr>
            </a:lvl4pPr>
            <a:lvl5pPr marL="0" indent="0">
              <a:lnSpc>
                <a:spcPct val="98000"/>
              </a:lnSpc>
              <a:spcBef>
                <a:spcPts val="0"/>
              </a:spcBef>
              <a:buNone/>
              <a:defRPr sz="1600">
                <a:solidFill>
                  <a:schemeClr val="bg1"/>
                </a:solidFill>
              </a:defRPr>
            </a:lvl5pPr>
          </a:lstStyle>
          <a:p>
            <a:pPr lvl="0"/>
            <a:r>
              <a:rPr lang="en-US" dirty="0"/>
              <a:t>Date</a:t>
            </a:r>
          </a:p>
        </p:txBody>
      </p:sp>
      <p:sp>
        <p:nvSpPr>
          <p:cNvPr id="185" name="Text Placeholder 48">
            <a:extLst>
              <a:ext uri="{FF2B5EF4-FFF2-40B4-BE49-F238E27FC236}">
                <a16:creationId xmlns:a16="http://schemas.microsoft.com/office/drawing/2014/main" id="{44CE8076-2642-41CB-B9C4-44BBD2A86AAA}"/>
              </a:ext>
            </a:extLst>
          </p:cNvPr>
          <p:cNvSpPr>
            <a:spLocks noGrp="1"/>
          </p:cNvSpPr>
          <p:nvPr>
            <p:ph type="body" sz="quarter" idx="14" hasCustomPrompt="1"/>
          </p:nvPr>
        </p:nvSpPr>
        <p:spPr bwMode="gray">
          <a:xfrm>
            <a:off x="6194425" y="484981"/>
            <a:ext cx="2272217" cy="265271"/>
          </a:xfrm>
        </p:spPr>
        <p:txBody>
          <a:bodyPr/>
          <a:lstStyle>
            <a:lvl1pPr marL="0" indent="0">
              <a:lnSpc>
                <a:spcPct val="98000"/>
              </a:lnSpc>
              <a:spcBef>
                <a:spcPts val="0"/>
              </a:spcBef>
              <a:buNone/>
              <a:defRPr sz="1600">
                <a:solidFill>
                  <a:schemeClr val="bg1"/>
                </a:solidFill>
              </a:defRPr>
            </a:lvl1pPr>
            <a:lvl2pPr marL="0" indent="0">
              <a:lnSpc>
                <a:spcPct val="98000"/>
              </a:lnSpc>
              <a:spcBef>
                <a:spcPts val="0"/>
              </a:spcBef>
              <a:buNone/>
              <a:defRPr sz="1600">
                <a:solidFill>
                  <a:schemeClr val="bg1"/>
                </a:solidFill>
              </a:defRPr>
            </a:lvl2pPr>
            <a:lvl3pPr marL="0" indent="0">
              <a:lnSpc>
                <a:spcPct val="98000"/>
              </a:lnSpc>
              <a:spcBef>
                <a:spcPts val="0"/>
              </a:spcBef>
              <a:buNone/>
              <a:defRPr sz="1600">
                <a:solidFill>
                  <a:schemeClr val="bg1"/>
                </a:solidFill>
              </a:defRPr>
            </a:lvl3pPr>
            <a:lvl4pPr marL="0" indent="0">
              <a:lnSpc>
                <a:spcPct val="98000"/>
              </a:lnSpc>
              <a:spcBef>
                <a:spcPts val="0"/>
              </a:spcBef>
              <a:buNone/>
              <a:defRPr sz="1600">
                <a:solidFill>
                  <a:schemeClr val="bg1"/>
                </a:solidFill>
              </a:defRPr>
            </a:lvl4pPr>
            <a:lvl5pPr marL="0" indent="0">
              <a:lnSpc>
                <a:spcPct val="98000"/>
              </a:lnSpc>
              <a:spcBef>
                <a:spcPts val="0"/>
              </a:spcBef>
              <a:buNone/>
              <a:defRPr sz="1600">
                <a:solidFill>
                  <a:schemeClr val="bg1"/>
                </a:solidFill>
              </a:defRPr>
            </a:lvl5pPr>
          </a:lstStyle>
          <a:p>
            <a:pPr lvl="0"/>
            <a:r>
              <a:rPr lang="en-US" dirty="0"/>
              <a:t>Event location</a:t>
            </a:r>
          </a:p>
        </p:txBody>
      </p:sp>
    </p:spTree>
    <p:extLst>
      <p:ext uri="{BB962C8B-B14F-4D97-AF65-F5344CB8AC3E}">
        <p14:creationId xmlns:p14="http://schemas.microsoft.com/office/powerpoint/2010/main" val="1735684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Title Gray">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4661E1B-8950-4571-B812-FF89A34C489B}"/>
              </a:ext>
            </a:extLst>
          </p:cNvPr>
          <p:cNvGrpSpPr/>
          <p:nvPr userDrawn="1"/>
        </p:nvGrpSpPr>
        <p:grpSpPr bwMode="gray">
          <a:xfrm>
            <a:off x="-1" y="-5"/>
            <a:ext cx="9773500" cy="6359181"/>
            <a:chOff x="-1" y="-5"/>
            <a:chExt cx="9773500" cy="6359181"/>
          </a:xfrm>
        </p:grpSpPr>
        <p:pic>
          <p:nvPicPr>
            <p:cNvPr id="6" name="Picture 5">
              <a:extLst>
                <a:ext uri="{FF2B5EF4-FFF2-40B4-BE49-F238E27FC236}">
                  <a16:creationId xmlns:a16="http://schemas.microsoft.com/office/drawing/2014/main" id="{A74BE142-9DFF-4752-86A2-7CD1767FFF68}"/>
                </a:ext>
              </a:extLst>
            </p:cNvPr>
            <p:cNvPicPr>
              <a:picLocks noChangeAspect="1"/>
            </p:cNvPicPr>
            <p:nvPr userDrawn="1"/>
          </p:nvPicPr>
          <p:blipFill rotWithShape="1">
            <a:blip r:embed="rId2"/>
            <a:srcRect l="3659"/>
            <a:stretch/>
          </p:blipFill>
          <p:spPr bwMode="gray">
            <a:xfrm>
              <a:off x="0" y="1231996"/>
              <a:ext cx="9773499" cy="5127180"/>
            </a:xfrm>
            <a:prstGeom prst="rect">
              <a:avLst/>
            </a:prstGeom>
          </p:spPr>
        </p:pic>
        <p:sp>
          <p:nvSpPr>
            <p:cNvPr id="11" name="Rectangle 10">
              <a:extLst>
                <a:ext uri="{FF2B5EF4-FFF2-40B4-BE49-F238E27FC236}">
                  <a16:creationId xmlns:a16="http://schemas.microsoft.com/office/drawing/2014/main" id="{99A7D86E-0511-40BC-9C4F-607427228C38}"/>
                </a:ext>
              </a:extLst>
            </p:cNvPr>
            <p:cNvSpPr/>
            <p:nvPr userDrawn="1"/>
          </p:nvSpPr>
          <p:spPr bwMode="gray">
            <a:xfrm>
              <a:off x="9533873" y="0"/>
              <a:ext cx="239626" cy="1305694"/>
            </a:xfrm>
            <a:prstGeom prst="rect">
              <a:avLst/>
            </a:prstGeom>
            <a:solidFill>
              <a:srgbClr val="CACBD0"/>
            </a:solidFill>
            <a:ln w="10795" cap="flat" cmpd="sng" algn="ctr">
              <a:noFill/>
              <a:prstDash val="solid"/>
            </a:ln>
            <a:effectLst/>
          </p:spPr>
          <p:txBody>
            <a:bodyPr rtlCol="0" anchor="ctr"/>
            <a:lstStyle/>
            <a:p>
              <a:pPr algn="ctr">
                <a:defRPr/>
              </a:pPr>
              <a:endParaRPr lang="en-US" kern="0" dirty="0" err="1">
                <a:solidFill>
                  <a:prstClr val="white"/>
                </a:solidFill>
              </a:endParaRPr>
            </a:p>
          </p:txBody>
        </p:sp>
        <p:sp>
          <p:nvSpPr>
            <p:cNvPr id="13" name="Rectangle: Single Corner Rounded 55">
              <a:extLst>
                <a:ext uri="{FF2B5EF4-FFF2-40B4-BE49-F238E27FC236}">
                  <a16:creationId xmlns:a16="http://schemas.microsoft.com/office/drawing/2014/main" id="{85EC940F-80A8-4854-B668-0B2C3B537AEF}"/>
                </a:ext>
              </a:extLst>
            </p:cNvPr>
            <p:cNvSpPr/>
            <p:nvPr userDrawn="1"/>
          </p:nvSpPr>
          <p:spPr bwMode="gray">
            <a:xfrm flipV="1">
              <a:off x="-1" y="0"/>
              <a:ext cx="9567417" cy="6266834"/>
            </a:xfrm>
            <a:prstGeom prst="round1Rect">
              <a:avLst>
                <a:gd name="adj" fmla="val 3540"/>
              </a:avLst>
            </a:prstGeom>
            <a:solidFill>
              <a:schemeClr val="accent6"/>
            </a:solidFill>
            <a:ln w="10795" cap="flat" cmpd="sng" algn="ctr">
              <a:noFill/>
              <a:prstDash val="solid"/>
            </a:ln>
            <a:effectLst>
              <a:outerShdw blurRad="139700" dist="38100" dir="21540000" algn="bl" rotWithShape="0">
                <a:prstClr val="black">
                  <a:alpha val="21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kern="0" dirty="0" err="1">
                <a:solidFill>
                  <a:prstClr val="white"/>
                </a:solidFill>
              </a:endParaRPr>
            </a:p>
          </p:txBody>
        </p:sp>
        <p:sp>
          <p:nvSpPr>
            <p:cNvPr id="14" name="Rectangle: Single Corner Rounded 49">
              <a:extLst>
                <a:ext uri="{FF2B5EF4-FFF2-40B4-BE49-F238E27FC236}">
                  <a16:creationId xmlns:a16="http://schemas.microsoft.com/office/drawing/2014/main" id="{11C11600-149C-4FE5-B9F8-44B51907F4B9}"/>
                </a:ext>
              </a:extLst>
            </p:cNvPr>
            <p:cNvSpPr/>
            <p:nvPr userDrawn="1"/>
          </p:nvSpPr>
          <p:spPr bwMode="gray">
            <a:xfrm flipV="1">
              <a:off x="9126204" y="0"/>
              <a:ext cx="441213" cy="6267118"/>
            </a:xfrm>
            <a:prstGeom prst="round1Rect">
              <a:avLst>
                <a:gd name="adj" fmla="val 29015"/>
              </a:avLst>
            </a:prstGeom>
            <a:gradFill flip="none" rotWithShape="1">
              <a:gsLst>
                <a:gs pos="100000">
                  <a:schemeClr val="accent6">
                    <a:lumMod val="50000"/>
                  </a:schemeClr>
                </a:gs>
                <a:gs pos="43000">
                  <a:schemeClr val="accent6">
                    <a:alpha val="0"/>
                  </a:schemeClr>
                </a:gs>
              </a:gsLst>
              <a:lin ang="0" scaled="1"/>
              <a:tileRect/>
            </a:gradFill>
            <a:ln w="10795" cap="flat" cmpd="sng" algn="ctr">
              <a:noFill/>
              <a:prstDash val="solid"/>
            </a:ln>
            <a:effectLst/>
          </p:spPr>
          <p:txBody>
            <a:bodyPr rtlCol="0" anchor="ctr"/>
            <a:lstStyle/>
            <a:p>
              <a:pPr algn="ctr">
                <a:defRPr/>
              </a:pPr>
              <a:endParaRPr lang="en-US" kern="0" dirty="0" err="1">
                <a:solidFill>
                  <a:prstClr val="white"/>
                </a:solidFill>
              </a:endParaRPr>
            </a:p>
          </p:txBody>
        </p:sp>
        <p:grpSp>
          <p:nvGrpSpPr>
            <p:cNvPr id="15" name="Group 14">
              <a:extLst>
                <a:ext uri="{FF2B5EF4-FFF2-40B4-BE49-F238E27FC236}">
                  <a16:creationId xmlns:a16="http://schemas.microsoft.com/office/drawing/2014/main" id="{13AA064E-BF94-4220-A2E6-AD0EBAD92E5F}"/>
                </a:ext>
              </a:extLst>
            </p:cNvPr>
            <p:cNvGrpSpPr/>
            <p:nvPr userDrawn="1"/>
          </p:nvGrpSpPr>
          <p:grpSpPr bwMode="gray">
            <a:xfrm>
              <a:off x="-1" y="-5"/>
              <a:ext cx="8822605" cy="5487295"/>
              <a:chOff x="503572" y="46744"/>
              <a:chExt cx="9419882" cy="5487295"/>
            </a:xfrm>
          </p:grpSpPr>
          <p:sp>
            <p:nvSpPr>
              <p:cNvPr id="16" name="Rectangle 15">
                <a:extLst>
                  <a:ext uri="{FF2B5EF4-FFF2-40B4-BE49-F238E27FC236}">
                    <a16:creationId xmlns:a16="http://schemas.microsoft.com/office/drawing/2014/main" id="{BED2CEFD-5D4A-461C-A377-D3F78C612FBF}"/>
                  </a:ext>
                </a:extLst>
              </p:cNvPr>
              <p:cNvSpPr/>
              <p:nvPr/>
            </p:nvSpPr>
            <p:spPr bwMode="gray">
              <a:xfrm>
                <a:off x="9800389" y="46748"/>
                <a:ext cx="123065" cy="2105026"/>
              </a:xfrm>
              <a:prstGeom prst="rect">
                <a:avLst/>
              </a:prstGeom>
              <a:solidFill>
                <a:schemeClr val="accent6">
                  <a:lumMod val="75000"/>
                </a:schemeClr>
              </a:solidFill>
              <a:ln w="10795" cap="flat" cmpd="sng" algn="ctr">
                <a:noFill/>
                <a:prstDash val="solid"/>
              </a:ln>
              <a:effectLst/>
            </p:spPr>
            <p:txBody>
              <a:bodyPr rtlCol="0" anchor="ctr"/>
              <a:lstStyle/>
              <a:p>
                <a:pPr algn="ctr">
                  <a:defRPr/>
                </a:pPr>
                <a:endParaRPr lang="en-US" kern="0" dirty="0" err="1">
                  <a:solidFill>
                    <a:prstClr val="white"/>
                  </a:solidFill>
                </a:endParaRPr>
              </a:p>
            </p:txBody>
          </p:sp>
          <p:sp>
            <p:nvSpPr>
              <p:cNvPr id="17" name="Rectangle 16">
                <a:extLst>
                  <a:ext uri="{FF2B5EF4-FFF2-40B4-BE49-F238E27FC236}">
                    <a16:creationId xmlns:a16="http://schemas.microsoft.com/office/drawing/2014/main" id="{B2211A6A-7503-41DE-ABF8-BCB51F60E455}"/>
                  </a:ext>
                </a:extLst>
              </p:cNvPr>
              <p:cNvSpPr/>
              <p:nvPr/>
            </p:nvSpPr>
            <p:spPr bwMode="gray">
              <a:xfrm>
                <a:off x="503573" y="5454636"/>
                <a:ext cx="1380260" cy="79403"/>
              </a:xfrm>
              <a:prstGeom prst="rect">
                <a:avLst/>
              </a:prstGeom>
              <a:solidFill>
                <a:schemeClr val="accent6">
                  <a:lumMod val="75000"/>
                </a:schemeClr>
              </a:solidFill>
              <a:ln w="10795" cap="flat" cmpd="sng" algn="ctr">
                <a:noFill/>
                <a:prstDash val="solid"/>
              </a:ln>
              <a:effectLst/>
            </p:spPr>
            <p:txBody>
              <a:bodyPr rtlCol="0" anchor="ctr"/>
              <a:lstStyle/>
              <a:p>
                <a:pPr algn="ctr">
                  <a:defRPr/>
                </a:pPr>
                <a:endParaRPr lang="en-US" kern="0" dirty="0" err="1">
                  <a:solidFill>
                    <a:prstClr val="white"/>
                  </a:solidFill>
                </a:endParaRPr>
              </a:p>
            </p:txBody>
          </p:sp>
          <p:grpSp>
            <p:nvGrpSpPr>
              <p:cNvPr id="18" name="Group 17">
                <a:extLst>
                  <a:ext uri="{FF2B5EF4-FFF2-40B4-BE49-F238E27FC236}">
                    <a16:creationId xmlns:a16="http://schemas.microsoft.com/office/drawing/2014/main" id="{32004FDB-3A51-4F30-A9B8-D9B749A13FC9}"/>
                  </a:ext>
                </a:extLst>
              </p:cNvPr>
              <p:cNvGrpSpPr/>
              <p:nvPr/>
            </p:nvGrpSpPr>
            <p:grpSpPr bwMode="gray">
              <a:xfrm>
                <a:off x="503572" y="46744"/>
                <a:ext cx="9419882" cy="5487295"/>
                <a:chOff x="416723" y="46744"/>
                <a:chExt cx="9419882" cy="5487295"/>
              </a:xfrm>
            </p:grpSpPr>
            <p:grpSp>
              <p:nvGrpSpPr>
                <p:cNvPr id="19" name="Group 18">
                  <a:extLst>
                    <a:ext uri="{FF2B5EF4-FFF2-40B4-BE49-F238E27FC236}">
                      <a16:creationId xmlns:a16="http://schemas.microsoft.com/office/drawing/2014/main" id="{2C058AD1-07AF-4499-9494-597DE33277B0}"/>
                    </a:ext>
                  </a:extLst>
                </p:cNvPr>
                <p:cNvGrpSpPr/>
                <p:nvPr/>
              </p:nvGrpSpPr>
              <p:grpSpPr bwMode="gray">
                <a:xfrm>
                  <a:off x="416723" y="46747"/>
                  <a:ext cx="9419882" cy="5487292"/>
                  <a:chOff x="678406" y="-1026120"/>
                  <a:chExt cx="9440353" cy="5501077"/>
                </a:xfrm>
                <a:effectLst/>
              </p:grpSpPr>
              <p:sp>
                <p:nvSpPr>
                  <p:cNvPr id="21" name="Rectangle: Single Corner Rounded 60">
                    <a:extLst>
                      <a:ext uri="{FF2B5EF4-FFF2-40B4-BE49-F238E27FC236}">
                        <a16:creationId xmlns:a16="http://schemas.microsoft.com/office/drawing/2014/main" id="{1F96330C-3C2B-4FCA-A935-814CF91EA0D2}"/>
                      </a:ext>
                    </a:extLst>
                  </p:cNvPr>
                  <p:cNvSpPr/>
                  <p:nvPr/>
                </p:nvSpPr>
                <p:spPr bwMode="gray">
                  <a:xfrm flipV="1">
                    <a:off x="1974711" y="1033561"/>
                    <a:ext cx="8144048" cy="3441396"/>
                  </a:xfrm>
                  <a:prstGeom prst="round1Rect">
                    <a:avLst>
                      <a:gd name="adj" fmla="val 4294"/>
                    </a:avLst>
                  </a:prstGeom>
                  <a:gradFill>
                    <a:gsLst>
                      <a:gs pos="0">
                        <a:schemeClr val="accent6">
                          <a:lumMod val="75000"/>
                        </a:schemeClr>
                      </a:gs>
                      <a:gs pos="31000">
                        <a:schemeClr val="accent6"/>
                      </a:gs>
                      <a:gs pos="38000">
                        <a:schemeClr val="accent6">
                          <a:lumMod val="75000"/>
                        </a:schemeClr>
                      </a:gs>
                      <a:gs pos="100000">
                        <a:schemeClr val="accent6">
                          <a:lumMod val="75000"/>
                        </a:schemeClr>
                      </a:gs>
                      <a:gs pos="48000">
                        <a:schemeClr val="accent6">
                          <a:lumMod val="75000"/>
                        </a:schemeClr>
                      </a:gs>
                    </a:gsLst>
                    <a:lin ang="4560000" scaled="0"/>
                  </a:gradFill>
                  <a:ln w="1079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kern="0" dirty="0" err="1">
                      <a:solidFill>
                        <a:prstClr val="white"/>
                      </a:solidFill>
                    </a:endParaRPr>
                  </a:p>
                </p:txBody>
              </p:sp>
              <p:sp>
                <p:nvSpPr>
                  <p:cNvPr id="22" name="Rectangle: Single Corner Rounded 61">
                    <a:extLst>
                      <a:ext uri="{FF2B5EF4-FFF2-40B4-BE49-F238E27FC236}">
                        <a16:creationId xmlns:a16="http://schemas.microsoft.com/office/drawing/2014/main" id="{D7D9F917-4981-4A29-9637-9B4B91D49790}"/>
                      </a:ext>
                    </a:extLst>
                  </p:cNvPr>
                  <p:cNvSpPr/>
                  <p:nvPr/>
                </p:nvSpPr>
                <p:spPr bwMode="gray">
                  <a:xfrm flipV="1">
                    <a:off x="678406" y="-1026120"/>
                    <a:ext cx="9332270" cy="5464871"/>
                  </a:xfrm>
                  <a:prstGeom prst="round1Rect">
                    <a:avLst>
                      <a:gd name="adj" fmla="val 2348"/>
                    </a:avLst>
                  </a:prstGeom>
                  <a:solidFill>
                    <a:schemeClr val="accent5"/>
                  </a:solidFill>
                  <a:ln w="10795" cap="flat" cmpd="sng" algn="ctr">
                    <a:noFill/>
                    <a:prstDash val="solid"/>
                  </a:ln>
                  <a:effectLst>
                    <a:outerShdw blurRad="38100" dist="12700" dir="1800000" algn="bl" rotWithShape="0">
                      <a:prstClr val="black">
                        <a:alpha val="31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kern="0" dirty="0" err="1">
                      <a:solidFill>
                        <a:prstClr val="white"/>
                      </a:solidFill>
                    </a:endParaRPr>
                  </a:p>
                </p:txBody>
              </p:sp>
            </p:grpSp>
            <p:sp>
              <p:nvSpPr>
                <p:cNvPr id="20" name="Rectangle: Single Corner Rounded 19">
                  <a:extLst>
                    <a:ext uri="{FF2B5EF4-FFF2-40B4-BE49-F238E27FC236}">
                      <a16:creationId xmlns:a16="http://schemas.microsoft.com/office/drawing/2014/main" id="{EA5E7F3D-50F1-4682-B2B8-61C177A98043}"/>
                    </a:ext>
                  </a:extLst>
                </p:cNvPr>
                <p:cNvSpPr/>
                <p:nvPr/>
              </p:nvSpPr>
              <p:spPr bwMode="gray">
                <a:xfrm flipV="1">
                  <a:off x="9272448" y="46746"/>
                  <a:ext cx="456310" cy="5446965"/>
                </a:xfrm>
                <a:prstGeom prst="round1Rect">
                  <a:avLst>
                    <a:gd name="adj" fmla="val 29954"/>
                  </a:avLst>
                </a:prstGeom>
                <a:gradFill flip="none" rotWithShape="0">
                  <a:gsLst>
                    <a:gs pos="100000">
                      <a:schemeClr val="accent5">
                        <a:lumMod val="50000"/>
                      </a:schemeClr>
                    </a:gs>
                    <a:gs pos="0">
                      <a:schemeClr val="accent5">
                        <a:alpha val="0"/>
                      </a:schemeClr>
                    </a:gs>
                    <a:gs pos="59000">
                      <a:schemeClr val="accent5">
                        <a:lumMod val="50000"/>
                        <a:alpha val="20000"/>
                      </a:schemeClr>
                    </a:gs>
                  </a:gsLst>
                  <a:lin ang="0" scaled="1"/>
                  <a:tileRect/>
                </a:gradFill>
                <a:ln w="10795" cap="flat" cmpd="sng" algn="ctr">
                  <a:noFill/>
                  <a:prstDash val="solid"/>
                </a:ln>
                <a:effectLst/>
              </p:spPr>
              <p:txBody>
                <a:bodyPr rtlCol="0" anchor="ctr"/>
                <a:lstStyle/>
                <a:p>
                  <a:pPr algn="ctr">
                    <a:defRPr/>
                  </a:pPr>
                  <a:endParaRPr lang="en-US" kern="0" dirty="0" err="1">
                    <a:solidFill>
                      <a:prstClr val="white"/>
                    </a:solidFill>
                  </a:endParaRPr>
                </a:p>
              </p:txBody>
            </p:sp>
            <p:sp>
              <p:nvSpPr>
                <p:cNvPr id="24" name="Rectangle: Single Corner Rounded 23">
                  <a:extLst>
                    <a:ext uri="{FF2B5EF4-FFF2-40B4-BE49-F238E27FC236}">
                      <a16:creationId xmlns:a16="http://schemas.microsoft.com/office/drawing/2014/main" id="{9D6F1FDB-F52B-4FEA-A765-45F8965E26E4}"/>
                    </a:ext>
                  </a:extLst>
                </p:cNvPr>
                <p:cNvSpPr/>
                <p:nvPr userDrawn="1"/>
              </p:nvSpPr>
              <p:spPr bwMode="gray">
                <a:xfrm flipV="1">
                  <a:off x="9182404" y="46744"/>
                  <a:ext cx="438370" cy="5446965"/>
                </a:xfrm>
                <a:prstGeom prst="round1Rect">
                  <a:avLst>
                    <a:gd name="adj" fmla="val 0"/>
                  </a:avLst>
                </a:prstGeom>
                <a:gradFill flip="none" rotWithShape="1">
                  <a:gsLst>
                    <a:gs pos="98972">
                      <a:schemeClr val="accent5">
                        <a:lumMod val="75000"/>
                      </a:schemeClr>
                    </a:gs>
                    <a:gs pos="48000">
                      <a:schemeClr val="accent5">
                        <a:alpha val="0"/>
                      </a:schemeClr>
                    </a:gs>
                    <a:gs pos="68000">
                      <a:schemeClr val="accent5">
                        <a:alpha val="50000"/>
                        <a:lumMod val="85000"/>
                      </a:schemeClr>
                    </a:gs>
                  </a:gsLst>
                  <a:lin ang="0" scaled="1"/>
                  <a:tileRect/>
                </a:gradFill>
                <a:ln w="10795" cap="flat" cmpd="sng" algn="ctr">
                  <a:noFill/>
                  <a:prstDash val="solid"/>
                </a:ln>
                <a:effectLst/>
              </p:spPr>
              <p:txBody>
                <a:bodyPr rtlCol="0" anchor="ctr"/>
                <a:lstStyle/>
                <a:p>
                  <a:pPr algn="ctr">
                    <a:defRPr/>
                  </a:pPr>
                  <a:endParaRPr lang="en-US" kern="0" dirty="0" err="1">
                    <a:solidFill>
                      <a:prstClr val="white"/>
                    </a:solidFill>
                  </a:endParaRPr>
                </a:p>
              </p:txBody>
            </p:sp>
          </p:grpSp>
        </p:grpSp>
      </p:grpSp>
      <p:sp>
        <p:nvSpPr>
          <p:cNvPr id="2" name="Title 1"/>
          <p:cNvSpPr>
            <a:spLocks noGrp="1"/>
          </p:cNvSpPr>
          <p:nvPr>
            <p:ph type="ctrTitle"/>
          </p:nvPr>
        </p:nvSpPr>
        <p:spPr bwMode="gray">
          <a:xfrm>
            <a:off x="434551" y="2615706"/>
            <a:ext cx="7425116" cy="1461939"/>
          </a:xfrm>
        </p:spPr>
        <p:txBody>
          <a:bodyPr wrap="square" anchor="b">
            <a:noAutofit/>
          </a:bodyPr>
          <a:lstStyle>
            <a:lvl1pPr algn="l">
              <a:lnSpc>
                <a:spcPct val="90000"/>
              </a:lnSpc>
              <a:defRPr sz="6000" spc="-20" baseline="0">
                <a:solidFill>
                  <a:schemeClr val="bg1"/>
                </a:solidFill>
              </a:defRPr>
            </a:lvl1pPr>
          </a:lstStyle>
          <a:p>
            <a:r>
              <a:rPr lang="en-US"/>
              <a:t>Click to edit Master title style</a:t>
            </a:r>
            <a:endParaRPr lang="en-US" dirty="0"/>
          </a:p>
        </p:txBody>
      </p:sp>
      <p:sp>
        <p:nvSpPr>
          <p:cNvPr id="38" name="Text Placeholder 7"/>
          <p:cNvSpPr>
            <a:spLocks noGrp="1"/>
          </p:cNvSpPr>
          <p:nvPr>
            <p:ph type="body" sz="quarter" idx="10" hasCustomPrompt="1"/>
          </p:nvPr>
        </p:nvSpPr>
        <p:spPr bwMode="gray">
          <a:xfrm>
            <a:off x="483783" y="4195085"/>
            <a:ext cx="7363786" cy="961930"/>
          </a:xfrm>
        </p:spPr>
        <p:txBody>
          <a:bodyPr>
            <a:noAutofit/>
          </a:bodyPr>
          <a:lstStyle>
            <a:lvl1pPr marL="0" indent="0">
              <a:spcBef>
                <a:spcPts val="0"/>
              </a:spcBef>
              <a:spcAft>
                <a:spcPts val="600"/>
              </a:spcAft>
              <a:buFont typeface="Microsoft Sans Serif" panose="020B0604020202020204" pitchFamily="34" charset="0"/>
              <a:buChar char="​"/>
              <a:defRPr sz="2100" b="1" spc="30" baseline="0">
                <a:solidFill>
                  <a:schemeClr val="bg1"/>
                </a:solidFill>
              </a:defRPr>
            </a:lvl1pPr>
            <a:lvl2pPr marL="0" indent="0">
              <a:lnSpc>
                <a:spcPct val="98000"/>
              </a:lnSpc>
              <a:spcBef>
                <a:spcPts val="0"/>
              </a:spcBef>
              <a:buFont typeface="Microsoft Sans Serif" panose="020B0604020202020204" pitchFamily="34" charset="0"/>
              <a:buNone/>
              <a:defRPr sz="1800">
                <a:solidFill>
                  <a:schemeClr val="bg1"/>
                </a:solidFill>
              </a:defRPr>
            </a:lvl2pPr>
            <a:lvl3pPr marL="0" indent="0">
              <a:lnSpc>
                <a:spcPct val="98000"/>
              </a:lnSpc>
              <a:spcBef>
                <a:spcPts val="0"/>
              </a:spcBef>
              <a:buFont typeface="Microsoft Sans Serif" panose="020B0604020202020204" pitchFamily="34" charset="0"/>
              <a:buChar char="​"/>
              <a:defRPr sz="1800">
                <a:solidFill>
                  <a:schemeClr val="bg1"/>
                </a:solidFill>
              </a:defRPr>
            </a:lvl3pPr>
            <a:lvl4pPr marL="0" indent="0">
              <a:lnSpc>
                <a:spcPct val="98000"/>
              </a:lnSpc>
              <a:spcBef>
                <a:spcPts val="0"/>
              </a:spcBef>
              <a:buFont typeface="Microsoft Sans Serif" panose="020B0604020202020204" pitchFamily="34" charset="0"/>
              <a:buChar char="​"/>
              <a:defRPr sz="1800" baseline="0">
                <a:solidFill>
                  <a:schemeClr val="bg1"/>
                </a:solidFill>
              </a:defRPr>
            </a:lvl4pPr>
            <a:lvl5pPr>
              <a:lnSpc>
                <a:spcPct val="98000"/>
              </a:lnSpc>
              <a:spcBef>
                <a:spcPts val="0"/>
              </a:spcBef>
              <a:defRPr sz="1800">
                <a:solidFill>
                  <a:schemeClr val="bg1"/>
                </a:solidFill>
              </a:defRPr>
            </a:lvl5pPr>
            <a:lvl6pPr>
              <a:lnSpc>
                <a:spcPct val="98000"/>
              </a:lnSpc>
              <a:spcBef>
                <a:spcPts val="0"/>
              </a:spcBef>
              <a:defRPr sz="1800">
                <a:solidFill>
                  <a:schemeClr val="bg1"/>
                </a:solidFill>
              </a:defRPr>
            </a:lvl6pPr>
            <a:lvl7pPr>
              <a:lnSpc>
                <a:spcPct val="98000"/>
              </a:lnSpc>
              <a:spcBef>
                <a:spcPts val="0"/>
              </a:spcBef>
              <a:defRPr sz="1800" baseline="0">
                <a:solidFill>
                  <a:schemeClr val="bg1"/>
                </a:solidFill>
              </a:defRPr>
            </a:lvl7pPr>
            <a:lvl8pPr>
              <a:lnSpc>
                <a:spcPct val="98000"/>
              </a:lnSpc>
              <a:spcBef>
                <a:spcPts val="0"/>
              </a:spcBef>
              <a:defRPr sz="1800" baseline="0">
                <a:solidFill>
                  <a:schemeClr val="bg1"/>
                </a:solidFill>
              </a:defRPr>
            </a:lvl8pPr>
            <a:lvl9pPr>
              <a:lnSpc>
                <a:spcPct val="98000"/>
              </a:lnSpc>
              <a:spcBef>
                <a:spcPts val="0"/>
              </a:spcBef>
              <a:defRPr sz="1800" baseline="0">
                <a:solidFill>
                  <a:schemeClr val="bg1"/>
                </a:solidFill>
              </a:defRPr>
            </a:lvl9pPr>
          </a:lstStyle>
          <a:p>
            <a:pPr lvl="0"/>
            <a:r>
              <a:rPr lang="en-US" dirty="0"/>
              <a:t>Speaker name</a:t>
            </a:r>
          </a:p>
          <a:p>
            <a:pPr lvl="1"/>
            <a:r>
              <a:rPr lang="en-US" dirty="0"/>
              <a:t>Speaker title</a:t>
            </a:r>
          </a:p>
          <a:p>
            <a:pPr lvl="1"/>
            <a:endParaRPr lang="en-US" dirty="0"/>
          </a:p>
        </p:txBody>
      </p:sp>
      <p:sp>
        <p:nvSpPr>
          <p:cNvPr id="88" name="Freeform 5">
            <a:extLst>
              <a:ext uri="{FF2B5EF4-FFF2-40B4-BE49-F238E27FC236}">
                <a16:creationId xmlns:a16="http://schemas.microsoft.com/office/drawing/2014/main" id="{3915EFCB-AFF4-4D78-8B01-1EBD79B33901}"/>
              </a:ext>
            </a:extLst>
          </p:cNvPr>
          <p:cNvSpPr>
            <a:spLocks noEditPoints="1"/>
          </p:cNvSpPr>
          <p:nvPr userDrawn="1"/>
        </p:nvSpPr>
        <p:spPr bwMode="gray">
          <a:xfrm>
            <a:off x="10318621" y="477043"/>
            <a:ext cx="1319582" cy="241866"/>
          </a:xfrm>
          <a:custGeom>
            <a:avLst/>
            <a:gdLst>
              <a:gd name="T0" fmla="*/ 2199 w 8006"/>
              <a:gd name="T1" fmla="*/ 1222 h 1470"/>
              <a:gd name="T2" fmla="*/ 2017 w 8006"/>
              <a:gd name="T3" fmla="*/ 1223 h 1470"/>
              <a:gd name="T4" fmla="*/ 1391 w 8006"/>
              <a:gd name="T5" fmla="*/ 923 h 1470"/>
              <a:gd name="T6" fmla="*/ 1535 w 8006"/>
              <a:gd name="T7" fmla="*/ 421 h 1470"/>
              <a:gd name="T8" fmla="*/ 1792 w 8006"/>
              <a:gd name="T9" fmla="*/ 1125 h 1470"/>
              <a:gd name="T10" fmla="*/ 2056 w 8006"/>
              <a:gd name="T11" fmla="*/ 421 h 1470"/>
              <a:gd name="T12" fmla="*/ 0 w 8006"/>
              <a:gd name="T13" fmla="*/ 641 h 1470"/>
              <a:gd name="T14" fmla="*/ 881 w 8006"/>
              <a:gd name="T15" fmla="*/ 1438 h 1470"/>
              <a:gd name="T16" fmla="*/ 1071 w 8006"/>
              <a:gd name="T17" fmla="*/ 1419 h 1470"/>
              <a:gd name="T18" fmla="*/ 638 w 8006"/>
              <a:gd name="T19" fmla="*/ 0 h 1470"/>
              <a:gd name="T20" fmla="*/ 783 w 8006"/>
              <a:gd name="T21" fmla="*/ 771 h 1470"/>
              <a:gd name="T22" fmla="*/ 749 w 8006"/>
              <a:gd name="T23" fmla="*/ 1096 h 1470"/>
              <a:gd name="T24" fmla="*/ 638 w 8006"/>
              <a:gd name="T25" fmla="*/ 173 h 1470"/>
              <a:gd name="T26" fmla="*/ 7997 w 8006"/>
              <a:gd name="T27" fmla="*/ 1218 h 1470"/>
              <a:gd name="T28" fmla="*/ 7808 w 8006"/>
              <a:gd name="T29" fmla="*/ 1229 h 1470"/>
              <a:gd name="T30" fmla="*/ 7333 w 8006"/>
              <a:gd name="T31" fmla="*/ 1260 h 1470"/>
              <a:gd name="T32" fmla="*/ 6966 w 8006"/>
              <a:gd name="T33" fmla="*/ 652 h 1470"/>
              <a:gd name="T34" fmla="*/ 6597 w 8006"/>
              <a:gd name="T35" fmla="*/ 1260 h 1470"/>
              <a:gd name="T36" fmla="*/ 6118 w 8006"/>
              <a:gd name="T37" fmla="*/ 1229 h 1470"/>
              <a:gd name="T38" fmla="*/ 5924 w 8006"/>
              <a:gd name="T39" fmla="*/ 1229 h 1470"/>
              <a:gd name="T40" fmla="*/ 5448 w 8006"/>
              <a:gd name="T41" fmla="*/ 1260 h 1470"/>
              <a:gd name="T42" fmla="*/ 5600 w 8006"/>
              <a:gd name="T43" fmla="*/ 454 h 1470"/>
              <a:gd name="T44" fmla="*/ 5817 w 8006"/>
              <a:gd name="T45" fmla="*/ 454 h 1470"/>
              <a:gd name="T46" fmla="*/ 6277 w 8006"/>
              <a:gd name="T47" fmla="*/ 421 h 1470"/>
              <a:gd name="T48" fmla="*/ 6653 w 8006"/>
              <a:gd name="T49" fmla="*/ 1012 h 1470"/>
              <a:gd name="T50" fmla="*/ 7029 w 8006"/>
              <a:gd name="T51" fmla="*/ 421 h 1470"/>
              <a:gd name="T52" fmla="*/ 7488 w 8006"/>
              <a:gd name="T53" fmla="*/ 454 h 1470"/>
              <a:gd name="T54" fmla="*/ 7705 w 8006"/>
              <a:gd name="T55" fmla="*/ 454 h 1470"/>
              <a:gd name="T56" fmla="*/ 3055 w 8006"/>
              <a:gd name="T57" fmla="*/ 421 h 1470"/>
              <a:gd name="T58" fmla="*/ 2741 w 8006"/>
              <a:gd name="T59" fmla="*/ 397 h 1470"/>
              <a:gd name="T60" fmla="*/ 3015 w 8006"/>
              <a:gd name="T61" fmla="*/ 1148 h 1470"/>
              <a:gd name="T62" fmla="*/ 3159 w 8006"/>
              <a:gd name="T63" fmla="*/ 1260 h 1470"/>
              <a:gd name="T64" fmla="*/ 3159 w 8006"/>
              <a:gd name="T65" fmla="*/ 421 h 1470"/>
              <a:gd name="T66" fmla="*/ 2760 w 8006"/>
              <a:gd name="T67" fmla="*/ 568 h 1470"/>
              <a:gd name="T68" fmla="*/ 4389 w 8006"/>
              <a:gd name="T69" fmla="*/ 1141 h 1470"/>
              <a:gd name="T70" fmla="*/ 3678 w 8006"/>
              <a:gd name="T71" fmla="*/ 841 h 1470"/>
              <a:gd name="T72" fmla="*/ 4389 w 8006"/>
              <a:gd name="T73" fmla="*/ 538 h 1470"/>
              <a:gd name="T74" fmla="*/ 4117 w 8006"/>
              <a:gd name="T75" fmla="*/ 563 h 1470"/>
              <a:gd name="T76" fmla="*/ 4276 w 8006"/>
              <a:gd name="T77" fmla="*/ 1066 h 1470"/>
              <a:gd name="T78" fmla="*/ 4875 w 8006"/>
              <a:gd name="T79" fmla="*/ 398 h 1470"/>
              <a:gd name="T80" fmla="*/ 5316 w 8006"/>
              <a:gd name="T81" fmla="*/ 841 h 1470"/>
              <a:gd name="T82" fmla="*/ 4618 w 8006"/>
              <a:gd name="T83" fmla="*/ 841 h 1470"/>
              <a:gd name="T84" fmla="*/ 4875 w 8006"/>
              <a:gd name="T85" fmla="*/ 1113 h 1470"/>
              <a:gd name="T86" fmla="*/ 3559 w 8006"/>
              <a:gd name="T87" fmla="*/ 1220 h 1470"/>
              <a:gd name="T88" fmla="*/ 3377 w 8006"/>
              <a:gd name="T89" fmla="*/ 1220 h 1470"/>
              <a:gd name="T90" fmla="*/ 3520 w 8006"/>
              <a:gd name="T91" fmla="*/ 23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06" h="1470">
                <a:moveTo>
                  <a:pt x="2159" y="421"/>
                </a:moveTo>
                <a:cubicBezTo>
                  <a:pt x="2180" y="421"/>
                  <a:pt x="2199" y="438"/>
                  <a:pt x="2199" y="461"/>
                </a:cubicBezTo>
                <a:cubicBezTo>
                  <a:pt x="2199" y="1222"/>
                  <a:pt x="2199" y="1222"/>
                  <a:pt x="2199" y="1222"/>
                </a:cubicBezTo>
                <a:cubicBezTo>
                  <a:pt x="2199" y="1243"/>
                  <a:pt x="2180" y="1260"/>
                  <a:pt x="2159" y="1260"/>
                </a:cubicBezTo>
                <a:cubicBezTo>
                  <a:pt x="2056" y="1260"/>
                  <a:pt x="2056" y="1260"/>
                  <a:pt x="2056" y="1260"/>
                </a:cubicBezTo>
                <a:cubicBezTo>
                  <a:pt x="2036" y="1260"/>
                  <a:pt x="2017" y="1244"/>
                  <a:pt x="2017" y="1223"/>
                </a:cubicBezTo>
                <a:cubicBezTo>
                  <a:pt x="2017" y="1153"/>
                  <a:pt x="2017" y="1153"/>
                  <a:pt x="2017" y="1153"/>
                </a:cubicBezTo>
                <a:cubicBezTo>
                  <a:pt x="1965" y="1230"/>
                  <a:pt x="1876" y="1283"/>
                  <a:pt x="1745" y="1283"/>
                </a:cubicBezTo>
                <a:cubicBezTo>
                  <a:pt x="1526" y="1283"/>
                  <a:pt x="1391" y="1138"/>
                  <a:pt x="1391" y="923"/>
                </a:cubicBezTo>
                <a:cubicBezTo>
                  <a:pt x="1391" y="460"/>
                  <a:pt x="1391" y="460"/>
                  <a:pt x="1391" y="460"/>
                </a:cubicBezTo>
                <a:cubicBezTo>
                  <a:pt x="1391" y="438"/>
                  <a:pt x="1411" y="421"/>
                  <a:pt x="1432" y="421"/>
                </a:cubicBezTo>
                <a:cubicBezTo>
                  <a:pt x="1535" y="421"/>
                  <a:pt x="1535" y="421"/>
                  <a:pt x="1535" y="421"/>
                </a:cubicBezTo>
                <a:cubicBezTo>
                  <a:pt x="1556" y="421"/>
                  <a:pt x="1573" y="438"/>
                  <a:pt x="1573" y="460"/>
                </a:cubicBezTo>
                <a:cubicBezTo>
                  <a:pt x="1573" y="893"/>
                  <a:pt x="1573" y="893"/>
                  <a:pt x="1573" y="893"/>
                </a:cubicBezTo>
                <a:cubicBezTo>
                  <a:pt x="1573" y="1033"/>
                  <a:pt x="1647" y="1125"/>
                  <a:pt x="1792" y="1125"/>
                </a:cubicBezTo>
                <a:cubicBezTo>
                  <a:pt x="1933" y="1125"/>
                  <a:pt x="2017" y="1029"/>
                  <a:pt x="2017" y="895"/>
                </a:cubicBezTo>
                <a:cubicBezTo>
                  <a:pt x="2017" y="460"/>
                  <a:pt x="2017" y="460"/>
                  <a:pt x="2017" y="460"/>
                </a:cubicBezTo>
                <a:cubicBezTo>
                  <a:pt x="2017" y="438"/>
                  <a:pt x="2036" y="421"/>
                  <a:pt x="2056" y="421"/>
                </a:cubicBezTo>
                <a:cubicBezTo>
                  <a:pt x="2159" y="421"/>
                  <a:pt x="2159" y="421"/>
                  <a:pt x="2159" y="421"/>
                </a:cubicBezTo>
                <a:moveTo>
                  <a:pt x="638" y="0"/>
                </a:moveTo>
                <a:cubicBezTo>
                  <a:pt x="285" y="0"/>
                  <a:pt x="0" y="274"/>
                  <a:pt x="0" y="641"/>
                </a:cubicBezTo>
                <a:cubicBezTo>
                  <a:pt x="0" y="1008"/>
                  <a:pt x="285" y="1283"/>
                  <a:pt x="638" y="1283"/>
                </a:cubicBezTo>
                <a:cubicBezTo>
                  <a:pt x="698" y="1283"/>
                  <a:pt x="757" y="1275"/>
                  <a:pt x="812" y="1260"/>
                </a:cubicBezTo>
                <a:cubicBezTo>
                  <a:pt x="881" y="1438"/>
                  <a:pt x="881" y="1438"/>
                  <a:pt x="881" y="1438"/>
                </a:cubicBezTo>
                <a:cubicBezTo>
                  <a:pt x="888" y="1458"/>
                  <a:pt x="902" y="1470"/>
                  <a:pt x="928" y="1470"/>
                </a:cubicBezTo>
                <a:cubicBezTo>
                  <a:pt x="1038" y="1470"/>
                  <a:pt x="1038" y="1470"/>
                  <a:pt x="1038" y="1470"/>
                </a:cubicBezTo>
                <a:cubicBezTo>
                  <a:pt x="1064" y="1470"/>
                  <a:pt x="1084" y="1452"/>
                  <a:pt x="1071" y="1419"/>
                </a:cubicBezTo>
                <a:cubicBezTo>
                  <a:pt x="982" y="1185"/>
                  <a:pt x="982" y="1185"/>
                  <a:pt x="982" y="1185"/>
                </a:cubicBezTo>
                <a:cubicBezTo>
                  <a:pt x="1159" y="1074"/>
                  <a:pt x="1276" y="877"/>
                  <a:pt x="1276" y="641"/>
                </a:cubicBezTo>
                <a:cubicBezTo>
                  <a:pt x="1276" y="274"/>
                  <a:pt x="991" y="0"/>
                  <a:pt x="638" y="0"/>
                </a:cubicBezTo>
                <a:moveTo>
                  <a:pt x="916" y="1013"/>
                </a:moveTo>
                <a:cubicBezTo>
                  <a:pt x="835" y="804"/>
                  <a:pt x="835" y="804"/>
                  <a:pt x="835" y="804"/>
                </a:cubicBezTo>
                <a:cubicBezTo>
                  <a:pt x="828" y="786"/>
                  <a:pt x="814" y="771"/>
                  <a:pt x="783" y="771"/>
                </a:cubicBezTo>
                <a:cubicBezTo>
                  <a:pt x="678" y="771"/>
                  <a:pt x="678" y="771"/>
                  <a:pt x="678" y="771"/>
                </a:cubicBezTo>
                <a:cubicBezTo>
                  <a:pt x="652" y="771"/>
                  <a:pt x="631" y="788"/>
                  <a:pt x="643" y="821"/>
                </a:cubicBezTo>
                <a:cubicBezTo>
                  <a:pt x="749" y="1096"/>
                  <a:pt x="749" y="1096"/>
                  <a:pt x="749" y="1096"/>
                </a:cubicBezTo>
                <a:cubicBezTo>
                  <a:pt x="714" y="1105"/>
                  <a:pt x="677" y="1110"/>
                  <a:pt x="638" y="1110"/>
                </a:cubicBezTo>
                <a:cubicBezTo>
                  <a:pt x="379" y="1110"/>
                  <a:pt x="196" y="907"/>
                  <a:pt x="196" y="641"/>
                </a:cubicBezTo>
                <a:cubicBezTo>
                  <a:pt x="196" y="376"/>
                  <a:pt x="379" y="173"/>
                  <a:pt x="638" y="173"/>
                </a:cubicBezTo>
                <a:cubicBezTo>
                  <a:pt x="897" y="173"/>
                  <a:pt x="1080" y="376"/>
                  <a:pt x="1080" y="641"/>
                </a:cubicBezTo>
                <a:cubicBezTo>
                  <a:pt x="1080" y="796"/>
                  <a:pt x="1018" y="929"/>
                  <a:pt x="916" y="1013"/>
                </a:cubicBezTo>
                <a:moveTo>
                  <a:pt x="7997" y="1218"/>
                </a:moveTo>
                <a:cubicBezTo>
                  <a:pt x="8006" y="1239"/>
                  <a:pt x="7995" y="1260"/>
                  <a:pt x="7969" y="1260"/>
                </a:cubicBezTo>
                <a:cubicBezTo>
                  <a:pt x="7854" y="1260"/>
                  <a:pt x="7854" y="1260"/>
                  <a:pt x="7854" y="1260"/>
                </a:cubicBezTo>
                <a:cubicBezTo>
                  <a:pt x="7833" y="1260"/>
                  <a:pt x="7815" y="1250"/>
                  <a:pt x="7808" y="1229"/>
                </a:cubicBezTo>
                <a:cubicBezTo>
                  <a:pt x="7595" y="655"/>
                  <a:pt x="7595" y="655"/>
                  <a:pt x="7595" y="655"/>
                </a:cubicBezTo>
                <a:cubicBezTo>
                  <a:pt x="7378" y="1229"/>
                  <a:pt x="7378" y="1229"/>
                  <a:pt x="7378" y="1229"/>
                </a:cubicBezTo>
                <a:cubicBezTo>
                  <a:pt x="7369" y="1251"/>
                  <a:pt x="7354" y="1260"/>
                  <a:pt x="7333" y="1260"/>
                </a:cubicBezTo>
                <a:cubicBezTo>
                  <a:pt x="7230" y="1260"/>
                  <a:pt x="7230" y="1260"/>
                  <a:pt x="7230" y="1260"/>
                </a:cubicBezTo>
                <a:cubicBezTo>
                  <a:pt x="7209" y="1260"/>
                  <a:pt x="7193" y="1251"/>
                  <a:pt x="7184" y="1229"/>
                </a:cubicBezTo>
                <a:cubicBezTo>
                  <a:pt x="6966" y="652"/>
                  <a:pt x="6966" y="652"/>
                  <a:pt x="6966" y="652"/>
                </a:cubicBezTo>
                <a:cubicBezTo>
                  <a:pt x="6751" y="1229"/>
                  <a:pt x="6751" y="1229"/>
                  <a:pt x="6751" y="1229"/>
                </a:cubicBezTo>
                <a:cubicBezTo>
                  <a:pt x="6742" y="1250"/>
                  <a:pt x="6726" y="1260"/>
                  <a:pt x="6705" y="1260"/>
                </a:cubicBezTo>
                <a:cubicBezTo>
                  <a:pt x="6597" y="1260"/>
                  <a:pt x="6597" y="1260"/>
                  <a:pt x="6597" y="1260"/>
                </a:cubicBezTo>
                <a:cubicBezTo>
                  <a:pt x="6576" y="1260"/>
                  <a:pt x="6560" y="1250"/>
                  <a:pt x="6551" y="1229"/>
                </a:cubicBezTo>
                <a:cubicBezTo>
                  <a:pt x="6338" y="652"/>
                  <a:pt x="6338" y="652"/>
                  <a:pt x="6338" y="652"/>
                </a:cubicBezTo>
                <a:cubicBezTo>
                  <a:pt x="6118" y="1229"/>
                  <a:pt x="6118" y="1229"/>
                  <a:pt x="6118" y="1229"/>
                </a:cubicBezTo>
                <a:cubicBezTo>
                  <a:pt x="6109" y="1251"/>
                  <a:pt x="6093" y="1260"/>
                  <a:pt x="6072" y="1260"/>
                </a:cubicBezTo>
                <a:cubicBezTo>
                  <a:pt x="5969" y="1260"/>
                  <a:pt x="5969" y="1260"/>
                  <a:pt x="5969" y="1260"/>
                </a:cubicBezTo>
                <a:cubicBezTo>
                  <a:pt x="5948" y="1260"/>
                  <a:pt x="5932" y="1251"/>
                  <a:pt x="5924" y="1229"/>
                </a:cubicBezTo>
                <a:cubicBezTo>
                  <a:pt x="5709" y="652"/>
                  <a:pt x="5709" y="652"/>
                  <a:pt x="5709" y="652"/>
                </a:cubicBezTo>
                <a:cubicBezTo>
                  <a:pt x="5494" y="1229"/>
                  <a:pt x="5494" y="1229"/>
                  <a:pt x="5494" y="1229"/>
                </a:cubicBezTo>
                <a:cubicBezTo>
                  <a:pt x="5487" y="1250"/>
                  <a:pt x="5469" y="1260"/>
                  <a:pt x="5448" y="1260"/>
                </a:cubicBezTo>
                <a:cubicBezTo>
                  <a:pt x="5336" y="1260"/>
                  <a:pt x="5336" y="1260"/>
                  <a:pt x="5336" y="1260"/>
                </a:cubicBezTo>
                <a:cubicBezTo>
                  <a:pt x="5310" y="1260"/>
                  <a:pt x="5300" y="1239"/>
                  <a:pt x="5308" y="1218"/>
                </a:cubicBezTo>
                <a:cubicBezTo>
                  <a:pt x="5600" y="454"/>
                  <a:pt x="5600" y="454"/>
                  <a:pt x="5600" y="454"/>
                </a:cubicBezTo>
                <a:cubicBezTo>
                  <a:pt x="5609" y="432"/>
                  <a:pt x="5625" y="421"/>
                  <a:pt x="5646" y="421"/>
                </a:cubicBezTo>
                <a:cubicBezTo>
                  <a:pt x="5772" y="421"/>
                  <a:pt x="5772" y="421"/>
                  <a:pt x="5772" y="421"/>
                </a:cubicBezTo>
                <a:cubicBezTo>
                  <a:pt x="5793" y="421"/>
                  <a:pt x="5808" y="432"/>
                  <a:pt x="5817" y="454"/>
                </a:cubicBezTo>
                <a:cubicBezTo>
                  <a:pt x="6023" y="1012"/>
                  <a:pt x="6023" y="1012"/>
                  <a:pt x="6023" y="1012"/>
                </a:cubicBezTo>
                <a:cubicBezTo>
                  <a:pt x="6231" y="454"/>
                  <a:pt x="6231" y="454"/>
                  <a:pt x="6231" y="454"/>
                </a:cubicBezTo>
                <a:cubicBezTo>
                  <a:pt x="6240" y="432"/>
                  <a:pt x="6256" y="421"/>
                  <a:pt x="6277" y="421"/>
                </a:cubicBezTo>
                <a:cubicBezTo>
                  <a:pt x="6401" y="421"/>
                  <a:pt x="6401" y="421"/>
                  <a:pt x="6401" y="421"/>
                </a:cubicBezTo>
                <a:cubicBezTo>
                  <a:pt x="6422" y="421"/>
                  <a:pt x="6438" y="432"/>
                  <a:pt x="6446" y="454"/>
                </a:cubicBezTo>
                <a:cubicBezTo>
                  <a:pt x="6653" y="1012"/>
                  <a:pt x="6653" y="1012"/>
                  <a:pt x="6653" y="1012"/>
                </a:cubicBezTo>
                <a:cubicBezTo>
                  <a:pt x="6859" y="454"/>
                  <a:pt x="6859" y="454"/>
                  <a:pt x="6859" y="454"/>
                </a:cubicBezTo>
                <a:cubicBezTo>
                  <a:pt x="6868" y="432"/>
                  <a:pt x="6883" y="421"/>
                  <a:pt x="6904" y="421"/>
                </a:cubicBezTo>
                <a:cubicBezTo>
                  <a:pt x="7029" y="421"/>
                  <a:pt x="7029" y="421"/>
                  <a:pt x="7029" y="421"/>
                </a:cubicBezTo>
                <a:cubicBezTo>
                  <a:pt x="7049" y="421"/>
                  <a:pt x="7065" y="432"/>
                  <a:pt x="7074" y="454"/>
                </a:cubicBezTo>
                <a:cubicBezTo>
                  <a:pt x="7284" y="1012"/>
                  <a:pt x="7284" y="1012"/>
                  <a:pt x="7284" y="1012"/>
                </a:cubicBezTo>
                <a:cubicBezTo>
                  <a:pt x="7488" y="454"/>
                  <a:pt x="7488" y="454"/>
                  <a:pt x="7488" y="454"/>
                </a:cubicBezTo>
                <a:cubicBezTo>
                  <a:pt x="7497" y="432"/>
                  <a:pt x="7513" y="421"/>
                  <a:pt x="7534" y="421"/>
                </a:cubicBezTo>
                <a:cubicBezTo>
                  <a:pt x="7660" y="421"/>
                  <a:pt x="7660" y="421"/>
                  <a:pt x="7660" y="421"/>
                </a:cubicBezTo>
                <a:cubicBezTo>
                  <a:pt x="7681" y="421"/>
                  <a:pt x="7696" y="432"/>
                  <a:pt x="7705" y="454"/>
                </a:cubicBezTo>
                <a:cubicBezTo>
                  <a:pt x="7997" y="1218"/>
                  <a:pt x="7997" y="1218"/>
                  <a:pt x="7997" y="1218"/>
                </a:cubicBezTo>
                <a:moveTo>
                  <a:pt x="3159" y="421"/>
                </a:moveTo>
                <a:cubicBezTo>
                  <a:pt x="3055" y="421"/>
                  <a:pt x="3055" y="421"/>
                  <a:pt x="3055" y="421"/>
                </a:cubicBezTo>
                <a:cubicBezTo>
                  <a:pt x="3035" y="421"/>
                  <a:pt x="3015" y="438"/>
                  <a:pt x="3015" y="461"/>
                </a:cubicBezTo>
                <a:cubicBezTo>
                  <a:pt x="3015" y="531"/>
                  <a:pt x="3015" y="531"/>
                  <a:pt x="3015" y="531"/>
                </a:cubicBezTo>
                <a:cubicBezTo>
                  <a:pt x="2963" y="452"/>
                  <a:pt x="2861" y="397"/>
                  <a:pt x="2741" y="397"/>
                </a:cubicBezTo>
                <a:cubicBezTo>
                  <a:pt x="2514" y="397"/>
                  <a:pt x="2318" y="577"/>
                  <a:pt x="2318" y="839"/>
                </a:cubicBezTo>
                <a:cubicBezTo>
                  <a:pt x="2318" y="1105"/>
                  <a:pt x="2514" y="1283"/>
                  <a:pt x="2739" y="1283"/>
                </a:cubicBezTo>
                <a:cubicBezTo>
                  <a:pt x="2861" y="1283"/>
                  <a:pt x="2961" y="1227"/>
                  <a:pt x="3015" y="1148"/>
                </a:cubicBezTo>
                <a:cubicBezTo>
                  <a:pt x="3015" y="1222"/>
                  <a:pt x="3015" y="1222"/>
                  <a:pt x="3015" y="1222"/>
                </a:cubicBezTo>
                <a:cubicBezTo>
                  <a:pt x="3015" y="1243"/>
                  <a:pt x="3035" y="1260"/>
                  <a:pt x="3055" y="1260"/>
                </a:cubicBezTo>
                <a:cubicBezTo>
                  <a:pt x="3159" y="1260"/>
                  <a:pt x="3159" y="1260"/>
                  <a:pt x="3159" y="1260"/>
                </a:cubicBezTo>
                <a:cubicBezTo>
                  <a:pt x="3180" y="1260"/>
                  <a:pt x="3197" y="1243"/>
                  <a:pt x="3197" y="1222"/>
                </a:cubicBezTo>
                <a:cubicBezTo>
                  <a:pt x="3197" y="461"/>
                  <a:pt x="3197" y="461"/>
                  <a:pt x="3197" y="461"/>
                </a:cubicBezTo>
                <a:cubicBezTo>
                  <a:pt x="3197" y="438"/>
                  <a:pt x="3180" y="421"/>
                  <a:pt x="3159" y="421"/>
                </a:cubicBezTo>
                <a:moveTo>
                  <a:pt x="2760" y="1115"/>
                </a:moveTo>
                <a:cubicBezTo>
                  <a:pt x="2610" y="1115"/>
                  <a:pt x="2503" y="993"/>
                  <a:pt x="2503" y="841"/>
                </a:cubicBezTo>
                <a:cubicBezTo>
                  <a:pt x="2503" y="687"/>
                  <a:pt x="2610" y="568"/>
                  <a:pt x="2760" y="568"/>
                </a:cubicBezTo>
                <a:cubicBezTo>
                  <a:pt x="2909" y="568"/>
                  <a:pt x="3017" y="687"/>
                  <a:pt x="3017" y="841"/>
                </a:cubicBezTo>
                <a:cubicBezTo>
                  <a:pt x="3017" y="993"/>
                  <a:pt x="2909" y="1115"/>
                  <a:pt x="2760" y="1115"/>
                </a:cubicBezTo>
                <a:moveTo>
                  <a:pt x="4389" y="1141"/>
                </a:moveTo>
                <a:cubicBezTo>
                  <a:pt x="4412" y="1169"/>
                  <a:pt x="4393" y="1190"/>
                  <a:pt x="4381" y="1199"/>
                </a:cubicBezTo>
                <a:cubicBezTo>
                  <a:pt x="4309" y="1253"/>
                  <a:pt x="4214" y="1283"/>
                  <a:pt x="4111" y="1283"/>
                </a:cubicBezTo>
                <a:cubicBezTo>
                  <a:pt x="3851" y="1283"/>
                  <a:pt x="3678" y="1092"/>
                  <a:pt x="3678" y="841"/>
                </a:cubicBezTo>
                <a:cubicBezTo>
                  <a:pt x="3678" y="589"/>
                  <a:pt x="3851" y="397"/>
                  <a:pt x="4111" y="397"/>
                </a:cubicBezTo>
                <a:cubicBezTo>
                  <a:pt x="4214" y="397"/>
                  <a:pt x="4309" y="426"/>
                  <a:pt x="4381" y="480"/>
                </a:cubicBezTo>
                <a:cubicBezTo>
                  <a:pt x="4393" y="489"/>
                  <a:pt x="4410" y="508"/>
                  <a:pt x="4389" y="538"/>
                </a:cubicBezTo>
                <a:cubicBezTo>
                  <a:pt x="4340" y="606"/>
                  <a:pt x="4340" y="606"/>
                  <a:pt x="4340" y="606"/>
                </a:cubicBezTo>
                <a:cubicBezTo>
                  <a:pt x="4321" y="633"/>
                  <a:pt x="4298" y="626"/>
                  <a:pt x="4279" y="613"/>
                </a:cubicBezTo>
                <a:cubicBezTo>
                  <a:pt x="4234" y="585"/>
                  <a:pt x="4179" y="563"/>
                  <a:pt x="4117" y="563"/>
                </a:cubicBezTo>
                <a:cubicBezTo>
                  <a:pt x="3964" y="563"/>
                  <a:pt x="3863" y="685"/>
                  <a:pt x="3863" y="841"/>
                </a:cubicBezTo>
                <a:cubicBezTo>
                  <a:pt x="3863" y="996"/>
                  <a:pt x="3964" y="1117"/>
                  <a:pt x="4117" y="1117"/>
                </a:cubicBezTo>
                <a:cubicBezTo>
                  <a:pt x="4179" y="1117"/>
                  <a:pt x="4230" y="1092"/>
                  <a:pt x="4276" y="1066"/>
                </a:cubicBezTo>
                <a:cubicBezTo>
                  <a:pt x="4295" y="1056"/>
                  <a:pt x="4316" y="1047"/>
                  <a:pt x="4337" y="1075"/>
                </a:cubicBezTo>
                <a:lnTo>
                  <a:pt x="4389" y="1141"/>
                </a:lnTo>
                <a:close/>
                <a:moveTo>
                  <a:pt x="4875" y="398"/>
                </a:moveTo>
                <a:cubicBezTo>
                  <a:pt x="4630" y="398"/>
                  <a:pt x="4435" y="591"/>
                  <a:pt x="4435" y="841"/>
                </a:cubicBezTo>
                <a:cubicBezTo>
                  <a:pt x="4435" y="1092"/>
                  <a:pt x="4630" y="1283"/>
                  <a:pt x="4875" y="1283"/>
                </a:cubicBezTo>
                <a:cubicBezTo>
                  <a:pt x="5120" y="1283"/>
                  <a:pt x="5316" y="1092"/>
                  <a:pt x="5316" y="841"/>
                </a:cubicBezTo>
                <a:cubicBezTo>
                  <a:pt x="5316" y="591"/>
                  <a:pt x="5120" y="398"/>
                  <a:pt x="4875" y="398"/>
                </a:cubicBezTo>
                <a:moveTo>
                  <a:pt x="4875" y="1113"/>
                </a:moveTo>
                <a:cubicBezTo>
                  <a:pt x="4725" y="1113"/>
                  <a:pt x="4618" y="993"/>
                  <a:pt x="4618" y="841"/>
                </a:cubicBezTo>
                <a:cubicBezTo>
                  <a:pt x="4618" y="687"/>
                  <a:pt x="4725" y="568"/>
                  <a:pt x="4875" y="568"/>
                </a:cubicBezTo>
                <a:cubicBezTo>
                  <a:pt x="5026" y="568"/>
                  <a:pt x="5132" y="687"/>
                  <a:pt x="5132" y="841"/>
                </a:cubicBezTo>
                <a:cubicBezTo>
                  <a:pt x="5132" y="993"/>
                  <a:pt x="5026" y="1113"/>
                  <a:pt x="4875" y="1113"/>
                </a:cubicBezTo>
                <a:moveTo>
                  <a:pt x="3520" y="23"/>
                </a:moveTo>
                <a:cubicBezTo>
                  <a:pt x="3543" y="23"/>
                  <a:pt x="3559" y="42"/>
                  <a:pt x="3559" y="63"/>
                </a:cubicBezTo>
                <a:cubicBezTo>
                  <a:pt x="3559" y="1220"/>
                  <a:pt x="3559" y="1220"/>
                  <a:pt x="3559" y="1220"/>
                </a:cubicBezTo>
                <a:cubicBezTo>
                  <a:pt x="3559" y="1241"/>
                  <a:pt x="3543" y="1260"/>
                  <a:pt x="3520" y="1260"/>
                </a:cubicBezTo>
                <a:cubicBezTo>
                  <a:pt x="3417" y="1260"/>
                  <a:pt x="3417" y="1260"/>
                  <a:pt x="3417" y="1260"/>
                </a:cubicBezTo>
                <a:cubicBezTo>
                  <a:pt x="3396" y="1260"/>
                  <a:pt x="3377" y="1241"/>
                  <a:pt x="3377" y="1220"/>
                </a:cubicBezTo>
                <a:cubicBezTo>
                  <a:pt x="3377" y="63"/>
                  <a:pt x="3377" y="63"/>
                  <a:pt x="3377" y="63"/>
                </a:cubicBezTo>
                <a:cubicBezTo>
                  <a:pt x="3377" y="42"/>
                  <a:pt x="3396" y="23"/>
                  <a:pt x="3417" y="23"/>
                </a:cubicBezTo>
                <a:cubicBezTo>
                  <a:pt x="3520" y="23"/>
                  <a:pt x="3520" y="23"/>
                  <a:pt x="3520" y="23"/>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Microsoft Sans Serif"/>
              <a:ea typeface="+mn-ea"/>
              <a:cs typeface="+mn-cs"/>
            </a:endParaRPr>
          </a:p>
        </p:txBody>
      </p:sp>
      <p:sp>
        <p:nvSpPr>
          <p:cNvPr id="8" name="Text Placeholder 7">
            <a:extLst>
              <a:ext uri="{FF2B5EF4-FFF2-40B4-BE49-F238E27FC236}">
                <a16:creationId xmlns:a16="http://schemas.microsoft.com/office/drawing/2014/main" id="{B04D80C5-5B09-4391-914E-491EB6BF922B}"/>
              </a:ext>
            </a:extLst>
          </p:cNvPr>
          <p:cNvSpPr>
            <a:spLocks noGrp="1"/>
          </p:cNvSpPr>
          <p:nvPr>
            <p:ph type="body" sz="quarter" idx="11" hasCustomPrompt="1"/>
          </p:nvPr>
        </p:nvSpPr>
        <p:spPr bwMode="gray">
          <a:xfrm>
            <a:off x="3350231" y="504078"/>
            <a:ext cx="2615937" cy="226772"/>
          </a:xfrm>
        </p:spPr>
        <p:txBody>
          <a:bodyPr/>
          <a:lstStyle>
            <a:lvl1pPr marL="0" indent="0" algn="l">
              <a:lnSpc>
                <a:spcPct val="90000"/>
              </a:lnSpc>
              <a:spcBef>
                <a:spcPts val="0"/>
              </a:spcBef>
              <a:buNone/>
              <a:defRPr sz="1600" b="1">
                <a:solidFill>
                  <a:schemeClr val="bg1"/>
                </a:solidFill>
              </a:defRPr>
            </a:lvl1pPr>
            <a:lvl2pPr marL="0" indent="0" algn="r">
              <a:lnSpc>
                <a:spcPct val="90000"/>
              </a:lnSpc>
              <a:spcBef>
                <a:spcPts val="0"/>
              </a:spcBef>
              <a:buNone/>
              <a:defRPr sz="1600">
                <a:solidFill>
                  <a:schemeClr val="bg1"/>
                </a:solidFill>
              </a:defRPr>
            </a:lvl2pPr>
            <a:lvl3pPr marL="0" indent="0" algn="r">
              <a:lnSpc>
                <a:spcPct val="90000"/>
              </a:lnSpc>
              <a:spcBef>
                <a:spcPts val="0"/>
              </a:spcBef>
              <a:buNone/>
              <a:defRPr sz="1600">
                <a:solidFill>
                  <a:schemeClr val="bg1"/>
                </a:solidFill>
              </a:defRPr>
            </a:lvl3pPr>
            <a:lvl4pPr marL="0" indent="0" algn="r">
              <a:lnSpc>
                <a:spcPct val="90000"/>
              </a:lnSpc>
              <a:spcBef>
                <a:spcPts val="0"/>
              </a:spcBef>
              <a:buNone/>
              <a:defRPr sz="1600">
                <a:solidFill>
                  <a:schemeClr val="bg1"/>
                </a:solidFill>
              </a:defRPr>
            </a:lvl4pPr>
            <a:lvl5pPr marL="0" indent="0" algn="r">
              <a:lnSpc>
                <a:spcPct val="90000"/>
              </a:lnSpc>
              <a:spcBef>
                <a:spcPts val="0"/>
              </a:spcBef>
              <a:buNone/>
              <a:defRPr sz="1600">
                <a:solidFill>
                  <a:schemeClr val="bg1"/>
                </a:solidFill>
              </a:defRPr>
            </a:lvl5pPr>
          </a:lstStyle>
          <a:p>
            <a:pPr lvl="0"/>
            <a:r>
              <a:rPr lang="en-US" dirty="0"/>
              <a:t>@</a:t>
            </a:r>
            <a:r>
              <a:rPr lang="en-US" dirty="0" err="1"/>
              <a:t>qualcomm</a:t>
            </a:r>
            <a:endParaRPr lang="en-US" dirty="0"/>
          </a:p>
        </p:txBody>
      </p:sp>
      <p:sp>
        <p:nvSpPr>
          <p:cNvPr id="184" name="Text Placeholder 5">
            <a:extLst>
              <a:ext uri="{FF2B5EF4-FFF2-40B4-BE49-F238E27FC236}">
                <a16:creationId xmlns:a16="http://schemas.microsoft.com/office/drawing/2014/main" id="{E4B73436-F9A5-4201-8676-5BB1475322E2}"/>
              </a:ext>
            </a:extLst>
          </p:cNvPr>
          <p:cNvSpPr>
            <a:spLocks noGrp="1"/>
          </p:cNvSpPr>
          <p:nvPr>
            <p:ph type="body" sz="quarter" idx="13" hasCustomPrompt="1"/>
          </p:nvPr>
        </p:nvSpPr>
        <p:spPr bwMode="gray">
          <a:xfrm>
            <a:off x="478848" y="485695"/>
            <a:ext cx="2620484" cy="262176"/>
          </a:xfrm>
        </p:spPr>
        <p:txBody>
          <a:bodyPr/>
          <a:lstStyle>
            <a:lvl1pPr marL="0" indent="0">
              <a:lnSpc>
                <a:spcPct val="98000"/>
              </a:lnSpc>
              <a:spcBef>
                <a:spcPts val="0"/>
              </a:spcBef>
              <a:buNone/>
              <a:defRPr sz="1600">
                <a:solidFill>
                  <a:schemeClr val="bg1"/>
                </a:solidFill>
              </a:defRPr>
            </a:lvl1pPr>
            <a:lvl2pPr marL="0" indent="0">
              <a:lnSpc>
                <a:spcPct val="98000"/>
              </a:lnSpc>
              <a:spcBef>
                <a:spcPts val="0"/>
              </a:spcBef>
              <a:buNone/>
              <a:defRPr sz="1600">
                <a:solidFill>
                  <a:schemeClr val="bg1"/>
                </a:solidFill>
              </a:defRPr>
            </a:lvl2pPr>
            <a:lvl3pPr marL="0" indent="0">
              <a:lnSpc>
                <a:spcPct val="98000"/>
              </a:lnSpc>
              <a:spcBef>
                <a:spcPts val="0"/>
              </a:spcBef>
              <a:buNone/>
              <a:defRPr sz="1600">
                <a:solidFill>
                  <a:schemeClr val="bg1"/>
                </a:solidFill>
              </a:defRPr>
            </a:lvl3pPr>
            <a:lvl4pPr marL="0" indent="0">
              <a:lnSpc>
                <a:spcPct val="98000"/>
              </a:lnSpc>
              <a:spcBef>
                <a:spcPts val="0"/>
              </a:spcBef>
              <a:buNone/>
              <a:defRPr sz="1600">
                <a:solidFill>
                  <a:schemeClr val="bg1"/>
                </a:solidFill>
              </a:defRPr>
            </a:lvl4pPr>
            <a:lvl5pPr marL="0" indent="0">
              <a:lnSpc>
                <a:spcPct val="98000"/>
              </a:lnSpc>
              <a:spcBef>
                <a:spcPts val="0"/>
              </a:spcBef>
              <a:buNone/>
              <a:defRPr sz="1600">
                <a:solidFill>
                  <a:schemeClr val="bg1"/>
                </a:solidFill>
              </a:defRPr>
            </a:lvl5pPr>
          </a:lstStyle>
          <a:p>
            <a:pPr lvl="0"/>
            <a:r>
              <a:rPr lang="en-US" dirty="0"/>
              <a:t>Date</a:t>
            </a:r>
          </a:p>
        </p:txBody>
      </p:sp>
      <p:sp>
        <p:nvSpPr>
          <p:cNvPr id="185" name="Text Placeholder 48">
            <a:extLst>
              <a:ext uri="{FF2B5EF4-FFF2-40B4-BE49-F238E27FC236}">
                <a16:creationId xmlns:a16="http://schemas.microsoft.com/office/drawing/2014/main" id="{44CE8076-2642-41CB-B9C4-44BBD2A86AAA}"/>
              </a:ext>
            </a:extLst>
          </p:cNvPr>
          <p:cNvSpPr>
            <a:spLocks noGrp="1"/>
          </p:cNvSpPr>
          <p:nvPr>
            <p:ph type="body" sz="quarter" idx="14" hasCustomPrompt="1"/>
          </p:nvPr>
        </p:nvSpPr>
        <p:spPr bwMode="gray">
          <a:xfrm>
            <a:off x="6194425" y="484981"/>
            <a:ext cx="2272217" cy="265271"/>
          </a:xfrm>
        </p:spPr>
        <p:txBody>
          <a:bodyPr/>
          <a:lstStyle>
            <a:lvl1pPr marL="0" indent="0">
              <a:lnSpc>
                <a:spcPct val="98000"/>
              </a:lnSpc>
              <a:spcBef>
                <a:spcPts val="0"/>
              </a:spcBef>
              <a:buNone/>
              <a:defRPr sz="1600">
                <a:solidFill>
                  <a:schemeClr val="bg1"/>
                </a:solidFill>
              </a:defRPr>
            </a:lvl1pPr>
            <a:lvl2pPr marL="0" indent="0">
              <a:lnSpc>
                <a:spcPct val="98000"/>
              </a:lnSpc>
              <a:spcBef>
                <a:spcPts val="0"/>
              </a:spcBef>
              <a:buNone/>
              <a:defRPr sz="1600">
                <a:solidFill>
                  <a:schemeClr val="bg1"/>
                </a:solidFill>
              </a:defRPr>
            </a:lvl2pPr>
            <a:lvl3pPr marL="0" indent="0">
              <a:lnSpc>
                <a:spcPct val="98000"/>
              </a:lnSpc>
              <a:spcBef>
                <a:spcPts val="0"/>
              </a:spcBef>
              <a:buNone/>
              <a:defRPr sz="1600">
                <a:solidFill>
                  <a:schemeClr val="bg1"/>
                </a:solidFill>
              </a:defRPr>
            </a:lvl3pPr>
            <a:lvl4pPr marL="0" indent="0">
              <a:lnSpc>
                <a:spcPct val="98000"/>
              </a:lnSpc>
              <a:spcBef>
                <a:spcPts val="0"/>
              </a:spcBef>
              <a:buNone/>
              <a:defRPr sz="1600">
                <a:solidFill>
                  <a:schemeClr val="bg1"/>
                </a:solidFill>
              </a:defRPr>
            </a:lvl4pPr>
            <a:lvl5pPr marL="0" indent="0">
              <a:lnSpc>
                <a:spcPct val="98000"/>
              </a:lnSpc>
              <a:spcBef>
                <a:spcPts val="0"/>
              </a:spcBef>
              <a:buNone/>
              <a:defRPr sz="1600">
                <a:solidFill>
                  <a:schemeClr val="bg1"/>
                </a:solidFill>
              </a:defRPr>
            </a:lvl5pPr>
          </a:lstStyle>
          <a:p>
            <a:pPr lvl="0"/>
            <a:r>
              <a:rPr lang="en-US" dirty="0"/>
              <a:t>Event location</a:t>
            </a:r>
          </a:p>
        </p:txBody>
      </p:sp>
    </p:spTree>
    <p:extLst>
      <p:ext uri="{BB962C8B-B14F-4D97-AF65-F5344CB8AC3E}">
        <p14:creationId xmlns:p14="http://schemas.microsoft.com/office/powerpoint/2010/main" val="3330010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lumMod val="85000"/>
                    <a:lumOff val="15000"/>
                  </a:schemeClr>
                </a:solidFill>
              </a:defRPr>
            </a:lvl1pPr>
          </a:lstStyle>
          <a:p>
            <a:r>
              <a:rPr lang="en-US"/>
              <a:t>Click to edit Master title style</a:t>
            </a:r>
            <a:endParaRPr lang="en-US" dirty="0"/>
          </a:p>
        </p:txBody>
      </p:sp>
      <p:sp>
        <p:nvSpPr>
          <p:cNvPr id="5" name="Subtitle">
            <a:extLst>
              <a:ext uri="{FF2B5EF4-FFF2-40B4-BE49-F238E27FC236}">
                <a16:creationId xmlns:a16="http://schemas.microsoft.com/office/drawing/2014/main" id="{27286BD7-4573-4AC0-A2EA-73702314CA0C}"/>
              </a:ext>
            </a:extLst>
          </p:cNvPr>
          <p:cNvSpPr>
            <a:spLocks noGrp="1"/>
          </p:cNvSpPr>
          <p:nvPr>
            <p:ph type="subTitle" idx="1"/>
          </p:nvPr>
        </p:nvSpPr>
        <p:spPr>
          <a:xfrm>
            <a:off x="479793" y="1132232"/>
            <a:ext cx="1120261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6" name="Footer Placeholder 4">
            <a:extLst>
              <a:ext uri="{FF2B5EF4-FFF2-40B4-BE49-F238E27FC236}">
                <a16:creationId xmlns:a16="http://schemas.microsoft.com/office/drawing/2014/main" id="{E2069815-7C74-4EFC-BAEB-378036544812}"/>
              </a:ext>
            </a:extLst>
          </p:cNvPr>
          <p:cNvSpPr>
            <a:spLocks noGrp="1"/>
          </p:cNvSpPr>
          <p:nvPr>
            <p:ph type="ftr" sz="quarter" idx="3"/>
          </p:nvPr>
        </p:nvSpPr>
        <p:spPr>
          <a:xfrm>
            <a:off x="494189" y="6484545"/>
            <a:ext cx="10223342"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1093058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Footer Placeholder 4">
            <a:extLst>
              <a:ext uri="{FF2B5EF4-FFF2-40B4-BE49-F238E27FC236}">
                <a16:creationId xmlns:a16="http://schemas.microsoft.com/office/drawing/2014/main" id="{77F368D0-FB27-454C-A516-F7BCCD47B28F}"/>
              </a:ext>
            </a:extLst>
          </p:cNvPr>
          <p:cNvSpPr>
            <a:spLocks noGrp="1"/>
          </p:cNvSpPr>
          <p:nvPr>
            <p:ph type="ftr" sz="quarter" idx="3"/>
          </p:nvPr>
        </p:nvSpPr>
        <p:spPr>
          <a:xfrm>
            <a:off x="494189" y="6484545"/>
            <a:ext cx="10223342"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1619122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362F2-BE6A-3C4F-9DB7-E1ACD2F4748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629FF60-6D3B-E440-B963-E8302C35142C}"/>
              </a:ext>
            </a:extLst>
          </p:cNvPr>
          <p:cNvSpPr>
            <a:spLocks noGrp="1"/>
          </p:cNvSpPr>
          <p:nvPr>
            <p:ph type="dt" sz="half" idx="10"/>
          </p:nvPr>
        </p:nvSpPr>
        <p:spPr/>
        <p:txBody>
          <a:bodyPr/>
          <a:lstStyle/>
          <a:p>
            <a:fld id="{E659ADDB-ABEE-794E-B071-7FFA63B75D17}" type="datetimeFigureOut">
              <a:rPr lang="en-US" smtClean="0"/>
              <a:t>3/4/20</a:t>
            </a:fld>
            <a:endParaRPr lang="en-US"/>
          </a:p>
        </p:txBody>
      </p:sp>
      <p:sp>
        <p:nvSpPr>
          <p:cNvPr id="4" name="Footer Placeholder 3">
            <a:extLst>
              <a:ext uri="{FF2B5EF4-FFF2-40B4-BE49-F238E27FC236}">
                <a16:creationId xmlns:a16="http://schemas.microsoft.com/office/drawing/2014/main" id="{E11988E0-E8FB-8F42-8B9F-89C59F00169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7BBF57D-1FF4-1840-BE3A-35812966FDF8}"/>
              </a:ext>
            </a:extLst>
          </p:cNvPr>
          <p:cNvSpPr>
            <a:spLocks noGrp="1"/>
          </p:cNvSpPr>
          <p:nvPr>
            <p:ph type="sldNum" sz="quarter" idx="12"/>
          </p:nvPr>
        </p:nvSpPr>
        <p:spPr/>
        <p:txBody>
          <a:bodyPr/>
          <a:lstStyle/>
          <a:p>
            <a:fld id="{57D35E5A-983D-214B-A92F-7ECA8A00488D}" type="slidenum">
              <a:rPr lang="en-US" smtClean="0"/>
              <a:t>‹#›</a:t>
            </a:fld>
            <a:endParaRPr lang="en-US"/>
          </a:p>
        </p:txBody>
      </p:sp>
    </p:spTree>
    <p:extLst>
      <p:ext uri="{BB962C8B-B14F-4D97-AF65-F5344CB8AC3E}">
        <p14:creationId xmlns:p14="http://schemas.microsoft.com/office/powerpoint/2010/main" val="2505546526"/>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2"/>
          </p:nvPr>
        </p:nvSpPr>
        <p:spPr>
          <a:xfrm>
            <a:off x="475488" y="1709928"/>
            <a:ext cx="11210544" cy="4636008"/>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ubtitle">
            <a:extLst>
              <a:ext uri="{FF2B5EF4-FFF2-40B4-BE49-F238E27FC236}">
                <a16:creationId xmlns:a16="http://schemas.microsoft.com/office/drawing/2014/main" id="{A19E94CA-F00B-4A8B-A6EB-3E6BCE6D18AF}"/>
              </a:ext>
            </a:extLst>
          </p:cNvPr>
          <p:cNvSpPr>
            <a:spLocks noGrp="1"/>
          </p:cNvSpPr>
          <p:nvPr>
            <p:ph type="subTitle" idx="1"/>
          </p:nvPr>
        </p:nvSpPr>
        <p:spPr>
          <a:xfrm>
            <a:off x="479793" y="1132232"/>
            <a:ext cx="1120261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Footer Placeholder 4">
            <a:extLst>
              <a:ext uri="{FF2B5EF4-FFF2-40B4-BE49-F238E27FC236}">
                <a16:creationId xmlns:a16="http://schemas.microsoft.com/office/drawing/2014/main" id="{CE17B5C3-EC24-45A0-9C9A-FB9EEA124575}"/>
              </a:ext>
            </a:extLst>
          </p:cNvPr>
          <p:cNvSpPr>
            <a:spLocks noGrp="1"/>
          </p:cNvSpPr>
          <p:nvPr>
            <p:ph type="ftr" sz="quarter" idx="3"/>
          </p:nvPr>
        </p:nvSpPr>
        <p:spPr>
          <a:xfrm>
            <a:off x="494189" y="6484545"/>
            <a:ext cx="10223342"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4222438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wo Column Content">
    <p:spTree>
      <p:nvGrpSpPr>
        <p:cNvPr id="1" name=""/>
        <p:cNvGrpSpPr/>
        <p:nvPr/>
      </p:nvGrpSpPr>
      <p:grpSpPr>
        <a:xfrm>
          <a:off x="0" y="0"/>
          <a:ext cx="0" cy="0"/>
          <a:chOff x="0" y="0"/>
          <a:chExt cx="0" cy="0"/>
        </a:xfrm>
      </p:grpSpPr>
      <p:sp>
        <p:nvSpPr>
          <p:cNvPr id="2" name="Title 1"/>
          <p:cNvSpPr>
            <a:spLocks noGrp="1"/>
          </p:cNvSpPr>
          <p:nvPr>
            <p:ph type="title"/>
          </p:nvPr>
        </p:nvSpPr>
        <p:spPr>
          <a:xfrm>
            <a:off x="472174" y="575560"/>
            <a:ext cx="11210238" cy="429028"/>
          </a:xfrm>
        </p:spPr>
        <p:txBody>
          <a:bodyPr/>
          <a:lstStyle/>
          <a:p>
            <a:r>
              <a:rPr lang="en-US"/>
              <a:t>Click to edit Master title style</a:t>
            </a:r>
            <a:endParaRPr lang="en-US" dirty="0"/>
          </a:p>
        </p:txBody>
      </p:sp>
      <p:sp>
        <p:nvSpPr>
          <p:cNvPr id="11" name="Content Placeholder 10"/>
          <p:cNvSpPr>
            <a:spLocks noGrp="1"/>
          </p:cNvSpPr>
          <p:nvPr>
            <p:ph sz="quarter" idx="14"/>
          </p:nvPr>
        </p:nvSpPr>
        <p:spPr>
          <a:xfrm>
            <a:off x="475488" y="1709928"/>
            <a:ext cx="5486400" cy="463600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5" hasCustomPrompt="1"/>
          </p:nvPr>
        </p:nvSpPr>
        <p:spPr>
          <a:xfrm>
            <a:off x="6190488" y="1709928"/>
            <a:ext cx="5486400" cy="4636008"/>
          </a:xfrm>
        </p:spPr>
        <p:txBody>
          <a:bodyPr/>
          <a:lstStyle>
            <a:lvl5pPr>
              <a:defRPr/>
            </a:lvl5pPr>
            <a:lvl6pPr>
              <a:buNone/>
              <a:defRPr/>
            </a:lvl6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2" name="Straight Connector 11">
            <a:extLst>
              <a:ext uri="{FF2B5EF4-FFF2-40B4-BE49-F238E27FC236}">
                <a16:creationId xmlns:a16="http://schemas.microsoft.com/office/drawing/2014/main" id="{1A1AEB50-14EB-42D4-9C56-805170785215}"/>
              </a:ext>
            </a:extLst>
          </p:cNvPr>
          <p:cNvCxnSpPr/>
          <p:nvPr userDrawn="1"/>
        </p:nvCxnSpPr>
        <p:spPr>
          <a:xfrm>
            <a:off x="6040487" y="1771651"/>
            <a:ext cx="0" cy="4636008"/>
          </a:xfrm>
          <a:prstGeom prst="line">
            <a:avLst/>
          </a:prstGeom>
          <a:ln w="12700" cap="rnd">
            <a:solidFill>
              <a:schemeClr val="bg1">
                <a:lumMod val="65000"/>
              </a:schemeClr>
            </a:solidFill>
            <a:round/>
            <a:headEnd w="lg" len="lg"/>
            <a:tailEnd type="none"/>
          </a:ln>
        </p:spPr>
        <p:style>
          <a:lnRef idx="1">
            <a:schemeClr val="accent1"/>
          </a:lnRef>
          <a:fillRef idx="0">
            <a:schemeClr val="accent1"/>
          </a:fillRef>
          <a:effectRef idx="0">
            <a:schemeClr val="accent1"/>
          </a:effectRef>
          <a:fontRef idx="minor">
            <a:schemeClr val="tx1"/>
          </a:fontRef>
        </p:style>
      </p:cxnSp>
      <p:sp>
        <p:nvSpPr>
          <p:cNvPr id="8" name="Subtitle">
            <a:extLst>
              <a:ext uri="{FF2B5EF4-FFF2-40B4-BE49-F238E27FC236}">
                <a16:creationId xmlns:a16="http://schemas.microsoft.com/office/drawing/2014/main" id="{6685F069-2146-43D9-9D93-8743DAA3BAF6}"/>
              </a:ext>
            </a:extLst>
          </p:cNvPr>
          <p:cNvSpPr>
            <a:spLocks noGrp="1"/>
          </p:cNvSpPr>
          <p:nvPr>
            <p:ph type="subTitle" idx="1"/>
          </p:nvPr>
        </p:nvSpPr>
        <p:spPr>
          <a:xfrm>
            <a:off x="479793" y="1132232"/>
            <a:ext cx="1120261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Footer Placeholder 4">
            <a:extLst>
              <a:ext uri="{FF2B5EF4-FFF2-40B4-BE49-F238E27FC236}">
                <a16:creationId xmlns:a16="http://schemas.microsoft.com/office/drawing/2014/main" id="{8E56FFB8-9276-4D42-BEB3-073CF1C18C15}"/>
              </a:ext>
            </a:extLst>
          </p:cNvPr>
          <p:cNvSpPr>
            <a:spLocks noGrp="1"/>
          </p:cNvSpPr>
          <p:nvPr>
            <p:ph type="ftr" sz="quarter" idx="3"/>
          </p:nvPr>
        </p:nvSpPr>
        <p:spPr>
          <a:xfrm>
            <a:off x="494189" y="6484545"/>
            <a:ext cx="10223342"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804161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hree Column Content">
    <p:spTree>
      <p:nvGrpSpPr>
        <p:cNvPr id="1" name=""/>
        <p:cNvGrpSpPr/>
        <p:nvPr/>
      </p:nvGrpSpPr>
      <p:grpSpPr>
        <a:xfrm>
          <a:off x="0" y="0"/>
          <a:ext cx="0" cy="0"/>
          <a:chOff x="0" y="0"/>
          <a:chExt cx="0" cy="0"/>
        </a:xfrm>
      </p:grpSpPr>
      <p:sp>
        <p:nvSpPr>
          <p:cNvPr id="2" name="Title 1"/>
          <p:cNvSpPr>
            <a:spLocks noGrp="1"/>
          </p:cNvSpPr>
          <p:nvPr>
            <p:ph type="title"/>
          </p:nvPr>
        </p:nvSpPr>
        <p:spPr>
          <a:xfrm>
            <a:off x="472173" y="575560"/>
            <a:ext cx="11210239" cy="429028"/>
          </a:xfrm>
        </p:spPr>
        <p:txBody>
          <a:bodyPr/>
          <a:lstStyle/>
          <a:p>
            <a:r>
              <a:rPr lang="en-US"/>
              <a:t>Click to edit Master title style</a:t>
            </a:r>
            <a:endParaRPr lang="en-US" dirty="0"/>
          </a:p>
        </p:txBody>
      </p:sp>
      <p:sp>
        <p:nvSpPr>
          <p:cNvPr id="12" name="Content Placeholder 11"/>
          <p:cNvSpPr>
            <a:spLocks noGrp="1"/>
          </p:cNvSpPr>
          <p:nvPr>
            <p:ph sz="quarter" idx="15"/>
          </p:nvPr>
        </p:nvSpPr>
        <p:spPr>
          <a:xfrm>
            <a:off x="475488" y="1709928"/>
            <a:ext cx="3584448" cy="463600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13"/>
          <p:cNvSpPr>
            <a:spLocks noGrp="1"/>
          </p:cNvSpPr>
          <p:nvPr>
            <p:ph sz="quarter" idx="16"/>
          </p:nvPr>
        </p:nvSpPr>
        <p:spPr>
          <a:xfrm>
            <a:off x="4288536" y="1709928"/>
            <a:ext cx="3584448" cy="463600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Content Placeholder 16"/>
          <p:cNvSpPr>
            <a:spLocks noGrp="1"/>
          </p:cNvSpPr>
          <p:nvPr>
            <p:ph sz="quarter" idx="17"/>
          </p:nvPr>
        </p:nvSpPr>
        <p:spPr>
          <a:xfrm>
            <a:off x="8092440" y="1709928"/>
            <a:ext cx="3584448" cy="463600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6FE2F61B-F63B-4445-B170-12597C418B34}"/>
              </a:ext>
            </a:extLst>
          </p:cNvPr>
          <p:cNvCxnSpPr/>
          <p:nvPr userDrawn="1"/>
        </p:nvCxnSpPr>
        <p:spPr>
          <a:xfrm>
            <a:off x="4135201" y="1709738"/>
            <a:ext cx="0" cy="4636008"/>
          </a:xfrm>
          <a:prstGeom prst="line">
            <a:avLst/>
          </a:prstGeom>
          <a:ln w="12700" cap="rnd">
            <a:solidFill>
              <a:schemeClr val="bg1">
                <a:lumMod val="65000"/>
              </a:schemeClr>
            </a:solidFill>
            <a:round/>
            <a:headEnd w="lg" len="lg"/>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63F7B83-382C-4BAD-B80F-F2E12A511A60}"/>
              </a:ext>
            </a:extLst>
          </p:cNvPr>
          <p:cNvCxnSpPr/>
          <p:nvPr userDrawn="1"/>
        </p:nvCxnSpPr>
        <p:spPr>
          <a:xfrm>
            <a:off x="7946136" y="1709738"/>
            <a:ext cx="0" cy="4636008"/>
          </a:xfrm>
          <a:prstGeom prst="line">
            <a:avLst/>
          </a:prstGeom>
          <a:ln w="12700" cap="rnd">
            <a:solidFill>
              <a:schemeClr val="bg1">
                <a:lumMod val="65000"/>
              </a:schemeClr>
            </a:solidFill>
            <a:round/>
            <a:headEnd w="lg" len="lg"/>
            <a:tailEnd type="none"/>
          </a:ln>
        </p:spPr>
        <p:style>
          <a:lnRef idx="1">
            <a:schemeClr val="accent1"/>
          </a:lnRef>
          <a:fillRef idx="0">
            <a:schemeClr val="accent1"/>
          </a:fillRef>
          <a:effectRef idx="0">
            <a:schemeClr val="accent1"/>
          </a:effectRef>
          <a:fontRef idx="minor">
            <a:schemeClr val="tx1"/>
          </a:fontRef>
        </p:style>
      </p:cxnSp>
      <p:sp>
        <p:nvSpPr>
          <p:cNvPr id="11" name="Subtitle">
            <a:extLst>
              <a:ext uri="{FF2B5EF4-FFF2-40B4-BE49-F238E27FC236}">
                <a16:creationId xmlns:a16="http://schemas.microsoft.com/office/drawing/2014/main" id="{51ACB8DE-BAD8-48BF-8468-5755D85404D4}"/>
              </a:ext>
            </a:extLst>
          </p:cNvPr>
          <p:cNvSpPr>
            <a:spLocks noGrp="1"/>
          </p:cNvSpPr>
          <p:nvPr>
            <p:ph type="subTitle" idx="1"/>
          </p:nvPr>
        </p:nvSpPr>
        <p:spPr>
          <a:xfrm>
            <a:off x="479793" y="1132232"/>
            <a:ext cx="1120261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Footer Placeholder 4">
            <a:extLst>
              <a:ext uri="{FF2B5EF4-FFF2-40B4-BE49-F238E27FC236}">
                <a16:creationId xmlns:a16="http://schemas.microsoft.com/office/drawing/2014/main" id="{E6BF56D4-6CCF-4B04-8451-164C779269E9}"/>
              </a:ext>
            </a:extLst>
          </p:cNvPr>
          <p:cNvSpPr>
            <a:spLocks noGrp="1"/>
          </p:cNvSpPr>
          <p:nvPr>
            <p:ph type="ftr" sz="quarter" idx="3"/>
          </p:nvPr>
        </p:nvSpPr>
        <p:spPr>
          <a:xfrm>
            <a:off x="494189" y="6484545"/>
            <a:ext cx="10223342"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2499906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ake Away Shelf Blue">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9C54434D-FA64-4658-9BFD-21AB34B4189F}"/>
              </a:ext>
            </a:extLst>
          </p:cNvPr>
          <p:cNvSpPr/>
          <p:nvPr userDrawn="1"/>
        </p:nvSpPr>
        <p:spPr bwMode="gray">
          <a:xfrm>
            <a:off x="-1855" y="5312733"/>
            <a:ext cx="12195710" cy="1545260"/>
          </a:xfrm>
          <a:prstGeom prst="rect">
            <a:avLst/>
          </a:prstGeom>
          <a:solidFill>
            <a:schemeClr val="accent1"/>
          </a:solidFill>
          <a:ln w="1079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err="1">
              <a:ln>
                <a:noFill/>
              </a:ln>
              <a:solidFill>
                <a:prstClr val="white"/>
              </a:solidFill>
              <a:effectLst/>
              <a:uLnTx/>
              <a:uFillTx/>
              <a:latin typeface="Century Gothic"/>
              <a:ea typeface="+mn-ea"/>
              <a:cs typeface="+mn-cs"/>
            </a:endParaRPr>
          </a:p>
        </p:txBody>
      </p:sp>
      <p:sp>
        <p:nvSpPr>
          <p:cNvPr id="57" name="Rectangle: Single Corner Rounded 6">
            <a:extLst>
              <a:ext uri="{FF2B5EF4-FFF2-40B4-BE49-F238E27FC236}">
                <a16:creationId xmlns:a16="http://schemas.microsoft.com/office/drawing/2014/main" id="{7EF7B60B-70B1-4165-9866-AE1B0F078114}"/>
              </a:ext>
            </a:extLst>
          </p:cNvPr>
          <p:cNvSpPr/>
          <p:nvPr userDrawn="1"/>
        </p:nvSpPr>
        <p:spPr bwMode="gray">
          <a:xfrm rot="5400000" flipH="1" flipV="1">
            <a:off x="5849116" y="-536376"/>
            <a:ext cx="493775" cy="12191993"/>
          </a:xfrm>
          <a:prstGeom prst="round1Rect">
            <a:avLst>
              <a:gd name="adj" fmla="val 0"/>
            </a:avLst>
          </a:prstGeom>
          <a:gradFill flip="none" rotWithShape="1">
            <a:gsLst>
              <a:gs pos="75000">
                <a:srgbClr val="2540B3"/>
              </a:gs>
              <a:gs pos="0">
                <a:schemeClr val="accent1">
                  <a:alpha val="0"/>
                  <a:lumMod val="95000"/>
                </a:schemeClr>
              </a:gs>
              <a:gs pos="100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2" name="Title 1"/>
          <p:cNvSpPr>
            <a:spLocks noGrp="1"/>
          </p:cNvSpPr>
          <p:nvPr>
            <p:ph type="title"/>
          </p:nvPr>
        </p:nvSpPr>
        <p:spPr/>
        <p:txBody>
          <a:bodyPr/>
          <a:lstStyle>
            <a:lvl1pPr>
              <a:defRPr>
                <a:solidFill>
                  <a:schemeClr val="tx1">
                    <a:lumMod val="85000"/>
                    <a:lumOff val="15000"/>
                  </a:schemeClr>
                </a:solidFill>
              </a:defRPr>
            </a:lvl1pPr>
          </a:lstStyle>
          <a:p>
            <a:r>
              <a:rPr lang="en-US"/>
              <a:t>Click to edit Master title style</a:t>
            </a:r>
            <a:endParaRPr lang="en-US" dirty="0"/>
          </a:p>
        </p:txBody>
      </p:sp>
      <p:sp>
        <p:nvSpPr>
          <p:cNvPr id="30" name="Text Placeholder 29">
            <a:extLst>
              <a:ext uri="{FF2B5EF4-FFF2-40B4-BE49-F238E27FC236}">
                <a16:creationId xmlns:a16="http://schemas.microsoft.com/office/drawing/2014/main" id="{99CF0DFE-6BBE-4459-92F2-E7476695A890}"/>
              </a:ext>
            </a:extLst>
          </p:cNvPr>
          <p:cNvSpPr>
            <a:spLocks noGrp="1"/>
          </p:cNvSpPr>
          <p:nvPr>
            <p:ph type="body" sz="quarter" idx="15"/>
          </p:nvPr>
        </p:nvSpPr>
        <p:spPr bwMode="gray">
          <a:xfrm>
            <a:off x="472173" y="5607050"/>
            <a:ext cx="11209286" cy="929054"/>
          </a:xfrm>
        </p:spPr>
        <p:txBody>
          <a:bodyPr anchor="ctr"/>
          <a:lstStyle>
            <a:lvl1pPr marL="0" indent="0">
              <a:lnSpc>
                <a:spcPct val="89000"/>
              </a:lnSpc>
              <a:spcBef>
                <a:spcPts val="0"/>
              </a:spcBef>
              <a:spcAft>
                <a:spcPts val="1200"/>
              </a:spcAft>
              <a:buNone/>
              <a:defRPr sz="2800">
                <a:solidFill>
                  <a:schemeClr val="bg1"/>
                </a:solidFill>
              </a:defRPr>
            </a:lvl1pPr>
            <a:lvl2pPr marL="0" indent="0">
              <a:lnSpc>
                <a:spcPct val="94000"/>
              </a:lnSpc>
              <a:spcAft>
                <a:spcPts val="1200"/>
              </a:spcAft>
              <a:buNone/>
              <a:defRPr sz="2400">
                <a:solidFill>
                  <a:schemeClr val="bg1"/>
                </a:solidFill>
              </a:defRPr>
            </a:lvl2pPr>
            <a:lvl3pPr marL="0" indent="0">
              <a:lnSpc>
                <a:spcPct val="95000"/>
              </a:lnSpc>
              <a:spcAft>
                <a:spcPts val="1200"/>
              </a:spcAft>
              <a:buNone/>
              <a:defRPr sz="2100">
                <a:solidFill>
                  <a:schemeClr val="bg1"/>
                </a:solidFill>
              </a:defRPr>
            </a:lvl3pPr>
            <a:lvl4pPr marL="0" indent="0">
              <a:lnSpc>
                <a:spcPct val="98000"/>
              </a:lnSpc>
              <a:spcAft>
                <a:spcPts val="900"/>
              </a:spcAft>
              <a:buNone/>
              <a:defRPr sz="1800">
                <a:solidFill>
                  <a:schemeClr val="bg1"/>
                </a:solidFill>
              </a:defRPr>
            </a:lvl4pPr>
            <a:lvl5pPr marL="0" indent="0">
              <a:lnSpc>
                <a:spcPct val="94000"/>
              </a:lnSpc>
              <a:spcBef>
                <a:spcPts val="0"/>
              </a:spcBef>
              <a:spcAft>
                <a:spcPts val="900"/>
              </a:spcAft>
              <a:buNone/>
              <a:defRPr sz="1600">
                <a:solidFill>
                  <a:schemeClr val="bg1"/>
                </a:solidFill>
              </a:defRPr>
            </a:lvl5pPr>
          </a:lstStyle>
          <a:p>
            <a:pPr lvl="0"/>
            <a:r>
              <a:rPr lang="en-US"/>
              <a:t>Edit Master text styles</a:t>
            </a:r>
          </a:p>
        </p:txBody>
      </p:sp>
      <p:sp>
        <p:nvSpPr>
          <p:cNvPr id="13" name="Content Placeholder 12">
            <a:extLst>
              <a:ext uri="{FF2B5EF4-FFF2-40B4-BE49-F238E27FC236}">
                <a16:creationId xmlns:a16="http://schemas.microsoft.com/office/drawing/2014/main" id="{12E6831E-C096-4982-A5FF-5F3978209316}"/>
              </a:ext>
            </a:extLst>
          </p:cNvPr>
          <p:cNvSpPr>
            <a:spLocks noGrp="1"/>
          </p:cNvSpPr>
          <p:nvPr>
            <p:ph sz="quarter" idx="16"/>
          </p:nvPr>
        </p:nvSpPr>
        <p:spPr>
          <a:xfrm>
            <a:off x="475488" y="1709928"/>
            <a:ext cx="11209286" cy="308554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Box 16">
            <a:extLst>
              <a:ext uri="{FF2B5EF4-FFF2-40B4-BE49-F238E27FC236}">
                <a16:creationId xmlns:a16="http://schemas.microsoft.com/office/drawing/2014/main" id="{E3913D0A-3ECA-4A43-8D88-81F2A0BA82EB}"/>
              </a:ext>
            </a:extLst>
          </p:cNvPr>
          <p:cNvSpPr txBox="1"/>
          <p:nvPr userDrawn="1"/>
        </p:nvSpPr>
        <p:spPr bwMode="gray">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10" name="Subtitle">
            <a:extLst>
              <a:ext uri="{FF2B5EF4-FFF2-40B4-BE49-F238E27FC236}">
                <a16:creationId xmlns:a16="http://schemas.microsoft.com/office/drawing/2014/main" id="{323D35A9-FEF4-4E1A-8A9F-5972769D0E83}"/>
              </a:ext>
            </a:extLst>
          </p:cNvPr>
          <p:cNvSpPr>
            <a:spLocks noGrp="1"/>
          </p:cNvSpPr>
          <p:nvPr>
            <p:ph type="subTitle" idx="1"/>
          </p:nvPr>
        </p:nvSpPr>
        <p:spPr>
          <a:xfrm>
            <a:off x="479793" y="1132232"/>
            <a:ext cx="1120261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2" name="Footer Placeholder 4">
            <a:extLst>
              <a:ext uri="{FF2B5EF4-FFF2-40B4-BE49-F238E27FC236}">
                <a16:creationId xmlns:a16="http://schemas.microsoft.com/office/drawing/2014/main" id="{52D5628E-33B8-4C71-98B1-788148D72336}"/>
              </a:ext>
            </a:extLst>
          </p:cNvPr>
          <p:cNvSpPr>
            <a:spLocks noGrp="1"/>
          </p:cNvSpPr>
          <p:nvPr>
            <p:ph type="ftr" sz="quarter" idx="3"/>
          </p:nvPr>
        </p:nvSpPr>
        <p:spPr>
          <a:xfrm>
            <a:off x="494189" y="5052451"/>
            <a:ext cx="10223342"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2798318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ake Away Shelf Light Blue">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9C54434D-FA64-4658-9BFD-21AB34B4189F}"/>
              </a:ext>
            </a:extLst>
          </p:cNvPr>
          <p:cNvSpPr/>
          <p:nvPr userDrawn="1"/>
        </p:nvSpPr>
        <p:spPr bwMode="gray">
          <a:xfrm>
            <a:off x="-1855" y="5312733"/>
            <a:ext cx="12195710" cy="1545260"/>
          </a:xfrm>
          <a:prstGeom prst="rect">
            <a:avLst/>
          </a:prstGeom>
          <a:solidFill>
            <a:schemeClr val="accent2"/>
          </a:solidFill>
          <a:ln w="1079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err="1">
              <a:ln>
                <a:noFill/>
              </a:ln>
              <a:solidFill>
                <a:prstClr val="white"/>
              </a:solidFill>
              <a:effectLst/>
              <a:uLnTx/>
              <a:uFillTx/>
              <a:latin typeface="Century Gothic"/>
              <a:ea typeface="+mn-ea"/>
              <a:cs typeface="+mn-cs"/>
            </a:endParaRPr>
          </a:p>
        </p:txBody>
      </p:sp>
      <p:sp>
        <p:nvSpPr>
          <p:cNvPr id="57" name="Rectangle: Single Corner Rounded 6">
            <a:extLst>
              <a:ext uri="{FF2B5EF4-FFF2-40B4-BE49-F238E27FC236}">
                <a16:creationId xmlns:a16="http://schemas.microsoft.com/office/drawing/2014/main" id="{7EF7B60B-70B1-4165-9866-AE1B0F078114}"/>
              </a:ext>
            </a:extLst>
          </p:cNvPr>
          <p:cNvSpPr/>
          <p:nvPr userDrawn="1"/>
        </p:nvSpPr>
        <p:spPr bwMode="gray">
          <a:xfrm rot="5400000" flipH="1" flipV="1">
            <a:off x="5849116" y="-536376"/>
            <a:ext cx="493775" cy="12191993"/>
          </a:xfrm>
          <a:prstGeom prst="round1Rect">
            <a:avLst>
              <a:gd name="adj" fmla="val 0"/>
            </a:avLst>
          </a:prstGeom>
          <a:gradFill flip="none" rotWithShape="1">
            <a:gsLst>
              <a:gs pos="75000">
                <a:srgbClr val="5D7DD6"/>
              </a:gs>
              <a:gs pos="100000">
                <a:srgbClr val="3F59AD"/>
              </a:gs>
              <a:gs pos="0">
                <a:schemeClr val="accent2">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2" name="Title 1"/>
          <p:cNvSpPr>
            <a:spLocks noGrp="1"/>
          </p:cNvSpPr>
          <p:nvPr>
            <p:ph type="title"/>
          </p:nvPr>
        </p:nvSpPr>
        <p:spPr/>
        <p:txBody>
          <a:bodyPr/>
          <a:lstStyle>
            <a:lvl1pPr>
              <a:defRPr>
                <a:solidFill>
                  <a:schemeClr val="tx1">
                    <a:lumMod val="85000"/>
                    <a:lumOff val="15000"/>
                  </a:schemeClr>
                </a:solidFill>
              </a:defRPr>
            </a:lvl1pPr>
          </a:lstStyle>
          <a:p>
            <a:r>
              <a:rPr lang="en-US"/>
              <a:t>Click to edit Master title style</a:t>
            </a:r>
            <a:endParaRPr lang="en-US" dirty="0"/>
          </a:p>
        </p:txBody>
      </p:sp>
      <p:sp>
        <p:nvSpPr>
          <p:cNvPr id="30" name="Text Placeholder 29">
            <a:extLst>
              <a:ext uri="{FF2B5EF4-FFF2-40B4-BE49-F238E27FC236}">
                <a16:creationId xmlns:a16="http://schemas.microsoft.com/office/drawing/2014/main" id="{99CF0DFE-6BBE-4459-92F2-E7476695A890}"/>
              </a:ext>
            </a:extLst>
          </p:cNvPr>
          <p:cNvSpPr>
            <a:spLocks noGrp="1"/>
          </p:cNvSpPr>
          <p:nvPr>
            <p:ph type="body" sz="quarter" idx="15"/>
          </p:nvPr>
        </p:nvSpPr>
        <p:spPr bwMode="black">
          <a:xfrm>
            <a:off x="472173" y="5607050"/>
            <a:ext cx="11209286" cy="929054"/>
          </a:xfrm>
        </p:spPr>
        <p:txBody>
          <a:bodyPr anchor="ctr"/>
          <a:lstStyle>
            <a:lvl1pPr marL="0" indent="0">
              <a:lnSpc>
                <a:spcPct val="89000"/>
              </a:lnSpc>
              <a:spcBef>
                <a:spcPts val="0"/>
              </a:spcBef>
              <a:spcAft>
                <a:spcPts val="1200"/>
              </a:spcAft>
              <a:buNone/>
              <a:defRPr sz="2800">
                <a:solidFill>
                  <a:schemeClr val="bg1"/>
                </a:solidFill>
              </a:defRPr>
            </a:lvl1pPr>
            <a:lvl2pPr marL="0" indent="0">
              <a:lnSpc>
                <a:spcPct val="94000"/>
              </a:lnSpc>
              <a:spcAft>
                <a:spcPts val="1200"/>
              </a:spcAft>
              <a:buNone/>
              <a:defRPr sz="2400">
                <a:solidFill>
                  <a:schemeClr val="bg1"/>
                </a:solidFill>
              </a:defRPr>
            </a:lvl2pPr>
            <a:lvl3pPr marL="0" indent="0">
              <a:lnSpc>
                <a:spcPct val="95000"/>
              </a:lnSpc>
              <a:spcAft>
                <a:spcPts val="1200"/>
              </a:spcAft>
              <a:buNone/>
              <a:defRPr sz="2100">
                <a:solidFill>
                  <a:schemeClr val="bg1"/>
                </a:solidFill>
              </a:defRPr>
            </a:lvl3pPr>
            <a:lvl4pPr marL="0" indent="0">
              <a:lnSpc>
                <a:spcPct val="98000"/>
              </a:lnSpc>
              <a:spcAft>
                <a:spcPts val="900"/>
              </a:spcAft>
              <a:buNone/>
              <a:defRPr sz="1800">
                <a:solidFill>
                  <a:schemeClr val="bg1"/>
                </a:solidFill>
              </a:defRPr>
            </a:lvl4pPr>
            <a:lvl5pPr marL="0" indent="0">
              <a:lnSpc>
                <a:spcPct val="94000"/>
              </a:lnSpc>
              <a:spcBef>
                <a:spcPts val="0"/>
              </a:spcBef>
              <a:spcAft>
                <a:spcPts val="900"/>
              </a:spcAft>
              <a:buNone/>
              <a:defRPr sz="1600">
                <a:solidFill>
                  <a:schemeClr val="bg1"/>
                </a:solidFill>
              </a:defRPr>
            </a:lvl5pPr>
          </a:lstStyle>
          <a:p>
            <a:pPr lvl="0"/>
            <a:r>
              <a:rPr lang="en-US"/>
              <a:t>Edit Master text styles</a:t>
            </a:r>
          </a:p>
        </p:txBody>
      </p:sp>
      <p:sp>
        <p:nvSpPr>
          <p:cNvPr id="13" name="Content Placeholder 12">
            <a:extLst>
              <a:ext uri="{FF2B5EF4-FFF2-40B4-BE49-F238E27FC236}">
                <a16:creationId xmlns:a16="http://schemas.microsoft.com/office/drawing/2014/main" id="{12E6831E-C096-4982-A5FF-5F3978209316}"/>
              </a:ext>
            </a:extLst>
          </p:cNvPr>
          <p:cNvSpPr>
            <a:spLocks noGrp="1"/>
          </p:cNvSpPr>
          <p:nvPr>
            <p:ph sz="quarter" idx="16"/>
          </p:nvPr>
        </p:nvSpPr>
        <p:spPr>
          <a:xfrm>
            <a:off x="475488" y="1709928"/>
            <a:ext cx="11209286" cy="308554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Box 16">
            <a:extLst>
              <a:ext uri="{FF2B5EF4-FFF2-40B4-BE49-F238E27FC236}">
                <a16:creationId xmlns:a16="http://schemas.microsoft.com/office/drawing/2014/main" id="{E3913D0A-3ECA-4A43-8D88-81F2A0BA82EB}"/>
              </a:ext>
            </a:extLst>
          </p:cNvPr>
          <p:cNvSpPr txBox="1"/>
          <p:nvPr userDrawn="1"/>
        </p:nvSpPr>
        <p:spPr bwMode="gray">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10" name="Subtitle">
            <a:extLst>
              <a:ext uri="{FF2B5EF4-FFF2-40B4-BE49-F238E27FC236}">
                <a16:creationId xmlns:a16="http://schemas.microsoft.com/office/drawing/2014/main" id="{84F96DCE-FF0A-4B2F-9591-E9AF1AF48FA5}"/>
              </a:ext>
            </a:extLst>
          </p:cNvPr>
          <p:cNvSpPr>
            <a:spLocks noGrp="1"/>
          </p:cNvSpPr>
          <p:nvPr>
            <p:ph type="subTitle" idx="1"/>
          </p:nvPr>
        </p:nvSpPr>
        <p:spPr>
          <a:xfrm>
            <a:off x="479793" y="1132232"/>
            <a:ext cx="1120261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2" name="Footer Placeholder 4">
            <a:extLst>
              <a:ext uri="{FF2B5EF4-FFF2-40B4-BE49-F238E27FC236}">
                <a16:creationId xmlns:a16="http://schemas.microsoft.com/office/drawing/2014/main" id="{BDDB8C03-07B4-4533-BAD5-81ABB73A11D6}"/>
              </a:ext>
            </a:extLst>
          </p:cNvPr>
          <p:cNvSpPr>
            <a:spLocks noGrp="1"/>
          </p:cNvSpPr>
          <p:nvPr>
            <p:ph type="ftr" sz="quarter" idx="3"/>
          </p:nvPr>
        </p:nvSpPr>
        <p:spPr>
          <a:xfrm>
            <a:off x="494189" y="5052451"/>
            <a:ext cx="10223342"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4291214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ake Away Shelf Green">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9C54434D-FA64-4658-9BFD-21AB34B4189F}"/>
              </a:ext>
            </a:extLst>
          </p:cNvPr>
          <p:cNvSpPr/>
          <p:nvPr userDrawn="1"/>
        </p:nvSpPr>
        <p:spPr bwMode="gray">
          <a:xfrm>
            <a:off x="-1855" y="5312733"/>
            <a:ext cx="12195710" cy="1545260"/>
          </a:xfrm>
          <a:prstGeom prst="rect">
            <a:avLst/>
          </a:prstGeom>
          <a:solidFill>
            <a:schemeClr val="accent3"/>
          </a:solidFill>
          <a:ln w="1079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err="1">
              <a:ln>
                <a:noFill/>
              </a:ln>
              <a:solidFill>
                <a:prstClr val="white"/>
              </a:solidFill>
              <a:effectLst/>
              <a:uLnTx/>
              <a:uFillTx/>
              <a:latin typeface="Century Gothic"/>
              <a:ea typeface="+mn-ea"/>
              <a:cs typeface="+mn-cs"/>
            </a:endParaRPr>
          </a:p>
        </p:txBody>
      </p:sp>
      <p:sp>
        <p:nvSpPr>
          <p:cNvPr id="57" name="Rectangle: Single Corner Rounded 6">
            <a:extLst>
              <a:ext uri="{FF2B5EF4-FFF2-40B4-BE49-F238E27FC236}">
                <a16:creationId xmlns:a16="http://schemas.microsoft.com/office/drawing/2014/main" id="{7EF7B60B-70B1-4165-9866-AE1B0F078114}"/>
              </a:ext>
            </a:extLst>
          </p:cNvPr>
          <p:cNvSpPr/>
          <p:nvPr userDrawn="1"/>
        </p:nvSpPr>
        <p:spPr bwMode="gray">
          <a:xfrm rot="5400000" flipH="1" flipV="1">
            <a:off x="5849116" y="-533668"/>
            <a:ext cx="493775" cy="12191993"/>
          </a:xfrm>
          <a:prstGeom prst="round1Rect">
            <a:avLst>
              <a:gd name="adj" fmla="val 0"/>
            </a:avLst>
          </a:prstGeom>
          <a:gradFill flip="none" rotWithShape="1">
            <a:gsLst>
              <a:gs pos="0">
                <a:schemeClr val="accent3"/>
              </a:gs>
              <a:gs pos="100000">
                <a:schemeClr val="accent3">
                  <a:lumMod val="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2" name="Title 1"/>
          <p:cNvSpPr>
            <a:spLocks noGrp="1"/>
          </p:cNvSpPr>
          <p:nvPr>
            <p:ph type="title"/>
          </p:nvPr>
        </p:nvSpPr>
        <p:spPr/>
        <p:txBody>
          <a:bodyPr/>
          <a:lstStyle>
            <a:lvl1pPr>
              <a:defRPr>
                <a:solidFill>
                  <a:schemeClr val="tx1">
                    <a:lumMod val="85000"/>
                    <a:lumOff val="15000"/>
                  </a:schemeClr>
                </a:solidFill>
              </a:defRPr>
            </a:lvl1pPr>
          </a:lstStyle>
          <a:p>
            <a:r>
              <a:rPr lang="en-US"/>
              <a:t>Click to edit Master title style</a:t>
            </a:r>
            <a:endParaRPr lang="en-US" dirty="0"/>
          </a:p>
        </p:txBody>
      </p:sp>
      <p:sp>
        <p:nvSpPr>
          <p:cNvPr id="30" name="Text Placeholder 29">
            <a:extLst>
              <a:ext uri="{FF2B5EF4-FFF2-40B4-BE49-F238E27FC236}">
                <a16:creationId xmlns:a16="http://schemas.microsoft.com/office/drawing/2014/main" id="{99CF0DFE-6BBE-4459-92F2-E7476695A890}"/>
              </a:ext>
            </a:extLst>
          </p:cNvPr>
          <p:cNvSpPr>
            <a:spLocks noGrp="1"/>
          </p:cNvSpPr>
          <p:nvPr>
            <p:ph type="body" sz="quarter" idx="15"/>
          </p:nvPr>
        </p:nvSpPr>
        <p:spPr bwMode="black">
          <a:xfrm>
            <a:off x="472173" y="5607050"/>
            <a:ext cx="11209286" cy="929054"/>
          </a:xfrm>
        </p:spPr>
        <p:txBody>
          <a:bodyPr anchor="ctr"/>
          <a:lstStyle>
            <a:lvl1pPr marL="0" indent="0">
              <a:lnSpc>
                <a:spcPct val="89000"/>
              </a:lnSpc>
              <a:spcBef>
                <a:spcPts val="0"/>
              </a:spcBef>
              <a:spcAft>
                <a:spcPts val="1200"/>
              </a:spcAft>
              <a:buNone/>
              <a:defRPr sz="2800">
                <a:solidFill>
                  <a:schemeClr val="bg1"/>
                </a:solidFill>
              </a:defRPr>
            </a:lvl1pPr>
            <a:lvl2pPr marL="0" indent="0">
              <a:lnSpc>
                <a:spcPct val="94000"/>
              </a:lnSpc>
              <a:spcAft>
                <a:spcPts val="1200"/>
              </a:spcAft>
              <a:buNone/>
              <a:defRPr sz="2400">
                <a:solidFill>
                  <a:schemeClr val="bg1"/>
                </a:solidFill>
              </a:defRPr>
            </a:lvl2pPr>
            <a:lvl3pPr marL="0" indent="0">
              <a:lnSpc>
                <a:spcPct val="95000"/>
              </a:lnSpc>
              <a:spcAft>
                <a:spcPts val="1200"/>
              </a:spcAft>
              <a:buNone/>
              <a:defRPr sz="2100">
                <a:solidFill>
                  <a:schemeClr val="bg1"/>
                </a:solidFill>
              </a:defRPr>
            </a:lvl3pPr>
            <a:lvl4pPr marL="0" indent="0">
              <a:lnSpc>
                <a:spcPct val="98000"/>
              </a:lnSpc>
              <a:spcAft>
                <a:spcPts val="900"/>
              </a:spcAft>
              <a:buNone/>
              <a:defRPr sz="1800">
                <a:solidFill>
                  <a:schemeClr val="bg1"/>
                </a:solidFill>
              </a:defRPr>
            </a:lvl4pPr>
            <a:lvl5pPr marL="0" indent="0">
              <a:lnSpc>
                <a:spcPct val="94000"/>
              </a:lnSpc>
              <a:spcBef>
                <a:spcPts val="0"/>
              </a:spcBef>
              <a:spcAft>
                <a:spcPts val="900"/>
              </a:spcAft>
              <a:buNone/>
              <a:defRPr sz="1600">
                <a:solidFill>
                  <a:schemeClr val="bg1"/>
                </a:solidFill>
              </a:defRPr>
            </a:lvl5pPr>
          </a:lstStyle>
          <a:p>
            <a:pPr lvl="0"/>
            <a:r>
              <a:rPr lang="en-US"/>
              <a:t>Edit Master text styles</a:t>
            </a:r>
          </a:p>
        </p:txBody>
      </p:sp>
      <p:sp>
        <p:nvSpPr>
          <p:cNvPr id="13" name="Content Placeholder 12">
            <a:extLst>
              <a:ext uri="{FF2B5EF4-FFF2-40B4-BE49-F238E27FC236}">
                <a16:creationId xmlns:a16="http://schemas.microsoft.com/office/drawing/2014/main" id="{12E6831E-C096-4982-A5FF-5F3978209316}"/>
              </a:ext>
            </a:extLst>
          </p:cNvPr>
          <p:cNvSpPr>
            <a:spLocks noGrp="1"/>
          </p:cNvSpPr>
          <p:nvPr>
            <p:ph sz="quarter" idx="16"/>
          </p:nvPr>
        </p:nvSpPr>
        <p:spPr>
          <a:xfrm>
            <a:off x="475488" y="1709928"/>
            <a:ext cx="11209286" cy="308554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Box 16">
            <a:extLst>
              <a:ext uri="{FF2B5EF4-FFF2-40B4-BE49-F238E27FC236}">
                <a16:creationId xmlns:a16="http://schemas.microsoft.com/office/drawing/2014/main" id="{E3913D0A-3ECA-4A43-8D88-81F2A0BA82EB}"/>
              </a:ext>
            </a:extLst>
          </p:cNvPr>
          <p:cNvSpPr txBox="1"/>
          <p:nvPr userDrawn="1"/>
        </p:nvSpPr>
        <p:spPr bwMode="gray">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10" name="Subtitle">
            <a:extLst>
              <a:ext uri="{FF2B5EF4-FFF2-40B4-BE49-F238E27FC236}">
                <a16:creationId xmlns:a16="http://schemas.microsoft.com/office/drawing/2014/main" id="{009731CD-B93F-4DF1-AF9B-57BC8959CC00}"/>
              </a:ext>
            </a:extLst>
          </p:cNvPr>
          <p:cNvSpPr>
            <a:spLocks noGrp="1"/>
          </p:cNvSpPr>
          <p:nvPr>
            <p:ph type="subTitle" idx="1"/>
          </p:nvPr>
        </p:nvSpPr>
        <p:spPr>
          <a:xfrm>
            <a:off x="479793" y="1132232"/>
            <a:ext cx="1120261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2" name="Footer Placeholder 4">
            <a:extLst>
              <a:ext uri="{FF2B5EF4-FFF2-40B4-BE49-F238E27FC236}">
                <a16:creationId xmlns:a16="http://schemas.microsoft.com/office/drawing/2014/main" id="{1C590B01-8FA8-4F37-A7F4-7A47DA255144}"/>
              </a:ext>
            </a:extLst>
          </p:cNvPr>
          <p:cNvSpPr>
            <a:spLocks noGrp="1"/>
          </p:cNvSpPr>
          <p:nvPr>
            <p:ph type="ftr" sz="quarter" idx="3"/>
          </p:nvPr>
        </p:nvSpPr>
        <p:spPr>
          <a:xfrm>
            <a:off x="494189" y="5052451"/>
            <a:ext cx="10223342"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3710845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ake Away Shelf Gray">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9C54434D-FA64-4658-9BFD-21AB34B4189F}"/>
              </a:ext>
            </a:extLst>
          </p:cNvPr>
          <p:cNvSpPr/>
          <p:nvPr userDrawn="1"/>
        </p:nvSpPr>
        <p:spPr bwMode="gray">
          <a:xfrm>
            <a:off x="-1855" y="5312733"/>
            <a:ext cx="12195710" cy="1545260"/>
          </a:xfrm>
          <a:prstGeom prst="rect">
            <a:avLst/>
          </a:prstGeom>
          <a:solidFill>
            <a:schemeClr val="accent5"/>
          </a:solidFill>
          <a:ln w="1079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err="1">
              <a:ln>
                <a:noFill/>
              </a:ln>
              <a:solidFill>
                <a:prstClr val="white"/>
              </a:solidFill>
              <a:effectLst/>
              <a:uLnTx/>
              <a:uFillTx/>
              <a:latin typeface="Century Gothic"/>
              <a:ea typeface="+mn-ea"/>
              <a:cs typeface="+mn-cs"/>
            </a:endParaRPr>
          </a:p>
        </p:txBody>
      </p:sp>
      <p:sp>
        <p:nvSpPr>
          <p:cNvPr id="57" name="Rectangle: Single Corner Rounded 6">
            <a:extLst>
              <a:ext uri="{FF2B5EF4-FFF2-40B4-BE49-F238E27FC236}">
                <a16:creationId xmlns:a16="http://schemas.microsoft.com/office/drawing/2014/main" id="{7EF7B60B-70B1-4165-9866-AE1B0F078114}"/>
              </a:ext>
            </a:extLst>
          </p:cNvPr>
          <p:cNvSpPr/>
          <p:nvPr userDrawn="1"/>
        </p:nvSpPr>
        <p:spPr bwMode="gray">
          <a:xfrm rot="5400000" flipH="1" flipV="1">
            <a:off x="5849116" y="-533668"/>
            <a:ext cx="493775" cy="12191993"/>
          </a:xfrm>
          <a:prstGeom prst="round1Rect">
            <a:avLst>
              <a:gd name="adj" fmla="val 0"/>
            </a:avLst>
          </a:prstGeom>
          <a:gradFill flip="none" rotWithShape="1">
            <a:gsLst>
              <a:gs pos="75000">
                <a:srgbClr val="384458"/>
              </a:gs>
              <a:gs pos="0">
                <a:schemeClr val="accent5">
                  <a:alpha val="0"/>
                </a:schemeClr>
              </a:gs>
              <a:gs pos="100000">
                <a:schemeClr val="accent5">
                  <a:lumMod val="4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2" name="Title 1"/>
          <p:cNvSpPr>
            <a:spLocks noGrp="1"/>
          </p:cNvSpPr>
          <p:nvPr>
            <p:ph type="title"/>
          </p:nvPr>
        </p:nvSpPr>
        <p:spPr/>
        <p:txBody>
          <a:bodyPr/>
          <a:lstStyle>
            <a:lvl1pPr>
              <a:defRPr>
                <a:solidFill>
                  <a:schemeClr val="tx1">
                    <a:lumMod val="85000"/>
                    <a:lumOff val="15000"/>
                  </a:schemeClr>
                </a:solidFill>
              </a:defRPr>
            </a:lvl1pPr>
          </a:lstStyle>
          <a:p>
            <a:r>
              <a:rPr lang="en-US"/>
              <a:t>Click to edit Master title style</a:t>
            </a:r>
            <a:endParaRPr lang="en-US" dirty="0"/>
          </a:p>
        </p:txBody>
      </p:sp>
      <p:sp>
        <p:nvSpPr>
          <p:cNvPr id="30" name="Text Placeholder 29">
            <a:extLst>
              <a:ext uri="{FF2B5EF4-FFF2-40B4-BE49-F238E27FC236}">
                <a16:creationId xmlns:a16="http://schemas.microsoft.com/office/drawing/2014/main" id="{99CF0DFE-6BBE-4459-92F2-E7476695A890}"/>
              </a:ext>
            </a:extLst>
          </p:cNvPr>
          <p:cNvSpPr>
            <a:spLocks noGrp="1"/>
          </p:cNvSpPr>
          <p:nvPr>
            <p:ph type="body" sz="quarter" idx="15"/>
          </p:nvPr>
        </p:nvSpPr>
        <p:spPr bwMode="gray">
          <a:xfrm>
            <a:off x="472173" y="5607050"/>
            <a:ext cx="11209286" cy="929054"/>
          </a:xfrm>
        </p:spPr>
        <p:txBody>
          <a:bodyPr anchor="ctr"/>
          <a:lstStyle>
            <a:lvl1pPr marL="0" indent="0">
              <a:lnSpc>
                <a:spcPct val="89000"/>
              </a:lnSpc>
              <a:spcBef>
                <a:spcPts val="0"/>
              </a:spcBef>
              <a:spcAft>
                <a:spcPts val="1200"/>
              </a:spcAft>
              <a:buNone/>
              <a:defRPr sz="2800">
                <a:solidFill>
                  <a:schemeClr val="bg1"/>
                </a:solidFill>
              </a:defRPr>
            </a:lvl1pPr>
            <a:lvl2pPr marL="0" indent="0">
              <a:lnSpc>
                <a:spcPct val="94000"/>
              </a:lnSpc>
              <a:spcAft>
                <a:spcPts val="1200"/>
              </a:spcAft>
              <a:buNone/>
              <a:defRPr sz="2400">
                <a:solidFill>
                  <a:schemeClr val="bg1"/>
                </a:solidFill>
              </a:defRPr>
            </a:lvl2pPr>
            <a:lvl3pPr marL="0" indent="0">
              <a:lnSpc>
                <a:spcPct val="95000"/>
              </a:lnSpc>
              <a:spcAft>
                <a:spcPts val="1200"/>
              </a:spcAft>
              <a:buNone/>
              <a:defRPr sz="2100">
                <a:solidFill>
                  <a:schemeClr val="bg1"/>
                </a:solidFill>
              </a:defRPr>
            </a:lvl3pPr>
            <a:lvl4pPr marL="0" indent="0">
              <a:lnSpc>
                <a:spcPct val="98000"/>
              </a:lnSpc>
              <a:spcAft>
                <a:spcPts val="900"/>
              </a:spcAft>
              <a:buNone/>
              <a:defRPr sz="1800">
                <a:solidFill>
                  <a:schemeClr val="bg1"/>
                </a:solidFill>
              </a:defRPr>
            </a:lvl4pPr>
            <a:lvl5pPr marL="0" indent="0">
              <a:lnSpc>
                <a:spcPct val="94000"/>
              </a:lnSpc>
              <a:spcBef>
                <a:spcPts val="0"/>
              </a:spcBef>
              <a:spcAft>
                <a:spcPts val="900"/>
              </a:spcAft>
              <a:buNone/>
              <a:defRPr sz="1600">
                <a:solidFill>
                  <a:schemeClr val="bg1"/>
                </a:solidFill>
              </a:defRPr>
            </a:lvl5pPr>
          </a:lstStyle>
          <a:p>
            <a:pPr lvl="0"/>
            <a:r>
              <a:rPr lang="en-US"/>
              <a:t>Edit Master text styles</a:t>
            </a:r>
          </a:p>
        </p:txBody>
      </p:sp>
      <p:sp>
        <p:nvSpPr>
          <p:cNvPr id="13" name="Content Placeholder 12">
            <a:extLst>
              <a:ext uri="{FF2B5EF4-FFF2-40B4-BE49-F238E27FC236}">
                <a16:creationId xmlns:a16="http://schemas.microsoft.com/office/drawing/2014/main" id="{12E6831E-C096-4982-A5FF-5F3978209316}"/>
              </a:ext>
            </a:extLst>
          </p:cNvPr>
          <p:cNvSpPr>
            <a:spLocks noGrp="1"/>
          </p:cNvSpPr>
          <p:nvPr>
            <p:ph sz="quarter" idx="16"/>
          </p:nvPr>
        </p:nvSpPr>
        <p:spPr>
          <a:xfrm>
            <a:off x="475488" y="1709928"/>
            <a:ext cx="11209286" cy="308554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Box 16">
            <a:extLst>
              <a:ext uri="{FF2B5EF4-FFF2-40B4-BE49-F238E27FC236}">
                <a16:creationId xmlns:a16="http://schemas.microsoft.com/office/drawing/2014/main" id="{E3913D0A-3ECA-4A43-8D88-81F2A0BA82EB}"/>
              </a:ext>
            </a:extLst>
          </p:cNvPr>
          <p:cNvSpPr txBox="1"/>
          <p:nvPr userDrawn="1"/>
        </p:nvSpPr>
        <p:spPr bwMode="gray">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10" name="Subtitle">
            <a:extLst>
              <a:ext uri="{FF2B5EF4-FFF2-40B4-BE49-F238E27FC236}">
                <a16:creationId xmlns:a16="http://schemas.microsoft.com/office/drawing/2014/main" id="{09FB3EBF-1A52-44E3-9ED0-70761B7E8CD3}"/>
              </a:ext>
            </a:extLst>
          </p:cNvPr>
          <p:cNvSpPr>
            <a:spLocks noGrp="1"/>
          </p:cNvSpPr>
          <p:nvPr>
            <p:ph type="subTitle" idx="1"/>
          </p:nvPr>
        </p:nvSpPr>
        <p:spPr>
          <a:xfrm>
            <a:off x="479793" y="1132232"/>
            <a:ext cx="1120261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2" name="Footer Placeholder 4">
            <a:extLst>
              <a:ext uri="{FF2B5EF4-FFF2-40B4-BE49-F238E27FC236}">
                <a16:creationId xmlns:a16="http://schemas.microsoft.com/office/drawing/2014/main" id="{7FD96441-ABA2-4111-A5CB-32BCB29235B9}"/>
              </a:ext>
            </a:extLst>
          </p:cNvPr>
          <p:cNvSpPr>
            <a:spLocks noGrp="1"/>
          </p:cNvSpPr>
          <p:nvPr>
            <p:ph type="ftr" sz="quarter" idx="3"/>
          </p:nvPr>
        </p:nvSpPr>
        <p:spPr>
          <a:xfrm>
            <a:off x="494189" y="5052451"/>
            <a:ext cx="10223342"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4210103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Fifty Fifty Blu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E54FDC3-290E-4BF5-8A98-C70BEDC31478}"/>
              </a:ext>
            </a:extLst>
          </p:cNvPr>
          <p:cNvSpPr/>
          <p:nvPr userDrawn="1"/>
        </p:nvSpPr>
        <p:spPr bwMode="gray">
          <a:xfrm rot="16200000" flipH="1">
            <a:off x="5715000" y="381000"/>
            <a:ext cx="6858000" cy="60960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prstClr val="white"/>
              </a:solidFill>
            </a:endParaRPr>
          </a:p>
        </p:txBody>
      </p:sp>
      <p:sp>
        <p:nvSpPr>
          <p:cNvPr id="15" name="Rectangle: Single Corner Rounded 6">
            <a:extLst>
              <a:ext uri="{FF2B5EF4-FFF2-40B4-BE49-F238E27FC236}">
                <a16:creationId xmlns:a16="http://schemas.microsoft.com/office/drawing/2014/main" id="{ED0B1249-B726-4454-9EF7-EEC6CAD6C9A5}"/>
              </a:ext>
            </a:extLst>
          </p:cNvPr>
          <p:cNvSpPr/>
          <p:nvPr userDrawn="1"/>
        </p:nvSpPr>
        <p:spPr bwMode="gray">
          <a:xfrm flipH="1" flipV="1">
            <a:off x="6096000" y="0"/>
            <a:ext cx="493776" cy="6858003"/>
          </a:xfrm>
          <a:prstGeom prst="round1Rect">
            <a:avLst>
              <a:gd name="adj" fmla="val 0"/>
            </a:avLst>
          </a:prstGeom>
          <a:gradFill flip="none" rotWithShape="1">
            <a:gsLst>
              <a:gs pos="75000">
                <a:srgbClr val="2540B3"/>
              </a:gs>
              <a:gs pos="0">
                <a:schemeClr val="accent1">
                  <a:alpha val="0"/>
                  <a:lumMod val="95000"/>
                </a:schemeClr>
              </a:gs>
              <a:gs pos="100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2" name="Title 1">
            <a:extLst>
              <a:ext uri="{FF2B5EF4-FFF2-40B4-BE49-F238E27FC236}">
                <a16:creationId xmlns:a16="http://schemas.microsoft.com/office/drawing/2014/main" id="{F1B4282A-1281-40FB-B6F1-B994D248C217}"/>
              </a:ext>
            </a:extLst>
          </p:cNvPr>
          <p:cNvSpPr>
            <a:spLocks noGrp="1"/>
          </p:cNvSpPr>
          <p:nvPr>
            <p:ph type="title"/>
          </p:nvPr>
        </p:nvSpPr>
        <p:spPr>
          <a:xfrm>
            <a:off x="472173" y="575576"/>
            <a:ext cx="5138269" cy="429028"/>
          </a:xfrm>
        </p:spPr>
        <p:txBody>
          <a:bodyPr/>
          <a:lstStyle/>
          <a:p>
            <a:r>
              <a:rPr lang="en-US"/>
              <a:t>Click to edit Master title style</a:t>
            </a:r>
            <a:endParaRPr lang="en-US" dirty="0"/>
          </a:p>
        </p:txBody>
      </p:sp>
      <p:sp>
        <p:nvSpPr>
          <p:cNvPr id="22" name="Text Placeholder 21">
            <a:extLst>
              <a:ext uri="{FF2B5EF4-FFF2-40B4-BE49-F238E27FC236}">
                <a16:creationId xmlns:a16="http://schemas.microsoft.com/office/drawing/2014/main" id="{6A1E8429-DA37-44DB-B752-3A1B825E7B8D}"/>
              </a:ext>
            </a:extLst>
          </p:cNvPr>
          <p:cNvSpPr>
            <a:spLocks noGrp="1"/>
          </p:cNvSpPr>
          <p:nvPr>
            <p:ph type="body" sz="quarter" idx="10"/>
          </p:nvPr>
        </p:nvSpPr>
        <p:spPr>
          <a:xfrm>
            <a:off x="475488" y="1709928"/>
            <a:ext cx="5134954" cy="463600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8">
            <a:extLst>
              <a:ext uri="{FF2B5EF4-FFF2-40B4-BE49-F238E27FC236}">
                <a16:creationId xmlns:a16="http://schemas.microsoft.com/office/drawing/2014/main" id="{9C1A5ECA-954B-4350-8681-AA7A9237ED1B}"/>
              </a:ext>
            </a:extLst>
          </p:cNvPr>
          <p:cNvSpPr>
            <a:spLocks noGrp="1"/>
          </p:cNvSpPr>
          <p:nvPr>
            <p:ph type="body" sz="quarter" idx="13"/>
          </p:nvPr>
        </p:nvSpPr>
        <p:spPr bwMode="gray">
          <a:xfrm>
            <a:off x="6562507" y="575576"/>
            <a:ext cx="5119689" cy="438183"/>
          </a:xfrm>
        </p:spPr>
        <p:txBody>
          <a:bodyPr anchor="b"/>
          <a:lstStyle>
            <a:lvl1pPr marL="0" indent="0">
              <a:lnSpc>
                <a:spcPct val="82000"/>
              </a:lnSpc>
              <a:buNone/>
              <a:defRPr sz="3400">
                <a:solidFill>
                  <a:schemeClr val="bg1"/>
                </a:solidFill>
              </a:defRPr>
            </a:lvl1pPr>
            <a:lvl2pPr marL="0" indent="0">
              <a:buNone/>
              <a:defRPr sz="3400">
                <a:solidFill>
                  <a:schemeClr val="bg1"/>
                </a:solidFill>
              </a:defRPr>
            </a:lvl2pPr>
            <a:lvl3pPr marL="0" indent="0">
              <a:buNone/>
              <a:defRPr sz="3400">
                <a:solidFill>
                  <a:schemeClr val="bg1"/>
                </a:solidFill>
              </a:defRPr>
            </a:lvl3pPr>
            <a:lvl4pPr marL="0" indent="0">
              <a:buNone/>
              <a:defRPr sz="3400">
                <a:solidFill>
                  <a:schemeClr val="bg1"/>
                </a:solidFill>
              </a:defRPr>
            </a:lvl4pPr>
            <a:lvl5pPr marL="0" indent="0">
              <a:buNone/>
              <a:defRPr sz="3400">
                <a:solidFill>
                  <a:schemeClr val="bg1"/>
                </a:solidFill>
              </a:defRPr>
            </a:lvl5pPr>
          </a:lstStyle>
          <a:p>
            <a:pPr lvl="0"/>
            <a:r>
              <a:rPr lang="en-US"/>
              <a:t>Edit Master text styles</a:t>
            </a:r>
          </a:p>
        </p:txBody>
      </p:sp>
      <p:sp>
        <p:nvSpPr>
          <p:cNvPr id="31" name="Text Placeholder 30">
            <a:extLst>
              <a:ext uri="{FF2B5EF4-FFF2-40B4-BE49-F238E27FC236}">
                <a16:creationId xmlns:a16="http://schemas.microsoft.com/office/drawing/2014/main" id="{029DD86F-F641-49F6-8753-0A35118A31B1}"/>
              </a:ext>
            </a:extLst>
          </p:cNvPr>
          <p:cNvSpPr>
            <a:spLocks noGrp="1"/>
          </p:cNvSpPr>
          <p:nvPr>
            <p:ph type="body" sz="quarter" idx="14"/>
          </p:nvPr>
        </p:nvSpPr>
        <p:spPr bwMode="gray">
          <a:xfrm>
            <a:off x="6562507" y="1132232"/>
            <a:ext cx="5126495" cy="457103"/>
          </a:xfrm>
        </p:spPr>
        <p:txBody>
          <a:bodyPr/>
          <a:lstStyle>
            <a:lvl1pPr marL="0" indent="0">
              <a:lnSpc>
                <a:spcPct val="83000"/>
              </a:lnSpc>
              <a:buNone/>
              <a:defRPr sz="2400">
                <a:solidFill>
                  <a:schemeClr val="bg1"/>
                </a:solidFill>
              </a:defRPr>
            </a:lvl1pPr>
            <a:lvl2pPr marL="0" indent="0">
              <a:buNone/>
              <a:defRPr sz="2400">
                <a:solidFill>
                  <a:schemeClr val="bg1"/>
                </a:solidFill>
              </a:defRPr>
            </a:lvl2pPr>
            <a:lvl3pPr marL="0" indent="0">
              <a:buNone/>
              <a:defRPr sz="2400">
                <a:solidFill>
                  <a:schemeClr val="bg1"/>
                </a:solidFill>
              </a:defRPr>
            </a:lvl3pPr>
            <a:lvl4pPr marL="0" indent="0">
              <a:buNone/>
              <a:defRPr sz="2400">
                <a:solidFill>
                  <a:schemeClr val="bg1"/>
                </a:solidFill>
              </a:defRPr>
            </a:lvl4pPr>
            <a:lvl5pPr marL="0" indent="0">
              <a:buNone/>
              <a:defRPr sz="2400">
                <a:solidFill>
                  <a:schemeClr val="bg1"/>
                </a:solidFill>
              </a:defRPr>
            </a:lvl5pPr>
          </a:lstStyle>
          <a:p>
            <a:pPr lvl="0"/>
            <a:r>
              <a:rPr lang="en-US"/>
              <a:t>Edit Master text styles</a:t>
            </a:r>
          </a:p>
        </p:txBody>
      </p:sp>
      <p:sp>
        <p:nvSpPr>
          <p:cNvPr id="6" name="Text Placeholder 5">
            <a:extLst>
              <a:ext uri="{FF2B5EF4-FFF2-40B4-BE49-F238E27FC236}">
                <a16:creationId xmlns:a16="http://schemas.microsoft.com/office/drawing/2014/main" id="{AA7A9296-1E84-47DF-8576-0CCE32668DC3}"/>
              </a:ext>
            </a:extLst>
          </p:cNvPr>
          <p:cNvSpPr>
            <a:spLocks noGrp="1"/>
          </p:cNvSpPr>
          <p:nvPr>
            <p:ph type="body" sz="quarter" idx="15"/>
          </p:nvPr>
        </p:nvSpPr>
        <p:spPr bwMode="gray">
          <a:xfrm>
            <a:off x="6562506" y="1709738"/>
            <a:ext cx="5119689" cy="4636198"/>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Box 10">
            <a:extLst>
              <a:ext uri="{FF2B5EF4-FFF2-40B4-BE49-F238E27FC236}">
                <a16:creationId xmlns:a16="http://schemas.microsoft.com/office/drawing/2014/main" id="{EE2287AC-C7F1-4644-A8D6-BFE03E6C2081}"/>
              </a:ext>
            </a:extLst>
          </p:cNvPr>
          <p:cNvSpPr txBox="1"/>
          <p:nvPr userDrawn="1"/>
        </p:nvSpPr>
        <p:spPr>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13" name="Subtitle">
            <a:extLst>
              <a:ext uri="{FF2B5EF4-FFF2-40B4-BE49-F238E27FC236}">
                <a16:creationId xmlns:a16="http://schemas.microsoft.com/office/drawing/2014/main" id="{9B4F9FC7-7E9D-4A0B-BBB2-BEA8B8870B1C}"/>
              </a:ext>
            </a:extLst>
          </p:cNvPr>
          <p:cNvSpPr>
            <a:spLocks noGrp="1"/>
          </p:cNvSpPr>
          <p:nvPr>
            <p:ph type="subTitle" idx="1"/>
          </p:nvPr>
        </p:nvSpPr>
        <p:spPr>
          <a:xfrm>
            <a:off x="479793" y="1132232"/>
            <a:ext cx="513064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2" name="Footer Placeholder 4">
            <a:extLst>
              <a:ext uri="{FF2B5EF4-FFF2-40B4-BE49-F238E27FC236}">
                <a16:creationId xmlns:a16="http://schemas.microsoft.com/office/drawing/2014/main" id="{ED1B9C24-EF11-4E2C-A4E2-9953587E4AB4}"/>
              </a:ext>
            </a:extLst>
          </p:cNvPr>
          <p:cNvSpPr>
            <a:spLocks noGrp="1"/>
          </p:cNvSpPr>
          <p:nvPr>
            <p:ph type="ftr" sz="quarter" idx="3"/>
          </p:nvPr>
        </p:nvSpPr>
        <p:spPr>
          <a:xfrm>
            <a:off x="494189" y="6484546"/>
            <a:ext cx="5116253"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1846082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Fifty Fifty Light Blu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E54FDC3-290E-4BF5-8A98-C70BEDC31478}"/>
              </a:ext>
            </a:extLst>
          </p:cNvPr>
          <p:cNvSpPr/>
          <p:nvPr userDrawn="1"/>
        </p:nvSpPr>
        <p:spPr bwMode="gray">
          <a:xfrm rot="16200000" flipH="1">
            <a:off x="5715000" y="381000"/>
            <a:ext cx="6858000" cy="6096000"/>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prstClr val="white"/>
              </a:solidFill>
            </a:endParaRPr>
          </a:p>
        </p:txBody>
      </p:sp>
      <p:sp>
        <p:nvSpPr>
          <p:cNvPr id="2" name="Title 1">
            <a:extLst>
              <a:ext uri="{FF2B5EF4-FFF2-40B4-BE49-F238E27FC236}">
                <a16:creationId xmlns:a16="http://schemas.microsoft.com/office/drawing/2014/main" id="{F1B4282A-1281-40FB-B6F1-B994D248C217}"/>
              </a:ext>
            </a:extLst>
          </p:cNvPr>
          <p:cNvSpPr>
            <a:spLocks noGrp="1"/>
          </p:cNvSpPr>
          <p:nvPr>
            <p:ph type="title"/>
          </p:nvPr>
        </p:nvSpPr>
        <p:spPr>
          <a:xfrm>
            <a:off x="472173" y="575576"/>
            <a:ext cx="5138269" cy="429028"/>
          </a:xfrm>
        </p:spPr>
        <p:txBody>
          <a:bodyPr/>
          <a:lstStyle/>
          <a:p>
            <a:r>
              <a:rPr lang="en-US"/>
              <a:t>Click to edit Master title style</a:t>
            </a:r>
            <a:endParaRPr lang="en-US" dirty="0"/>
          </a:p>
        </p:txBody>
      </p:sp>
      <p:sp>
        <p:nvSpPr>
          <p:cNvPr id="22" name="Text Placeholder 21">
            <a:extLst>
              <a:ext uri="{FF2B5EF4-FFF2-40B4-BE49-F238E27FC236}">
                <a16:creationId xmlns:a16="http://schemas.microsoft.com/office/drawing/2014/main" id="{6A1E8429-DA37-44DB-B752-3A1B825E7B8D}"/>
              </a:ext>
            </a:extLst>
          </p:cNvPr>
          <p:cNvSpPr>
            <a:spLocks noGrp="1"/>
          </p:cNvSpPr>
          <p:nvPr>
            <p:ph type="body" sz="quarter" idx="10"/>
          </p:nvPr>
        </p:nvSpPr>
        <p:spPr>
          <a:xfrm>
            <a:off x="475488" y="1709928"/>
            <a:ext cx="5134954" cy="463600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8">
            <a:extLst>
              <a:ext uri="{FF2B5EF4-FFF2-40B4-BE49-F238E27FC236}">
                <a16:creationId xmlns:a16="http://schemas.microsoft.com/office/drawing/2014/main" id="{9C1A5ECA-954B-4350-8681-AA7A9237ED1B}"/>
              </a:ext>
            </a:extLst>
          </p:cNvPr>
          <p:cNvSpPr>
            <a:spLocks noGrp="1"/>
          </p:cNvSpPr>
          <p:nvPr>
            <p:ph type="body" sz="quarter" idx="13"/>
          </p:nvPr>
        </p:nvSpPr>
        <p:spPr bwMode="black">
          <a:xfrm>
            <a:off x="6562507" y="575576"/>
            <a:ext cx="5119689" cy="438183"/>
          </a:xfrm>
        </p:spPr>
        <p:txBody>
          <a:bodyPr anchor="b"/>
          <a:lstStyle>
            <a:lvl1pPr marL="0" indent="0">
              <a:lnSpc>
                <a:spcPct val="82000"/>
              </a:lnSpc>
              <a:buNone/>
              <a:defRPr sz="3400">
                <a:solidFill>
                  <a:schemeClr val="bg1"/>
                </a:solidFill>
              </a:defRPr>
            </a:lvl1pPr>
            <a:lvl2pPr marL="0" indent="0">
              <a:buNone/>
              <a:defRPr sz="3400">
                <a:solidFill>
                  <a:schemeClr val="bg1"/>
                </a:solidFill>
              </a:defRPr>
            </a:lvl2pPr>
            <a:lvl3pPr marL="0" indent="0">
              <a:buNone/>
              <a:defRPr sz="3400">
                <a:solidFill>
                  <a:schemeClr val="bg1"/>
                </a:solidFill>
              </a:defRPr>
            </a:lvl3pPr>
            <a:lvl4pPr marL="0" indent="0">
              <a:buNone/>
              <a:defRPr sz="3400">
                <a:solidFill>
                  <a:schemeClr val="bg1"/>
                </a:solidFill>
              </a:defRPr>
            </a:lvl4pPr>
            <a:lvl5pPr marL="0" indent="0">
              <a:buNone/>
              <a:defRPr sz="3400">
                <a:solidFill>
                  <a:schemeClr val="bg1"/>
                </a:solidFill>
              </a:defRPr>
            </a:lvl5pPr>
          </a:lstStyle>
          <a:p>
            <a:pPr lvl="0"/>
            <a:r>
              <a:rPr lang="en-US"/>
              <a:t>Edit Master text styles</a:t>
            </a:r>
          </a:p>
        </p:txBody>
      </p:sp>
      <p:sp>
        <p:nvSpPr>
          <p:cNvPr id="31" name="Text Placeholder 30">
            <a:extLst>
              <a:ext uri="{FF2B5EF4-FFF2-40B4-BE49-F238E27FC236}">
                <a16:creationId xmlns:a16="http://schemas.microsoft.com/office/drawing/2014/main" id="{029DD86F-F641-49F6-8753-0A35118A31B1}"/>
              </a:ext>
            </a:extLst>
          </p:cNvPr>
          <p:cNvSpPr>
            <a:spLocks noGrp="1"/>
          </p:cNvSpPr>
          <p:nvPr>
            <p:ph type="body" sz="quarter" idx="14"/>
          </p:nvPr>
        </p:nvSpPr>
        <p:spPr bwMode="black">
          <a:xfrm>
            <a:off x="6562507" y="1132232"/>
            <a:ext cx="5126495" cy="457103"/>
          </a:xfrm>
        </p:spPr>
        <p:txBody>
          <a:bodyPr/>
          <a:lstStyle>
            <a:lvl1pPr marL="0" indent="0">
              <a:lnSpc>
                <a:spcPct val="83000"/>
              </a:lnSpc>
              <a:buNone/>
              <a:defRPr sz="2400">
                <a:solidFill>
                  <a:schemeClr val="bg1"/>
                </a:solidFill>
              </a:defRPr>
            </a:lvl1pPr>
            <a:lvl2pPr marL="0" indent="0">
              <a:buNone/>
              <a:defRPr sz="2400">
                <a:solidFill>
                  <a:schemeClr val="bg1"/>
                </a:solidFill>
              </a:defRPr>
            </a:lvl2pPr>
            <a:lvl3pPr marL="0" indent="0">
              <a:buNone/>
              <a:defRPr sz="2400">
                <a:solidFill>
                  <a:schemeClr val="bg1"/>
                </a:solidFill>
              </a:defRPr>
            </a:lvl3pPr>
            <a:lvl4pPr marL="0" indent="0">
              <a:buNone/>
              <a:defRPr sz="2400">
                <a:solidFill>
                  <a:schemeClr val="bg1"/>
                </a:solidFill>
              </a:defRPr>
            </a:lvl4pPr>
            <a:lvl5pPr marL="0" indent="0">
              <a:buNone/>
              <a:defRPr sz="2400">
                <a:solidFill>
                  <a:schemeClr val="bg1"/>
                </a:solidFill>
              </a:defRPr>
            </a:lvl5pPr>
          </a:lstStyle>
          <a:p>
            <a:pPr lvl="0"/>
            <a:r>
              <a:rPr lang="en-US"/>
              <a:t>Edit Master text styles</a:t>
            </a:r>
          </a:p>
        </p:txBody>
      </p:sp>
      <p:sp>
        <p:nvSpPr>
          <p:cNvPr id="6" name="Text Placeholder 5">
            <a:extLst>
              <a:ext uri="{FF2B5EF4-FFF2-40B4-BE49-F238E27FC236}">
                <a16:creationId xmlns:a16="http://schemas.microsoft.com/office/drawing/2014/main" id="{AA7A9296-1E84-47DF-8576-0CCE32668DC3}"/>
              </a:ext>
            </a:extLst>
          </p:cNvPr>
          <p:cNvSpPr>
            <a:spLocks noGrp="1"/>
          </p:cNvSpPr>
          <p:nvPr>
            <p:ph type="body" sz="quarter" idx="15"/>
          </p:nvPr>
        </p:nvSpPr>
        <p:spPr bwMode="black">
          <a:xfrm>
            <a:off x="6562506" y="1709738"/>
            <a:ext cx="5119689" cy="4636198"/>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Box 10">
            <a:extLst>
              <a:ext uri="{FF2B5EF4-FFF2-40B4-BE49-F238E27FC236}">
                <a16:creationId xmlns:a16="http://schemas.microsoft.com/office/drawing/2014/main" id="{EE2287AC-C7F1-4644-A8D6-BFE03E6C2081}"/>
              </a:ext>
            </a:extLst>
          </p:cNvPr>
          <p:cNvSpPr txBox="1"/>
          <p:nvPr userDrawn="1"/>
        </p:nvSpPr>
        <p:spPr bwMode="black">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16" name="Rectangle: Single Corner Rounded 6">
            <a:extLst>
              <a:ext uri="{FF2B5EF4-FFF2-40B4-BE49-F238E27FC236}">
                <a16:creationId xmlns:a16="http://schemas.microsoft.com/office/drawing/2014/main" id="{09D60F74-3679-4043-99C0-326E124B1743}"/>
              </a:ext>
            </a:extLst>
          </p:cNvPr>
          <p:cNvSpPr/>
          <p:nvPr userDrawn="1"/>
        </p:nvSpPr>
        <p:spPr bwMode="gray">
          <a:xfrm flipH="1" flipV="1">
            <a:off x="6096000" y="-3"/>
            <a:ext cx="493776" cy="6858003"/>
          </a:xfrm>
          <a:prstGeom prst="round1Rect">
            <a:avLst>
              <a:gd name="adj" fmla="val 0"/>
            </a:avLst>
          </a:prstGeom>
          <a:gradFill flip="none" rotWithShape="1">
            <a:gsLst>
              <a:gs pos="75000">
                <a:srgbClr val="6383DE"/>
              </a:gs>
              <a:gs pos="100000">
                <a:srgbClr val="3F59AD">
                  <a:lumMod val="90000"/>
                  <a:lumOff val="10000"/>
                </a:srgbClr>
              </a:gs>
              <a:gs pos="0">
                <a:schemeClr val="accent2">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13" name="Subtitle">
            <a:extLst>
              <a:ext uri="{FF2B5EF4-FFF2-40B4-BE49-F238E27FC236}">
                <a16:creationId xmlns:a16="http://schemas.microsoft.com/office/drawing/2014/main" id="{FBC6039C-AF75-4EC4-A13A-9950034424F3}"/>
              </a:ext>
            </a:extLst>
          </p:cNvPr>
          <p:cNvSpPr>
            <a:spLocks noGrp="1"/>
          </p:cNvSpPr>
          <p:nvPr>
            <p:ph type="subTitle" idx="1"/>
          </p:nvPr>
        </p:nvSpPr>
        <p:spPr>
          <a:xfrm>
            <a:off x="479793" y="1132232"/>
            <a:ext cx="513064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2" name="Footer Placeholder 4">
            <a:extLst>
              <a:ext uri="{FF2B5EF4-FFF2-40B4-BE49-F238E27FC236}">
                <a16:creationId xmlns:a16="http://schemas.microsoft.com/office/drawing/2014/main" id="{691785B5-450D-4D9C-AF78-E0BCA291EAD8}"/>
              </a:ext>
            </a:extLst>
          </p:cNvPr>
          <p:cNvSpPr>
            <a:spLocks noGrp="1"/>
          </p:cNvSpPr>
          <p:nvPr>
            <p:ph type="ftr" sz="quarter" idx="3"/>
          </p:nvPr>
        </p:nvSpPr>
        <p:spPr>
          <a:xfrm>
            <a:off x="494189" y="6484546"/>
            <a:ext cx="5116253"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479746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Fifty Fifty Green">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E54FDC3-290E-4BF5-8A98-C70BEDC31478}"/>
              </a:ext>
            </a:extLst>
          </p:cNvPr>
          <p:cNvSpPr/>
          <p:nvPr userDrawn="1"/>
        </p:nvSpPr>
        <p:spPr bwMode="gray">
          <a:xfrm rot="16200000" flipH="1">
            <a:off x="5715000" y="381000"/>
            <a:ext cx="6858000" cy="6096000"/>
          </a:xfrm>
          <a:prstGeom prst="rect">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prstClr val="white"/>
              </a:solidFill>
            </a:endParaRPr>
          </a:p>
        </p:txBody>
      </p:sp>
      <p:sp>
        <p:nvSpPr>
          <p:cNvPr id="15" name="Rectangle: Single Corner Rounded 6">
            <a:extLst>
              <a:ext uri="{FF2B5EF4-FFF2-40B4-BE49-F238E27FC236}">
                <a16:creationId xmlns:a16="http://schemas.microsoft.com/office/drawing/2014/main" id="{ED0B1249-B726-4454-9EF7-EEC6CAD6C9A5}"/>
              </a:ext>
            </a:extLst>
          </p:cNvPr>
          <p:cNvSpPr/>
          <p:nvPr userDrawn="1"/>
        </p:nvSpPr>
        <p:spPr bwMode="gray">
          <a:xfrm flipH="1" flipV="1">
            <a:off x="6096000" y="-7"/>
            <a:ext cx="493776" cy="6858003"/>
          </a:xfrm>
          <a:prstGeom prst="round1Rect">
            <a:avLst>
              <a:gd name="adj" fmla="val 0"/>
            </a:avLst>
          </a:prstGeom>
          <a:gradFill flip="none" rotWithShape="1">
            <a:gsLst>
              <a:gs pos="0">
                <a:schemeClr val="accent3"/>
              </a:gs>
              <a:gs pos="100000">
                <a:schemeClr val="accent3">
                  <a:lumMod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2" name="Title 1">
            <a:extLst>
              <a:ext uri="{FF2B5EF4-FFF2-40B4-BE49-F238E27FC236}">
                <a16:creationId xmlns:a16="http://schemas.microsoft.com/office/drawing/2014/main" id="{F1B4282A-1281-40FB-B6F1-B994D248C217}"/>
              </a:ext>
            </a:extLst>
          </p:cNvPr>
          <p:cNvSpPr>
            <a:spLocks noGrp="1"/>
          </p:cNvSpPr>
          <p:nvPr>
            <p:ph type="title"/>
          </p:nvPr>
        </p:nvSpPr>
        <p:spPr>
          <a:xfrm>
            <a:off x="472173" y="575576"/>
            <a:ext cx="5138269" cy="429028"/>
          </a:xfrm>
        </p:spPr>
        <p:txBody>
          <a:bodyPr/>
          <a:lstStyle/>
          <a:p>
            <a:r>
              <a:rPr lang="en-US"/>
              <a:t>Click to edit Master title style</a:t>
            </a:r>
            <a:endParaRPr lang="en-US" dirty="0"/>
          </a:p>
        </p:txBody>
      </p:sp>
      <p:sp>
        <p:nvSpPr>
          <p:cNvPr id="22" name="Text Placeholder 21">
            <a:extLst>
              <a:ext uri="{FF2B5EF4-FFF2-40B4-BE49-F238E27FC236}">
                <a16:creationId xmlns:a16="http://schemas.microsoft.com/office/drawing/2014/main" id="{6A1E8429-DA37-44DB-B752-3A1B825E7B8D}"/>
              </a:ext>
            </a:extLst>
          </p:cNvPr>
          <p:cNvSpPr>
            <a:spLocks noGrp="1"/>
          </p:cNvSpPr>
          <p:nvPr>
            <p:ph type="body" sz="quarter" idx="10"/>
          </p:nvPr>
        </p:nvSpPr>
        <p:spPr>
          <a:xfrm>
            <a:off x="475488" y="1709928"/>
            <a:ext cx="5134954" cy="463600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8">
            <a:extLst>
              <a:ext uri="{FF2B5EF4-FFF2-40B4-BE49-F238E27FC236}">
                <a16:creationId xmlns:a16="http://schemas.microsoft.com/office/drawing/2014/main" id="{9C1A5ECA-954B-4350-8681-AA7A9237ED1B}"/>
              </a:ext>
            </a:extLst>
          </p:cNvPr>
          <p:cNvSpPr>
            <a:spLocks noGrp="1"/>
          </p:cNvSpPr>
          <p:nvPr>
            <p:ph type="body" sz="quarter" idx="13"/>
          </p:nvPr>
        </p:nvSpPr>
        <p:spPr bwMode="black">
          <a:xfrm>
            <a:off x="6562507" y="575576"/>
            <a:ext cx="5119689" cy="438183"/>
          </a:xfrm>
        </p:spPr>
        <p:txBody>
          <a:bodyPr anchor="b"/>
          <a:lstStyle>
            <a:lvl1pPr marL="0" indent="0">
              <a:lnSpc>
                <a:spcPct val="82000"/>
              </a:lnSpc>
              <a:buNone/>
              <a:defRPr sz="3400">
                <a:solidFill>
                  <a:schemeClr val="bg1"/>
                </a:solidFill>
              </a:defRPr>
            </a:lvl1pPr>
            <a:lvl2pPr marL="0" indent="0">
              <a:buNone/>
              <a:defRPr sz="3400">
                <a:solidFill>
                  <a:schemeClr val="bg1"/>
                </a:solidFill>
              </a:defRPr>
            </a:lvl2pPr>
            <a:lvl3pPr marL="0" indent="0">
              <a:buNone/>
              <a:defRPr sz="3400">
                <a:solidFill>
                  <a:schemeClr val="bg1"/>
                </a:solidFill>
              </a:defRPr>
            </a:lvl3pPr>
            <a:lvl4pPr marL="0" indent="0">
              <a:buNone/>
              <a:defRPr sz="3400">
                <a:solidFill>
                  <a:schemeClr val="bg1"/>
                </a:solidFill>
              </a:defRPr>
            </a:lvl4pPr>
            <a:lvl5pPr marL="0" indent="0">
              <a:buNone/>
              <a:defRPr sz="3400">
                <a:solidFill>
                  <a:schemeClr val="bg1"/>
                </a:solidFill>
              </a:defRPr>
            </a:lvl5pPr>
          </a:lstStyle>
          <a:p>
            <a:pPr lvl="0"/>
            <a:r>
              <a:rPr lang="en-US"/>
              <a:t>Edit Master text styles</a:t>
            </a:r>
          </a:p>
        </p:txBody>
      </p:sp>
      <p:sp>
        <p:nvSpPr>
          <p:cNvPr id="31" name="Text Placeholder 30">
            <a:extLst>
              <a:ext uri="{FF2B5EF4-FFF2-40B4-BE49-F238E27FC236}">
                <a16:creationId xmlns:a16="http://schemas.microsoft.com/office/drawing/2014/main" id="{029DD86F-F641-49F6-8753-0A35118A31B1}"/>
              </a:ext>
            </a:extLst>
          </p:cNvPr>
          <p:cNvSpPr>
            <a:spLocks noGrp="1"/>
          </p:cNvSpPr>
          <p:nvPr>
            <p:ph type="body" sz="quarter" idx="14"/>
          </p:nvPr>
        </p:nvSpPr>
        <p:spPr bwMode="black">
          <a:xfrm>
            <a:off x="6562507" y="1132232"/>
            <a:ext cx="5126495" cy="457103"/>
          </a:xfrm>
        </p:spPr>
        <p:txBody>
          <a:bodyPr/>
          <a:lstStyle>
            <a:lvl1pPr marL="0" indent="0">
              <a:lnSpc>
                <a:spcPct val="83000"/>
              </a:lnSpc>
              <a:buNone/>
              <a:defRPr sz="2400">
                <a:solidFill>
                  <a:schemeClr val="bg1"/>
                </a:solidFill>
              </a:defRPr>
            </a:lvl1pPr>
            <a:lvl2pPr marL="0" indent="0">
              <a:buNone/>
              <a:defRPr sz="2400">
                <a:solidFill>
                  <a:schemeClr val="bg1"/>
                </a:solidFill>
              </a:defRPr>
            </a:lvl2pPr>
            <a:lvl3pPr marL="0" indent="0">
              <a:buNone/>
              <a:defRPr sz="2400">
                <a:solidFill>
                  <a:schemeClr val="bg1"/>
                </a:solidFill>
              </a:defRPr>
            </a:lvl3pPr>
            <a:lvl4pPr marL="0" indent="0">
              <a:buNone/>
              <a:defRPr sz="2400">
                <a:solidFill>
                  <a:schemeClr val="bg1"/>
                </a:solidFill>
              </a:defRPr>
            </a:lvl4pPr>
            <a:lvl5pPr marL="0" indent="0">
              <a:buNone/>
              <a:defRPr sz="2400">
                <a:solidFill>
                  <a:schemeClr val="bg1"/>
                </a:solidFill>
              </a:defRPr>
            </a:lvl5pPr>
          </a:lstStyle>
          <a:p>
            <a:pPr lvl="0"/>
            <a:r>
              <a:rPr lang="en-US"/>
              <a:t>Edit Master text styles</a:t>
            </a:r>
          </a:p>
        </p:txBody>
      </p:sp>
      <p:sp>
        <p:nvSpPr>
          <p:cNvPr id="6" name="Text Placeholder 5">
            <a:extLst>
              <a:ext uri="{FF2B5EF4-FFF2-40B4-BE49-F238E27FC236}">
                <a16:creationId xmlns:a16="http://schemas.microsoft.com/office/drawing/2014/main" id="{AA7A9296-1E84-47DF-8576-0CCE32668DC3}"/>
              </a:ext>
            </a:extLst>
          </p:cNvPr>
          <p:cNvSpPr>
            <a:spLocks noGrp="1"/>
          </p:cNvSpPr>
          <p:nvPr>
            <p:ph type="body" sz="quarter" idx="15"/>
          </p:nvPr>
        </p:nvSpPr>
        <p:spPr bwMode="black">
          <a:xfrm>
            <a:off x="6562506" y="1709738"/>
            <a:ext cx="5119689" cy="4636198"/>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Box 10">
            <a:extLst>
              <a:ext uri="{FF2B5EF4-FFF2-40B4-BE49-F238E27FC236}">
                <a16:creationId xmlns:a16="http://schemas.microsoft.com/office/drawing/2014/main" id="{EE2287AC-C7F1-4644-A8D6-BFE03E6C2081}"/>
              </a:ext>
            </a:extLst>
          </p:cNvPr>
          <p:cNvSpPr txBox="1"/>
          <p:nvPr userDrawn="1"/>
        </p:nvSpPr>
        <p:spPr bwMode="black">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13" name="Subtitle">
            <a:extLst>
              <a:ext uri="{FF2B5EF4-FFF2-40B4-BE49-F238E27FC236}">
                <a16:creationId xmlns:a16="http://schemas.microsoft.com/office/drawing/2014/main" id="{266F66AD-0962-4768-A56C-C1F051CA4BC2}"/>
              </a:ext>
            </a:extLst>
          </p:cNvPr>
          <p:cNvSpPr>
            <a:spLocks noGrp="1"/>
          </p:cNvSpPr>
          <p:nvPr>
            <p:ph type="subTitle" idx="1"/>
          </p:nvPr>
        </p:nvSpPr>
        <p:spPr>
          <a:xfrm>
            <a:off x="479793" y="1132232"/>
            <a:ext cx="513064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2" name="Footer Placeholder 4">
            <a:extLst>
              <a:ext uri="{FF2B5EF4-FFF2-40B4-BE49-F238E27FC236}">
                <a16:creationId xmlns:a16="http://schemas.microsoft.com/office/drawing/2014/main" id="{CD751FBA-BB3D-4EB3-8730-523C1B8E4234}"/>
              </a:ext>
            </a:extLst>
          </p:cNvPr>
          <p:cNvSpPr>
            <a:spLocks noGrp="1"/>
          </p:cNvSpPr>
          <p:nvPr>
            <p:ph type="ftr" sz="quarter" idx="3"/>
          </p:nvPr>
        </p:nvSpPr>
        <p:spPr>
          <a:xfrm>
            <a:off x="494189" y="6484546"/>
            <a:ext cx="5116253"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1766413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59F109E-0CA8-8F49-B5E5-5C165A9DF505}"/>
              </a:ext>
            </a:extLst>
          </p:cNvPr>
          <p:cNvSpPr>
            <a:spLocks noGrp="1"/>
          </p:cNvSpPr>
          <p:nvPr>
            <p:ph type="dt" sz="half" idx="10"/>
          </p:nvPr>
        </p:nvSpPr>
        <p:spPr/>
        <p:txBody>
          <a:bodyPr/>
          <a:lstStyle/>
          <a:p>
            <a:fld id="{E659ADDB-ABEE-794E-B071-7FFA63B75D17}" type="datetimeFigureOut">
              <a:rPr lang="en-US" smtClean="0"/>
              <a:t>3/4/20</a:t>
            </a:fld>
            <a:endParaRPr lang="en-US"/>
          </a:p>
        </p:txBody>
      </p:sp>
      <p:sp>
        <p:nvSpPr>
          <p:cNvPr id="3" name="Footer Placeholder 2">
            <a:extLst>
              <a:ext uri="{FF2B5EF4-FFF2-40B4-BE49-F238E27FC236}">
                <a16:creationId xmlns:a16="http://schemas.microsoft.com/office/drawing/2014/main" id="{1733C628-D5C2-BA4B-8121-6CE982B7DF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40A4331-D8A2-0644-ABD3-B1E269F41B7A}"/>
              </a:ext>
            </a:extLst>
          </p:cNvPr>
          <p:cNvSpPr>
            <a:spLocks noGrp="1"/>
          </p:cNvSpPr>
          <p:nvPr>
            <p:ph type="sldNum" sz="quarter" idx="12"/>
          </p:nvPr>
        </p:nvSpPr>
        <p:spPr/>
        <p:txBody>
          <a:bodyPr/>
          <a:lstStyle/>
          <a:p>
            <a:fld id="{57D35E5A-983D-214B-A92F-7ECA8A00488D}" type="slidenum">
              <a:rPr lang="en-US" smtClean="0"/>
              <a:t>‹#›</a:t>
            </a:fld>
            <a:endParaRPr lang="en-US"/>
          </a:p>
        </p:txBody>
      </p:sp>
    </p:spTree>
    <p:extLst>
      <p:ext uri="{BB962C8B-B14F-4D97-AF65-F5344CB8AC3E}">
        <p14:creationId xmlns:p14="http://schemas.microsoft.com/office/powerpoint/2010/main" val="800262241"/>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Fifty Fifty Gray">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E54FDC3-290E-4BF5-8A98-C70BEDC31478}"/>
              </a:ext>
            </a:extLst>
          </p:cNvPr>
          <p:cNvSpPr/>
          <p:nvPr userDrawn="1"/>
        </p:nvSpPr>
        <p:spPr bwMode="gray">
          <a:xfrm rot="16200000" flipH="1">
            <a:off x="5715000" y="381000"/>
            <a:ext cx="6858000" cy="6096000"/>
          </a:xfrm>
          <a:prstGeom prst="rect">
            <a:avLst/>
          </a:prstGeom>
          <a:solidFill>
            <a:schemeClr val="accent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prstClr val="white"/>
              </a:solidFill>
            </a:endParaRPr>
          </a:p>
        </p:txBody>
      </p:sp>
      <p:sp>
        <p:nvSpPr>
          <p:cNvPr id="15" name="Rectangle: Single Corner Rounded 6">
            <a:extLst>
              <a:ext uri="{FF2B5EF4-FFF2-40B4-BE49-F238E27FC236}">
                <a16:creationId xmlns:a16="http://schemas.microsoft.com/office/drawing/2014/main" id="{ED0B1249-B726-4454-9EF7-EEC6CAD6C9A5}"/>
              </a:ext>
            </a:extLst>
          </p:cNvPr>
          <p:cNvSpPr/>
          <p:nvPr userDrawn="1"/>
        </p:nvSpPr>
        <p:spPr bwMode="gray">
          <a:xfrm flipH="1" flipV="1">
            <a:off x="6096000" y="-7"/>
            <a:ext cx="493776" cy="6858003"/>
          </a:xfrm>
          <a:prstGeom prst="round1Rect">
            <a:avLst>
              <a:gd name="adj" fmla="val 0"/>
            </a:avLst>
          </a:prstGeom>
          <a:gradFill flip="none" rotWithShape="1">
            <a:gsLst>
              <a:gs pos="0">
                <a:schemeClr val="accent5"/>
              </a:gs>
              <a:gs pos="100000">
                <a:schemeClr val="accent5">
                  <a:lumMod val="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2" name="Title 1">
            <a:extLst>
              <a:ext uri="{FF2B5EF4-FFF2-40B4-BE49-F238E27FC236}">
                <a16:creationId xmlns:a16="http://schemas.microsoft.com/office/drawing/2014/main" id="{F1B4282A-1281-40FB-B6F1-B994D248C217}"/>
              </a:ext>
            </a:extLst>
          </p:cNvPr>
          <p:cNvSpPr>
            <a:spLocks noGrp="1"/>
          </p:cNvSpPr>
          <p:nvPr>
            <p:ph type="title"/>
          </p:nvPr>
        </p:nvSpPr>
        <p:spPr>
          <a:xfrm>
            <a:off x="472173" y="575576"/>
            <a:ext cx="5138269" cy="429028"/>
          </a:xfrm>
        </p:spPr>
        <p:txBody>
          <a:bodyPr/>
          <a:lstStyle/>
          <a:p>
            <a:r>
              <a:rPr lang="en-US"/>
              <a:t>Click to edit Master title style</a:t>
            </a:r>
            <a:endParaRPr lang="en-US" dirty="0"/>
          </a:p>
        </p:txBody>
      </p:sp>
      <p:sp>
        <p:nvSpPr>
          <p:cNvPr id="22" name="Text Placeholder 21">
            <a:extLst>
              <a:ext uri="{FF2B5EF4-FFF2-40B4-BE49-F238E27FC236}">
                <a16:creationId xmlns:a16="http://schemas.microsoft.com/office/drawing/2014/main" id="{6A1E8429-DA37-44DB-B752-3A1B825E7B8D}"/>
              </a:ext>
            </a:extLst>
          </p:cNvPr>
          <p:cNvSpPr>
            <a:spLocks noGrp="1"/>
          </p:cNvSpPr>
          <p:nvPr>
            <p:ph type="body" sz="quarter" idx="10"/>
          </p:nvPr>
        </p:nvSpPr>
        <p:spPr>
          <a:xfrm>
            <a:off x="475488" y="1709928"/>
            <a:ext cx="5134954" cy="463600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8">
            <a:extLst>
              <a:ext uri="{FF2B5EF4-FFF2-40B4-BE49-F238E27FC236}">
                <a16:creationId xmlns:a16="http://schemas.microsoft.com/office/drawing/2014/main" id="{9C1A5ECA-954B-4350-8681-AA7A9237ED1B}"/>
              </a:ext>
            </a:extLst>
          </p:cNvPr>
          <p:cNvSpPr>
            <a:spLocks noGrp="1"/>
          </p:cNvSpPr>
          <p:nvPr>
            <p:ph type="body" sz="quarter" idx="13"/>
          </p:nvPr>
        </p:nvSpPr>
        <p:spPr bwMode="gray">
          <a:xfrm>
            <a:off x="6562507" y="575576"/>
            <a:ext cx="5119689" cy="438183"/>
          </a:xfrm>
        </p:spPr>
        <p:txBody>
          <a:bodyPr anchor="b"/>
          <a:lstStyle>
            <a:lvl1pPr marL="0" indent="0">
              <a:lnSpc>
                <a:spcPct val="82000"/>
              </a:lnSpc>
              <a:buNone/>
              <a:defRPr sz="3400">
                <a:solidFill>
                  <a:schemeClr val="bg1"/>
                </a:solidFill>
              </a:defRPr>
            </a:lvl1pPr>
            <a:lvl2pPr marL="0" indent="0">
              <a:buNone/>
              <a:defRPr sz="3400">
                <a:solidFill>
                  <a:schemeClr val="bg1"/>
                </a:solidFill>
              </a:defRPr>
            </a:lvl2pPr>
            <a:lvl3pPr marL="0" indent="0">
              <a:buNone/>
              <a:defRPr sz="3400">
                <a:solidFill>
                  <a:schemeClr val="bg1"/>
                </a:solidFill>
              </a:defRPr>
            </a:lvl3pPr>
            <a:lvl4pPr marL="0" indent="0">
              <a:buNone/>
              <a:defRPr sz="3400">
                <a:solidFill>
                  <a:schemeClr val="bg1"/>
                </a:solidFill>
              </a:defRPr>
            </a:lvl4pPr>
            <a:lvl5pPr marL="0" indent="0">
              <a:buNone/>
              <a:defRPr sz="3400">
                <a:solidFill>
                  <a:schemeClr val="bg1"/>
                </a:solidFill>
              </a:defRPr>
            </a:lvl5pPr>
          </a:lstStyle>
          <a:p>
            <a:pPr lvl="0"/>
            <a:r>
              <a:rPr lang="en-US"/>
              <a:t>Edit Master text styles</a:t>
            </a:r>
          </a:p>
        </p:txBody>
      </p:sp>
      <p:sp>
        <p:nvSpPr>
          <p:cNvPr id="31" name="Text Placeholder 30">
            <a:extLst>
              <a:ext uri="{FF2B5EF4-FFF2-40B4-BE49-F238E27FC236}">
                <a16:creationId xmlns:a16="http://schemas.microsoft.com/office/drawing/2014/main" id="{029DD86F-F641-49F6-8753-0A35118A31B1}"/>
              </a:ext>
            </a:extLst>
          </p:cNvPr>
          <p:cNvSpPr>
            <a:spLocks noGrp="1"/>
          </p:cNvSpPr>
          <p:nvPr>
            <p:ph type="body" sz="quarter" idx="14"/>
          </p:nvPr>
        </p:nvSpPr>
        <p:spPr bwMode="gray">
          <a:xfrm>
            <a:off x="6562507" y="1132232"/>
            <a:ext cx="5126495" cy="457103"/>
          </a:xfrm>
        </p:spPr>
        <p:txBody>
          <a:bodyPr/>
          <a:lstStyle>
            <a:lvl1pPr marL="0" indent="0">
              <a:lnSpc>
                <a:spcPct val="83000"/>
              </a:lnSpc>
              <a:buNone/>
              <a:defRPr sz="2400">
                <a:solidFill>
                  <a:schemeClr val="bg1"/>
                </a:solidFill>
              </a:defRPr>
            </a:lvl1pPr>
            <a:lvl2pPr marL="0" indent="0">
              <a:buNone/>
              <a:defRPr sz="2400">
                <a:solidFill>
                  <a:schemeClr val="bg1"/>
                </a:solidFill>
              </a:defRPr>
            </a:lvl2pPr>
            <a:lvl3pPr marL="0" indent="0">
              <a:buNone/>
              <a:defRPr sz="2400">
                <a:solidFill>
                  <a:schemeClr val="bg1"/>
                </a:solidFill>
              </a:defRPr>
            </a:lvl3pPr>
            <a:lvl4pPr marL="0" indent="0">
              <a:buNone/>
              <a:defRPr sz="2400">
                <a:solidFill>
                  <a:schemeClr val="bg1"/>
                </a:solidFill>
              </a:defRPr>
            </a:lvl4pPr>
            <a:lvl5pPr marL="0" indent="0">
              <a:buNone/>
              <a:defRPr sz="2400">
                <a:solidFill>
                  <a:schemeClr val="bg1"/>
                </a:solidFill>
              </a:defRPr>
            </a:lvl5pPr>
          </a:lstStyle>
          <a:p>
            <a:pPr lvl="0"/>
            <a:r>
              <a:rPr lang="en-US"/>
              <a:t>Edit Master text styles</a:t>
            </a:r>
          </a:p>
        </p:txBody>
      </p:sp>
      <p:sp>
        <p:nvSpPr>
          <p:cNvPr id="6" name="Text Placeholder 5">
            <a:extLst>
              <a:ext uri="{FF2B5EF4-FFF2-40B4-BE49-F238E27FC236}">
                <a16:creationId xmlns:a16="http://schemas.microsoft.com/office/drawing/2014/main" id="{AA7A9296-1E84-47DF-8576-0CCE32668DC3}"/>
              </a:ext>
            </a:extLst>
          </p:cNvPr>
          <p:cNvSpPr>
            <a:spLocks noGrp="1"/>
          </p:cNvSpPr>
          <p:nvPr>
            <p:ph type="body" sz="quarter" idx="15"/>
          </p:nvPr>
        </p:nvSpPr>
        <p:spPr bwMode="gray">
          <a:xfrm>
            <a:off x="6562506" y="1709738"/>
            <a:ext cx="5119689" cy="4636198"/>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Box 10">
            <a:extLst>
              <a:ext uri="{FF2B5EF4-FFF2-40B4-BE49-F238E27FC236}">
                <a16:creationId xmlns:a16="http://schemas.microsoft.com/office/drawing/2014/main" id="{EE2287AC-C7F1-4644-A8D6-BFE03E6C2081}"/>
              </a:ext>
            </a:extLst>
          </p:cNvPr>
          <p:cNvSpPr txBox="1"/>
          <p:nvPr userDrawn="1"/>
        </p:nvSpPr>
        <p:spPr>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13" name="Subtitle">
            <a:extLst>
              <a:ext uri="{FF2B5EF4-FFF2-40B4-BE49-F238E27FC236}">
                <a16:creationId xmlns:a16="http://schemas.microsoft.com/office/drawing/2014/main" id="{EEBA1E51-E7B7-4848-B96B-E6FC92350376}"/>
              </a:ext>
            </a:extLst>
          </p:cNvPr>
          <p:cNvSpPr>
            <a:spLocks noGrp="1"/>
          </p:cNvSpPr>
          <p:nvPr>
            <p:ph type="subTitle" idx="1"/>
          </p:nvPr>
        </p:nvSpPr>
        <p:spPr>
          <a:xfrm>
            <a:off x="479793" y="1132232"/>
            <a:ext cx="513064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2" name="Footer Placeholder 4">
            <a:extLst>
              <a:ext uri="{FF2B5EF4-FFF2-40B4-BE49-F238E27FC236}">
                <a16:creationId xmlns:a16="http://schemas.microsoft.com/office/drawing/2014/main" id="{5AC2321B-8144-4C7C-90AB-3068D5E236DD}"/>
              </a:ext>
            </a:extLst>
          </p:cNvPr>
          <p:cNvSpPr>
            <a:spLocks noGrp="1"/>
          </p:cNvSpPr>
          <p:nvPr>
            <p:ph type="ftr" sz="quarter" idx="3"/>
          </p:nvPr>
        </p:nvSpPr>
        <p:spPr>
          <a:xfrm>
            <a:off x="494189" y="6484546"/>
            <a:ext cx="5116253"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3444988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Cutaway 1/3 Right Blu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6D6BE73-B9C8-47A2-984C-E200BA96DCB3}"/>
              </a:ext>
            </a:extLst>
          </p:cNvPr>
          <p:cNvSpPr/>
          <p:nvPr/>
        </p:nvSpPr>
        <p:spPr bwMode="gray">
          <a:xfrm>
            <a:off x="7533627" y="0"/>
            <a:ext cx="4658373"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49" name="Rectangle 48">
            <a:extLst>
              <a:ext uri="{FF2B5EF4-FFF2-40B4-BE49-F238E27FC236}">
                <a16:creationId xmlns:a16="http://schemas.microsoft.com/office/drawing/2014/main" id="{E8341B37-0E89-4536-852D-25A8E380261E}"/>
              </a:ext>
            </a:extLst>
          </p:cNvPr>
          <p:cNvSpPr/>
          <p:nvPr userDrawn="1"/>
        </p:nvSpPr>
        <p:spPr bwMode="gray">
          <a:xfrm flipH="1">
            <a:off x="7533625" y="0"/>
            <a:ext cx="493776" cy="6858000"/>
          </a:xfrm>
          <a:prstGeom prst="rect">
            <a:avLst/>
          </a:prstGeom>
          <a:gradFill flip="none" rotWithShape="1">
            <a:gsLst>
              <a:gs pos="75000">
                <a:srgbClr val="233DA8"/>
              </a:gs>
              <a:gs pos="0">
                <a:schemeClr val="accent1">
                  <a:alpha val="0"/>
                </a:schemeClr>
              </a:gs>
              <a:gs pos="100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2" name="Title 1">
            <a:extLst>
              <a:ext uri="{FF2B5EF4-FFF2-40B4-BE49-F238E27FC236}">
                <a16:creationId xmlns:a16="http://schemas.microsoft.com/office/drawing/2014/main" id="{424F16FF-9EF1-44C1-AAD9-CF1D660D0C2E}"/>
              </a:ext>
            </a:extLst>
          </p:cNvPr>
          <p:cNvSpPr>
            <a:spLocks noGrp="1"/>
          </p:cNvSpPr>
          <p:nvPr>
            <p:ph type="title"/>
          </p:nvPr>
        </p:nvSpPr>
        <p:spPr>
          <a:xfrm>
            <a:off x="472174" y="575576"/>
            <a:ext cx="6449960" cy="429028"/>
          </a:xfrm>
        </p:spPr>
        <p:txBody>
          <a:bodyPr/>
          <a:lstStyle/>
          <a:p>
            <a:r>
              <a:rPr lang="en-US"/>
              <a:t>Click to edit Master title style</a:t>
            </a:r>
            <a:endParaRPr lang="en-US" dirty="0"/>
          </a:p>
        </p:txBody>
      </p:sp>
      <p:sp>
        <p:nvSpPr>
          <p:cNvPr id="6" name="Text Placeholder 5">
            <a:extLst>
              <a:ext uri="{FF2B5EF4-FFF2-40B4-BE49-F238E27FC236}">
                <a16:creationId xmlns:a16="http://schemas.microsoft.com/office/drawing/2014/main" id="{BF70394B-C829-494E-8C7E-6C2FEEBC7591}"/>
              </a:ext>
            </a:extLst>
          </p:cNvPr>
          <p:cNvSpPr>
            <a:spLocks noGrp="1"/>
          </p:cNvSpPr>
          <p:nvPr>
            <p:ph type="body" sz="quarter" idx="12"/>
          </p:nvPr>
        </p:nvSpPr>
        <p:spPr bwMode="gray">
          <a:xfrm>
            <a:off x="8103036" y="559595"/>
            <a:ext cx="3574580" cy="5792856"/>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None/>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4" name="TextBox 53">
            <a:extLst>
              <a:ext uri="{FF2B5EF4-FFF2-40B4-BE49-F238E27FC236}">
                <a16:creationId xmlns:a16="http://schemas.microsoft.com/office/drawing/2014/main" id="{8B367A00-B283-4828-9779-A19E5BF46A98}"/>
              </a:ext>
            </a:extLst>
          </p:cNvPr>
          <p:cNvSpPr txBox="1"/>
          <p:nvPr userDrawn="1"/>
        </p:nvSpPr>
        <p:spPr bwMode="gray">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9" name="Subtitle">
            <a:extLst>
              <a:ext uri="{FF2B5EF4-FFF2-40B4-BE49-F238E27FC236}">
                <a16:creationId xmlns:a16="http://schemas.microsoft.com/office/drawing/2014/main" id="{1F00FF85-FEDB-4F04-92DA-CD8080CA762B}"/>
              </a:ext>
            </a:extLst>
          </p:cNvPr>
          <p:cNvSpPr>
            <a:spLocks noGrp="1"/>
          </p:cNvSpPr>
          <p:nvPr>
            <p:ph type="subTitle" idx="1"/>
          </p:nvPr>
        </p:nvSpPr>
        <p:spPr>
          <a:xfrm>
            <a:off x="479794" y="1132232"/>
            <a:ext cx="6441706"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1" name="Footer Placeholder 4">
            <a:extLst>
              <a:ext uri="{FF2B5EF4-FFF2-40B4-BE49-F238E27FC236}">
                <a16:creationId xmlns:a16="http://schemas.microsoft.com/office/drawing/2014/main" id="{F3B9F367-5273-4098-85EF-76069E6BE529}"/>
              </a:ext>
            </a:extLst>
          </p:cNvPr>
          <p:cNvSpPr>
            <a:spLocks noGrp="1"/>
          </p:cNvSpPr>
          <p:nvPr>
            <p:ph type="ftr" sz="quarter" idx="3"/>
          </p:nvPr>
        </p:nvSpPr>
        <p:spPr>
          <a:xfrm>
            <a:off x="494189" y="6484546"/>
            <a:ext cx="5116253"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696581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Cutaway 1/3 Right Light Blu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6D6BE73-B9C8-47A2-984C-E200BA96DCB3}"/>
              </a:ext>
            </a:extLst>
          </p:cNvPr>
          <p:cNvSpPr/>
          <p:nvPr/>
        </p:nvSpPr>
        <p:spPr bwMode="gray">
          <a:xfrm>
            <a:off x="7533627" y="0"/>
            <a:ext cx="465837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49" name="Rectangle 48">
            <a:extLst>
              <a:ext uri="{FF2B5EF4-FFF2-40B4-BE49-F238E27FC236}">
                <a16:creationId xmlns:a16="http://schemas.microsoft.com/office/drawing/2014/main" id="{E8341B37-0E89-4536-852D-25A8E380261E}"/>
              </a:ext>
            </a:extLst>
          </p:cNvPr>
          <p:cNvSpPr/>
          <p:nvPr userDrawn="1"/>
        </p:nvSpPr>
        <p:spPr bwMode="gray">
          <a:xfrm flipH="1">
            <a:off x="7533625" y="0"/>
            <a:ext cx="493776" cy="6858000"/>
          </a:xfrm>
          <a:prstGeom prst="rect">
            <a:avLst/>
          </a:prstGeom>
          <a:gradFill flip="none" rotWithShape="1">
            <a:gsLst>
              <a:gs pos="75000">
                <a:srgbClr val="6383DE"/>
              </a:gs>
              <a:gs pos="100000">
                <a:srgbClr val="3F59AD">
                  <a:lumMod val="90000"/>
                  <a:lumOff val="10000"/>
                </a:srgbClr>
              </a:gs>
              <a:gs pos="0">
                <a:schemeClr val="accent2">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2" name="Title 1">
            <a:extLst>
              <a:ext uri="{FF2B5EF4-FFF2-40B4-BE49-F238E27FC236}">
                <a16:creationId xmlns:a16="http://schemas.microsoft.com/office/drawing/2014/main" id="{424F16FF-9EF1-44C1-AAD9-CF1D660D0C2E}"/>
              </a:ext>
            </a:extLst>
          </p:cNvPr>
          <p:cNvSpPr>
            <a:spLocks noGrp="1"/>
          </p:cNvSpPr>
          <p:nvPr>
            <p:ph type="title"/>
          </p:nvPr>
        </p:nvSpPr>
        <p:spPr>
          <a:xfrm>
            <a:off x="472174" y="575576"/>
            <a:ext cx="6449960" cy="429028"/>
          </a:xfrm>
        </p:spPr>
        <p:txBody>
          <a:bodyPr/>
          <a:lstStyle/>
          <a:p>
            <a:r>
              <a:rPr lang="en-US"/>
              <a:t>Click to edit Master title style</a:t>
            </a:r>
            <a:endParaRPr lang="en-US" dirty="0"/>
          </a:p>
        </p:txBody>
      </p:sp>
      <p:sp>
        <p:nvSpPr>
          <p:cNvPr id="6" name="Text Placeholder 5">
            <a:extLst>
              <a:ext uri="{FF2B5EF4-FFF2-40B4-BE49-F238E27FC236}">
                <a16:creationId xmlns:a16="http://schemas.microsoft.com/office/drawing/2014/main" id="{BF70394B-C829-494E-8C7E-6C2FEEBC7591}"/>
              </a:ext>
            </a:extLst>
          </p:cNvPr>
          <p:cNvSpPr>
            <a:spLocks noGrp="1"/>
          </p:cNvSpPr>
          <p:nvPr>
            <p:ph type="body" sz="quarter" idx="12"/>
          </p:nvPr>
        </p:nvSpPr>
        <p:spPr bwMode="black">
          <a:xfrm>
            <a:off x="8103036" y="559595"/>
            <a:ext cx="3574580" cy="5792856"/>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None/>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4" name="TextBox 53">
            <a:extLst>
              <a:ext uri="{FF2B5EF4-FFF2-40B4-BE49-F238E27FC236}">
                <a16:creationId xmlns:a16="http://schemas.microsoft.com/office/drawing/2014/main" id="{8B367A00-B283-4828-9779-A19E5BF46A98}"/>
              </a:ext>
            </a:extLst>
          </p:cNvPr>
          <p:cNvSpPr txBox="1"/>
          <p:nvPr userDrawn="1"/>
        </p:nvSpPr>
        <p:spPr bwMode="gray">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9" name="Subtitle">
            <a:extLst>
              <a:ext uri="{FF2B5EF4-FFF2-40B4-BE49-F238E27FC236}">
                <a16:creationId xmlns:a16="http://schemas.microsoft.com/office/drawing/2014/main" id="{8182772B-51FD-4532-AD53-E798213156F4}"/>
              </a:ext>
            </a:extLst>
          </p:cNvPr>
          <p:cNvSpPr>
            <a:spLocks noGrp="1"/>
          </p:cNvSpPr>
          <p:nvPr>
            <p:ph type="subTitle" idx="1"/>
          </p:nvPr>
        </p:nvSpPr>
        <p:spPr>
          <a:xfrm>
            <a:off x="479794" y="1132232"/>
            <a:ext cx="6441706"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1" name="Footer Placeholder 4">
            <a:extLst>
              <a:ext uri="{FF2B5EF4-FFF2-40B4-BE49-F238E27FC236}">
                <a16:creationId xmlns:a16="http://schemas.microsoft.com/office/drawing/2014/main" id="{F6E1F5C1-7965-44F0-AC21-8B61D0E99C20}"/>
              </a:ext>
            </a:extLst>
          </p:cNvPr>
          <p:cNvSpPr>
            <a:spLocks noGrp="1"/>
          </p:cNvSpPr>
          <p:nvPr>
            <p:ph type="ftr" sz="quarter" idx="3"/>
          </p:nvPr>
        </p:nvSpPr>
        <p:spPr>
          <a:xfrm>
            <a:off x="494189" y="6484546"/>
            <a:ext cx="5116253"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3447189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Cutaway 1/3 Right Gree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6D6BE73-B9C8-47A2-984C-E200BA96DCB3}"/>
              </a:ext>
            </a:extLst>
          </p:cNvPr>
          <p:cNvSpPr/>
          <p:nvPr/>
        </p:nvSpPr>
        <p:spPr bwMode="gray">
          <a:xfrm>
            <a:off x="7533627" y="0"/>
            <a:ext cx="4658373"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49" name="Rectangle 48">
            <a:extLst>
              <a:ext uri="{FF2B5EF4-FFF2-40B4-BE49-F238E27FC236}">
                <a16:creationId xmlns:a16="http://schemas.microsoft.com/office/drawing/2014/main" id="{E8341B37-0E89-4536-852D-25A8E380261E}"/>
              </a:ext>
            </a:extLst>
          </p:cNvPr>
          <p:cNvSpPr/>
          <p:nvPr userDrawn="1"/>
        </p:nvSpPr>
        <p:spPr bwMode="gray">
          <a:xfrm flipH="1">
            <a:off x="7533625" y="0"/>
            <a:ext cx="493776" cy="6858000"/>
          </a:xfrm>
          <a:prstGeom prst="rect">
            <a:avLst/>
          </a:prstGeom>
          <a:gradFill flip="none" rotWithShape="1">
            <a:gsLst>
              <a:gs pos="0">
                <a:schemeClr val="accent3"/>
              </a:gs>
              <a:gs pos="100000">
                <a:schemeClr val="accent3">
                  <a:lumMod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2" name="Title 1">
            <a:extLst>
              <a:ext uri="{FF2B5EF4-FFF2-40B4-BE49-F238E27FC236}">
                <a16:creationId xmlns:a16="http://schemas.microsoft.com/office/drawing/2014/main" id="{424F16FF-9EF1-44C1-AAD9-CF1D660D0C2E}"/>
              </a:ext>
            </a:extLst>
          </p:cNvPr>
          <p:cNvSpPr>
            <a:spLocks noGrp="1"/>
          </p:cNvSpPr>
          <p:nvPr>
            <p:ph type="title"/>
          </p:nvPr>
        </p:nvSpPr>
        <p:spPr>
          <a:xfrm>
            <a:off x="472174" y="575576"/>
            <a:ext cx="6449960" cy="429028"/>
          </a:xfrm>
        </p:spPr>
        <p:txBody>
          <a:bodyPr/>
          <a:lstStyle/>
          <a:p>
            <a:r>
              <a:rPr lang="en-US"/>
              <a:t>Click to edit Master title style</a:t>
            </a:r>
            <a:endParaRPr lang="en-US" dirty="0"/>
          </a:p>
        </p:txBody>
      </p:sp>
      <p:sp>
        <p:nvSpPr>
          <p:cNvPr id="6" name="Text Placeholder 5">
            <a:extLst>
              <a:ext uri="{FF2B5EF4-FFF2-40B4-BE49-F238E27FC236}">
                <a16:creationId xmlns:a16="http://schemas.microsoft.com/office/drawing/2014/main" id="{BF70394B-C829-494E-8C7E-6C2FEEBC7591}"/>
              </a:ext>
            </a:extLst>
          </p:cNvPr>
          <p:cNvSpPr>
            <a:spLocks noGrp="1"/>
          </p:cNvSpPr>
          <p:nvPr>
            <p:ph type="body" sz="quarter" idx="12"/>
          </p:nvPr>
        </p:nvSpPr>
        <p:spPr bwMode="black">
          <a:xfrm>
            <a:off x="8103036" y="559595"/>
            <a:ext cx="3574580" cy="5792856"/>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None/>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4" name="TextBox 53">
            <a:extLst>
              <a:ext uri="{FF2B5EF4-FFF2-40B4-BE49-F238E27FC236}">
                <a16:creationId xmlns:a16="http://schemas.microsoft.com/office/drawing/2014/main" id="{8B367A00-B283-4828-9779-A19E5BF46A98}"/>
              </a:ext>
            </a:extLst>
          </p:cNvPr>
          <p:cNvSpPr txBox="1"/>
          <p:nvPr userDrawn="1"/>
        </p:nvSpPr>
        <p:spPr bwMode="gray">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9" name="Subtitle">
            <a:extLst>
              <a:ext uri="{FF2B5EF4-FFF2-40B4-BE49-F238E27FC236}">
                <a16:creationId xmlns:a16="http://schemas.microsoft.com/office/drawing/2014/main" id="{E1F3523D-4335-4B42-9C5C-2ADA601D8C2F}"/>
              </a:ext>
            </a:extLst>
          </p:cNvPr>
          <p:cNvSpPr>
            <a:spLocks noGrp="1"/>
          </p:cNvSpPr>
          <p:nvPr>
            <p:ph type="subTitle" idx="1"/>
          </p:nvPr>
        </p:nvSpPr>
        <p:spPr>
          <a:xfrm>
            <a:off x="479794" y="1132232"/>
            <a:ext cx="6441706"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1" name="Footer Placeholder 4">
            <a:extLst>
              <a:ext uri="{FF2B5EF4-FFF2-40B4-BE49-F238E27FC236}">
                <a16:creationId xmlns:a16="http://schemas.microsoft.com/office/drawing/2014/main" id="{8ADC46CF-FB24-453C-AA66-FB54B937C7DC}"/>
              </a:ext>
            </a:extLst>
          </p:cNvPr>
          <p:cNvSpPr>
            <a:spLocks noGrp="1"/>
          </p:cNvSpPr>
          <p:nvPr>
            <p:ph type="ftr" sz="quarter" idx="3"/>
          </p:nvPr>
        </p:nvSpPr>
        <p:spPr>
          <a:xfrm>
            <a:off x="494189" y="6484546"/>
            <a:ext cx="5116253"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4225340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Cutaway 1/3 Right Gray">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6D6BE73-B9C8-47A2-984C-E200BA96DCB3}"/>
              </a:ext>
            </a:extLst>
          </p:cNvPr>
          <p:cNvSpPr/>
          <p:nvPr/>
        </p:nvSpPr>
        <p:spPr bwMode="gray">
          <a:xfrm>
            <a:off x="7533627" y="0"/>
            <a:ext cx="4658373"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49" name="Rectangle 48">
            <a:extLst>
              <a:ext uri="{FF2B5EF4-FFF2-40B4-BE49-F238E27FC236}">
                <a16:creationId xmlns:a16="http://schemas.microsoft.com/office/drawing/2014/main" id="{E8341B37-0E89-4536-852D-25A8E380261E}"/>
              </a:ext>
            </a:extLst>
          </p:cNvPr>
          <p:cNvSpPr/>
          <p:nvPr userDrawn="1"/>
        </p:nvSpPr>
        <p:spPr bwMode="gray">
          <a:xfrm flipH="1">
            <a:off x="7533625" y="0"/>
            <a:ext cx="493776" cy="6858000"/>
          </a:xfrm>
          <a:prstGeom prst="rect">
            <a:avLst/>
          </a:prstGeom>
          <a:gradFill flip="none" rotWithShape="1">
            <a:gsLst>
              <a:gs pos="0">
                <a:schemeClr val="accent5"/>
              </a:gs>
              <a:gs pos="100000">
                <a:schemeClr val="accent5">
                  <a:lumMod val="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2" name="Title 1">
            <a:extLst>
              <a:ext uri="{FF2B5EF4-FFF2-40B4-BE49-F238E27FC236}">
                <a16:creationId xmlns:a16="http://schemas.microsoft.com/office/drawing/2014/main" id="{424F16FF-9EF1-44C1-AAD9-CF1D660D0C2E}"/>
              </a:ext>
            </a:extLst>
          </p:cNvPr>
          <p:cNvSpPr>
            <a:spLocks noGrp="1"/>
          </p:cNvSpPr>
          <p:nvPr>
            <p:ph type="title"/>
          </p:nvPr>
        </p:nvSpPr>
        <p:spPr>
          <a:xfrm>
            <a:off x="472174" y="575576"/>
            <a:ext cx="6449960" cy="429028"/>
          </a:xfrm>
        </p:spPr>
        <p:txBody>
          <a:bodyPr/>
          <a:lstStyle/>
          <a:p>
            <a:r>
              <a:rPr lang="en-US"/>
              <a:t>Click to edit Master title style</a:t>
            </a:r>
            <a:endParaRPr lang="en-US" dirty="0"/>
          </a:p>
        </p:txBody>
      </p:sp>
      <p:sp>
        <p:nvSpPr>
          <p:cNvPr id="6" name="Text Placeholder 5">
            <a:extLst>
              <a:ext uri="{FF2B5EF4-FFF2-40B4-BE49-F238E27FC236}">
                <a16:creationId xmlns:a16="http://schemas.microsoft.com/office/drawing/2014/main" id="{BF70394B-C829-494E-8C7E-6C2FEEBC7591}"/>
              </a:ext>
            </a:extLst>
          </p:cNvPr>
          <p:cNvSpPr>
            <a:spLocks noGrp="1"/>
          </p:cNvSpPr>
          <p:nvPr>
            <p:ph type="body" sz="quarter" idx="12"/>
          </p:nvPr>
        </p:nvSpPr>
        <p:spPr bwMode="gray">
          <a:xfrm>
            <a:off x="8103036" y="559595"/>
            <a:ext cx="3574580" cy="5792856"/>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None/>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4" name="TextBox 53">
            <a:extLst>
              <a:ext uri="{FF2B5EF4-FFF2-40B4-BE49-F238E27FC236}">
                <a16:creationId xmlns:a16="http://schemas.microsoft.com/office/drawing/2014/main" id="{8B367A00-B283-4828-9779-A19E5BF46A98}"/>
              </a:ext>
            </a:extLst>
          </p:cNvPr>
          <p:cNvSpPr txBox="1"/>
          <p:nvPr userDrawn="1"/>
        </p:nvSpPr>
        <p:spPr bwMode="gray">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9" name="Subtitle">
            <a:extLst>
              <a:ext uri="{FF2B5EF4-FFF2-40B4-BE49-F238E27FC236}">
                <a16:creationId xmlns:a16="http://schemas.microsoft.com/office/drawing/2014/main" id="{17EB043F-C376-48C5-A1C7-C2B8417352A5}"/>
              </a:ext>
            </a:extLst>
          </p:cNvPr>
          <p:cNvSpPr>
            <a:spLocks noGrp="1"/>
          </p:cNvSpPr>
          <p:nvPr>
            <p:ph type="subTitle" idx="1"/>
          </p:nvPr>
        </p:nvSpPr>
        <p:spPr>
          <a:xfrm>
            <a:off x="479794" y="1132232"/>
            <a:ext cx="6441706"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1" name="Footer Placeholder 4">
            <a:extLst>
              <a:ext uri="{FF2B5EF4-FFF2-40B4-BE49-F238E27FC236}">
                <a16:creationId xmlns:a16="http://schemas.microsoft.com/office/drawing/2014/main" id="{A849781E-47E1-4D42-B04A-351F10411275}"/>
              </a:ext>
            </a:extLst>
          </p:cNvPr>
          <p:cNvSpPr>
            <a:spLocks noGrp="1"/>
          </p:cNvSpPr>
          <p:nvPr>
            <p:ph type="ftr" sz="quarter" idx="3"/>
          </p:nvPr>
        </p:nvSpPr>
        <p:spPr>
          <a:xfrm>
            <a:off x="494189" y="6484546"/>
            <a:ext cx="5116253"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1525744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Image Left Blu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14B4641-564B-4F50-B919-B87A300325EF}"/>
              </a:ext>
            </a:extLst>
          </p:cNvPr>
          <p:cNvSpPr>
            <a:spLocks noGrp="1"/>
          </p:cNvSpPr>
          <p:nvPr>
            <p:ph type="pic" sz="quarter" idx="11"/>
          </p:nvPr>
        </p:nvSpPr>
        <p:spPr>
          <a:xfrm>
            <a:off x="0" y="0"/>
            <a:ext cx="7531546" cy="6858000"/>
          </a:xfrm>
          <a:noFill/>
        </p:spPr>
        <p:txBody>
          <a:bodyPr anchor="ctr"/>
          <a:lstStyle>
            <a:lvl1pPr marL="0" indent="0" algn="ctr">
              <a:buNone/>
              <a:defRPr/>
            </a:lvl1pPr>
          </a:lstStyle>
          <a:p>
            <a:r>
              <a:rPr lang="en-US"/>
              <a:t>Click icon to add picture</a:t>
            </a:r>
            <a:endParaRPr lang="en-US" dirty="0"/>
          </a:p>
        </p:txBody>
      </p:sp>
      <p:sp>
        <p:nvSpPr>
          <p:cNvPr id="5" name="Rectangle 4">
            <a:extLst>
              <a:ext uri="{FF2B5EF4-FFF2-40B4-BE49-F238E27FC236}">
                <a16:creationId xmlns:a16="http://schemas.microsoft.com/office/drawing/2014/main" id="{36D6BE73-B9C8-47A2-984C-E200BA96DCB3}"/>
              </a:ext>
            </a:extLst>
          </p:cNvPr>
          <p:cNvSpPr/>
          <p:nvPr/>
        </p:nvSpPr>
        <p:spPr bwMode="gray">
          <a:xfrm>
            <a:off x="7533627" y="0"/>
            <a:ext cx="4658373"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49" name="Rectangle 48">
            <a:extLst>
              <a:ext uri="{FF2B5EF4-FFF2-40B4-BE49-F238E27FC236}">
                <a16:creationId xmlns:a16="http://schemas.microsoft.com/office/drawing/2014/main" id="{E8341B37-0E89-4536-852D-25A8E380261E}"/>
              </a:ext>
            </a:extLst>
          </p:cNvPr>
          <p:cNvSpPr/>
          <p:nvPr userDrawn="1"/>
        </p:nvSpPr>
        <p:spPr bwMode="gray">
          <a:xfrm flipH="1">
            <a:off x="7525676" y="0"/>
            <a:ext cx="493776" cy="6858000"/>
          </a:xfrm>
          <a:prstGeom prst="rect">
            <a:avLst/>
          </a:prstGeom>
          <a:gradFill flip="none" rotWithShape="1">
            <a:gsLst>
              <a:gs pos="75000">
                <a:srgbClr val="2540B3"/>
              </a:gs>
              <a:gs pos="0">
                <a:schemeClr val="accent1">
                  <a:alpha val="0"/>
                  <a:lumMod val="95000"/>
                </a:schemeClr>
              </a:gs>
              <a:gs pos="100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45" name="Text Placeholder 44">
            <a:extLst>
              <a:ext uri="{FF2B5EF4-FFF2-40B4-BE49-F238E27FC236}">
                <a16:creationId xmlns:a16="http://schemas.microsoft.com/office/drawing/2014/main" id="{039914E2-20D2-4AED-9BA4-AD0FC18B808F}"/>
              </a:ext>
            </a:extLst>
          </p:cNvPr>
          <p:cNvSpPr>
            <a:spLocks noGrp="1"/>
          </p:cNvSpPr>
          <p:nvPr>
            <p:ph type="body" sz="quarter" idx="10"/>
          </p:nvPr>
        </p:nvSpPr>
        <p:spPr bwMode="gray">
          <a:xfrm>
            <a:off x="8103394" y="4743450"/>
            <a:ext cx="3574222" cy="1607651"/>
          </a:xfrm>
        </p:spPr>
        <p:txBody>
          <a:bodyPr anchor="t"/>
          <a:lstStyle>
            <a:lvl1pPr marL="0" indent="0">
              <a:lnSpc>
                <a:spcPct val="95000"/>
              </a:lnSpc>
              <a:buClr>
                <a:schemeClr val="bg1"/>
              </a:buClr>
              <a:buNone/>
              <a:defRPr>
                <a:solidFill>
                  <a:schemeClr val="bg1"/>
                </a:solidFill>
              </a:defRPr>
            </a:lvl1pPr>
            <a:lvl2pPr marL="0" indent="0">
              <a:buClr>
                <a:schemeClr val="bg1"/>
              </a:buClr>
              <a:buNone/>
              <a:defRPr>
                <a:solidFill>
                  <a:schemeClr val="bg1"/>
                </a:solidFill>
              </a:defRPr>
            </a:lvl2pPr>
            <a:lvl3pPr marL="0" indent="0">
              <a:lnSpc>
                <a:spcPct val="98000"/>
              </a:lnSpc>
              <a:spcBef>
                <a:spcPts val="1200"/>
              </a:spcBef>
              <a:buClr>
                <a:schemeClr val="bg1"/>
              </a:buClr>
              <a:buNone/>
              <a:defRPr>
                <a:solidFill>
                  <a:schemeClr val="bg1"/>
                </a:solidFill>
              </a:defRPr>
            </a:lvl3pPr>
            <a:lvl4pPr marL="0" indent="0">
              <a:lnSpc>
                <a:spcPct val="94000"/>
              </a:lnSpc>
              <a:spcBef>
                <a:spcPts val="1200"/>
              </a:spcBef>
              <a:buClr>
                <a:schemeClr val="bg1"/>
              </a:buClr>
              <a:buNone/>
              <a:defRPr sz="1600">
                <a:solidFill>
                  <a:schemeClr val="bg1"/>
                </a:solidFill>
              </a:defRPr>
            </a:lvl4pPr>
            <a:lvl5pPr marL="0" indent="0">
              <a:lnSpc>
                <a:spcPct val="107000"/>
              </a:lnSpc>
              <a:spcBef>
                <a:spcPts val="1200"/>
              </a:spcBef>
              <a:buFont typeface="Arial" panose="020B0604020202020204" pitchFamily="34" charset="0"/>
              <a:buNone/>
              <a:defRPr sz="1400">
                <a:solidFill>
                  <a:schemeClr val="bg1"/>
                </a:solidFill>
              </a:defRPr>
            </a:lvl5pPr>
            <a:lvl6pPr>
              <a:buNone/>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p:txBody>
      </p:sp>
      <p:sp>
        <p:nvSpPr>
          <p:cNvPr id="46" name="Title 45">
            <a:extLst>
              <a:ext uri="{FF2B5EF4-FFF2-40B4-BE49-F238E27FC236}">
                <a16:creationId xmlns:a16="http://schemas.microsoft.com/office/drawing/2014/main" id="{00694F1B-B722-4A01-98DF-31EE60F97D3D}"/>
              </a:ext>
            </a:extLst>
          </p:cNvPr>
          <p:cNvSpPr>
            <a:spLocks noGrp="1"/>
          </p:cNvSpPr>
          <p:nvPr>
            <p:ph type="title"/>
          </p:nvPr>
        </p:nvSpPr>
        <p:spPr bwMode="gray">
          <a:xfrm>
            <a:off x="8103394" y="2749751"/>
            <a:ext cx="3579126" cy="1834948"/>
          </a:xfrm>
        </p:spPr>
        <p:txBody>
          <a:bodyPr/>
          <a:lstStyle>
            <a:lvl1pPr>
              <a:lnSpc>
                <a:spcPct val="88000"/>
              </a:lnSpc>
              <a:defRPr sz="3400">
                <a:solidFill>
                  <a:schemeClr val="bg1"/>
                </a:solidFill>
              </a:defRPr>
            </a:lvl1pPr>
          </a:lstStyle>
          <a:p>
            <a:r>
              <a:rPr lang="en-US"/>
              <a:t>Click to edit Master title style</a:t>
            </a:r>
            <a:endParaRPr lang="en-US" dirty="0"/>
          </a:p>
        </p:txBody>
      </p:sp>
      <p:sp>
        <p:nvSpPr>
          <p:cNvPr id="9" name="TextBox 8">
            <a:extLst>
              <a:ext uri="{FF2B5EF4-FFF2-40B4-BE49-F238E27FC236}">
                <a16:creationId xmlns:a16="http://schemas.microsoft.com/office/drawing/2014/main" id="{EF5DB9B7-8863-49E0-8C5E-E5B3F98902C7}"/>
              </a:ext>
            </a:extLst>
          </p:cNvPr>
          <p:cNvSpPr txBox="1"/>
          <p:nvPr userDrawn="1"/>
        </p:nvSpPr>
        <p:spPr bwMode="white">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11" name="Footer Placeholder 4">
            <a:extLst>
              <a:ext uri="{FF2B5EF4-FFF2-40B4-BE49-F238E27FC236}">
                <a16:creationId xmlns:a16="http://schemas.microsoft.com/office/drawing/2014/main" id="{6BFDA095-18AD-4CD4-BE6D-A29020FC2516}"/>
              </a:ext>
            </a:extLst>
          </p:cNvPr>
          <p:cNvSpPr>
            <a:spLocks noGrp="1"/>
          </p:cNvSpPr>
          <p:nvPr>
            <p:ph type="ftr" sz="quarter" idx="3"/>
          </p:nvPr>
        </p:nvSpPr>
        <p:spPr>
          <a:xfrm>
            <a:off x="8103395" y="6484545"/>
            <a:ext cx="3582828" cy="189801"/>
          </a:xfrm>
          <a:prstGeom prst="rect">
            <a:avLst/>
          </a:prstGeom>
        </p:spPr>
        <p:txBody>
          <a:bodyPr vert="horz" wrap="square" lIns="0" tIns="0" rIns="0" bIns="0" rtlCol="0" anchor="b">
            <a:noAutofit/>
          </a:bodyPr>
          <a:lstStyle>
            <a:lvl1pPr algn="l">
              <a:lnSpc>
                <a:spcPct val="107000"/>
              </a:lnSpc>
              <a:defRPr sz="800">
                <a:solidFill>
                  <a:schemeClr val="bg1"/>
                </a:solidFill>
              </a:defRPr>
            </a:lvl1pPr>
          </a:lstStyle>
          <a:p>
            <a:endParaRPr lang="en-US" dirty="0"/>
          </a:p>
        </p:txBody>
      </p:sp>
    </p:spTree>
    <p:extLst>
      <p:ext uri="{BB962C8B-B14F-4D97-AF65-F5344CB8AC3E}">
        <p14:creationId xmlns:p14="http://schemas.microsoft.com/office/powerpoint/2010/main" val="2724577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Image Left Light Blu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14B4641-564B-4F50-B919-B87A300325EF}"/>
              </a:ext>
            </a:extLst>
          </p:cNvPr>
          <p:cNvSpPr>
            <a:spLocks noGrp="1"/>
          </p:cNvSpPr>
          <p:nvPr>
            <p:ph type="pic" sz="quarter" idx="11"/>
          </p:nvPr>
        </p:nvSpPr>
        <p:spPr>
          <a:xfrm>
            <a:off x="0" y="0"/>
            <a:ext cx="7531546" cy="6858000"/>
          </a:xfrm>
          <a:noFill/>
        </p:spPr>
        <p:txBody>
          <a:bodyPr anchor="ctr"/>
          <a:lstStyle>
            <a:lvl1pPr marL="0" indent="0" algn="ctr">
              <a:buNone/>
              <a:defRPr/>
            </a:lvl1pPr>
          </a:lstStyle>
          <a:p>
            <a:r>
              <a:rPr lang="en-US"/>
              <a:t>Click icon to add picture</a:t>
            </a:r>
            <a:endParaRPr lang="en-US" dirty="0"/>
          </a:p>
        </p:txBody>
      </p:sp>
      <p:sp>
        <p:nvSpPr>
          <p:cNvPr id="5" name="Rectangle 4">
            <a:extLst>
              <a:ext uri="{FF2B5EF4-FFF2-40B4-BE49-F238E27FC236}">
                <a16:creationId xmlns:a16="http://schemas.microsoft.com/office/drawing/2014/main" id="{36D6BE73-B9C8-47A2-984C-E200BA96DCB3}"/>
              </a:ext>
            </a:extLst>
          </p:cNvPr>
          <p:cNvSpPr/>
          <p:nvPr/>
        </p:nvSpPr>
        <p:spPr bwMode="gray">
          <a:xfrm>
            <a:off x="7533627" y="0"/>
            <a:ext cx="465837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49" name="Rectangle 48">
            <a:extLst>
              <a:ext uri="{FF2B5EF4-FFF2-40B4-BE49-F238E27FC236}">
                <a16:creationId xmlns:a16="http://schemas.microsoft.com/office/drawing/2014/main" id="{E8341B37-0E89-4536-852D-25A8E380261E}"/>
              </a:ext>
            </a:extLst>
          </p:cNvPr>
          <p:cNvSpPr/>
          <p:nvPr userDrawn="1"/>
        </p:nvSpPr>
        <p:spPr bwMode="gray">
          <a:xfrm flipH="1">
            <a:off x="7525676" y="0"/>
            <a:ext cx="493776" cy="6858000"/>
          </a:xfrm>
          <a:prstGeom prst="rect">
            <a:avLst/>
          </a:prstGeom>
          <a:gradFill flip="none" rotWithShape="1">
            <a:gsLst>
              <a:gs pos="100000">
                <a:srgbClr val="3F59AD">
                  <a:lumMod val="90000"/>
                  <a:lumOff val="10000"/>
                </a:srgbClr>
              </a:gs>
              <a:gs pos="0">
                <a:schemeClr val="accent2"/>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45" name="Text Placeholder 44">
            <a:extLst>
              <a:ext uri="{FF2B5EF4-FFF2-40B4-BE49-F238E27FC236}">
                <a16:creationId xmlns:a16="http://schemas.microsoft.com/office/drawing/2014/main" id="{039914E2-20D2-4AED-9BA4-AD0FC18B808F}"/>
              </a:ext>
            </a:extLst>
          </p:cNvPr>
          <p:cNvSpPr>
            <a:spLocks noGrp="1"/>
          </p:cNvSpPr>
          <p:nvPr>
            <p:ph type="body" sz="quarter" idx="10"/>
          </p:nvPr>
        </p:nvSpPr>
        <p:spPr bwMode="gray">
          <a:xfrm>
            <a:off x="8103394" y="4743450"/>
            <a:ext cx="3574222" cy="1607651"/>
          </a:xfrm>
        </p:spPr>
        <p:txBody>
          <a:bodyPr anchor="t"/>
          <a:lstStyle>
            <a:lvl1pPr marL="0" indent="0">
              <a:lnSpc>
                <a:spcPct val="95000"/>
              </a:lnSpc>
              <a:buClr>
                <a:schemeClr val="bg1"/>
              </a:buClr>
              <a:buNone/>
              <a:defRPr>
                <a:solidFill>
                  <a:schemeClr val="bg1"/>
                </a:solidFill>
              </a:defRPr>
            </a:lvl1pPr>
            <a:lvl2pPr marL="0" indent="0">
              <a:buClr>
                <a:schemeClr val="bg1"/>
              </a:buClr>
              <a:buNone/>
              <a:defRPr>
                <a:solidFill>
                  <a:schemeClr val="bg1"/>
                </a:solidFill>
              </a:defRPr>
            </a:lvl2pPr>
            <a:lvl3pPr marL="0" indent="0">
              <a:lnSpc>
                <a:spcPct val="98000"/>
              </a:lnSpc>
              <a:spcBef>
                <a:spcPts val="1200"/>
              </a:spcBef>
              <a:buClr>
                <a:schemeClr val="bg1"/>
              </a:buClr>
              <a:buNone/>
              <a:defRPr>
                <a:solidFill>
                  <a:schemeClr val="bg1"/>
                </a:solidFill>
              </a:defRPr>
            </a:lvl3pPr>
            <a:lvl4pPr marL="0" indent="0">
              <a:lnSpc>
                <a:spcPct val="94000"/>
              </a:lnSpc>
              <a:spcBef>
                <a:spcPts val="1200"/>
              </a:spcBef>
              <a:buClr>
                <a:schemeClr val="bg1"/>
              </a:buClr>
              <a:buNone/>
              <a:defRPr sz="1600">
                <a:solidFill>
                  <a:schemeClr val="bg1"/>
                </a:solidFill>
              </a:defRPr>
            </a:lvl4pPr>
            <a:lvl5pPr marL="0" indent="0">
              <a:lnSpc>
                <a:spcPct val="107000"/>
              </a:lnSpc>
              <a:spcBef>
                <a:spcPts val="1200"/>
              </a:spcBef>
              <a:buFont typeface="Arial" panose="020B0604020202020204" pitchFamily="34" charset="0"/>
              <a:buNone/>
              <a:defRPr sz="1400">
                <a:solidFill>
                  <a:schemeClr val="bg1"/>
                </a:solidFill>
              </a:defRPr>
            </a:lvl5pPr>
            <a:lvl6pPr>
              <a:buNone/>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p:txBody>
      </p:sp>
      <p:sp>
        <p:nvSpPr>
          <p:cNvPr id="46" name="Title 45">
            <a:extLst>
              <a:ext uri="{FF2B5EF4-FFF2-40B4-BE49-F238E27FC236}">
                <a16:creationId xmlns:a16="http://schemas.microsoft.com/office/drawing/2014/main" id="{00694F1B-B722-4A01-98DF-31EE60F97D3D}"/>
              </a:ext>
            </a:extLst>
          </p:cNvPr>
          <p:cNvSpPr>
            <a:spLocks noGrp="1"/>
          </p:cNvSpPr>
          <p:nvPr>
            <p:ph type="title"/>
          </p:nvPr>
        </p:nvSpPr>
        <p:spPr bwMode="gray">
          <a:xfrm>
            <a:off x="8103394" y="2749751"/>
            <a:ext cx="3579126" cy="1834948"/>
          </a:xfrm>
        </p:spPr>
        <p:txBody>
          <a:bodyPr/>
          <a:lstStyle>
            <a:lvl1pPr>
              <a:lnSpc>
                <a:spcPct val="88000"/>
              </a:lnSpc>
              <a:defRPr sz="3400">
                <a:solidFill>
                  <a:schemeClr val="bg1"/>
                </a:solidFill>
              </a:defRPr>
            </a:lvl1pPr>
          </a:lstStyle>
          <a:p>
            <a:r>
              <a:rPr lang="en-US"/>
              <a:t>Click to edit Master title style</a:t>
            </a:r>
            <a:endParaRPr lang="en-US" dirty="0"/>
          </a:p>
        </p:txBody>
      </p:sp>
      <p:sp>
        <p:nvSpPr>
          <p:cNvPr id="9" name="TextBox 8">
            <a:extLst>
              <a:ext uri="{FF2B5EF4-FFF2-40B4-BE49-F238E27FC236}">
                <a16:creationId xmlns:a16="http://schemas.microsoft.com/office/drawing/2014/main" id="{EF5DB9B7-8863-49E0-8C5E-E5B3F98902C7}"/>
              </a:ext>
            </a:extLst>
          </p:cNvPr>
          <p:cNvSpPr txBox="1"/>
          <p:nvPr userDrawn="1"/>
        </p:nvSpPr>
        <p:spPr bwMode="gray">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11" name="Footer Placeholder 4">
            <a:extLst>
              <a:ext uri="{FF2B5EF4-FFF2-40B4-BE49-F238E27FC236}">
                <a16:creationId xmlns:a16="http://schemas.microsoft.com/office/drawing/2014/main" id="{6DCAC94D-95BA-4EA9-9AC8-22A3151E3997}"/>
              </a:ext>
            </a:extLst>
          </p:cNvPr>
          <p:cNvSpPr>
            <a:spLocks noGrp="1"/>
          </p:cNvSpPr>
          <p:nvPr>
            <p:ph type="ftr" sz="quarter" idx="3"/>
          </p:nvPr>
        </p:nvSpPr>
        <p:spPr>
          <a:xfrm>
            <a:off x="8103395" y="6484545"/>
            <a:ext cx="3582828" cy="189801"/>
          </a:xfrm>
          <a:prstGeom prst="rect">
            <a:avLst/>
          </a:prstGeom>
        </p:spPr>
        <p:txBody>
          <a:bodyPr vert="horz" wrap="square" lIns="0" tIns="0" rIns="0" bIns="0" rtlCol="0" anchor="b">
            <a:noAutofit/>
          </a:bodyPr>
          <a:lstStyle>
            <a:lvl1pPr algn="l">
              <a:lnSpc>
                <a:spcPct val="107000"/>
              </a:lnSpc>
              <a:defRPr sz="800">
                <a:solidFill>
                  <a:schemeClr val="bg1"/>
                </a:solidFill>
              </a:defRPr>
            </a:lvl1pPr>
          </a:lstStyle>
          <a:p>
            <a:endParaRPr lang="en-US" dirty="0"/>
          </a:p>
        </p:txBody>
      </p:sp>
    </p:spTree>
    <p:extLst>
      <p:ext uri="{BB962C8B-B14F-4D97-AF65-F5344CB8AC3E}">
        <p14:creationId xmlns:p14="http://schemas.microsoft.com/office/powerpoint/2010/main" val="2073212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Image Left Gree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14B4641-564B-4F50-B919-B87A300325EF}"/>
              </a:ext>
            </a:extLst>
          </p:cNvPr>
          <p:cNvSpPr>
            <a:spLocks noGrp="1"/>
          </p:cNvSpPr>
          <p:nvPr>
            <p:ph type="pic" sz="quarter" idx="11"/>
          </p:nvPr>
        </p:nvSpPr>
        <p:spPr>
          <a:xfrm>
            <a:off x="0" y="0"/>
            <a:ext cx="7531546" cy="6858000"/>
          </a:xfrm>
          <a:noFill/>
        </p:spPr>
        <p:txBody>
          <a:bodyPr anchor="ctr"/>
          <a:lstStyle>
            <a:lvl1pPr marL="0" indent="0" algn="ctr">
              <a:buNone/>
              <a:defRPr/>
            </a:lvl1pPr>
          </a:lstStyle>
          <a:p>
            <a:r>
              <a:rPr lang="en-US"/>
              <a:t>Click icon to add picture</a:t>
            </a:r>
            <a:endParaRPr lang="en-US" dirty="0"/>
          </a:p>
        </p:txBody>
      </p:sp>
      <p:sp>
        <p:nvSpPr>
          <p:cNvPr id="5" name="Rectangle 4">
            <a:extLst>
              <a:ext uri="{FF2B5EF4-FFF2-40B4-BE49-F238E27FC236}">
                <a16:creationId xmlns:a16="http://schemas.microsoft.com/office/drawing/2014/main" id="{36D6BE73-B9C8-47A2-984C-E200BA96DCB3}"/>
              </a:ext>
            </a:extLst>
          </p:cNvPr>
          <p:cNvSpPr/>
          <p:nvPr/>
        </p:nvSpPr>
        <p:spPr bwMode="gray">
          <a:xfrm>
            <a:off x="7533627" y="0"/>
            <a:ext cx="4658373"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49" name="Rectangle 48">
            <a:extLst>
              <a:ext uri="{FF2B5EF4-FFF2-40B4-BE49-F238E27FC236}">
                <a16:creationId xmlns:a16="http://schemas.microsoft.com/office/drawing/2014/main" id="{E8341B37-0E89-4536-852D-25A8E380261E}"/>
              </a:ext>
            </a:extLst>
          </p:cNvPr>
          <p:cNvSpPr/>
          <p:nvPr userDrawn="1"/>
        </p:nvSpPr>
        <p:spPr bwMode="gray">
          <a:xfrm flipH="1">
            <a:off x="7525676" y="0"/>
            <a:ext cx="493776" cy="6858000"/>
          </a:xfrm>
          <a:prstGeom prst="rect">
            <a:avLst/>
          </a:prstGeom>
          <a:gradFill flip="none" rotWithShape="1">
            <a:gsLst>
              <a:gs pos="0">
                <a:schemeClr val="accent3"/>
              </a:gs>
              <a:gs pos="100000">
                <a:schemeClr val="accent3">
                  <a:lumMod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sysClr val="windowText" lastClr="000000"/>
              </a:solidFill>
            </a:endParaRPr>
          </a:p>
        </p:txBody>
      </p:sp>
      <p:sp>
        <p:nvSpPr>
          <p:cNvPr id="45" name="Text Placeholder 44">
            <a:extLst>
              <a:ext uri="{FF2B5EF4-FFF2-40B4-BE49-F238E27FC236}">
                <a16:creationId xmlns:a16="http://schemas.microsoft.com/office/drawing/2014/main" id="{039914E2-20D2-4AED-9BA4-AD0FC18B808F}"/>
              </a:ext>
            </a:extLst>
          </p:cNvPr>
          <p:cNvSpPr>
            <a:spLocks noGrp="1"/>
          </p:cNvSpPr>
          <p:nvPr>
            <p:ph type="body" sz="quarter" idx="10"/>
          </p:nvPr>
        </p:nvSpPr>
        <p:spPr bwMode="gray">
          <a:xfrm>
            <a:off x="8103394" y="4743450"/>
            <a:ext cx="3574222" cy="1607651"/>
          </a:xfrm>
        </p:spPr>
        <p:txBody>
          <a:bodyPr anchor="t"/>
          <a:lstStyle>
            <a:lvl1pPr marL="0" indent="0">
              <a:lnSpc>
                <a:spcPct val="95000"/>
              </a:lnSpc>
              <a:buClr>
                <a:schemeClr val="bg1"/>
              </a:buClr>
              <a:buNone/>
              <a:defRPr>
                <a:solidFill>
                  <a:schemeClr val="bg1"/>
                </a:solidFill>
              </a:defRPr>
            </a:lvl1pPr>
            <a:lvl2pPr marL="0" indent="0">
              <a:buClr>
                <a:schemeClr val="bg1"/>
              </a:buClr>
              <a:buNone/>
              <a:defRPr>
                <a:solidFill>
                  <a:schemeClr val="bg1"/>
                </a:solidFill>
              </a:defRPr>
            </a:lvl2pPr>
            <a:lvl3pPr marL="0" indent="0">
              <a:lnSpc>
                <a:spcPct val="98000"/>
              </a:lnSpc>
              <a:spcBef>
                <a:spcPts val="1200"/>
              </a:spcBef>
              <a:buClr>
                <a:schemeClr val="bg1"/>
              </a:buClr>
              <a:buNone/>
              <a:defRPr>
                <a:solidFill>
                  <a:schemeClr val="bg1"/>
                </a:solidFill>
              </a:defRPr>
            </a:lvl3pPr>
            <a:lvl4pPr marL="0" indent="0">
              <a:lnSpc>
                <a:spcPct val="94000"/>
              </a:lnSpc>
              <a:spcBef>
                <a:spcPts val="1200"/>
              </a:spcBef>
              <a:buClr>
                <a:schemeClr val="bg1"/>
              </a:buClr>
              <a:buNone/>
              <a:defRPr sz="1600">
                <a:solidFill>
                  <a:schemeClr val="bg1"/>
                </a:solidFill>
              </a:defRPr>
            </a:lvl4pPr>
            <a:lvl5pPr marL="0" indent="0">
              <a:lnSpc>
                <a:spcPct val="107000"/>
              </a:lnSpc>
              <a:spcBef>
                <a:spcPts val="1200"/>
              </a:spcBef>
              <a:buFont typeface="Arial" panose="020B0604020202020204" pitchFamily="34" charset="0"/>
              <a:buNone/>
              <a:defRPr sz="1400">
                <a:solidFill>
                  <a:schemeClr val="bg1"/>
                </a:solidFill>
              </a:defRPr>
            </a:lvl5pPr>
            <a:lvl6pPr>
              <a:buNone/>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p:txBody>
      </p:sp>
      <p:sp>
        <p:nvSpPr>
          <p:cNvPr id="46" name="Title 45">
            <a:extLst>
              <a:ext uri="{FF2B5EF4-FFF2-40B4-BE49-F238E27FC236}">
                <a16:creationId xmlns:a16="http://schemas.microsoft.com/office/drawing/2014/main" id="{00694F1B-B722-4A01-98DF-31EE60F97D3D}"/>
              </a:ext>
            </a:extLst>
          </p:cNvPr>
          <p:cNvSpPr>
            <a:spLocks noGrp="1"/>
          </p:cNvSpPr>
          <p:nvPr>
            <p:ph type="title"/>
          </p:nvPr>
        </p:nvSpPr>
        <p:spPr bwMode="gray">
          <a:xfrm>
            <a:off x="8103394" y="2749751"/>
            <a:ext cx="3579126" cy="1834948"/>
          </a:xfrm>
        </p:spPr>
        <p:txBody>
          <a:bodyPr/>
          <a:lstStyle>
            <a:lvl1pPr>
              <a:lnSpc>
                <a:spcPct val="88000"/>
              </a:lnSpc>
              <a:defRPr sz="3400">
                <a:solidFill>
                  <a:schemeClr val="bg1"/>
                </a:solidFill>
              </a:defRPr>
            </a:lvl1pPr>
          </a:lstStyle>
          <a:p>
            <a:r>
              <a:rPr lang="en-US"/>
              <a:t>Click to edit Master title style</a:t>
            </a:r>
            <a:endParaRPr lang="en-US" dirty="0"/>
          </a:p>
        </p:txBody>
      </p:sp>
      <p:sp>
        <p:nvSpPr>
          <p:cNvPr id="9" name="TextBox 8">
            <a:extLst>
              <a:ext uri="{FF2B5EF4-FFF2-40B4-BE49-F238E27FC236}">
                <a16:creationId xmlns:a16="http://schemas.microsoft.com/office/drawing/2014/main" id="{EF5DB9B7-8863-49E0-8C5E-E5B3F98902C7}"/>
              </a:ext>
            </a:extLst>
          </p:cNvPr>
          <p:cNvSpPr txBox="1"/>
          <p:nvPr userDrawn="1"/>
        </p:nvSpPr>
        <p:spPr bwMode="gray">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11" name="Footer Placeholder 4">
            <a:extLst>
              <a:ext uri="{FF2B5EF4-FFF2-40B4-BE49-F238E27FC236}">
                <a16:creationId xmlns:a16="http://schemas.microsoft.com/office/drawing/2014/main" id="{C8B9117A-45C8-41B8-A737-D5E3DDD673C1}"/>
              </a:ext>
            </a:extLst>
          </p:cNvPr>
          <p:cNvSpPr>
            <a:spLocks noGrp="1"/>
          </p:cNvSpPr>
          <p:nvPr>
            <p:ph type="ftr" sz="quarter" idx="3"/>
          </p:nvPr>
        </p:nvSpPr>
        <p:spPr>
          <a:xfrm>
            <a:off x="8103395" y="6484545"/>
            <a:ext cx="3582828" cy="189801"/>
          </a:xfrm>
          <a:prstGeom prst="rect">
            <a:avLst/>
          </a:prstGeom>
        </p:spPr>
        <p:txBody>
          <a:bodyPr vert="horz" wrap="square" lIns="0" tIns="0" rIns="0" bIns="0" rtlCol="0" anchor="b">
            <a:noAutofit/>
          </a:bodyPr>
          <a:lstStyle>
            <a:lvl1pPr algn="l">
              <a:lnSpc>
                <a:spcPct val="107000"/>
              </a:lnSpc>
              <a:defRPr sz="800">
                <a:solidFill>
                  <a:schemeClr val="bg1"/>
                </a:solidFill>
              </a:defRPr>
            </a:lvl1pPr>
          </a:lstStyle>
          <a:p>
            <a:endParaRPr lang="en-US" dirty="0"/>
          </a:p>
        </p:txBody>
      </p:sp>
    </p:spTree>
    <p:extLst>
      <p:ext uri="{BB962C8B-B14F-4D97-AF65-F5344CB8AC3E}">
        <p14:creationId xmlns:p14="http://schemas.microsoft.com/office/powerpoint/2010/main" val="2193047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Image Left Gray">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14B4641-564B-4F50-B919-B87A300325EF}"/>
              </a:ext>
            </a:extLst>
          </p:cNvPr>
          <p:cNvSpPr>
            <a:spLocks noGrp="1"/>
          </p:cNvSpPr>
          <p:nvPr>
            <p:ph type="pic" sz="quarter" idx="11"/>
          </p:nvPr>
        </p:nvSpPr>
        <p:spPr>
          <a:xfrm>
            <a:off x="0" y="0"/>
            <a:ext cx="7531546" cy="6858000"/>
          </a:xfrm>
          <a:noFill/>
        </p:spPr>
        <p:txBody>
          <a:bodyPr anchor="ctr"/>
          <a:lstStyle>
            <a:lvl1pPr marL="0" indent="0" algn="ctr">
              <a:buNone/>
              <a:defRPr/>
            </a:lvl1pPr>
          </a:lstStyle>
          <a:p>
            <a:r>
              <a:rPr lang="en-US"/>
              <a:t>Click icon to add picture</a:t>
            </a:r>
            <a:endParaRPr lang="en-US" dirty="0"/>
          </a:p>
        </p:txBody>
      </p:sp>
      <p:sp>
        <p:nvSpPr>
          <p:cNvPr id="5" name="Rectangle 4">
            <a:extLst>
              <a:ext uri="{FF2B5EF4-FFF2-40B4-BE49-F238E27FC236}">
                <a16:creationId xmlns:a16="http://schemas.microsoft.com/office/drawing/2014/main" id="{36D6BE73-B9C8-47A2-984C-E200BA96DCB3}"/>
              </a:ext>
            </a:extLst>
          </p:cNvPr>
          <p:cNvSpPr/>
          <p:nvPr/>
        </p:nvSpPr>
        <p:spPr bwMode="gray">
          <a:xfrm>
            <a:off x="7533627" y="0"/>
            <a:ext cx="4658373"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49" name="Rectangle 48">
            <a:extLst>
              <a:ext uri="{FF2B5EF4-FFF2-40B4-BE49-F238E27FC236}">
                <a16:creationId xmlns:a16="http://schemas.microsoft.com/office/drawing/2014/main" id="{E8341B37-0E89-4536-852D-25A8E380261E}"/>
              </a:ext>
            </a:extLst>
          </p:cNvPr>
          <p:cNvSpPr/>
          <p:nvPr userDrawn="1"/>
        </p:nvSpPr>
        <p:spPr bwMode="gray">
          <a:xfrm flipH="1">
            <a:off x="7525676" y="0"/>
            <a:ext cx="493776" cy="6858000"/>
          </a:xfrm>
          <a:prstGeom prst="rect">
            <a:avLst/>
          </a:prstGeom>
          <a:gradFill flip="none" rotWithShape="1">
            <a:gsLst>
              <a:gs pos="0">
                <a:schemeClr val="accent5"/>
              </a:gs>
              <a:gs pos="100000">
                <a:schemeClr val="accent5">
                  <a:lumMod val="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45" name="Text Placeholder 44">
            <a:extLst>
              <a:ext uri="{FF2B5EF4-FFF2-40B4-BE49-F238E27FC236}">
                <a16:creationId xmlns:a16="http://schemas.microsoft.com/office/drawing/2014/main" id="{039914E2-20D2-4AED-9BA4-AD0FC18B808F}"/>
              </a:ext>
            </a:extLst>
          </p:cNvPr>
          <p:cNvSpPr>
            <a:spLocks noGrp="1"/>
          </p:cNvSpPr>
          <p:nvPr>
            <p:ph type="body" sz="quarter" idx="10"/>
          </p:nvPr>
        </p:nvSpPr>
        <p:spPr bwMode="gray">
          <a:xfrm>
            <a:off x="8103394" y="4743450"/>
            <a:ext cx="3574222" cy="1607651"/>
          </a:xfrm>
        </p:spPr>
        <p:txBody>
          <a:bodyPr anchor="t"/>
          <a:lstStyle>
            <a:lvl1pPr marL="0" indent="0">
              <a:lnSpc>
                <a:spcPct val="95000"/>
              </a:lnSpc>
              <a:buClr>
                <a:schemeClr val="bg1"/>
              </a:buClr>
              <a:buNone/>
              <a:defRPr>
                <a:solidFill>
                  <a:schemeClr val="bg1"/>
                </a:solidFill>
              </a:defRPr>
            </a:lvl1pPr>
            <a:lvl2pPr marL="0" indent="0">
              <a:buClr>
                <a:schemeClr val="bg1"/>
              </a:buClr>
              <a:buNone/>
              <a:defRPr>
                <a:solidFill>
                  <a:schemeClr val="bg1"/>
                </a:solidFill>
              </a:defRPr>
            </a:lvl2pPr>
            <a:lvl3pPr marL="0" indent="0">
              <a:lnSpc>
                <a:spcPct val="98000"/>
              </a:lnSpc>
              <a:spcBef>
                <a:spcPts val="1200"/>
              </a:spcBef>
              <a:buClr>
                <a:schemeClr val="bg1"/>
              </a:buClr>
              <a:buNone/>
              <a:defRPr>
                <a:solidFill>
                  <a:schemeClr val="bg1"/>
                </a:solidFill>
              </a:defRPr>
            </a:lvl3pPr>
            <a:lvl4pPr marL="0" indent="0">
              <a:lnSpc>
                <a:spcPct val="94000"/>
              </a:lnSpc>
              <a:spcBef>
                <a:spcPts val="1200"/>
              </a:spcBef>
              <a:buClr>
                <a:schemeClr val="bg1"/>
              </a:buClr>
              <a:buNone/>
              <a:defRPr sz="1600">
                <a:solidFill>
                  <a:schemeClr val="bg1"/>
                </a:solidFill>
              </a:defRPr>
            </a:lvl4pPr>
            <a:lvl5pPr marL="0" indent="0">
              <a:lnSpc>
                <a:spcPct val="107000"/>
              </a:lnSpc>
              <a:spcBef>
                <a:spcPts val="1200"/>
              </a:spcBef>
              <a:buFont typeface="Arial" panose="020B0604020202020204" pitchFamily="34" charset="0"/>
              <a:buNone/>
              <a:defRPr sz="1400">
                <a:solidFill>
                  <a:schemeClr val="bg1"/>
                </a:solidFill>
              </a:defRPr>
            </a:lvl5pPr>
            <a:lvl6pPr>
              <a:buNone/>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p:txBody>
      </p:sp>
      <p:sp>
        <p:nvSpPr>
          <p:cNvPr id="46" name="Title 45">
            <a:extLst>
              <a:ext uri="{FF2B5EF4-FFF2-40B4-BE49-F238E27FC236}">
                <a16:creationId xmlns:a16="http://schemas.microsoft.com/office/drawing/2014/main" id="{00694F1B-B722-4A01-98DF-31EE60F97D3D}"/>
              </a:ext>
            </a:extLst>
          </p:cNvPr>
          <p:cNvSpPr>
            <a:spLocks noGrp="1"/>
          </p:cNvSpPr>
          <p:nvPr>
            <p:ph type="title"/>
          </p:nvPr>
        </p:nvSpPr>
        <p:spPr bwMode="gray">
          <a:xfrm>
            <a:off x="8103394" y="2749751"/>
            <a:ext cx="3579126" cy="1834948"/>
          </a:xfrm>
        </p:spPr>
        <p:txBody>
          <a:bodyPr/>
          <a:lstStyle>
            <a:lvl1pPr>
              <a:lnSpc>
                <a:spcPct val="88000"/>
              </a:lnSpc>
              <a:defRPr sz="3400">
                <a:solidFill>
                  <a:schemeClr val="bg1"/>
                </a:solidFill>
              </a:defRPr>
            </a:lvl1pPr>
          </a:lstStyle>
          <a:p>
            <a:r>
              <a:rPr lang="en-US"/>
              <a:t>Click to edit Master title style</a:t>
            </a:r>
            <a:endParaRPr lang="en-US" dirty="0"/>
          </a:p>
        </p:txBody>
      </p:sp>
      <p:sp>
        <p:nvSpPr>
          <p:cNvPr id="9" name="TextBox 8">
            <a:extLst>
              <a:ext uri="{FF2B5EF4-FFF2-40B4-BE49-F238E27FC236}">
                <a16:creationId xmlns:a16="http://schemas.microsoft.com/office/drawing/2014/main" id="{EF5DB9B7-8863-49E0-8C5E-E5B3F98902C7}"/>
              </a:ext>
            </a:extLst>
          </p:cNvPr>
          <p:cNvSpPr txBox="1"/>
          <p:nvPr userDrawn="1"/>
        </p:nvSpPr>
        <p:spPr bwMode="white">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11" name="Footer Placeholder 4">
            <a:extLst>
              <a:ext uri="{FF2B5EF4-FFF2-40B4-BE49-F238E27FC236}">
                <a16:creationId xmlns:a16="http://schemas.microsoft.com/office/drawing/2014/main" id="{3DE1ADF2-1F17-43A1-A385-A237AFE3253C}"/>
              </a:ext>
            </a:extLst>
          </p:cNvPr>
          <p:cNvSpPr>
            <a:spLocks noGrp="1"/>
          </p:cNvSpPr>
          <p:nvPr>
            <p:ph type="ftr" sz="quarter" idx="3"/>
          </p:nvPr>
        </p:nvSpPr>
        <p:spPr>
          <a:xfrm>
            <a:off x="8103395" y="6484545"/>
            <a:ext cx="3582828" cy="189801"/>
          </a:xfrm>
          <a:prstGeom prst="rect">
            <a:avLst/>
          </a:prstGeom>
        </p:spPr>
        <p:txBody>
          <a:bodyPr vert="horz" wrap="square" lIns="0" tIns="0" rIns="0" bIns="0" rtlCol="0" anchor="b">
            <a:noAutofit/>
          </a:bodyPr>
          <a:lstStyle>
            <a:lvl1pPr algn="l">
              <a:lnSpc>
                <a:spcPct val="107000"/>
              </a:lnSpc>
              <a:defRPr sz="800">
                <a:solidFill>
                  <a:schemeClr val="bg1"/>
                </a:solidFill>
              </a:defRPr>
            </a:lvl1pPr>
          </a:lstStyle>
          <a:p>
            <a:endParaRPr lang="en-US" dirty="0"/>
          </a:p>
        </p:txBody>
      </p:sp>
    </p:spTree>
    <p:extLst>
      <p:ext uri="{BB962C8B-B14F-4D97-AF65-F5344CB8AC3E}">
        <p14:creationId xmlns:p14="http://schemas.microsoft.com/office/powerpoint/2010/main" val="1094093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Image Right Blu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C4F80DE-5D56-47D8-8FA8-D6E5D8B85FA8}"/>
              </a:ext>
            </a:extLst>
          </p:cNvPr>
          <p:cNvSpPr/>
          <p:nvPr userDrawn="1"/>
        </p:nvSpPr>
        <p:spPr bwMode="gray">
          <a:xfrm>
            <a:off x="0" y="0"/>
            <a:ext cx="465837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15" name="Rectangle 14">
            <a:extLst>
              <a:ext uri="{FF2B5EF4-FFF2-40B4-BE49-F238E27FC236}">
                <a16:creationId xmlns:a16="http://schemas.microsoft.com/office/drawing/2014/main" id="{096897AF-98CA-40A5-9DA9-73AFB4E1D4EF}"/>
              </a:ext>
            </a:extLst>
          </p:cNvPr>
          <p:cNvSpPr/>
          <p:nvPr userDrawn="1"/>
        </p:nvSpPr>
        <p:spPr bwMode="gray">
          <a:xfrm>
            <a:off x="4164598" y="0"/>
            <a:ext cx="493776" cy="6858000"/>
          </a:xfrm>
          <a:prstGeom prst="rect">
            <a:avLst/>
          </a:prstGeom>
          <a:gradFill flip="none" rotWithShape="1">
            <a:gsLst>
              <a:gs pos="75000">
                <a:srgbClr val="233DA8"/>
              </a:gs>
              <a:gs pos="0">
                <a:schemeClr val="accent1">
                  <a:alpha val="0"/>
                </a:schemeClr>
              </a:gs>
              <a:gs pos="100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3" name="Picture Placeholder 2">
            <a:extLst>
              <a:ext uri="{FF2B5EF4-FFF2-40B4-BE49-F238E27FC236}">
                <a16:creationId xmlns:a16="http://schemas.microsoft.com/office/drawing/2014/main" id="{914B4641-564B-4F50-B919-B87A300325EF}"/>
              </a:ext>
            </a:extLst>
          </p:cNvPr>
          <p:cNvSpPr>
            <a:spLocks noGrp="1"/>
          </p:cNvSpPr>
          <p:nvPr>
            <p:ph type="pic" sz="quarter" idx="11"/>
          </p:nvPr>
        </p:nvSpPr>
        <p:spPr>
          <a:xfrm>
            <a:off x="4658374" y="0"/>
            <a:ext cx="7533626" cy="6858000"/>
          </a:xfrm>
          <a:noFill/>
        </p:spPr>
        <p:txBody>
          <a:bodyPr anchor="ctr"/>
          <a:lstStyle>
            <a:lvl1pPr marL="0" indent="0" algn="ctr">
              <a:buNone/>
              <a:defRPr/>
            </a:lvl1pPr>
          </a:lstStyle>
          <a:p>
            <a:r>
              <a:rPr lang="en-US"/>
              <a:t>Click icon to add picture</a:t>
            </a:r>
            <a:endParaRPr lang="en-US" dirty="0"/>
          </a:p>
        </p:txBody>
      </p:sp>
      <p:sp>
        <p:nvSpPr>
          <p:cNvPr id="45" name="Text Placeholder 44">
            <a:extLst>
              <a:ext uri="{FF2B5EF4-FFF2-40B4-BE49-F238E27FC236}">
                <a16:creationId xmlns:a16="http://schemas.microsoft.com/office/drawing/2014/main" id="{039914E2-20D2-4AED-9BA4-AD0FC18B808F}"/>
              </a:ext>
            </a:extLst>
          </p:cNvPr>
          <p:cNvSpPr>
            <a:spLocks noGrp="1"/>
          </p:cNvSpPr>
          <p:nvPr>
            <p:ph type="body" sz="quarter" idx="10"/>
          </p:nvPr>
        </p:nvSpPr>
        <p:spPr bwMode="gray">
          <a:xfrm>
            <a:off x="477078" y="4743450"/>
            <a:ext cx="3574222" cy="1607651"/>
          </a:xfrm>
        </p:spPr>
        <p:txBody>
          <a:bodyPr anchor="t"/>
          <a:lstStyle>
            <a:lvl1pPr marL="0" indent="0">
              <a:lnSpc>
                <a:spcPct val="110000"/>
              </a:lnSpc>
              <a:buClr>
                <a:schemeClr val="bg1"/>
              </a:buClr>
              <a:buNone/>
              <a:defRPr sz="1600">
                <a:solidFill>
                  <a:schemeClr val="bg1"/>
                </a:solidFill>
              </a:defRPr>
            </a:lvl1pPr>
            <a:lvl2pPr marL="0" indent="0">
              <a:buClr>
                <a:schemeClr val="bg1"/>
              </a:buClr>
              <a:buNone/>
              <a:defRPr>
                <a:solidFill>
                  <a:schemeClr val="bg1"/>
                </a:solidFill>
              </a:defRPr>
            </a:lvl2pPr>
            <a:lvl3pPr marL="0" indent="0">
              <a:buClr>
                <a:schemeClr val="bg1"/>
              </a:buClr>
              <a:buNone/>
              <a:defRPr>
                <a:solidFill>
                  <a:schemeClr val="bg1"/>
                </a:solidFill>
              </a:defRPr>
            </a:lvl3pPr>
            <a:lvl4pPr marL="0" indent="0">
              <a:buClr>
                <a:schemeClr val="bg1"/>
              </a:buClr>
              <a:buNone/>
              <a:defRPr>
                <a:solidFill>
                  <a:schemeClr val="bg1"/>
                </a:solidFill>
              </a:defRPr>
            </a:lvl4pPr>
            <a:lvl5pPr marL="0" indent="0">
              <a:buFont typeface="Arial" panose="020B0604020202020204" pitchFamily="34" charset="0"/>
              <a:buNone/>
              <a:defRPr>
                <a:solidFill>
                  <a:schemeClr val="bg1"/>
                </a:solidFill>
              </a:defRPr>
            </a:lvl5pPr>
            <a:lvl6pPr>
              <a:buNone/>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p:txBody>
      </p:sp>
      <p:sp>
        <p:nvSpPr>
          <p:cNvPr id="46" name="Title 45">
            <a:extLst>
              <a:ext uri="{FF2B5EF4-FFF2-40B4-BE49-F238E27FC236}">
                <a16:creationId xmlns:a16="http://schemas.microsoft.com/office/drawing/2014/main" id="{00694F1B-B722-4A01-98DF-31EE60F97D3D}"/>
              </a:ext>
            </a:extLst>
          </p:cNvPr>
          <p:cNvSpPr>
            <a:spLocks noGrp="1"/>
          </p:cNvSpPr>
          <p:nvPr>
            <p:ph type="title"/>
          </p:nvPr>
        </p:nvSpPr>
        <p:spPr bwMode="gray">
          <a:xfrm>
            <a:off x="472174" y="2740859"/>
            <a:ext cx="3579126" cy="1843840"/>
          </a:xfrm>
        </p:spPr>
        <p:txBody>
          <a:bodyPr/>
          <a:lstStyle>
            <a:lvl1pPr>
              <a:lnSpc>
                <a:spcPct val="88000"/>
              </a:lnSpc>
              <a:defRPr sz="3400">
                <a:solidFill>
                  <a:schemeClr val="bg1"/>
                </a:solidFill>
              </a:defRPr>
            </a:lvl1pPr>
          </a:lstStyle>
          <a:p>
            <a:r>
              <a:rPr lang="en-US"/>
              <a:t>Click to edit Master title style</a:t>
            </a:r>
            <a:endParaRPr lang="en-US" dirty="0"/>
          </a:p>
        </p:txBody>
      </p:sp>
      <p:sp>
        <p:nvSpPr>
          <p:cNvPr id="9" name="Footer Placeholder 4">
            <a:extLst>
              <a:ext uri="{FF2B5EF4-FFF2-40B4-BE49-F238E27FC236}">
                <a16:creationId xmlns:a16="http://schemas.microsoft.com/office/drawing/2014/main" id="{1C1442D5-AD6A-45E3-8351-EC243B0008FE}"/>
              </a:ext>
            </a:extLst>
          </p:cNvPr>
          <p:cNvSpPr>
            <a:spLocks noGrp="1"/>
          </p:cNvSpPr>
          <p:nvPr>
            <p:ph type="ftr" sz="quarter" idx="3"/>
          </p:nvPr>
        </p:nvSpPr>
        <p:spPr>
          <a:xfrm>
            <a:off x="477078" y="6484545"/>
            <a:ext cx="3582828" cy="189801"/>
          </a:xfrm>
          <a:prstGeom prst="rect">
            <a:avLst/>
          </a:prstGeom>
        </p:spPr>
        <p:txBody>
          <a:bodyPr vert="horz" wrap="square" lIns="0" tIns="0" rIns="0" bIns="0" rtlCol="0" anchor="b">
            <a:noAutofit/>
          </a:bodyPr>
          <a:lstStyle>
            <a:lvl1pPr algn="l">
              <a:lnSpc>
                <a:spcPct val="107000"/>
              </a:lnSpc>
              <a:defRPr sz="800">
                <a:solidFill>
                  <a:schemeClr val="bg1"/>
                </a:solidFill>
              </a:defRPr>
            </a:lvl1pPr>
          </a:lstStyle>
          <a:p>
            <a:endParaRPr lang="en-US" dirty="0"/>
          </a:p>
        </p:txBody>
      </p:sp>
    </p:spTree>
    <p:extLst>
      <p:ext uri="{BB962C8B-B14F-4D97-AF65-F5344CB8AC3E}">
        <p14:creationId xmlns:p14="http://schemas.microsoft.com/office/powerpoint/2010/main" val="3071851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8E26B-59DC-C547-99BF-CC2E49475D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F7FE7E3-9898-2E44-AAD4-AF0A9431A8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626D6BD-E982-4244-9CEC-A1B34FB790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EFEA53-D561-3843-A683-DAE5E180E9ED}"/>
              </a:ext>
            </a:extLst>
          </p:cNvPr>
          <p:cNvSpPr>
            <a:spLocks noGrp="1"/>
          </p:cNvSpPr>
          <p:nvPr>
            <p:ph type="dt" sz="half" idx="10"/>
          </p:nvPr>
        </p:nvSpPr>
        <p:spPr/>
        <p:txBody>
          <a:bodyPr/>
          <a:lstStyle/>
          <a:p>
            <a:fld id="{E659ADDB-ABEE-794E-B071-7FFA63B75D17}" type="datetimeFigureOut">
              <a:rPr lang="en-US" smtClean="0"/>
              <a:t>3/4/20</a:t>
            </a:fld>
            <a:endParaRPr lang="en-US"/>
          </a:p>
        </p:txBody>
      </p:sp>
      <p:sp>
        <p:nvSpPr>
          <p:cNvPr id="6" name="Footer Placeholder 5">
            <a:extLst>
              <a:ext uri="{FF2B5EF4-FFF2-40B4-BE49-F238E27FC236}">
                <a16:creationId xmlns:a16="http://schemas.microsoft.com/office/drawing/2014/main" id="{65F8771E-0158-1D42-A1B4-7E4726F42D3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A410E4-5833-A941-A799-3B600C8353CA}"/>
              </a:ext>
            </a:extLst>
          </p:cNvPr>
          <p:cNvSpPr>
            <a:spLocks noGrp="1"/>
          </p:cNvSpPr>
          <p:nvPr>
            <p:ph type="sldNum" sz="quarter" idx="12"/>
          </p:nvPr>
        </p:nvSpPr>
        <p:spPr/>
        <p:txBody>
          <a:bodyPr/>
          <a:lstStyle/>
          <a:p>
            <a:fld id="{57D35E5A-983D-214B-A92F-7ECA8A00488D}" type="slidenum">
              <a:rPr lang="en-US" smtClean="0"/>
              <a:t>‹#›</a:t>
            </a:fld>
            <a:endParaRPr lang="en-US"/>
          </a:p>
        </p:txBody>
      </p:sp>
    </p:spTree>
    <p:extLst>
      <p:ext uri="{BB962C8B-B14F-4D97-AF65-F5344CB8AC3E}">
        <p14:creationId xmlns:p14="http://schemas.microsoft.com/office/powerpoint/2010/main" val="1244334342"/>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Image Right Light Blu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C4F80DE-5D56-47D8-8FA8-D6E5D8B85FA8}"/>
              </a:ext>
            </a:extLst>
          </p:cNvPr>
          <p:cNvSpPr/>
          <p:nvPr userDrawn="1"/>
        </p:nvSpPr>
        <p:spPr bwMode="gray">
          <a:xfrm>
            <a:off x="0" y="0"/>
            <a:ext cx="46583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15" name="Rectangle 14">
            <a:extLst>
              <a:ext uri="{FF2B5EF4-FFF2-40B4-BE49-F238E27FC236}">
                <a16:creationId xmlns:a16="http://schemas.microsoft.com/office/drawing/2014/main" id="{096897AF-98CA-40A5-9DA9-73AFB4E1D4EF}"/>
              </a:ext>
            </a:extLst>
          </p:cNvPr>
          <p:cNvSpPr/>
          <p:nvPr userDrawn="1"/>
        </p:nvSpPr>
        <p:spPr bwMode="gray">
          <a:xfrm>
            <a:off x="4164598" y="0"/>
            <a:ext cx="493776" cy="6858000"/>
          </a:xfrm>
          <a:prstGeom prst="rect">
            <a:avLst/>
          </a:prstGeom>
          <a:gradFill flip="none" rotWithShape="1">
            <a:gsLst>
              <a:gs pos="75000">
                <a:srgbClr val="6383DE"/>
              </a:gs>
              <a:gs pos="100000">
                <a:srgbClr val="3F59AD">
                  <a:lumMod val="90000"/>
                  <a:lumOff val="10000"/>
                </a:srgbClr>
              </a:gs>
              <a:gs pos="0">
                <a:schemeClr val="accent2">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3" name="Picture Placeholder 2">
            <a:extLst>
              <a:ext uri="{FF2B5EF4-FFF2-40B4-BE49-F238E27FC236}">
                <a16:creationId xmlns:a16="http://schemas.microsoft.com/office/drawing/2014/main" id="{914B4641-564B-4F50-B919-B87A300325EF}"/>
              </a:ext>
            </a:extLst>
          </p:cNvPr>
          <p:cNvSpPr>
            <a:spLocks noGrp="1"/>
          </p:cNvSpPr>
          <p:nvPr>
            <p:ph type="pic" sz="quarter" idx="11"/>
          </p:nvPr>
        </p:nvSpPr>
        <p:spPr>
          <a:xfrm>
            <a:off x="4658374" y="0"/>
            <a:ext cx="7533626" cy="6858000"/>
          </a:xfrm>
          <a:noFill/>
        </p:spPr>
        <p:txBody>
          <a:bodyPr anchor="ctr"/>
          <a:lstStyle>
            <a:lvl1pPr marL="0" indent="0" algn="ctr">
              <a:buNone/>
              <a:defRPr/>
            </a:lvl1pPr>
          </a:lstStyle>
          <a:p>
            <a:r>
              <a:rPr lang="en-US"/>
              <a:t>Click icon to add picture</a:t>
            </a:r>
            <a:endParaRPr lang="en-US" dirty="0"/>
          </a:p>
        </p:txBody>
      </p:sp>
      <p:sp>
        <p:nvSpPr>
          <p:cNvPr id="45" name="Text Placeholder 44">
            <a:extLst>
              <a:ext uri="{FF2B5EF4-FFF2-40B4-BE49-F238E27FC236}">
                <a16:creationId xmlns:a16="http://schemas.microsoft.com/office/drawing/2014/main" id="{039914E2-20D2-4AED-9BA4-AD0FC18B808F}"/>
              </a:ext>
            </a:extLst>
          </p:cNvPr>
          <p:cNvSpPr>
            <a:spLocks noGrp="1"/>
          </p:cNvSpPr>
          <p:nvPr>
            <p:ph type="body" sz="quarter" idx="10"/>
          </p:nvPr>
        </p:nvSpPr>
        <p:spPr bwMode="black">
          <a:xfrm>
            <a:off x="477078" y="4743450"/>
            <a:ext cx="3574222" cy="1607651"/>
          </a:xfrm>
        </p:spPr>
        <p:txBody>
          <a:bodyPr anchor="t"/>
          <a:lstStyle>
            <a:lvl1pPr marL="0" indent="0">
              <a:lnSpc>
                <a:spcPct val="110000"/>
              </a:lnSpc>
              <a:buClr>
                <a:schemeClr val="bg1"/>
              </a:buClr>
              <a:buNone/>
              <a:defRPr sz="1600">
                <a:solidFill>
                  <a:schemeClr val="bg1"/>
                </a:solidFill>
              </a:defRPr>
            </a:lvl1pPr>
            <a:lvl2pPr marL="0" indent="0">
              <a:buClr>
                <a:schemeClr val="bg1"/>
              </a:buClr>
              <a:buNone/>
              <a:defRPr>
                <a:solidFill>
                  <a:schemeClr val="bg1"/>
                </a:solidFill>
              </a:defRPr>
            </a:lvl2pPr>
            <a:lvl3pPr marL="0" indent="0">
              <a:buClr>
                <a:schemeClr val="bg1"/>
              </a:buClr>
              <a:buNone/>
              <a:defRPr>
                <a:solidFill>
                  <a:schemeClr val="bg1"/>
                </a:solidFill>
              </a:defRPr>
            </a:lvl3pPr>
            <a:lvl4pPr marL="0" indent="0">
              <a:buClr>
                <a:schemeClr val="bg1"/>
              </a:buClr>
              <a:buNone/>
              <a:defRPr>
                <a:solidFill>
                  <a:schemeClr val="bg1"/>
                </a:solidFill>
              </a:defRPr>
            </a:lvl4pPr>
            <a:lvl5pPr marL="0" indent="0">
              <a:buFont typeface="Arial" panose="020B0604020202020204" pitchFamily="34" charset="0"/>
              <a:buNone/>
              <a:defRPr>
                <a:solidFill>
                  <a:schemeClr val="bg1"/>
                </a:solidFill>
              </a:defRPr>
            </a:lvl5pPr>
            <a:lvl6pPr>
              <a:buNone/>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p:txBody>
      </p:sp>
      <p:sp>
        <p:nvSpPr>
          <p:cNvPr id="46" name="Title 45">
            <a:extLst>
              <a:ext uri="{FF2B5EF4-FFF2-40B4-BE49-F238E27FC236}">
                <a16:creationId xmlns:a16="http://schemas.microsoft.com/office/drawing/2014/main" id="{00694F1B-B722-4A01-98DF-31EE60F97D3D}"/>
              </a:ext>
            </a:extLst>
          </p:cNvPr>
          <p:cNvSpPr>
            <a:spLocks noGrp="1"/>
          </p:cNvSpPr>
          <p:nvPr>
            <p:ph type="title"/>
          </p:nvPr>
        </p:nvSpPr>
        <p:spPr bwMode="black">
          <a:xfrm>
            <a:off x="472174" y="2740859"/>
            <a:ext cx="3579126" cy="1843840"/>
          </a:xfrm>
        </p:spPr>
        <p:txBody>
          <a:bodyPr/>
          <a:lstStyle>
            <a:lvl1pPr>
              <a:lnSpc>
                <a:spcPct val="88000"/>
              </a:lnSpc>
              <a:defRPr sz="3400">
                <a:solidFill>
                  <a:schemeClr val="bg1"/>
                </a:solidFill>
              </a:defRPr>
            </a:lvl1pPr>
          </a:lstStyle>
          <a:p>
            <a:r>
              <a:rPr lang="en-US"/>
              <a:t>Click to edit Master title style</a:t>
            </a:r>
            <a:endParaRPr lang="en-US" dirty="0"/>
          </a:p>
        </p:txBody>
      </p:sp>
      <p:sp>
        <p:nvSpPr>
          <p:cNvPr id="10" name="Footer Placeholder 4">
            <a:extLst>
              <a:ext uri="{FF2B5EF4-FFF2-40B4-BE49-F238E27FC236}">
                <a16:creationId xmlns:a16="http://schemas.microsoft.com/office/drawing/2014/main" id="{33FCEADD-7D87-4F38-B124-99BC46562D2E}"/>
              </a:ext>
            </a:extLst>
          </p:cNvPr>
          <p:cNvSpPr>
            <a:spLocks noGrp="1"/>
          </p:cNvSpPr>
          <p:nvPr>
            <p:ph type="ftr" sz="quarter" idx="3"/>
          </p:nvPr>
        </p:nvSpPr>
        <p:spPr>
          <a:xfrm>
            <a:off x="477078" y="6484545"/>
            <a:ext cx="3582828" cy="189801"/>
          </a:xfrm>
          <a:prstGeom prst="rect">
            <a:avLst/>
          </a:prstGeom>
        </p:spPr>
        <p:txBody>
          <a:bodyPr vert="horz" wrap="square" lIns="0" tIns="0" rIns="0" bIns="0" rtlCol="0" anchor="b">
            <a:noAutofit/>
          </a:bodyPr>
          <a:lstStyle>
            <a:lvl1pPr algn="l">
              <a:lnSpc>
                <a:spcPct val="107000"/>
              </a:lnSpc>
              <a:defRPr sz="800">
                <a:solidFill>
                  <a:schemeClr val="bg1"/>
                </a:solidFill>
              </a:defRPr>
            </a:lvl1pPr>
          </a:lstStyle>
          <a:p>
            <a:endParaRPr lang="en-US" dirty="0"/>
          </a:p>
        </p:txBody>
      </p:sp>
    </p:spTree>
    <p:extLst>
      <p:ext uri="{BB962C8B-B14F-4D97-AF65-F5344CB8AC3E}">
        <p14:creationId xmlns:p14="http://schemas.microsoft.com/office/powerpoint/2010/main" val="2526693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Image Right Green">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C4F80DE-5D56-47D8-8FA8-D6E5D8B85FA8}"/>
              </a:ext>
            </a:extLst>
          </p:cNvPr>
          <p:cNvSpPr/>
          <p:nvPr userDrawn="1"/>
        </p:nvSpPr>
        <p:spPr bwMode="gray">
          <a:xfrm>
            <a:off x="0" y="0"/>
            <a:ext cx="4658374"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15" name="Rectangle 14">
            <a:extLst>
              <a:ext uri="{FF2B5EF4-FFF2-40B4-BE49-F238E27FC236}">
                <a16:creationId xmlns:a16="http://schemas.microsoft.com/office/drawing/2014/main" id="{096897AF-98CA-40A5-9DA9-73AFB4E1D4EF}"/>
              </a:ext>
            </a:extLst>
          </p:cNvPr>
          <p:cNvSpPr/>
          <p:nvPr userDrawn="1"/>
        </p:nvSpPr>
        <p:spPr bwMode="gray">
          <a:xfrm>
            <a:off x="4164598" y="0"/>
            <a:ext cx="493776" cy="6858000"/>
          </a:xfrm>
          <a:prstGeom prst="rect">
            <a:avLst/>
          </a:prstGeom>
          <a:gradFill flip="none" rotWithShape="1">
            <a:gsLst>
              <a:gs pos="0">
                <a:schemeClr val="accent3"/>
              </a:gs>
              <a:gs pos="100000">
                <a:schemeClr val="accent3">
                  <a:lumMod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3" name="Picture Placeholder 2">
            <a:extLst>
              <a:ext uri="{FF2B5EF4-FFF2-40B4-BE49-F238E27FC236}">
                <a16:creationId xmlns:a16="http://schemas.microsoft.com/office/drawing/2014/main" id="{914B4641-564B-4F50-B919-B87A300325EF}"/>
              </a:ext>
            </a:extLst>
          </p:cNvPr>
          <p:cNvSpPr>
            <a:spLocks noGrp="1"/>
          </p:cNvSpPr>
          <p:nvPr>
            <p:ph type="pic" sz="quarter" idx="11"/>
          </p:nvPr>
        </p:nvSpPr>
        <p:spPr>
          <a:xfrm>
            <a:off x="4658374" y="0"/>
            <a:ext cx="7533626" cy="6858000"/>
          </a:xfrm>
          <a:noFill/>
        </p:spPr>
        <p:txBody>
          <a:bodyPr anchor="ctr"/>
          <a:lstStyle>
            <a:lvl1pPr marL="0" indent="0" algn="ctr">
              <a:buNone/>
              <a:defRPr/>
            </a:lvl1pPr>
          </a:lstStyle>
          <a:p>
            <a:r>
              <a:rPr lang="en-US"/>
              <a:t>Click icon to add picture</a:t>
            </a:r>
            <a:endParaRPr lang="en-US" dirty="0"/>
          </a:p>
        </p:txBody>
      </p:sp>
      <p:sp>
        <p:nvSpPr>
          <p:cNvPr id="45" name="Text Placeholder 44">
            <a:extLst>
              <a:ext uri="{FF2B5EF4-FFF2-40B4-BE49-F238E27FC236}">
                <a16:creationId xmlns:a16="http://schemas.microsoft.com/office/drawing/2014/main" id="{039914E2-20D2-4AED-9BA4-AD0FC18B808F}"/>
              </a:ext>
            </a:extLst>
          </p:cNvPr>
          <p:cNvSpPr>
            <a:spLocks noGrp="1"/>
          </p:cNvSpPr>
          <p:nvPr>
            <p:ph type="body" sz="quarter" idx="10"/>
          </p:nvPr>
        </p:nvSpPr>
        <p:spPr bwMode="black">
          <a:xfrm>
            <a:off x="477078" y="4743450"/>
            <a:ext cx="3574222" cy="1607651"/>
          </a:xfrm>
        </p:spPr>
        <p:txBody>
          <a:bodyPr anchor="t"/>
          <a:lstStyle>
            <a:lvl1pPr marL="0" indent="0">
              <a:lnSpc>
                <a:spcPct val="110000"/>
              </a:lnSpc>
              <a:buClr>
                <a:schemeClr val="bg1"/>
              </a:buClr>
              <a:buNone/>
              <a:defRPr sz="1600">
                <a:solidFill>
                  <a:schemeClr val="bg1"/>
                </a:solidFill>
              </a:defRPr>
            </a:lvl1pPr>
            <a:lvl2pPr marL="0" indent="0">
              <a:buClr>
                <a:schemeClr val="bg1"/>
              </a:buClr>
              <a:buNone/>
              <a:defRPr>
                <a:solidFill>
                  <a:schemeClr val="bg1"/>
                </a:solidFill>
              </a:defRPr>
            </a:lvl2pPr>
            <a:lvl3pPr marL="0" indent="0">
              <a:buClr>
                <a:schemeClr val="bg1"/>
              </a:buClr>
              <a:buNone/>
              <a:defRPr>
                <a:solidFill>
                  <a:schemeClr val="bg1"/>
                </a:solidFill>
              </a:defRPr>
            </a:lvl3pPr>
            <a:lvl4pPr marL="0" indent="0">
              <a:buClr>
                <a:schemeClr val="bg1"/>
              </a:buClr>
              <a:buNone/>
              <a:defRPr>
                <a:solidFill>
                  <a:schemeClr val="bg1"/>
                </a:solidFill>
              </a:defRPr>
            </a:lvl4pPr>
            <a:lvl5pPr marL="0" indent="0">
              <a:buFont typeface="Arial" panose="020B0604020202020204" pitchFamily="34" charset="0"/>
              <a:buNone/>
              <a:defRPr>
                <a:solidFill>
                  <a:schemeClr val="bg1"/>
                </a:solidFill>
              </a:defRPr>
            </a:lvl5pPr>
            <a:lvl6pPr>
              <a:buNone/>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p:txBody>
      </p:sp>
      <p:sp>
        <p:nvSpPr>
          <p:cNvPr id="46" name="Title 45">
            <a:extLst>
              <a:ext uri="{FF2B5EF4-FFF2-40B4-BE49-F238E27FC236}">
                <a16:creationId xmlns:a16="http://schemas.microsoft.com/office/drawing/2014/main" id="{00694F1B-B722-4A01-98DF-31EE60F97D3D}"/>
              </a:ext>
            </a:extLst>
          </p:cNvPr>
          <p:cNvSpPr>
            <a:spLocks noGrp="1"/>
          </p:cNvSpPr>
          <p:nvPr>
            <p:ph type="title"/>
          </p:nvPr>
        </p:nvSpPr>
        <p:spPr bwMode="black">
          <a:xfrm>
            <a:off x="472174" y="2740859"/>
            <a:ext cx="3579126" cy="1843840"/>
          </a:xfrm>
        </p:spPr>
        <p:txBody>
          <a:bodyPr/>
          <a:lstStyle>
            <a:lvl1pPr>
              <a:lnSpc>
                <a:spcPct val="88000"/>
              </a:lnSpc>
              <a:defRPr sz="3400">
                <a:solidFill>
                  <a:schemeClr val="bg1"/>
                </a:solidFill>
              </a:defRPr>
            </a:lvl1pPr>
          </a:lstStyle>
          <a:p>
            <a:r>
              <a:rPr lang="en-US"/>
              <a:t>Click to edit Master title style</a:t>
            </a:r>
            <a:endParaRPr lang="en-US" dirty="0"/>
          </a:p>
        </p:txBody>
      </p:sp>
      <p:sp>
        <p:nvSpPr>
          <p:cNvPr id="9" name="Footer Placeholder 4">
            <a:extLst>
              <a:ext uri="{FF2B5EF4-FFF2-40B4-BE49-F238E27FC236}">
                <a16:creationId xmlns:a16="http://schemas.microsoft.com/office/drawing/2014/main" id="{87CECA87-665D-4422-BFD8-C14511DAB20A}"/>
              </a:ext>
            </a:extLst>
          </p:cNvPr>
          <p:cNvSpPr>
            <a:spLocks noGrp="1"/>
          </p:cNvSpPr>
          <p:nvPr>
            <p:ph type="ftr" sz="quarter" idx="3"/>
          </p:nvPr>
        </p:nvSpPr>
        <p:spPr>
          <a:xfrm>
            <a:off x="477078" y="6484545"/>
            <a:ext cx="3582828" cy="189801"/>
          </a:xfrm>
          <a:prstGeom prst="rect">
            <a:avLst/>
          </a:prstGeom>
        </p:spPr>
        <p:txBody>
          <a:bodyPr vert="horz" wrap="square" lIns="0" tIns="0" rIns="0" bIns="0" rtlCol="0" anchor="b">
            <a:noAutofit/>
          </a:bodyPr>
          <a:lstStyle>
            <a:lvl1pPr algn="l">
              <a:lnSpc>
                <a:spcPct val="107000"/>
              </a:lnSpc>
              <a:defRPr sz="800">
                <a:solidFill>
                  <a:schemeClr val="bg1"/>
                </a:solidFill>
              </a:defRPr>
            </a:lvl1pPr>
          </a:lstStyle>
          <a:p>
            <a:endParaRPr lang="en-US" dirty="0"/>
          </a:p>
        </p:txBody>
      </p:sp>
    </p:spTree>
    <p:extLst>
      <p:ext uri="{BB962C8B-B14F-4D97-AF65-F5344CB8AC3E}">
        <p14:creationId xmlns:p14="http://schemas.microsoft.com/office/powerpoint/2010/main" val="98898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Image Right Gray">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C4F80DE-5D56-47D8-8FA8-D6E5D8B85FA8}"/>
              </a:ext>
            </a:extLst>
          </p:cNvPr>
          <p:cNvSpPr/>
          <p:nvPr userDrawn="1"/>
        </p:nvSpPr>
        <p:spPr bwMode="gray">
          <a:xfrm>
            <a:off x="0" y="0"/>
            <a:ext cx="4658374"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15" name="Rectangle 14">
            <a:extLst>
              <a:ext uri="{FF2B5EF4-FFF2-40B4-BE49-F238E27FC236}">
                <a16:creationId xmlns:a16="http://schemas.microsoft.com/office/drawing/2014/main" id="{096897AF-98CA-40A5-9DA9-73AFB4E1D4EF}"/>
              </a:ext>
            </a:extLst>
          </p:cNvPr>
          <p:cNvSpPr/>
          <p:nvPr userDrawn="1"/>
        </p:nvSpPr>
        <p:spPr bwMode="gray">
          <a:xfrm>
            <a:off x="4164598" y="0"/>
            <a:ext cx="493776" cy="6858000"/>
          </a:xfrm>
          <a:prstGeom prst="rect">
            <a:avLst/>
          </a:prstGeom>
          <a:gradFill flip="none" rotWithShape="1">
            <a:gsLst>
              <a:gs pos="0">
                <a:schemeClr val="accent5"/>
              </a:gs>
              <a:gs pos="100000">
                <a:schemeClr val="accent5">
                  <a:lumMod val="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3" name="Picture Placeholder 2">
            <a:extLst>
              <a:ext uri="{FF2B5EF4-FFF2-40B4-BE49-F238E27FC236}">
                <a16:creationId xmlns:a16="http://schemas.microsoft.com/office/drawing/2014/main" id="{914B4641-564B-4F50-B919-B87A300325EF}"/>
              </a:ext>
            </a:extLst>
          </p:cNvPr>
          <p:cNvSpPr>
            <a:spLocks noGrp="1"/>
          </p:cNvSpPr>
          <p:nvPr>
            <p:ph type="pic" sz="quarter" idx="11"/>
          </p:nvPr>
        </p:nvSpPr>
        <p:spPr>
          <a:xfrm>
            <a:off x="4658374" y="0"/>
            <a:ext cx="7533626" cy="6858000"/>
          </a:xfrm>
          <a:noFill/>
        </p:spPr>
        <p:txBody>
          <a:bodyPr anchor="ctr"/>
          <a:lstStyle>
            <a:lvl1pPr marL="0" indent="0" algn="ctr">
              <a:buNone/>
              <a:defRPr/>
            </a:lvl1pPr>
          </a:lstStyle>
          <a:p>
            <a:r>
              <a:rPr lang="en-US"/>
              <a:t>Click icon to add picture</a:t>
            </a:r>
            <a:endParaRPr lang="en-US" dirty="0"/>
          </a:p>
        </p:txBody>
      </p:sp>
      <p:sp>
        <p:nvSpPr>
          <p:cNvPr id="45" name="Text Placeholder 44">
            <a:extLst>
              <a:ext uri="{FF2B5EF4-FFF2-40B4-BE49-F238E27FC236}">
                <a16:creationId xmlns:a16="http://schemas.microsoft.com/office/drawing/2014/main" id="{039914E2-20D2-4AED-9BA4-AD0FC18B808F}"/>
              </a:ext>
            </a:extLst>
          </p:cNvPr>
          <p:cNvSpPr>
            <a:spLocks noGrp="1"/>
          </p:cNvSpPr>
          <p:nvPr>
            <p:ph type="body" sz="quarter" idx="10"/>
          </p:nvPr>
        </p:nvSpPr>
        <p:spPr bwMode="gray">
          <a:xfrm>
            <a:off x="477078" y="4743450"/>
            <a:ext cx="3574222" cy="1607651"/>
          </a:xfrm>
        </p:spPr>
        <p:txBody>
          <a:bodyPr anchor="t"/>
          <a:lstStyle>
            <a:lvl1pPr marL="0" indent="0">
              <a:lnSpc>
                <a:spcPct val="110000"/>
              </a:lnSpc>
              <a:buClr>
                <a:schemeClr val="bg1"/>
              </a:buClr>
              <a:buNone/>
              <a:defRPr sz="1600">
                <a:solidFill>
                  <a:schemeClr val="bg1"/>
                </a:solidFill>
              </a:defRPr>
            </a:lvl1pPr>
            <a:lvl2pPr marL="0" indent="0">
              <a:buClr>
                <a:schemeClr val="bg1"/>
              </a:buClr>
              <a:buNone/>
              <a:defRPr>
                <a:solidFill>
                  <a:schemeClr val="bg1"/>
                </a:solidFill>
              </a:defRPr>
            </a:lvl2pPr>
            <a:lvl3pPr marL="0" indent="0">
              <a:buClr>
                <a:schemeClr val="bg1"/>
              </a:buClr>
              <a:buNone/>
              <a:defRPr>
                <a:solidFill>
                  <a:schemeClr val="bg1"/>
                </a:solidFill>
              </a:defRPr>
            </a:lvl3pPr>
            <a:lvl4pPr marL="0" indent="0">
              <a:buClr>
                <a:schemeClr val="bg1"/>
              </a:buClr>
              <a:buNone/>
              <a:defRPr>
                <a:solidFill>
                  <a:schemeClr val="bg1"/>
                </a:solidFill>
              </a:defRPr>
            </a:lvl4pPr>
            <a:lvl5pPr marL="0" indent="0">
              <a:buFont typeface="Arial" panose="020B0604020202020204" pitchFamily="34" charset="0"/>
              <a:buNone/>
              <a:defRPr>
                <a:solidFill>
                  <a:schemeClr val="bg1"/>
                </a:solidFill>
              </a:defRPr>
            </a:lvl5pPr>
            <a:lvl6pPr>
              <a:buNone/>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p:txBody>
      </p:sp>
      <p:sp>
        <p:nvSpPr>
          <p:cNvPr id="46" name="Title 45">
            <a:extLst>
              <a:ext uri="{FF2B5EF4-FFF2-40B4-BE49-F238E27FC236}">
                <a16:creationId xmlns:a16="http://schemas.microsoft.com/office/drawing/2014/main" id="{00694F1B-B722-4A01-98DF-31EE60F97D3D}"/>
              </a:ext>
            </a:extLst>
          </p:cNvPr>
          <p:cNvSpPr>
            <a:spLocks noGrp="1"/>
          </p:cNvSpPr>
          <p:nvPr>
            <p:ph type="title"/>
          </p:nvPr>
        </p:nvSpPr>
        <p:spPr bwMode="gray">
          <a:xfrm>
            <a:off x="472174" y="2740859"/>
            <a:ext cx="3579126" cy="1843840"/>
          </a:xfrm>
        </p:spPr>
        <p:txBody>
          <a:bodyPr/>
          <a:lstStyle>
            <a:lvl1pPr>
              <a:lnSpc>
                <a:spcPct val="88000"/>
              </a:lnSpc>
              <a:defRPr sz="3400">
                <a:solidFill>
                  <a:schemeClr val="bg1"/>
                </a:solidFill>
              </a:defRPr>
            </a:lvl1pPr>
          </a:lstStyle>
          <a:p>
            <a:r>
              <a:rPr lang="en-US"/>
              <a:t>Click to edit Master title style</a:t>
            </a:r>
            <a:endParaRPr lang="en-US" dirty="0"/>
          </a:p>
        </p:txBody>
      </p:sp>
      <p:sp>
        <p:nvSpPr>
          <p:cNvPr id="9" name="Footer Placeholder 4">
            <a:extLst>
              <a:ext uri="{FF2B5EF4-FFF2-40B4-BE49-F238E27FC236}">
                <a16:creationId xmlns:a16="http://schemas.microsoft.com/office/drawing/2014/main" id="{191DDB5E-A32A-4871-AC95-3D19FCD67740}"/>
              </a:ext>
            </a:extLst>
          </p:cNvPr>
          <p:cNvSpPr>
            <a:spLocks noGrp="1"/>
          </p:cNvSpPr>
          <p:nvPr>
            <p:ph type="ftr" sz="quarter" idx="3"/>
          </p:nvPr>
        </p:nvSpPr>
        <p:spPr>
          <a:xfrm>
            <a:off x="477078" y="6484545"/>
            <a:ext cx="3582828" cy="189801"/>
          </a:xfrm>
          <a:prstGeom prst="rect">
            <a:avLst/>
          </a:prstGeom>
        </p:spPr>
        <p:txBody>
          <a:bodyPr vert="horz" wrap="square" lIns="0" tIns="0" rIns="0" bIns="0" rtlCol="0" anchor="b">
            <a:noAutofit/>
          </a:bodyPr>
          <a:lstStyle>
            <a:lvl1pPr algn="l">
              <a:lnSpc>
                <a:spcPct val="107000"/>
              </a:lnSpc>
              <a:defRPr sz="800">
                <a:solidFill>
                  <a:schemeClr val="bg1"/>
                </a:solidFill>
              </a:defRPr>
            </a:lvl1pPr>
          </a:lstStyle>
          <a:p>
            <a:endParaRPr lang="en-US" dirty="0"/>
          </a:p>
        </p:txBody>
      </p:sp>
    </p:spTree>
    <p:extLst>
      <p:ext uri="{BB962C8B-B14F-4D97-AF65-F5344CB8AC3E}">
        <p14:creationId xmlns:p14="http://schemas.microsoft.com/office/powerpoint/2010/main" val="1683940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Cutaway 1/4 Left Blu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DB42174-1A3D-4E93-A2B6-481349C97762}"/>
              </a:ext>
            </a:extLst>
          </p:cNvPr>
          <p:cNvSpPr/>
          <p:nvPr userDrawn="1"/>
        </p:nvSpPr>
        <p:spPr bwMode="gray">
          <a:xfrm>
            <a:off x="1" y="0"/>
            <a:ext cx="37063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10" name="Rectangle: Single Corner Rounded 6">
            <a:extLst>
              <a:ext uri="{FF2B5EF4-FFF2-40B4-BE49-F238E27FC236}">
                <a16:creationId xmlns:a16="http://schemas.microsoft.com/office/drawing/2014/main" id="{7A8F2004-6901-4DA9-A3D9-C400BB1D4111}"/>
              </a:ext>
            </a:extLst>
          </p:cNvPr>
          <p:cNvSpPr/>
          <p:nvPr userDrawn="1"/>
        </p:nvSpPr>
        <p:spPr bwMode="gray">
          <a:xfrm flipV="1">
            <a:off x="3159734" y="-2"/>
            <a:ext cx="546573" cy="6857997"/>
          </a:xfrm>
          <a:prstGeom prst="round1Rect">
            <a:avLst>
              <a:gd name="adj" fmla="val 0"/>
            </a:avLst>
          </a:prstGeom>
          <a:gradFill flip="none" rotWithShape="1">
            <a:gsLst>
              <a:gs pos="75000">
                <a:srgbClr val="2540B3"/>
              </a:gs>
              <a:gs pos="0">
                <a:schemeClr val="accent1">
                  <a:alpha val="0"/>
                  <a:lumMod val="95000"/>
                </a:schemeClr>
              </a:gs>
              <a:gs pos="100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15" name="Text Placeholder 3">
            <a:extLst>
              <a:ext uri="{FF2B5EF4-FFF2-40B4-BE49-F238E27FC236}">
                <a16:creationId xmlns:a16="http://schemas.microsoft.com/office/drawing/2014/main" id="{4B8DA94D-4ADC-4A5B-8902-A406820A58B6}"/>
              </a:ext>
            </a:extLst>
          </p:cNvPr>
          <p:cNvSpPr>
            <a:spLocks noGrp="1"/>
          </p:cNvSpPr>
          <p:nvPr>
            <p:ph type="body" sz="quarter" idx="10"/>
          </p:nvPr>
        </p:nvSpPr>
        <p:spPr bwMode="white">
          <a:xfrm>
            <a:off x="493713" y="2673350"/>
            <a:ext cx="2606675" cy="3679824"/>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None/>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itle 46">
            <a:extLst>
              <a:ext uri="{FF2B5EF4-FFF2-40B4-BE49-F238E27FC236}">
                <a16:creationId xmlns:a16="http://schemas.microsoft.com/office/drawing/2014/main" id="{19FB8D88-FE4D-4206-9EF0-2E40E5A22C52}"/>
              </a:ext>
            </a:extLst>
          </p:cNvPr>
          <p:cNvSpPr>
            <a:spLocks noGrp="1"/>
          </p:cNvSpPr>
          <p:nvPr>
            <p:ph type="title"/>
          </p:nvPr>
        </p:nvSpPr>
        <p:spPr bwMode="gray">
          <a:xfrm>
            <a:off x="472173" y="504545"/>
            <a:ext cx="2628215" cy="1301247"/>
          </a:xfrm>
        </p:spPr>
        <p:txBody>
          <a:bodyPr/>
          <a:lstStyle>
            <a:lvl1pPr>
              <a:lnSpc>
                <a:spcPct val="89000"/>
              </a:lnSpc>
              <a:defRPr sz="2800">
                <a:solidFill>
                  <a:schemeClr val="bg1"/>
                </a:solidFill>
              </a:defRPr>
            </a:lvl1pPr>
          </a:lstStyle>
          <a:p>
            <a:r>
              <a:rPr lang="en-US"/>
              <a:t>Click to edit Master title style</a:t>
            </a:r>
            <a:endParaRPr lang="en-US" dirty="0"/>
          </a:p>
        </p:txBody>
      </p:sp>
      <p:sp>
        <p:nvSpPr>
          <p:cNvPr id="8" name="Subtitle">
            <a:extLst>
              <a:ext uri="{FF2B5EF4-FFF2-40B4-BE49-F238E27FC236}">
                <a16:creationId xmlns:a16="http://schemas.microsoft.com/office/drawing/2014/main" id="{7B8D4663-B6E0-4AD4-8563-711289FF2DB0}"/>
              </a:ext>
            </a:extLst>
          </p:cNvPr>
          <p:cNvSpPr>
            <a:spLocks noGrp="1"/>
          </p:cNvSpPr>
          <p:nvPr>
            <p:ph type="subTitle" idx="1"/>
          </p:nvPr>
        </p:nvSpPr>
        <p:spPr bwMode="white">
          <a:xfrm>
            <a:off x="479316" y="1869281"/>
            <a:ext cx="2623453" cy="192964"/>
          </a:xfrm>
        </p:spPr>
        <p:txBody>
          <a:bodyPr/>
          <a:lstStyle>
            <a:lvl1pPr marL="0" indent="0" algn="l">
              <a:lnSpc>
                <a:spcPct val="83000"/>
              </a:lnSpc>
              <a:spcBef>
                <a:spcPts val="1800"/>
              </a:spcBef>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1" name="Footer Placeholder 4">
            <a:extLst>
              <a:ext uri="{FF2B5EF4-FFF2-40B4-BE49-F238E27FC236}">
                <a16:creationId xmlns:a16="http://schemas.microsoft.com/office/drawing/2014/main" id="{5FA51CC5-68A4-4BAF-99A2-E4F88105CC67}"/>
              </a:ext>
            </a:extLst>
          </p:cNvPr>
          <p:cNvSpPr>
            <a:spLocks noGrp="1"/>
          </p:cNvSpPr>
          <p:nvPr>
            <p:ph type="ftr" sz="quarter" idx="3"/>
          </p:nvPr>
        </p:nvSpPr>
        <p:spPr>
          <a:xfrm>
            <a:off x="477078" y="6484545"/>
            <a:ext cx="2623310" cy="189801"/>
          </a:xfrm>
          <a:prstGeom prst="rect">
            <a:avLst/>
          </a:prstGeom>
        </p:spPr>
        <p:txBody>
          <a:bodyPr vert="horz" wrap="square" lIns="0" tIns="0" rIns="0" bIns="0" rtlCol="0" anchor="b">
            <a:noAutofit/>
          </a:bodyPr>
          <a:lstStyle>
            <a:lvl1pPr algn="l">
              <a:lnSpc>
                <a:spcPct val="107000"/>
              </a:lnSpc>
              <a:defRPr sz="800">
                <a:solidFill>
                  <a:schemeClr val="bg1"/>
                </a:solidFill>
              </a:defRPr>
            </a:lvl1pPr>
          </a:lstStyle>
          <a:p>
            <a:endParaRPr lang="en-US" dirty="0"/>
          </a:p>
        </p:txBody>
      </p:sp>
    </p:spTree>
    <p:extLst>
      <p:ext uri="{BB962C8B-B14F-4D97-AF65-F5344CB8AC3E}">
        <p14:creationId xmlns:p14="http://schemas.microsoft.com/office/powerpoint/2010/main" val="2066890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Cutaway 1/4 Left Light Blu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DB42174-1A3D-4E93-A2B6-481349C97762}"/>
              </a:ext>
            </a:extLst>
          </p:cNvPr>
          <p:cNvSpPr/>
          <p:nvPr userDrawn="1"/>
        </p:nvSpPr>
        <p:spPr bwMode="gray">
          <a:xfrm>
            <a:off x="1" y="0"/>
            <a:ext cx="370630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10" name="Rectangle: Single Corner Rounded 6">
            <a:extLst>
              <a:ext uri="{FF2B5EF4-FFF2-40B4-BE49-F238E27FC236}">
                <a16:creationId xmlns:a16="http://schemas.microsoft.com/office/drawing/2014/main" id="{7A8F2004-6901-4DA9-A3D9-C400BB1D4111}"/>
              </a:ext>
            </a:extLst>
          </p:cNvPr>
          <p:cNvSpPr/>
          <p:nvPr userDrawn="1"/>
        </p:nvSpPr>
        <p:spPr bwMode="gray">
          <a:xfrm flipV="1">
            <a:off x="3159734" y="-2"/>
            <a:ext cx="546573" cy="6857997"/>
          </a:xfrm>
          <a:prstGeom prst="round1Rect">
            <a:avLst>
              <a:gd name="adj" fmla="val 0"/>
            </a:avLst>
          </a:prstGeom>
          <a:gradFill flip="none" rotWithShape="1">
            <a:gsLst>
              <a:gs pos="100000">
                <a:srgbClr val="3F59AD">
                  <a:lumMod val="90000"/>
                  <a:lumOff val="10000"/>
                </a:srgbClr>
              </a:gs>
              <a:gs pos="0">
                <a:schemeClr val="accent2"/>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15" name="Text Placeholder 3">
            <a:extLst>
              <a:ext uri="{FF2B5EF4-FFF2-40B4-BE49-F238E27FC236}">
                <a16:creationId xmlns:a16="http://schemas.microsoft.com/office/drawing/2014/main" id="{4B8DA94D-4ADC-4A5B-8902-A406820A58B6}"/>
              </a:ext>
            </a:extLst>
          </p:cNvPr>
          <p:cNvSpPr>
            <a:spLocks noGrp="1"/>
          </p:cNvSpPr>
          <p:nvPr>
            <p:ph type="body" sz="quarter" idx="10"/>
          </p:nvPr>
        </p:nvSpPr>
        <p:spPr bwMode="black">
          <a:xfrm>
            <a:off x="493713" y="2673350"/>
            <a:ext cx="2606675" cy="3679824"/>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None/>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itle 46">
            <a:extLst>
              <a:ext uri="{FF2B5EF4-FFF2-40B4-BE49-F238E27FC236}">
                <a16:creationId xmlns:a16="http://schemas.microsoft.com/office/drawing/2014/main" id="{19FB8D88-FE4D-4206-9EF0-2E40E5A22C52}"/>
              </a:ext>
            </a:extLst>
          </p:cNvPr>
          <p:cNvSpPr>
            <a:spLocks noGrp="1"/>
          </p:cNvSpPr>
          <p:nvPr>
            <p:ph type="title"/>
          </p:nvPr>
        </p:nvSpPr>
        <p:spPr bwMode="black">
          <a:xfrm>
            <a:off x="472173" y="504545"/>
            <a:ext cx="2628215" cy="1301247"/>
          </a:xfrm>
        </p:spPr>
        <p:txBody>
          <a:bodyPr/>
          <a:lstStyle>
            <a:lvl1pPr>
              <a:lnSpc>
                <a:spcPct val="89000"/>
              </a:lnSpc>
              <a:defRPr sz="2800">
                <a:solidFill>
                  <a:schemeClr val="bg1"/>
                </a:solidFill>
              </a:defRPr>
            </a:lvl1pPr>
          </a:lstStyle>
          <a:p>
            <a:r>
              <a:rPr lang="en-US"/>
              <a:t>Click to edit Master title style</a:t>
            </a:r>
            <a:endParaRPr lang="en-US" dirty="0"/>
          </a:p>
        </p:txBody>
      </p:sp>
      <p:sp>
        <p:nvSpPr>
          <p:cNvPr id="8" name="Subtitle">
            <a:extLst>
              <a:ext uri="{FF2B5EF4-FFF2-40B4-BE49-F238E27FC236}">
                <a16:creationId xmlns:a16="http://schemas.microsoft.com/office/drawing/2014/main" id="{20DF2BD0-4E27-4570-B05E-8AFF559149C2}"/>
              </a:ext>
            </a:extLst>
          </p:cNvPr>
          <p:cNvSpPr>
            <a:spLocks noGrp="1"/>
          </p:cNvSpPr>
          <p:nvPr>
            <p:ph type="subTitle" idx="1"/>
          </p:nvPr>
        </p:nvSpPr>
        <p:spPr bwMode="black">
          <a:xfrm>
            <a:off x="479316" y="1869281"/>
            <a:ext cx="2623453" cy="192964"/>
          </a:xfrm>
        </p:spPr>
        <p:txBody>
          <a:bodyPr/>
          <a:lstStyle>
            <a:lvl1pPr marL="0" indent="0" algn="l">
              <a:lnSpc>
                <a:spcPct val="83000"/>
              </a:lnSpc>
              <a:spcBef>
                <a:spcPts val="1800"/>
              </a:spcBef>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1" name="Footer Placeholder 4">
            <a:extLst>
              <a:ext uri="{FF2B5EF4-FFF2-40B4-BE49-F238E27FC236}">
                <a16:creationId xmlns:a16="http://schemas.microsoft.com/office/drawing/2014/main" id="{A74A5DE2-FD46-41C2-992A-25069F64CEFC}"/>
              </a:ext>
            </a:extLst>
          </p:cNvPr>
          <p:cNvSpPr>
            <a:spLocks noGrp="1"/>
          </p:cNvSpPr>
          <p:nvPr>
            <p:ph type="ftr" sz="quarter" idx="3"/>
          </p:nvPr>
        </p:nvSpPr>
        <p:spPr>
          <a:xfrm>
            <a:off x="477078" y="6484545"/>
            <a:ext cx="2623310" cy="189801"/>
          </a:xfrm>
          <a:prstGeom prst="rect">
            <a:avLst/>
          </a:prstGeom>
        </p:spPr>
        <p:txBody>
          <a:bodyPr vert="horz" wrap="square" lIns="0" tIns="0" rIns="0" bIns="0" rtlCol="0" anchor="b">
            <a:noAutofit/>
          </a:bodyPr>
          <a:lstStyle>
            <a:lvl1pPr algn="l">
              <a:lnSpc>
                <a:spcPct val="107000"/>
              </a:lnSpc>
              <a:defRPr sz="800">
                <a:solidFill>
                  <a:schemeClr val="bg1"/>
                </a:solidFill>
              </a:defRPr>
            </a:lvl1pPr>
          </a:lstStyle>
          <a:p>
            <a:endParaRPr lang="en-US" dirty="0"/>
          </a:p>
        </p:txBody>
      </p:sp>
    </p:spTree>
    <p:extLst>
      <p:ext uri="{BB962C8B-B14F-4D97-AF65-F5344CB8AC3E}">
        <p14:creationId xmlns:p14="http://schemas.microsoft.com/office/powerpoint/2010/main" val="3940917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Cutaway 1/4 Left Green">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DB42174-1A3D-4E93-A2B6-481349C97762}"/>
              </a:ext>
            </a:extLst>
          </p:cNvPr>
          <p:cNvSpPr/>
          <p:nvPr userDrawn="1"/>
        </p:nvSpPr>
        <p:spPr bwMode="gray">
          <a:xfrm>
            <a:off x="1" y="0"/>
            <a:ext cx="3706306"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10" name="Rectangle: Single Corner Rounded 6">
            <a:extLst>
              <a:ext uri="{FF2B5EF4-FFF2-40B4-BE49-F238E27FC236}">
                <a16:creationId xmlns:a16="http://schemas.microsoft.com/office/drawing/2014/main" id="{7A8F2004-6901-4DA9-A3D9-C400BB1D4111}"/>
              </a:ext>
            </a:extLst>
          </p:cNvPr>
          <p:cNvSpPr/>
          <p:nvPr userDrawn="1"/>
        </p:nvSpPr>
        <p:spPr bwMode="gray">
          <a:xfrm flipV="1">
            <a:off x="3159734" y="-2"/>
            <a:ext cx="546573" cy="6857997"/>
          </a:xfrm>
          <a:prstGeom prst="round1Rect">
            <a:avLst>
              <a:gd name="adj" fmla="val 0"/>
            </a:avLst>
          </a:prstGeom>
          <a:gradFill flip="none" rotWithShape="1">
            <a:gsLst>
              <a:gs pos="0">
                <a:schemeClr val="accent3"/>
              </a:gs>
              <a:gs pos="100000">
                <a:schemeClr val="accent3">
                  <a:lumMod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4" name="Text Placeholder 3">
            <a:extLst>
              <a:ext uri="{FF2B5EF4-FFF2-40B4-BE49-F238E27FC236}">
                <a16:creationId xmlns:a16="http://schemas.microsoft.com/office/drawing/2014/main" id="{48D7216B-5003-4E43-B813-C6F19C9684EA}"/>
              </a:ext>
            </a:extLst>
          </p:cNvPr>
          <p:cNvSpPr>
            <a:spLocks noGrp="1"/>
          </p:cNvSpPr>
          <p:nvPr>
            <p:ph type="body" sz="quarter" idx="10"/>
          </p:nvPr>
        </p:nvSpPr>
        <p:spPr bwMode="black">
          <a:xfrm>
            <a:off x="493713" y="2673350"/>
            <a:ext cx="2606675" cy="3679824"/>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None/>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itle 46">
            <a:extLst>
              <a:ext uri="{FF2B5EF4-FFF2-40B4-BE49-F238E27FC236}">
                <a16:creationId xmlns:a16="http://schemas.microsoft.com/office/drawing/2014/main" id="{5B20B20D-0E34-4EAF-BB3A-1A541B67B8F2}"/>
              </a:ext>
            </a:extLst>
          </p:cNvPr>
          <p:cNvSpPr>
            <a:spLocks noGrp="1"/>
          </p:cNvSpPr>
          <p:nvPr>
            <p:ph type="title"/>
          </p:nvPr>
        </p:nvSpPr>
        <p:spPr bwMode="black">
          <a:xfrm>
            <a:off x="472173" y="504545"/>
            <a:ext cx="2628215" cy="1301247"/>
          </a:xfrm>
        </p:spPr>
        <p:txBody>
          <a:bodyPr/>
          <a:lstStyle>
            <a:lvl1pPr>
              <a:lnSpc>
                <a:spcPct val="89000"/>
              </a:lnSpc>
              <a:defRPr sz="2800">
                <a:solidFill>
                  <a:schemeClr val="bg1"/>
                </a:solidFill>
              </a:defRPr>
            </a:lvl1pPr>
          </a:lstStyle>
          <a:p>
            <a:r>
              <a:rPr lang="en-US"/>
              <a:t>Click to edit Master title style</a:t>
            </a:r>
            <a:endParaRPr lang="en-US" dirty="0"/>
          </a:p>
        </p:txBody>
      </p:sp>
      <p:sp>
        <p:nvSpPr>
          <p:cNvPr id="11" name="Subtitle">
            <a:extLst>
              <a:ext uri="{FF2B5EF4-FFF2-40B4-BE49-F238E27FC236}">
                <a16:creationId xmlns:a16="http://schemas.microsoft.com/office/drawing/2014/main" id="{067D152C-BB2C-489C-97C9-DB2F678CFA17}"/>
              </a:ext>
            </a:extLst>
          </p:cNvPr>
          <p:cNvSpPr>
            <a:spLocks noGrp="1"/>
          </p:cNvSpPr>
          <p:nvPr>
            <p:ph type="subTitle" idx="1"/>
          </p:nvPr>
        </p:nvSpPr>
        <p:spPr bwMode="black">
          <a:xfrm>
            <a:off x="479316" y="1869281"/>
            <a:ext cx="2623453" cy="192964"/>
          </a:xfrm>
        </p:spPr>
        <p:txBody>
          <a:bodyPr/>
          <a:lstStyle>
            <a:lvl1pPr marL="0" indent="0" algn="l">
              <a:lnSpc>
                <a:spcPct val="83000"/>
              </a:lnSpc>
              <a:spcBef>
                <a:spcPts val="1800"/>
              </a:spcBef>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8" name="Footer Placeholder 4">
            <a:extLst>
              <a:ext uri="{FF2B5EF4-FFF2-40B4-BE49-F238E27FC236}">
                <a16:creationId xmlns:a16="http://schemas.microsoft.com/office/drawing/2014/main" id="{8F7DAADF-C002-4FC3-9ADD-BE1237EA6DF9}"/>
              </a:ext>
            </a:extLst>
          </p:cNvPr>
          <p:cNvSpPr>
            <a:spLocks noGrp="1"/>
          </p:cNvSpPr>
          <p:nvPr>
            <p:ph type="ftr" sz="quarter" idx="3"/>
          </p:nvPr>
        </p:nvSpPr>
        <p:spPr>
          <a:xfrm>
            <a:off x="477078" y="6484545"/>
            <a:ext cx="2623310" cy="189801"/>
          </a:xfrm>
          <a:prstGeom prst="rect">
            <a:avLst/>
          </a:prstGeom>
        </p:spPr>
        <p:txBody>
          <a:bodyPr vert="horz" wrap="square" lIns="0" tIns="0" rIns="0" bIns="0" rtlCol="0" anchor="b">
            <a:noAutofit/>
          </a:bodyPr>
          <a:lstStyle>
            <a:lvl1pPr algn="l">
              <a:lnSpc>
                <a:spcPct val="107000"/>
              </a:lnSpc>
              <a:defRPr sz="800">
                <a:solidFill>
                  <a:schemeClr val="bg1"/>
                </a:solidFill>
              </a:defRPr>
            </a:lvl1pPr>
          </a:lstStyle>
          <a:p>
            <a:endParaRPr lang="en-US" dirty="0"/>
          </a:p>
        </p:txBody>
      </p:sp>
    </p:spTree>
    <p:extLst>
      <p:ext uri="{BB962C8B-B14F-4D97-AF65-F5344CB8AC3E}">
        <p14:creationId xmlns:p14="http://schemas.microsoft.com/office/powerpoint/2010/main" val="1064278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Cutaway 1/4 Left Gray">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DB42174-1A3D-4E93-A2B6-481349C97762}"/>
              </a:ext>
            </a:extLst>
          </p:cNvPr>
          <p:cNvSpPr/>
          <p:nvPr userDrawn="1"/>
        </p:nvSpPr>
        <p:spPr bwMode="gray">
          <a:xfrm>
            <a:off x="1" y="0"/>
            <a:ext cx="3706306"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10" name="Rectangle: Single Corner Rounded 6">
            <a:extLst>
              <a:ext uri="{FF2B5EF4-FFF2-40B4-BE49-F238E27FC236}">
                <a16:creationId xmlns:a16="http://schemas.microsoft.com/office/drawing/2014/main" id="{7A8F2004-6901-4DA9-A3D9-C400BB1D4111}"/>
              </a:ext>
            </a:extLst>
          </p:cNvPr>
          <p:cNvSpPr/>
          <p:nvPr userDrawn="1"/>
        </p:nvSpPr>
        <p:spPr bwMode="gray">
          <a:xfrm flipV="1">
            <a:off x="3159734" y="-2"/>
            <a:ext cx="546573" cy="6857997"/>
          </a:xfrm>
          <a:prstGeom prst="round1Rect">
            <a:avLst>
              <a:gd name="adj" fmla="val 0"/>
            </a:avLst>
          </a:prstGeom>
          <a:gradFill flip="none" rotWithShape="1">
            <a:gsLst>
              <a:gs pos="0">
                <a:schemeClr val="accent5"/>
              </a:gs>
              <a:gs pos="100000">
                <a:schemeClr val="accent5">
                  <a:lumMod val="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4" name="Text Placeholder 3">
            <a:extLst>
              <a:ext uri="{FF2B5EF4-FFF2-40B4-BE49-F238E27FC236}">
                <a16:creationId xmlns:a16="http://schemas.microsoft.com/office/drawing/2014/main" id="{48D7216B-5003-4E43-B813-C6F19C9684EA}"/>
              </a:ext>
            </a:extLst>
          </p:cNvPr>
          <p:cNvSpPr>
            <a:spLocks noGrp="1"/>
          </p:cNvSpPr>
          <p:nvPr>
            <p:ph type="body" sz="quarter" idx="10"/>
          </p:nvPr>
        </p:nvSpPr>
        <p:spPr bwMode="white">
          <a:xfrm>
            <a:off x="493713" y="2673350"/>
            <a:ext cx="2606675" cy="3679824"/>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None/>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itle 46">
            <a:extLst>
              <a:ext uri="{FF2B5EF4-FFF2-40B4-BE49-F238E27FC236}">
                <a16:creationId xmlns:a16="http://schemas.microsoft.com/office/drawing/2014/main" id="{5B20B20D-0E34-4EAF-BB3A-1A541B67B8F2}"/>
              </a:ext>
            </a:extLst>
          </p:cNvPr>
          <p:cNvSpPr>
            <a:spLocks noGrp="1"/>
          </p:cNvSpPr>
          <p:nvPr>
            <p:ph type="title"/>
          </p:nvPr>
        </p:nvSpPr>
        <p:spPr bwMode="white">
          <a:xfrm>
            <a:off x="472173" y="504545"/>
            <a:ext cx="2628215" cy="1301247"/>
          </a:xfrm>
        </p:spPr>
        <p:txBody>
          <a:bodyPr/>
          <a:lstStyle>
            <a:lvl1pPr>
              <a:lnSpc>
                <a:spcPct val="89000"/>
              </a:lnSpc>
              <a:defRPr sz="2800">
                <a:solidFill>
                  <a:schemeClr val="bg1"/>
                </a:solidFill>
              </a:defRPr>
            </a:lvl1pPr>
          </a:lstStyle>
          <a:p>
            <a:r>
              <a:rPr lang="en-US"/>
              <a:t>Click to edit Master title style</a:t>
            </a:r>
            <a:endParaRPr lang="en-US" dirty="0"/>
          </a:p>
        </p:txBody>
      </p:sp>
      <p:sp>
        <p:nvSpPr>
          <p:cNvPr id="11" name="Subtitle">
            <a:extLst>
              <a:ext uri="{FF2B5EF4-FFF2-40B4-BE49-F238E27FC236}">
                <a16:creationId xmlns:a16="http://schemas.microsoft.com/office/drawing/2014/main" id="{B8D9CE30-2D7C-44D7-9E6E-CAA9B6492262}"/>
              </a:ext>
            </a:extLst>
          </p:cNvPr>
          <p:cNvSpPr>
            <a:spLocks noGrp="1"/>
          </p:cNvSpPr>
          <p:nvPr>
            <p:ph type="subTitle" idx="1"/>
          </p:nvPr>
        </p:nvSpPr>
        <p:spPr bwMode="white">
          <a:xfrm>
            <a:off x="479316" y="1869281"/>
            <a:ext cx="2623453" cy="192964"/>
          </a:xfrm>
        </p:spPr>
        <p:txBody>
          <a:bodyPr/>
          <a:lstStyle>
            <a:lvl1pPr marL="0" indent="0" algn="l">
              <a:lnSpc>
                <a:spcPct val="83000"/>
              </a:lnSpc>
              <a:spcBef>
                <a:spcPts val="1800"/>
              </a:spcBef>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8" name="Footer Placeholder 4">
            <a:extLst>
              <a:ext uri="{FF2B5EF4-FFF2-40B4-BE49-F238E27FC236}">
                <a16:creationId xmlns:a16="http://schemas.microsoft.com/office/drawing/2014/main" id="{27FAF4D7-2DD3-4685-91D9-73F6C3B57BF0}"/>
              </a:ext>
            </a:extLst>
          </p:cNvPr>
          <p:cNvSpPr>
            <a:spLocks noGrp="1"/>
          </p:cNvSpPr>
          <p:nvPr>
            <p:ph type="ftr" sz="quarter" idx="3"/>
          </p:nvPr>
        </p:nvSpPr>
        <p:spPr>
          <a:xfrm>
            <a:off x="477078" y="6484545"/>
            <a:ext cx="2623310" cy="189801"/>
          </a:xfrm>
          <a:prstGeom prst="rect">
            <a:avLst/>
          </a:prstGeom>
        </p:spPr>
        <p:txBody>
          <a:bodyPr vert="horz" wrap="square" lIns="0" tIns="0" rIns="0" bIns="0" rtlCol="0" anchor="b">
            <a:noAutofit/>
          </a:bodyPr>
          <a:lstStyle>
            <a:lvl1pPr algn="l">
              <a:lnSpc>
                <a:spcPct val="107000"/>
              </a:lnSpc>
              <a:defRPr sz="800">
                <a:solidFill>
                  <a:schemeClr val="bg1"/>
                </a:solidFill>
              </a:defRPr>
            </a:lvl1pPr>
          </a:lstStyle>
          <a:p>
            <a:endParaRPr lang="en-US" dirty="0"/>
          </a:p>
        </p:txBody>
      </p:sp>
    </p:spTree>
    <p:extLst>
      <p:ext uri="{BB962C8B-B14F-4D97-AF65-F5344CB8AC3E}">
        <p14:creationId xmlns:p14="http://schemas.microsoft.com/office/powerpoint/2010/main" val="398481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Segue Blue">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9708ABA9-7054-48E8-8EF4-CD658D07952F}"/>
              </a:ext>
            </a:extLst>
          </p:cNvPr>
          <p:cNvGrpSpPr/>
          <p:nvPr userDrawn="1"/>
        </p:nvGrpSpPr>
        <p:grpSpPr>
          <a:xfrm>
            <a:off x="0" y="0"/>
            <a:ext cx="6116442" cy="6023894"/>
            <a:chOff x="0" y="0"/>
            <a:chExt cx="6116442" cy="6023894"/>
          </a:xfrm>
        </p:grpSpPr>
        <p:sp>
          <p:nvSpPr>
            <p:cNvPr id="23" name="Rectangle: Single Corner Rounded 22">
              <a:extLst>
                <a:ext uri="{FF2B5EF4-FFF2-40B4-BE49-F238E27FC236}">
                  <a16:creationId xmlns:a16="http://schemas.microsoft.com/office/drawing/2014/main" id="{3EB25D07-4F37-4907-816A-DF261B27F8F9}"/>
                </a:ext>
              </a:extLst>
            </p:cNvPr>
            <p:cNvSpPr/>
            <p:nvPr userDrawn="1"/>
          </p:nvSpPr>
          <p:spPr>
            <a:xfrm flipV="1">
              <a:off x="0" y="0"/>
              <a:ext cx="6116442" cy="6023894"/>
            </a:xfrm>
            <a:prstGeom prst="round1Rect">
              <a:avLst>
                <a:gd name="adj" fmla="val 3634"/>
              </a:avLst>
            </a:prstGeom>
            <a:gradFill>
              <a:gsLst>
                <a:gs pos="79000">
                  <a:srgbClr val="CFD0D5"/>
                </a:gs>
                <a:gs pos="100000">
                  <a:srgbClr val="B1B5C3"/>
                </a:gs>
              </a:gsLst>
              <a:lin ang="0" scaled="0"/>
            </a:gradFill>
            <a:ln w="10795" cap="flat" cmpd="sng" algn="ctr">
              <a:noFill/>
              <a:prstDash val="solid"/>
            </a:ln>
            <a:effectLst>
              <a:softEdge rad="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err="1">
                <a:ln>
                  <a:noFill/>
                </a:ln>
                <a:solidFill>
                  <a:srgbClr val="FFFFFF"/>
                </a:solidFill>
                <a:effectLst/>
                <a:uLnTx/>
                <a:uFillTx/>
                <a:latin typeface="Microsoft Sans Serif"/>
                <a:ea typeface="+mn-ea"/>
                <a:cs typeface="+mn-cs"/>
              </a:endParaRPr>
            </a:p>
          </p:txBody>
        </p:sp>
        <p:sp>
          <p:nvSpPr>
            <p:cNvPr id="24" name="Rectangle: Single Corner Rounded 23">
              <a:extLst>
                <a:ext uri="{FF2B5EF4-FFF2-40B4-BE49-F238E27FC236}">
                  <a16:creationId xmlns:a16="http://schemas.microsoft.com/office/drawing/2014/main" id="{C48B92C6-8BAB-46BE-82E1-29A041E97FB8}"/>
                </a:ext>
              </a:extLst>
            </p:cNvPr>
            <p:cNvSpPr/>
            <p:nvPr userDrawn="1"/>
          </p:nvSpPr>
          <p:spPr>
            <a:xfrm flipV="1">
              <a:off x="0" y="0"/>
              <a:ext cx="6116442" cy="5917440"/>
            </a:xfrm>
            <a:prstGeom prst="round1Rect">
              <a:avLst>
                <a:gd name="adj" fmla="val 3163"/>
              </a:avLst>
            </a:prstGeom>
            <a:gradFill>
              <a:gsLst>
                <a:gs pos="0">
                  <a:schemeClr val="accent1"/>
                </a:gs>
                <a:gs pos="99000">
                  <a:schemeClr val="accent2">
                    <a:lumMod val="50000"/>
                  </a:schemeClr>
                </a:gs>
              </a:gsLst>
              <a:lin ang="18000000" scaled="0"/>
            </a:gradFill>
            <a:ln w="10795" cap="flat" cmpd="sng" algn="ctr">
              <a:noFill/>
              <a:prstDash val="solid"/>
            </a:ln>
            <a:effectLst>
              <a:innerShdw blurRad="1231900" dist="317500" dir="18900000">
                <a:schemeClr val="accent6">
                  <a:lumMod val="50000"/>
                  <a:alpha val="15000"/>
                </a:schemeClr>
              </a:innerShdw>
              <a:softEdge rad="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err="1">
                <a:ln>
                  <a:noFill/>
                </a:ln>
                <a:solidFill>
                  <a:srgbClr val="FFFFFF"/>
                </a:solidFill>
                <a:effectLst/>
                <a:uLnTx/>
                <a:uFillTx/>
                <a:latin typeface="Microsoft Sans Serif"/>
                <a:ea typeface="+mn-ea"/>
                <a:cs typeface="+mn-cs"/>
              </a:endParaRPr>
            </a:p>
          </p:txBody>
        </p:sp>
        <p:sp>
          <p:nvSpPr>
            <p:cNvPr id="26" name="Rectangle: Single Corner Rounded 25">
              <a:extLst>
                <a:ext uri="{FF2B5EF4-FFF2-40B4-BE49-F238E27FC236}">
                  <a16:creationId xmlns:a16="http://schemas.microsoft.com/office/drawing/2014/main" id="{222BEFF9-595E-4CCB-89E5-0AB82C002F90}"/>
                </a:ext>
              </a:extLst>
            </p:cNvPr>
            <p:cNvSpPr/>
            <p:nvPr userDrawn="1"/>
          </p:nvSpPr>
          <p:spPr>
            <a:xfrm flipV="1">
              <a:off x="4722552" y="0"/>
              <a:ext cx="1393890" cy="6023894"/>
            </a:xfrm>
            <a:prstGeom prst="round1Rect">
              <a:avLst>
                <a:gd name="adj" fmla="val 15972"/>
              </a:avLst>
            </a:prstGeom>
            <a:gradFill>
              <a:gsLst>
                <a:gs pos="88000">
                  <a:schemeClr val="tx1">
                    <a:alpha val="60000"/>
                  </a:schemeClr>
                </a:gs>
                <a:gs pos="54000">
                  <a:schemeClr val="accent1">
                    <a:lumMod val="50000"/>
                    <a:alpha val="0"/>
                  </a:schemeClr>
                </a:gs>
                <a:gs pos="100000">
                  <a:schemeClr val="tx1">
                    <a:alpha val="47000"/>
                  </a:schemeClr>
                </a:gs>
              </a:gsLst>
              <a:lin ang="0" scaled="0"/>
            </a:gradFill>
            <a:ln w="10795" cap="flat" cmpd="sng" algn="ctr">
              <a:noFill/>
              <a:prstDash val="solid"/>
            </a:ln>
            <a:effectLst>
              <a:softEdge rad="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lang="en-US" sz="1800" b="1" kern="1200" noProof="0" dirty="0" err="1">
                <a:solidFill>
                  <a:prstClr val="white"/>
                </a:solidFill>
                <a:latin typeface="+mn-lt"/>
                <a:ea typeface="+mn-ea"/>
                <a:cs typeface="+mn-cs"/>
              </a:endParaRPr>
            </a:p>
          </p:txBody>
        </p:sp>
      </p:grpSp>
      <p:sp>
        <p:nvSpPr>
          <p:cNvPr id="28" name="Title 1">
            <a:extLst>
              <a:ext uri="{FF2B5EF4-FFF2-40B4-BE49-F238E27FC236}">
                <a16:creationId xmlns:a16="http://schemas.microsoft.com/office/drawing/2014/main" id="{25F1A353-3E38-4C55-8B4C-DA6E6061AE81}"/>
              </a:ext>
            </a:extLst>
          </p:cNvPr>
          <p:cNvSpPr>
            <a:spLocks noGrp="1"/>
          </p:cNvSpPr>
          <p:nvPr>
            <p:ph type="title" hasCustomPrompt="1"/>
          </p:nvPr>
        </p:nvSpPr>
        <p:spPr bwMode="black">
          <a:xfrm>
            <a:off x="434074" y="1383898"/>
            <a:ext cx="5176367" cy="2211454"/>
          </a:xfrm>
        </p:spPr>
        <p:txBody>
          <a:bodyPr/>
          <a:lstStyle>
            <a:lvl1pPr>
              <a:lnSpc>
                <a:spcPct val="90000"/>
              </a:lnSpc>
              <a:defRPr sz="6000">
                <a:solidFill>
                  <a:schemeClr val="bg1"/>
                </a:solidFill>
              </a:defRPr>
            </a:lvl1pPr>
          </a:lstStyle>
          <a:p>
            <a:r>
              <a:rPr lang="en-US" dirty="0"/>
              <a:t>Segue title</a:t>
            </a:r>
          </a:p>
        </p:txBody>
      </p:sp>
      <p:grpSp>
        <p:nvGrpSpPr>
          <p:cNvPr id="30" name="Group 29">
            <a:extLst>
              <a:ext uri="{FF2B5EF4-FFF2-40B4-BE49-F238E27FC236}">
                <a16:creationId xmlns:a16="http://schemas.microsoft.com/office/drawing/2014/main" id="{2FB99DA3-BFDE-4BAF-9307-4373FE46B701}"/>
              </a:ext>
            </a:extLst>
          </p:cNvPr>
          <p:cNvGrpSpPr/>
          <p:nvPr userDrawn="1"/>
        </p:nvGrpSpPr>
        <p:grpSpPr bwMode="gray">
          <a:xfrm>
            <a:off x="6509242" y="991365"/>
            <a:ext cx="4873999" cy="4873999"/>
            <a:chOff x="2253530" y="4154873"/>
            <a:chExt cx="2342448" cy="2342449"/>
          </a:xfrm>
        </p:grpSpPr>
        <p:sp>
          <p:nvSpPr>
            <p:cNvPr id="31" name="Oval 30">
              <a:extLst>
                <a:ext uri="{FF2B5EF4-FFF2-40B4-BE49-F238E27FC236}">
                  <a16:creationId xmlns:a16="http://schemas.microsoft.com/office/drawing/2014/main" id="{D6FF1BD2-8623-4F83-9573-76598F50C0F6}"/>
                </a:ext>
              </a:extLst>
            </p:cNvPr>
            <p:cNvSpPr/>
            <p:nvPr/>
          </p:nvSpPr>
          <p:spPr bwMode="gray">
            <a:xfrm>
              <a:off x="2253530" y="4154873"/>
              <a:ext cx="2342448" cy="2342449"/>
            </a:xfrm>
            <a:prstGeom prst="ellipse">
              <a:avLst/>
            </a:prstGeom>
            <a:gradFill flip="none" rotWithShape="1">
              <a:gsLst>
                <a:gs pos="100000">
                  <a:schemeClr val="accent1">
                    <a:lumMod val="75000"/>
                  </a:schemeClr>
                </a:gs>
                <a:gs pos="37000">
                  <a:schemeClr val="accent1"/>
                </a:gs>
              </a:gsLst>
              <a:lin ang="10800000" scaled="1"/>
              <a:tileRect/>
            </a:gradFill>
            <a:ln>
              <a:noFill/>
            </a:ln>
            <a:effectLst>
              <a:outerShdw blurRad="647700" dist="355600" dir="10800000" algn="t" rotWithShape="0">
                <a:schemeClr val="accent6">
                  <a:lumMod val="50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err="1">
                <a:solidFill>
                  <a:prstClr val="white"/>
                </a:solidFill>
              </a:endParaRPr>
            </a:p>
          </p:txBody>
        </p:sp>
        <p:sp>
          <p:nvSpPr>
            <p:cNvPr id="32" name="Oval 31">
              <a:extLst>
                <a:ext uri="{FF2B5EF4-FFF2-40B4-BE49-F238E27FC236}">
                  <a16:creationId xmlns:a16="http://schemas.microsoft.com/office/drawing/2014/main" id="{FF377C24-94E7-481C-9B02-0E57F6ADD462}"/>
                </a:ext>
              </a:extLst>
            </p:cNvPr>
            <p:cNvSpPr/>
            <p:nvPr/>
          </p:nvSpPr>
          <p:spPr bwMode="gray">
            <a:xfrm>
              <a:off x="2547266" y="4448609"/>
              <a:ext cx="1754976" cy="1754976"/>
            </a:xfrm>
            <a:prstGeom prst="ellipse">
              <a:avLst/>
            </a:prstGeom>
            <a:gradFill flip="none" rotWithShape="1">
              <a:gsLst>
                <a:gs pos="100000">
                  <a:schemeClr val="accent2"/>
                </a:gs>
                <a:gs pos="0">
                  <a:schemeClr val="accent2">
                    <a:lumMod val="85000"/>
                    <a:lumOff val="15000"/>
                  </a:schemeClr>
                </a:gs>
              </a:gsLst>
              <a:lin ang="10800000" scaled="1"/>
              <a:tileRect/>
            </a:gradFill>
            <a:ln>
              <a:noFill/>
            </a:ln>
            <a:effectLst>
              <a:outerShdw blurRad="647700" dist="355600" dir="10800000" algn="t"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err="1">
                <a:solidFill>
                  <a:prstClr val="white"/>
                </a:solidFill>
              </a:endParaRPr>
            </a:p>
          </p:txBody>
        </p:sp>
      </p:grpSp>
      <p:sp>
        <p:nvSpPr>
          <p:cNvPr id="12" name="Subtitle">
            <a:extLst>
              <a:ext uri="{FF2B5EF4-FFF2-40B4-BE49-F238E27FC236}">
                <a16:creationId xmlns:a16="http://schemas.microsoft.com/office/drawing/2014/main" id="{26C2B330-CA81-4AC8-9295-95D8B999A52E}"/>
              </a:ext>
            </a:extLst>
          </p:cNvPr>
          <p:cNvSpPr>
            <a:spLocks noGrp="1"/>
          </p:cNvSpPr>
          <p:nvPr>
            <p:ph type="subTitle" idx="1"/>
          </p:nvPr>
        </p:nvSpPr>
        <p:spPr bwMode="black">
          <a:xfrm>
            <a:off x="494189" y="3821531"/>
            <a:ext cx="5116143" cy="914400"/>
          </a:xfrm>
        </p:spPr>
        <p:txBody>
          <a:bodyPr/>
          <a:lstStyle>
            <a:lvl1pPr marL="0" indent="0" algn="l">
              <a:lnSpc>
                <a:spcPct val="89000"/>
              </a:lnSpc>
              <a:spcBef>
                <a:spcPts val="1200"/>
              </a:spcBef>
              <a:buNone/>
              <a:defRPr sz="2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1908624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Segue Green">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FDC80D07-556B-4C14-BCA1-515D34401A57}"/>
              </a:ext>
            </a:extLst>
          </p:cNvPr>
          <p:cNvGrpSpPr/>
          <p:nvPr userDrawn="1"/>
        </p:nvGrpSpPr>
        <p:grpSpPr>
          <a:xfrm>
            <a:off x="0" y="-186267"/>
            <a:ext cx="6116442" cy="6210161"/>
            <a:chOff x="0" y="0"/>
            <a:chExt cx="6116442" cy="6023894"/>
          </a:xfrm>
        </p:grpSpPr>
        <p:sp>
          <p:nvSpPr>
            <p:cNvPr id="12" name="Rectangle: Single Corner Rounded 11">
              <a:extLst>
                <a:ext uri="{FF2B5EF4-FFF2-40B4-BE49-F238E27FC236}">
                  <a16:creationId xmlns:a16="http://schemas.microsoft.com/office/drawing/2014/main" id="{9B9E05DE-D753-41A7-988E-75F6026BC79C}"/>
                </a:ext>
              </a:extLst>
            </p:cNvPr>
            <p:cNvSpPr/>
            <p:nvPr userDrawn="1"/>
          </p:nvSpPr>
          <p:spPr>
            <a:xfrm flipV="1">
              <a:off x="0" y="0"/>
              <a:ext cx="6116442" cy="6023894"/>
            </a:xfrm>
            <a:prstGeom prst="round1Rect">
              <a:avLst>
                <a:gd name="adj" fmla="val 3634"/>
              </a:avLst>
            </a:prstGeom>
            <a:gradFill>
              <a:gsLst>
                <a:gs pos="79000">
                  <a:srgbClr val="CFD0D5"/>
                </a:gs>
                <a:gs pos="100000">
                  <a:srgbClr val="B1B5C3"/>
                </a:gs>
              </a:gsLst>
              <a:lin ang="0" scaled="0"/>
            </a:gradFill>
            <a:ln w="10795" cap="flat" cmpd="sng" algn="ctr">
              <a:noFill/>
              <a:prstDash val="solid"/>
            </a:ln>
            <a:effectLst>
              <a:softEdge rad="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err="1">
                <a:ln>
                  <a:noFill/>
                </a:ln>
                <a:solidFill>
                  <a:srgbClr val="FFFFFF"/>
                </a:solidFill>
                <a:effectLst/>
                <a:uLnTx/>
                <a:uFillTx/>
                <a:latin typeface="Microsoft Sans Serif"/>
                <a:ea typeface="+mn-ea"/>
                <a:cs typeface="+mn-cs"/>
              </a:endParaRPr>
            </a:p>
          </p:txBody>
        </p:sp>
        <p:sp>
          <p:nvSpPr>
            <p:cNvPr id="13" name="Rectangle: Single Corner Rounded 12">
              <a:extLst>
                <a:ext uri="{FF2B5EF4-FFF2-40B4-BE49-F238E27FC236}">
                  <a16:creationId xmlns:a16="http://schemas.microsoft.com/office/drawing/2014/main" id="{90C834A1-B64D-4FAD-93F5-33F11049F483}"/>
                </a:ext>
              </a:extLst>
            </p:cNvPr>
            <p:cNvSpPr/>
            <p:nvPr userDrawn="1"/>
          </p:nvSpPr>
          <p:spPr>
            <a:xfrm flipV="1">
              <a:off x="0" y="0"/>
              <a:ext cx="6116442" cy="5917440"/>
            </a:xfrm>
            <a:prstGeom prst="round1Rect">
              <a:avLst>
                <a:gd name="adj" fmla="val 3425"/>
              </a:avLst>
            </a:prstGeom>
            <a:gradFill>
              <a:gsLst>
                <a:gs pos="15000">
                  <a:schemeClr val="accent3"/>
                </a:gs>
                <a:gs pos="100000">
                  <a:srgbClr val="4F9781"/>
                </a:gs>
              </a:gsLst>
              <a:lin ang="18900000" scaled="0"/>
            </a:gradFill>
            <a:ln w="25400" cap="flat" cmpd="sng" algn="ctr">
              <a:noFill/>
              <a:prstDash val="solid"/>
            </a:ln>
            <a:effectLst>
              <a:innerShdw blurRad="127000" dist="114300">
                <a:srgbClr val="27493E">
                  <a:alpha val="74902"/>
                </a:srgbClr>
              </a:innerShdw>
              <a:softEdge rad="0"/>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lvl="0" indent="0" algn="ctr" fontAlgn="auto">
                <a:lnSpc>
                  <a:spcPct val="100000"/>
                </a:lnSpc>
                <a:spcBef>
                  <a:spcPts val="0"/>
                </a:spcBef>
                <a:spcAft>
                  <a:spcPts val="0"/>
                </a:spcAft>
                <a:buClrTx/>
                <a:buSzTx/>
                <a:buFontTx/>
                <a:buNone/>
                <a:tabLst/>
              </a:pPr>
              <a:endParaRPr kumimoji="0" lang="en-US" b="0" i="0" u="none" strike="noStrike" kern="0" cap="none" spc="0" normalizeH="0" baseline="0" noProof="0" dirty="0" err="1">
                <a:ln>
                  <a:noFill/>
                </a:ln>
                <a:solidFill>
                  <a:prstClr val="white"/>
                </a:solidFill>
                <a:effectLst/>
                <a:uLnTx/>
                <a:uFillTx/>
                <a:latin typeface="Microsoft Sans Serif"/>
              </a:endParaRPr>
            </a:p>
          </p:txBody>
        </p:sp>
        <p:sp>
          <p:nvSpPr>
            <p:cNvPr id="14" name="Rectangle: Single Corner Rounded 13">
              <a:extLst>
                <a:ext uri="{FF2B5EF4-FFF2-40B4-BE49-F238E27FC236}">
                  <a16:creationId xmlns:a16="http://schemas.microsoft.com/office/drawing/2014/main" id="{70181F62-E06B-4917-942E-5D7D4C95D712}"/>
                </a:ext>
              </a:extLst>
            </p:cNvPr>
            <p:cNvSpPr/>
            <p:nvPr userDrawn="1"/>
          </p:nvSpPr>
          <p:spPr>
            <a:xfrm flipV="1">
              <a:off x="4722552" y="0"/>
              <a:ext cx="1393890" cy="6023894"/>
            </a:xfrm>
            <a:prstGeom prst="round1Rect">
              <a:avLst>
                <a:gd name="adj" fmla="val 15972"/>
              </a:avLst>
            </a:prstGeom>
            <a:gradFill>
              <a:gsLst>
                <a:gs pos="88000">
                  <a:schemeClr val="tx1">
                    <a:alpha val="60000"/>
                  </a:schemeClr>
                </a:gs>
                <a:gs pos="54000">
                  <a:schemeClr val="accent1">
                    <a:lumMod val="50000"/>
                    <a:alpha val="0"/>
                  </a:schemeClr>
                </a:gs>
                <a:gs pos="100000">
                  <a:schemeClr val="tx1">
                    <a:alpha val="47000"/>
                  </a:schemeClr>
                </a:gs>
              </a:gsLst>
              <a:lin ang="0" scaled="0"/>
            </a:gradFill>
            <a:ln w="10795" cap="flat" cmpd="sng" algn="ctr">
              <a:noFill/>
              <a:prstDash val="solid"/>
            </a:ln>
            <a:effectLst>
              <a:softEdge rad="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err="1">
                <a:ln>
                  <a:noFill/>
                </a:ln>
                <a:solidFill>
                  <a:srgbClr val="FFFFFF"/>
                </a:solidFill>
                <a:effectLst/>
                <a:uLnTx/>
                <a:uFillTx/>
                <a:latin typeface="Microsoft Sans Serif"/>
                <a:ea typeface="+mn-ea"/>
                <a:cs typeface="+mn-cs"/>
              </a:endParaRPr>
            </a:p>
          </p:txBody>
        </p:sp>
      </p:grpSp>
      <p:sp>
        <p:nvSpPr>
          <p:cNvPr id="16" name="Title 1">
            <a:extLst>
              <a:ext uri="{FF2B5EF4-FFF2-40B4-BE49-F238E27FC236}">
                <a16:creationId xmlns:a16="http://schemas.microsoft.com/office/drawing/2014/main" id="{41C1FC8D-B2EA-4858-9547-343D786A59A8}"/>
              </a:ext>
            </a:extLst>
          </p:cNvPr>
          <p:cNvSpPr>
            <a:spLocks noGrp="1"/>
          </p:cNvSpPr>
          <p:nvPr>
            <p:ph type="title" hasCustomPrompt="1"/>
          </p:nvPr>
        </p:nvSpPr>
        <p:spPr bwMode="black">
          <a:xfrm>
            <a:off x="434074" y="1383898"/>
            <a:ext cx="5176367" cy="2211454"/>
          </a:xfrm>
        </p:spPr>
        <p:txBody>
          <a:bodyPr/>
          <a:lstStyle>
            <a:lvl1pPr>
              <a:lnSpc>
                <a:spcPct val="90000"/>
              </a:lnSpc>
              <a:defRPr sz="6000">
                <a:solidFill>
                  <a:schemeClr val="bg1"/>
                </a:solidFill>
              </a:defRPr>
            </a:lvl1pPr>
          </a:lstStyle>
          <a:p>
            <a:r>
              <a:rPr lang="en-US" dirty="0"/>
              <a:t>Segue title</a:t>
            </a:r>
          </a:p>
        </p:txBody>
      </p:sp>
      <p:grpSp>
        <p:nvGrpSpPr>
          <p:cNvPr id="18" name="Group 17">
            <a:extLst>
              <a:ext uri="{FF2B5EF4-FFF2-40B4-BE49-F238E27FC236}">
                <a16:creationId xmlns:a16="http://schemas.microsoft.com/office/drawing/2014/main" id="{BDFDEE91-3E4D-4F77-954F-E23B4D7599D6}"/>
              </a:ext>
            </a:extLst>
          </p:cNvPr>
          <p:cNvGrpSpPr/>
          <p:nvPr userDrawn="1"/>
        </p:nvGrpSpPr>
        <p:grpSpPr bwMode="gray">
          <a:xfrm>
            <a:off x="6509242" y="991365"/>
            <a:ext cx="4873999" cy="4873999"/>
            <a:chOff x="2253530" y="4154873"/>
            <a:chExt cx="2342448" cy="2342449"/>
          </a:xfrm>
        </p:grpSpPr>
        <p:sp>
          <p:nvSpPr>
            <p:cNvPr id="19" name="Oval 18">
              <a:extLst>
                <a:ext uri="{FF2B5EF4-FFF2-40B4-BE49-F238E27FC236}">
                  <a16:creationId xmlns:a16="http://schemas.microsoft.com/office/drawing/2014/main" id="{629C64C2-6DC7-4AEA-86A5-3A7657450B41}"/>
                </a:ext>
              </a:extLst>
            </p:cNvPr>
            <p:cNvSpPr/>
            <p:nvPr/>
          </p:nvSpPr>
          <p:spPr bwMode="gray">
            <a:xfrm>
              <a:off x="2253530" y="4154873"/>
              <a:ext cx="2342448" cy="2342449"/>
            </a:xfrm>
            <a:prstGeom prst="ellipse">
              <a:avLst/>
            </a:prstGeom>
            <a:gradFill>
              <a:gsLst>
                <a:gs pos="100000">
                  <a:schemeClr val="accent3"/>
                </a:gs>
                <a:gs pos="15000">
                  <a:srgbClr val="4F9781"/>
                </a:gs>
              </a:gsLst>
              <a:lin ang="18900000" scaled="0"/>
            </a:gradFill>
            <a:ln>
              <a:noFill/>
            </a:ln>
            <a:effectLst>
              <a:outerShdw blurRad="647700" dist="355600" dir="10800000" algn="t" rotWithShape="0">
                <a:schemeClr val="accent6">
                  <a:lumMod val="50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err="1">
                <a:solidFill>
                  <a:prstClr val="white"/>
                </a:solidFill>
              </a:endParaRPr>
            </a:p>
          </p:txBody>
        </p:sp>
        <p:sp>
          <p:nvSpPr>
            <p:cNvPr id="20" name="Oval 19">
              <a:extLst>
                <a:ext uri="{FF2B5EF4-FFF2-40B4-BE49-F238E27FC236}">
                  <a16:creationId xmlns:a16="http://schemas.microsoft.com/office/drawing/2014/main" id="{347FF8FF-50F2-40C3-B054-4C2CA431E051}"/>
                </a:ext>
              </a:extLst>
            </p:cNvPr>
            <p:cNvSpPr/>
            <p:nvPr/>
          </p:nvSpPr>
          <p:spPr bwMode="gray">
            <a:xfrm>
              <a:off x="2547266" y="4448609"/>
              <a:ext cx="1754976" cy="1754976"/>
            </a:xfrm>
            <a:prstGeom prst="ellipse">
              <a:avLst/>
            </a:prstGeom>
            <a:solidFill>
              <a:schemeClr val="accent3">
                <a:lumMod val="60000"/>
                <a:lumOff val="40000"/>
              </a:schemeClr>
            </a:solidFill>
            <a:ln>
              <a:noFill/>
            </a:ln>
            <a:effectLst>
              <a:outerShdw blurRad="647700" dist="355600" dir="10800000" algn="t" rotWithShape="0">
                <a:schemeClr val="accent3">
                  <a:lumMod val="50000"/>
                  <a:alpha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err="1">
                <a:solidFill>
                  <a:prstClr val="white"/>
                </a:solidFill>
              </a:endParaRPr>
            </a:p>
          </p:txBody>
        </p:sp>
      </p:grpSp>
      <p:sp>
        <p:nvSpPr>
          <p:cNvPr id="21" name="Subtitle">
            <a:extLst>
              <a:ext uri="{FF2B5EF4-FFF2-40B4-BE49-F238E27FC236}">
                <a16:creationId xmlns:a16="http://schemas.microsoft.com/office/drawing/2014/main" id="{BA0BCBDC-974B-43F5-80D7-2F8CBE4ECE70}"/>
              </a:ext>
            </a:extLst>
          </p:cNvPr>
          <p:cNvSpPr>
            <a:spLocks noGrp="1"/>
          </p:cNvSpPr>
          <p:nvPr>
            <p:ph type="subTitle" idx="1"/>
          </p:nvPr>
        </p:nvSpPr>
        <p:spPr bwMode="black">
          <a:xfrm>
            <a:off x="494189" y="3821531"/>
            <a:ext cx="5116143" cy="914400"/>
          </a:xfrm>
        </p:spPr>
        <p:txBody>
          <a:bodyPr/>
          <a:lstStyle>
            <a:lvl1pPr marL="0" indent="0" algn="l">
              <a:lnSpc>
                <a:spcPct val="89000"/>
              </a:lnSpc>
              <a:spcBef>
                <a:spcPts val="1200"/>
              </a:spcBef>
              <a:buNone/>
              <a:defRPr sz="2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894383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Segue Gray">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2A3CA8A2-C866-420D-A9C5-62377C62C72C}"/>
              </a:ext>
            </a:extLst>
          </p:cNvPr>
          <p:cNvGrpSpPr/>
          <p:nvPr userDrawn="1"/>
        </p:nvGrpSpPr>
        <p:grpSpPr>
          <a:xfrm>
            <a:off x="0" y="-186267"/>
            <a:ext cx="6116442" cy="6210161"/>
            <a:chOff x="0" y="0"/>
            <a:chExt cx="6116442" cy="6023894"/>
          </a:xfrm>
        </p:grpSpPr>
        <p:sp>
          <p:nvSpPr>
            <p:cNvPr id="12" name="Rectangle: Single Corner Rounded 11">
              <a:extLst>
                <a:ext uri="{FF2B5EF4-FFF2-40B4-BE49-F238E27FC236}">
                  <a16:creationId xmlns:a16="http://schemas.microsoft.com/office/drawing/2014/main" id="{9748C67E-7E92-497F-B7C0-AA6D6EA7DD25}"/>
                </a:ext>
              </a:extLst>
            </p:cNvPr>
            <p:cNvSpPr/>
            <p:nvPr userDrawn="1"/>
          </p:nvSpPr>
          <p:spPr>
            <a:xfrm flipV="1">
              <a:off x="0" y="0"/>
              <a:ext cx="6116442" cy="6023894"/>
            </a:xfrm>
            <a:prstGeom prst="round1Rect">
              <a:avLst>
                <a:gd name="adj" fmla="val 3634"/>
              </a:avLst>
            </a:prstGeom>
            <a:gradFill>
              <a:gsLst>
                <a:gs pos="79000">
                  <a:srgbClr val="CFD0D5"/>
                </a:gs>
                <a:gs pos="100000">
                  <a:srgbClr val="B1B5C3"/>
                </a:gs>
              </a:gsLst>
              <a:lin ang="0" scaled="0"/>
            </a:gradFill>
            <a:ln w="10795" cap="flat" cmpd="sng" algn="ctr">
              <a:noFill/>
              <a:prstDash val="solid"/>
            </a:ln>
            <a:effectLst>
              <a:softEdge rad="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err="1">
                <a:ln>
                  <a:noFill/>
                </a:ln>
                <a:solidFill>
                  <a:srgbClr val="FFFFFF"/>
                </a:solidFill>
                <a:effectLst/>
                <a:uLnTx/>
                <a:uFillTx/>
                <a:latin typeface="Microsoft Sans Serif"/>
                <a:ea typeface="+mn-ea"/>
                <a:cs typeface="+mn-cs"/>
              </a:endParaRPr>
            </a:p>
          </p:txBody>
        </p:sp>
        <p:sp>
          <p:nvSpPr>
            <p:cNvPr id="13" name="Rectangle: Single Corner Rounded 12">
              <a:extLst>
                <a:ext uri="{FF2B5EF4-FFF2-40B4-BE49-F238E27FC236}">
                  <a16:creationId xmlns:a16="http://schemas.microsoft.com/office/drawing/2014/main" id="{0E16C0B4-6DE3-45FD-B7E2-0B34ACCCD3B7}"/>
                </a:ext>
              </a:extLst>
            </p:cNvPr>
            <p:cNvSpPr/>
            <p:nvPr userDrawn="1"/>
          </p:nvSpPr>
          <p:spPr>
            <a:xfrm flipV="1">
              <a:off x="0" y="0"/>
              <a:ext cx="6116442" cy="5917440"/>
            </a:xfrm>
            <a:prstGeom prst="round1Rect">
              <a:avLst>
                <a:gd name="adj" fmla="val 3425"/>
              </a:avLst>
            </a:prstGeom>
            <a:gradFill>
              <a:gsLst>
                <a:gs pos="15000">
                  <a:srgbClr val="697790"/>
                </a:gs>
                <a:gs pos="100000">
                  <a:schemeClr val="accent5"/>
                </a:gs>
              </a:gsLst>
              <a:lin ang="18900000" scaled="0"/>
            </a:gradFill>
            <a:ln w="25400" cap="flat" cmpd="sng" algn="ctr">
              <a:noFill/>
              <a:prstDash val="solid"/>
            </a:ln>
            <a:effectLst>
              <a:innerShdw blurRad="127000" dist="114300">
                <a:schemeClr val="accent5">
                  <a:lumMod val="75000"/>
                  <a:alpha val="75000"/>
                </a:schemeClr>
              </a:innerShdw>
              <a:softEdge rad="0"/>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lvl="0" indent="0" algn="ctr" fontAlgn="auto">
                <a:lnSpc>
                  <a:spcPct val="100000"/>
                </a:lnSpc>
                <a:spcBef>
                  <a:spcPts val="0"/>
                </a:spcBef>
                <a:spcAft>
                  <a:spcPts val="0"/>
                </a:spcAft>
                <a:buClrTx/>
                <a:buSzTx/>
                <a:buFontTx/>
                <a:buNone/>
                <a:tabLst/>
              </a:pPr>
              <a:endParaRPr kumimoji="0" lang="en-US" b="0" i="0" u="none" strike="noStrike" kern="0" cap="none" spc="0" normalizeH="0" baseline="0" noProof="0" dirty="0" err="1">
                <a:ln>
                  <a:noFill/>
                </a:ln>
                <a:solidFill>
                  <a:prstClr val="white"/>
                </a:solidFill>
                <a:effectLst/>
                <a:uLnTx/>
                <a:uFillTx/>
                <a:latin typeface="Microsoft Sans Serif"/>
              </a:endParaRPr>
            </a:p>
          </p:txBody>
        </p:sp>
        <p:sp>
          <p:nvSpPr>
            <p:cNvPr id="14" name="Rectangle: Single Corner Rounded 13">
              <a:extLst>
                <a:ext uri="{FF2B5EF4-FFF2-40B4-BE49-F238E27FC236}">
                  <a16:creationId xmlns:a16="http://schemas.microsoft.com/office/drawing/2014/main" id="{2CD83F23-3590-47FE-A589-ECD4728A83C4}"/>
                </a:ext>
              </a:extLst>
            </p:cNvPr>
            <p:cNvSpPr/>
            <p:nvPr userDrawn="1"/>
          </p:nvSpPr>
          <p:spPr>
            <a:xfrm flipV="1">
              <a:off x="4722552" y="0"/>
              <a:ext cx="1393890" cy="6023894"/>
            </a:xfrm>
            <a:prstGeom prst="round1Rect">
              <a:avLst>
                <a:gd name="adj" fmla="val 15972"/>
              </a:avLst>
            </a:prstGeom>
            <a:gradFill>
              <a:gsLst>
                <a:gs pos="88000">
                  <a:schemeClr val="tx1">
                    <a:alpha val="60000"/>
                  </a:schemeClr>
                </a:gs>
                <a:gs pos="54000">
                  <a:schemeClr val="accent1">
                    <a:lumMod val="50000"/>
                    <a:alpha val="0"/>
                  </a:schemeClr>
                </a:gs>
                <a:gs pos="100000">
                  <a:schemeClr val="tx1">
                    <a:alpha val="47000"/>
                  </a:schemeClr>
                </a:gs>
              </a:gsLst>
              <a:lin ang="0" scaled="0"/>
            </a:gradFill>
            <a:ln w="10795" cap="flat" cmpd="sng" algn="ctr">
              <a:noFill/>
              <a:prstDash val="solid"/>
            </a:ln>
            <a:effectLst>
              <a:softEdge rad="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err="1">
                <a:ln>
                  <a:noFill/>
                </a:ln>
                <a:solidFill>
                  <a:srgbClr val="FFFFFF"/>
                </a:solidFill>
                <a:effectLst/>
                <a:uLnTx/>
                <a:uFillTx/>
                <a:latin typeface="Microsoft Sans Serif"/>
                <a:ea typeface="+mn-ea"/>
                <a:cs typeface="+mn-cs"/>
              </a:endParaRPr>
            </a:p>
          </p:txBody>
        </p:sp>
      </p:grpSp>
      <p:sp>
        <p:nvSpPr>
          <p:cNvPr id="16" name="Title 1">
            <a:extLst>
              <a:ext uri="{FF2B5EF4-FFF2-40B4-BE49-F238E27FC236}">
                <a16:creationId xmlns:a16="http://schemas.microsoft.com/office/drawing/2014/main" id="{A2F9CEB0-FD72-4544-B8E3-F778962162E1}"/>
              </a:ext>
            </a:extLst>
          </p:cNvPr>
          <p:cNvSpPr>
            <a:spLocks noGrp="1"/>
          </p:cNvSpPr>
          <p:nvPr>
            <p:ph type="title" hasCustomPrompt="1"/>
          </p:nvPr>
        </p:nvSpPr>
        <p:spPr bwMode="black">
          <a:xfrm>
            <a:off x="434074" y="1383898"/>
            <a:ext cx="5176367" cy="2211454"/>
          </a:xfrm>
        </p:spPr>
        <p:txBody>
          <a:bodyPr/>
          <a:lstStyle>
            <a:lvl1pPr>
              <a:lnSpc>
                <a:spcPct val="90000"/>
              </a:lnSpc>
              <a:defRPr sz="6000">
                <a:solidFill>
                  <a:schemeClr val="bg1"/>
                </a:solidFill>
              </a:defRPr>
            </a:lvl1pPr>
          </a:lstStyle>
          <a:p>
            <a:r>
              <a:rPr lang="en-US" dirty="0"/>
              <a:t>Segue title</a:t>
            </a:r>
          </a:p>
        </p:txBody>
      </p:sp>
      <p:grpSp>
        <p:nvGrpSpPr>
          <p:cNvPr id="18" name="Group 17">
            <a:extLst>
              <a:ext uri="{FF2B5EF4-FFF2-40B4-BE49-F238E27FC236}">
                <a16:creationId xmlns:a16="http://schemas.microsoft.com/office/drawing/2014/main" id="{67735C45-946F-4397-AADE-28DD68F225A4}"/>
              </a:ext>
            </a:extLst>
          </p:cNvPr>
          <p:cNvGrpSpPr/>
          <p:nvPr userDrawn="1"/>
        </p:nvGrpSpPr>
        <p:grpSpPr bwMode="gray">
          <a:xfrm>
            <a:off x="6509242" y="991365"/>
            <a:ext cx="4873999" cy="4873999"/>
            <a:chOff x="2253530" y="4154873"/>
            <a:chExt cx="2342448" cy="2342449"/>
          </a:xfrm>
        </p:grpSpPr>
        <p:sp>
          <p:nvSpPr>
            <p:cNvPr id="19" name="Oval 18">
              <a:extLst>
                <a:ext uri="{FF2B5EF4-FFF2-40B4-BE49-F238E27FC236}">
                  <a16:creationId xmlns:a16="http://schemas.microsoft.com/office/drawing/2014/main" id="{B5EDBE7D-1580-432B-9EFA-2285652716A1}"/>
                </a:ext>
              </a:extLst>
            </p:cNvPr>
            <p:cNvSpPr/>
            <p:nvPr/>
          </p:nvSpPr>
          <p:spPr bwMode="gray">
            <a:xfrm>
              <a:off x="2253530" y="4154873"/>
              <a:ext cx="2342448" cy="2342449"/>
            </a:xfrm>
            <a:prstGeom prst="ellipse">
              <a:avLst/>
            </a:prstGeom>
            <a:gradFill>
              <a:gsLst>
                <a:gs pos="100000">
                  <a:srgbClr val="697790"/>
                </a:gs>
                <a:gs pos="1000">
                  <a:schemeClr val="accent5"/>
                </a:gs>
              </a:gsLst>
              <a:lin ang="18900000" scaled="0"/>
            </a:gradFill>
            <a:ln>
              <a:noFill/>
            </a:ln>
            <a:effectLst>
              <a:outerShdw blurRad="647700" dist="355600" dir="10800000" algn="t" rotWithShape="0">
                <a:schemeClr val="accent6">
                  <a:lumMod val="50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err="1">
                <a:solidFill>
                  <a:prstClr val="white"/>
                </a:solidFill>
              </a:endParaRPr>
            </a:p>
          </p:txBody>
        </p:sp>
        <p:sp>
          <p:nvSpPr>
            <p:cNvPr id="20" name="Oval 19">
              <a:extLst>
                <a:ext uri="{FF2B5EF4-FFF2-40B4-BE49-F238E27FC236}">
                  <a16:creationId xmlns:a16="http://schemas.microsoft.com/office/drawing/2014/main" id="{DF032FD5-AD24-4BC5-8AED-05C43A0DF34C}"/>
                </a:ext>
              </a:extLst>
            </p:cNvPr>
            <p:cNvSpPr/>
            <p:nvPr/>
          </p:nvSpPr>
          <p:spPr bwMode="gray">
            <a:xfrm>
              <a:off x="2547266" y="4448609"/>
              <a:ext cx="1754976" cy="1754976"/>
            </a:xfrm>
            <a:prstGeom prst="ellipse">
              <a:avLst/>
            </a:prstGeom>
            <a:solidFill>
              <a:schemeClr val="accent6"/>
            </a:solidFill>
            <a:ln>
              <a:noFill/>
            </a:ln>
            <a:effectLst>
              <a:outerShdw blurRad="647700" dist="355600" dir="10800000" algn="t" rotWithShape="0">
                <a:schemeClr val="accent5">
                  <a:lumMod val="50000"/>
                  <a:alpha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err="1">
                <a:solidFill>
                  <a:prstClr val="white"/>
                </a:solidFill>
              </a:endParaRPr>
            </a:p>
          </p:txBody>
        </p:sp>
      </p:grpSp>
      <p:sp>
        <p:nvSpPr>
          <p:cNvPr id="21" name="Subtitle">
            <a:extLst>
              <a:ext uri="{FF2B5EF4-FFF2-40B4-BE49-F238E27FC236}">
                <a16:creationId xmlns:a16="http://schemas.microsoft.com/office/drawing/2014/main" id="{0323B195-1D42-4C65-B2F9-FEF67F561438}"/>
              </a:ext>
            </a:extLst>
          </p:cNvPr>
          <p:cNvSpPr>
            <a:spLocks noGrp="1"/>
          </p:cNvSpPr>
          <p:nvPr>
            <p:ph type="subTitle" idx="1"/>
          </p:nvPr>
        </p:nvSpPr>
        <p:spPr>
          <a:xfrm>
            <a:off x="494189" y="3821531"/>
            <a:ext cx="5116143" cy="914400"/>
          </a:xfrm>
        </p:spPr>
        <p:txBody>
          <a:bodyPr/>
          <a:lstStyle>
            <a:lvl1pPr marL="0" indent="0" algn="l">
              <a:lnSpc>
                <a:spcPct val="89000"/>
              </a:lnSpc>
              <a:spcBef>
                <a:spcPts val="1200"/>
              </a:spcBef>
              <a:buNone/>
              <a:defRPr sz="2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800308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E1B12-1FAE-704C-AA9F-FE26520499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B99189F-04C0-C547-87EA-A4E8207553D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AAE3EEB-11B2-AF40-8711-C5B12C4D1A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BC7EDB-7FE0-8948-B88D-E48B2C3A9ECC}"/>
              </a:ext>
            </a:extLst>
          </p:cNvPr>
          <p:cNvSpPr>
            <a:spLocks noGrp="1"/>
          </p:cNvSpPr>
          <p:nvPr>
            <p:ph type="dt" sz="half" idx="10"/>
          </p:nvPr>
        </p:nvSpPr>
        <p:spPr/>
        <p:txBody>
          <a:bodyPr/>
          <a:lstStyle/>
          <a:p>
            <a:fld id="{E659ADDB-ABEE-794E-B071-7FFA63B75D17}" type="datetimeFigureOut">
              <a:rPr lang="en-US" smtClean="0"/>
              <a:t>3/4/20</a:t>
            </a:fld>
            <a:endParaRPr lang="en-US"/>
          </a:p>
        </p:txBody>
      </p:sp>
      <p:sp>
        <p:nvSpPr>
          <p:cNvPr id="6" name="Footer Placeholder 5">
            <a:extLst>
              <a:ext uri="{FF2B5EF4-FFF2-40B4-BE49-F238E27FC236}">
                <a16:creationId xmlns:a16="http://schemas.microsoft.com/office/drawing/2014/main" id="{335D3B34-C538-3E43-9EE0-6DE67FCF10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779B69-2C0A-784F-80D9-95EC1DEEA1BA}"/>
              </a:ext>
            </a:extLst>
          </p:cNvPr>
          <p:cNvSpPr>
            <a:spLocks noGrp="1"/>
          </p:cNvSpPr>
          <p:nvPr>
            <p:ph type="sldNum" sz="quarter" idx="12"/>
          </p:nvPr>
        </p:nvSpPr>
        <p:spPr/>
        <p:txBody>
          <a:bodyPr/>
          <a:lstStyle/>
          <a:p>
            <a:fld id="{57D35E5A-983D-214B-A92F-7ECA8A00488D}" type="slidenum">
              <a:rPr lang="en-US" smtClean="0"/>
              <a:t>‹#›</a:t>
            </a:fld>
            <a:endParaRPr lang="en-US"/>
          </a:p>
        </p:txBody>
      </p:sp>
    </p:spTree>
    <p:extLst>
      <p:ext uri="{BB962C8B-B14F-4D97-AF65-F5344CB8AC3E}">
        <p14:creationId xmlns:p14="http://schemas.microsoft.com/office/powerpoint/2010/main" val="2371012605"/>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Quote Blue">
    <p:bg>
      <p:bgPr>
        <a:solidFill>
          <a:schemeClr val="accent1"/>
        </a:solidFill>
        <a:effectLst/>
      </p:bgPr>
    </p:bg>
    <p:spTree>
      <p:nvGrpSpPr>
        <p:cNvPr id="1" name=""/>
        <p:cNvGrpSpPr/>
        <p:nvPr/>
      </p:nvGrpSpPr>
      <p:grpSpPr>
        <a:xfrm>
          <a:off x="0" y="0"/>
          <a:ext cx="0" cy="0"/>
          <a:chOff x="0" y="0"/>
          <a:chExt cx="0" cy="0"/>
        </a:xfrm>
      </p:grpSpPr>
      <p:sp>
        <p:nvSpPr>
          <p:cNvPr id="44" name="Text Placeholder 43">
            <a:extLst>
              <a:ext uri="{FF2B5EF4-FFF2-40B4-BE49-F238E27FC236}">
                <a16:creationId xmlns:a16="http://schemas.microsoft.com/office/drawing/2014/main" id="{03C477BE-D0D7-4C03-AB42-77F4B84445FA}"/>
              </a:ext>
            </a:extLst>
          </p:cNvPr>
          <p:cNvSpPr>
            <a:spLocks noGrp="1"/>
          </p:cNvSpPr>
          <p:nvPr>
            <p:ph type="body" sz="quarter" idx="10" hasCustomPrompt="1"/>
          </p:nvPr>
        </p:nvSpPr>
        <p:spPr bwMode="black">
          <a:xfrm>
            <a:off x="481807" y="6171314"/>
            <a:ext cx="2623343" cy="236312"/>
          </a:xfrm>
        </p:spPr>
        <p:txBody>
          <a:bodyPr/>
          <a:lstStyle>
            <a:lvl1pPr marL="0" indent="0">
              <a:lnSpc>
                <a:spcPct val="114000"/>
              </a:lnSpc>
              <a:spcBef>
                <a:spcPts val="0"/>
              </a:spcBef>
              <a:buNone/>
              <a:defRPr sz="1400" b="1">
                <a:solidFill>
                  <a:schemeClr val="bg1"/>
                </a:solidFill>
              </a:defRPr>
            </a:lvl1pPr>
            <a:lvl2pPr marL="0" indent="0">
              <a:lnSpc>
                <a:spcPct val="114000"/>
              </a:lnSpc>
              <a:spcBef>
                <a:spcPts val="0"/>
              </a:spcBef>
              <a:buNone/>
              <a:defRPr sz="1400">
                <a:solidFill>
                  <a:schemeClr val="bg1"/>
                </a:solidFill>
              </a:defRPr>
            </a:lvl2pPr>
            <a:lvl3pPr marL="0" indent="0">
              <a:lnSpc>
                <a:spcPct val="114000"/>
              </a:lnSpc>
              <a:spcBef>
                <a:spcPts val="0"/>
              </a:spcBef>
              <a:buNone/>
              <a:defRPr sz="1400">
                <a:solidFill>
                  <a:schemeClr val="bg1"/>
                </a:solidFill>
              </a:defRPr>
            </a:lvl3pPr>
            <a:lvl4pPr marL="0" indent="0">
              <a:lnSpc>
                <a:spcPct val="114000"/>
              </a:lnSpc>
              <a:spcBef>
                <a:spcPts val="0"/>
              </a:spcBef>
              <a:buNone/>
              <a:defRPr sz="1400">
                <a:solidFill>
                  <a:schemeClr val="bg1"/>
                </a:solidFill>
              </a:defRPr>
            </a:lvl4pPr>
            <a:lvl5pPr marL="0" indent="0">
              <a:lnSpc>
                <a:spcPct val="114000"/>
              </a:lnSpc>
              <a:spcBef>
                <a:spcPts val="0"/>
              </a:spcBef>
              <a:buNone/>
              <a:defRPr sz="1400">
                <a:solidFill>
                  <a:schemeClr val="bg1"/>
                </a:solidFill>
              </a:defRPr>
            </a:lvl5pPr>
          </a:lstStyle>
          <a:p>
            <a:pPr lvl="0"/>
            <a:r>
              <a:rPr lang="en-US" dirty="0"/>
              <a:t>Quote attribution </a:t>
            </a:r>
          </a:p>
        </p:txBody>
      </p:sp>
      <p:sp>
        <p:nvSpPr>
          <p:cNvPr id="48" name="Text Placeholder 47">
            <a:extLst>
              <a:ext uri="{FF2B5EF4-FFF2-40B4-BE49-F238E27FC236}">
                <a16:creationId xmlns:a16="http://schemas.microsoft.com/office/drawing/2014/main" id="{F41400D9-5427-4CCF-8EC3-EDC18DC1C8FE}"/>
              </a:ext>
            </a:extLst>
          </p:cNvPr>
          <p:cNvSpPr>
            <a:spLocks noGrp="1"/>
          </p:cNvSpPr>
          <p:nvPr>
            <p:ph type="body" sz="quarter" idx="11" hasCustomPrompt="1"/>
          </p:nvPr>
        </p:nvSpPr>
        <p:spPr bwMode="black">
          <a:xfrm>
            <a:off x="3340102" y="6171314"/>
            <a:ext cx="2613026" cy="236312"/>
          </a:xfrm>
        </p:spPr>
        <p:txBody>
          <a:bodyPr/>
          <a:lstStyle>
            <a:lvl1pPr marL="0" indent="0">
              <a:lnSpc>
                <a:spcPct val="114000"/>
              </a:lnSpc>
              <a:buNone/>
              <a:defRPr sz="1400">
                <a:solidFill>
                  <a:schemeClr val="bg1"/>
                </a:solidFill>
              </a:defRPr>
            </a:lvl1pPr>
            <a:lvl2pPr marL="0" indent="0">
              <a:lnSpc>
                <a:spcPct val="114000"/>
              </a:lnSpc>
              <a:buNone/>
              <a:defRPr sz="1400">
                <a:solidFill>
                  <a:schemeClr val="bg1"/>
                </a:solidFill>
              </a:defRPr>
            </a:lvl2pPr>
            <a:lvl3pPr marL="0" indent="0">
              <a:lnSpc>
                <a:spcPct val="114000"/>
              </a:lnSpc>
              <a:buNone/>
              <a:defRPr sz="1400">
                <a:solidFill>
                  <a:schemeClr val="bg1"/>
                </a:solidFill>
              </a:defRPr>
            </a:lvl3pPr>
            <a:lvl4pPr marL="0" indent="0">
              <a:lnSpc>
                <a:spcPct val="114000"/>
              </a:lnSpc>
              <a:buNone/>
              <a:defRPr sz="1400">
                <a:solidFill>
                  <a:schemeClr val="bg1"/>
                </a:solidFill>
              </a:defRPr>
            </a:lvl4pPr>
            <a:lvl5pPr marL="0" indent="0">
              <a:lnSpc>
                <a:spcPct val="114000"/>
              </a:lnSpc>
              <a:buNone/>
              <a:defRPr sz="1400">
                <a:solidFill>
                  <a:schemeClr val="bg1"/>
                </a:solidFill>
              </a:defRPr>
            </a:lvl5pPr>
          </a:lstStyle>
          <a:p>
            <a:pPr lvl="0"/>
            <a:r>
              <a:rPr lang="en-US" dirty="0"/>
              <a:t>Title/source</a:t>
            </a:r>
          </a:p>
        </p:txBody>
      </p:sp>
      <p:sp>
        <p:nvSpPr>
          <p:cNvPr id="50" name="Text Placeholder 49">
            <a:extLst>
              <a:ext uri="{FF2B5EF4-FFF2-40B4-BE49-F238E27FC236}">
                <a16:creationId xmlns:a16="http://schemas.microsoft.com/office/drawing/2014/main" id="{4D2C86BC-DD41-43F8-B440-D5D76422C6C0}"/>
              </a:ext>
            </a:extLst>
          </p:cNvPr>
          <p:cNvSpPr>
            <a:spLocks noGrp="1"/>
          </p:cNvSpPr>
          <p:nvPr>
            <p:ph type="body" sz="quarter" idx="12" hasCustomPrompt="1"/>
          </p:nvPr>
        </p:nvSpPr>
        <p:spPr bwMode="black">
          <a:xfrm>
            <a:off x="430213" y="395662"/>
            <a:ext cx="10287318" cy="4122848"/>
          </a:xfrm>
        </p:spPr>
        <p:txBody>
          <a:bodyPr/>
          <a:lstStyle>
            <a:lvl1pPr marL="0" indent="0">
              <a:lnSpc>
                <a:spcPct val="99000"/>
              </a:lnSpc>
              <a:spcBef>
                <a:spcPts val="1200"/>
              </a:spcBef>
              <a:buFont typeface="Microsoft Sans Serif" panose="020B0604020202020204" pitchFamily="34" charset="0"/>
              <a:buChar char="​"/>
              <a:defRPr sz="6400">
                <a:solidFill>
                  <a:schemeClr val="bg1"/>
                </a:solidFill>
              </a:defRPr>
            </a:lvl1pPr>
            <a:lvl2pPr marL="0" indent="0">
              <a:lnSpc>
                <a:spcPct val="86000"/>
              </a:lnSpc>
              <a:spcBef>
                <a:spcPts val="1200"/>
              </a:spcBef>
              <a:buFont typeface="Microsoft Sans Serif" panose="020B0604020202020204" pitchFamily="34" charset="0"/>
              <a:buNone/>
              <a:defRPr sz="5500">
                <a:solidFill>
                  <a:schemeClr val="tx1">
                    <a:lumMod val="85000"/>
                    <a:lumOff val="15000"/>
                  </a:schemeClr>
                </a:solidFill>
              </a:defRPr>
            </a:lvl2pPr>
            <a:lvl3pPr marL="0" indent="0">
              <a:lnSpc>
                <a:spcPct val="89000"/>
              </a:lnSpc>
              <a:spcBef>
                <a:spcPts val="1200"/>
              </a:spcBef>
              <a:buFont typeface="Microsoft Sans Serif" panose="020B0604020202020204" pitchFamily="34" charset="0"/>
              <a:buChar char="​"/>
              <a:defRPr sz="4400">
                <a:solidFill>
                  <a:schemeClr val="bg1"/>
                </a:solidFill>
              </a:defRPr>
            </a:lvl3pPr>
            <a:lvl4pPr marL="0" indent="0">
              <a:lnSpc>
                <a:spcPct val="88000"/>
              </a:lnSpc>
              <a:spcBef>
                <a:spcPts val="1200"/>
              </a:spcBef>
              <a:buFont typeface="Microsoft Sans Serif" panose="020B0604020202020204" pitchFamily="34" charset="0"/>
              <a:buChar char="​"/>
              <a:defRPr sz="3400">
                <a:solidFill>
                  <a:schemeClr val="bg1"/>
                </a:solidFill>
              </a:defRPr>
            </a:lvl4pPr>
            <a:lvl5pPr marL="0" indent="0">
              <a:lnSpc>
                <a:spcPct val="89000"/>
              </a:lnSpc>
              <a:spcBef>
                <a:spcPts val="1200"/>
              </a:spcBef>
              <a:buFont typeface="Microsoft Sans Serif" panose="020B0604020202020204" pitchFamily="34" charset="0"/>
              <a:buNone/>
              <a:defRPr sz="2800">
                <a:solidFill>
                  <a:schemeClr val="bg1"/>
                </a:solidFill>
              </a:defRPr>
            </a:lvl5pPr>
            <a:lvl6pPr>
              <a:lnSpc>
                <a:spcPct val="94000"/>
              </a:lnSpc>
              <a:defRPr sz="2400">
                <a:solidFill>
                  <a:schemeClr val="bg1"/>
                </a:solidFill>
              </a:defRPr>
            </a:lvl6pPr>
            <a:lvl7pPr>
              <a:lnSpc>
                <a:spcPct val="88000"/>
              </a:lnSpc>
              <a:defRPr sz="6800">
                <a:solidFill>
                  <a:schemeClr val="bg1"/>
                </a:solidFill>
              </a:defRPr>
            </a:lvl7pPr>
            <a:lvl8pPr>
              <a:lnSpc>
                <a:spcPct val="84000"/>
              </a:lnSpc>
              <a:defRPr sz="8900">
                <a:solidFill>
                  <a:schemeClr val="bg1"/>
                </a:solidFill>
              </a:defRPr>
            </a:lvl8pPr>
            <a:lvl9pPr>
              <a:lnSpc>
                <a:spcPct val="84000"/>
              </a:lnSpc>
              <a:buNone/>
              <a:defRPr sz="11000">
                <a:solidFill>
                  <a:schemeClr val="bg1"/>
                </a:solidFill>
              </a:defRPr>
            </a:lvl9pPr>
          </a:lstStyle>
          <a:p>
            <a:pPr lvl="0"/>
            <a:r>
              <a:rPr lang="en-US" dirty="0"/>
              <a:t>Large quote</a:t>
            </a:r>
          </a:p>
        </p:txBody>
      </p:sp>
      <p:sp useBgFill="1">
        <p:nvSpPr>
          <p:cNvPr id="2" name="Oval 1">
            <a:extLst>
              <a:ext uri="{FF2B5EF4-FFF2-40B4-BE49-F238E27FC236}">
                <a16:creationId xmlns:a16="http://schemas.microsoft.com/office/drawing/2014/main" id="{0E49FEFF-B60C-496C-AD02-38AB5B442C06}"/>
              </a:ext>
            </a:extLst>
          </p:cNvPr>
          <p:cNvSpPr/>
          <p:nvPr userDrawn="1"/>
        </p:nvSpPr>
        <p:spPr bwMode="black">
          <a:xfrm>
            <a:off x="11320041" y="6238423"/>
            <a:ext cx="613458" cy="50303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7" name="TextBox 6">
            <a:extLst>
              <a:ext uri="{FF2B5EF4-FFF2-40B4-BE49-F238E27FC236}">
                <a16:creationId xmlns:a16="http://schemas.microsoft.com/office/drawing/2014/main" id="{8658B07D-31E1-48BC-BC0C-70CE6331F31B}"/>
              </a:ext>
            </a:extLst>
          </p:cNvPr>
          <p:cNvSpPr txBox="1"/>
          <p:nvPr userDrawn="1"/>
        </p:nvSpPr>
        <p:spPr bwMode="black">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Tree>
    <p:extLst>
      <p:ext uri="{BB962C8B-B14F-4D97-AF65-F5344CB8AC3E}">
        <p14:creationId xmlns:p14="http://schemas.microsoft.com/office/powerpoint/2010/main" val="3096671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Quote Light Blue">
    <p:bg>
      <p:bgPr>
        <a:solidFill>
          <a:schemeClr val="accent2"/>
        </a:solidFill>
        <a:effectLst/>
      </p:bgPr>
    </p:bg>
    <p:spTree>
      <p:nvGrpSpPr>
        <p:cNvPr id="1" name=""/>
        <p:cNvGrpSpPr/>
        <p:nvPr/>
      </p:nvGrpSpPr>
      <p:grpSpPr>
        <a:xfrm>
          <a:off x="0" y="0"/>
          <a:ext cx="0" cy="0"/>
          <a:chOff x="0" y="0"/>
          <a:chExt cx="0" cy="0"/>
        </a:xfrm>
      </p:grpSpPr>
      <p:sp>
        <p:nvSpPr>
          <p:cNvPr id="44" name="Text Placeholder 43">
            <a:extLst>
              <a:ext uri="{FF2B5EF4-FFF2-40B4-BE49-F238E27FC236}">
                <a16:creationId xmlns:a16="http://schemas.microsoft.com/office/drawing/2014/main" id="{03C477BE-D0D7-4C03-AB42-77F4B84445FA}"/>
              </a:ext>
            </a:extLst>
          </p:cNvPr>
          <p:cNvSpPr>
            <a:spLocks noGrp="1"/>
          </p:cNvSpPr>
          <p:nvPr>
            <p:ph type="body" sz="quarter" idx="10" hasCustomPrompt="1"/>
          </p:nvPr>
        </p:nvSpPr>
        <p:spPr bwMode="black">
          <a:xfrm>
            <a:off x="481807" y="6171314"/>
            <a:ext cx="2623343" cy="236312"/>
          </a:xfrm>
        </p:spPr>
        <p:txBody>
          <a:bodyPr/>
          <a:lstStyle>
            <a:lvl1pPr marL="0" indent="0">
              <a:lnSpc>
                <a:spcPct val="114000"/>
              </a:lnSpc>
              <a:spcBef>
                <a:spcPts val="0"/>
              </a:spcBef>
              <a:buNone/>
              <a:defRPr sz="1400" b="1">
                <a:solidFill>
                  <a:schemeClr val="bg1"/>
                </a:solidFill>
              </a:defRPr>
            </a:lvl1pPr>
            <a:lvl2pPr marL="0" indent="0">
              <a:lnSpc>
                <a:spcPct val="114000"/>
              </a:lnSpc>
              <a:spcBef>
                <a:spcPts val="0"/>
              </a:spcBef>
              <a:buNone/>
              <a:defRPr sz="1400">
                <a:solidFill>
                  <a:schemeClr val="bg1"/>
                </a:solidFill>
              </a:defRPr>
            </a:lvl2pPr>
            <a:lvl3pPr marL="0" indent="0">
              <a:lnSpc>
                <a:spcPct val="114000"/>
              </a:lnSpc>
              <a:spcBef>
                <a:spcPts val="0"/>
              </a:spcBef>
              <a:buNone/>
              <a:defRPr sz="1400">
                <a:solidFill>
                  <a:schemeClr val="bg1"/>
                </a:solidFill>
              </a:defRPr>
            </a:lvl3pPr>
            <a:lvl4pPr marL="0" indent="0">
              <a:lnSpc>
                <a:spcPct val="114000"/>
              </a:lnSpc>
              <a:spcBef>
                <a:spcPts val="0"/>
              </a:spcBef>
              <a:buNone/>
              <a:defRPr sz="1400">
                <a:solidFill>
                  <a:schemeClr val="bg1"/>
                </a:solidFill>
              </a:defRPr>
            </a:lvl4pPr>
            <a:lvl5pPr marL="0" indent="0">
              <a:lnSpc>
                <a:spcPct val="114000"/>
              </a:lnSpc>
              <a:spcBef>
                <a:spcPts val="0"/>
              </a:spcBef>
              <a:buNone/>
              <a:defRPr sz="1400">
                <a:solidFill>
                  <a:schemeClr val="bg1"/>
                </a:solidFill>
              </a:defRPr>
            </a:lvl5pPr>
          </a:lstStyle>
          <a:p>
            <a:pPr lvl="0"/>
            <a:r>
              <a:rPr lang="en-US" dirty="0"/>
              <a:t>Quote attribution </a:t>
            </a:r>
          </a:p>
        </p:txBody>
      </p:sp>
      <p:sp>
        <p:nvSpPr>
          <p:cNvPr id="48" name="Text Placeholder 47">
            <a:extLst>
              <a:ext uri="{FF2B5EF4-FFF2-40B4-BE49-F238E27FC236}">
                <a16:creationId xmlns:a16="http://schemas.microsoft.com/office/drawing/2014/main" id="{F41400D9-5427-4CCF-8EC3-EDC18DC1C8FE}"/>
              </a:ext>
            </a:extLst>
          </p:cNvPr>
          <p:cNvSpPr>
            <a:spLocks noGrp="1"/>
          </p:cNvSpPr>
          <p:nvPr>
            <p:ph type="body" sz="quarter" idx="11" hasCustomPrompt="1"/>
          </p:nvPr>
        </p:nvSpPr>
        <p:spPr bwMode="black">
          <a:xfrm>
            <a:off x="3340102" y="6171314"/>
            <a:ext cx="2613026" cy="236312"/>
          </a:xfrm>
        </p:spPr>
        <p:txBody>
          <a:bodyPr/>
          <a:lstStyle>
            <a:lvl1pPr marL="0" indent="0">
              <a:lnSpc>
                <a:spcPct val="114000"/>
              </a:lnSpc>
              <a:buNone/>
              <a:defRPr sz="1400">
                <a:solidFill>
                  <a:schemeClr val="bg1"/>
                </a:solidFill>
              </a:defRPr>
            </a:lvl1pPr>
            <a:lvl2pPr marL="0" indent="0">
              <a:lnSpc>
                <a:spcPct val="114000"/>
              </a:lnSpc>
              <a:buNone/>
              <a:defRPr sz="1400">
                <a:solidFill>
                  <a:schemeClr val="bg1"/>
                </a:solidFill>
              </a:defRPr>
            </a:lvl2pPr>
            <a:lvl3pPr marL="0" indent="0">
              <a:lnSpc>
                <a:spcPct val="114000"/>
              </a:lnSpc>
              <a:buNone/>
              <a:defRPr sz="1400">
                <a:solidFill>
                  <a:schemeClr val="bg1"/>
                </a:solidFill>
              </a:defRPr>
            </a:lvl3pPr>
            <a:lvl4pPr marL="0" indent="0">
              <a:lnSpc>
                <a:spcPct val="114000"/>
              </a:lnSpc>
              <a:buNone/>
              <a:defRPr sz="1400">
                <a:solidFill>
                  <a:schemeClr val="bg1"/>
                </a:solidFill>
              </a:defRPr>
            </a:lvl4pPr>
            <a:lvl5pPr marL="0" indent="0">
              <a:lnSpc>
                <a:spcPct val="114000"/>
              </a:lnSpc>
              <a:buNone/>
              <a:defRPr sz="1400">
                <a:solidFill>
                  <a:schemeClr val="bg1"/>
                </a:solidFill>
              </a:defRPr>
            </a:lvl5pPr>
          </a:lstStyle>
          <a:p>
            <a:pPr lvl="0"/>
            <a:r>
              <a:rPr lang="en-US" dirty="0"/>
              <a:t>Title/source</a:t>
            </a:r>
          </a:p>
        </p:txBody>
      </p:sp>
      <p:sp>
        <p:nvSpPr>
          <p:cNvPr id="50" name="Text Placeholder 49">
            <a:extLst>
              <a:ext uri="{FF2B5EF4-FFF2-40B4-BE49-F238E27FC236}">
                <a16:creationId xmlns:a16="http://schemas.microsoft.com/office/drawing/2014/main" id="{4D2C86BC-DD41-43F8-B440-D5D76422C6C0}"/>
              </a:ext>
            </a:extLst>
          </p:cNvPr>
          <p:cNvSpPr>
            <a:spLocks noGrp="1"/>
          </p:cNvSpPr>
          <p:nvPr>
            <p:ph type="body" sz="quarter" idx="12" hasCustomPrompt="1"/>
          </p:nvPr>
        </p:nvSpPr>
        <p:spPr bwMode="black">
          <a:xfrm>
            <a:off x="430213" y="395662"/>
            <a:ext cx="10287318" cy="4122848"/>
          </a:xfrm>
        </p:spPr>
        <p:txBody>
          <a:bodyPr/>
          <a:lstStyle>
            <a:lvl1pPr marL="0" indent="0">
              <a:lnSpc>
                <a:spcPct val="99000"/>
              </a:lnSpc>
              <a:spcBef>
                <a:spcPts val="1200"/>
              </a:spcBef>
              <a:buFont typeface="Microsoft Sans Serif" panose="020B0604020202020204" pitchFamily="34" charset="0"/>
              <a:buChar char="​"/>
              <a:defRPr sz="6400">
                <a:solidFill>
                  <a:schemeClr val="bg1"/>
                </a:solidFill>
              </a:defRPr>
            </a:lvl1pPr>
            <a:lvl2pPr marL="0" indent="0">
              <a:lnSpc>
                <a:spcPct val="86000"/>
              </a:lnSpc>
              <a:spcBef>
                <a:spcPts val="1200"/>
              </a:spcBef>
              <a:buFont typeface="Microsoft Sans Serif" panose="020B0604020202020204" pitchFamily="34" charset="0"/>
              <a:buNone/>
              <a:defRPr sz="5500">
                <a:solidFill>
                  <a:schemeClr val="tx1">
                    <a:lumMod val="85000"/>
                    <a:lumOff val="15000"/>
                  </a:schemeClr>
                </a:solidFill>
              </a:defRPr>
            </a:lvl2pPr>
            <a:lvl3pPr marL="0" indent="0">
              <a:lnSpc>
                <a:spcPct val="89000"/>
              </a:lnSpc>
              <a:spcBef>
                <a:spcPts val="1200"/>
              </a:spcBef>
              <a:buFont typeface="Microsoft Sans Serif" panose="020B0604020202020204" pitchFamily="34" charset="0"/>
              <a:buChar char="​"/>
              <a:defRPr sz="4400">
                <a:solidFill>
                  <a:schemeClr val="bg1"/>
                </a:solidFill>
              </a:defRPr>
            </a:lvl3pPr>
            <a:lvl4pPr marL="0" indent="0">
              <a:lnSpc>
                <a:spcPct val="88000"/>
              </a:lnSpc>
              <a:spcBef>
                <a:spcPts val="1200"/>
              </a:spcBef>
              <a:buFont typeface="Microsoft Sans Serif" panose="020B0604020202020204" pitchFamily="34" charset="0"/>
              <a:buChar char="​"/>
              <a:defRPr sz="3400">
                <a:solidFill>
                  <a:schemeClr val="bg1"/>
                </a:solidFill>
              </a:defRPr>
            </a:lvl4pPr>
            <a:lvl5pPr marL="0" indent="0">
              <a:lnSpc>
                <a:spcPct val="89000"/>
              </a:lnSpc>
              <a:spcBef>
                <a:spcPts val="1200"/>
              </a:spcBef>
              <a:buFont typeface="Microsoft Sans Serif" panose="020B0604020202020204" pitchFamily="34" charset="0"/>
              <a:buNone/>
              <a:defRPr sz="2800">
                <a:solidFill>
                  <a:schemeClr val="bg1"/>
                </a:solidFill>
              </a:defRPr>
            </a:lvl5pPr>
            <a:lvl6pPr>
              <a:lnSpc>
                <a:spcPct val="94000"/>
              </a:lnSpc>
              <a:defRPr sz="2400">
                <a:solidFill>
                  <a:schemeClr val="bg1"/>
                </a:solidFill>
              </a:defRPr>
            </a:lvl6pPr>
            <a:lvl7pPr>
              <a:lnSpc>
                <a:spcPct val="88000"/>
              </a:lnSpc>
              <a:defRPr sz="6800">
                <a:solidFill>
                  <a:schemeClr val="bg1"/>
                </a:solidFill>
              </a:defRPr>
            </a:lvl7pPr>
            <a:lvl8pPr>
              <a:lnSpc>
                <a:spcPct val="84000"/>
              </a:lnSpc>
              <a:defRPr sz="8900">
                <a:solidFill>
                  <a:schemeClr val="bg1"/>
                </a:solidFill>
              </a:defRPr>
            </a:lvl8pPr>
            <a:lvl9pPr>
              <a:lnSpc>
                <a:spcPct val="84000"/>
              </a:lnSpc>
              <a:buNone/>
              <a:defRPr sz="11000">
                <a:solidFill>
                  <a:schemeClr val="bg1"/>
                </a:solidFill>
              </a:defRPr>
            </a:lvl9pPr>
          </a:lstStyle>
          <a:p>
            <a:pPr lvl="0"/>
            <a:r>
              <a:rPr lang="en-US" dirty="0"/>
              <a:t>Large quote</a:t>
            </a:r>
          </a:p>
        </p:txBody>
      </p:sp>
      <p:sp useBgFill="1">
        <p:nvSpPr>
          <p:cNvPr id="6" name="Oval 5">
            <a:extLst>
              <a:ext uri="{FF2B5EF4-FFF2-40B4-BE49-F238E27FC236}">
                <a16:creationId xmlns:a16="http://schemas.microsoft.com/office/drawing/2014/main" id="{CF6F9DF9-E096-445A-905D-2AB90039115C}"/>
              </a:ext>
            </a:extLst>
          </p:cNvPr>
          <p:cNvSpPr/>
          <p:nvPr userDrawn="1"/>
        </p:nvSpPr>
        <p:spPr bwMode="black">
          <a:xfrm>
            <a:off x="11320041" y="6238423"/>
            <a:ext cx="613458" cy="50303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7" name="TextBox 6">
            <a:extLst>
              <a:ext uri="{FF2B5EF4-FFF2-40B4-BE49-F238E27FC236}">
                <a16:creationId xmlns:a16="http://schemas.microsoft.com/office/drawing/2014/main" id="{025D53BA-329C-4470-833F-FEFBCCD90624}"/>
              </a:ext>
            </a:extLst>
          </p:cNvPr>
          <p:cNvSpPr txBox="1"/>
          <p:nvPr userDrawn="1"/>
        </p:nvSpPr>
        <p:spPr bwMode="black">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Tree>
    <p:extLst>
      <p:ext uri="{BB962C8B-B14F-4D97-AF65-F5344CB8AC3E}">
        <p14:creationId xmlns:p14="http://schemas.microsoft.com/office/powerpoint/2010/main" val="1917470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Quote Green">
    <p:bg>
      <p:bgPr>
        <a:solidFill>
          <a:schemeClr val="accent3"/>
        </a:solidFill>
        <a:effectLst/>
      </p:bgPr>
    </p:bg>
    <p:spTree>
      <p:nvGrpSpPr>
        <p:cNvPr id="1" name=""/>
        <p:cNvGrpSpPr/>
        <p:nvPr/>
      </p:nvGrpSpPr>
      <p:grpSpPr>
        <a:xfrm>
          <a:off x="0" y="0"/>
          <a:ext cx="0" cy="0"/>
          <a:chOff x="0" y="0"/>
          <a:chExt cx="0" cy="0"/>
        </a:xfrm>
      </p:grpSpPr>
      <p:sp>
        <p:nvSpPr>
          <p:cNvPr id="44" name="Text Placeholder 43">
            <a:extLst>
              <a:ext uri="{FF2B5EF4-FFF2-40B4-BE49-F238E27FC236}">
                <a16:creationId xmlns:a16="http://schemas.microsoft.com/office/drawing/2014/main" id="{03C477BE-D0D7-4C03-AB42-77F4B84445FA}"/>
              </a:ext>
            </a:extLst>
          </p:cNvPr>
          <p:cNvSpPr>
            <a:spLocks noGrp="1"/>
          </p:cNvSpPr>
          <p:nvPr>
            <p:ph type="body" sz="quarter" idx="10" hasCustomPrompt="1"/>
          </p:nvPr>
        </p:nvSpPr>
        <p:spPr bwMode="black">
          <a:xfrm>
            <a:off x="481807" y="6171314"/>
            <a:ext cx="2623343" cy="236312"/>
          </a:xfrm>
        </p:spPr>
        <p:txBody>
          <a:bodyPr/>
          <a:lstStyle>
            <a:lvl1pPr marL="0" indent="0">
              <a:lnSpc>
                <a:spcPct val="114000"/>
              </a:lnSpc>
              <a:spcBef>
                <a:spcPts val="0"/>
              </a:spcBef>
              <a:buNone/>
              <a:defRPr sz="1400" b="1">
                <a:solidFill>
                  <a:schemeClr val="bg1"/>
                </a:solidFill>
              </a:defRPr>
            </a:lvl1pPr>
            <a:lvl2pPr marL="0" indent="0">
              <a:lnSpc>
                <a:spcPct val="114000"/>
              </a:lnSpc>
              <a:spcBef>
                <a:spcPts val="0"/>
              </a:spcBef>
              <a:buNone/>
              <a:defRPr sz="1400">
                <a:solidFill>
                  <a:schemeClr val="bg1"/>
                </a:solidFill>
              </a:defRPr>
            </a:lvl2pPr>
            <a:lvl3pPr marL="0" indent="0">
              <a:lnSpc>
                <a:spcPct val="114000"/>
              </a:lnSpc>
              <a:spcBef>
                <a:spcPts val="0"/>
              </a:spcBef>
              <a:buNone/>
              <a:defRPr sz="1400">
                <a:solidFill>
                  <a:schemeClr val="bg1"/>
                </a:solidFill>
              </a:defRPr>
            </a:lvl3pPr>
            <a:lvl4pPr marL="0" indent="0">
              <a:lnSpc>
                <a:spcPct val="114000"/>
              </a:lnSpc>
              <a:spcBef>
                <a:spcPts val="0"/>
              </a:spcBef>
              <a:buNone/>
              <a:defRPr sz="1400">
                <a:solidFill>
                  <a:schemeClr val="bg1"/>
                </a:solidFill>
              </a:defRPr>
            </a:lvl4pPr>
            <a:lvl5pPr marL="0" indent="0">
              <a:lnSpc>
                <a:spcPct val="114000"/>
              </a:lnSpc>
              <a:spcBef>
                <a:spcPts val="0"/>
              </a:spcBef>
              <a:buNone/>
              <a:defRPr sz="1400">
                <a:solidFill>
                  <a:schemeClr val="bg1"/>
                </a:solidFill>
              </a:defRPr>
            </a:lvl5pPr>
          </a:lstStyle>
          <a:p>
            <a:pPr lvl="0"/>
            <a:r>
              <a:rPr lang="en-US" dirty="0"/>
              <a:t>Quote attribution </a:t>
            </a:r>
          </a:p>
        </p:txBody>
      </p:sp>
      <p:sp>
        <p:nvSpPr>
          <p:cNvPr id="48" name="Text Placeholder 47">
            <a:extLst>
              <a:ext uri="{FF2B5EF4-FFF2-40B4-BE49-F238E27FC236}">
                <a16:creationId xmlns:a16="http://schemas.microsoft.com/office/drawing/2014/main" id="{F41400D9-5427-4CCF-8EC3-EDC18DC1C8FE}"/>
              </a:ext>
            </a:extLst>
          </p:cNvPr>
          <p:cNvSpPr>
            <a:spLocks noGrp="1"/>
          </p:cNvSpPr>
          <p:nvPr>
            <p:ph type="body" sz="quarter" idx="11" hasCustomPrompt="1"/>
          </p:nvPr>
        </p:nvSpPr>
        <p:spPr bwMode="black">
          <a:xfrm>
            <a:off x="3340102" y="6171314"/>
            <a:ext cx="2613026" cy="236312"/>
          </a:xfrm>
        </p:spPr>
        <p:txBody>
          <a:bodyPr/>
          <a:lstStyle>
            <a:lvl1pPr marL="0" indent="0">
              <a:lnSpc>
                <a:spcPct val="114000"/>
              </a:lnSpc>
              <a:buNone/>
              <a:defRPr sz="1400">
                <a:solidFill>
                  <a:schemeClr val="bg1"/>
                </a:solidFill>
              </a:defRPr>
            </a:lvl1pPr>
            <a:lvl2pPr marL="0" indent="0">
              <a:lnSpc>
                <a:spcPct val="114000"/>
              </a:lnSpc>
              <a:buNone/>
              <a:defRPr sz="1400">
                <a:solidFill>
                  <a:schemeClr val="bg1"/>
                </a:solidFill>
              </a:defRPr>
            </a:lvl2pPr>
            <a:lvl3pPr marL="0" indent="0">
              <a:lnSpc>
                <a:spcPct val="114000"/>
              </a:lnSpc>
              <a:buNone/>
              <a:defRPr sz="1400">
                <a:solidFill>
                  <a:schemeClr val="bg1"/>
                </a:solidFill>
              </a:defRPr>
            </a:lvl3pPr>
            <a:lvl4pPr marL="0" indent="0">
              <a:lnSpc>
                <a:spcPct val="114000"/>
              </a:lnSpc>
              <a:buNone/>
              <a:defRPr sz="1400">
                <a:solidFill>
                  <a:schemeClr val="bg1"/>
                </a:solidFill>
              </a:defRPr>
            </a:lvl4pPr>
            <a:lvl5pPr marL="0" indent="0">
              <a:lnSpc>
                <a:spcPct val="114000"/>
              </a:lnSpc>
              <a:buNone/>
              <a:defRPr sz="1400">
                <a:solidFill>
                  <a:schemeClr val="bg1"/>
                </a:solidFill>
              </a:defRPr>
            </a:lvl5pPr>
          </a:lstStyle>
          <a:p>
            <a:pPr lvl="0"/>
            <a:r>
              <a:rPr lang="en-US" dirty="0"/>
              <a:t>Title/source</a:t>
            </a:r>
          </a:p>
        </p:txBody>
      </p:sp>
      <p:sp>
        <p:nvSpPr>
          <p:cNvPr id="50" name="Text Placeholder 49">
            <a:extLst>
              <a:ext uri="{FF2B5EF4-FFF2-40B4-BE49-F238E27FC236}">
                <a16:creationId xmlns:a16="http://schemas.microsoft.com/office/drawing/2014/main" id="{4D2C86BC-DD41-43F8-B440-D5D76422C6C0}"/>
              </a:ext>
            </a:extLst>
          </p:cNvPr>
          <p:cNvSpPr>
            <a:spLocks noGrp="1"/>
          </p:cNvSpPr>
          <p:nvPr>
            <p:ph type="body" sz="quarter" idx="12" hasCustomPrompt="1"/>
          </p:nvPr>
        </p:nvSpPr>
        <p:spPr bwMode="black">
          <a:xfrm>
            <a:off x="430213" y="395662"/>
            <a:ext cx="10287318" cy="4122848"/>
          </a:xfrm>
        </p:spPr>
        <p:txBody>
          <a:bodyPr/>
          <a:lstStyle>
            <a:lvl1pPr marL="0" indent="0">
              <a:lnSpc>
                <a:spcPct val="99000"/>
              </a:lnSpc>
              <a:spcBef>
                <a:spcPts val="1200"/>
              </a:spcBef>
              <a:buFont typeface="Microsoft Sans Serif" panose="020B0604020202020204" pitchFamily="34" charset="0"/>
              <a:buChar char="​"/>
              <a:defRPr sz="6400">
                <a:solidFill>
                  <a:schemeClr val="bg1"/>
                </a:solidFill>
              </a:defRPr>
            </a:lvl1pPr>
            <a:lvl2pPr marL="0" indent="0">
              <a:lnSpc>
                <a:spcPct val="86000"/>
              </a:lnSpc>
              <a:spcBef>
                <a:spcPts val="1200"/>
              </a:spcBef>
              <a:buFont typeface="Microsoft Sans Serif" panose="020B0604020202020204" pitchFamily="34" charset="0"/>
              <a:buNone/>
              <a:defRPr sz="5500">
                <a:solidFill>
                  <a:schemeClr val="tx1">
                    <a:lumMod val="85000"/>
                    <a:lumOff val="15000"/>
                  </a:schemeClr>
                </a:solidFill>
              </a:defRPr>
            </a:lvl2pPr>
            <a:lvl3pPr marL="0" indent="0">
              <a:lnSpc>
                <a:spcPct val="89000"/>
              </a:lnSpc>
              <a:spcBef>
                <a:spcPts val="1200"/>
              </a:spcBef>
              <a:buFont typeface="Microsoft Sans Serif" panose="020B0604020202020204" pitchFamily="34" charset="0"/>
              <a:buChar char="​"/>
              <a:defRPr sz="4400">
                <a:solidFill>
                  <a:schemeClr val="bg1"/>
                </a:solidFill>
              </a:defRPr>
            </a:lvl3pPr>
            <a:lvl4pPr marL="0" indent="0">
              <a:lnSpc>
                <a:spcPct val="88000"/>
              </a:lnSpc>
              <a:spcBef>
                <a:spcPts val="1200"/>
              </a:spcBef>
              <a:buFont typeface="Microsoft Sans Serif" panose="020B0604020202020204" pitchFamily="34" charset="0"/>
              <a:buChar char="​"/>
              <a:defRPr sz="3400">
                <a:solidFill>
                  <a:schemeClr val="bg1"/>
                </a:solidFill>
              </a:defRPr>
            </a:lvl4pPr>
            <a:lvl5pPr marL="0" indent="0">
              <a:lnSpc>
                <a:spcPct val="89000"/>
              </a:lnSpc>
              <a:spcBef>
                <a:spcPts val="1200"/>
              </a:spcBef>
              <a:buFont typeface="Microsoft Sans Serif" panose="020B0604020202020204" pitchFamily="34" charset="0"/>
              <a:buNone/>
              <a:defRPr sz="2800">
                <a:solidFill>
                  <a:schemeClr val="bg1"/>
                </a:solidFill>
              </a:defRPr>
            </a:lvl5pPr>
            <a:lvl6pPr>
              <a:lnSpc>
                <a:spcPct val="94000"/>
              </a:lnSpc>
              <a:defRPr sz="2400">
                <a:solidFill>
                  <a:schemeClr val="bg1"/>
                </a:solidFill>
              </a:defRPr>
            </a:lvl6pPr>
            <a:lvl7pPr>
              <a:lnSpc>
                <a:spcPct val="88000"/>
              </a:lnSpc>
              <a:defRPr sz="6800">
                <a:solidFill>
                  <a:schemeClr val="bg1"/>
                </a:solidFill>
              </a:defRPr>
            </a:lvl7pPr>
            <a:lvl8pPr>
              <a:lnSpc>
                <a:spcPct val="84000"/>
              </a:lnSpc>
              <a:defRPr sz="8900">
                <a:solidFill>
                  <a:schemeClr val="bg1"/>
                </a:solidFill>
              </a:defRPr>
            </a:lvl8pPr>
            <a:lvl9pPr>
              <a:lnSpc>
                <a:spcPct val="84000"/>
              </a:lnSpc>
              <a:buNone/>
              <a:defRPr sz="11000">
                <a:solidFill>
                  <a:schemeClr val="bg1"/>
                </a:solidFill>
              </a:defRPr>
            </a:lvl9pPr>
          </a:lstStyle>
          <a:p>
            <a:pPr lvl="0"/>
            <a:r>
              <a:rPr lang="en-US" dirty="0"/>
              <a:t>Large quote</a:t>
            </a:r>
          </a:p>
        </p:txBody>
      </p:sp>
      <p:sp useBgFill="1">
        <p:nvSpPr>
          <p:cNvPr id="6" name="Oval 5">
            <a:extLst>
              <a:ext uri="{FF2B5EF4-FFF2-40B4-BE49-F238E27FC236}">
                <a16:creationId xmlns:a16="http://schemas.microsoft.com/office/drawing/2014/main" id="{912CABFA-1146-4C26-A7A8-8BE5726010EB}"/>
              </a:ext>
            </a:extLst>
          </p:cNvPr>
          <p:cNvSpPr/>
          <p:nvPr userDrawn="1"/>
        </p:nvSpPr>
        <p:spPr bwMode="black">
          <a:xfrm>
            <a:off x="11320041" y="6238423"/>
            <a:ext cx="613458" cy="50303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7" name="TextBox 6">
            <a:extLst>
              <a:ext uri="{FF2B5EF4-FFF2-40B4-BE49-F238E27FC236}">
                <a16:creationId xmlns:a16="http://schemas.microsoft.com/office/drawing/2014/main" id="{199CA8C0-F801-4CF0-9D39-60FEAB852907}"/>
              </a:ext>
            </a:extLst>
          </p:cNvPr>
          <p:cNvSpPr txBox="1"/>
          <p:nvPr userDrawn="1"/>
        </p:nvSpPr>
        <p:spPr bwMode="black">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Tree>
    <p:extLst>
      <p:ext uri="{BB962C8B-B14F-4D97-AF65-F5344CB8AC3E}">
        <p14:creationId xmlns:p14="http://schemas.microsoft.com/office/powerpoint/2010/main" val="3227413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Quote Gray">
    <p:bg>
      <p:bgPr>
        <a:solidFill>
          <a:schemeClr val="accent5"/>
        </a:solidFill>
        <a:effectLst/>
      </p:bgPr>
    </p:bg>
    <p:spTree>
      <p:nvGrpSpPr>
        <p:cNvPr id="1" name=""/>
        <p:cNvGrpSpPr/>
        <p:nvPr/>
      </p:nvGrpSpPr>
      <p:grpSpPr>
        <a:xfrm>
          <a:off x="0" y="0"/>
          <a:ext cx="0" cy="0"/>
          <a:chOff x="0" y="0"/>
          <a:chExt cx="0" cy="0"/>
        </a:xfrm>
      </p:grpSpPr>
      <p:sp>
        <p:nvSpPr>
          <p:cNvPr id="44" name="Text Placeholder 43">
            <a:extLst>
              <a:ext uri="{FF2B5EF4-FFF2-40B4-BE49-F238E27FC236}">
                <a16:creationId xmlns:a16="http://schemas.microsoft.com/office/drawing/2014/main" id="{03C477BE-D0D7-4C03-AB42-77F4B84445FA}"/>
              </a:ext>
            </a:extLst>
          </p:cNvPr>
          <p:cNvSpPr>
            <a:spLocks noGrp="1"/>
          </p:cNvSpPr>
          <p:nvPr>
            <p:ph type="body" sz="quarter" idx="10" hasCustomPrompt="1"/>
          </p:nvPr>
        </p:nvSpPr>
        <p:spPr bwMode="black">
          <a:xfrm>
            <a:off x="481807" y="6171314"/>
            <a:ext cx="2623343" cy="236312"/>
          </a:xfrm>
        </p:spPr>
        <p:txBody>
          <a:bodyPr/>
          <a:lstStyle>
            <a:lvl1pPr marL="0" indent="0">
              <a:lnSpc>
                <a:spcPct val="114000"/>
              </a:lnSpc>
              <a:spcBef>
                <a:spcPts val="0"/>
              </a:spcBef>
              <a:buNone/>
              <a:defRPr sz="1400" b="1">
                <a:solidFill>
                  <a:schemeClr val="bg1"/>
                </a:solidFill>
              </a:defRPr>
            </a:lvl1pPr>
            <a:lvl2pPr marL="0" indent="0">
              <a:lnSpc>
                <a:spcPct val="114000"/>
              </a:lnSpc>
              <a:spcBef>
                <a:spcPts val="0"/>
              </a:spcBef>
              <a:buNone/>
              <a:defRPr sz="1400">
                <a:solidFill>
                  <a:schemeClr val="bg1"/>
                </a:solidFill>
              </a:defRPr>
            </a:lvl2pPr>
            <a:lvl3pPr marL="0" indent="0">
              <a:lnSpc>
                <a:spcPct val="114000"/>
              </a:lnSpc>
              <a:spcBef>
                <a:spcPts val="0"/>
              </a:spcBef>
              <a:buNone/>
              <a:defRPr sz="1400">
                <a:solidFill>
                  <a:schemeClr val="bg1"/>
                </a:solidFill>
              </a:defRPr>
            </a:lvl3pPr>
            <a:lvl4pPr marL="0" indent="0">
              <a:lnSpc>
                <a:spcPct val="114000"/>
              </a:lnSpc>
              <a:spcBef>
                <a:spcPts val="0"/>
              </a:spcBef>
              <a:buNone/>
              <a:defRPr sz="1400">
                <a:solidFill>
                  <a:schemeClr val="bg1"/>
                </a:solidFill>
              </a:defRPr>
            </a:lvl4pPr>
            <a:lvl5pPr marL="0" indent="0">
              <a:lnSpc>
                <a:spcPct val="114000"/>
              </a:lnSpc>
              <a:spcBef>
                <a:spcPts val="0"/>
              </a:spcBef>
              <a:buNone/>
              <a:defRPr sz="1400">
                <a:solidFill>
                  <a:schemeClr val="bg1"/>
                </a:solidFill>
              </a:defRPr>
            </a:lvl5pPr>
          </a:lstStyle>
          <a:p>
            <a:pPr lvl="0"/>
            <a:r>
              <a:rPr lang="en-US" dirty="0"/>
              <a:t>Quote attribution </a:t>
            </a:r>
          </a:p>
        </p:txBody>
      </p:sp>
      <p:sp>
        <p:nvSpPr>
          <p:cNvPr id="48" name="Text Placeholder 47">
            <a:extLst>
              <a:ext uri="{FF2B5EF4-FFF2-40B4-BE49-F238E27FC236}">
                <a16:creationId xmlns:a16="http://schemas.microsoft.com/office/drawing/2014/main" id="{F41400D9-5427-4CCF-8EC3-EDC18DC1C8FE}"/>
              </a:ext>
            </a:extLst>
          </p:cNvPr>
          <p:cNvSpPr>
            <a:spLocks noGrp="1"/>
          </p:cNvSpPr>
          <p:nvPr>
            <p:ph type="body" sz="quarter" idx="11" hasCustomPrompt="1"/>
          </p:nvPr>
        </p:nvSpPr>
        <p:spPr bwMode="black">
          <a:xfrm>
            <a:off x="3340102" y="6171314"/>
            <a:ext cx="2613026" cy="236312"/>
          </a:xfrm>
        </p:spPr>
        <p:txBody>
          <a:bodyPr/>
          <a:lstStyle>
            <a:lvl1pPr marL="0" indent="0">
              <a:lnSpc>
                <a:spcPct val="114000"/>
              </a:lnSpc>
              <a:buNone/>
              <a:defRPr sz="1400">
                <a:solidFill>
                  <a:schemeClr val="bg1"/>
                </a:solidFill>
              </a:defRPr>
            </a:lvl1pPr>
            <a:lvl2pPr marL="0" indent="0">
              <a:lnSpc>
                <a:spcPct val="114000"/>
              </a:lnSpc>
              <a:buNone/>
              <a:defRPr sz="1400">
                <a:solidFill>
                  <a:schemeClr val="bg1"/>
                </a:solidFill>
              </a:defRPr>
            </a:lvl2pPr>
            <a:lvl3pPr marL="0" indent="0">
              <a:lnSpc>
                <a:spcPct val="114000"/>
              </a:lnSpc>
              <a:buNone/>
              <a:defRPr sz="1400">
                <a:solidFill>
                  <a:schemeClr val="bg1"/>
                </a:solidFill>
              </a:defRPr>
            </a:lvl3pPr>
            <a:lvl4pPr marL="0" indent="0">
              <a:lnSpc>
                <a:spcPct val="114000"/>
              </a:lnSpc>
              <a:buNone/>
              <a:defRPr sz="1400">
                <a:solidFill>
                  <a:schemeClr val="bg1"/>
                </a:solidFill>
              </a:defRPr>
            </a:lvl4pPr>
            <a:lvl5pPr marL="0" indent="0">
              <a:lnSpc>
                <a:spcPct val="114000"/>
              </a:lnSpc>
              <a:buNone/>
              <a:defRPr sz="1400">
                <a:solidFill>
                  <a:schemeClr val="bg1"/>
                </a:solidFill>
              </a:defRPr>
            </a:lvl5pPr>
          </a:lstStyle>
          <a:p>
            <a:pPr lvl="0"/>
            <a:r>
              <a:rPr lang="en-US" dirty="0"/>
              <a:t>Title/source</a:t>
            </a:r>
          </a:p>
        </p:txBody>
      </p:sp>
      <p:sp>
        <p:nvSpPr>
          <p:cNvPr id="50" name="Text Placeholder 49">
            <a:extLst>
              <a:ext uri="{FF2B5EF4-FFF2-40B4-BE49-F238E27FC236}">
                <a16:creationId xmlns:a16="http://schemas.microsoft.com/office/drawing/2014/main" id="{4D2C86BC-DD41-43F8-B440-D5D76422C6C0}"/>
              </a:ext>
            </a:extLst>
          </p:cNvPr>
          <p:cNvSpPr>
            <a:spLocks noGrp="1"/>
          </p:cNvSpPr>
          <p:nvPr>
            <p:ph type="body" sz="quarter" idx="12" hasCustomPrompt="1"/>
          </p:nvPr>
        </p:nvSpPr>
        <p:spPr bwMode="black">
          <a:xfrm>
            <a:off x="430213" y="395662"/>
            <a:ext cx="10287318" cy="4122848"/>
          </a:xfrm>
        </p:spPr>
        <p:txBody>
          <a:bodyPr/>
          <a:lstStyle>
            <a:lvl1pPr marL="0" indent="0">
              <a:lnSpc>
                <a:spcPct val="99000"/>
              </a:lnSpc>
              <a:spcBef>
                <a:spcPts val="1200"/>
              </a:spcBef>
              <a:buFont typeface="Microsoft Sans Serif" panose="020B0604020202020204" pitchFamily="34" charset="0"/>
              <a:buChar char="​"/>
              <a:defRPr sz="6400">
                <a:solidFill>
                  <a:schemeClr val="bg1"/>
                </a:solidFill>
              </a:defRPr>
            </a:lvl1pPr>
            <a:lvl2pPr marL="0" indent="0">
              <a:lnSpc>
                <a:spcPct val="86000"/>
              </a:lnSpc>
              <a:spcBef>
                <a:spcPts val="1200"/>
              </a:spcBef>
              <a:buFont typeface="Microsoft Sans Serif" panose="020B0604020202020204" pitchFamily="34" charset="0"/>
              <a:buNone/>
              <a:defRPr sz="5500">
                <a:solidFill>
                  <a:schemeClr val="tx1">
                    <a:lumMod val="85000"/>
                    <a:lumOff val="15000"/>
                  </a:schemeClr>
                </a:solidFill>
              </a:defRPr>
            </a:lvl2pPr>
            <a:lvl3pPr marL="0" indent="0">
              <a:lnSpc>
                <a:spcPct val="89000"/>
              </a:lnSpc>
              <a:spcBef>
                <a:spcPts val="1200"/>
              </a:spcBef>
              <a:buFont typeface="Microsoft Sans Serif" panose="020B0604020202020204" pitchFamily="34" charset="0"/>
              <a:buChar char="​"/>
              <a:defRPr sz="4400">
                <a:solidFill>
                  <a:schemeClr val="bg1"/>
                </a:solidFill>
              </a:defRPr>
            </a:lvl3pPr>
            <a:lvl4pPr marL="0" indent="0">
              <a:lnSpc>
                <a:spcPct val="88000"/>
              </a:lnSpc>
              <a:spcBef>
                <a:spcPts val="1200"/>
              </a:spcBef>
              <a:buFont typeface="Microsoft Sans Serif" panose="020B0604020202020204" pitchFamily="34" charset="0"/>
              <a:buChar char="​"/>
              <a:defRPr sz="3400">
                <a:solidFill>
                  <a:schemeClr val="bg1"/>
                </a:solidFill>
              </a:defRPr>
            </a:lvl4pPr>
            <a:lvl5pPr marL="0" indent="0">
              <a:lnSpc>
                <a:spcPct val="89000"/>
              </a:lnSpc>
              <a:spcBef>
                <a:spcPts val="1200"/>
              </a:spcBef>
              <a:buFont typeface="Microsoft Sans Serif" panose="020B0604020202020204" pitchFamily="34" charset="0"/>
              <a:buNone/>
              <a:defRPr sz="2800">
                <a:solidFill>
                  <a:schemeClr val="bg1"/>
                </a:solidFill>
              </a:defRPr>
            </a:lvl5pPr>
            <a:lvl6pPr>
              <a:lnSpc>
                <a:spcPct val="94000"/>
              </a:lnSpc>
              <a:defRPr sz="2400">
                <a:solidFill>
                  <a:schemeClr val="bg1"/>
                </a:solidFill>
              </a:defRPr>
            </a:lvl6pPr>
            <a:lvl7pPr>
              <a:lnSpc>
                <a:spcPct val="88000"/>
              </a:lnSpc>
              <a:defRPr sz="6800">
                <a:solidFill>
                  <a:schemeClr val="bg1"/>
                </a:solidFill>
              </a:defRPr>
            </a:lvl7pPr>
            <a:lvl8pPr>
              <a:lnSpc>
                <a:spcPct val="84000"/>
              </a:lnSpc>
              <a:defRPr sz="8900">
                <a:solidFill>
                  <a:schemeClr val="bg1"/>
                </a:solidFill>
              </a:defRPr>
            </a:lvl8pPr>
            <a:lvl9pPr>
              <a:lnSpc>
                <a:spcPct val="84000"/>
              </a:lnSpc>
              <a:buNone/>
              <a:defRPr sz="11000">
                <a:solidFill>
                  <a:schemeClr val="bg1"/>
                </a:solidFill>
              </a:defRPr>
            </a:lvl9pPr>
          </a:lstStyle>
          <a:p>
            <a:pPr lvl="0"/>
            <a:r>
              <a:rPr lang="en-US" dirty="0"/>
              <a:t>Large quote</a:t>
            </a:r>
          </a:p>
        </p:txBody>
      </p:sp>
      <p:sp useBgFill="1">
        <p:nvSpPr>
          <p:cNvPr id="6" name="Oval 5">
            <a:extLst>
              <a:ext uri="{FF2B5EF4-FFF2-40B4-BE49-F238E27FC236}">
                <a16:creationId xmlns:a16="http://schemas.microsoft.com/office/drawing/2014/main" id="{D8A97C9B-4499-4412-B7FB-98DC54585AE5}"/>
              </a:ext>
            </a:extLst>
          </p:cNvPr>
          <p:cNvSpPr/>
          <p:nvPr userDrawn="1"/>
        </p:nvSpPr>
        <p:spPr bwMode="black">
          <a:xfrm>
            <a:off x="11320041" y="6238423"/>
            <a:ext cx="613458" cy="50303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7" name="TextBox 6">
            <a:extLst>
              <a:ext uri="{FF2B5EF4-FFF2-40B4-BE49-F238E27FC236}">
                <a16:creationId xmlns:a16="http://schemas.microsoft.com/office/drawing/2014/main" id="{AD27C9AC-5F48-4C57-A266-CF746A1CF17D}"/>
              </a:ext>
            </a:extLst>
          </p:cNvPr>
          <p:cNvSpPr txBox="1"/>
          <p:nvPr userDrawn="1"/>
        </p:nvSpPr>
        <p:spPr bwMode="black">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Tree>
    <p:extLst>
      <p:ext uri="{BB962C8B-B14F-4D97-AF65-F5344CB8AC3E}">
        <p14:creationId xmlns:p14="http://schemas.microsoft.com/office/powerpoint/2010/main" val="1525254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preserve="1" userDrawn="1">
  <p:cSld name="14_Thank You">
    <p:bg bwMode="gray">
      <p:bgPr>
        <a:solidFill>
          <a:schemeClr val="accent1"/>
        </a:solidFill>
        <a:effectLst/>
      </p:bgPr>
    </p:bg>
    <p:spTree>
      <p:nvGrpSpPr>
        <p:cNvPr id="1" name=""/>
        <p:cNvGrpSpPr/>
        <p:nvPr/>
      </p:nvGrpSpPr>
      <p:grpSpPr>
        <a:xfrm>
          <a:off x="0" y="0"/>
          <a:ext cx="0" cy="0"/>
          <a:chOff x="0" y="0"/>
          <a:chExt cx="0" cy="0"/>
        </a:xfrm>
      </p:grpSpPr>
      <p:sp>
        <p:nvSpPr>
          <p:cNvPr id="65" name="Rectangle: Single Corner Rounded 64">
            <a:extLst>
              <a:ext uri="{FF2B5EF4-FFF2-40B4-BE49-F238E27FC236}">
                <a16:creationId xmlns:a16="http://schemas.microsoft.com/office/drawing/2014/main" id="{CF1E7CE3-7A17-4382-8BA4-A6EF494BF310}"/>
              </a:ext>
            </a:extLst>
          </p:cNvPr>
          <p:cNvSpPr/>
          <p:nvPr userDrawn="1"/>
        </p:nvSpPr>
        <p:spPr bwMode="gray">
          <a:xfrm flipV="1">
            <a:off x="1588" y="0"/>
            <a:ext cx="10014977" cy="6170634"/>
          </a:xfrm>
          <a:prstGeom prst="round1Rect">
            <a:avLst>
              <a:gd name="adj" fmla="val 3140"/>
            </a:avLst>
          </a:prstGeom>
          <a:gradFill>
            <a:gsLst>
              <a:gs pos="0">
                <a:srgbClr val="6283EE"/>
              </a:gs>
              <a:gs pos="75000">
                <a:schemeClr val="accent2"/>
              </a:gs>
            </a:gsLst>
            <a:lin ang="3000000" scaled="0"/>
          </a:gradFill>
          <a:ln>
            <a:noFill/>
          </a:ln>
          <a:effectLst>
            <a:outerShdw blurRad="571500" dist="317500" dir="8100000" algn="t" rotWithShape="0">
              <a:schemeClr val="accent1">
                <a:lumMod val="50000"/>
                <a:alpha val="9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err="1">
              <a:solidFill>
                <a:prstClr val="white"/>
              </a:solidFill>
            </a:endParaRPr>
          </a:p>
        </p:txBody>
      </p:sp>
      <p:sp>
        <p:nvSpPr>
          <p:cNvPr id="71" name="Rectangle: Single Corner Rounded 70">
            <a:extLst>
              <a:ext uri="{FF2B5EF4-FFF2-40B4-BE49-F238E27FC236}">
                <a16:creationId xmlns:a16="http://schemas.microsoft.com/office/drawing/2014/main" id="{16285E8E-54DA-45A3-8859-F2AC5B9C6A4C}"/>
              </a:ext>
            </a:extLst>
          </p:cNvPr>
          <p:cNvSpPr/>
          <p:nvPr userDrawn="1"/>
        </p:nvSpPr>
        <p:spPr bwMode="gray">
          <a:xfrm flipV="1">
            <a:off x="-6349" y="0"/>
            <a:ext cx="8121650" cy="3764215"/>
          </a:xfrm>
          <a:prstGeom prst="round1Rect">
            <a:avLst>
              <a:gd name="adj" fmla="val 5394"/>
            </a:avLst>
          </a:prstGeom>
          <a:gradFill>
            <a:gsLst>
              <a:gs pos="100000">
                <a:srgbClr val="F2F2F4"/>
              </a:gs>
              <a:gs pos="37000">
                <a:schemeClr val="bg1">
                  <a:lumMod val="0"/>
                  <a:lumOff val="100000"/>
                </a:schemeClr>
              </a:gs>
            </a:gsLst>
            <a:lin ang="8100000" scaled="1"/>
          </a:gradFill>
          <a:ln>
            <a:noFill/>
          </a:ln>
          <a:effectLst>
            <a:outerShdw blurRad="838200" dist="406400" dir="7440000" sx="96000" sy="96000" algn="t" rotWithShape="0">
              <a:srgbClr val="111D51">
                <a:alpha val="8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err="1">
              <a:solidFill>
                <a:prstClr val="white"/>
              </a:solidFill>
            </a:endParaRPr>
          </a:p>
        </p:txBody>
      </p:sp>
      <p:sp>
        <p:nvSpPr>
          <p:cNvPr id="42" name="TextBox 41">
            <a:extLst>
              <a:ext uri="{FF2B5EF4-FFF2-40B4-BE49-F238E27FC236}">
                <a16:creationId xmlns:a16="http://schemas.microsoft.com/office/drawing/2014/main" id="{0C078D3F-27AE-4E4F-A5C5-A25241137A81}"/>
              </a:ext>
            </a:extLst>
          </p:cNvPr>
          <p:cNvSpPr txBox="1"/>
          <p:nvPr userDrawn="1"/>
        </p:nvSpPr>
        <p:spPr bwMode="gray">
          <a:xfrm>
            <a:off x="484656" y="2348891"/>
            <a:ext cx="3952236" cy="814005"/>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1400" b="0" i="0" u="none" strike="noStrike" kern="1200" cap="none" spc="0" normalizeH="0" baseline="0" noProof="0" dirty="0">
                <a:ln>
                  <a:noFill/>
                </a:ln>
                <a:solidFill>
                  <a:schemeClr val="tx1">
                    <a:lumMod val="85000"/>
                    <a:lumOff val="15000"/>
                  </a:schemeClr>
                </a:solidFill>
                <a:effectLst/>
                <a:uLnTx/>
                <a:uFillTx/>
                <a:latin typeface="Microsoft Sans Serif" panose="020B0604020202020204" pitchFamily="34" charset="0"/>
                <a:ea typeface="+mn-ea"/>
                <a:cs typeface="+mn-cs"/>
              </a:rPr>
              <a:t>Follow us on:</a:t>
            </a:r>
          </a:p>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1400" b="0" i="0" u="none" strike="noStrike" kern="1200" cap="none" spc="0" normalizeH="0" baseline="0" noProof="0" dirty="0">
                <a:ln>
                  <a:noFill/>
                </a:ln>
                <a:solidFill>
                  <a:schemeClr val="tx1">
                    <a:lumMod val="85000"/>
                    <a:lumOff val="15000"/>
                  </a:schemeClr>
                </a:solidFill>
                <a:effectLst/>
                <a:uLnTx/>
                <a:uFillTx/>
                <a:latin typeface="Microsoft Sans Serif" panose="020B0604020202020204" pitchFamily="34" charset="0"/>
                <a:ea typeface="+mn-ea"/>
                <a:cs typeface="+mn-cs"/>
              </a:rPr>
              <a:t>For more information, visit us at:</a:t>
            </a:r>
          </a:p>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1400" b="0" i="0" u="none" strike="noStrike" kern="1200" cap="none" spc="0" normalizeH="0" baseline="0" noProof="0" dirty="0">
                <a:ln>
                  <a:noFill/>
                </a:ln>
                <a:solidFill>
                  <a:schemeClr val="tx1">
                    <a:lumMod val="85000"/>
                    <a:lumOff val="15000"/>
                  </a:schemeClr>
                </a:solidFill>
                <a:effectLst/>
                <a:uLnTx/>
                <a:uFillTx/>
                <a:latin typeface="Microsoft Sans Serif" panose="020B0604020202020204" pitchFamily="34" charset="0"/>
                <a:ea typeface="+mn-ea"/>
                <a:cs typeface="+mn-cs"/>
              </a:rPr>
              <a:t>www.qualcomm.com &amp; www.qualcomm.com/blog</a:t>
            </a:r>
          </a:p>
        </p:txBody>
      </p:sp>
      <p:sp>
        <p:nvSpPr>
          <p:cNvPr id="43" name="TextBox 42">
            <a:extLst>
              <a:ext uri="{FF2B5EF4-FFF2-40B4-BE49-F238E27FC236}">
                <a16:creationId xmlns:a16="http://schemas.microsoft.com/office/drawing/2014/main" id="{1CA64EC1-A159-47CC-BBC8-86849D0369FF}"/>
              </a:ext>
            </a:extLst>
          </p:cNvPr>
          <p:cNvSpPr txBox="1"/>
          <p:nvPr userDrawn="1"/>
        </p:nvSpPr>
        <p:spPr bwMode="gray">
          <a:xfrm>
            <a:off x="483068" y="1128889"/>
            <a:ext cx="3952236" cy="889026"/>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5400" b="0" i="0" u="none" strike="noStrike" kern="1200" cap="none" spc="0" normalizeH="0" baseline="0" noProof="0" dirty="0">
                <a:ln>
                  <a:noFill/>
                </a:ln>
                <a:solidFill>
                  <a:prstClr val="black"/>
                </a:solidFill>
                <a:effectLst/>
                <a:uLnTx/>
                <a:uFillTx/>
                <a:latin typeface="Microsoft Sans Serif" panose="020B0604020202020204" pitchFamily="34" charset="0"/>
                <a:ea typeface="+mn-ea"/>
                <a:cs typeface="+mn-cs"/>
              </a:rPr>
              <a:t>Thank you!</a:t>
            </a:r>
          </a:p>
        </p:txBody>
      </p:sp>
      <p:grpSp>
        <p:nvGrpSpPr>
          <p:cNvPr id="44" name="Group 43">
            <a:extLst>
              <a:ext uri="{FF2B5EF4-FFF2-40B4-BE49-F238E27FC236}">
                <a16:creationId xmlns:a16="http://schemas.microsoft.com/office/drawing/2014/main" id="{8E58AE09-1E5F-4803-A45C-18227E43D796}"/>
              </a:ext>
            </a:extLst>
          </p:cNvPr>
          <p:cNvGrpSpPr/>
          <p:nvPr userDrawn="1"/>
        </p:nvGrpSpPr>
        <p:grpSpPr bwMode="gray">
          <a:xfrm>
            <a:off x="1631429" y="2378044"/>
            <a:ext cx="662232" cy="166848"/>
            <a:chOff x="2444506" y="3670918"/>
            <a:chExt cx="416641" cy="104972"/>
          </a:xfrm>
          <a:solidFill>
            <a:schemeClr val="tx1">
              <a:lumMod val="85000"/>
              <a:lumOff val="15000"/>
            </a:schemeClr>
          </a:solidFill>
        </p:grpSpPr>
        <p:sp>
          <p:nvSpPr>
            <p:cNvPr id="45" name="Freeform 12">
              <a:extLst>
                <a:ext uri="{FF2B5EF4-FFF2-40B4-BE49-F238E27FC236}">
                  <a16:creationId xmlns:a16="http://schemas.microsoft.com/office/drawing/2014/main" id="{A627BAD2-8D69-4928-B16D-595E55F96BC6}"/>
                </a:ext>
              </a:extLst>
            </p:cNvPr>
            <p:cNvSpPr>
              <a:spLocks noChangeAspect="1"/>
            </p:cNvSpPr>
            <p:nvPr/>
          </p:nvSpPr>
          <p:spPr bwMode="gray">
            <a:xfrm>
              <a:off x="2560525" y="3671306"/>
              <a:ext cx="128510" cy="104427"/>
            </a:xfrm>
            <a:custGeom>
              <a:avLst/>
              <a:gdLst>
                <a:gd name="T0" fmla="*/ 800 w 800"/>
                <a:gd name="T1" fmla="*/ 77 h 650"/>
                <a:gd name="T2" fmla="*/ 706 w 800"/>
                <a:gd name="T3" fmla="*/ 103 h 650"/>
                <a:gd name="T4" fmla="*/ 778 w 800"/>
                <a:gd name="T5" fmla="*/ 12 h 650"/>
                <a:gd name="T6" fmla="*/ 674 w 800"/>
                <a:gd name="T7" fmla="*/ 52 h 650"/>
                <a:gd name="T8" fmla="*/ 554 w 800"/>
                <a:gd name="T9" fmla="*/ 0 h 650"/>
                <a:gd name="T10" fmla="*/ 390 w 800"/>
                <a:gd name="T11" fmla="*/ 164 h 650"/>
                <a:gd name="T12" fmla="*/ 394 w 800"/>
                <a:gd name="T13" fmla="*/ 201 h 650"/>
                <a:gd name="T14" fmla="*/ 56 w 800"/>
                <a:gd name="T15" fmla="*/ 30 h 650"/>
                <a:gd name="T16" fmla="*/ 33 w 800"/>
                <a:gd name="T17" fmla="*/ 112 h 650"/>
                <a:gd name="T18" fmla="*/ 106 w 800"/>
                <a:gd name="T19" fmla="*/ 249 h 650"/>
                <a:gd name="T20" fmla="*/ 32 w 800"/>
                <a:gd name="T21" fmla="*/ 229 h 650"/>
                <a:gd name="T22" fmla="*/ 32 w 800"/>
                <a:gd name="T23" fmla="*/ 231 h 650"/>
                <a:gd name="T24" fmla="*/ 164 w 800"/>
                <a:gd name="T25" fmla="*/ 392 h 650"/>
                <a:gd name="T26" fmla="*/ 121 w 800"/>
                <a:gd name="T27" fmla="*/ 397 h 650"/>
                <a:gd name="T28" fmla="*/ 90 w 800"/>
                <a:gd name="T29" fmla="*/ 394 h 650"/>
                <a:gd name="T30" fmla="*/ 243 w 800"/>
                <a:gd name="T31" fmla="*/ 508 h 650"/>
                <a:gd name="T32" fmla="*/ 39 w 800"/>
                <a:gd name="T33" fmla="*/ 579 h 650"/>
                <a:gd name="T34" fmla="*/ 0 w 800"/>
                <a:gd name="T35" fmla="*/ 576 h 650"/>
                <a:gd name="T36" fmla="*/ 252 w 800"/>
                <a:gd name="T37" fmla="*/ 650 h 650"/>
                <a:gd name="T38" fmla="*/ 719 w 800"/>
                <a:gd name="T39" fmla="*/ 183 h 650"/>
                <a:gd name="T40" fmla="*/ 718 w 800"/>
                <a:gd name="T41" fmla="*/ 162 h 650"/>
                <a:gd name="T42" fmla="*/ 800 w 800"/>
                <a:gd name="T43" fmla="*/ 77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00" h="650">
                  <a:moveTo>
                    <a:pt x="800" y="77"/>
                  </a:moveTo>
                  <a:cubicBezTo>
                    <a:pt x="771" y="90"/>
                    <a:pt x="739" y="99"/>
                    <a:pt x="706" y="103"/>
                  </a:cubicBezTo>
                  <a:cubicBezTo>
                    <a:pt x="740" y="82"/>
                    <a:pt x="766" y="50"/>
                    <a:pt x="778" y="12"/>
                  </a:cubicBezTo>
                  <a:cubicBezTo>
                    <a:pt x="746" y="31"/>
                    <a:pt x="711" y="44"/>
                    <a:pt x="674" y="52"/>
                  </a:cubicBezTo>
                  <a:cubicBezTo>
                    <a:pt x="644" y="20"/>
                    <a:pt x="601" y="0"/>
                    <a:pt x="554" y="0"/>
                  </a:cubicBezTo>
                  <a:cubicBezTo>
                    <a:pt x="463" y="0"/>
                    <a:pt x="390" y="73"/>
                    <a:pt x="390" y="164"/>
                  </a:cubicBezTo>
                  <a:cubicBezTo>
                    <a:pt x="390" y="177"/>
                    <a:pt x="391" y="189"/>
                    <a:pt x="394" y="201"/>
                  </a:cubicBezTo>
                  <a:cubicBezTo>
                    <a:pt x="258" y="195"/>
                    <a:pt x="137" y="129"/>
                    <a:pt x="56" y="30"/>
                  </a:cubicBezTo>
                  <a:cubicBezTo>
                    <a:pt x="42" y="54"/>
                    <a:pt x="33" y="82"/>
                    <a:pt x="33" y="112"/>
                  </a:cubicBezTo>
                  <a:cubicBezTo>
                    <a:pt x="33" y="169"/>
                    <a:pt x="62" y="220"/>
                    <a:pt x="106" y="249"/>
                  </a:cubicBezTo>
                  <a:cubicBezTo>
                    <a:pt x="80" y="248"/>
                    <a:pt x="54" y="241"/>
                    <a:pt x="32" y="229"/>
                  </a:cubicBezTo>
                  <a:cubicBezTo>
                    <a:pt x="32" y="229"/>
                    <a:pt x="32" y="230"/>
                    <a:pt x="32" y="231"/>
                  </a:cubicBezTo>
                  <a:cubicBezTo>
                    <a:pt x="32" y="310"/>
                    <a:pt x="89" y="376"/>
                    <a:pt x="164" y="392"/>
                  </a:cubicBezTo>
                  <a:cubicBezTo>
                    <a:pt x="150" y="395"/>
                    <a:pt x="136" y="397"/>
                    <a:pt x="121" y="397"/>
                  </a:cubicBezTo>
                  <a:cubicBezTo>
                    <a:pt x="110" y="397"/>
                    <a:pt x="100" y="396"/>
                    <a:pt x="90" y="394"/>
                  </a:cubicBezTo>
                  <a:cubicBezTo>
                    <a:pt x="111" y="460"/>
                    <a:pt x="171" y="507"/>
                    <a:pt x="243" y="508"/>
                  </a:cubicBezTo>
                  <a:cubicBezTo>
                    <a:pt x="187" y="552"/>
                    <a:pt x="116" y="579"/>
                    <a:pt x="39" y="579"/>
                  </a:cubicBezTo>
                  <a:cubicBezTo>
                    <a:pt x="26" y="579"/>
                    <a:pt x="13" y="578"/>
                    <a:pt x="0" y="576"/>
                  </a:cubicBezTo>
                  <a:cubicBezTo>
                    <a:pt x="73" y="623"/>
                    <a:pt x="159" y="650"/>
                    <a:pt x="252" y="650"/>
                  </a:cubicBezTo>
                  <a:cubicBezTo>
                    <a:pt x="553" y="650"/>
                    <a:pt x="719" y="400"/>
                    <a:pt x="719" y="183"/>
                  </a:cubicBezTo>
                  <a:cubicBezTo>
                    <a:pt x="719" y="176"/>
                    <a:pt x="718" y="169"/>
                    <a:pt x="718" y="162"/>
                  </a:cubicBezTo>
                  <a:cubicBezTo>
                    <a:pt x="750" y="139"/>
                    <a:pt x="778" y="110"/>
                    <a:pt x="800" y="7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icrosoft Sans Serif" panose="020B0604020202020204" pitchFamily="34" charset="0"/>
                <a:ea typeface="+mn-ea"/>
                <a:cs typeface="+mn-cs"/>
              </a:endParaRPr>
            </a:p>
          </p:txBody>
        </p:sp>
        <p:grpSp>
          <p:nvGrpSpPr>
            <p:cNvPr id="46" name="Group 5">
              <a:extLst>
                <a:ext uri="{FF2B5EF4-FFF2-40B4-BE49-F238E27FC236}">
                  <a16:creationId xmlns:a16="http://schemas.microsoft.com/office/drawing/2014/main" id="{0162444D-2A2A-46E3-9507-C0CB7E7AA354}"/>
                </a:ext>
              </a:extLst>
            </p:cNvPr>
            <p:cNvGrpSpPr>
              <a:grpSpLocks noChangeAspect="1"/>
            </p:cNvGrpSpPr>
            <p:nvPr/>
          </p:nvGrpSpPr>
          <p:grpSpPr bwMode="gray">
            <a:xfrm>
              <a:off x="2756386" y="3671305"/>
              <a:ext cx="104761" cy="103529"/>
              <a:chOff x="3331" y="1656"/>
              <a:chExt cx="1020" cy="1008"/>
            </a:xfrm>
            <a:grpFill/>
          </p:grpSpPr>
          <p:sp>
            <p:nvSpPr>
              <p:cNvPr id="48" name="Freeform 6">
                <a:extLst>
                  <a:ext uri="{FF2B5EF4-FFF2-40B4-BE49-F238E27FC236}">
                    <a16:creationId xmlns:a16="http://schemas.microsoft.com/office/drawing/2014/main" id="{77DD6462-B80E-4A66-A3F2-2A93DA872171}"/>
                  </a:ext>
                </a:extLst>
              </p:cNvPr>
              <p:cNvSpPr>
                <a:spLocks noEditPoints="1"/>
              </p:cNvSpPr>
              <p:nvPr/>
            </p:nvSpPr>
            <p:spPr bwMode="gray">
              <a:xfrm>
                <a:off x="3331" y="1656"/>
                <a:ext cx="232" cy="1008"/>
              </a:xfrm>
              <a:custGeom>
                <a:avLst/>
                <a:gdLst>
                  <a:gd name="T0" fmla="*/ 98 w 98"/>
                  <a:gd name="T1" fmla="*/ 46 h 427"/>
                  <a:gd name="T2" fmla="*/ 48 w 98"/>
                  <a:gd name="T3" fmla="*/ 92 h 427"/>
                  <a:gd name="T4" fmla="*/ 0 w 98"/>
                  <a:gd name="T5" fmla="*/ 46 h 427"/>
                  <a:gd name="T6" fmla="*/ 49 w 98"/>
                  <a:gd name="T7" fmla="*/ 0 h 427"/>
                  <a:gd name="T8" fmla="*/ 98 w 98"/>
                  <a:gd name="T9" fmla="*/ 46 h 427"/>
                  <a:gd name="T10" fmla="*/ 2 w 98"/>
                  <a:gd name="T11" fmla="*/ 427 h 427"/>
                  <a:gd name="T12" fmla="*/ 2 w 98"/>
                  <a:gd name="T13" fmla="*/ 129 h 427"/>
                  <a:gd name="T14" fmla="*/ 95 w 98"/>
                  <a:gd name="T15" fmla="*/ 129 h 427"/>
                  <a:gd name="T16" fmla="*/ 95 w 98"/>
                  <a:gd name="T17" fmla="*/ 427 h 427"/>
                  <a:gd name="T18" fmla="*/ 2 w 98"/>
                  <a:gd name="T19" fmla="*/ 427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8" h="427">
                    <a:moveTo>
                      <a:pt x="98" y="46"/>
                    </a:moveTo>
                    <a:cubicBezTo>
                      <a:pt x="98" y="72"/>
                      <a:pt x="79" y="92"/>
                      <a:pt x="48" y="92"/>
                    </a:cubicBezTo>
                    <a:cubicBezTo>
                      <a:pt x="18" y="92"/>
                      <a:pt x="0" y="72"/>
                      <a:pt x="0" y="46"/>
                    </a:cubicBezTo>
                    <a:cubicBezTo>
                      <a:pt x="0" y="20"/>
                      <a:pt x="19" y="0"/>
                      <a:pt x="49" y="0"/>
                    </a:cubicBezTo>
                    <a:cubicBezTo>
                      <a:pt x="79" y="0"/>
                      <a:pt x="97" y="20"/>
                      <a:pt x="98" y="46"/>
                    </a:cubicBezTo>
                    <a:close/>
                    <a:moveTo>
                      <a:pt x="2" y="427"/>
                    </a:moveTo>
                    <a:cubicBezTo>
                      <a:pt x="2" y="129"/>
                      <a:pt x="2" y="129"/>
                      <a:pt x="2" y="129"/>
                    </a:cubicBezTo>
                    <a:cubicBezTo>
                      <a:pt x="95" y="129"/>
                      <a:pt x="95" y="129"/>
                      <a:pt x="95" y="129"/>
                    </a:cubicBezTo>
                    <a:cubicBezTo>
                      <a:pt x="95" y="427"/>
                      <a:pt x="95" y="427"/>
                      <a:pt x="95" y="427"/>
                    </a:cubicBezTo>
                    <a:lnTo>
                      <a:pt x="2" y="4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icrosoft Sans Serif" panose="020B0604020202020204" pitchFamily="34" charset="0"/>
                  <a:ea typeface="+mn-ea"/>
                  <a:cs typeface="+mn-cs"/>
                </a:endParaRPr>
              </a:p>
            </p:txBody>
          </p:sp>
          <p:sp>
            <p:nvSpPr>
              <p:cNvPr id="49" name="Freeform 7">
                <a:extLst>
                  <a:ext uri="{FF2B5EF4-FFF2-40B4-BE49-F238E27FC236}">
                    <a16:creationId xmlns:a16="http://schemas.microsoft.com/office/drawing/2014/main" id="{3438D5A0-89DE-45B0-9C57-B125F96DE5CC}"/>
                  </a:ext>
                </a:extLst>
              </p:cNvPr>
              <p:cNvSpPr>
                <a:spLocks/>
              </p:cNvSpPr>
              <p:nvPr/>
            </p:nvSpPr>
            <p:spPr bwMode="gray">
              <a:xfrm>
                <a:off x="3681" y="1944"/>
                <a:ext cx="670" cy="720"/>
              </a:xfrm>
              <a:custGeom>
                <a:avLst/>
                <a:gdLst>
                  <a:gd name="T0" fmla="*/ 2 w 284"/>
                  <a:gd name="T1" fmla="*/ 102 h 305"/>
                  <a:gd name="T2" fmla="*/ 0 w 284"/>
                  <a:gd name="T3" fmla="*/ 7 h 305"/>
                  <a:gd name="T4" fmla="*/ 80 w 284"/>
                  <a:gd name="T5" fmla="*/ 7 h 305"/>
                  <a:gd name="T6" fmla="*/ 84 w 284"/>
                  <a:gd name="T7" fmla="*/ 48 h 305"/>
                  <a:gd name="T8" fmla="*/ 86 w 284"/>
                  <a:gd name="T9" fmla="*/ 48 h 305"/>
                  <a:gd name="T10" fmla="*/ 178 w 284"/>
                  <a:gd name="T11" fmla="*/ 0 h 305"/>
                  <a:gd name="T12" fmla="*/ 284 w 284"/>
                  <a:gd name="T13" fmla="*/ 129 h 305"/>
                  <a:gd name="T14" fmla="*/ 284 w 284"/>
                  <a:gd name="T15" fmla="*/ 305 h 305"/>
                  <a:gd name="T16" fmla="*/ 192 w 284"/>
                  <a:gd name="T17" fmla="*/ 305 h 305"/>
                  <a:gd name="T18" fmla="*/ 192 w 284"/>
                  <a:gd name="T19" fmla="*/ 140 h 305"/>
                  <a:gd name="T20" fmla="*/ 145 w 284"/>
                  <a:gd name="T21" fmla="*/ 75 h 305"/>
                  <a:gd name="T22" fmla="*/ 98 w 284"/>
                  <a:gd name="T23" fmla="*/ 110 h 305"/>
                  <a:gd name="T24" fmla="*/ 94 w 284"/>
                  <a:gd name="T25" fmla="*/ 133 h 305"/>
                  <a:gd name="T26" fmla="*/ 94 w 284"/>
                  <a:gd name="T27" fmla="*/ 305 h 305"/>
                  <a:gd name="T28" fmla="*/ 2 w 284"/>
                  <a:gd name="T29" fmla="*/ 305 h 305"/>
                  <a:gd name="T30" fmla="*/ 2 w 284"/>
                  <a:gd name="T31" fmla="*/ 102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4" h="305">
                    <a:moveTo>
                      <a:pt x="2" y="102"/>
                    </a:moveTo>
                    <a:cubicBezTo>
                      <a:pt x="2" y="65"/>
                      <a:pt x="1" y="34"/>
                      <a:pt x="0" y="7"/>
                    </a:cubicBezTo>
                    <a:cubicBezTo>
                      <a:pt x="80" y="7"/>
                      <a:pt x="80" y="7"/>
                      <a:pt x="80" y="7"/>
                    </a:cubicBezTo>
                    <a:cubicBezTo>
                      <a:pt x="84" y="48"/>
                      <a:pt x="84" y="48"/>
                      <a:pt x="84" y="48"/>
                    </a:cubicBezTo>
                    <a:cubicBezTo>
                      <a:pt x="86" y="48"/>
                      <a:pt x="86" y="48"/>
                      <a:pt x="86" y="48"/>
                    </a:cubicBezTo>
                    <a:cubicBezTo>
                      <a:pt x="98" y="29"/>
                      <a:pt x="128" y="0"/>
                      <a:pt x="178" y="0"/>
                    </a:cubicBezTo>
                    <a:cubicBezTo>
                      <a:pt x="239" y="0"/>
                      <a:pt x="284" y="41"/>
                      <a:pt x="284" y="129"/>
                    </a:cubicBezTo>
                    <a:cubicBezTo>
                      <a:pt x="284" y="305"/>
                      <a:pt x="284" y="305"/>
                      <a:pt x="284" y="305"/>
                    </a:cubicBezTo>
                    <a:cubicBezTo>
                      <a:pt x="192" y="305"/>
                      <a:pt x="192" y="305"/>
                      <a:pt x="192" y="305"/>
                    </a:cubicBezTo>
                    <a:cubicBezTo>
                      <a:pt x="192" y="140"/>
                      <a:pt x="192" y="140"/>
                      <a:pt x="192" y="140"/>
                    </a:cubicBezTo>
                    <a:cubicBezTo>
                      <a:pt x="192" y="101"/>
                      <a:pt x="178" y="75"/>
                      <a:pt x="145" y="75"/>
                    </a:cubicBezTo>
                    <a:cubicBezTo>
                      <a:pt x="119" y="75"/>
                      <a:pt x="104" y="93"/>
                      <a:pt x="98" y="110"/>
                    </a:cubicBezTo>
                    <a:cubicBezTo>
                      <a:pt x="95" y="116"/>
                      <a:pt x="94" y="124"/>
                      <a:pt x="94" y="133"/>
                    </a:cubicBezTo>
                    <a:cubicBezTo>
                      <a:pt x="94" y="305"/>
                      <a:pt x="94" y="305"/>
                      <a:pt x="94" y="305"/>
                    </a:cubicBezTo>
                    <a:cubicBezTo>
                      <a:pt x="2" y="305"/>
                      <a:pt x="2" y="305"/>
                      <a:pt x="2" y="305"/>
                    </a:cubicBezTo>
                    <a:lnTo>
                      <a:pt x="2"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icrosoft Sans Serif" panose="020B0604020202020204" pitchFamily="34" charset="0"/>
                  <a:ea typeface="+mn-ea"/>
                  <a:cs typeface="+mn-cs"/>
                </a:endParaRPr>
              </a:p>
            </p:txBody>
          </p:sp>
        </p:grpSp>
        <p:sp>
          <p:nvSpPr>
            <p:cNvPr id="47" name="Freeform 5">
              <a:extLst>
                <a:ext uri="{FF2B5EF4-FFF2-40B4-BE49-F238E27FC236}">
                  <a16:creationId xmlns:a16="http://schemas.microsoft.com/office/drawing/2014/main" id="{9B2BAAC6-7CCD-4529-8455-659FC8953183}"/>
                </a:ext>
              </a:extLst>
            </p:cNvPr>
            <p:cNvSpPr>
              <a:spLocks/>
            </p:cNvSpPr>
            <p:nvPr/>
          </p:nvSpPr>
          <p:spPr bwMode="gray">
            <a:xfrm>
              <a:off x="2444506" y="3670918"/>
              <a:ext cx="48669" cy="104972"/>
            </a:xfrm>
            <a:custGeom>
              <a:avLst/>
              <a:gdLst>
                <a:gd name="T0" fmla="*/ 60 w 90"/>
                <a:gd name="T1" fmla="*/ 193 h 193"/>
                <a:gd name="T2" fmla="*/ 20 w 90"/>
                <a:gd name="T3" fmla="*/ 193 h 193"/>
                <a:gd name="T4" fmla="*/ 20 w 90"/>
                <a:gd name="T5" fmla="*/ 97 h 193"/>
                <a:gd name="T6" fmla="*/ 0 w 90"/>
                <a:gd name="T7" fmla="*/ 97 h 193"/>
                <a:gd name="T8" fmla="*/ 0 w 90"/>
                <a:gd name="T9" fmla="*/ 63 h 193"/>
                <a:gd name="T10" fmla="*/ 20 w 90"/>
                <a:gd name="T11" fmla="*/ 63 h 193"/>
                <a:gd name="T12" fmla="*/ 20 w 90"/>
                <a:gd name="T13" fmla="*/ 44 h 193"/>
                <a:gd name="T14" fmla="*/ 63 w 90"/>
                <a:gd name="T15" fmla="*/ 0 h 193"/>
                <a:gd name="T16" fmla="*/ 89 w 90"/>
                <a:gd name="T17" fmla="*/ 0 h 193"/>
                <a:gd name="T18" fmla="*/ 89 w 90"/>
                <a:gd name="T19" fmla="*/ 34 h 193"/>
                <a:gd name="T20" fmla="*/ 73 w 90"/>
                <a:gd name="T21" fmla="*/ 34 h 193"/>
                <a:gd name="T22" fmla="*/ 60 w 90"/>
                <a:gd name="T23" fmla="*/ 47 h 193"/>
                <a:gd name="T24" fmla="*/ 60 w 90"/>
                <a:gd name="T25" fmla="*/ 63 h 193"/>
                <a:gd name="T26" fmla="*/ 90 w 90"/>
                <a:gd name="T27" fmla="*/ 63 h 193"/>
                <a:gd name="T28" fmla="*/ 86 w 90"/>
                <a:gd name="T29" fmla="*/ 97 h 193"/>
                <a:gd name="T30" fmla="*/ 60 w 90"/>
                <a:gd name="T31" fmla="*/ 97 h 193"/>
                <a:gd name="T32" fmla="*/ 60 w 90"/>
                <a:gd name="T33" fmla="*/ 193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0" h="193">
                  <a:moveTo>
                    <a:pt x="60" y="193"/>
                  </a:moveTo>
                  <a:cubicBezTo>
                    <a:pt x="20" y="193"/>
                    <a:pt x="20" y="193"/>
                    <a:pt x="20" y="193"/>
                  </a:cubicBezTo>
                  <a:cubicBezTo>
                    <a:pt x="20" y="97"/>
                    <a:pt x="20" y="97"/>
                    <a:pt x="20" y="97"/>
                  </a:cubicBezTo>
                  <a:cubicBezTo>
                    <a:pt x="0" y="97"/>
                    <a:pt x="0" y="97"/>
                    <a:pt x="0" y="97"/>
                  </a:cubicBezTo>
                  <a:cubicBezTo>
                    <a:pt x="0" y="63"/>
                    <a:pt x="0" y="63"/>
                    <a:pt x="0" y="63"/>
                  </a:cubicBezTo>
                  <a:cubicBezTo>
                    <a:pt x="20" y="63"/>
                    <a:pt x="20" y="63"/>
                    <a:pt x="20" y="63"/>
                  </a:cubicBezTo>
                  <a:cubicBezTo>
                    <a:pt x="20" y="44"/>
                    <a:pt x="20" y="44"/>
                    <a:pt x="20" y="44"/>
                  </a:cubicBezTo>
                  <a:cubicBezTo>
                    <a:pt x="20" y="16"/>
                    <a:pt x="31" y="0"/>
                    <a:pt x="63" y="0"/>
                  </a:cubicBezTo>
                  <a:cubicBezTo>
                    <a:pt x="89" y="0"/>
                    <a:pt x="89" y="0"/>
                    <a:pt x="89" y="0"/>
                  </a:cubicBezTo>
                  <a:cubicBezTo>
                    <a:pt x="89" y="34"/>
                    <a:pt x="89" y="34"/>
                    <a:pt x="89" y="34"/>
                  </a:cubicBezTo>
                  <a:cubicBezTo>
                    <a:pt x="73" y="34"/>
                    <a:pt x="73" y="34"/>
                    <a:pt x="73" y="34"/>
                  </a:cubicBezTo>
                  <a:cubicBezTo>
                    <a:pt x="60" y="34"/>
                    <a:pt x="60" y="38"/>
                    <a:pt x="60" y="47"/>
                  </a:cubicBezTo>
                  <a:cubicBezTo>
                    <a:pt x="60" y="63"/>
                    <a:pt x="60" y="63"/>
                    <a:pt x="60" y="63"/>
                  </a:cubicBezTo>
                  <a:cubicBezTo>
                    <a:pt x="90" y="63"/>
                    <a:pt x="90" y="63"/>
                    <a:pt x="90" y="63"/>
                  </a:cubicBezTo>
                  <a:cubicBezTo>
                    <a:pt x="86" y="97"/>
                    <a:pt x="86" y="97"/>
                    <a:pt x="86" y="97"/>
                  </a:cubicBezTo>
                  <a:cubicBezTo>
                    <a:pt x="60" y="97"/>
                    <a:pt x="60" y="97"/>
                    <a:pt x="60" y="97"/>
                  </a:cubicBezTo>
                  <a:lnTo>
                    <a:pt x="60" y="193"/>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icrosoft Sans Serif" panose="020B0604020202020204" pitchFamily="34" charset="0"/>
                <a:ea typeface="+mn-ea"/>
                <a:cs typeface="+mn-cs"/>
              </a:endParaRPr>
            </a:p>
          </p:txBody>
        </p:sp>
      </p:grpSp>
      <p:sp>
        <p:nvSpPr>
          <p:cNvPr id="26" name="Freeform 5">
            <a:extLst>
              <a:ext uri="{FF2B5EF4-FFF2-40B4-BE49-F238E27FC236}">
                <a16:creationId xmlns:a16="http://schemas.microsoft.com/office/drawing/2014/main" id="{9AE80950-E40D-4560-B328-E8273E5BF344}"/>
              </a:ext>
            </a:extLst>
          </p:cNvPr>
          <p:cNvSpPr>
            <a:spLocks noEditPoints="1"/>
          </p:cNvSpPr>
          <p:nvPr userDrawn="1"/>
        </p:nvSpPr>
        <p:spPr bwMode="gray">
          <a:xfrm>
            <a:off x="485449" y="474662"/>
            <a:ext cx="1319582" cy="241866"/>
          </a:xfrm>
          <a:custGeom>
            <a:avLst/>
            <a:gdLst>
              <a:gd name="T0" fmla="*/ 2199 w 8006"/>
              <a:gd name="T1" fmla="*/ 1222 h 1470"/>
              <a:gd name="T2" fmla="*/ 2017 w 8006"/>
              <a:gd name="T3" fmla="*/ 1223 h 1470"/>
              <a:gd name="T4" fmla="*/ 1391 w 8006"/>
              <a:gd name="T5" fmla="*/ 923 h 1470"/>
              <a:gd name="T6" fmla="*/ 1535 w 8006"/>
              <a:gd name="T7" fmla="*/ 421 h 1470"/>
              <a:gd name="T8" fmla="*/ 1792 w 8006"/>
              <a:gd name="T9" fmla="*/ 1125 h 1470"/>
              <a:gd name="T10" fmla="*/ 2056 w 8006"/>
              <a:gd name="T11" fmla="*/ 421 h 1470"/>
              <a:gd name="T12" fmla="*/ 0 w 8006"/>
              <a:gd name="T13" fmla="*/ 641 h 1470"/>
              <a:gd name="T14" fmla="*/ 881 w 8006"/>
              <a:gd name="T15" fmla="*/ 1438 h 1470"/>
              <a:gd name="T16" fmla="*/ 1071 w 8006"/>
              <a:gd name="T17" fmla="*/ 1419 h 1470"/>
              <a:gd name="T18" fmla="*/ 638 w 8006"/>
              <a:gd name="T19" fmla="*/ 0 h 1470"/>
              <a:gd name="T20" fmla="*/ 783 w 8006"/>
              <a:gd name="T21" fmla="*/ 771 h 1470"/>
              <a:gd name="T22" fmla="*/ 749 w 8006"/>
              <a:gd name="T23" fmla="*/ 1096 h 1470"/>
              <a:gd name="T24" fmla="*/ 638 w 8006"/>
              <a:gd name="T25" fmla="*/ 173 h 1470"/>
              <a:gd name="T26" fmla="*/ 7997 w 8006"/>
              <a:gd name="T27" fmla="*/ 1218 h 1470"/>
              <a:gd name="T28" fmla="*/ 7808 w 8006"/>
              <a:gd name="T29" fmla="*/ 1229 h 1470"/>
              <a:gd name="T30" fmla="*/ 7333 w 8006"/>
              <a:gd name="T31" fmla="*/ 1260 h 1470"/>
              <a:gd name="T32" fmla="*/ 6966 w 8006"/>
              <a:gd name="T33" fmla="*/ 652 h 1470"/>
              <a:gd name="T34" fmla="*/ 6597 w 8006"/>
              <a:gd name="T35" fmla="*/ 1260 h 1470"/>
              <a:gd name="T36" fmla="*/ 6118 w 8006"/>
              <a:gd name="T37" fmla="*/ 1229 h 1470"/>
              <a:gd name="T38" fmla="*/ 5924 w 8006"/>
              <a:gd name="T39" fmla="*/ 1229 h 1470"/>
              <a:gd name="T40" fmla="*/ 5448 w 8006"/>
              <a:gd name="T41" fmla="*/ 1260 h 1470"/>
              <a:gd name="T42" fmla="*/ 5600 w 8006"/>
              <a:gd name="T43" fmla="*/ 454 h 1470"/>
              <a:gd name="T44" fmla="*/ 5817 w 8006"/>
              <a:gd name="T45" fmla="*/ 454 h 1470"/>
              <a:gd name="T46" fmla="*/ 6277 w 8006"/>
              <a:gd name="T47" fmla="*/ 421 h 1470"/>
              <a:gd name="T48" fmla="*/ 6653 w 8006"/>
              <a:gd name="T49" fmla="*/ 1012 h 1470"/>
              <a:gd name="T50" fmla="*/ 7029 w 8006"/>
              <a:gd name="T51" fmla="*/ 421 h 1470"/>
              <a:gd name="T52" fmla="*/ 7488 w 8006"/>
              <a:gd name="T53" fmla="*/ 454 h 1470"/>
              <a:gd name="T54" fmla="*/ 7705 w 8006"/>
              <a:gd name="T55" fmla="*/ 454 h 1470"/>
              <a:gd name="T56" fmla="*/ 3055 w 8006"/>
              <a:gd name="T57" fmla="*/ 421 h 1470"/>
              <a:gd name="T58" fmla="*/ 2741 w 8006"/>
              <a:gd name="T59" fmla="*/ 397 h 1470"/>
              <a:gd name="T60" fmla="*/ 3015 w 8006"/>
              <a:gd name="T61" fmla="*/ 1148 h 1470"/>
              <a:gd name="T62" fmla="*/ 3159 w 8006"/>
              <a:gd name="T63" fmla="*/ 1260 h 1470"/>
              <a:gd name="T64" fmla="*/ 3159 w 8006"/>
              <a:gd name="T65" fmla="*/ 421 h 1470"/>
              <a:gd name="T66" fmla="*/ 2760 w 8006"/>
              <a:gd name="T67" fmla="*/ 568 h 1470"/>
              <a:gd name="T68" fmla="*/ 4389 w 8006"/>
              <a:gd name="T69" fmla="*/ 1141 h 1470"/>
              <a:gd name="T70" fmla="*/ 3678 w 8006"/>
              <a:gd name="T71" fmla="*/ 841 h 1470"/>
              <a:gd name="T72" fmla="*/ 4389 w 8006"/>
              <a:gd name="T73" fmla="*/ 538 h 1470"/>
              <a:gd name="T74" fmla="*/ 4117 w 8006"/>
              <a:gd name="T75" fmla="*/ 563 h 1470"/>
              <a:gd name="T76" fmla="*/ 4276 w 8006"/>
              <a:gd name="T77" fmla="*/ 1066 h 1470"/>
              <a:gd name="T78" fmla="*/ 4875 w 8006"/>
              <a:gd name="T79" fmla="*/ 398 h 1470"/>
              <a:gd name="T80" fmla="*/ 5316 w 8006"/>
              <a:gd name="T81" fmla="*/ 841 h 1470"/>
              <a:gd name="T82" fmla="*/ 4618 w 8006"/>
              <a:gd name="T83" fmla="*/ 841 h 1470"/>
              <a:gd name="T84" fmla="*/ 4875 w 8006"/>
              <a:gd name="T85" fmla="*/ 1113 h 1470"/>
              <a:gd name="T86" fmla="*/ 3559 w 8006"/>
              <a:gd name="T87" fmla="*/ 1220 h 1470"/>
              <a:gd name="T88" fmla="*/ 3377 w 8006"/>
              <a:gd name="T89" fmla="*/ 1220 h 1470"/>
              <a:gd name="T90" fmla="*/ 3520 w 8006"/>
              <a:gd name="T91" fmla="*/ 23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06" h="1470">
                <a:moveTo>
                  <a:pt x="2159" y="421"/>
                </a:moveTo>
                <a:cubicBezTo>
                  <a:pt x="2180" y="421"/>
                  <a:pt x="2199" y="438"/>
                  <a:pt x="2199" y="461"/>
                </a:cubicBezTo>
                <a:cubicBezTo>
                  <a:pt x="2199" y="1222"/>
                  <a:pt x="2199" y="1222"/>
                  <a:pt x="2199" y="1222"/>
                </a:cubicBezTo>
                <a:cubicBezTo>
                  <a:pt x="2199" y="1243"/>
                  <a:pt x="2180" y="1260"/>
                  <a:pt x="2159" y="1260"/>
                </a:cubicBezTo>
                <a:cubicBezTo>
                  <a:pt x="2056" y="1260"/>
                  <a:pt x="2056" y="1260"/>
                  <a:pt x="2056" y="1260"/>
                </a:cubicBezTo>
                <a:cubicBezTo>
                  <a:pt x="2036" y="1260"/>
                  <a:pt x="2017" y="1244"/>
                  <a:pt x="2017" y="1223"/>
                </a:cubicBezTo>
                <a:cubicBezTo>
                  <a:pt x="2017" y="1153"/>
                  <a:pt x="2017" y="1153"/>
                  <a:pt x="2017" y="1153"/>
                </a:cubicBezTo>
                <a:cubicBezTo>
                  <a:pt x="1965" y="1230"/>
                  <a:pt x="1876" y="1283"/>
                  <a:pt x="1745" y="1283"/>
                </a:cubicBezTo>
                <a:cubicBezTo>
                  <a:pt x="1526" y="1283"/>
                  <a:pt x="1391" y="1138"/>
                  <a:pt x="1391" y="923"/>
                </a:cubicBezTo>
                <a:cubicBezTo>
                  <a:pt x="1391" y="460"/>
                  <a:pt x="1391" y="460"/>
                  <a:pt x="1391" y="460"/>
                </a:cubicBezTo>
                <a:cubicBezTo>
                  <a:pt x="1391" y="438"/>
                  <a:pt x="1411" y="421"/>
                  <a:pt x="1432" y="421"/>
                </a:cubicBezTo>
                <a:cubicBezTo>
                  <a:pt x="1535" y="421"/>
                  <a:pt x="1535" y="421"/>
                  <a:pt x="1535" y="421"/>
                </a:cubicBezTo>
                <a:cubicBezTo>
                  <a:pt x="1556" y="421"/>
                  <a:pt x="1573" y="438"/>
                  <a:pt x="1573" y="460"/>
                </a:cubicBezTo>
                <a:cubicBezTo>
                  <a:pt x="1573" y="893"/>
                  <a:pt x="1573" y="893"/>
                  <a:pt x="1573" y="893"/>
                </a:cubicBezTo>
                <a:cubicBezTo>
                  <a:pt x="1573" y="1033"/>
                  <a:pt x="1647" y="1125"/>
                  <a:pt x="1792" y="1125"/>
                </a:cubicBezTo>
                <a:cubicBezTo>
                  <a:pt x="1933" y="1125"/>
                  <a:pt x="2017" y="1029"/>
                  <a:pt x="2017" y="895"/>
                </a:cubicBezTo>
                <a:cubicBezTo>
                  <a:pt x="2017" y="460"/>
                  <a:pt x="2017" y="460"/>
                  <a:pt x="2017" y="460"/>
                </a:cubicBezTo>
                <a:cubicBezTo>
                  <a:pt x="2017" y="438"/>
                  <a:pt x="2036" y="421"/>
                  <a:pt x="2056" y="421"/>
                </a:cubicBezTo>
                <a:cubicBezTo>
                  <a:pt x="2159" y="421"/>
                  <a:pt x="2159" y="421"/>
                  <a:pt x="2159" y="421"/>
                </a:cubicBezTo>
                <a:moveTo>
                  <a:pt x="638" y="0"/>
                </a:moveTo>
                <a:cubicBezTo>
                  <a:pt x="285" y="0"/>
                  <a:pt x="0" y="274"/>
                  <a:pt x="0" y="641"/>
                </a:cubicBezTo>
                <a:cubicBezTo>
                  <a:pt x="0" y="1008"/>
                  <a:pt x="285" y="1283"/>
                  <a:pt x="638" y="1283"/>
                </a:cubicBezTo>
                <a:cubicBezTo>
                  <a:pt x="698" y="1283"/>
                  <a:pt x="757" y="1275"/>
                  <a:pt x="812" y="1260"/>
                </a:cubicBezTo>
                <a:cubicBezTo>
                  <a:pt x="881" y="1438"/>
                  <a:pt x="881" y="1438"/>
                  <a:pt x="881" y="1438"/>
                </a:cubicBezTo>
                <a:cubicBezTo>
                  <a:pt x="888" y="1458"/>
                  <a:pt x="902" y="1470"/>
                  <a:pt x="928" y="1470"/>
                </a:cubicBezTo>
                <a:cubicBezTo>
                  <a:pt x="1038" y="1470"/>
                  <a:pt x="1038" y="1470"/>
                  <a:pt x="1038" y="1470"/>
                </a:cubicBezTo>
                <a:cubicBezTo>
                  <a:pt x="1064" y="1470"/>
                  <a:pt x="1084" y="1452"/>
                  <a:pt x="1071" y="1419"/>
                </a:cubicBezTo>
                <a:cubicBezTo>
                  <a:pt x="982" y="1185"/>
                  <a:pt x="982" y="1185"/>
                  <a:pt x="982" y="1185"/>
                </a:cubicBezTo>
                <a:cubicBezTo>
                  <a:pt x="1159" y="1074"/>
                  <a:pt x="1276" y="877"/>
                  <a:pt x="1276" y="641"/>
                </a:cubicBezTo>
                <a:cubicBezTo>
                  <a:pt x="1276" y="274"/>
                  <a:pt x="991" y="0"/>
                  <a:pt x="638" y="0"/>
                </a:cubicBezTo>
                <a:moveTo>
                  <a:pt x="916" y="1013"/>
                </a:moveTo>
                <a:cubicBezTo>
                  <a:pt x="835" y="804"/>
                  <a:pt x="835" y="804"/>
                  <a:pt x="835" y="804"/>
                </a:cubicBezTo>
                <a:cubicBezTo>
                  <a:pt x="828" y="786"/>
                  <a:pt x="814" y="771"/>
                  <a:pt x="783" y="771"/>
                </a:cubicBezTo>
                <a:cubicBezTo>
                  <a:pt x="678" y="771"/>
                  <a:pt x="678" y="771"/>
                  <a:pt x="678" y="771"/>
                </a:cubicBezTo>
                <a:cubicBezTo>
                  <a:pt x="652" y="771"/>
                  <a:pt x="631" y="788"/>
                  <a:pt x="643" y="821"/>
                </a:cubicBezTo>
                <a:cubicBezTo>
                  <a:pt x="749" y="1096"/>
                  <a:pt x="749" y="1096"/>
                  <a:pt x="749" y="1096"/>
                </a:cubicBezTo>
                <a:cubicBezTo>
                  <a:pt x="714" y="1105"/>
                  <a:pt x="677" y="1110"/>
                  <a:pt x="638" y="1110"/>
                </a:cubicBezTo>
                <a:cubicBezTo>
                  <a:pt x="379" y="1110"/>
                  <a:pt x="196" y="907"/>
                  <a:pt x="196" y="641"/>
                </a:cubicBezTo>
                <a:cubicBezTo>
                  <a:pt x="196" y="376"/>
                  <a:pt x="379" y="173"/>
                  <a:pt x="638" y="173"/>
                </a:cubicBezTo>
                <a:cubicBezTo>
                  <a:pt x="897" y="173"/>
                  <a:pt x="1080" y="376"/>
                  <a:pt x="1080" y="641"/>
                </a:cubicBezTo>
                <a:cubicBezTo>
                  <a:pt x="1080" y="796"/>
                  <a:pt x="1018" y="929"/>
                  <a:pt x="916" y="1013"/>
                </a:cubicBezTo>
                <a:moveTo>
                  <a:pt x="7997" y="1218"/>
                </a:moveTo>
                <a:cubicBezTo>
                  <a:pt x="8006" y="1239"/>
                  <a:pt x="7995" y="1260"/>
                  <a:pt x="7969" y="1260"/>
                </a:cubicBezTo>
                <a:cubicBezTo>
                  <a:pt x="7854" y="1260"/>
                  <a:pt x="7854" y="1260"/>
                  <a:pt x="7854" y="1260"/>
                </a:cubicBezTo>
                <a:cubicBezTo>
                  <a:pt x="7833" y="1260"/>
                  <a:pt x="7815" y="1250"/>
                  <a:pt x="7808" y="1229"/>
                </a:cubicBezTo>
                <a:cubicBezTo>
                  <a:pt x="7595" y="655"/>
                  <a:pt x="7595" y="655"/>
                  <a:pt x="7595" y="655"/>
                </a:cubicBezTo>
                <a:cubicBezTo>
                  <a:pt x="7378" y="1229"/>
                  <a:pt x="7378" y="1229"/>
                  <a:pt x="7378" y="1229"/>
                </a:cubicBezTo>
                <a:cubicBezTo>
                  <a:pt x="7369" y="1251"/>
                  <a:pt x="7354" y="1260"/>
                  <a:pt x="7333" y="1260"/>
                </a:cubicBezTo>
                <a:cubicBezTo>
                  <a:pt x="7230" y="1260"/>
                  <a:pt x="7230" y="1260"/>
                  <a:pt x="7230" y="1260"/>
                </a:cubicBezTo>
                <a:cubicBezTo>
                  <a:pt x="7209" y="1260"/>
                  <a:pt x="7193" y="1251"/>
                  <a:pt x="7184" y="1229"/>
                </a:cubicBezTo>
                <a:cubicBezTo>
                  <a:pt x="6966" y="652"/>
                  <a:pt x="6966" y="652"/>
                  <a:pt x="6966" y="652"/>
                </a:cubicBezTo>
                <a:cubicBezTo>
                  <a:pt x="6751" y="1229"/>
                  <a:pt x="6751" y="1229"/>
                  <a:pt x="6751" y="1229"/>
                </a:cubicBezTo>
                <a:cubicBezTo>
                  <a:pt x="6742" y="1250"/>
                  <a:pt x="6726" y="1260"/>
                  <a:pt x="6705" y="1260"/>
                </a:cubicBezTo>
                <a:cubicBezTo>
                  <a:pt x="6597" y="1260"/>
                  <a:pt x="6597" y="1260"/>
                  <a:pt x="6597" y="1260"/>
                </a:cubicBezTo>
                <a:cubicBezTo>
                  <a:pt x="6576" y="1260"/>
                  <a:pt x="6560" y="1250"/>
                  <a:pt x="6551" y="1229"/>
                </a:cubicBezTo>
                <a:cubicBezTo>
                  <a:pt x="6338" y="652"/>
                  <a:pt x="6338" y="652"/>
                  <a:pt x="6338" y="652"/>
                </a:cubicBezTo>
                <a:cubicBezTo>
                  <a:pt x="6118" y="1229"/>
                  <a:pt x="6118" y="1229"/>
                  <a:pt x="6118" y="1229"/>
                </a:cubicBezTo>
                <a:cubicBezTo>
                  <a:pt x="6109" y="1251"/>
                  <a:pt x="6093" y="1260"/>
                  <a:pt x="6072" y="1260"/>
                </a:cubicBezTo>
                <a:cubicBezTo>
                  <a:pt x="5969" y="1260"/>
                  <a:pt x="5969" y="1260"/>
                  <a:pt x="5969" y="1260"/>
                </a:cubicBezTo>
                <a:cubicBezTo>
                  <a:pt x="5948" y="1260"/>
                  <a:pt x="5932" y="1251"/>
                  <a:pt x="5924" y="1229"/>
                </a:cubicBezTo>
                <a:cubicBezTo>
                  <a:pt x="5709" y="652"/>
                  <a:pt x="5709" y="652"/>
                  <a:pt x="5709" y="652"/>
                </a:cubicBezTo>
                <a:cubicBezTo>
                  <a:pt x="5494" y="1229"/>
                  <a:pt x="5494" y="1229"/>
                  <a:pt x="5494" y="1229"/>
                </a:cubicBezTo>
                <a:cubicBezTo>
                  <a:pt x="5487" y="1250"/>
                  <a:pt x="5469" y="1260"/>
                  <a:pt x="5448" y="1260"/>
                </a:cubicBezTo>
                <a:cubicBezTo>
                  <a:pt x="5336" y="1260"/>
                  <a:pt x="5336" y="1260"/>
                  <a:pt x="5336" y="1260"/>
                </a:cubicBezTo>
                <a:cubicBezTo>
                  <a:pt x="5310" y="1260"/>
                  <a:pt x="5300" y="1239"/>
                  <a:pt x="5308" y="1218"/>
                </a:cubicBezTo>
                <a:cubicBezTo>
                  <a:pt x="5600" y="454"/>
                  <a:pt x="5600" y="454"/>
                  <a:pt x="5600" y="454"/>
                </a:cubicBezTo>
                <a:cubicBezTo>
                  <a:pt x="5609" y="432"/>
                  <a:pt x="5625" y="421"/>
                  <a:pt x="5646" y="421"/>
                </a:cubicBezTo>
                <a:cubicBezTo>
                  <a:pt x="5772" y="421"/>
                  <a:pt x="5772" y="421"/>
                  <a:pt x="5772" y="421"/>
                </a:cubicBezTo>
                <a:cubicBezTo>
                  <a:pt x="5793" y="421"/>
                  <a:pt x="5808" y="432"/>
                  <a:pt x="5817" y="454"/>
                </a:cubicBezTo>
                <a:cubicBezTo>
                  <a:pt x="6023" y="1012"/>
                  <a:pt x="6023" y="1012"/>
                  <a:pt x="6023" y="1012"/>
                </a:cubicBezTo>
                <a:cubicBezTo>
                  <a:pt x="6231" y="454"/>
                  <a:pt x="6231" y="454"/>
                  <a:pt x="6231" y="454"/>
                </a:cubicBezTo>
                <a:cubicBezTo>
                  <a:pt x="6240" y="432"/>
                  <a:pt x="6256" y="421"/>
                  <a:pt x="6277" y="421"/>
                </a:cubicBezTo>
                <a:cubicBezTo>
                  <a:pt x="6401" y="421"/>
                  <a:pt x="6401" y="421"/>
                  <a:pt x="6401" y="421"/>
                </a:cubicBezTo>
                <a:cubicBezTo>
                  <a:pt x="6422" y="421"/>
                  <a:pt x="6438" y="432"/>
                  <a:pt x="6446" y="454"/>
                </a:cubicBezTo>
                <a:cubicBezTo>
                  <a:pt x="6653" y="1012"/>
                  <a:pt x="6653" y="1012"/>
                  <a:pt x="6653" y="1012"/>
                </a:cubicBezTo>
                <a:cubicBezTo>
                  <a:pt x="6859" y="454"/>
                  <a:pt x="6859" y="454"/>
                  <a:pt x="6859" y="454"/>
                </a:cubicBezTo>
                <a:cubicBezTo>
                  <a:pt x="6868" y="432"/>
                  <a:pt x="6883" y="421"/>
                  <a:pt x="6904" y="421"/>
                </a:cubicBezTo>
                <a:cubicBezTo>
                  <a:pt x="7029" y="421"/>
                  <a:pt x="7029" y="421"/>
                  <a:pt x="7029" y="421"/>
                </a:cubicBezTo>
                <a:cubicBezTo>
                  <a:pt x="7049" y="421"/>
                  <a:pt x="7065" y="432"/>
                  <a:pt x="7074" y="454"/>
                </a:cubicBezTo>
                <a:cubicBezTo>
                  <a:pt x="7284" y="1012"/>
                  <a:pt x="7284" y="1012"/>
                  <a:pt x="7284" y="1012"/>
                </a:cubicBezTo>
                <a:cubicBezTo>
                  <a:pt x="7488" y="454"/>
                  <a:pt x="7488" y="454"/>
                  <a:pt x="7488" y="454"/>
                </a:cubicBezTo>
                <a:cubicBezTo>
                  <a:pt x="7497" y="432"/>
                  <a:pt x="7513" y="421"/>
                  <a:pt x="7534" y="421"/>
                </a:cubicBezTo>
                <a:cubicBezTo>
                  <a:pt x="7660" y="421"/>
                  <a:pt x="7660" y="421"/>
                  <a:pt x="7660" y="421"/>
                </a:cubicBezTo>
                <a:cubicBezTo>
                  <a:pt x="7681" y="421"/>
                  <a:pt x="7696" y="432"/>
                  <a:pt x="7705" y="454"/>
                </a:cubicBezTo>
                <a:cubicBezTo>
                  <a:pt x="7997" y="1218"/>
                  <a:pt x="7997" y="1218"/>
                  <a:pt x="7997" y="1218"/>
                </a:cubicBezTo>
                <a:moveTo>
                  <a:pt x="3159" y="421"/>
                </a:moveTo>
                <a:cubicBezTo>
                  <a:pt x="3055" y="421"/>
                  <a:pt x="3055" y="421"/>
                  <a:pt x="3055" y="421"/>
                </a:cubicBezTo>
                <a:cubicBezTo>
                  <a:pt x="3035" y="421"/>
                  <a:pt x="3015" y="438"/>
                  <a:pt x="3015" y="461"/>
                </a:cubicBezTo>
                <a:cubicBezTo>
                  <a:pt x="3015" y="531"/>
                  <a:pt x="3015" y="531"/>
                  <a:pt x="3015" y="531"/>
                </a:cubicBezTo>
                <a:cubicBezTo>
                  <a:pt x="2963" y="452"/>
                  <a:pt x="2861" y="397"/>
                  <a:pt x="2741" y="397"/>
                </a:cubicBezTo>
                <a:cubicBezTo>
                  <a:pt x="2514" y="397"/>
                  <a:pt x="2318" y="577"/>
                  <a:pt x="2318" y="839"/>
                </a:cubicBezTo>
                <a:cubicBezTo>
                  <a:pt x="2318" y="1105"/>
                  <a:pt x="2514" y="1283"/>
                  <a:pt x="2739" y="1283"/>
                </a:cubicBezTo>
                <a:cubicBezTo>
                  <a:pt x="2861" y="1283"/>
                  <a:pt x="2961" y="1227"/>
                  <a:pt x="3015" y="1148"/>
                </a:cubicBezTo>
                <a:cubicBezTo>
                  <a:pt x="3015" y="1222"/>
                  <a:pt x="3015" y="1222"/>
                  <a:pt x="3015" y="1222"/>
                </a:cubicBezTo>
                <a:cubicBezTo>
                  <a:pt x="3015" y="1243"/>
                  <a:pt x="3035" y="1260"/>
                  <a:pt x="3055" y="1260"/>
                </a:cubicBezTo>
                <a:cubicBezTo>
                  <a:pt x="3159" y="1260"/>
                  <a:pt x="3159" y="1260"/>
                  <a:pt x="3159" y="1260"/>
                </a:cubicBezTo>
                <a:cubicBezTo>
                  <a:pt x="3180" y="1260"/>
                  <a:pt x="3197" y="1243"/>
                  <a:pt x="3197" y="1222"/>
                </a:cubicBezTo>
                <a:cubicBezTo>
                  <a:pt x="3197" y="461"/>
                  <a:pt x="3197" y="461"/>
                  <a:pt x="3197" y="461"/>
                </a:cubicBezTo>
                <a:cubicBezTo>
                  <a:pt x="3197" y="438"/>
                  <a:pt x="3180" y="421"/>
                  <a:pt x="3159" y="421"/>
                </a:cubicBezTo>
                <a:moveTo>
                  <a:pt x="2760" y="1115"/>
                </a:moveTo>
                <a:cubicBezTo>
                  <a:pt x="2610" y="1115"/>
                  <a:pt x="2503" y="993"/>
                  <a:pt x="2503" y="841"/>
                </a:cubicBezTo>
                <a:cubicBezTo>
                  <a:pt x="2503" y="687"/>
                  <a:pt x="2610" y="568"/>
                  <a:pt x="2760" y="568"/>
                </a:cubicBezTo>
                <a:cubicBezTo>
                  <a:pt x="2909" y="568"/>
                  <a:pt x="3017" y="687"/>
                  <a:pt x="3017" y="841"/>
                </a:cubicBezTo>
                <a:cubicBezTo>
                  <a:pt x="3017" y="993"/>
                  <a:pt x="2909" y="1115"/>
                  <a:pt x="2760" y="1115"/>
                </a:cubicBezTo>
                <a:moveTo>
                  <a:pt x="4389" y="1141"/>
                </a:moveTo>
                <a:cubicBezTo>
                  <a:pt x="4412" y="1169"/>
                  <a:pt x="4393" y="1190"/>
                  <a:pt x="4381" y="1199"/>
                </a:cubicBezTo>
                <a:cubicBezTo>
                  <a:pt x="4309" y="1253"/>
                  <a:pt x="4214" y="1283"/>
                  <a:pt x="4111" y="1283"/>
                </a:cubicBezTo>
                <a:cubicBezTo>
                  <a:pt x="3851" y="1283"/>
                  <a:pt x="3678" y="1092"/>
                  <a:pt x="3678" y="841"/>
                </a:cubicBezTo>
                <a:cubicBezTo>
                  <a:pt x="3678" y="589"/>
                  <a:pt x="3851" y="397"/>
                  <a:pt x="4111" y="397"/>
                </a:cubicBezTo>
                <a:cubicBezTo>
                  <a:pt x="4214" y="397"/>
                  <a:pt x="4309" y="426"/>
                  <a:pt x="4381" y="480"/>
                </a:cubicBezTo>
                <a:cubicBezTo>
                  <a:pt x="4393" y="489"/>
                  <a:pt x="4410" y="508"/>
                  <a:pt x="4389" y="538"/>
                </a:cubicBezTo>
                <a:cubicBezTo>
                  <a:pt x="4340" y="606"/>
                  <a:pt x="4340" y="606"/>
                  <a:pt x="4340" y="606"/>
                </a:cubicBezTo>
                <a:cubicBezTo>
                  <a:pt x="4321" y="633"/>
                  <a:pt x="4298" y="626"/>
                  <a:pt x="4279" y="613"/>
                </a:cubicBezTo>
                <a:cubicBezTo>
                  <a:pt x="4234" y="585"/>
                  <a:pt x="4179" y="563"/>
                  <a:pt x="4117" y="563"/>
                </a:cubicBezTo>
                <a:cubicBezTo>
                  <a:pt x="3964" y="563"/>
                  <a:pt x="3863" y="685"/>
                  <a:pt x="3863" y="841"/>
                </a:cubicBezTo>
                <a:cubicBezTo>
                  <a:pt x="3863" y="996"/>
                  <a:pt x="3964" y="1117"/>
                  <a:pt x="4117" y="1117"/>
                </a:cubicBezTo>
                <a:cubicBezTo>
                  <a:pt x="4179" y="1117"/>
                  <a:pt x="4230" y="1092"/>
                  <a:pt x="4276" y="1066"/>
                </a:cubicBezTo>
                <a:cubicBezTo>
                  <a:pt x="4295" y="1056"/>
                  <a:pt x="4316" y="1047"/>
                  <a:pt x="4337" y="1075"/>
                </a:cubicBezTo>
                <a:lnTo>
                  <a:pt x="4389" y="1141"/>
                </a:lnTo>
                <a:close/>
                <a:moveTo>
                  <a:pt x="4875" y="398"/>
                </a:moveTo>
                <a:cubicBezTo>
                  <a:pt x="4630" y="398"/>
                  <a:pt x="4435" y="591"/>
                  <a:pt x="4435" y="841"/>
                </a:cubicBezTo>
                <a:cubicBezTo>
                  <a:pt x="4435" y="1092"/>
                  <a:pt x="4630" y="1283"/>
                  <a:pt x="4875" y="1283"/>
                </a:cubicBezTo>
                <a:cubicBezTo>
                  <a:pt x="5120" y="1283"/>
                  <a:pt x="5316" y="1092"/>
                  <a:pt x="5316" y="841"/>
                </a:cubicBezTo>
                <a:cubicBezTo>
                  <a:pt x="5316" y="591"/>
                  <a:pt x="5120" y="398"/>
                  <a:pt x="4875" y="398"/>
                </a:cubicBezTo>
                <a:moveTo>
                  <a:pt x="4875" y="1113"/>
                </a:moveTo>
                <a:cubicBezTo>
                  <a:pt x="4725" y="1113"/>
                  <a:pt x="4618" y="993"/>
                  <a:pt x="4618" y="841"/>
                </a:cubicBezTo>
                <a:cubicBezTo>
                  <a:pt x="4618" y="687"/>
                  <a:pt x="4725" y="568"/>
                  <a:pt x="4875" y="568"/>
                </a:cubicBezTo>
                <a:cubicBezTo>
                  <a:pt x="5026" y="568"/>
                  <a:pt x="5132" y="687"/>
                  <a:pt x="5132" y="841"/>
                </a:cubicBezTo>
                <a:cubicBezTo>
                  <a:pt x="5132" y="993"/>
                  <a:pt x="5026" y="1113"/>
                  <a:pt x="4875" y="1113"/>
                </a:cubicBezTo>
                <a:moveTo>
                  <a:pt x="3520" y="23"/>
                </a:moveTo>
                <a:cubicBezTo>
                  <a:pt x="3543" y="23"/>
                  <a:pt x="3559" y="42"/>
                  <a:pt x="3559" y="63"/>
                </a:cubicBezTo>
                <a:cubicBezTo>
                  <a:pt x="3559" y="1220"/>
                  <a:pt x="3559" y="1220"/>
                  <a:pt x="3559" y="1220"/>
                </a:cubicBezTo>
                <a:cubicBezTo>
                  <a:pt x="3559" y="1241"/>
                  <a:pt x="3543" y="1260"/>
                  <a:pt x="3520" y="1260"/>
                </a:cubicBezTo>
                <a:cubicBezTo>
                  <a:pt x="3417" y="1260"/>
                  <a:pt x="3417" y="1260"/>
                  <a:pt x="3417" y="1260"/>
                </a:cubicBezTo>
                <a:cubicBezTo>
                  <a:pt x="3396" y="1260"/>
                  <a:pt x="3377" y="1241"/>
                  <a:pt x="3377" y="1220"/>
                </a:cubicBezTo>
                <a:cubicBezTo>
                  <a:pt x="3377" y="63"/>
                  <a:pt x="3377" y="63"/>
                  <a:pt x="3377" y="63"/>
                </a:cubicBezTo>
                <a:cubicBezTo>
                  <a:pt x="3377" y="42"/>
                  <a:pt x="3396" y="23"/>
                  <a:pt x="3417" y="23"/>
                </a:cubicBezTo>
                <a:cubicBezTo>
                  <a:pt x="3520" y="23"/>
                  <a:pt x="3520" y="23"/>
                  <a:pt x="3520" y="23"/>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Microsoft Sans Serif"/>
              <a:ea typeface="+mn-ea"/>
              <a:cs typeface="+mn-cs"/>
            </a:endParaRPr>
          </a:p>
        </p:txBody>
      </p:sp>
      <p:sp>
        <p:nvSpPr>
          <p:cNvPr id="15" name="TextBox 14">
            <a:extLst>
              <a:ext uri="{FF2B5EF4-FFF2-40B4-BE49-F238E27FC236}">
                <a16:creationId xmlns:a16="http://schemas.microsoft.com/office/drawing/2014/main" id="{AC835D43-8A65-4035-A683-22A12DBD52FF}"/>
              </a:ext>
            </a:extLst>
          </p:cNvPr>
          <p:cNvSpPr txBox="1"/>
          <p:nvPr userDrawn="1"/>
        </p:nvSpPr>
        <p:spPr bwMode="gray">
          <a:xfrm>
            <a:off x="494974" y="4086843"/>
            <a:ext cx="3456432" cy="1683538"/>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Microsoft Sans Serif" panose="020B0604020202020204" pitchFamily="34" charset="0"/>
                <a:ea typeface="+mn-ea"/>
                <a:cs typeface="+mn-cs"/>
              </a:rPr>
              <a:t>Nothing in these materials is an offer to sell any of the components or devices referenced herein.</a:t>
            </a:r>
          </a:p>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Microsoft Sans Serif" panose="020B0604020202020204" pitchFamily="34" charset="0"/>
                <a:ea typeface="+mn-ea"/>
                <a:cs typeface="+mn-cs"/>
              </a:rPr>
              <a:t>©2018 Qualcomm Technologies, Inc. and/or its affiliated companies. All Rights Reserved.</a:t>
            </a:r>
          </a:p>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Microsoft Sans Serif" panose="020B0604020202020204" pitchFamily="34" charset="0"/>
                <a:ea typeface="+mn-ea"/>
                <a:cs typeface="+mn-cs"/>
              </a:rPr>
              <a:t>Qualcomm is a trademark of Qualcomm Incorporated, registered in the United States and other countries. Other products and brand names may be trademarks or registered trademarks of their respective owners.</a:t>
            </a:r>
          </a:p>
        </p:txBody>
      </p:sp>
      <p:sp>
        <p:nvSpPr>
          <p:cNvPr id="16" name="TextBox 15">
            <a:extLst>
              <a:ext uri="{FF2B5EF4-FFF2-40B4-BE49-F238E27FC236}">
                <a16:creationId xmlns:a16="http://schemas.microsoft.com/office/drawing/2014/main" id="{5ECB9C80-4B52-44F0-A52E-551E207FA5BB}"/>
              </a:ext>
            </a:extLst>
          </p:cNvPr>
          <p:cNvSpPr txBox="1"/>
          <p:nvPr userDrawn="1"/>
        </p:nvSpPr>
        <p:spPr bwMode="gray">
          <a:xfrm>
            <a:off x="4054476" y="4086843"/>
            <a:ext cx="3950208" cy="2162195"/>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Microsoft Sans Serif" panose="020B0604020202020204" pitchFamily="34" charset="0"/>
                <a:ea typeface="+mn-ea"/>
                <a:cs typeface="+mn-cs"/>
              </a:rPr>
              <a:t>References in this presentation to “Qualcomm” may mean Qualcomm Incorporated, Qualcomm Technologies, Inc., and/or other subsidiaries or business units within the Qualcomm corporate structure, as applicable. Qualcomm Incorporated includes Qualcomm’s licensing business, QTL, and the vast majority of its patent portfolio. Qualcomm Technologies, Inc., a wholly-owned subsidiary of Qualcomm Incorporated, operates, along with its subsidiaries, substantially all of Qualcomm’s engineering, research and development functions, and substantially all of its product and services businesses, including its semiconductor business, QCT.</a:t>
            </a:r>
          </a:p>
        </p:txBody>
      </p:sp>
    </p:spTree>
    <p:extLst>
      <p:ext uri="{BB962C8B-B14F-4D97-AF65-F5344CB8AC3E}">
        <p14:creationId xmlns:p14="http://schemas.microsoft.com/office/powerpoint/2010/main" val="26787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preserve="1" userDrawn="1">
  <p:cSld name="10_Thank You">
    <p:bg bwMode="gray">
      <p:bgPr>
        <a:solidFill>
          <a:schemeClr val="accent3"/>
        </a:solidFill>
        <a:effectLst/>
      </p:bgPr>
    </p:bg>
    <p:spTree>
      <p:nvGrpSpPr>
        <p:cNvPr id="1" name=""/>
        <p:cNvGrpSpPr/>
        <p:nvPr/>
      </p:nvGrpSpPr>
      <p:grpSpPr>
        <a:xfrm>
          <a:off x="0" y="0"/>
          <a:ext cx="0" cy="0"/>
          <a:chOff x="0" y="0"/>
          <a:chExt cx="0" cy="0"/>
        </a:xfrm>
      </p:grpSpPr>
      <p:sp>
        <p:nvSpPr>
          <p:cNvPr id="65" name="Rectangle: Single Corner Rounded 64">
            <a:extLst>
              <a:ext uri="{FF2B5EF4-FFF2-40B4-BE49-F238E27FC236}">
                <a16:creationId xmlns:a16="http://schemas.microsoft.com/office/drawing/2014/main" id="{CF1E7CE3-7A17-4382-8BA4-A6EF494BF310}"/>
              </a:ext>
            </a:extLst>
          </p:cNvPr>
          <p:cNvSpPr/>
          <p:nvPr userDrawn="1"/>
        </p:nvSpPr>
        <p:spPr bwMode="gray">
          <a:xfrm flipV="1">
            <a:off x="1588" y="0"/>
            <a:ext cx="10014977" cy="6170634"/>
          </a:xfrm>
          <a:prstGeom prst="round1Rect">
            <a:avLst>
              <a:gd name="adj" fmla="val 3140"/>
            </a:avLst>
          </a:prstGeom>
          <a:gradFill>
            <a:gsLst>
              <a:gs pos="0">
                <a:srgbClr val="80BCAA"/>
              </a:gs>
              <a:gs pos="75000">
                <a:schemeClr val="accent3">
                  <a:lumMod val="60000"/>
                  <a:lumOff val="40000"/>
                </a:schemeClr>
              </a:gs>
            </a:gsLst>
            <a:lin ang="3000000" scaled="0"/>
          </a:gradFill>
          <a:ln>
            <a:noFill/>
          </a:ln>
          <a:effectLst>
            <a:outerShdw blurRad="825500" dist="317500" dir="8100000" algn="t" rotWithShape="0">
              <a:schemeClr val="accent3">
                <a:lumMod val="50000"/>
                <a:alpha val="8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err="1">
              <a:solidFill>
                <a:prstClr val="white"/>
              </a:solidFill>
            </a:endParaRPr>
          </a:p>
        </p:txBody>
      </p:sp>
      <p:sp>
        <p:nvSpPr>
          <p:cNvPr id="71" name="Rectangle: Single Corner Rounded 70">
            <a:extLst>
              <a:ext uri="{FF2B5EF4-FFF2-40B4-BE49-F238E27FC236}">
                <a16:creationId xmlns:a16="http://schemas.microsoft.com/office/drawing/2014/main" id="{16285E8E-54DA-45A3-8859-F2AC5B9C6A4C}"/>
              </a:ext>
            </a:extLst>
          </p:cNvPr>
          <p:cNvSpPr/>
          <p:nvPr userDrawn="1"/>
        </p:nvSpPr>
        <p:spPr bwMode="gray">
          <a:xfrm flipV="1">
            <a:off x="-6349" y="0"/>
            <a:ext cx="8121650" cy="3764215"/>
          </a:xfrm>
          <a:prstGeom prst="round1Rect">
            <a:avLst>
              <a:gd name="adj" fmla="val 5394"/>
            </a:avLst>
          </a:prstGeom>
          <a:gradFill>
            <a:gsLst>
              <a:gs pos="100000">
                <a:srgbClr val="F2F2F4"/>
              </a:gs>
              <a:gs pos="37000">
                <a:schemeClr val="bg1">
                  <a:lumMod val="0"/>
                  <a:lumOff val="100000"/>
                </a:schemeClr>
              </a:gs>
            </a:gsLst>
            <a:lin ang="8100000" scaled="1"/>
          </a:gradFill>
          <a:ln>
            <a:noFill/>
          </a:ln>
          <a:effectLst>
            <a:outerShdw blurRad="838200" dist="406400" dir="7440000" sx="96000" sy="96000" algn="t" rotWithShape="0">
              <a:schemeClr val="accent3">
                <a:lumMod val="50000"/>
                <a:alpha val="8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err="1">
              <a:solidFill>
                <a:prstClr val="white"/>
              </a:solidFill>
            </a:endParaRPr>
          </a:p>
        </p:txBody>
      </p:sp>
      <p:sp>
        <p:nvSpPr>
          <p:cNvPr id="42" name="TextBox 41">
            <a:extLst>
              <a:ext uri="{FF2B5EF4-FFF2-40B4-BE49-F238E27FC236}">
                <a16:creationId xmlns:a16="http://schemas.microsoft.com/office/drawing/2014/main" id="{0C078D3F-27AE-4E4F-A5C5-A25241137A81}"/>
              </a:ext>
            </a:extLst>
          </p:cNvPr>
          <p:cNvSpPr txBox="1"/>
          <p:nvPr userDrawn="1"/>
        </p:nvSpPr>
        <p:spPr bwMode="gray">
          <a:xfrm>
            <a:off x="484656" y="2348891"/>
            <a:ext cx="3952236" cy="814005"/>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1400" b="0" i="0" u="none" strike="noStrike" kern="1200" cap="none" spc="0" normalizeH="0" baseline="0" noProof="0" dirty="0">
                <a:ln>
                  <a:noFill/>
                </a:ln>
                <a:solidFill>
                  <a:schemeClr val="tx1">
                    <a:lumMod val="85000"/>
                    <a:lumOff val="15000"/>
                  </a:schemeClr>
                </a:solidFill>
                <a:effectLst/>
                <a:uLnTx/>
                <a:uFillTx/>
                <a:latin typeface="Microsoft Sans Serif" panose="020B0604020202020204" pitchFamily="34" charset="0"/>
                <a:ea typeface="+mn-ea"/>
                <a:cs typeface="+mn-cs"/>
              </a:rPr>
              <a:t>Follow us on:</a:t>
            </a:r>
          </a:p>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1400" b="0" i="0" u="none" strike="noStrike" kern="1200" cap="none" spc="0" normalizeH="0" baseline="0" noProof="0" dirty="0">
                <a:ln>
                  <a:noFill/>
                </a:ln>
                <a:solidFill>
                  <a:schemeClr val="tx1">
                    <a:lumMod val="85000"/>
                    <a:lumOff val="15000"/>
                  </a:schemeClr>
                </a:solidFill>
                <a:effectLst/>
                <a:uLnTx/>
                <a:uFillTx/>
                <a:latin typeface="Microsoft Sans Serif" panose="020B0604020202020204" pitchFamily="34" charset="0"/>
                <a:ea typeface="+mn-ea"/>
                <a:cs typeface="+mn-cs"/>
              </a:rPr>
              <a:t>For more information, visit us at:</a:t>
            </a:r>
          </a:p>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1400" b="0" i="0" u="none" strike="noStrike" kern="1200" cap="none" spc="0" normalizeH="0" baseline="0" noProof="0" dirty="0">
                <a:ln>
                  <a:noFill/>
                </a:ln>
                <a:solidFill>
                  <a:schemeClr val="tx1">
                    <a:lumMod val="85000"/>
                    <a:lumOff val="15000"/>
                  </a:schemeClr>
                </a:solidFill>
                <a:effectLst/>
                <a:uLnTx/>
                <a:uFillTx/>
                <a:latin typeface="Microsoft Sans Serif" panose="020B0604020202020204" pitchFamily="34" charset="0"/>
                <a:ea typeface="+mn-ea"/>
                <a:cs typeface="+mn-cs"/>
              </a:rPr>
              <a:t>www.qualcomm.com &amp; www.qualcomm.com/blog</a:t>
            </a:r>
          </a:p>
        </p:txBody>
      </p:sp>
      <p:sp>
        <p:nvSpPr>
          <p:cNvPr id="43" name="TextBox 42">
            <a:extLst>
              <a:ext uri="{FF2B5EF4-FFF2-40B4-BE49-F238E27FC236}">
                <a16:creationId xmlns:a16="http://schemas.microsoft.com/office/drawing/2014/main" id="{1CA64EC1-A159-47CC-BBC8-86849D0369FF}"/>
              </a:ext>
            </a:extLst>
          </p:cNvPr>
          <p:cNvSpPr txBox="1"/>
          <p:nvPr userDrawn="1"/>
        </p:nvSpPr>
        <p:spPr bwMode="gray">
          <a:xfrm>
            <a:off x="483068" y="1128889"/>
            <a:ext cx="3952236" cy="889026"/>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5400" b="0" i="0" u="none" strike="noStrike" kern="1200" cap="none" spc="0" normalizeH="0" baseline="0" noProof="0" dirty="0">
                <a:ln>
                  <a:noFill/>
                </a:ln>
                <a:solidFill>
                  <a:prstClr val="black"/>
                </a:solidFill>
                <a:effectLst/>
                <a:uLnTx/>
                <a:uFillTx/>
                <a:latin typeface="Microsoft Sans Serif" panose="020B0604020202020204" pitchFamily="34" charset="0"/>
                <a:ea typeface="+mn-ea"/>
                <a:cs typeface="+mn-cs"/>
              </a:rPr>
              <a:t>Thank you!</a:t>
            </a:r>
          </a:p>
        </p:txBody>
      </p:sp>
      <p:grpSp>
        <p:nvGrpSpPr>
          <p:cNvPr id="44" name="Group 43">
            <a:extLst>
              <a:ext uri="{FF2B5EF4-FFF2-40B4-BE49-F238E27FC236}">
                <a16:creationId xmlns:a16="http://schemas.microsoft.com/office/drawing/2014/main" id="{8E58AE09-1E5F-4803-A45C-18227E43D796}"/>
              </a:ext>
            </a:extLst>
          </p:cNvPr>
          <p:cNvGrpSpPr/>
          <p:nvPr userDrawn="1"/>
        </p:nvGrpSpPr>
        <p:grpSpPr bwMode="gray">
          <a:xfrm>
            <a:off x="1631429" y="2378044"/>
            <a:ext cx="662232" cy="166848"/>
            <a:chOff x="2444506" y="3670918"/>
            <a:chExt cx="416641" cy="104972"/>
          </a:xfrm>
          <a:solidFill>
            <a:schemeClr val="tx1">
              <a:lumMod val="85000"/>
              <a:lumOff val="15000"/>
            </a:schemeClr>
          </a:solidFill>
        </p:grpSpPr>
        <p:sp>
          <p:nvSpPr>
            <p:cNvPr id="45" name="Freeform 12">
              <a:extLst>
                <a:ext uri="{FF2B5EF4-FFF2-40B4-BE49-F238E27FC236}">
                  <a16:creationId xmlns:a16="http://schemas.microsoft.com/office/drawing/2014/main" id="{A627BAD2-8D69-4928-B16D-595E55F96BC6}"/>
                </a:ext>
              </a:extLst>
            </p:cNvPr>
            <p:cNvSpPr>
              <a:spLocks noChangeAspect="1"/>
            </p:cNvSpPr>
            <p:nvPr/>
          </p:nvSpPr>
          <p:spPr bwMode="gray">
            <a:xfrm>
              <a:off x="2560525" y="3671306"/>
              <a:ext cx="128510" cy="104427"/>
            </a:xfrm>
            <a:custGeom>
              <a:avLst/>
              <a:gdLst>
                <a:gd name="T0" fmla="*/ 800 w 800"/>
                <a:gd name="T1" fmla="*/ 77 h 650"/>
                <a:gd name="T2" fmla="*/ 706 w 800"/>
                <a:gd name="T3" fmla="*/ 103 h 650"/>
                <a:gd name="T4" fmla="*/ 778 w 800"/>
                <a:gd name="T5" fmla="*/ 12 h 650"/>
                <a:gd name="T6" fmla="*/ 674 w 800"/>
                <a:gd name="T7" fmla="*/ 52 h 650"/>
                <a:gd name="T8" fmla="*/ 554 w 800"/>
                <a:gd name="T9" fmla="*/ 0 h 650"/>
                <a:gd name="T10" fmla="*/ 390 w 800"/>
                <a:gd name="T11" fmla="*/ 164 h 650"/>
                <a:gd name="T12" fmla="*/ 394 w 800"/>
                <a:gd name="T13" fmla="*/ 201 h 650"/>
                <a:gd name="T14" fmla="*/ 56 w 800"/>
                <a:gd name="T15" fmla="*/ 30 h 650"/>
                <a:gd name="T16" fmla="*/ 33 w 800"/>
                <a:gd name="T17" fmla="*/ 112 h 650"/>
                <a:gd name="T18" fmla="*/ 106 w 800"/>
                <a:gd name="T19" fmla="*/ 249 h 650"/>
                <a:gd name="T20" fmla="*/ 32 w 800"/>
                <a:gd name="T21" fmla="*/ 229 h 650"/>
                <a:gd name="T22" fmla="*/ 32 w 800"/>
                <a:gd name="T23" fmla="*/ 231 h 650"/>
                <a:gd name="T24" fmla="*/ 164 w 800"/>
                <a:gd name="T25" fmla="*/ 392 h 650"/>
                <a:gd name="T26" fmla="*/ 121 w 800"/>
                <a:gd name="T27" fmla="*/ 397 h 650"/>
                <a:gd name="T28" fmla="*/ 90 w 800"/>
                <a:gd name="T29" fmla="*/ 394 h 650"/>
                <a:gd name="T30" fmla="*/ 243 w 800"/>
                <a:gd name="T31" fmla="*/ 508 h 650"/>
                <a:gd name="T32" fmla="*/ 39 w 800"/>
                <a:gd name="T33" fmla="*/ 579 h 650"/>
                <a:gd name="T34" fmla="*/ 0 w 800"/>
                <a:gd name="T35" fmla="*/ 576 h 650"/>
                <a:gd name="T36" fmla="*/ 252 w 800"/>
                <a:gd name="T37" fmla="*/ 650 h 650"/>
                <a:gd name="T38" fmla="*/ 719 w 800"/>
                <a:gd name="T39" fmla="*/ 183 h 650"/>
                <a:gd name="T40" fmla="*/ 718 w 800"/>
                <a:gd name="T41" fmla="*/ 162 h 650"/>
                <a:gd name="T42" fmla="*/ 800 w 800"/>
                <a:gd name="T43" fmla="*/ 77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00" h="650">
                  <a:moveTo>
                    <a:pt x="800" y="77"/>
                  </a:moveTo>
                  <a:cubicBezTo>
                    <a:pt x="771" y="90"/>
                    <a:pt x="739" y="99"/>
                    <a:pt x="706" y="103"/>
                  </a:cubicBezTo>
                  <a:cubicBezTo>
                    <a:pt x="740" y="82"/>
                    <a:pt x="766" y="50"/>
                    <a:pt x="778" y="12"/>
                  </a:cubicBezTo>
                  <a:cubicBezTo>
                    <a:pt x="746" y="31"/>
                    <a:pt x="711" y="44"/>
                    <a:pt x="674" y="52"/>
                  </a:cubicBezTo>
                  <a:cubicBezTo>
                    <a:pt x="644" y="20"/>
                    <a:pt x="601" y="0"/>
                    <a:pt x="554" y="0"/>
                  </a:cubicBezTo>
                  <a:cubicBezTo>
                    <a:pt x="463" y="0"/>
                    <a:pt x="390" y="73"/>
                    <a:pt x="390" y="164"/>
                  </a:cubicBezTo>
                  <a:cubicBezTo>
                    <a:pt x="390" y="177"/>
                    <a:pt x="391" y="189"/>
                    <a:pt x="394" y="201"/>
                  </a:cubicBezTo>
                  <a:cubicBezTo>
                    <a:pt x="258" y="195"/>
                    <a:pt x="137" y="129"/>
                    <a:pt x="56" y="30"/>
                  </a:cubicBezTo>
                  <a:cubicBezTo>
                    <a:pt x="42" y="54"/>
                    <a:pt x="33" y="82"/>
                    <a:pt x="33" y="112"/>
                  </a:cubicBezTo>
                  <a:cubicBezTo>
                    <a:pt x="33" y="169"/>
                    <a:pt x="62" y="220"/>
                    <a:pt x="106" y="249"/>
                  </a:cubicBezTo>
                  <a:cubicBezTo>
                    <a:pt x="80" y="248"/>
                    <a:pt x="54" y="241"/>
                    <a:pt x="32" y="229"/>
                  </a:cubicBezTo>
                  <a:cubicBezTo>
                    <a:pt x="32" y="229"/>
                    <a:pt x="32" y="230"/>
                    <a:pt x="32" y="231"/>
                  </a:cubicBezTo>
                  <a:cubicBezTo>
                    <a:pt x="32" y="310"/>
                    <a:pt x="89" y="376"/>
                    <a:pt x="164" y="392"/>
                  </a:cubicBezTo>
                  <a:cubicBezTo>
                    <a:pt x="150" y="395"/>
                    <a:pt x="136" y="397"/>
                    <a:pt x="121" y="397"/>
                  </a:cubicBezTo>
                  <a:cubicBezTo>
                    <a:pt x="110" y="397"/>
                    <a:pt x="100" y="396"/>
                    <a:pt x="90" y="394"/>
                  </a:cubicBezTo>
                  <a:cubicBezTo>
                    <a:pt x="111" y="460"/>
                    <a:pt x="171" y="507"/>
                    <a:pt x="243" y="508"/>
                  </a:cubicBezTo>
                  <a:cubicBezTo>
                    <a:pt x="187" y="552"/>
                    <a:pt x="116" y="579"/>
                    <a:pt x="39" y="579"/>
                  </a:cubicBezTo>
                  <a:cubicBezTo>
                    <a:pt x="26" y="579"/>
                    <a:pt x="13" y="578"/>
                    <a:pt x="0" y="576"/>
                  </a:cubicBezTo>
                  <a:cubicBezTo>
                    <a:pt x="73" y="623"/>
                    <a:pt x="159" y="650"/>
                    <a:pt x="252" y="650"/>
                  </a:cubicBezTo>
                  <a:cubicBezTo>
                    <a:pt x="553" y="650"/>
                    <a:pt x="719" y="400"/>
                    <a:pt x="719" y="183"/>
                  </a:cubicBezTo>
                  <a:cubicBezTo>
                    <a:pt x="719" y="176"/>
                    <a:pt x="718" y="169"/>
                    <a:pt x="718" y="162"/>
                  </a:cubicBezTo>
                  <a:cubicBezTo>
                    <a:pt x="750" y="139"/>
                    <a:pt x="778" y="110"/>
                    <a:pt x="800" y="7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icrosoft Sans Serif" panose="020B0604020202020204" pitchFamily="34" charset="0"/>
                <a:ea typeface="+mn-ea"/>
                <a:cs typeface="+mn-cs"/>
              </a:endParaRPr>
            </a:p>
          </p:txBody>
        </p:sp>
        <p:grpSp>
          <p:nvGrpSpPr>
            <p:cNvPr id="46" name="Group 5">
              <a:extLst>
                <a:ext uri="{FF2B5EF4-FFF2-40B4-BE49-F238E27FC236}">
                  <a16:creationId xmlns:a16="http://schemas.microsoft.com/office/drawing/2014/main" id="{0162444D-2A2A-46E3-9507-C0CB7E7AA354}"/>
                </a:ext>
              </a:extLst>
            </p:cNvPr>
            <p:cNvGrpSpPr>
              <a:grpSpLocks noChangeAspect="1"/>
            </p:cNvGrpSpPr>
            <p:nvPr/>
          </p:nvGrpSpPr>
          <p:grpSpPr bwMode="gray">
            <a:xfrm>
              <a:off x="2756386" y="3671305"/>
              <a:ext cx="104761" cy="103529"/>
              <a:chOff x="3331" y="1656"/>
              <a:chExt cx="1020" cy="1008"/>
            </a:xfrm>
            <a:grpFill/>
          </p:grpSpPr>
          <p:sp>
            <p:nvSpPr>
              <p:cNvPr id="48" name="Freeform 6">
                <a:extLst>
                  <a:ext uri="{FF2B5EF4-FFF2-40B4-BE49-F238E27FC236}">
                    <a16:creationId xmlns:a16="http://schemas.microsoft.com/office/drawing/2014/main" id="{77DD6462-B80E-4A66-A3F2-2A93DA872171}"/>
                  </a:ext>
                </a:extLst>
              </p:cNvPr>
              <p:cNvSpPr>
                <a:spLocks noEditPoints="1"/>
              </p:cNvSpPr>
              <p:nvPr/>
            </p:nvSpPr>
            <p:spPr bwMode="gray">
              <a:xfrm>
                <a:off x="3331" y="1656"/>
                <a:ext cx="232" cy="1008"/>
              </a:xfrm>
              <a:custGeom>
                <a:avLst/>
                <a:gdLst>
                  <a:gd name="T0" fmla="*/ 98 w 98"/>
                  <a:gd name="T1" fmla="*/ 46 h 427"/>
                  <a:gd name="T2" fmla="*/ 48 w 98"/>
                  <a:gd name="T3" fmla="*/ 92 h 427"/>
                  <a:gd name="T4" fmla="*/ 0 w 98"/>
                  <a:gd name="T5" fmla="*/ 46 h 427"/>
                  <a:gd name="T6" fmla="*/ 49 w 98"/>
                  <a:gd name="T7" fmla="*/ 0 h 427"/>
                  <a:gd name="T8" fmla="*/ 98 w 98"/>
                  <a:gd name="T9" fmla="*/ 46 h 427"/>
                  <a:gd name="T10" fmla="*/ 2 w 98"/>
                  <a:gd name="T11" fmla="*/ 427 h 427"/>
                  <a:gd name="T12" fmla="*/ 2 w 98"/>
                  <a:gd name="T13" fmla="*/ 129 h 427"/>
                  <a:gd name="T14" fmla="*/ 95 w 98"/>
                  <a:gd name="T15" fmla="*/ 129 h 427"/>
                  <a:gd name="T16" fmla="*/ 95 w 98"/>
                  <a:gd name="T17" fmla="*/ 427 h 427"/>
                  <a:gd name="T18" fmla="*/ 2 w 98"/>
                  <a:gd name="T19" fmla="*/ 427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8" h="427">
                    <a:moveTo>
                      <a:pt x="98" y="46"/>
                    </a:moveTo>
                    <a:cubicBezTo>
                      <a:pt x="98" y="72"/>
                      <a:pt x="79" y="92"/>
                      <a:pt x="48" y="92"/>
                    </a:cubicBezTo>
                    <a:cubicBezTo>
                      <a:pt x="18" y="92"/>
                      <a:pt x="0" y="72"/>
                      <a:pt x="0" y="46"/>
                    </a:cubicBezTo>
                    <a:cubicBezTo>
                      <a:pt x="0" y="20"/>
                      <a:pt x="19" y="0"/>
                      <a:pt x="49" y="0"/>
                    </a:cubicBezTo>
                    <a:cubicBezTo>
                      <a:pt x="79" y="0"/>
                      <a:pt x="97" y="20"/>
                      <a:pt x="98" y="46"/>
                    </a:cubicBezTo>
                    <a:close/>
                    <a:moveTo>
                      <a:pt x="2" y="427"/>
                    </a:moveTo>
                    <a:cubicBezTo>
                      <a:pt x="2" y="129"/>
                      <a:pt x="2" y="129"/>
                      <a:pt x="2" y="129"/>
                    </a:cubicBezTo>
                    <a:cubicBezTo>
                      <a:pt x="95" y="129"/>
                      <a:pt x="95" y="129"/>
                      <a:pt x="95" y="129"/>
                    </a:cubicBezTo>
                    <a:cubicBezTo>
                      <a:pt x="95" y="427"/>
                      <a:pt x="95" y="427"/>
                      <a:pt x="95" y="427"/>
                    </a:cubicBezTo>
                    <a:lnTo>
                      <a:pt x="2" y="4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icrosoft Sans Serif" panose="020B0604020202020204" pitchFamily="34" charset="0"/>
                  <a:ea typeface="+mn-ea"/>
                  <a:cs typeface="+mn-cs"/>
                </a:endParaRPr>
              </a:p>
            </p:txBody>
          </p:sp>
          <p:sp>
            <p:nvSpPr>
              <p:cNvPr id="49" name="Freeform 7">
                <a:extLst>
                  <a:ext uri="{FF2B5EF4-FFF2-40B4-BE49-F238E27FC236}">
                    <a16:creationId xmlns:a16="http://schemas.microsoft.com/office/drawing/2014/main" id="{3438D5A0-89DE-45B0-9C57-B125F96DE5CC}"/>
                  </a:ext>
                </a:extLst>
              </p:cNvPr>
              <p:cNvSpPr>
                <a:spLocks/>
              </p:cNvSpPr>
              <p:nvPr/>
            </p:nvSpPr>
            <p:spPr bwMode="gray">
              <a:xfrm>
                <a:off x="3681" y="1944"/>
                <a:ext cx="670" cy="720"/>
              </a:xfrm>
              <a:custGeom>
                <a:avLst/>
                <a:gdLst>
                  <a:gd name="T0" fmla="*/ 2 w 284"/>
                  <a:gd name="T1" fmla="*/ 102 h 305"/>
                  <a:gd name="T2" fmla="*/ 0 w 284"/>
                  <a:gd name="T3" fmla="*/ 7 h 305"/>
                  <a:gd name="T4" fmla="*/ 80 w 284"/>
                  <a:gd name="T5" fmla="*/ 7 h 305"/>
                  <a:gd name="T6" fmla="*/ 84 w 284"/>
                  <a:gd name="T7" fmla="*/ 48 h 305"/>
                  <a:gd name="T8" fmla="*/ 86 w 284"/>
                  <a:gd name="T9" fmla="*/ 48 h 305"/>
                  <a:gd name="T10" fmla="*/ 178 w 284"/>
                  <a:gd name="T11" fmla="*/ 0 h 305"/>
                  <a:gd name="T12" fmla="*/ 284 w 284"/>
                  <a:gd name="T13" fmla="*/ 129 h 305"/>
                  <a:gd name="T14" fmla="*/ 284 w 284"/>
                  <a:gd name="T15" fmla="*/ 305 h 305"/>
                  <a:gd name="T16" fmla="*/ 192 w 284"/>
                  <a:gd name="T17" fmla="*/ 305 h 305"/>
                  <a:gd name="T18" fmla="*/ 192 w 284"/>
                  <a:gd name="T19" fmla="*/ 140 h 305"/>
                  <a:gd name="T20" fmla="*/ 145 w 284"/>
                  <a:gd name="T21" fmla="*/ 75 h 305"/>
                  <a:gd name="T22" fmla="*/ 98 w 284"/>
                  <a:gd name="T23" fmla="*/ 110 h 305"/>
                  <a:gd name="T24" fmla="*/ 94 w 284"/>
                  <a:gd name="T25" fmla="*/ 133 h 305"/>
                  <a:gd name="T26" fmla="*/ 94 w 284"/>
                  <a:gd name="T27" fmla="*/ 305 h 305"/>
                  <a:gd name="T28" fmla="*/ 2 w 284"/>
                  <a:gd name="T29" fmla="*/ 305 h 305"/>
                  <a:gd name="T30" fmla="*/ 2 w 284"/>
                  <a:gd name="T31" fmla="*/ 102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4" h="305">
                    <a:moveTo>
                      <a:pt x="2" y="102"/>
                    </a:moveTo>
                    <a:cubicBezTo>
                      <a:pt x="2" y="65"/>
                      <a:pt x="1" y="34"/>
                      <a:pt x="0" y="7"/>
                    </a:cubicBezTo>
                    <a:cubicBezTo>
                      <a:pt x="80" y="7"/>
                      <a:pt x="80" y="7"/>
                      <a:pt x="80" y="7"/>
                    </a:cubicBezTo>
                    <a:cubicBezTo>
                      <a:pt x="84" y="48"/>
                      <a:pt x="84" y="48"/>
                      <a:pt x="84" y="48"/>
                    </a:cubicBezTo>
                    <a:cubicBezTo>
                      <a:pt x="86" y="48"/>
                      <a:pt x="86" y="48"/>
                      <a:pt x="86" y="48"/>
                    </a:cubicBezTo>
                    <a:cubicBezTo>
                      <a:pt x="98" y="29"/>
                      <a:pt x="128" y="0"/>
                      <a:pt x="178" y="0"/>
                    </a:cubicBezTo>
                    <a:cubicBezTo>
                      <a:pt x="239" y="0"/>
                      <a:pt x="284" y="41"/>
                      <a:pt x="284" y="129"/>
                    </a:cubicBezTo>
                    <a:cubicBezTo>
                      <a:pt x="284" y="305"/>
                      <a:pt x="284" y="305"/>
                      <a:pt x="284" y="305"/>
                    </a:cubicBezTo>
                    <a:cubicBezTo>
                      <a:pt x="192" y="305"/>
                      <a:pt x="192" y="305"/>
                      <a:pt x="192" y="305"/>
                    </a:cubicBezTo>
                    <a:cubicBezTo>
                      <a:pt x="192" y="140"/>
                      <a:pt x="192" y="140"/>
                      <a:pt x="192" y="140"/>
                    </a:cubicBezTo>
                    <a:cubicBezTo>
                      <a:pt x="192" y="101"/>
                      <a:pt x="178" y="75"/>
                      <a:pt x="145" y="75"/>
                    </a:cubicBezTo>
                    <a:cubicBezTo>
                      <a:pt x="119" y="75"/>
                      <a:pt x="104" y="93"/>
                      <a:pt x="98" y="110"/>
                    </a:cubicBezTo>
                    <a:cubicBezTo>
                      <a:pt x="95" y="116"/>
                      <a:pt x="94" y="124"/>
                      <a:pt x="94" y="133"/>
                    </a:cubicBezTo>
                    <a:cubicBezTo>
                      <a:pt x="94" y="305"/>
                      <a:pt x="94" y="305"/>
                      <a:pt x="94" y="305"/>
                    </a:cubicBezTo>
                    <a:cubicBezTo>
                      <a:pt x="2" y="305"/>
                      <a:pt x="2" y="305"/>
                      <a:pt x="2" y="305"/>
                    </a:cubicBezTo>
                    <a:lnTo>
                      <a:pt x="2"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icrosoft Sans Serif" panose="020B0604020202020204" pitchFamily="34" charset="0"/>
                  <a:ea typeface="+mn-ea"/>
                  <a:cs typeface="+mn-cs"/>
                </a:endParaRPr>
              </a:p>
            </p:txBody>
          </p:sp>
        </p:grpSp>
        <p:sp>
          <p:nvSpPr>
            <p:cNvPr id="47" name="Freeform 5">
              <a:extLst>
                <a:ext uri="{FF2B5EF4-FFF2-40B4-BE49-F238E27FC236}">
                  <a16:creationId xmlns:a16="http://schemas.microsoft.com/office/drawing/2014/main" id="{9B2BAAC6-7CCD-4529-8455-659FC8953183}"/>
                </a:ext>
              </a:extLst>
            </p:cNvPr>
            <p:cNvSpPr>
              <a:spLocks/>
            </p:cNvSpPr>
            <p:nvPr/>
          </p:nvSpPr>
          <p:spPr bwMode="gray">
            <a:xfrm>
              <a:off x="2444506" y="3670918"/>
              <a:ext cx="48669" cy="104972"/>
            </a:xfrm>
            <a:custGeom>
              <a:avLst/>
              <a:gdLst>
                <a:gd name="T0" fmla="*/ 60 w 90"/>
                <a:gd name="T1" fmla="*/ 193 h 193"/>
                <a:gd name="T2" fmla="*/ 20 w 90"/>
                <a:gd name="T3" fmla="*/ 193 h 193"/>
                <a:gd name="T4" fmla="*/ 20 w 90"/>
                <a:gd name="T5" fmla="*/ 97 h 193"/>
                <a:gd name="T6" fmla="*/ 0 w 90"/>
                <a:gd name="T7" fmla="*/ 97 h 193"/>
                <a:gd name="T8" fmla="*/ 0 w 90"/>
                <a:gd name="T9" fmla="*/ 63 h 193"/>
                <a:gd name="T10" fmla="*/ 20 w 90"/>
                <a:gd name="T11" fmla="*/ 63 h 193"/>
                <a:gd name="T12" fmla="*/ 20 w 90"/>
                <a:gd name="T13" fmla="*/ 44 h 193"/>
                <a:gd name="T14" fmla="*/ 63 w 90"/>
                <a:gd name="T15" fmla="*/ 0 h 193"/>
                <a:gd name="T16" fmla="*/ 89 w 90"/>
                <a:gd name="T17" fmla="*/ 0 h 193"/>
                <a:gd name="T18" fmla="*/ 89 w 90"/>
                <a:gd name="T19" fmla="*/ 34 h 193"/>
                <a:gd name="T20" fmla="*/ 73 w 90"/>
                <a:gd name="T21" fmla="*/ 34 h 193"/>
                <a:gd name="T22" fmla="*/ 60 w 90"/>
                <a:gd name="T23" fmla="*/ 47 h 193"/>
                <a:gd name="T24" fmla="*/ 60 w 90"/>
                <a:gd name="T25" fmla="*/ 63 h 193"/>
                <a:gd name="T26" fmla="*/ 90 w 90"/>
                <a:gd name="T27" fmla="*/ 63 h 193"/>
                <a:gd name="T28" fmla="*/ 86 w 90"/>
                <a:gd name="T29" fmla="*/ 97 h 193"/>
                <a:gd name="T30" fmla="*/ 60 w 90"/>
                <a:gd name="T31" fmla="*/ 97 h 193"/>
                <a:gd name="T32" fmla="*/ 60 w 90"/>
                <a:gd name="T33" fmla="*/ 193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0" h="193">
                  <a:moveTo>
                    <a:pt x="60" y="193"/>
                  </a:moveTo>
                  <a:cubicBezTo>
                    <a:pt x="20" y="193"/>
                    <a:pt x="20" y="193"/>
                    <a:pt x="20" y="193"/>
                  </a:cubicBezTo>
                  <a:cubicBezTo>
                    <a:pt x="20" y="97"/>
                    <a:pt x="20" y="97"/>
                    <a:pt x="20" y="97"/>
                  </a:cubicBezTo>
                  <a:cubicBezTo>
                    <a:pt x="0" y="97"/>
                    <a:pt x="0" y="97"/>
                    <a:pt x="0" y="97"/>
                  </a:cubicBezTo>
                  <a:cubicBezTo>
                    <a:pt x="0" y="63"/>
                    <a:pt x="0" y="63"/>
                    <a:pt x="0" y="63"/>
                  </a:cubicBezTo>
                  <a:cubicBezTo>
                    <a:pt x="20" y="63"/>
                    <a:pt x="20" y="63"/>
                    <a:pt x="20" y="63"/>
                  </a:cubicBezTo>
                  <a:cubicBezTo>
                    <a:pt x="20" y="44"/>
                    <a:pt x="20" y="44"/>
                    <a:pt x="20" y="44"/>
                  </a:cubicBezTo>
                  <a:cubicBezTo>
                    <a:pt x="20" y="16"/>
                    <a:pt x="31" y="0"/>
                    <a:pt x="63" y="0"/>
                  </a:cubicBezTo>
                  <a:cubicBezTo>
                    <a:pt x="89" y="0"/>
                    <a:pt x="89" y="0"/>
                    <a:pt x="89" y="0"/>
                  </a:cubicBezTo>
                  <a:cubicBezTo>
                    <a:pt x="89" y="34"/>
                    <a:pt x="89" y="34"/>
                    <a:pt x="89" y="34"/>
                  </a:cubicBezTo>
                  <a:cubicBezTo>
                    <a:pt x="73" y="34"/>
                    <a:pt x="73" y="34"/>
                    <a:pt x="73" y="34"/>
                  </a:cubicBezTo>
                  <a:cubicBezTo>
                    <a:pt x="60" y="34"/>
                    <a:pt x="60" y="38"/>
                    <a:pt x="60" y="47"/>
                  </a:cubicBezTo>
                  <a:cubicBezTo>
                    <a:pt x="60" y="63"/>
                    <a:pt x="60" y="63"/>
                    <a:pt x="60" y="63"/>
                  </a:cubicBezTo>
                  <a:cubicBezTo>
                    <a:pt x="90" y="63"/>
                    <a:pt x="90" y="63"/>
                    <a:pt x="90" y="63"/>
                  </a:cubicBezTo>
                  <a:cubicBezTo>
                    <a:pt x="86" y="97"/>
                    <a:pt x="86" y="97"/>
                    <a:pt x="86" y="97"/>
                  </a:cubicBezTo>
                  <a:cubicBezTo>
                    <a:pt x="60" y="97"/>
                    <a:pt x="60" y="97"/>
                    <a:pt x="60" y="97"/>
                  </a:cubicBezTo>
                  <a:lnTo>
                    <a:pt x="60" y="193"/>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icrosoft Sans Serif" panose="020B0604020202020204" pitchFamily="34" charset="0"/>
                <a:ea typeface="+mn-ea"/>
                <a:cs typeface="+mn-cs"/>
              </a:endParaRPr>
            </a:p>
          </p:txBody>
        </p:sp>
      </p:grpSp>
      <p:sp>
        <p:nvSpPr>
          <p:cNvPr id="26" name="Freeform 5">
            <a:extLst>
              <a:ext uri="{FF2B5EF4-FFF2-40B4-BE49-F238E27FC236}">
                <a16:creationId xmlns:a16="http://schemas.microsoft.com/office/drawing/2014/main" id="{9AE80950-E40D-4560-B328-E8273E5BF344}"/>
              </a:ext>
            </a:extLst>
          </p:cNvPr>
          <p:cNvSpPr>
            <a:spLocks noEditPoints="1"/>
          </p:cNvSpPr>
          <p:nvPr userDrawn="1"/>
        </p:nvSpPr>
        <p:spPr bwMode="gray">
          <a:xfrm>
            <a:off x="485449" y="474662"/>
            <a:ext cx="1319582" cy="241866"/>
          </a:xfrm>
          <a:custGeom>
            <a:avLst/>
            <a:gdLst>
              <a:gd name="T0" fmla="*/ 2199 w 8006"/>
              <a:gd name="T1" fmla="*/ 1222 h 1470"/>
              <a:gd name="T2" fmla="*/ 2017 w 8006"/>
              <a:gd name="T3" fmla="*/ 1223 h 1470"/>
              <a:gd name="T4" fmla="*/ 1391 w 8006"/>
              <a:gd name="T5" fmla="*/ 923 h 1470"/>
              <a:gd name="T6" fmla="*/ 1535 w 8006"/>
              <a:gd name="T7" fmla="*/ 421 h 1470"/>
              <a:gd name="T8" fmla="*/ 1792 w 8006"/>
              <a:gd name="T9" fmla="*/ 1125 h 1470"/>
              <a:gd name="T10" fmla="*/ 2056 w 8006"/>
              <a:gd name="T11" fmla="*/ 421 h 1470"/>
              <a:gd name="T12" fmla="*/ 0 w 8006"/>
              <a:gd name="T13" fmla="*/ 641 h 1470"/>
              <a:gd name="T14" fmla="*/ 881 w 8006"/>
              <a:gd name="T15" fmla="*/ 1438 h 1470"/>
              <a:gd name="T16" fmla="*/ 1071 w 8006"/>
              <a:gd name="T17" fmla="*/ 1419 h 1470"/>
              <a:gd name="T18" fmla="*/ 638 w 8006"/>
              <a:gd name="T19" fmla="*/ 0 h 1470"/>
              <a:gd name="T20" fmla="*/ 783 w 8006"/>
              <a:gd name="T21" fmla="*/ 771 h 1470"/>
              <a:gd name="T22" fmla="*/ 749 w 8006"/>
              <a:gd name="T23" fmla="*/ 1096 h 1470"/>
              <a:gd name="T24" fmla="*/ 638 w 8006"/>
              <a:gd name="T25" fmla="*/ 173 h 1470"/>
              <a:gd name="T26" fmla="*/ 7997 w 8006"/>
              <a:gd name="T27" fmla="*/ 1218 h 1470"/>
              <a:gd name="T28" fmla="*/ 7808 w 8006"/>
              <a:gd name="T29" fmla="*/ 1229 h 1470"/>
              <a:gd name="T30" fmla="*/ 7333 w 8006"/>
              <a:gd name="T31" fmla="*/ 1260 h 1470"/>
              <a:gd name="T32" fmla="*/ 6966 w 8006"/>
              <a:gd name="T33" fmla="*/ 652 h 1470"/>
              <a:gd name="T34" fmla="*/ 6597 w 8006"/>
              <a:gd name="T35" fmla="*/ 1260 h 1470"/>
              <a:gd name="T36" fmla="*/ 6118 w 8006"/>
              <a:gd name="T37" fmla="*/ 1229 h 1470"/>
              <a:gd name="T38" fmla="*/ 5924 w 8006"/>
              <a:gd name="T39" fmla="*/ 1229 h 1470"/>
              <a:gd name="T40" fmla="*/ 5448 w 8006"/>
              <a:gd name="T41" fmla="*/ 1260 h 1470"/>
              <a:gd name="T42" fmla="*/ 5600 w 8006"/>
              <a:gd name="T43" fmla="*/ 454 h 1470"/>
              <a:gd name="T44" fmla="*/ 5817 w 8006"/>
              <a:gd name="T45" fmla="*/ 454 h 1470"/>
              <a:gd name="T46" fmla="*/ 6277 w 8006"/>
              <a:gd name="T47" fmla="*/ 421 h 1470"/>
              <a:gd name="T48" fmla="*/ 6653 w 8006"/>
              <a:gd name="T49" fmla="*/ 1012 h 1470"/>
              <a:gd name="T50" fmla="*/ 7029 w 8006"/>
              <a:gd name="T51" fmla="*/ 421 h 1470"/>
              <a:gd name="T52" fmla="*/ 7488 w 8006"/>
              <a:gd name="T53" fmla="*/ 454 h 1470"/>
              <a:gd name="T54" fmla="*/ 7705 w 8006"/>
              <a:gd name="T55" fmla="*/ 454 h 1470"/>
              <a:gd name="T56" fmla="*/ 3055 w 8006"/>
              <a:gd name="T57" fmla="*/ 421 h 1470"/>
              <a:gd name="T58" fmla="*/ 2741 w 8006"/>
              <a:gd name="T59" fmla="*/ 397 h 1470"/>
              <a:gd name="T60" fmla="*/ 3015 w 8006"/>
              <a:gd name="T61" fmla="*/ 1148 h 1470"/>
              <a:gd name="T62" fmla="*/ 3159 w 8006"/>
              <a:gd name="T63" fmla="*/ 1260 h 1470"/>
              <a:gd name="T64" fmla="*/ 3159 w 8006"/>
              <a:gd name="T65" fmla="*/ 421 h 1470"/>
              <a:gd name="T66" fmla="*/ 2760 w 8006"/>
              <a:gd name="T67" fmla="*/ 568 h 1470"/>
              <a:gd name="T68" fmla="*/ 4389 w 8006"/>
              <a:gd name="T69" fmla="*/ 1141 h 1470"/>
              <a:gd name="T70" fmla="*/ 3678 w 8006"/>
              <a:gd name="T71" fmla="*/ 841 h 1470"/>
              <a:gd name="T72" fmla="*/ 4389 w 8006"/>
              <a:gd name="T73" fmla="*/ 538 h 1470"/>
              <a:gd name="T74" fmla="*/ 4117 w 8006"/>
              <a:gd name="T75" fmla="*/ 563 h 1470"/>
              <a:gd name="T76" fmla="*/ 4276 w 8006"/>
              <a:gd name="T77" fmla="*/ 1066 h 1470"/>
              <a:gd name="T78" fmla="*/ 4875 w 8006"/>
              <a:gd name="T79" fmla="*/ 398 h 1470"/>
              <a:gd name="T80" fmla="*/ 5316 w 8006"/>
              <a:gd name="T81" fmla="*/ 841 h 1470"/>
              <a:gd name="T82" fmla="*/ 4618 w 8006"/>
              <a:gd name="T83" fmla="*/ 841 h 1470"/>
              <a:gd name="T84" fmla="*/ 4875 w 8006"/>
              <a:gd name="T85" fmla="*/ 1113 h 1470"/>
              <a:gd name="T86" fmla="*/ 3559 w 8006"/>
              <a:gd name="T87" fmla="*/ 1220 h 1470"/>
              <a:gd name="T88" fmla="*/ 3377 w 8006"/>
              <a:gd name="T89" fmla="*/ 1220 h 1470"/>
              <a:gd name="T90" fmla="*/ 3520 w 8006"/>
              <a:gd name="T91" fmla="*/ 23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06" h="1470">
                <a:moveTo>
                  <a:pt x="2159" y="421"/>
                </a:moveTo>
                <a:cubicBezTo>
                  <a:pt x="2180" y="421"/>
                  <a:pt x="2199" y="438"/>
                  <a:pt x="2199" y="461"/>
                </a:cubicBezTo>
                <a:cubicBezTo>
                  <a:pt x="2199" y="1222"/>
                  <a:pt x="2199" y="1222"/>
                  <a:pt x="2199" y="1222"/>
                </a:cubicBezTo>
                <a:cubicBezTo>
                  <a:pt x="2199" y="1243"/>
                  <a:pt x="2180" y="1260"/>
                  <a:pt x="2159" y="1260"/>
                </a:cubicBezTo>
                <a:cubicBezTo>
                  <a:pt x="2056" y="1260"/>
                  <a:pt x="2056" y="1260"/>
                  <a:pt x="2056" y="1260"/>
                </a:cubicBezTo>
                <a:cubicBezTo>
                  <a:pt x="2036" y="1260"/>
                  <a:pt x="2017" y="1244"/>
                  <a:pt x="2017" y="1223"/>
                </a:cubicBezTo>
                <a:cubicBezTo>
                  <a:pt x="2017" y="1153"/>
                  <a:pt x="2017" y="1153"/>
                  <a:pt x="2017" y="1153"/>
                </a:cubicBezTo>
                <a:cubicBezTo>
                  <a:pt x="1965" y="1230"/>
                  <a:pt x="1876" y="1283"/>
                  <a:pt x="1745" y="1283"/>
                </a:cubicBezTo>
                <a:cubicBezTo>
                  <a:pt x="1526" y="1283"/>
                  <a:pt x="1391" y="1138"/>
                  <a:pt x="1391" y="923"/>
                </a:cubicBezTo>
                <a:cubicBezTo>
                  <a:pt x="1391" y="460"/>
                  <a:pt x="1391" y="460"/>
                  <a:pt x="1391" y="460"/>
                </a:cubicBezTo>
                <a:cubicBezTo>
                  <a:pt x="1391" y="438"/>
                  <a:pt x="1411" y="421"/>
                  <a:pt x="1432" y="421"/>
                </a:cubicBezTo>
                <a:cubicBezTo>
                  <a:pt x="1535" y="421"/>
                  <a:pt x="1535" y="421"/>
                  <a:pt x="1535" y="421"/>
                </a:cubicBezTo>
                <a:cubicBezTo>
                  <a:pt x="1556" y="421"/>
                  <a:pt x="1573" y="438"/>
                  <a:pt x="1573" y="460"/>
                </a:cubicBezTo>
                <a:cubicBezTo>
                  <a:pt x="1573" y="893"/>
                  <a:pt x="1573" y="893"/>
                  <a:pt x="1573" y="893"/>
                </a:cubicBezTo>
                <a:cubicBezTo>
                  <a:pt x="1573" y="1033"/>
                  <a:pt x="1647" y="1125"/>
                  <a:pt x="1792" y="1125"/>
                </a:cubicBezTo>
                <a:cubicBezTo>
                  <a:pt x="1933" y="1125"/>
                  <a:pt x="2017" y="1029"/>
                  <a:pt x="2017" y="895"/>
                </a:cubicBezTo>
                <a:cubicBezTo>
                  <a:pt x="2017" y="460"/>
                  <a:pt x="2017" y="460"/>
                  <a:pt x="2017" y="460"/>
                </a:cubicBezTo>
                <a:cubicBezTo>
                  <a:pt x="2017" y="438"/>
                  <a:pt x="2036" y="421"/>
                  <a:pt x="2056" y="421"/>
                </a:cubicBezTo>
                <a:cubicBezTo>
                  <a:pt x="2159" y="421"/>
                  <a:pt x="2159" y="421"/>
                  <a:pt x="2159" y="421"/>
                </a:cubicBezTo>
                <a:moveTo>
                  <a:pt x="638" y="0"/>
                </a:moveTo>
                <a:cubicBezTo>
                  <a:pt x="285" y="0"/>
                  <a:pt x="0" y="274"/>
                  <a:pt x="0" y="641"/>
                </a:cubicBezTo>
                <a:cubicBezTo>
                  <a:pt x="0" y="1008"/>
                  <a:pt x="285" y="1283"/>
                  <a:pt x="638" y="1283"/>
                </a:cubicBezTo>
                <a:cubicBezTo>
                  <a:pt x="698" y="1283"/>
                  <a:pt x="757" y="1275"/>
                  <a:pt x="812" y="1260"/>
                </a:cubicBezTo>
                <a:cubicBezTo>
                  <a:pt x="881" y="1438"/>
                  <a:pt x="881" y="1438"/>
                  <a:pt x="881" y="1438"/>
                </a:cubicBezTo>
                <a:cubicBezTo>
                  <a:pt x="888" y="1458"/>
                  <a:pt x="902" y="1470"/>
                  <a:pt x="928" y="1470"/>
                </a:cubicBezTo>
                <a:cubicBezTo>
                  <a:pt x="1038" y="1470"/>
                  <a:pt x="1038" y="1470"/>
                  <a:pt x="1038" y="1470"/>
                </a:cubicBezTo>
                <a:cubicBezTo>
                  <a:pt x="1064" y="1470"/>
                  <a:pt x="1084" y="1452"/>
                  <a:pt x="1071" y="1419"/>
                </a:cubicBezTo>
                <a:cubicBezTo>
                  <a:pt x="982" y="1185"/>
                  <a:pt x="982" y="1185"/>
                  <a:pt x="982" y="1185"/>
                </a:cubicBezTo>
                <a:cubicBezTo>
                  <a:pt x="1159" y="1074"/>
                  <a:pt x="1276" y="877"/>
                  <a:pt x="1276" y="641"/>
                </a:cubicBezTo>
                <a:cubicBezTo>
                  <a:pt x="1276" y="274"/>
                  <a:pt x="991" y="0"/>
                  <a:pt x="638" y="0"/>
                </a:cubicBezTo>
                <a:moveTo>
                  <a:pt x="916" y="1013"/>
                </a:moveTo>
                <a:cubicBezTo>
                  <a:pt x="835" y="804"/>
                  <a:pt x="835" y="804"/>
                  <a:pt x="835" y="804"/>
                </a:cubicBezTo>
                <a:cubicBezTo>
                  <a:pt x="828" y="786"/>
                  <a:pt x="814" y="771"/>
                  <a:pt x="783" y="771"/>
                </a:cubicBezTo>
                <a:cubicBezTo>
                  <a:pt x="678" y="771"/>
                  <a:pt x="678" y="771"/>
                  <a:pt x="678" y="771"/>
                </a:cubicBezTo>
                <a:cubicBezTo>
                  <a:pt x="652" y="771"/>
                  <a:pt x="631" y="788"/>
                  <a:pt x="643" y="821"/>
                </a:cubicBezTo>
                <a:cubicBezTo>
                  <a:pt x="749" y="1096"/>
                  <a:pt x="749" y="1096"/>
                  <a:pt x="749" y="1096"/>
                </a:cubicBezTo>
                <a:cubicBezTo>
                  <a:pt x="714" y="1105"/>
                  <a:pt x="677" y="1110"/>
                  <a:pt x="638" y="1110"/>
                </a:cubicBezTo>
                <a:cubicBezTo>
                  <a:pt x="379" y="1110"/>
                  <a:pt x="196" y="907"/>
                  <a:pt x="196" y="641"/>
                </a:cubicBezTo>
                <a:cubicBezTo>
                  <a:pt x="196" y="376"/>
                  <a:pt x="379" y="173"/>
                  <a:pt x="638" y="173"/>
                </a:cubicBezTo>
                <a:cubicBezTo>
                  <a:pt x="897" y="173"/>
                  <a:pt x="1080" y="376"/>
                  <a:pt x="1080" y="641"/>
                </a:cubicBezTo>
                <a:cubicBezTo>
                  <a:pt x="1080" y="796"/>
                  <a:pt x="1018" y="929"/>
                  <a:pt x="916" y="1013"/>
                </a:cubicBezTo>
                <a:moveTo>
                  <a:pt x="7997" y="1218"/>
                </a:moveTo>
                <a:cubicBezTo>
                  <a:pt x="8006" y="1239"/>
                  <a:pt x="7995" y="1260"/>
                  <a:pt x="7969" y="1260"/>
                </a:cubicBezTo>
                <a:cubicBezTo>
                  <a:pt x="7854" y="1260"/>
                  <a:pt x="7854" y="1260"/>
                  <a:pt x="7854" y="1260"/>
                </a:cubicBezTo>
                <a:cubicBezTo>
                  <a:pt x="7833" y="1260"/>
                  <a:pt x="7815" y="1250"/>
                  <a:pt x="7808" y="1229"/>
                </a:cubicBezTo>
                <a:cubicBezTo>
                  <a:pt x="7595" y="655"/>
                  <a:pt x="7595" y="655"/>
                  <a:pt x="7595" y="655"/>
                </a:cubicBezTo>
                <a:cubicBezTo>
                  <a:pt x="7378" y="1229"/>
                  <a:pt x="7378" y="1229"/>
                  <a:pt x="7378" y="1229"/>
                </a:cubicBezTo>
                <a:cubicBezTo>
                  <a:pt x="7369" y="1251"/>
                  <a:pt x="7354" y="1260"/>
                  <a:pt x="7333" y="1260"/>
                </a:cubicBezTo>
                <a:cubicBezTo>
                  <a:pt x="7230" y="1260"/>
                  <a:pt x="7230" y="1260"/>
                  <a:pt x="7230" y="1260"/>
                </a:cubicBezTo>
                <a:cubicBezTo>
                  <a:pt x="7209" y="1260"/>
                  <a:pt x="7193" y="1251"/>
                  <a:pt x="7184" y="1229"/>
                </a:cubicBezTo>
                <a:cubicBezTo>
                  <a:pt x="6966" y="652"/>
                  <a:pt x="6966" y="652"/>
                  <a:pt x="6966" y="652"/>
                </a:cubicBezTo>
                <a:cubicBezTo>
                  <a:pt x="6751" y="1229"/>
                  <a:pt x="6751" y="1229"/>
                  <a:pt x="6751" y="1229"/>
                </a:cubicBezTo>
                <a:cubicBezTo>
                  <a:pt x="6742" y="1250"/>
                  <a:pt x="6726" y="1260"/>
                  <a:pt x="6705" y="1260"/>
                </a:cubicBezTo>
                <a:cubicBezTo>
                  <a:pt x="6597" y="1260"/>
                  <a:pt x="6597" y="1260"/>
                  <a:pt x="6597" y="1260"/>
                </a:cubicBezTo>
                <a:cubicBezTo>
                  <a:pt x="6576" y="1260"/>
                  <a:pt x="6560" y="1250"/>
                  <a:pt x="6551" y="1229"/>
                </a:cubicBezTo>
                <a:cubicBezTo>
                  <a:pt x="6338" y="652"/>
                  <a:pt x="6338" y="652"/>
                  <a:pt x="6338" y="652"/>
                </a:cubicBezTo>
                <a:cubicBezTo>
                  <a:pt x="6118" y="1229"/>
                  <a:pt x="6118" y="1229"/>
                  <a:pt x="6118" y="1229"/>
                </a:cubicBezTo>
                <a:cubicBezTo>
                  <a:pt x="6109" y="1251"/>
                  <a:pt x="6093" y="1260"/>
                  <a:pt x="6072" y="1260"/>
                </a:cubicBezTo>
                <a:cubicBezTo>
                  <a:pt x="5969" y="1260"/>
                  <a:pt x="5969" y="1260"/>
                  <a:pt x="5969" y="1260"/>
                </a:cubicBezTo>
                <a:cubicBezTo>
                  <a:pt x="5948" y="1260"/>
                  <a:pt x="5932" y="1251"/>
                  <a:pt x="5924" y="1229"/>
                </a:cubicBezTo>
                <a:cubicBezTo>
                  <a:pt x="5709" y="652"/>
                  <a:pt x="5709" y="652"/>
                  <a:pt x="5709" y="652"/>
                </a:cubicBezTo>
                <a:cubicBezTo>
                  <a:pt x="5494" y="1229"/>
                  <a:pt x="5494" y="1229"/>
                  <a:pt x="5494" y="1229"/>
                </a:cubicBezTo>
                <a:cubicBezTo>
                  <a:pt x="5487" y="1250"/>
                  <a:pt x="5469" y="1260"/>
                  <a:pt x="5448" y="1260"/>
                </a:cubicBezTo>
                <a:cubicBezTo>
                  <a:pt x="5336" y="1260"/>
                  <a:pt x="5336" y="1260"/>
                  <a:pt x="5336" y="1260"/>
                </a:cubicBezTo>
                <a:cubicBezTo>
                  <a:pt x="5310" y="1260"/>
                  <a:pt x="5300" y="1239"/>
                  <a:pt x="5308" y="1218"/>
                </a:cubicBezTo>
                <a:cubicBezTo>
                  <a:pt x="5600" y="454"/>
                  <a:pt x="5600" y="454"/>
                  <a:pt x="5600" y="454"/>
                </a:cubicBezTo>
                <a:cubicBezTo>
                  <a:pt x="5609" y="432"/>
                  <a:pt x="5625" y="421"/>
                  <a:pt x="5646" y="421"/>
                </a:cubicBezTo>
                <a:cubicBezTo>
                  <a:pt x="5772" y="421"/>
                  <a:pt x="5772" y="421"/>
                  <a:pt x="5772" y="421"/>
                </a:cubicBezTo>
                <a:cubicBezTo>
                  <a:pt x="5793" y="421"/>
                  <a:pt x="5808" y="432"/>
                  <a:pt x="5817" y="454"/>
                </a:cubicBezTo>
                <a:cubicBezTo>
                  <a:pt x="6023" y="1012"/>
                  <a:pt x="6023" y="1012"/>
                  <a:pt x="6023" y="1012"/>
                </a:cubicBezTo>
                <a:cubicBezTo>
                  <a:pt x="6231" y="454"/>
                  <a:pt x="6231" y="454"/>
                  <a:pt x="6231" y="454"/>
                </a:cubicBezTo>
                <a:cubicBezTo>
                  <a:pt x="6240" y="432"/>
                  <a:pt x="6256" y="421"/>
                  <a:pt x="6277" y="421"/>
                </a:cubicBezTo>
                <a:cubicBezTo>
                  <a:pt x="6401" y="421"/>
                  <a:pt x="6401" y="421"/>
                  <a:pt x="6401" y="421"/>
                </a:cubicBezTo>
                <a:cubicBezTo>
                  <a:pt x="6422" y="421"/>
                  <a:pt x="6438" y="432"/>
                  <a:pt x="6446" y="454"/>
                </a:cubicBezTo>
                <a:cubicBezTo>
                  <a:pt x="6653" y="1012"/>
                  <a:pt x="6653" y="1012"/>
                  <a:pt x="6653" y="1012"/>
                </a:cubicBezTo>
                <a:cubicBezTo>
                  <a:pt x="6859" y="454"/>
                  <a:pt x="6859" y="454"/>
                  <a:pt x="6859" y="454"/>
                </a:cubicBezTo>
                <a:cubicBezTo>
                  <a:pt x="6868" y="432"/>
                  <a:pt x="6883" y="421"/>
                  <a:pt x="6904" y="421"/>
                </a:cubicBezTo>
                <a:cubicBezTo>
                  <a:pt x="7029" y="421"/>
                  <a:pt x="7029" y="421"/>
                  <a:pt x="7029" y="421"/>
                </a:cubicBezTo>
                <a:cubicBezTo>
                  <a:pt x="7049" y="421"/>
                  <a:pt x="7065" y="432"/>
                  <a:pt x="7074" y="454"/>
                </a:cubicBezTo>
                <a:cubicBezTo>
                  <a:pt x="7284" y="1012"/>
                  <a:pt x="7284" y="1012"/>
                  <a:pt x="7284" y="1012"/>
                </a:cubicBezTo>
                <a:cubicBezTo>
                  <a:pt x="7488" y="454"/>
                  <a:pt x="7488" y="454"/>
                  <a:pt x="7488" y="454"/>
                </a:cubicBezTo>
                <a:cubicBezTo>
                  <a:pt x="7497" y="432"/>
                  <a:pt x="7513" y="421"/>
                  <a:pt x="7534" y="421"/>
                </a:cubicBezTo>
                <a:cubicBezTo>
                  <a:pt x="7660" y="421"/>
                  <a:pt x="7660" y="421"/>
                  <a:pt x="7660" y="421"/>
                </a:cubicBezTo>
                <a:cubicBezTo>
                  <a:pt x="7681" y="421"/>
                  <a:pt x="7696" y="432"/>
                  <a:pt x="7705" y="454"/>
                </a:cubicBezTo>
                <a:cubicBezTo>
                  <a:pt x="7997" y="1218"/>
                  <a:pt x="7997" y="1218"/>
                  <a:pt x="7997" y="1218"/>
                </a:cubicBezTo>
                <a:moveTo>
                  <a:pt x="3159" y="421"/>
                </a:moveTo>
                <a:cubicBezTo>
                  <a:pt x="3055" y="421"/>
                  <a:pt x="3055" y="421"/>
                  <a:pt x="3055" y="421"/>
                </a:cubicBezTo>
                <a:cubicBezTo>
                  <a:pt x="3035" y="421"/>
                  <a:pt x="3015" y="438"/>
                  <a:pt x="3015" y="461"/>
                </a:cubicBezTo>
                <a:cubicBezTo>
                  <a:pt x="3015" y="531"/>
                  <a:pt x="3015" y="531"/>
                  <a:pt x="3015" y="531"/>
                </a:cubicBezTo>
                <a:cubicBezTo>
                  <a:pt x="2963" y="452"/>
                  <a:pt x="2861" y="397"/>
                  <a:pt x="2741" y="397"/>
                </a:cubicBezTo>
                <a:cubicBezTo>
                  <a:pt x="2514" y="397"/>
                  <a:pt x="2318" y="577"/>
                  <a:pt x="2318" y="839"/>
                </a:cubicBezTo>
                <a:cubicBezTo>
                  <a:pt x="2318" y="1105"/>
                  <a:pt x="2514" y="1283"/>
                  <a:pt x="2739" y="1283"/>
                </a:cubicBezTo>
                <a:cubicBezTo>
                  <a:pt x="2861" y="1283"/>
                  <a:pt x="2961" y="1227"/>
                  <a:pt x="3015" y="1148"/>
                </a:cubicBezTo>
                <a:cubicBezTo>
                  <a:pt x="3015" y="1222"/>
                  <a:pt x="3015" y="1222"/>
                  <a:pt x="3015" y="1222"/>
                </a:cubicBezTo>
                <a:cubicBezTo>
                  <a:pt x="3015" y="1243"/>
                  <a:pt x="3035" y="1260"/>
                  <a:pt x="3055" y="1260"/>
                </a:cubicBezTo>
                <a:cubicBezTo>
                  <a:pt x="3159" y="1260"/>
                  <a:pt x="3159" y="1260"/>
                  <a:pt x="3159" y="1260"/>
                </a:cubicBezTo>
                <a:cubicBezTo>
                  <a:pt x="3180" y="1260"/>
                  <a:pt x="3197" y="1243"/>
                  <a:pt x="3197" y="1222"/>
                </a:cubicBezTo>
                <a:cubicBezTo>
                  <a:pt x="3197" y="461"/>
                  <a:pt x="3197" y="461"/>
                  <a:pt x="3197" y="461"/>
                </a:cubicBezTo>
                <a:cubicBezTo>
                  <a:pt x="3197" y="438"/>
                  <a:pt x="3180" y="421"/>
                  <a:pt x="3159" y="421"/>
                </a:cubicBezTo>
                <a:moveTo>
                  <a:pt x="2760" y="1115"/>
                </a:moveTo>
                <a:cubicBezTo>
                  <a:pt x="2610" y="1115"/>
                  <a:pt x="2503" y="993"/>
                  <a:pt x="2503" y="841"/>
                </a:cubicBezTo>
                <a:cubicBezTo>
                  <a:pt x="2503" y="687"/>
                  <a:pt x="2610" y="568"/>
                  <a:pt x="2760" y="568"/>
                </a:cubicBezTo>
                <a:cubicBezTo>
                  <a:pt x="2909" y="568"/>
                  <a:pt x="3017" y="687"/>
                  <a:pt x="3017" y="841"/>
                </a:cubicBezTo>
                <a:cubicBezTo>
                  <a:pt x="3017" y="993"/>
                  <a:pt x="2909" y="1115"/>
                  <a:pt x="2760" y="1115"/>
                </a:cubicBezTo>
                <a:moveTo>
                  <a:pt x="4389" y="1141"/>
                </a:moveTo>
                <a:cubicBezTo>
                  <a:pt x="4412" y="1169"/>
                  <a:pt x="4393" y="1190"/>
                  <a:pt x="4381" y="1199"/>
                </a:cubicBezTo>
                <a:cubicBezTo>
                  <a:pt x="4309" y="1253"/>
                  <a:pt x="4214" y="1283"/>
                  <a:pt x="4111" y="1283"/>
                </a:cubicBezTo>
                <a:cubicBezTo>
                  <a:pt x="3851" y="1283"/>
                  <a:pt x="3678" y="1092"/>
                  <a:pt x="3678" y="841"/>
                </a:cubicBezTo>
                <a:cubicBezTo>
                  <a:pt x="3678" y="589"/>
                  <a:pt x="3851" y="397"/>
                  <a:pt x="4111" y="397"/>
                </a:cubicBezTo>
                <a:cubicBezTo>
                  <a:pt x="4214" y="397"/>
                  <a:pt x="4309" y="426"/>
                  <a:pt x="4381" y="480"/>
                </a:cubicBezTo>
                <a:cubicBezTo>
                  <a:pt x="4393" y="489"/>
                  <a:pt x="4410" y="508"/>
                  <a:pt x="4389" y="538"/>
                </a:cubicBezTo>
                <a:cubicBezTo>
                  <a:pt x="4340" y="606"/>
                  <a:pt x="4340" y="606"/>
                  <a:pt x="4340" y="606"/>
                </a:cubicBezTo>
                <a:cubicBezTo>
                  <a:pt x="4321" y="633"/>
                  <a:pt x="4298" y="626"/>
                  <a:pt x="4279" y="613"/>
                </a:cubicBezTo>
                <a:cubicBezTo>
                  <a:pt x="4234" y="585"/>
                  <a:pt x="4179" y="563"/>
                  <a:pt x="4117" y="563"/>
                </a:cubicBezTo>
                <a:cubicBezTo>
                  <a:pt x="3964" y="563"/>
                  <a:pt x="3863" y="685"/>
                  <a:pt x="3863" y="841"/>
                </a:cubicBezTo>
                <a:cubicBezTo>
                  <a:pt x="3863" y="996"/>
                  <a:pt x="3964" y="1117"/>
                  <a:pt x="4117" y="1117"/>
                </a:cubicBezTo>
                <a:cubicBezTo>
                  <a:pt x="4179" y="1117"/>
                  <a:pt x="4230" y="1092"/>
                  <a:pt x="4276" y="1066"/>
                </a:cubicBezTo>
                <a:cubicBezTo>
                  <a:pt x="4295" y="1056"/>
                  <a:pt x="4316" y="1047"/>
                  <a:pt x="4337" y="1075"/>
                </a:cubicBezTo>
                <a:lnTo>
                  <a:pt x="4389" y="1141"/>
                </a:lnTo>
                <a:close/>
                <a:moveTo>
                  <a:pt x="4875" y="398"/>
                </a:moveTo>
                <a:cubicBezTo>
                  <a:pt x="4630" y="398"/>
                  <a:pt x="4435" y="591"/>
                  <a:pt x="4435" y="841"/>
                </a:cubicBezTo>
                <a:cubicBezTo>
                  <a:pt x="4435" y="1092"/>
                  <a:pt x="4630" y="1283"/>
                  <a:pt x="4875" y="1283"/>
                </a:cubicBezTo>
                <a:cubicBezTo>
                  <a:pt x="5120" y="1283"/>
                  <a:pt x="5316" y="1092"/>
                  <a:pt x="5316" y="841"/>
                </a:cubicBezTo>
                <a:cubicBezTo>
                  <a:pt x="5316" y="591"/>
                  <a:pt x="5120" y="398"/>
                  <a:pt x="4875" y="398"/>
                </a:cubicBezTo>
                <a:moveTo>
                  <a:pt x="4875" y="1113"/>
                </a:moveTo>
                <a:cubicBezTo>
                  <a:pt x="4725" y="1113"/>
                  <a:pt x="4618" y="993"/>
                  <a:pt x="4618" y="841"/>
                </a:cubicBezTo>
                <a:cubicBezTo>
                  <a:pt x="4618" y="687"/>
                  <a:pt x="4725" y="568"/>
                  <a:pt x="4875" y="568"/>
                </a:cubicBezTo>
                <a:cubicBezTo>
                  <a:pt x="5026" y="568"/>
                  <a:pt x="5132" y="687"/>
                  <a:pt x="5132" y="841"/>
                </a:cubicBezTo>
                <a:cubicBezTo>
                  <a:pt x="5132" y="993"/>
                  <a:pt x="5026" y="1113"/>
                  <a:pt x="4875" y="1113"/>
                </a:cubicBezTo>
                <a:moveTo>
                  <a:pt x="3520" y="23"/>
                </a:moveTo>
                <a:cubicBezTo>
                  <a:pt x="3543" y="23"/>
                  <a:pt x="3559" y="42"/>
                  <a:pt x="3559" y="63"/>
                </a:cubicBezTo>
                <a:cubicBezTo>
                  <a:pt x="3559" y="1220"/>
                  <a:pt x="3559" y="1220"/>
                  <a:pt x="3559" y="1220"/>
                </a:cubicBezTo>
                <a:cubicBezTo>
                  <a:pt x="3559" y="1241"/>
                  <a:pt x="3543" y="1260"/>
                  <a:pt x="3520" y="1260"/>
                </a:cubicBezTo>
                <a:cubicBezTo>
                  <a:pt x="3417" y="1260"/>
                  <a:pt x="3417" y="1260"/>
                  <a:pt x="3417" y="1260"/>
                </a:cubicBezTo>
                <a:cubicBezTo>
                  <a:pt x="3396" y="1260"/>
                  <a:pt x="3377" y="1241"/>
                  <a:pt x="3377" y="1220"/>
                </a:cubicBezTo>
                <a:cubicBezTo>
                  <a:pt x="3377" y="63"/>
                  <a:pt x="3377" y="63"/>
                  <a:pt x="3377" y="63"/>
                </a:cubicBezTo>
                <a:cubicBezTo>
                  <a:pt x="3377" y="42"/>
                  <a:pt x="3396" y="23"/>
                  <a:pt x="3417" y="23"/>
                </a:cubicBezTo>
                <a:cubicBezTo>
                  <a:pt x="3520" y="23"/>
                  <a:pt x="3520" y="23"/>
                  <a:pt x="3520" y="23"/>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Microsoft Sans Serif"/>
              <a:ea typeface="+mn-ea"/>
              <a:cs typeface="+mn-cs"/>
            </a:endParaRPr>
          </a:p>
        </p:txBody>
      </p:sp>
      <p:sp>
        <p:nvSpPr>
          <p:cNvPr id="15" name="TextBox 14">
            <a:extLst>
              <a:ext uri="{FF2B5EF4-FFF2-40B4-BE49-F238E27FC236}">
                <a16:creationId xmlns:a16="http://schemas.microsoft.com/office/drawing/2014/main" id="{FECA1437-2DE4-4541-8CC7-542EB1A660B2}"/>
              </a:ext>
            </a:extLst>
          </p:cNvPr>
          <p:cNvSpPr txBox="1"/>
          <p:nvPr userDrawn="1"/>
        </p:nvSpPr>
        <p:spPr bwMode="gray">
          <a:xfrm>
            <a:off x="494974" y="4086843"/>
            <a:ext cx="3456432" cy="1683538"/>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Microsoft Sans Serif" panose="020B0604020202020204" pitchFamily="34" charset="0"/>
                <a:ea typeface="+mn-ea"/>
                <a:cs typeface="+mn-cs"/>
              </a:rPr>
              <a:t>Nothing in these materials is an offer to sell any of the components or devices referenced herein.</a:t>
            </a:r>
          </a:p>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Microsoft Sans Serif" panose="020B0604020202020204" pitchFamily="34" charset="0"/>
                <a:ea typeface="+mn-ea"/>
                <a:cs typeface="+mn-cs"/>
              </a:rPr>
              <a:t>©2018 Qualcomm Technologies, Inc. and/or its affiliated companies. All Rights Reserved.</a:t>
            </a:r>
          </a:p>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Microsoft Sans Serif" panose="020B0604020202020204" pitchFamily="34" charset="0"/>
                <a:ea typeface="+mn-ea"/>
                <a:cs typeface="+mn-cs"/>
              </a:rPr>
              <a:t>Qualcomm is a trademark of Qualcomm Incorporated, registered in the United States and other countries. Other products and brand names may be trademarks or registered trademarks of their respective owners.</a:t>
            </a:r>
          </a:p>
        </p:txBody>
      </p:sp>
      <p:sp>
        <p:nvSpPr>
          <p:cNvPr id="16" name="TextBox 15">
            <a:extLst>
              <a:ext uri="{FF2B5EF4-FFF2-40B4-BE49-F238E27FC236}">
                <a16:creationId xmlns:a16="http://schemas.microsoft.com/office/drawing/2014/main" id="{2A7A2340-A86B-4E79-9FF2-BDEACDC1434A}"/>
              </a:ext>
            </a:extLst>
          </p:cNvPr>
          <p:cNvSpPr txBox="1"/>
          <p:nvPr userDrawn="1"/>
        </p:nvSpPr>
        <p:spPr bwMode="gray">
          <a:xfrm>
            <a:off x="4054476" y="4086843"/>
            <a:ext cx="3950208" cy="2162195"/>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Microsoft Sans Serif" panose="020B0604020202020204" pitchFamily="34" charset="0"/>
                <a:ea typeface="+mn-ea"/>
                <a:cs typeface="+mn-cs"/>
              </a:rPr>
              <a:t>References in this presentation to “Qualcomm” may mean Qualcomm Incorporated, Qualcomm Technologies, Inc., and/or other subsidiaries or business units within the Qualcomm corporate structure, as applicable. Qualcomm Incorporated includes Qualcomm’s licensing business, QTL, and the vast majority of its patent portfolio. Qualcomm Technologies, Inc., a wholly-owned subsidiary of Qualcomm Incorporated, operates, along with its subsidiaries, substantially all of Qualcomm’s engineering, research and development functions, and substantially all of its product and services businesses, including its semiconductor business, QCT.</a:t>
            </a:r>
          </a:p>
        </p:txBody>
      </p:sp>
    </p:spTree>
    <p:extLst>
      <p:ext uri="{BB962C8B-B14F-4D97-AF65-F5344CB8AC3E}">
        <p14:creationId xmlns:p14="http://schemas.microsoft.com/office/powerpoint/2010/main" val="2060676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preserve="1" userDrawn="1">
  <p:cSld name="20_Thank You">
    <p:bg bwMode="gray">
      <p:bgPr>
        <a:solidFill>
          <a:schemeClr val="accent5"/>
        </a:solidFill>
        <a:effectLst/>
      </p:bgPr>
    </p:bg>
    <p:spTree>
      <p:nvGrpSpPr>
        <p:cNvPr id="1" name=""/>
        <p:cNvGrpSpPr/>
        <p:nvPr/>
      </p:nvGrpSpPr>
      <p:grpSpPr>
        <a:xfrm>
          <a:off x="0" y="0"/>
          <a:ext cx="0" cy="0"/>
          <a:chOff x="0" y="0"/>
          <a:chExt cx="0" cy="0"/>
        </a:xfrm>
      </p:grpSpPr>
      <p:sp>
        <p:nvSpPr>
          <p:cNvPr id="65" name="Rectangle: Single Corner Rounded 64">
            <a:extLst>
              <a:ext uri="{FF2B5EF4-FFF2-40B4-BE49-F238E27FC236}">
                <a16:creationId xmlns:a16="http://schemas.microsoft.com/office/drawing/2014/main" id="{CF1E7CE3-7A17-4382-8BA4-A6EF494BF310}"/>
              </a:ext>
            </a:extLst>
          </p:cNvPr>
          <p:cNvSpPr/>
          <p:nvPr userDrawn="1"/>
        </p:nvSpPr>
        <p:spPr bwMode="gray">
          <a:xfrm flipV="1">
            <a:off x="1588" y="0"/>
            <a:ext cx="10014977" cy="6170634"/>
          </a:xfrm>
          <a:prstGeom prst="round1Rect">
            <a:avLst>
              <a:gd name="adj" fmla="val 3140"/>
            </a:avLst>
          </a:prstGeom>
          <a:gradFill>
            <a:gsLst>
              <a:gs pos="0">
                <a:srgbClr val="7F8699"/>
              </a:gs>
              <a:gs pos="75000">
                <a:schemeClr val="accent6"/>
              </a:gs>
            </a:gsLst>
            <a:lin ang="3000000" scaled="0"/>
          </a:gradFill>
          <a:ln>
            <a:noFill/>
          </a:ln>
          <a:effectLst>
            <a:outerShdw blurRad="825500" dist="317500" dir="8100000" algn="t" rotWithShape="0">
              <a:schemeClr val="accent5">
                <a:lumMod val="50000"/>
                <a:alpha val="8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err="1">
              <a:solidFill>
                <a:prstClr val="white"/>
              </a:solidFill>
            </a:endParaRPr>
          </a:p>
        </p:txBody>
      </p:sp>
      <p:sp>
        <p:nvSpPr>
          <p:cNvPr id="71" name="Rectangle: Single Corner Rounded 70">
            <a:extLst>
              <a:ext uri="{FF2B5EF4-FFF2-40B4-BE49-F238E27FC236}">
                <a16:creationId xmlns:a16="http://schemas.microsoft.com/office/drawing/2014/main" id="{16285E8E-54DA-45A3-8859-F2AC5B9C6A4C}"/>
              </a:ext>
            </a:extLst>
          </p:cNvPr>
          <p:cNvSpPr/>
          <p:nvPr userDrawn="1"/>
        </p:nvSpPr>
        <p:spPr bwMode="gray">
          <a:xfrm flipV="1">
            <a:off x="-6349" y="0"/>
            <a:ext cx="8121650" cy="3764215"/>
          </a:xfrm>
          <a:prstGeom prst="round1Rect">
            <a:avLst>
              <a:gd name="adj" fmla="val 5394"/>
            </a:avLst>
          </a:prstGeom>
          <a:gradFill>
            <a:gsLst>
              <a:gs pos="100000">
                <a:srgbClr val="F2F2F4"/>
              </a:gs>
              <a:gs pos="37000">
                <a:schemeClr val="bg1">
                  <a:lumMod val="0"/>
                  <a:lumOff val="100000"/>
                </a:schemeClr>
              </a:gs>
            </a:gsLst>
            <a:lin ang="8100000" scaled="1"/>
          </a:gradFill>
          <a:ln>
            <a:noFill/>
          </a:ln>
          <a:effectLst>
            <a:outerShdw blurRad="571500" dist="406400" dir="7440000" sx="96000" sy="96000" algn="t" rotWithShape="0">
              <a:schemeClr val="accent5">
                <a:lumMod val="50000"/>
                <a:alpha val="9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err="1">
              <a:solidFill>
                <a:prstClr val="white"/>
              </a:solidFill>
            </a:endParaRPr>
          </a:p>
        </p:txBody>
      </p:sp>
      <p:sp>
        <p:nvSpPr>
          <p:cNvPr id="42" name="TextBox 41">
            <a:extLst>
              <a:ext uri="{FF2B5EF4-FFF2-40B4-BE49-F238E27FC236}">
                <a16:creationId xmlns:a16="http://schemas.microsoft.com/office/drawing/2014/main" id="{0C078D3F-27AE-4E4F-A5C5-A25241137A81}"/>
              </a:ext>
            </a:extLst>
          </p:cNvPr>
          <p:cNvSpPr txBox="1"/>
          <p:nvPr userDrawn="1"/>
        </p:nvSpPr>
        <p:spPr bwMode="gray">
          <a:xfrm>
            <a:off x="484656" y="2348891"/>
            <a:ext cx="3952236" cy="814005"/>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1400" b="0" i="0" u="none" strike="noStrike" kern="1200" cap="none" spc="0" normalizeH="0" baseline="0" noProof="0" dirty="0">
                <a:ln>
                  <a:noFill/>
                </a:ln>
                <a:solidFill>
                  <a:schemeClr val="tx1">
                    <a:lumMod val="85000"/>
                    <a:lumOff val="15000"/>
                  </a:schemeClr>
                </a:solidFill>
                <a:effectLst/>
                <a:uLnTx/>
                <a:uFillTx/>
                <a:latin typeface="Microsoft Sans Serif" panose="020B0604020202020204" pitchFamily="34" charset="0"/>
                <a:ea typeface="+mn-ea"/>
                <a:cs typeface="+mn-cs"/>
              </a:rPr>
              <a:t>Follow us on:</a:t>
            </a:r>
          </a:p>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1400" b="0" i="0" u="none" strike="noStrike" kern="1200" cap="none" spc="0" normalizeH="0" baseline="0" noProof="0" dirty="0">
                <a:ln>
                  <a:noFill/>
                </a:ln>
                <a:solidFill>
                  <a:schemeClr val="tx1">
                    <a:lumMod val="85000"/>
                    <a:lumOff val="15000"/>
                  </a:schemeClr>
                </a:solidFill>
                <a:effectLst/>
                <a:uLnTx/>
                <a:uFillTx/>
                <a:latin typeface="Microsoft Sans Serif" panose="020B0604020202020204" pitchFamily="34" charset="0"/>
                <a:ea typeface="+mn-ea"/>
                <a:cs typeface="+mn-cs"/>
              </a:rPr>
              <a:t>For more information, visit us at:</a:t>
            </a:r>
          </a:p>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1400" b="0" i="0" u="none" strike="noStrike" kern="1200" cap="none" spc="0" normalizeH="0" baseline="0" noProof="0" dirty="0">
                <a:ln>
                  <a:noFill/>
                </a:ln>
                <a:solidFill>
                  <a:schemeClr val="tx1">
                    <a:lumMod val="85000"/>
                    <a:lumOff val="15000"/>
                  </a:schemeClr>
                </a:solidFill>
                <a:effectLst/>
                <a:uLnTx/>
                <a:uFillTx/>
                <a:latin typeface="Microsoft Sans Serif" panose="020B0604020202020204" pitchFamily="34" charset="0"/>
                <a:ea typeface="+mn-ea"/>
                <a:cs typeface="+mn-cs"/>
              </a:rPr>
              <a:t>www.qualcomm.com &amp; www.qualcomm.com/blog</a:t>
            </a:r>
          </a:p>
        </p:txBody>
      </p:sp>
      <p:sp>
        <p:nvSpPr>
          <p:cNvPr id="43" name="TextBox 42">
            <a:extLst>
              <a:ext uri="{FF2B5EF4-FFF2-40B4-BE49-F238E27FC236}">
                <a16:creationId xmlns:a16="http://schemas.microsoft.com/office/drawing/2014/main" id="{1CA64EC1-A159-47CC-BBC8-86849D0369FF}"/>
              </a:ext>
            </a:extLst>
          </p:cNvPr>
          <p:cNvSpPr txBox="1"/>
          <p:nvPr userDrawn="1"/>
        </p:nvSpPr>
        <p:spPr bwMode="gray">
          <a:xfrm>
            <a:off x="483068" y="1128889"/>
            <a:ext cx="3952236" cy="889026"/>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5400" b="0" i="0" u="none" strike="noStrike" kern="1200" cap="none" spc="0" normalizeH="0" baseline="0" noProof="0" dirty="0">
                <a:ln>
                  <a:noFill/>
                </a:ln>
                <a:solidFill>
                  <a:prstClr val="black"/>
                </a:solidFill>
                <a:effectLst/>
                <a:uLnTx/>
                <a:uFillTx/>
                <a:latin typeface="Microsoft Sans Serif" panose="020B0604020202020204" pitchFamily="34" charset="0"/>
                <a:ea typeface="+mn-ea"/>
                <a:cs typeface="+mn-cs"/>
              </a:rPr>
              <a:t>Thank you!</a:t>
            </a:r>
          </a:p>
        </p:txBody>
      </p:sp>
      <p:grpSp>
        <p:nvGrpSpPr>
          <p:cNvPr id="44" name="Group 43">
            <a:extLst>
              <a:ext uri="{FF2B5EF4-FFF2-40B4-BE49-F238E27FC236}">
                <a16:creationId xmlns:a16="http://schemas.microsoft.com/office/drawing/2014/main" id="{8E58AE09-1E5F-4803-A45C-18227E43D796}"/>
              </a:ext>
            </a:extLst>
          </p:cNvPr>
          <p:cNvGrpSpPr/>
          <p:nvPr userDrawn="1"/>
        </p:nvGrpSpPr>
        <p:grpSpPr bwMode="gray">
          <a:xfrm>
            <a:off x="1631429" y="2378044"/>
            <a:ext cx="662232" cy="166848"/>
            <a:chOff x="2444506" y="3670918"/>
            <a:chExt cx="416641" cy="104972"/>
          </a:xfrm>
          <a:solidFill>
            <a:schemeClr val="tx1">
              <a:lumMod val="85000"/>
              <a:lumOff val="15000"/>
            </a:schemeClr>
          </a:solidFill>
        </p:grpSpPr>
        <p:sp>
          <p:nvSpPr>
            <p:cNvPr id="45" name="Freeform 12">
              <a:extLst>
                <a:ext uri="{FF2B5EF4-FFF2-40B4-BE49-F238E27FC236}">
                  <a16:creationId xmlns:a16="http://schemas.microsoft.com/office/drawing/2014/main" id="{A627BAD2-8D69-4928-B16D-595E55F96BC6}"/>
                </a:ext>
              </a:extLst>
            </p:cNvPr>
            <p:cNvSpPr>
              <a:spLocks noChangeAspect="1"/>
            </p:cNvSpPr>
            <p:nvPr/>
          </p:nvSpPr>
          <p:spPr bwMode="gray">
            <a:xfrm>
              <a:off x="2560525" y="3671306"/>
              <a:ext cx="128510" cy="104427"/>
            </a:xfrm>
            <a:custGeom>
              <a:avLst/>
              <a:gdLst>
                <a:gd name="T0" fmla="*/ 800 w 800"/>
                <a:gd name="T1" fmla="*/ 77 h 650"/>
                <a:gd name="T2" fmla="*/ 706 w 800"/>
                <a:gd name="T3" fmla="*/ 103 h 650"/>
                <a:gd name="T4" fmla="*/ 778 w 800"/>
                <a:gd name="T5" fmla="*/ 12 h 650"/>
                <a:gd name="T6" fmla="*/ 674 w 800"/>
                <a:gd name="T7" fmla="*/ 52 h 650"/>
                <a:gd name="T8" fmla="*/ 554 w 800"/>
                <a:gd name="T9" fmla="*/ 0 h 650"/>
                <a:gd name="T10" fmla="*/ 390 w 800"/>
                <a:gd name="T11" fmla="*/ 164 h 650"/>
                <a:gd name="T12" fmla="*/ 394 w 800"/>
                <a:gd name="T13" fmla="*/ 201 h 650"/>
                <a:gd name="T14" fmla="*/ 56 w 800"/>
                <a:gd name="T15" fmla="*/ 30 h 650"/>
                <a:gd name="T16" fmla="*/ 33 w 800"/>
                <a:gd name="T17" fmla="*/ 112 h 650"/>
                <a:gd name="T18" fmla="*/ 106 w 800"/>
                <a:gd name="T19" fmla="*/ 249 h 650"/>
                <a:gd name="T20" fmla="*/ 32 w 800"/>
                <a:gd name="T21" fmla="*/ 229 h 650"/>
                <a:gd name="T22" fmla="*/ 32 w 800"/>
                <a:gd name="T23" fmla="*/ 231 h 650"/>
                <a:gd name="T24" fmla="*/ 164 w 800"/>
                <a:gd name="T25" fmla="*/ 392 h 650"/>
                <a:gd name="T26" fmla="*/ 121 w 800"/>
                <a:gd name="T27" fmla="*/ 397 h 650"/>
                <a:gd name="T28" fmla="*/ 90 w 800"/>
                <a:gd name="T29" fmla="*/ 394 h 650"/>
                <a:gd name="T30" fmla="*/ 243 w 800"/>
                <a:gd name="T31" fmla="*/ 508 h 650"/>
                <a:gd name="T32" fmla="*/ 39 w 800"/>
                <a:gd name="T33" fmla="*/ 579 h 650"/>
                <a:gd name="T34" fmla="*/ 0 w 800"/>
                <a:gd name="T35" fmla="*/ 576 h 650"/>
                <a:gd name="T36" fmla="*/ 252 w 800"/>
                <a:gd name="T37" fmla="*/ 650 h 650"/>
                <a:gd name="T38" fmla="*/ 719 w 800"/>
                <a:gd name="T39" fmla="*/ 183 h 650"/>
                <a:gd name="T40" fmla="*/ 718 w 800"/>
                <a:gd name="T41" fmla="*/ 162 h 650"/>
                <a:gd name="T42" fmla="*/ 800 w 800"/>
                <a:gd name="T43" fmla="*/ 77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00" h="650">
                  <a:moveTo>
                    <a:pt x="800" y="77"/>
                  </a:moveTo>
                  <a:cubicBezTo>
                    <a:pt x="771" y="90"/>
                    <a:pt x="739" y="99"/>
                    <a:pt x="706" y="103"/>
                  </a:cubicBezTo>
                  <a:cubicBezTo>
                    <a:pt x="740" y="82"/>
                    <a:pt x="766" y="50"/>
                    <a:pt x="778" y="12"/>
                  </a:cubicBezTo>
                  <a:cubicBezTo>
                    <a:pt x="746" y="31"/>
                    <a:pt x="711" y="44"/>
                    <a:pt x="674" y="52"/>
                  </a:cubicBezTo>
                  <a:cubicBezTo>
                    <a:pt x="644" y="20"/>
                    <a:pt x="601" y="0"/>
                    <a:pt x="554" y="0"/>
                  </a:cubicBezTo>
                  <a:cubicBezTo>
                    <a:pt x="463" y="0"/>
                    <a:pt x="390" y="73"/>
                    <a:pt x="390" y="164"/>
                  </a:cubicBezTo>
                  <a:cubicBezTo>
                    <a:pt x="390" y="177"/>
                    <a:pt x="391" y="189"/>
                    <a:pt x="394" y="201"/>
                  </a:cubicBezTo>
                  <a:cubicBezTo>
                    <a:pt x="258" y="195"/>
                    <a:pt x="137" y="129"/>
                    <a:pt x="56" y="30"/>
                  </a:cubicBezTo>
                  <a:cubicBezTo>
                    <a:pt x="42" y="54"/>
                    <a:pt x="33" y="82"/>
                    <a:pt x="33" y="112"/>
                  </a:cubicBezTo>
                  <a:cubicBezTo>
                    <a:pt x="33" y="169"/>
                    <a:pt x="62" y="220"/>
                    <a:pt x="106" y="249"/>
                  </a:cubicBezTo>
                  <a:cubicBezTo>
                    <a:pt x="80" y="248"/>
                    <a:pt x="54" y="241"/>
                    <a:pt x="32" y="229"/>
                  </a:cubicBezTo>
                  <a:cubicBezTo>
                    <a:pt x="32" y="229"/>
                    <a:pt x="32" y="230"/>
                    <a:pt x="32" y="231"/>
                  </a:cubicBezTo>
                  <a:cubicBezTo>
                    <a:pt x="32" y="310"/>
                    <a:pt x="89" y="376"/>
                    <a:pt x="164" y="392"/>
                  </a:cubicBezTo>
                  <a:cubicBezTo>
                    <a:pt x="150" y="395"/>
                    <a:pt x="136" y="397"/>
                    <a:pt x="121" y="397"/>
                  </a:cubicBezTo>
                  <a:cubicBezTo>
                    <a:pt x="110" y="397"/>
                    <a:pt x="100" y="396"/>
                    <a:pt x="90" y="394"/>
                  </a:cubicBezTo>
                  <a:cubicBezTo>
                    <a:pt x="111" y="460"/>
                    <a:pt x="171" y="507"/>
                    <a:pt x="243" y="508"/>
                  </a:cubicBezTo>
                  <a:cubicBezTo>
                    <a:pt x="187" y="552"/>
                    <a:pt x="116" y="579"/>
                    <a:pt x="39" y="579"/>
                  </a:cubicBezTo>
                  <a:cubicBezTo>
                    <a:pt x="26" y="579"/>
                    <a:pt x="13" y="578"/>
                    <a:pt x="0" y="576"/>
                  </a:cubicBezTo>
                  <a:cubicBezTo>
                    <a:pt x="73" y="623"/>
                    <a:pt x="159" y="650"/>
                    <a:pt x="252" y="650"/>
                  </a:cubicBezTo>
                  <a:cubicBezTo>
                    <a:pt x="553" y="650"/>
                    <a:pt x="719" y="400"/>
                    <a:pt x="719" y="183"/>
                  </a:cubicBezTo>
                  <a:cubicBezTo>
                    <a:pt x="719" y="176"/>
                    <a:pt x="718" y="169"/>
                    <a:pt x="718" y="162"/>
                  </a:cubicBezTo>
                  <a:cubicBezTo>
                    <a:pt x="750" y="139"/>
                    <a:pt x="778" y="110"/>
                    <a:pt x="800" y="7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icrosoft Sans Serif" panose="020B0604020202020204" pitchFamily="34" charset="0"/>
                <a:ea typeface="+mn-ea"/>
                <a:cs typeface="+mn-cs"/>
              </a:endParaRPr>
            </a:p>
          </p:txBody>
        </p:sp>
        <p:grpSp>
          <p:nvGrpSpPr>
            <p:cNvPr id="46" name="Group 5">
              <a:extLst>
                <a:ext uri="{FF2B5EF4-FFF2-40B4-BE49-F238E27FC236}">
                  <a16:creationId xmlns:a16="http://schemas.microsoft.com/office/drawing/2014/main" id="{0162444D-2A2A-46E3-9507-C0CB7E7AA354}"/>
                </a:ext>
              </a:extLst>
            </p:cNvPr>
            <p:cNvGrpSpPr>
              <a:grpSpLocks noChangeAspect="1"/>
            </p:cNvGrpSpPr>
            <p:nvPr/>
          </p:nvGrpSpPr>
          <p:grpSpPr bwMode="gray">
            <a:xfrm>
              <a:off x="2756386" y="3671305"/>
              <a:ext cx="104761" cy="103529"/>
              <a:chOff x="3331" y="1656"/>
              <a:chExt cx="1020" cy="1008"/>
            </a:xfrm>
            <a:grpFill/>
          </p:grpSpPr>
          <p:sp>
            <p:nvSpPr>
              <p:cNvPr id="48" name="Freeform 6">
                <a:extLst>
                  <a:ext uri="{FF2B5EF4-FFF2-40B4-BE49-F238E27FC236}">
                    <a16:creationId xmlns:a16="http://schemas.microsoft.com/office/drawing/2014/main" id="{77DD6462-B80E-4A66-A3F2-2A93DA872171}"/>
                  </a:ext>
                </a:extLst>
              </p:cNvPr>
              <p:cNvSpPr>
                <a:spLocks noEditPoints="1"/>
              </p:cNvSpPr>
              <p:nvPr/>
            </p:nvSpPr>
            <p:spPr bwMode="gray">
              <a:xfrm>
                <a:off x="3331" y="1656"/>
                <a:ext cx="232" cy="1008"/>
              </a:xfrm>
              <a:custGeom>
                <a:avLst/>
                <a:gdLst>
                  <a:gd name="T0" fmla="*/ 98 w 98"/>
                  <a:gd name="T1" fmla="*/ 46 h 427"/>
                  <a:gd name="T2" fmla="*/ 48 w 98"/>
                  <a:gd name="T3" fmla="*/ 92 h 427"/>
                  <a:gd name="T4" fmla="*/ 0 w 98"/>
                  <a:gd name="T5" fmla="*/ 46 h 427"/>
                  <a:gd name="T6" fmla="*/ 49 w 98"/>
                  <a:gd name="T7" fmla="*/ 0 h 427"/>
                  <a:gd name="T8" fmla="*/ 98 w 98"/>
                  <a:gd name="T9" fmla="*/ 46 h 427"/>
                  <a:gd name="T10" fmla="*/ 2 w 98"/>
                  <a:gd name="T11" fmla="*/ 427 h 427"/>
                  <a:gd name="T12" fmla="*/ 2 w 98"/>
                  <a:gd name="T13" fmla="*/ 129 h 427"/>
                  <a:gd name="T14" fmla="*/ 95 w 98"/>
                  <a:gd name="T15" fmla="*/ 129 h 427"/>
                  <a:gd name="T16" fmla="*/ 95 w 98"/>
                  <a:gd name="T17" fmla="*/ 427 h 427"/>
                  <a:gd name="T18" fmla="*/ 2 w 98"/>
                  <a:gd name="T19" fmla="*/ 427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8" h="427">
                    <a:moveTo>
                      <a:pt x="98" y="46"/>
                    </a:moveTo>
                    <a:cubicBezTo>
                      <a:pt x="98" y="72"/>
                      <a:pt x="79" y="92"/>
                      <a:pt x="48" y="92"/>
                    </a:cubicBezTo>
                    <a:cubicBezTo>
                      <a:pt x="18" y="92"/>
                      <a:pt x="0" y="72"/>
                      <a:pt x="0" y="46"/>
                    </a:cubicBezTo>
                    <a:cubicBezTo>
                      <a:pt x="0" y="20"/>
                      <a:pt x="19" y="0"/>
                      <a:pt x="49" y="0"/>
                    </a:cubicBezTo>
                    <a:cubicBezTo>
                      <a:pt x="79" y="0"/>
                      <a:pt x="97" y="20"/>
                      <a:pt x="98" y="46"/>
                    </a:cubicBezTo>
                    <a:close/>
                    <a:moveTo>
                      <a:pt x="2" y="427"/>
                    </a:moveTo>
                    <a:cubicBezTo>
                      <a:pt x="2" y="129"/>
                      <a:pt x="2" y="129"/>
                      <a:pt x="2" y="129"/>
                    </a:cubicBezTo>
                    <a:cubicBezTo>
                      <a:pt x="95" y="129"/>
                      <a:pt x="95" y="129"/>
                      <a:pt x="95" y="129"/>
                    </a:cubicBezTo>
                    <a:cubicBezTo>
                      <a:pt x="95" y="427"/>
                      <a:pt x="95" y="427"/>
                      <a:pt x="95" y="427"/>
                    </a:cubicBezTo>
                    <a:lnTo>
                      <a:pt x="2" y="4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icrosoft Sans Serif" panose="020B0604020202020204" pitchFamily="34" charset="0"/>
                  <a:ea typeface="+mn-ea"/>
                  <a:cs typeface="+mn-cs"/>
                </a:endParaRPr>
              </a:p>
            </p:txBody>
          </p:sp>
          <p:sp>
            <p:nvSpPr>
              <p:cNvPr id="49" name="Freeform 7">
                <a:extLst>
                  <a:ext uri="{FF2B5EF4-FFF2-40B4-BE49-F238E27FC236}">
                    <a16:creationId xmlns:a16="http://schemas.microsoft.com/office/drawing/2014/main" id="{3438D5A0-89DE-45B0-9C57-B125F96DE5CC}"/>
                  </a:ext>
                </a:extLst>
              </p:cNvPr>
              <p:cNvSpPr>
                <a:spLocks/>
              </p:cNvSpPr>
              <p:nvPr/>
            </p:nvSpPr>
            <p:spPr bwMode="gray">
              <a:xfrm>
                <a:off x="3681" y="1944"/>
                <a:ext cx="670" cy="720"/>
              </a:xfrm>
              <a:custGeom>
                <a:avLst/>
                <a:gdLst>
                  <a:gd name="T0" fmla="*/ 2 w 284"/>
                  <a:gd name="T1" fmla="*/ 102 h 305"/>
                  <a:gd name="T2" fmla="*/ 0 w 284"/>
                  <a:gd name="T3" fmla="*/ 7 h 305"/>
                  <a:gd name="T4" fmla="*/ 80 w 284"/>
                  <a:gd name="T5" fmla="*/ 7 h 305"/>
                  <a:gd name="T6" fmla="*/ 84 w 284"/>
                  <a:gd name="T7" fmla="*/ 48 h 305"/>
                  <a:gd name="T8" fmla="*/ 86 w 284"/>
                  <a:gd name="T9" fmla="*/ 48 h 305"/>
                  <a:gd name="T10" fmla="*/ 178 w 284"/>
                  <a:gd name="T11" fmla="*/ 0 h 305"/>
                  <a:gd name="T12" fmla="*/ 284 w 284"/>
                  <a:gd name="T13" fmla="*/ 129 h 305"/>
                  <a:gd name="T14" fmla="*/ 284 w 284"/>
                  <a:gd name="T15" fmla="*/ 305 h 305"/>
                  <a:gd name="T16" fmla="*/ 192 w 284"/>
                  <a:gd name="T17" fmla="*/ 305 h 305"/>
                  <a:gd name="T18" fmla="*/ 192 w 284"/>
                  <a:gd name="T19" fmla="*/ 140 h 305"/>
                  <a:gd name="T20" fmla="*/ 145 w 284"/>
                  <a:gd name="T21" fmla="*/ 75 h 305"/>
                  <a:gd name="T22" fmla="*/ 98 w 284"/>
                  <a:gd name="T23" fmla="*/ 110 h 305"/>
                  <a:gd name="T24" fmla="*/ 94 w 284"/>
                  <a:gd name="T25" fmla="*/ 133 h 305"/>
                  <a:gd name="T26" fmla="*/ 94 w 284"/>
                  <a:gd name="T27" fmla="*/ 305 h 305"/>
                  <a:gd name="T28" fmla="*/ 2 w 284"/>
                  <a:gd name="T29" fmla="*/ 305 h 305"/>
                  <a:gd name="T30" fmla="*/ 2 w 284"/>
                  <a:gd name="T31" fmla="*/ 102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4" h="305">
                    <a:moveTo>
                      <a:pt x="2" y="102"/>
                    </a:moveTo>
                    <a:cubicBezTo>
                      <a:pt x="2" y="65"/>
                      <a:pt x="1" y="34"/>
                      <a:pt x="0" y="7"/>
                    </a:cubicBezTo>
                    <a:cubicBezTo>
                      <a:pt x="80" y="7"/>
                      <a:pt x="80" y="7"/>
                      <a:pt x="80" y="7"/>
                    </a:cubicBezTo>
                    <a:cubicBezTo>
                      <a:pt x="84" y="48"/>
                      <a:pt x="84" y="48"/>
                      <a:pt x="84" y="48"/>
                    </a:cubicBezTo>
                    <a:cubicBezTo>
                      <a:pt x="86" y="48"/>
                      <a:pt x="86" y="48"/>
                      <a:pt x="86" y="48"/>
                    </a:cubicBezTo>
                    <a:cubicBezTo>
                      <a:pt x="98" y="29"/>
                      <a:pt x="128" y="0"/>
                      <a:pt x="178" y="0"/>
                    </a:cubicBezTo>
                    <a:cubicBezTo>
                      <a:pt x="239" y="0"/>
                      <a:pt x="284" y="41"/>
                      <a:pt x="284" y="129"/>
                    </a:cubicBezTo>
                    <a:cubicBezTo>
                      <a:pt x="284" y="305"/>
                      <a:pt x="284" y="305"/>
                      <a:pt x="284" y="305"/>
                    </a:cubicBezTo>
                    <a:cubicBezTo>
                      <a:pt x="192" y="305"/>
                      <a:pt x="192" y="305"/>
                      <a:pt x="192" y="305"/>
                    </a:cubicBezTo>
                    <a:cubicBezTo>
                      <a:pt x="192" y="140"/>
                      <a:pt x="192" y="140"/>
                      <a:pt x="192" y="140"/>
                    </a:cubicBezTo>
                    <a:cubicBezTo>
                      <a:pt x="192" y="101"/>
                      <a:pt x="178" y="75"/>
                      <a:pt x="145" y="75"/>
                    </a:cubicBezTo>
                    <a:cubicBezTo>
                      <a:pt x="119" y="75"/>
                      <a:pt x="104" y="93"/>
                      <a:pt x="98" y="110"/>
                    </a:cubicBezTo>
                    <a:cubicBezTo>
                      <a:pt x="95" y="116"/>
                      <a:pt x="94" y="124"/>
                      <a:pt x="94" y="133"/>
                    </a:cubicBezTo>
                    <a:cubicBezTo>
                      <a:pt x="94" y="305"/>
                      <a:pt x="94" y="305"/>
                      <a:pt x="94" y="305"/>
                    </a:cubicBezTo>
                    <a:cubicBezTo>
                      <a:pt x="2" y="305"/>
                      <a:pt x="2" y="305"/>
                      <a:pt x="2" y="305"/>
                    </a:cubicBezTo>
                    <a:lnTo>
                      <a:pt x="2"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icrosoft Sans Serif" panose="020B0604020202020204" pitchFamily="34" charset="0"/>
                  <a:ea typeface="+mn-ea"/>
                  <a:cs typeface="+mn-cs"/>
                </a:endParaRPr>
              </a:p>
            </p:txBody>
          </p:sp>
        </p:grpSp>
        <p:sp>
          <p:nvSpPr>
            <p:cNvPr id="47" name="Freeform 5">
              <a:extLst>
                <a:ext uri="{FF2B5EF4-FFF2-40B4-BE49-F238E27FC236}">
                  <a16:creationId xmlns:a16="http://schemas.microsoft.com/office/drawing/2014/main" id="{9B2BAAC6-7CCD-4529-8455-659FC8953183}"/>
                </a:ext>
              </a:extLst>
            </p:cNvPr>
            <p:cNvSpPr>
              <a:spLocks/>
            </p:cNvSpPr>
            <p:nvPr/>
          </p:nvSpPr>
          <p:spPr bwMode="gray">
            <a:xfrm>
              <a:off x="2444506" y="3670918"/>
              <a:ext cx="48669" cy="104972"/>
            </a:xfrm>
            <a:custGeom>
              <a:avLst/>
              <a:gdLst>
                <a:gd name="T0" fmla="*/ 60 w 90"/>
                <a:gd name="T1" fmla="*/ 193 h 193"/>
                <a:gd name="T2" fmla="*/ 20 w 90"/>
                <a:gd name="T3" fmla="*/ 193 h 193"/>
                <a:gd name="T4" fmla="*/ 20 w 90"/>
                <a:gd name="T5" fmla="*/ 97 h 193"/>
                <a:gd name="T6" fmla="*/ 0 w 90"/>
                <a:gd name="T7" fmla="*/ 97 h 193"/>
                <a:gd name="T8" fmla="*/ 0 w 90"/>
                <a:gd name="T9" fmla="*/ 63 h 193"/>
                <a:gd name="T10" fmla="*/ 20 w 90"/>
                <a:gd name="T11" fmla="*/ 63 h 193"/>
                <a:gd name="T12" fmla="*/ 20 w 90"/>
                <a:gd name="T13" fmla="*/ 44 h 193"/>
                <a:gd name="T14" fmla="*/ 63 w 90"/>
                <a:gd name="T15" fmla="*/ 0 h 193"/>
                <a:gd name="T16" fmla="*/ 89 w 90"/>
                <a:gd name="T17" fmla="*/ 0 h 193"/>
                <a:gd name="T18" fmla="*/ 89 w 90"/>
                <a:gd name="T19" fmla="*/ 34 h 193"/>
                <a:gd name="T20" fmla="*/ 73 w 90"/>
                <a:gd name="T21" fmla="*/ 34 h 193"/>
                <a:gd name="T22" fmla="*/ 60 w 90"/>
                <a:gd name="T23" fmla="*/ 47 h 193"/>
                <a:gd name="T24" fmla="*/ 60 w 90"/>
                <a:gd name="T25" fmla="*/ 63 h 193"/>
                <a:gd name="T26" fmla="*/ 90 w 90"/>
                <a:gd name="T27" fmla="*/ 63 h 193"/>
                <a:gd name="T28" fmla="*/ 86 w 90"/>
                <a:gd name="T29" fmla="*/ 97 h 193"/>
                <a:gd name="T30" fmla="*/ 60 w 90"/>
                <a:gd name="T31" fmla="*/ 97 h 193"/>
                <a:gd name="T32" fmla="*/ 60 w 90"/>
                <a:gd name="T33" fmla="*/ 193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0" h="193">
                  <a:moveTo>
                    <a:pt x="60" y="193"/>
                  </a:moveTo>
                  <a:cubicBezTo>
                    <a:pt x="20" y="193"/>
                    <a:pt x="20" y="193"/>
                    <a:pt x="20" y="193"/>
                  </a:cubicBezTo>
                  <a:cubicBezTo>
                    <a:pt x="20" y="97"/>
                    <a:pt x="20" y="97"/>
                    <a:pt x="20" y="97"/>
                  </a:cubicBezTo>
                  <a:cubicBezTo>
                    <a:pt x="0" y="97"/>
                    <a:pt x="0" y="97"/>
                    <a:pt x="0" y="97"/>
                  </a:cubicBezTo>
                  <a:cubicBezTo>
                    <a:pt x="0" y="63"/>
                    <a:pt x="0" y="63"/>
                    <a:pt x="0" y="63"/>
                  </a:cubicBezTo>
                  <a:cubicBezTo>
                    <a:pt x="20" y="63"/>
                    <a:pt x="20" y="63"/>
                    <a:pt x="20" y="63"/>
                  </a:cubicBezTo>
                  <a:cubicBezTo>
                    <a:pt x="20" y="44"/>
                    <a:pt x="20" y="44"/>
                    <a:pt x="20" y="44"/>
                  </a:cubicBezTo>
                  <a:cubicBezTo>
                    <a:pt x="20" y="16"/>
                    <a:pt x="31" y="0"/>
                    <a:pt x="63" y="0"/>
                  </a:cubicBezTo>
                  <a:cubicBezTo>
                    <a:pt x="89" y="0"/>
                    <a:pt x="89" y="0"/>
                    <a:pt x="89" y="0"/>
                  </a:cubicBezTo>
                  <a:cubicBezTo>
                    <a:pt x="89" y="34"/>
                    <a:pt x="89" y="34"/>
                    <a:pt x="89" y="34"/>
                  </a:cubicBezTo>
                  <a:cubicBezTo>
                    <a:pt x="73" y="34"/>
                    <a:pt x="73" y="34"/>
                    <a:pt x="73" y="34"/>
                  </a:cubicBezTo>
                  <a:cubicBezTo>
                    <a:pt x="60" y="34"/>
                    <a:pt x="60" y="38"/>
                    <a:pt x="60" y="47"/>
                  </a:cubicBezTo>
                  <a:cubicBezTo>
                    <a:pt x="60" y="63"/>
                    <a:pt x="60" y="63"/>
                    <a:pt x="60" y="63"/>
                  </a:cubicBezTo>
                  <a:cubicBezTo>
                    <a:pt x="90" y="63"/>
                    <a:pt x="90" y="63"/>
                    <a:pt x="90" y="63"/>
                  </a:cubicBezTo>
                  <a:cubicBezTo>
                    <a:pt x="86" y="97"/>
                    <a:pt x="86" y="97"/>
                    <a:pt x="86" y="97"/>
                  </a:cubicBezTo>
                  <a:cubicBezTo>
                    <a:pt x="60" y="97"/>
                    <a:pt x="60" y="97"/>
                    <a:pt x="60" y="97"/>
                  </a:cubicBezTo>
                  <a:lnTo>
                    <a:pt x="60" y="193"/>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icrosoft Sans Serif" panose="020B0604020202020204" pitchFamily="34" charset="0"/>
                <a:ea typeface="+mn-ea"/>
                <a:cs typeface="+mn-cs"/>
              </a:endParaRPr>
            </a:p>
          </p:txBody>
        </p:sp>
      </p:grpSp>
      <p:sp>
        <p:nvSpPr>
          <p:cNvPr id="26" name="Freeform 5">
            <a:extLst>
              <a:ext uri="{FF2B5EF4-FFF2-40B4-BE49-F238E27FC236}">
                <a16:creationId xmlns:a16="http://schemas.microsoft.com/office/drawing/2014/main" id="{9AE80950-E40D-4560-B328-E8273E5BF344}"/>
              </a:ext>
            </a:extLst>
          </p:cNvPr>
          <p:cNvSpPr>
            <a:spLocks noEditPoints="1"/>
          </p:cNvSpPr>
          <p:nvPr userDrawn="1"/>
        </p:nvSpPr>
        <p:spPr bwMode="gray">
          <a:xfrm>
            <a:off x="485449" y="474662"/>
            <a:ext cx="1319582" cy="241866"/>
          </a:xfrm>
          <a:custGeom>
            <a:avLst/>
            <a:gdLst>
              <a:gd name="T0" fmla="*/ 2199 w 8006"/>
              <a:gd name="T1" fmla="*/ 1222 h 1470"/>
              <a:gd name="T2" fmla="*/ 2017 w 8006"/>
              <a:gd name="T3" fmla="*/ 1223 h 1470"/>
              <a:gd name="T4" fmla="*/ 1391 w 8006"/>
              <a:gd name="T5" fmla="*/ 923 h 1470"/>
              <a:gd name="T6" fmla="*/ 1535 w 8006"/>
              <a:gd name="T7" fmla="*/ 421 h 1470"/>
              <a:gd name="T8" fmla="*/ 1792 w 8006"/>
              <a:gd name="T9" fmla="*/ 1125 h 1470"/>
              <a:gd name="T10" fmla="*/ 2056 w 8006"/>
              <a:gd name="T11" fmla="*/ 421 h 1470"/>
              <a:gd name="T12" fmla="*/ 0 w 8006"/>
              <a:gd name="T13" fmla="*/ 641 h 1470"/>
              <a:gd name="T14" fmla="*/ 881 w 8006"/>
              <a:gd name="T15" fmla="*/ 1438 h 1470"/>
              <a:gd name="T16" fmla="*/ 1071 w 8006"/>
              <a:gd name="T17" fmla="*/ 1419 h 1470"/>
              <a:gd name="T18" fmla="*/ 638 w 8006"/>
              <a:gd name="T19" fmla="*/ 0 h 1470"/>
              <a:gd name="T20" fmla="*/ 783 w 8006"/>
              <a:gd name="T21" fmla="*/ 771 h 1470"/>
              <a:gd name="T22" fmla="*/ 749 w 8006"/>
              <a:gd name="T23" fmla="*/ 1096 h 1470"/>
              <a:gd name="T24" fmla="*/ 638 w 8006"/>
              <a:gd name="T25" fmla="*/ 173 h 1470"/>
              <a:gd name="T26" fmla="*/ 7997 w 8006"/>
              <a:gd name="T27" fmla="*/ 1218 h 1470"/>
              <a:gd name="T28" fmla="*/ 7808 w 8006"/>
              <a:gd name="T29" fmla="*/ 1229 h 1470"/>
              <a:gd name="T30" fmla="*/ 7333 w 8006"/>
              <a:gd name="T31" fmla="*/ 1260 h 1470"/>
              <a:gd name="T32" fmla="*/ 6966 w 8006"/>
              <a:gd name="T33" fmla="*/ 652 h 1470"/>
              <a:gd name="T34" fmla="*/ 6597 w 8006"/>
              <a:gd name="T35" fmla="*/ 1260 h 1470"/>
              <a:gd name="T36" fmla="*/ 6118 w 8006"/>
              <a:gd name="T37" fmla="*/ 1229 h 1470"/>
              <a:gd name="T38" fmla="*/ 5924 w 8006"/>
              <a:gd name="T39" fmla="*/ 1229 h 1470"/>
              <a:gd name="T40" fmla="*/ 5448 w 8006"/>
              <a:gd name="T41" fmla="*/ 1260 h 1470"/>
              <a:gd name="T42" fmla="*/ 5600 w 8006"/>
              <a:gd name="T43" fmla="*/ 454 h 1470"/>
              <a:gd name="T44" fmla="*/ 5817 w 8006"/>
              <a:gd name="T45" fmla="*/ 454 h 1470"/>
              <a:gd name="T46" fmla="*/ 6277 w 8006"/>
              <a:gd name="T47" fmla="*/ 421 h 1470"/>
              <a:gd name="T48" fmla="*/ 6653 w 8006"/>
              <a:gd name="T49" fmla="*/ 1012 h 1470"/>
              <a:gd name="T50" fmla="*/ 7029 w 8006"/>
              <a:gd name="T51" fmla="*/ 421 h 1470"/>
              <a:gd name="T52" fmla="*/ 7488 w 8006"/>
              <a:gd name="T53" fmla="*/ 454 h 1470"/>
              <a:gd name="T54" fmla="*/ 7705 w 8006"/>
              <a:gd name="T55" fmla="*/ 454 h 1470"/>
              <a:gd name="T56" fmla="*/ 3055 w 8006"/>
              <a:gd name="T57" fmla="*/ 421 h 1470"/>
              <a:gd name="T58" fmla="*/ 2741 w 8006"/>
              <a:gd name="T59" fmla="*/ 397 h 1470"/>
              <a:gd name="T60" fmla="*/ 3015 w 8006"/>
              <a:gd name="T61" fmla="*/ 1148 h 1470"/>
              <a:gd name="T62" fmla="*/ 3159 w 8006"/>
              <a:gd name="T63" fmla="*/ 1260 h 1470"/>
              <a:gd name="T64" fmla="*/ 3159 w 8006"/>
              <a:gd name="T65" fmla="*/ 421 h 1470"/>
              <a:gd name="T66" fmla="*/ 2760 w 8006"/>
              <a:gd name="T67" fmla="*/ 568 h 1470"/>
              <a:gd name="T68" fmla="*/ 4389 w 8006"/>
              <a:gd name="T69" fmla="*/ 1141 h 1470"/>
              <a:gd name="T70" fmla="*/ 3678 w 8006"/>
              <a:gd name="T71" fmla="*/ 841 h 1470"/>
              <a:gd name="T72" fmla="*/ 4389 w 8006"/>
              <a:gd name="T73" fmla="*/ 538 h 1470"/>
              <a:gd name="T74" fmla="*/ 4117 w 8006"/>
              <a:gd name="T75" fmla="*/ 563 h 1470"/>
              <a:gd name="T76" fmla="*/ 4276 w 8006"/>
              <a:gd name="T77" fmla="*/ 1066 h 1470"/>
              <a:gd name="T78" fmla="*/ 4875 w 8006"/>
              <a:gd name="T79" fmla="*/ 398 h 1470"/>
              <a:gd name="T80" fmla="*/ 5316 w 8006"/>
              <a:gd name="T81" fmla="*/ 841 h 1470"/>
              <a:gd name="T82" fmla="*/ 4618 w 8006"/>
              <a:gd name="T83" fmla="*/ 841 h 1470"/>
              <a:gd name="T84" fmla="*/ 4875 w 8006"/>
              <a:gd name="T85" fmla="*/ 1113 h 1470"/>
              <a:gd name="T86" fmla="*/ 3559 w 8006"/>
              <a:gd name="T87" fmla="*/ 1220 h 1470"/>
              <a:gd name="T88" fmla="*/ 3377 w 8006"/>
              <a:gd name="T89" fmla="*/ 1220 h 1470"/>
              <a:gd name="T90" fmla="*/ 3520 w 8006"/>
              <a:gd name="T91" fmla="*/ 23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06" h="1470">
                <a:moveTo>
                  <a:pt x="2159" y="421"/>
                </a:moveTo>
                <a:cubicBezTo>
                  <a:pt x="2180" y="421"/>
                  <a:pt x="2199" y="438"/>
                  <a:pt x="2199" y="461"/>
                </a:cubicBezTo>
                <a:cubicBezTo>
                  <a:pt x="2199" y="1222"/>
                  <a:pt x="2199" y="1222"/>
                  <a:pt x="2199" y="1222"/>
                </a:cubicBezTo>
                <a:cubicBezTo>
                  <a:pt x="2199" y="1243"/>
                  <a:pt x="2180" y="1260"/>
                  <a:pt x="2159" y="1260"/>
                </a:cubicBezTo>
                <a:cubicBezTo>
                  <a:pt x="2056" y="1260"/>
                  <a:pt x="2056" y="1260"/>
                  <a:pt x="2056" y="1260"/>
                </a:cubicBezTo>
                <a:cubicBezTo>
                  <a:pt x="2036" y="1260"/>
                  <a:pt x="2017" y="1244"/>
                  <a:pt x="2017" y="1223"/>
                </a:cubicBezTo>
                <a:cubicBezTo>
                  <a:pt x="2017" y="1153"/>
                  <a:pt x="2017" y="1153"/>
                  <a:pt x="2017" y="1153"/>
                </a:cubicBezTo>
                <a:cubicBezTo>
                  <a:pt x="1965" y="1230"/>
                  <a:pt x="1876" y="1283"/>
                  <a:pt x="1745" y="1283"/>
                </a:cubicBezTo>
                <a:cubicBezTo>
                  <a:pt x="1526" y="1283"/>
                  <a:pt x="1391" y="1138"/>
                  <a:pt x="1391" y="923"/>
                </a:cubicBezTo>
                <a:cubicBezTo>
                  <a:pt x="1391" y="460"/>
                  <a:pt x="1391" y="460"/>
                  <a:pt x="1391" y="460"/>
                </a:cubicBezTo>
                <a:cubicBezTo>
                  <a:pt x="1391" y="438"/>
                  <a:pt x="1411" y="421"/>
                  <a:pt x="1432" y="421"/>
                </a:cubicBezTo>
                <a:cubicBezTo>
                  <a:pt x="1535" y="421"/>
                  <a:pt x="1535" y="421"/>
                  <a:pt x="1535" y="421"/>
                </a:cubicBezTo>
                <a:cubicBezTo>
                  <a:pt x="1556" y="421"/>
                  <a:pt x="1573" y="438"/>
                  <a:pt x="1573" y="460"/>
                </a:cubicBezTo>
                <a:cubicBezTo>
                  <a:pt x="1573" y="893"/>
                  <a:pt x="1573" y="893"/>
                  <a:pt x="1573" y="893"/>
                </a:cubicBezTo>
                <a:cubicBezTo>
                  <a:pt x="1573" y="1033"/>
                  <a:pt x="1647" y="1125"/>
                  <a:pt x="1792" y="1125"/>
                </a:cubicBezTo>
                <a:cubicBezTo>
                  <a:pt x="1933" y="1125"/>
                  <a:pt x="2017" y="1029"/>
                  <a:pt x="2017" y="895"/>
                </a:cubicBezTo>
                <a:cubicBezTo>
                  <a:pt x="2017" y="460"/>
                  <a:pt x="2017" y="460"/>
                  <a:pt x="2017" y="460"/>
                </a:cubicBezTo>
                <a:cubicBezTo>
                  <a:pt x="2017" y="438"/>
                  <a:pt x="2036" y="421"/>
                  <a:pt x="2056" y="421"/>
                </a:cubicBezTo>
                <a:cubicBezTo>
                  <a:pt x="2159" y="421"/>
                  <a:pt x="2159" y="421"/>
                  <a:pt x="2159" y="421"/>
                </a:cubicBezTo>
                <a:moveTo>
                  <a:pt x="638" y="0"/>
                </a:moveTo>
                <a:cubicBezTo>
                  <a:pt x="285" y="0"/>
                  <a:pt x="0" y="274"/>
                  <a:pt x="0" y="641"/>
                </a:cubicBezTo>
                <a:cubicBezTo>
                  <a:pt x="0" y="1008"/>
                  <a:pt x="285" y="1283"/>
                  <a:pt x="638" y="1283"/>
                </a:cubicBezTo>
                <a:cubicBezTo>
                  <a:pt x="698" y="1283"/>
                  <a:pt x="757" y="1275"/>
                  <a:pt x="812" y="1260"/>
                </a:cubicBezTo>
                <a:cubicBezTo>
                  <a:pt x="881" y="1438"/>
                  <a:pt x="881" y="1438"/>
                  <a:pt x="881" y="1438"/>
                </a:cubicBezTo>
                <a:cubicBezTo>
                  <a:pt x="888" y="1458"/>
                  <a:pt x="902" y="1470"/>
                  <a:pt x="928" y="1470"/>
                </a:cubicBezTo>
                <a:cubicBezTo>
                  <a:pt x="1038" y="1470"/>
                  <a:pt x="1038" y="1470"/>
                  <a:pt x="1038" y="1470"/>
                </a:cubicBezTo>
                <a:cubicBezTo>
                  <a:pt x="1064" y="1470"/>
                  <a:pt x="1084" y="1452"/>
                  <a:pt x="1071" y="1419"/>
                </a:cubicBezTo>
                <a:cubicBezTo>
                  <a:pt x="982" y="1185"/>
                  <a:pt x="982" y="1185"/>
                  <a:pt x="982" y="1185"/>
                </a:cubicBezTo>
                <a:cubicBezTo>
                  <a:pt x="1159" y="1074"/>
                  <a:pt x="1276" y="877"/>
                  <a:pt x="1276" y="641"/>
                </a:cubicBezTo>
                <a:cubicBezTo>
                  <a:pt x="1276" y="274"/>
                  <a:pt x="991" y="0"/>
                  <a:pt x="638" y="0"/>
                </a:cubicBezTo>
                <a:moveTo>
                  <a:pt x="916" y="1013"/>
                </a:moveTo>
                <a:cubicBezTo>
                  <a:pt x="835" y="804"/>
                  <a:pt x="835" y="804"/>
                  <a:pt x="835" y="804"/>
                </a:cubicBezTo>
                <a:cubicBezTo>
                  <a:pt x="828" y="786"/>
                  <a:pt x="814" y="771"/>
                  <a:pt x="783" y="771"/>
                </a:cubicBezTo>
                <a:cubicBezTo>
                  <a:pt x="678" y="771"/>
                  <a:pt x="678" y="771"/>
                  <a:pt x="678" y="771"/>
                </a:cubicBezTo>
                <a:cubicBezTo>
                  <a:pt x="652" y="771"/>
                  <a:pt x="631" y="788"/>
                  <a:pt x="643" y="821"/>
                </a:cubicBezTo>
                <a:cubicBezTo>
                  <a:pt x="749" y="1096"/>
                  <a:pt x="749" y="1096"/>
                  <a:pt x="749" y="1096"/>
                </a:cubicBezTo>
                <a:cubicBezTo>
                  <a:pt x="714" y="1105"/>
                  <a:pt x="677" y="1110"/>
                  <a:pt x="638" y="1110"/>
                </a:cubicBezTo>
                <a:cubicBezTo>
                  <a:pt x="379" y="1110"/>
                  <a:pt x="196" y="907"/>
                  <a:pt x="196" y="641"/>
                </a:cubicBezTo>
                <a:cubicBezTo>
                  <a:pt x="196" y="376"/>
                  <a:pt x="379" y="173"/>
                  <a:pt x="638" y="173"/>
                </a:cubicBezTo>
                <a:cubicBezTo>
                  <a:pt x="897" y="173"/>
                  <a:pt x="1080" y="376"/>
                  <a:pt x="1080" y="641"/>
                </a:cubicBezTo>
                <a:cubicBezTo>
                  <a:pt x="1080" y="796"/>
                  <a:pt x="1018" y="929"/>
                  <a:pt x="916" y="1013"/>
                </a:cubicBezTo>
                <a:moveTo>
                  <a:pt x="7997" y="1218"/>
                </a:moveTo>
                <a:cubicBezTo>
                  <a:pt x="8006" y="1239"/>
                  <a:pt x="7995" y="1260"/>
                  <a:pt x="7969" y="1260"/>
                </a:cubicBezTo>
                <a:cubicBezTo>
                  <a:pt x="7854" y="1260"/>
                  <a:pt x="7854" y="1260"/>
                  <a:pt x="7854" y="1260"/>
                </a:cubicBezTo>
                <a:cubicBezTo>
                  <a:pt x="7833" y="1260"/>
                  <a:pt x="7815" y="1250"/>
                  <a:pt x="7808" y="1229"/>
                </a:cubicBezTo>
                <a:cubicBezTo>
                  <a:pt x="7595" y="655"/>
                  <a:pt x="7595" y="655"/>
                  <a:pt x="7595" y="655"/>
                </a:cubicBezTo>
                <a:cubicBezTo>
                  <a:pt x="7378" y="1229"/>
                  <a:pt x="7378" y="1229"/>
                  <a:pt x="7378" y="1229"/>
                </a:cubicBezTo>
                <a:cubicBezTo>
                  <a:pt x="7369" y="1251"/>
                  <a:pt x="7354" y="1260"/>
                  <a:pt x="7333" y="1260"/>
                </a:cubicBezTo>
                <a:cubicBezTo>
                  <a:pt x="7230" y="1260"/>
                  <a:pt x="7230" y="1260"/>
                  <a:pt x="7230" y="1260"/>
                </a:cubicBezTo>
                <a:cubicBezTo>
                  <a:pt x="7209" y="1260"/>
                  <a:pt x="7193" y="1251"/>
                  <a:pt x="7184" y="1229"/>
                </a:cubicBezTo>
                <a:cubicBezTo>
                  <a:pt x="6966" y="652"/>
                  <a:pt x="6966" y="652"/>
                  <a:pt x="6966" y="652"/>
                </a:cubicBezTo>
                <a:cubicBezTo>
                  <a:pt x="6751" y="1229"/>
                  <a:pt x="6751" y="1229"/>
                  <a:pt x="6751" y="1229"/>
                </a:cubicBezTo>
                <a:cubicBezTo>
                  <a:pt x="6742" y="1250"/>
                  <a:pt x="6726" y="1260"/>
                  <a:pt x="6705" y="1260"/>
                </a:cubicBezTo>
                <a:cubicBezTo>
                  <a:pt x="6597" y="1260"/>
                  <a:pt x="6597" y="1260"/>
                  <a:pt x="6597" y="1260"/>
                </a:cubicBezTo>
                <a:cubicBezTo>
                  <a:pt x="6576" y="1260"/>
                  <a:pt x="6560" y="1250"/>
                  <a:pt x="6551" y="1229"/>
                </a:cubicBezTo>
                <a:cubicBezTo>
                  <a:pt x="6338" y="652"/>
                  <a:pt x="6338" y="652"/>
                  <a:pt x="6338" y="652"/>
                </a:cubicBezTo>
                <a:cubicBezTo>
                  <a:pt x="6118" y="1229"/>
                  <a:pt x="6118" y="1229"/>
                  <a:pt x="6118" y="1229"/>
                </a:cubicBezTo>
                <a:cubicBezTo>
                  <a:pt x="6109" y="1251"/>
                  <a:pt x="6093" y="1260"/>
                  <a:pt x="6072" y="1260"/>
                </a:cubicBezTo>
                <a:cubicBezTo>
                  <a:pt x="5969" y="1260"/>
                  <a:pt x="5969" y="1260"/>
                  <a:pt x="5969" y="1260"/>
                </a:cubicBezTo>
                <a:cubicBezTo>
                  <a:pt x="5948" y="1260"/>
                  <a:pt x="5932" y="1251"/>
                  <a:pt x="5924" y="1229"/>
                </a:cubicBezTo>
                <a:cubicBezTo>
                  <a:pt x="5709" y="652"/>
                  <a:pt x="5709" y="652"/>
                  <a:pt x="5709" y="652"/>
                </a:cubicBezTo>
                <a:cubicBezTo>
                  <a:pt x="5494" y="1229"/>
                  <a:pt x="5494" y="1229"/>
                  <a:pt x="5494" y="1229"/>
                </a:cubicBezTo>
                <a:cubicBezTo>
                  <a:pt x="5487" y="1250"/>
                  <a:pt x="5469" y="1260"/>
                  <a:pt x="5448" y="1260"/>
                </a:cubicBezTo>
                <a:cubicBezTo>
                  <a:pt x="5336" y="1260"/>
                  <a:pt x="5336" y="1260"/>
                  <a:pt x="5336" y="1260"/>
                </a:cubicBezTo>
                <a:cubicBezTo>
                  <a:pt x="5310" y="1260"/>
                  <a:pt x="5300" y="1239"/>
                  <a:pt x="5308" y="1218"/>
                </a:cubicBezTo>
                <a:cubicBezTo>
                  <a:pt x="5600" y="454"/>
                  <a:pt x="5600" y="454"/>
                  <a:pt x="5600" y="454"/>
                </a:cubicBezTo>
                <a:cubicBezTo>
                  <a:pt x="5609" y="432"/>
                  <a:pt x="5625" y="421"/>
                  <a:pt x="5646" y="421"/>
                </a:cubicBezTo>
                <a:cubicBezTo>
                  <a:pt x="5772" y="421"/>
                  <a:pt x="5772" y="421"/>
                  <a:pt x="5772" y="421"/>
                </a:cubicBezTo>
                <a:cubicBezTo>
                  <a:pt x="5793" y="421"/>
                  <a:pt x="5808" y="432"/>
                  <a:pt x="5817" y="454"/>
                </a:cubicBezTo>
                <a:cubicBezTo>
                  <a:pt x="6023" y="1012"/>
                  <a:pt x="6023" y="1012"/>
                  <a:pt x="6023" y="1012"/>
                </a:cubicBezTo>
                <a:cubicBezTo>
                  <a:pt x="6231" y="454"/>
                  <a:pt x="6231" y="454"/>
                  <a:pt x="6231" y="454"/>
                </a:cubicBezTo>
                <a:cubicBezTo>
                  <a:pt x="6240" y="432"/>
                  <a:pt x="6256" y="421"/>
                  <a:pt x="6277" y="421"/>
                </a:cubicBezTo>
                <a:cubicBezTo>
                  <a:pt x="6401" y="421"/>
                  <a:pt x="6401" y="421"/>
                  <a:pt x="6401" y="421"/>
                </a:cubicBezTo>
                <a:cubicBezTo>
                  <a:pt x="6422" y="421"/>
                  <a:pt x="6438" y="432"/>
                  <a:pt x="6446" y="454"/>
                </a:cubicBezTo>
                <a:cubicBezTo>
                  <a:pt x="6653" y="1012"/>
                  <a:pt x="6653" y="1012"/>
                  <a:pt x="6653" y="1012"/>
                </a:cubicBezTo>
                <a:cubicBezTo>
                  <a:pt x="6859" y="454"/>
                  <a:pt x="6859" y="454"/>
                  <a:pt x="6859" y="454"/>
                </a:cubicBezTo>
                <a:cubicBezTo>
                  <a:pt x="6868" y="432"/>
                  <a:pt x="6883" y="421"/>
                  <a:pt x="6904" y="421"/>
                </a:cubicBezTo>
                <a:cubicBezTo>
                  <a:pt x="7029" y="421"/>
                  <a:pt x="7029" y="421"/>
                  <a:pt x="7029" y="421"/>
                </a:cubicBezTo>
                <a:cubicBezTo>
                  <a:pt x="7049" y="421"/>
                  <a:pt x="7065" y="432"/>
                  <a:pt x="7074" y="454"/>
                </a:cubicBezTo>
                <a:cubicBezTo>
                  <a:pt x="7284" y="1012"/>
                  <a:pt x="7284" y="1012"/>
                  <a:pt x="7284" y="1012"/>
                </a:cubicBezTo>
                <a:cubicBezTo>
                  <a:pt x="7488" y="454"/>
                  <a:pt x="7488" y="454"/>
                  <a:pt x="7488" y="454"/>
                </a:cubicBezTo>
                <a:cubicBezTo>
                  <a:pt x="7497" y="432"/>
                  <a:pt x="7513" y="421"/>
                  <a:pt x="7534" y="421"/>
                </a:cubicBezTo>
                <a:cubicBezTo>
                  <a:pt x="7660" y="421"/>
                  <a:pt x="7660" y="421"/>
                  <a:pt x="7660" y="421"/>
                </a:cubicBezTo>
                <a:cubicBezTo>
                  <a:pt x="7681" y="421"/>
                  <a:pt x="7696" y="432"/>
                  <a:pt x="7705" y="454"/>
                </a:cubicBezTo>
                <a:cubicBezTo>
                  <a:pt x="7997" y="1218"/>
                  <a:pt x="7997" y="1218"/>
                  <a:pt x="7997" y="1218"/>
                </a:cubicBezTo>
                <a:moveTo>
                  <a:pt x="3159" y="421"/>
                </a:moveTo>
                <a:cubicBezTo>
                  <a:pt x="3055" y="421"/>
                  <a:pt x="3055" y="421"/>
                  <a:pt x="3055" y="421"/>
                </a:cubicBezTo>
                <a:cubicBezTo>
                  <a:pt x="3035" y="421"/>
                  <a:pt x="3015" y="438"/>
                  <a:pt x="3015" y="461"/>
                </a:cubicBezTo>
                <a:cubicBezTo>
                  <a:pt x="3015" y="531"/>
                  <a:pt x="3015" y="531"/>
                  <a:pt x="3015" y="531"/>
                </a:cubicBezTo>
                <a:cubicBezTo>
                  <a:pt x="2963" y="452"/>
                  <a:pt x="2861" y="397"/>
                  <a:pt x="2741" y="397"/>
                </a:cubicBezTo>
                <a:cubicBezTo>
                  <a:pt x="2514" y="397"/>
                  <a:pt x="2318" y="577"/>
                  <a:pt x="2318" y="839"/>
                </a:cubicBezTo>
                <a:cubicBezTo>
                  <a:pt x="2318" y="1105"/>
                  <a:pt x="2514" y="1283"/>
                  <a:pt x="2739" y="1283"/>
                </a:cubicBezTo>
                <a:cubicBezTo>
                  <a:pt x="2861" y="1283"/>
                  <a:pt x="2961" y="1227"/>
                  <a:pt x="3015" y="1148"/>
                </a:cubicBezTo>
                <a:cubicBezTo>
                  <a:pt x="3015" y="1222"/>
                  <a:pt x="3015" y="1222"/>
                  <a:pt x="3015" y="1222"/>
                </a:cubicBezTo>
                <a:cubicBezTo>
                  <a:pt x="3015" y="1243"/>
                  <a:pt x="3035" y="1260"/>
                  <a:pt x="3055" y="1260"/>
                </a:cubicBezTo>
                <a:cubicBezTo>
                  <a:pt x="3159" y="1260"/>
                  <a:pt x="3159" y="1260"/>
                  <a:pt x="3159" y="1260"/>
                </a:cubicBezTo>
                <a:cubicBezTo>
                  <a:pt x="3180" y="1260"/>
                  <a:pt x="3197" y="1243"/>
                  <a:pt x="3197" y="1222"/>
                </a:cubicBezTo>
                <a:cubicBezTo>
                  <a:pt x="3197" y="461"/>
                  <a:pt x="3197" y="461"/>
                  <a:pt x="3197" y="461"/>
                </a:cubicBezTo>
                <a:cubicBezTo>
                  <a:pt x="3197" y="438"/>
                  <a:pt x="3180" y="421"/>
                  <a:pt x="3159" y="421"/>
                </a:cubicBezTo>
                <a:moveTo>
                  <a:pt x="2760" y="1115"/>
                </a:moveTo>
                <a:cubicBezTo>
                  <a:pt x="2610" y="1115"/>
                  <a:pt x="2503" y="993"/>
                  <a:pt x="2503" y="841"/>
                </a:cubicBezTo>
                <a:cubicBezTo>
                  <a:pt x="2503" y="687"/>
                  <a:pt x="2610" y="568"/>
                  <a:pt x="2760" y="568"/>
                </a:cubicBezTo>
                <a:cubicBezTo>
                  <a:pt x="2909" y="568"/>
                  <a:pt x="3017" y="687"/>
                  <a:pt x="3017" y="841"/>
                </a:cubicBezTo>
                <a:cubicBezTo>
                  <a:pt x="3017" y="993"/>
                  <a:pt x="2909" y="1115"/>
                  <a:pt x="2760" y="1115"/>
                </a:cubicBezTo>
                <a:moveTo>
                  <a:pt x="4389" y="1141"/>
                </a:moveTo>
                <a:cubicBezTo>
                  <a:pt x="4412" y="1169"/>
                  <a:pt x="4393" y="1190"/>
                  <a:pt x="4381" y="1199"/>
                </a:cubicBezTo>
                <a:cubicBezTo>
                  <a:pt x="4309" y="1253"/>
                  <a:pt x="4214" y="1283"/>
                  <a:pt x="4111" y="1283"/>
                </a:cubicBezTo>
                <a:cubicBezTo>
                  <a:pt x="3851" y="1283"/>
                  <a:pt x="3678" y="1092"/>
                  <a:pt x="3678" y="841"/>
                </a:cubicBezTo>
                <a:cubicBezTo>
                  <a:pt x="3678" y="589"/>
                  <a:pt x="3851" y="397"/>
                  <a:pt x="4111" y="397"/>
                </a:cubicBezTo>
                <a:cubicBezTo>
                  <a:pt x="4214" y="397"/>
                  <a:pt x="4309" y="426"/>
                  <a:pt x="4381" y="480"/>
                </a:cubicBezTo>
                <a:cubicBezTo>
                  <a:pt x="4393" y="489"/>
                  <a:pt x="4410" y="508"/>
                  <a:pt x="4389" y="538"/>
                </a:cubicBezTo>
                <a:cubicBezTo>
                  <a:pt x="4340" y="606"/>
                  <a:pt x="4340" y="606"/>
                  <a:pt x="4340" y="606"/>
                </a:cubicBezTo>
                <a:cubicBezTo>
                  <a:pt x="4321" y="633"/>
                  <a:pt x="4298" y="626"/>
                  <a:pt x="4279" y="613"/>
                </a:cubicBezTo>
                <a:cubicBezTo>
                  <a:pt x="4234" y="585"/>
                  <a:pt x="4179" y="563"/>
                  <a:pt x="4117" y="563"/>
                </a:cubicBezTo>
                <a:cubicBezTo>
                  <a:pt x="3964" y="563"/>
                  <a:pt x="3863" y="685"/>
                  <a:pt x="3863" y="841"/>
                </a:cubicBezTo>
                <a:cubicBezTo>
                  <a:pt x="3863" y="996"/>
                  <a:pt x="3964" y="1117"/>
                  <a:pt x="4117" y="1117"/>
                </a:cubicBezTo>
                <a:cubicBezTo>
                  <a:pt x="4179" y="1117"/>
                  <a:pt x="4230" y="1092"/>
                  <a:pt x="4276" y="1066"/>
                </a:cubicBezTo>
                <a:cubicBezTo>
                  <a:pt x="4295" y="1056"/>
                  <a:pt x="4316" y="1047"/>
                  <a:pt x="4337" y="1075"/>
                </a:cubicBezTo>
                <a:lnTo>
                  <a:pt x="4389" y="1141"/>
                </a:lnTo>
                <a:close/>
                <a:moveTo>
                  <a:pt x="4875" y="398"/>
                </a:moveTo>
                <a:cubicBezTo>
                  <a:pt x="4630" y="398"/>
                  <a:pt x="4435" y="591"/>
                  <a:pt x="4435" y="841"/>
                </a:cubicBezTo>
                <a:cubicBezTo>
                  <a:pt x="4435" y="1092"/>
                  <a:pt x="4630" y="1283"/>
                  <a:pt x="4875" y="1283"/>
                </a:cubicBezTo>
                <a:cubicBezTo>
                  <a:pt x="5120" y="1283"/>
                  <a:pt x="5316" y="1092"/>
                  <a:pt x="5316" y="841"/>
                </a:cubicBezTo>
                <a:cubicBezTo>
                  <a:pt x="5316" y="591"/>
                  <a:pt x="5120" y="398"/>
                  <a:pt x="4875" y="398"/>
                </a:cubicBezTo>
                <a:moveTo>
                  <a:pt x="4875" y="1113"/>
                </a:moveTo>
                <a:cubicBezTo>
                  <a:pt x="4725" y="1113"/>
                  <a:pt x="4618" y="993"/>
                  <a:pt x="4618" y="841"/>
                </a:cubicBezTo>
                <a:cubicBezTo>
                  <a:pt x="4618" y="687"/>
                  <a:pt x="4725" y="568"/>
                  <a:pt x="4875" y="568"/>
                </a:cubicBezTo>
                <a:cubicBezTo>
                  <a:pt x="5026" y="568"/>
                  <a:pt x="5132" y="687"/>
                  <a:pt x="5132" y="841"/>
                </a:cubicBezTo>
                <a:cubicBezTo>
                  <a:pt x="5132" y="993"/>
                  <a:pt x="5026" y="1113"/>
                  <a:pt x="4875" y="1113"/>
                </a:cubicBezTo>
                <a:moveTo>
                  <a:pt x="3520" y="23"/>
                </a:moveTo>
                <a:cubicBezTo>
                  <a:pt x="3543" y="23"/>
                  <a:pt x="3559" y="42"/>
                  <a:pt x="3559" y="63"/>
                </a:cubicBezTo>
                <a:cubicBezTo>
                  <a:pt x="3559" y="1220"/>
                  <a:pt x="3559" y="1220"/>
                  <a:pt x="3559" y="1220"/>
                </a:cubicBezTo>
                <a:cubicBezTo>
                  <a:pt x="3559" y="1241"/>
                  <a:pt x="3543" y="1260"/>
                  <a:pt x="3520" y="1260"/>
                </a:cubicBezTo>
                <a:cubicBezTo>
                  <a:pt x="3417" y="1260"/>
                  <a:pt x="3417" y="1260"/>
                  <a:pt x="3417" y="1260"/>
                </a:cubicBezTo>
                <a:cubicBezTo>
                  <a:pt x="3396" y="1260"/>
                  <a:pt x="3377" y="1241"/>
                  <a:pt x="3377" y="1220"/>
                </a:cubicBezTo>
                <a:cubicBezTo>
                  <a:pt x="3377" y="63"/>
                  <a:pt x="3377" y="63"/>
                  <a:pt x="3377" y="63"/>
                </a:cubicBezTo>
                <a:cubicBezTo>
                  <a:pt x="3377" y="42"/>
                  <a:pt x="3396" y="23"/>
                  <a:pt x="3417" y="23"/>
                </a:cubicBezTo>
                <a:cubicBezTo>
                  <a:pt x="3520" y="23"/>
                  <a:pt x="3520" y="23"/>
                  <a:pt x="3520" y="23"/>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Microsoft Sans Serif"/>
              <a:ea typeface="+mn-ea"/>
              <a:cs typeface="+mn-cs"/>
            </a:endParaRPr>
          </a:p>
        </p:txBody>
      </p:sp>
      <p:sp>
        <p:nvSpPr>
          <p:cNvPr id="15" name="TextBox 14">
            <a:extLst>
              <a:ext uri="{FF2B5EF4-FFF2-40B4-BE49-F238E27FC236}">
                <a16:creationId xmlns:a16="http://schemas.microsoft.com/office/drawing/2014/main" id="{AD3C36F5-9C2E-4267-B9D8-9CBB3C38A90F}"/>
              </a:ext>
            </a:extLst>
          </p:cNvPr>
          <p:cNvSpPr txBox="1"/>
          <p:nvPr userDrawn="1"/>
        </p:nvSpPr>
        <p:spPr bwMode="gray">
          <a:xfrm>
            <a:off x="494974" y="4086843"/>
            <a:ext cx="3456432" cy="1683538"/>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Microsoft Sans Serif" panose="020B0604020202020204" pitchFamily="34" charset="0"/>
                <a:ea typeface="+mn-ea"/>
                <a:cs typeface="+mn-cs"/>
              </a:rPr>
              <a:t>Nothing in these materials is an offer to sell any of the components or devices referenced herein.</a:t>
            </a:r>
          </a:p>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Microsoft Sans Serif" panose="020B0604020202020204" pitchFamily="34" charset="0"/>
                <a:ea typeface="+mn-ea"/>
                <a:cs typeface="+mn-cs"/>
              </a:rPr>
              <a:t>©2018 Qualcomm Technologies, Inc. and/or its affiliated companies. All Rights Reserved.</a:t>
            </a:r>
          </a:p>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Microsoft Sans Serif" panose="020B0604020202020204" pitchFamily="34" charset="0"/>
                <a:ea typeface="+mn-ea"/>
                <a:cs typeface="+mn-cs"/>
              </a:rPr>
              <a:t>Qualcomm is a trademark of Qualcomm Incorporated, registered in the United States and other countries. Other products and brand names may be trademarks or registered trademarks of their respective owners.</a:t>
            </a:r>
          </a:p>
        </p:txBody>
      </p:sp>
      <p:sp>
        <p:nvSpPr>
          <p:cNvPr id="16" name="TextBox 15">
            <a:extLst>
              <a:ext uri="{FF2B5EF4-FFF2-40B4-BE49-F238E27FC236}">
                <a16:creationId xmlns:a16="http://schemas.microsoft.com/office/drawing/2014/main" id="{97EA16B3-77C2-4F46-A9F1-67927CB1CB7C}"/>
              </a:ext>
            </a:extLst>
          </p:cNvPr>
          <p:cNvSpPr txBox="1"/>
          <p:nvPr userDrawn="1"/>
        </p:nvSpPr>
        <p:spPr bwMode="gray">
          <a:xfrm>
            <a:off x="4054476" y="4086843"/>
            <a:ext cx="3950208" cy="2162195"/>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Microsoft Sans Serif" panose="020B0604020202020204" pitchFamily="34" charset="0"/>
                <a:ea typeface="+mn-ea"/>
                <a:cs typeface="+mn-cs"/>
              </a:rPr>
              <a:t>References in this presentation to “Qualcomm” may mean Qualcomm Incorporated, Qualcomm Technologies, Inc., and/or other subsidiaries or business units within the Qualcomm corporate structure, as applicable. Qualcomm Incorporated includes Qualcomm’s licensing business, QTL, and the vast majority of its patent portfolio. Qualcomm Technologies, Inc., a wholly-owned subsidiary of Qualcomm Incorporated, operates, along with its subsidiaries, substantially all of Qualcomm’s engineering, research and development functions, and substantially all of its product and services businesses, including its semiconductor business, QCT.</a:t>
            </a:r>
          </a:p>
        </p:txBody>
      </p:sp>
    </p:spTree>
    <p:extLst>
      <p:ext uri="{BB962C8B-B14F-4D97-AF65-F5344CB8AC3E}">
        <p14:creationId xmlns:p14="http://schemas.microsoft.com/office/powerpoint/2010/main" val="72929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7.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91224" y="1638301"/>
            <a:ext cx="11190236" cy="46355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2"/>
          <p:cNvSpPr>
            <a:spLocks noGrp="1"/>
          </p:cNvSpPr>
          <p:nvPr>
            <p:ph type="body" idx="10"/>
          </p:nvPr>
        </p:nvSpPr>
        <p:spPr>
          <a:xfrm>
            <a:off x="491224" y="1070259"/>
            <a:ext cx="11190236" cy="431657"/>
          </a:xfrm>
        </p:spPr>
        <p:txBody>
          <a:bodyPr anchor="t">
            <a:normAutofit/>
          </a:bodyPr>
          <a:lstStyle>
            <a:lvl1pPr marL="0" indent="0">
              <a:lnSpc>
                <a:spcPct val="94000"/>
              </a:lnSpc>
              <a:buNone/>
              <a:defRPr sz="2400" b="0">
                <a:solidFill>
                  <a:schemeClr val="accent4">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Title 3"/>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03400220"/>
      </p:ext>
    </p:extLst>
  </p:cSld>
  <p:clrMapOvr>
    <a:masterClrMapping/>
  </p:clrMapOvr>
  <p:extLst>
    <p:ext uri="{DCECCB84-F9BA-43D5-87BE-67443E8EF086}">
      <p15:sldGuideLst xmlns:p15="http://schemas.microsoft.com/office/powerpoint/2012/main">
        <p15:guide id="1" orient="horz" pos="71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9" Type="http://schemas.openxmlformats.org/officeDocument/2006/relationships/slideLayout" Target="../slideLayouts/slideLayout50.xml"/><Relationship Id="rId21" Type="http://schemas.openxmlformats.org/officeDocument/2006/relationships/slideLayout" Target="../slideLayouts/slideLayout32.xml"/><Relationship Id="rId34" Type="http://schemas.openxmlformats.org/officeDocument/2006/relationships/slideLayout" Target="../slideLayouts/slideLayout45.xml"/><Relationship Id="rId42" Type="http://schemas.openxmlformats.org/officeDocument/2006/relationships/slideLayout" Target="../slideLayouts/slideLayout53.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29" Type="http://schemas.openxmlformats.org/officeDocument/2006/relationships/slideLayout" Target="../slideLayouts/slideLayout40.xml"/><Relationship Id="rId41" Type="http://schemas.openxmlformats.org/officeDocument/2006/relationships/slideLayout" Target="../slideLayouts/slideLayout5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slideLayout" Target="../slideLayouts/slideLayout43.xml"/><Relationship Id="rId37" Type="http://schemas.openxmlformats.org/officeDocument/2006/relationships/slideLayout" Target="../slideLayouts/slideLayout48.xml"/><Relationship Id="rId40" Type="http://schemas.openxmlformats.org/officeDocument/2006/relationships/slideLayout" Target="../slideLayouts/slideLayout51.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36" Type="http://schemas.openxmlformats.org/officeDocument/2006/relationships/slideLayout" Target="../slideLayouts/slideLayout47.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slideLayout" Target="../slideLayouts/slideLayout42.xml"/><Relationship Id="rId44"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 Id="rId35" Type="http://schemas.openxmlformats.org/officeDocument/2006/relationships/slideLayout" Target="../slideLayouts/slideLayout46.xml"/><Relationship Id="rId43" Type="http://schemas.openxmlformats.org/officeDocument/2006/relationships/slideLayout" Target="../slideLayouts/slideLayout54.xml"/><Relationship Id="rId8" Type="http://schemas.openxmlformats.org/officeDocument/2006/relationships/slideLayout" Target="../slideLayouts/slideLayout19.xml"/><Relationship Id="rId3" Type="http://schemas.openxmlformats.org/officeDocument/2006/relationships/slideLayout" Target="../slideLayouts/slideLayout14.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slideLayout" Target="../slideLayouts/slideLayout44.xml"/><Relationship Id="rId38" Type="http://schemas.openxmlformats.org/officeDocument/2006/relationships/slideLayout" Target="../slideLayouts/slideLayout49.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67.xml"/><Relationship Id="rId18" Type="http://schemas.openxmlformats.org/officeDocument/2006/relationships/slideLayout" Target="../slideLayouts/slideLayout72.xml"/><Relationship Id="rId26" Type="http://schemas.openxmlformats.org/officeDocument/2006/relationships/slideLayout" Target="../slideLayouts/slideLayout80.xml"/><Relationship Id="rId39" Type="http://schemas.openxmlformats.org/officeDocument/2006/relationships/slideLayout" Target="../slideLayouts/slideLayout93.xml"/><Relationship Id="rId21" Type="http://schemas.openxmlformats.org/officeDocument/2006/relationships/slideLayout" Target="../slideLayouts/slideLayout75.xml"/><Relationship Id="rId34" Type="http://schemas.openxmlformats.org/officeDocument/2006/relationships/slideLayout" Target="../slideLayouts/slideLayout88.xml"/><Relationship Id="rId42" Type="http://schemas.openxmlformats.org/officeDocument/2006/relationships/slideLayout" Target="../slideLayouts/slideLayout96.xml"/><Relationship Id="rId7" Type="http://schemas.openxmlformats.org/officeDocument/2006/relationships/slideLayout" Target="../slideLayouts/slideLayout61.xml"/><Relationship Id="rId2" Type="http://schemas.openxmlformats.org/officeDocument/2006/relationships/slideLayout" Target="../slideLayouts/slideLayout56.xml"/><Relationship Id="rId16" Type="http://schemas.openxmlformats.org/officeDocument/2006/relationships/slideLayout" Target="../slideLayouts/slideLayout70.xml"/><Relationship Id="rId20" Type="http://schemas.openxmlformats.org/officeDocument/2006/relationships/slideLayout" Target="../slideLayouts/slideLayout74.xml"/><Relationship Id="rId29" Type="http://schemas.openxmlformats.org/officeDocument/2006/relationships/slideLayout" Target="../slideLayouts/slideLayout83.xml"/><Relationship Id="rId41" Type="http://schemas.openxmlformats.org/officeDocument/2006/relationships/slideLayout" Target="../slideLayouts/slideLayout95.xml"/><Relationship Id="rId1" Type="http://schemas.openxmlformats.org/officeDocument/2006/relationships/slideLayout" Target="../slideLayouts/slideLayout55.xml"/><Relationship Id="rId6" Type="http://schemas.openxmlformats.org/officeDocument/2006/relationships/slideLayout" Target="../slideLayouts/slideLayout60.xml"/><Relationship Id="rId11" Type="http://schemas.openxmlformats.org/officeDocument/2006/relationships/slideLayout" Target="../slideLayouts/slideLayout65.xml"/><Relationship Id="rId24" Type="http://schemas.openxmlformats.org/officeDocument/2006/relationships/slideLayout" Target="../slideLayouts/slideLayout78.xml"/><Relationship Id="rId32" Type="http://schemas.openxmlformats.org/officeDocument/2006/relationships/slideLayout" Target="../slideLayouts/slideLayout86.xml"/><Relationship Id="rId37" Type="http://schemas.openxmlformats.org/officeDocument/2006/relationships/slideLayout" Target="../slideLayouts/slideLayout91.xml"/><Relationship Id="rId40" Type="http://schemas.openxmlformats.org/officeDocument/2006/relationships/slideLayout" Target="../slideLayouts/slideLayout94.xml"/><Relationship Id="rId5" Type="http://schemas.openxmlformats.org/officeDocument/2006/relationships/slideLayout" Target="../slideLayouts/slideLayout59.xml"/><Relationship Id="rId15" Type="http://schemas.openxmlformats.org/officeDocument/2006/relationships/slideLayout" Target="../slideLayouts/slideLayout69.xml"/><Relationship Id="rId23" Type="http://schemas.openxmlformats.org/officeDocument/2006/relationships/slideLayout" Target="../slideLayouts/slideLayout77.xml"/><Relationship Id="rId28" Type="http://schemas.openxmlformats.org/officeDocument/2006/relationships/slideLayout" Target="../slideLayouts/slideLayout82.xml"/><Relationship Id="rId36" Type="http://schemas.openxmlformats.org/officeDocument/2006/relationships/slideLayout" Target="../slideLayouts/slideLayout90.xml"/><Relationship Id="rId10" Type="http://schemas.openxmlformats.org/officeDocument/2006/relationships/slideLayout" Target="../slideLayouts/slideLayout64.xml"/><Relationship Id="rId19" Type="http://schemas.openxmlformats.org/officeDocument/2006/relationships/slideLayout" Target="../slideLayouts/slideLayout73.xml"/><Relationship Id="rId31" Type="http://schemas.openxmlformats.org/officeDocument/2006/relationships/slideLayout" Target="../slideLayouts/slideLayout85.xml"/><Relationship Id="rId44" Type="http://schemas.openxmlformats.org/officeDocument/2006/relationships/theme" Target="../theme/theme3.xml"/><Relationship Id="rId4" Type="http://schemas.openxmlformats.org/officeDocument/2006/relationships/slideLayout" Target="../slideLayouts/slideLayout58.xml"/><Relationship Id="rId9" Type="http://schemas.openxmlformats.org/officeDocument/2006/relationships/slideLayout" Target="../slideLayouts/slideLayout63.xml"/><Relationship Id="rId14" Type="http://schemas.openxmlformats.org/officeDocument/2006/relationships/slideLayout" Target="../slideLayouts/slideLayout68.xml"/><Relationship Id="rId22" Type="http://schemas.openxmlformats.org/officeDocument/2006/relationships/slideLayout" Target="../slideLayouts/slideLayout76.xml"/><Relationship Id="rId27" Type="http://schemas.openxmlformats.org/officeDocument/2006/relationships/slideLayout" Target="../slideLayouts/slideLayout81.xml"/><Relationship Id="rId30" Type="http://schemas.openxmlformats.org/officeDocument/2006/relationships/slideLayout" Target="../slideLayouts/slideLayout84.xml"/><Relationship Id="rId35" Type="http://schemas.openxmlformats.org/officeDocument/2006/relationships/slideLayout" Target="../slideLayouts/slideLayout89.xml"/><Relationship Id="rId43" Type="http://schemas.openxmlformats.org/officeDocument/2006/relationships/slideLayout" Target="../slideLayouts/slideLayout97.xml"/><Relationship Id="rId8" Type="http://schemas.openxmlformats.org/officeDocument/2006/relationships/slideLayout" Target="../slideLayouts/slideLayout62.xml"/><Relationship Id="rId3" Type="http://schemas.openxmlformats.org/officeDocument/2006/relationships/slideLayout" Target="../slideLayouts/slideLayout57.xml"/><Relationship Id="rId12" Type="http://schemas.openxmlformats.org/officeDocument/2006/relationships/slideLayout" Target="../slideLayouts/slideLayout66.xml"/><Relationship Id="rId17" Type="http://schemas.openxmlformats.org/officeDocument/2006/relationships/slideLayout" Target="../slideLayouts/slideLayout71.xml"/><Relationship Id="rId25" Type="http://schemas.openxmlformats.org/officeDocument/2006/relationships/slideLayout" Target="../slideLayouts/slideLayout79.xml"/><Relationship Id="rId33" Type="http://schemas.openxmlformats.org/officeDocument/2006/relationships/slideLayout" Target="../slideLayouts/slideLayout87.xml"/><Relationship Id="rId38" Type="http://schemas.openxmlformats.org/officeDocument/2006/relationships/slideLayout" Target="../slideLayouts/slideLayout9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81B321F-DB58-6E41-8562-280A29B8686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2F46D1C-5507-F44C-B85C-6FE46C197E4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56F0F6-D479-304F-A4DA-4DB8F1806AC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59ADDB-ABEE-794E-B071-7FFA63B75D17}" type="datetimeFigureOut">
              <a:rPr lang="en-US" smtClean="0"/>
              <a:t>3/4/20</a:t>
            </a:fld>
            <a:endParaRPr lang="en-US"/>
          </a:p>
        </p:txBody>
      </p:sp>
      <p:sp>
        <p:nvSpPr>
          <p:cNvPr id="5" name="Footer Placeholder 4">
            <a:extLst>
              <a:ext uri="{FF2B5EF4-FFF2-40B4-BE49-F238E27FC236}">
                <a16:creationId xmlns:a16="http://schemas.microsoft.com/office/drawing/2014/main" id="{3CFF366D-D63C-BE41-A25C-314CF0DC0C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7F0D500-04DB-2F45-AA8F-BB72035B91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D35E5A-983D-214B-A92F-7ECA8A00488D}" type="slidenum">
              <a:rPr lang="en-US" smtClean="0"/>
              <a:t>‹#›</a:t>
            </a:fld>
            <a:endParaRPr lang="en-US"/>
          </a:p>
        </p:txBody>
      </p:sp>
    </p:spTree>
    <p:extLst>
      <p:ext uri="{BB962C8B-B14F-4D97-AF65-F5344CB8AC3E}">
        <p14:creationId xmlns:p14="http://schemas.microsoft.com/office/powerpoint/2010/main" val="40985950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2173" y="575576"/>
            <a:ext cx="11210239" cy="429028"/>
          </a:xfrm>
          <a:prstGeom prst="rect">
            <a:avLst/>
          </a:prstGeom>
        </p:spPr>
        <p:txBody>
          <a:bodyPr vert="horz" wrap="square" lIns="0" tIns="0" rIns="0" bIns="0" rtlCol="0" anchor="b">
            <a:noAutofit/>
          </a:bodyPr>
          <a:lstStyle/>
          <a:p>
            <a:r>
              <a:rPr lang="en-US"/>
              <a:t>Click to edit Master title style</a:t>
            </a:r>
            <a:endParaRPr lang="en-US" dirty="0"/>
          </a:p>
        </p:txBody>
      </p:sp>
      <p:sp>
        <p:nvSpPr>
          <p:cNvPr id="6" name="TextBox 5"/>
          <p:cNvSpPr txBox="1"/>
          <p:nvPr userDrawn="1"/>
        </p:nvSpPr>
        <p:spPr>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tx1">
                    <a:lumMod val="50000"/>
                    <a:lumOff val="50000"/>
                  </a:schemeClr>
                </a:solidFill>
                <a:latin typeface="+mn-lt"/>
                <a:ea typeface="+mn-ea"/>
                <a:cs typeface="+mn-cs"/>
              </a:rPr>
              <a:pPr marL="0" lvl="0" algn="r" defTabSz="914400" rtl="0" eaLnBrk="1" latinLnBrk="0" hangingPunct="1">
                <a:lnSpc>
                  <a:spcPct val="125000"/>
                </a:lnSpc>
              </a:pPr>
              <a:t>‹#›</a:t>
            </a:fld>
            <a:endParaRPr lang="en-US" sz="800" kern="1200" dirty="0">
              <a:solidFill>
                <a:schemeClr val="tx1">
                  <a:lumMod val="50000"/>
                  <a:lumOff val="50000"/>
                </a:schemeClr>
              </a:solidFill>
              <a:latin typeface="+mn-lt"/>
              <a:ea typeface="+mn-ea"/>
              <a:cs typeface="+mn-cs"/>
            </a:endParaRPr>
          </a:p>
        </p:txBody>
      </p:sp>
      <p:sp>
        <p:nvSpPr>
          <p:cNvPr id="12" name="Text Placeholder 11"/>
          <p:cNvSpPr>
            <a:spLocks noGrp="1"/>
          </p:cNvSpPr>
          <p:nvPr>
            <p:ph type="body" idx="1"/>
          </p:nvPr>
        </p:nvSpPr>
        <p:spPr>
          <a:xfrm>
            <a:off x="475488" y="1709928"/>
            <a:ext cx="11210544" cy="4636008"/>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Tree>
    <p:extLst>
      <p:ext uri="{BB962C8B-B14F-4D97-AF65-F5344CB8AC3E}">
        <p14:creationId xmlns:p14="http://schemas.microsoft.com/office/powerpoint/2010/main" val="26620994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algn="l" defTabSz="914400" rtl="0" eaLnBrk="1" latinLnBrk="0" hangingPunct="1">
        <a:lnSpc>
          <a:spcPct val="82000"/>
        </a:lnSpc>
        <a:spcBef>
          <a:spcPct val="0"/>
        </a:spcBef>
        <a:buNone/>
        <a:defRPr sz="3400" kern="1200" baseline="0">
          <a:solidFill>
            <a:schemeClr val="tx1">
              <a:lumMod val="85000"/>
              <a:lumOff val="15000"/>
            </a:schemeClr>
          </a:solidFill>
          <a:latin typeface="+mj-lt"/>
          <a:ea typeface="+mj-ea"/>
          <a:cs typeface="+mj-cs"/>
        </a:defRPr>
      </a:lvl1pPr>
    </p:titleStyle>
    <p:bodyStyle>
      <a:lvl1pPr marL="173736" indent="-173736" algn="l" defTabSz="914400" rtl="0" eaLnBrk="1" latinLnBrk="0" hangingPunct="1">
        <a:lnSpc>
          <a:spcPct val="107000"/>
        </a:lnSpc>
        <a:spcBef>
          <a:spcPts val="1200"/>
        </a:spcBef>
        <a:buClr>
          <a:srgbClr val="3253DC"/>
        </a:buClr>
        <a:buFont typeface="Arial" panose="020B0604020202020204" pitchFamily="34" charset="0"/>
        <a:buChar char="•"/>
        <a:defRPr sz="2100" kern="1200" baseline="0">
          <a:solidFill>
            <a:schemeClr val="tx1">
              <a:lumMod val="85000"/>
              <a:lumOff val="15000"/>
            </a:schemeClr>
          </a:solidFill>
          <a:latin typeface="+mn-lt"/>
          <a:ea typeface="+mn-ea"/>
          <a:cs typeface="+mn-cs"/>
        </a:defRPr>
      </a:lvl1pPr>
      <a:lvl2pPr marL="338328" indent="-174625" algn="l" defTabSz="914400" rtl="0" eaLnBrk="1" latinLnBrk="0" hangingPunct="1">
        <a:lnSpc>
          <a:spcPct val="107000"/>
        </a:lnSpc>
        <a:spcBef>
          <a:spcPts val="0"/>
        </a:spcBef>
        <a:buClr>
          <a:schemeClr val="tx1">
            <a:lumMod val="85000"/>
            <a:lumOff val="15000"/>
          </a:schemeClr>
        </a:buClr>
        <a:buFont typeface="Microsoft Sans Serif" panose="020B0604020202020204" pitchFamily="34" charset="0"/>
        <a:buChar char="◦"/>
        <a:defRPr sz="2100" kern="1200" baseline="0">
          <a:solidFill>
            <a:schemeClr val="tx1">
              <a:lumMod val="85000"/>
              <a:lumOff val="15000"/>
            </a:schemeClr>
          </a:solidFill>
          <a:latin typeface="+mn-lt"/>
          <a:ea typeface="+mn-ea"/>
          <a:cs typeface="+mn-cs"/>
        </a:defRPr>
      </a:lvl2pPr>
      <a:lvl3pPr marL="509588" indent="-161925" algn="l" defTabSz="914400" rtl="0" eaLnBrk="1" latinLnBrk="0" hangingPunct="1">
        <a:lnSpc>
          <a:spcPct val="100000"/>
        </a:lnSpc>
        <a:spcBef>
          <a:spcPts val="0"/>
        </a:spcBef>
        <a:buClr>
          <a:schemeClr val="tx1">
            <a:lumMod val="85000"/>
            <a:lumOff val="15000"/>
          </a:schemeClr>
        </a:buClr>
        <a:buFont typeface="Microsoft Sans Serif" panose="020B0604020202020204" pitchFamily="34" charset="0"/>
        <a:buChar char="•"/>
        <a:defRPr lang="en-US" sz="1800" kern="1200" dirty="0" smtClean="0">
          <a:solidFill>
            <a:schemeClr val="tx1">
              <a:lumMod val="85000"/>
              <a:lumOff val="15000"/>
            </a:schemeClr>
          </a:solidFill>
          <a:latin typeface="+mn-lt"/>
          <a:ea typeface="+mn-ea"/>
          <a:cs typeface="+mn-cs"/>
        </a:defRPr>
      </a:lvl3pPr>
      <a:lvl4pPr marL="685800" indent="-173736" algn="l" defTabSz="914400" rtl="0" eaLnBrk="1" latinLnBrk="0" hangingPunct="1">
        <a:lnSpc>
          <a:spcPct val="100000"/>
        </a:lnSpc>
        <a:spcBef>
          <a:spcPts val="0"/>
        </a:spcBef>
        <a:buClr>
          <a:schemeClr val="tx1">
            <a:lumMod val="85000"/>
            <a:lumOff val="15000"/>
          </a:schemeClr>
        </a:buClr>
        <a:buFont typeface="Microsoft Sans Serif" panose="020B0604020202020204" pitchFamily="34" charset="0"/>
        <a:buChar char="◦"/>
        <a:defRPr sz="1800" kern="1200">
          <a:solidFill>
            <a:schemeClr val="tx1">
              <a:lumMod val="85000"/>
              <a:lumOff val="15000"/>
            </a:schemeClr>
          </a:solidFill>
          <a:latin typeface="+mn-lt"/>
          <a:ea typeface="+mn-ea"/>
          <a:cs typeface="+mn-cs"/>
        </a:defRPr>
      </a:lvl4pPr>
      <a:lvl5pPr marL="0" indent="0" algn="l" defTabSz="914400" rtl="0" eaLnBrk="1" latinLnBrk="0" hangingPunct="1">
        <a:lnSpc>
          <a:spcPct val="98000"/>
        </a:lnSpc>
        <a:spcBef>
          <a:spcPts val="1800"/>
        </a:spcBef>
        <a:buClr>
          <a:srgbClr val="595959"/>
        </a:buClr>
        <a:buFont typeface="Microsoft Sans Serif" panose="020B0604020202020204" pitchFamily="34" charset="0"/>
        <a:buChar char="​"/>
        <a:tabLst/>
        <a:defRPr sz="2800" kern="1200" baseline="0">
          <a:solidFill>
            <a:schemeClr val="tx1">
              <a:lumMod val="85000"/>
              <a:lumOff val="15000"/>
            </a:schemeClr>
          </a:solidFill>
          <a:latin typeface="+mn-lt"/>
          <a:ea typeface="+mn-ea"/>
          <a:cs typeface="+mn-cs"/>
        </a:defRPr>
      </a:lvl5pPr>
      <a:lvl6pPr marL="0" indent="0" algn="l" defTabSz="914400" rtl="0" eaLnBrk="1" latinLnBrk="0" hangingPunct="1">
        <a:lnSpc>
          <a:spcPct val="94000"/>
        </a:lnSpc>
        <a:spcBef>
          <a:spcPts val="0"/>
        </a:spcBef>
        <a:buFont typeface="Microsoft Sans Serif" panose="020B0604020202020204" pitchFamily="34" charset="0"/>
        <a:buChar char="​"/>
        <a:defRPr sz="2400" kern="1200">
          <a:solidFill>
            <a:schemeClr val="tx1">
              <a:lumMod val="85000"/>
              <a:lumOff val="15000"/>
            </a:schemeClr>
          </a:solidFill>
          <a:latin typeface="+mn-lt"/>
          <a:ea typeface="+mn-ea"/>
          <a:cs typeface="+mn-cs"/>
        </a:defRPr>
      </a:lvl6pPr>
      <a:lvl7pPr marL="0" indent="0" algn="l" defTabSz="914400" rtl="0" eaLnBrk="1" latinLnBrk="0" hangingPunct="1">
        <a:lnSpc>
          <a:spcPct val="107000"/>
        </a:lnSpc>
        <a:spcBef>
          <a:spcPts val="1200"/>
        </a:spcBef>
        <a:buFont typeface="Microsoft Sans Serif" panose="020B0604020202020204" pitchFamily="34" charset="0"/>
        <a:buChar char="​"/>
        <a:defRPr sz="2100" kern="1200" baseline="0">
          <a:solidFill>
            <a:schemeClr val="tx1">
              <a:lumMod val="85000"/>
              <a:lumOff val="15000"/>
            </a:schemeClr>
          </a:solidFill>
          <a:latin typeface="+mn-lt"/>
          <a:ea typeface="+mn-ea"/>
          <a:cs typeface="+mn-cs"/>
        </a:defRPr>
      </a:lvl7pPr>
      <a:lvl8pPr marL="0" indent="0" algn="l" defTabSz="914400" rtl="0" eaLnBrk="1" latinLnBrk="0" hangingPunct="1">
        <a:lnSpc>
          <a:spcPct val="86000"/>
        </a:lnSpc>
        <a:spcBef>
          <a:spcPts val="1800"/>
        </a:spcBef>
        <a:buSzPct val="100000"/>
        <a:buFont typeface="Microsoft Sans Serif" panose="020B0604020202020204" pitchFamily="34" charset="0"/>
        <a:buChar char="​"/>
        <a:defRPr lang="en-US" sz="5500" kern="1200" baseline="0" dirty="0" smtClean="0">
          <a:solidFill>
            <a:schemeClr val="tx1">
              <a:lumMod val="85000"/>
              <a:lumOff val="15000"/>
            </a:schemeClr>
          </a:solidFill>
          <a:latin typeface="+mn-lt"/>
          <a:ea typeface="+mn-ea"/>
          <a:cs typeface="+mn-cs"/>
        </a:defRPr>
      </a:lvl8pPr>
      <a:lvl9pPr marL="0" indent="0" algn="l" defTabSz="914400" rtl="0" eaLnBrk="1" latinLnBrk="0" hangingPunct="1">
        <a:lnSpc>
          <a:spcPct val="84000"/>
        </a:lnSpc>
        <a:spcBef>
          <a:spcPts val="1800"/>
        </a:spcBef>
        <a:buFont typeface="Microsoft Sans Serif" panose="020B0604020202020204" pitchFamily="34" charset="0"/>
        <a:buChar char="​"/>
        <a:defRPr sz="6800" kern="1200" baseline="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03">
          <p15:clr>
            <a:srgbClr val="F26B43"/>
          </p15:clr>
        </p15:guide>
        <p15:guide id="2" pos="309">
          <p15:clr>
            <a:srgbClr val="F26B43"/>
          </p15:clr>
        </p15:guide>
        <p15:guide id="3" orient="horz" pos="1075">
          <p15:clr>
            <a:srgbClr val="F26B43"/>
          </p15:clr>
        </p15:guide>
        <p15:guide id="4" orient="horz" pos="314">
          <p15:clr>
            <a:srgbClr val="F26B43"/>
          </p15:clr>
        </p15:guide>
        <p15:guide id="6" pos="7359">
          <p15:clr>
            <a:srgbClr val="F26B43"/>
          </p15:clr>
        </p15:guide>
        <p15:guide id="7" orient="horz" pos="4181">
          <p15:clr>
            <a:srgbClr val="F26B43"/>
          </p15:clr>
        </p15:guide>
        <p15:guide id="8" orient="horz" pos="571">
          <p15:clr>
            <a:srgbClr val="F26B43"/>
          </p15:clr>
        </p15:guide>
        <p15:guide id="9" pos="3312">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2173" y="575576"/>
            <a:ext cx="11210239" cy="429028"/>
          </a:xfrm>
          <a:prstGeom prst="rect">
            <a:avLst/>
          </a:prstGeom>
        </p:spPr>
        <p:txBody>
          <a:bodyPr vert="horz" wrap="square" lIns="0" tIns="0" rIns="0" bIns="0" rtlCol="0" anchor="b">
            <a:noAutofit/>
          </a:bodyPr>
          <a:lstStyle/>
          <a:p>
            <a:r>
              <a:rPr lang="en-US"/>
              <a:t>Click to edit Master title style</a:t>
            </a:r>
            <a:endParaRPr lang="en-US" dirty="0"/>
          </a:p>
        </p:txBody>
      </p:sp>
      <p:sp>
        <p:nvSpPr>
          <p:cNvPr id="6" name="TextBox 5"/>
          <p:cNvSpPr txBox="1"/>
          <p:nvPr userDrawn="1"/>
        </p:nvSpPr>
        <p:spPr>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tx1">
                    <a:lumMod val="50000"/>
                    <a:lumOff val="50000"/>
                  </a:schemeClr>
                </a:solidFill>
                <a:latin typeface="+mn-lt"/>
                <a:ea typeface="+mn-ea"/>
                <a:cs typeface="+mn-cs"/>
              </a:rPr>
              <a:pPr marL="0" lvl="0" algn="r" defTabSz="914400" rtl="0" eaLnBrk="1" latinLnBrk="0" hangingPunct="1">
                <a:lnSpc>
                  <a:spcPct val="125000"/>
                </a:lnSpc>
              </a:pPr>
              <a:t>‹#›</a:t>
            </a:fld>
            <a:endParaRPr lang="en-US" sz="800" kern="1200" dirty="0">
              <a:solidFill>
                <a:schemeClr val="tx1">
                  <a:lumMod val="50000"/>
                  <a:lumOff val="50000"/>
                </a:schemeClr>
              </a:solidFill>
              <a:latin typeface="+mn-lt"/>
              <a:ea typeface="+mn-ea"/>
              <a:cs typeface="+mn-cs"/>
            </a:endParaRPr>
          </a:p>
        </p:txBody>
      </p:sp>
      <p:sp>
        <p:nvSpPr>
          <p:cNvPr id="12" name="Text Placeholder 11"/>
          <p:cNvSpPr>
            <a:spLocks noGrp="1"/>
          </p:cNvSpPr>
          <p:nvPr>
            <p:ph type="body" idx="1"/>
          </p:nvPr>
        </p:nvSpPr>
        <p:spPr>
          <a:xfrm>
            <a:off x="475488" y="1709928"/>
            <a:ext cx="11210544" cy="4636008"/>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Tree>
    <p:extLst>
      <p:ext uri="{BB962C8B-B14F-4D97-AF65-F5344CB8AC3E}">
        <p14:creationId xmlns:p14="http://schemas.microsoft.com/office/powerpoint/2010/main" val="4161170762"/>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 id="2147483723" r:id="rId18"/>
    <p:sldLayoutId id="2147483724" r:id="rId19"/>
    <p:sldLayoutId id="2147483725" r:id="rId20"/>
    <p:sldLayoutId id="2147483726" r:id="rId21"/>
    <p:sldLayoutId id="2147483727" r:id="rId22"/>
    <p:sldLayoutId id="2147483728" r:id="rId23"/>
    <p:sldLayoutId id="2147483729" r:id="rId24"/>
    <p:sldLayoutId id="2147483730" r:id="rId25"/>
    <p:sldLayoutId id="2147483731" r:id="rId26"/>
    <p:sldLayoutId id="2147483732" r:id="rId27"/>
    <p:sldLayoutId id="2147483733" r:id="rId28"/>
    <p:sldLayoutId id="2147483734" r:id="rId29"/>
    <p:sldLayoutId id="2147483735" r:id="rId30"/>
    <p:sldLayoutId id="2147483736" r:id="rId31"/>
    <p:sldLayoutId id="2147483737" r:id="rId32"/>
    <p:sldLayoutId id="2147483738" r:id="rId33"/>
    <p:sldLayoutId id="2147483739" r:id="rId34"/>
    <p:sldLayoutId id="2147483740" r:id="rId35"/>
    <p:sldLayoutId id="2147483741" r:id="rId36"/>
    <p:sldLayoutId id="2147483742" r:id="rId37"/>
    <p:sldLayoutId id="2147483743" r:id="rId38"/>
    <p:sldLayoutId id="2147483744" r:id="rId39"/>
    <p:sldLayoutId id="2147483745" r:id="rId40"/>
    <p:sldLayoutId id="2147483746" r:id="rId41"/>
    <p:sldLayoutId id="2147483747" r:id="rId42"/>
    <p:sldLayoutId id="2147483749" r:id="rId4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algn="l" defTabSz="914400" rtl="0" eaLnBrk="1" latinLnBrk="0" hangingPunct="1">
        <a:lnSpc>
          <a:spcPct val="82000"/>
        </a:lnSpc>
        <a:spcBef>
          <a:spcPct val="0"/>
        </a:spcBef>
        <a:buNone/>
        <a:defRPr sz="3400" kern="1200" baseline="0">
          <a:solidFill>
            <a:schemeClr val="tx1">
              <a:lumMod val="85000"/>
              <a:lumOff val="15000"/>
            </a:schemeClr>
          </a:solidFill>
          <a:latin typeface="+mj-lt"/>
          <a:ea typeface="+mj-ea"/>
          <a:cs typeface="+mj-cs"/>
        </a:defRPr>
      </a:lvl1pPr>
    </p:titleStyle>
    <p:bodyStyle>
      <a:lvl1pPr marL="173736" indent="-173736" algn="l" defTabSz="914400" rtl="0" eaLnBrk="1" latinLnBrk="0" hangingPunct="1">
        <a:lnSpc>
          <a:spcPct val="107000"/>
        </a:lnSpc>
        <a:spcBef>
          <a:spcPts val="1200"/>
        </a:spcBef>
        <a:buClr>
          <a:srgbClr val="3253DC"/>
        </a:buClr>
        <a:buFont typeface="Arial" panose="020B0604020202020204" pitchFamily="34" charset="0"/>
        <a:buChar char="•"/>
        <a:defRPr sz="2100" kern="1200" baseline="0">
          <a:solidFill>
            <a:schemeClr val="tx1">
              <a:lumMod val="85000"/>
              <a:lumOff val="15000"/>
            </a:schemeClr>
          </a:solidFill>
          <a:latin typeface="+mn-lt"/>
          <a:ea typeface="+mn-ea"/>
          <a:cs typeface="+mn-cs"/>
        </a:defRPr>
      </a:lvl1pPr>
      <a:lvl2pPr marL="338328" indent="-174625" algn="l" defTabSz="914400" rtl="0" eaLnBrk="1" latinLnBrk="0" hangingPunct="1">
        <a:lnSpc>
          <a:spcPct val="107000"/>
        </a:lnSpc>
        <a:spcBef>
          <a:spcPts val="0"/>
        </a:spcBef>
        <a:buClr>
          <a:schemeClr val="tx1">
            <a:lumMod val="85000"/>
            <a:lumOff val="15000"/>
          </a:schemeClr>
        </a:buClr>
        <a:buFont typeface="Microsoft Sans Serif" panose="020B0604020202020204" pitchFamily="34" charset="0"/>
        <a:buChar char="◦"/>
        <a:defRPr sz="2100" kern="1200" baseline="0">
          <a:solidFill>
            <a:schemeClr val="tx1">
              <a:lumMod val="85000"/>
              <a:lumOff val="15000"/>
            </a:schemeClr>
          </a:solidFill>
          <a:latin typeface="+mn-lt"/>
          <a:ea typeface="+mn-ea"/>
          <a:cs typeface="+mn-cs"/>
        </a:defRPr>
      </a:lvl2pPr>
      <a:lvl3pPr marL="509588" indent="-161925" algn="l" defTabSz="914400" rtl="0" eaLnBrk="1" latinLnBrk="0" hangingPunct="1">
        <a:lnSpc>
          <a:spcPct val="100000"/>
        </a:lnSpc>
        <a:spcBef>
          <a:spcPts val="0"/>
        </a:spcBef>
        <a:buClr>
          <a:schemeClr val="tx1">
            <a:lumMod val="85000"/>
            <a:lumOff val="15000"/>
          </a:schemeClr>
        </a:buClr>
        <a:buFont typeface="Microsoft Sans Serif" panose="020B0604020202020204" pitchFamily="34" charset="0"/>
        <a:buChar char="•"/>
        <a:defRPr lang="en-US" sz="1800" kern="1200" dirty="0" smtClean="0">
          <a:solidFill>
            <a:schemeClr val="tx1">
              <a:lumMod val="85000"/>
              <a:lumOff val="15000"/>
            </a:schemeClr>
          </a:solidFill>
          <a:latin typeface="+mn-lt"/>
          <a:ea typeface="+mn-ea"/>
          <a:cs typeface="+mn-cs"/>
        </a:defRPr>
      </a:lvl3pPr>
      <a:lvl4pPr marL="685800" indent="-173736" algn="l" defTabSz="914400" rtl="0" eaLnBrk="1" latinLnBrk="0" hangingPunct="1">
        <a:lnSpc>
          <a:spcPct val="100000"/>
        </a:lnSpc>
        <a:spcBef>
          <a:spcPts val="0"/>
        </a:spcBef>
        <a:buClr>
          <a:schemeClr val="tx1">
            <a:lumMod val="85000"/>
            <a:lumOff val="15000"/>
          </a:schemeClr>
        </a:buClr>
        <a:buFont typeface="Microsoft Sans Serif" panose="020B0604020202020204" pitchFamily="34" charset="0"/>
        <a:buChar char="◦"/>
        <a:defRPr sz="1800" kern="1200">
          <a:solidFill>
            <a:schemeClr val="tx1">
              <a:lumMod val="85000"/>
              <a:lumOff val="15000"/>
            </a:schemeClr>
          </a:solidFill>
          <a:latin typeface="+mn-lt"/>
          <a:ea typeface="+mn-ea"/>
          <a:cs typeface="+mn-cs"/>
        </a:defRPr>
      </a:lvl4pPr>
      <a:lvl5pPr marL="0" indent="0" algn="l" defTabSz="914400" rtl="0" eaLnBrk="1" latinLnBrk="0" hangingPunct="1">
        <a:lnSpc>
          <a:spcPct val="98000"/>
        </a:lnSpc>
        <a:spcBef>
          <a:spcPts val="1800"/>
        </a:spcBef>
        <a:buClr>
          <a:srgbClr val="595959"/>
        </a:buClr>
        <a:buFont typeface="Microsoft Sans Serif" panose="020B0604020202020204" pitchFamily="34" charset="0"/>
        <a:buChar char="​"/>
        <a:tabLst/>
        <a:defRPr sz="2800" kern="1200" baseline="0">
          <a:solidFill>
            <a:schemeClr val="tx1">
              <a:lumMod val="85000"/>
              <a:lumOff val="15000"/>
            </a:schemeClr>
          </a:solidFill>
          <a:latin typeface="+mn-lt"/>
          <a:ea typeface="+mn-ea"/>
          <a:cs typeface="+mn-cs"/>
        </a:defRPr>
      </a:lvl5pPr>
      <a:lvl6pPr marL="0" indent="0" algn="l" defTabSz="914400" rtl="0" eaLnBrk="1" latinLnBrk="0" hangingPunct="1">
        <a:lnSpc>
          <a:spcPct val="94000"/>
        </a:lnSpc>
        <a:spcBef>
          <a:spcPts val="0"/>
        </a:spcBef>
        <a:buFont typeface="Microsoft Sans Serif" panose="020B0604020202020204" pitchFamily="34" charset="0"/>
        <a:buChar char="​"/>
        <a:defRPr sz="2400" kern="1200">
          <a:solidFill>
            <a:schemeClr val="tx1">
              <a:lumMod val="85000"/>
              <a:lumOff val="15000"/>
            </a:schemeClr>
          </a:solidFill>
          <a:latin typeface="+mn-lt"/>
          <a:ea typeface="+mn-ea"/>
          <a:cs typeface="+mn-cs"/>
        </a:defRPr>
      </a:lvl6pPr>
      <a:lvl7pPr marL="0" indent="0" algn="l" defTabSz="914400" rtl="0" eaLnBrk="1" latinLnBrk="0" hangingPunct="1">
        <a:lnSpc>
          <a:spcPct val="107000"/>
        </a:lnSpc>
        <a:spcBef>
          <a:spcPts val="1200"/>
        </a:spcBef>
        <a:buFont typeface="Microsoft Sans Serif" panose="020B0604020202020204" pitchFamily="34" charset="0"/>
        <a:buChar char="​"/>
        <a:defRPr sz="2100" kern="1200" baseline="0">
          <a:solidFill>
            <a:schemeClr val="tx1">
              <a:lumMod val="85000"/>
              <a:lumOff val="15000"/>
            </a:schemeClr>
          </a:solidFill>
          <a:latin typeface="+mn-lt"/>
          <a:ea typeface="+mn-ea"/>
          <a:cs typeface="+mn-cs"/>
        </a:defRPr>
      </a:lvl7pPr>
      <a:lvl8pPr marL="0" indent="0" algn="l" defTabSz="914400" rtl="0" eaLnBrk="1" latinLnBrk="0" hangingPunct="1">
        <a:lnSpc>
          <a:spcPct val="86000"/>
        </a:lnSpc>
        <a:spcBef>
          <a:spcPts val="1800"/>
        </a:spcBef>
        <a:buSzPct val="100000"/>
        <a:buFont typeface="Microsoft Sans Serif" panose="020B0604020202020204" pitchFamily="34" charset="0"/>
        <a:buChar char="​"/>
        <a:defRPr lang="en-US" sz="5500" kern="1200" baseline="0" dirty="0" smtClean="0">
          <a:solidFill>
            <a:schemeClr val="tx1">
              <a:lumMod val="85000"/>
              <a:lumOff val="15000"/>
            </a:schemeClr>
          </a:solidFill>
          <a:latin typeface="+mn-lt"/>
          <a:ea typeface="+mn-ea"/>
          <a:cs typeface="+mn-cs"/>
        </a:defRPr>
      </a:lvl8pPr>
      <a:lvl9pPr marL="0" indent="0" algn="l" defTabSz="914400" rtl="0" eaLnBrk="1" latinLnBrk="0" hangingPunct="1">
        <a:lnSpc>
          <a:spcPct val="84000"/>
        </a:lnSpc>
        <a:spcBef>
          <a:spcPts val="1800"/>
        </a:spcBef>
        <a:buFont typeface="Microsoft Sans Serif" panose="020B0604020202020204" pitchFamily="34" charset="0"/>
        <a:buChar char="​"/>
        <a:defRPr sz="6800" kern="1200" baseline="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03">
          <p15:clr>
            <a:srgbClr val="F26B43"/>
          </p15:clr>
        </p15:guide>
        <p15:guide id="2" pos="309">
          <p15:clr>
            <a:srgbClr val="F26B43"/>
          </p15:clr>
        </p15:guide>
        <p15:guide id="3" orient="horz" pos="1075">
          <p15:clr>
            <a:srgbClr val="F26B43"/>
          </p15:clr>
        </p15:guide>
        <p15:guide id="4" orient="horz" pos="314">
          <p15:clr>
            <a:srgbClr val="F26B43"/>
          </p15:clr>
        </p15:guide>
        <p15:guide id="6" pos="7359">
          <p15:clr>
            <a:srgbClr val="F26B43"/>
          </p15:clr>
        </p15:guide>
        <p15:guide id="7" orient="horz" pos="4181">
          <p15:clr>
            <a:srgbClr val="F26B43"/>
          </p15:clr>
        </p15:guide>
        <p15:guide id="8" orient="horz" pos="571">
          <p15:clr>
            <a:srgbClr val="F26B43"/>
          </p15:clr>
        </p15:guide>
        <p15:guide id="9" pos="3312">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37638-6F21-B148-AFF6-C21E7A191A1E}"/>
              </a:ext>
            </a:extLst>
          </p:cNvPr>
          <p:cNvSpPr>
            <a:spLocks noGrp="1"/>
          </p:cNvSpPr>
          <p:nvPr>
            <p:ph type="ctrTitle"/>
          </p:nvPr>
        </p:nvSpPr>
        <p:spPr/>
        <p:txBody>
          <a:bodyPr/>
          <a:lstStyle/>
          <a:p>
            <a:r>
              <a:rPr lang="en-US" dirty="0"/>
              <a:t>Key Setup</a:t>
            </a:r>
          </a:p>
        </p:txBody>
      </p:sp>
    </p:spTree>
    <p:extLst>
      <p:ext uri="{BB962C8B-B14F-4D97-AF65-F5344CB8AC3E}">
        <p14:creationId xmlns:p14="http://schemas.microsoft.com/office/powerpoint/2010/main" val="18740823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DFF85F2-0C93-0A4C-92CD-A05F12CD9B94}"/>
              </a:ext>
            </a:extLst>
          </p:cNvPr>
          <p:cNvSpPr>
            <a:spLocks noGrp="1"/>
          </p:cNvSpPr>
          <p:nvPr>
            <p:ph type="title"/>
          </p:nvPr>
        </p:nvSpPr>
        <p:spPr>
          <a:xfrm>
            <a:off x="401002" y="470124"/>
            <a:ext cx="11430000" cy="914399"/>
          </a:xfrm>
        </p:spPr>
        <p:txBody>
          <a:bodyPr/>
          <a:lstStyle/>
          <a:p>
            <a:r>
              <a:rPr lang="en-US" dirty="0"/>
              <a:t>ECDSA key setup based on 256-bit secret seed</a:t>
            </a:r>
          </a:p>
        </p:txBody>
      </p:sp>
      <p:sp>
        <p:nvSpPr>
          <p:cNvPr id="100" name="TextBox 99">
            <a:extLst>
              <a:ext uri="{FF2B5EF4-FFF2-40B4-BE49-F238E27FC236}">
                <a16:creationId xmlns:a16="http://schemas.microsoft.com/office/drawing/2014/main" id="{C95A397F-72C8-8E45-BBF7-7B0902A97C12}"/>
              </a:ext>
            </a:extLst>
          </p:cNvPr>
          <p:cNvSpPr txBox="1"/>
          <p:nvPr/>
        </p:nvSpPr>
        <p:spPr>
          <a:xfrm>
            <a:off x="5137170" y="1777461"/>
            <a:ext cx="5610343" cy="1015415"/>
          </a:xfrm>
          <a:prstGeom prst="rect">
            <a:avLst/>
          </a:prstGeom>
          <a:solidFill>
            <a:srgbClr val="33ACC4"/>
          </a:solidFill>
        </p:spPr>
        <p:txBody>
          <a:bodyPr wrap="square" lIns="91440" tIns="91440" rIns="91440" bIns="91440" rtlCol="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Arial"/>
                <a:ea typeface="+mn-ea"/>
                <a:cs typeface="+mn-cs"/>
              </a:rPr>
              <a:t>Device Maker</a:t>
            </a:r>
          </a:p>
        </p:txBody>
      </p:sp>
      <p:sp>
        <p:nvSpPr>
          <p:cNvPr id="101" name="TextBox 100">
            <a:extLst>
              <a:ext uri="{FF2B5EF4-FFF2-40B4-BE49-F238E27FC236}">
                <a16:creationId xmlns:a16="http://schemas.microsoft.com/office/drawing/2014/main" id="{E08C41AB-6FF6-EF45-95E0-BDEE702EF4F4}"/>
              </a:ext>
            </a:extLst>
          </p:cNvPr>
          <p:cNvSpPr txBox="1"/>
          <p:nvPr/>
        </p:nvSpPr>
        <p:spPr>
          <a:xfrm>
            <a:off x="251791" y="3625231"/>
            <a:ext cx="3788706" cy="2638194"/>
          </a:xfrm>
          <a:prstGeom prst="rect">
            <a:avLst/>
          </a:prstGeom>
          <a:solidFill>
            <a:srgbClr val="33ACC4"/>
          </a:solidFill>
        </p:spPr>
        <p:txBody>
          <a:bodyPr wrap="square" lIns="91440" tIns="91440" rIns="91440" bIns="91440" rtlCol="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Arial"/>
                <a:ea typeface="+mn-ea"/>
                <a:cs typeface="+mn-cs"/>
              </a:rPr>
              <a:t>Device</a:t>
            </a:r>
          </a:p>
        </p:txBody>
      </p:sp>
      <p:sp>
        <p:nvSpPr>
          <p:cNvPr id="102" name="TextBox 101">
            <a:extLst>
              <a:ext uri="{FF2B5EF4-FFF2-40B4-BE49-F238E27FC236}">
                <a16:creationId xmlns:a16="http://schemas.microsoft.com/office/drawing/2014/main" id="{9FE77A73-0A5D-A74A-ACB4-077D87C18EEC}"/>
              </a:ext>
            </a:extLst>
          </p:cNvPr>
          <p:cNvSpPr txBox="1"/>
          <p:nvPr/>
        </p:nvSpPr>
        <p:spPr>
          <a:xfrm>
            <a:off x="7113131" y="3929358"/>
            <a:ext cx="4717871" cy="2447240"/>
          </a:xfrm>
          <a:prstGeom prst="rect">
            <a:avLst/>
          </a:prstGeom>
          <a:solidFill>
            <a:srgbClr val="33ACC4"/>
          </a:solidFill>
        </p:spPr>
        <p:txBody>
          <a:bodyPr wrap="square" lIns="91440" tIns="91440" rIns="91440" bIns="91440" rtlCol="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Arial"/>
                <a:ea typeface="+mn-ea"/>
                <a:cs typeface="+mn-cs"/>
              </a:rPr>
              <a:t>Device Management System</a:t>
            </a:r>
          </a:p>
        </p:txBody>
      </p:sp>
      <p:cxnSp>
        <p:nvCxnSpPr>
          <p:cNvPr id="103" name="Curved Connector 102">
            <a:extLst>
              <a:ext uri="{FF2B5EF4-FFF2-40B4-BE49-F238E27FC236}">
                <a16:creationId xmlns:a16="http://schemas.microsoft.com/office/drawing/2014/main" id="{2589C30B-7B4E-E340-8C8A-333AB6CE374E}"/>
              </a:ext>
            </a:extLst>
          </p:cNvPr>
          <p:cNvCxnSpPr>
            <a:cxnSpLocks/>
            <a:stCxn id="100" idx="1"/>
            <a:endCxn id="60" idx="0"/>
          </p:cNvCxnSpPr>
          <p:nvPr/>
        </p:nvCxnSpPr>
        <p:spPr>
          <a:xfrm rot="10800000" flipV="1">
            <a:off x="1827126" y="2285168"/>
            <a:ext cx="3310045" cy="2001795"/>
          </a:xfrm>
          <a:prstGeom prst="curvedConnector2">
            <a:avLst/>
          </a:prstGeom>
          <a:noFill/>
          <a:ln w="41275" cap="flat" cmpd="dbl" algn="ctr">
            <a:solidFill>
              <a:srgbClr val="015486"/>
            </a:solidFill>
            <a:prstDash val="solid"/>
            <a:miter lim="800000"/>
            <a:headEnd type="triangle" w="lg" len="med"/>
            <a:tailEnd type="triangle" w="lg" len="med"/>
          </a:ln>
          <a:effectLst/>
        </p:spPr>
      </p:cxnSp>
      <p:cxnSp>
        <p:nvCxnSpPr>
          <p:cNvPr id="104" name="Curved Connector 103">
            <a:extLst>
              <a:ext uri="{FF2B5EF4-FFF2-40B4-BE49-F238E27FC236}">
                <a16:creationId xmlns:a16="http://schemas.microsoft.com/office/drawing/2014/main" id="{492F56C8-3846-FD47-BBE8-0B477C7B1D7A}"/>
              </a:ext>
            </a:extLst>
          </p:cNvPr>
          <p:cNvCxnSpPr>
            <a:cxnSpLocks/>
            <a:stCxn id="61" idx="3"/>
            <a:endCxn id="108" idx="1"/>
          </p:cNvCxnSpPr>
          <p:nvPr/>
        </p:nvCxnSpPr>
        <p:spPr>
          <a:xfrm flipV="1">
            <a:off x="3713490" y="5162977"/>
            <a:ext cx="3695496" cy="348639"/>
          </a:xfrm>
          <a:prstGeom prst="curvedConnector3">
            <a:avLst>
              <a:gd name="adj1" fmla="val 50000"/>
            </a:avLst>
          </a:prstGeom>
          <a:noFill/>
          <a:ln w="28575" cap="flat" cmpd="sng" algn="ctr">
            <a:solidFill>
              <a:srgbClr val="015486"/>
            </a:solidFill>
            <a:prstDash val="solid"/>
            <a:miter lim="800000"/>
            <a:tailEnd type="triangle"/>
          </a:ln>
          <a:effectLst/>
        </p:spPr>
      </p:cxnSp>
      <p:sp>
        <p:nvSpPr>
          <p:cNvPr id="106" name="Rounded Rectangle 105">
            <a:extLst>
              <a:ext uri="{FF2B5EF4-FFF2-40B4-BE49-F238E27FC236}">
                <a16:creationId xmlns:a16="http://schemas.microsoft.com/office/drawing/2014/main" id="{07D565D5-8C6E-D04A-AFDC-10C2424D0CE0}"/>
              </a:ext>
            </a:extLst>
          </p:cNvPr>
          <p:cNvSpPr/>
          <p:nvPr/>
        </p:nvSpPr>
        <p:spPr>
          <a:xfrm>
            <a:off x="4450287" y="4160424"/>
            <a:ext cx="1812732" cy="2353743"/>
          </a:xfrm>
          <a:prstGeom prst="roundRect">
            <a:avLst>
              <a:gd name="adj" fmla="val 5580"/>
            </a:avLst>
          </a:prstGeom>
          <a:solidFill>
            <a:srgbClr val="B4B4B4">
              <a:lumMod val="40000"/>
              <a:lumOff val="60000"/>
            </a:srgbClr>
          </a:solidFill>
          <a:ln w="38100">
            <a:solidFill>
              <a:schemeClr val="bg1">
                <a:lumMod val="65000"/>
              </a:schemeClr>
            </a:solidFill>
          </a:ln>
        </p:spPr>
        <p:txBody>
          <a:bodyPr wrap="square" lIns="91440" tIns="91440" rIns="91440" bIns="91440" rtlCol="0" anchor="t">
            <a:noAutofit/>
          </a:bodyPr>
          <a:lstStyle/>
          <a:p>
            <a:pPr marL="0" marR="0" lvl="0" indent="0" algn="l" defTabSz="893028" rtl="0" eaLnBrk="1" fontAlgn="auto" latinLnBrk="0" hangingPunct="1">
              <a:lnSpc>
                <a:spcPct val="95000"/>
              </a:lnSpc>
              <a:spcBef>
                <a:spcPts val="0"/>
              </a:spcBef>
              <a:spcAft>
                <a:spcPts val="782"/>
              </a:spcAft>
              <a:buClr>
                <a:srgbClr val="FCB53B"/>
              </a:buClr>
              <a:buSzPct val="90000"/>
              <a:buFontTx/>
              <a:buNone/>
              <a:tabLst>
                <a:tab pos="227908" algn="l"/>
              </a:tabLst>
              <a:defRPr/>
            </a:pPr>
            <a:r>
              <a:rPr kumimoji="0" lang="en-US" sz="1800" b="1" i="0" u="none" strike="noStrike" kern="0" cap="none" spc="0" normalizeH="0" baseline="0" noProof="0" dirty="0">
                <a:ln>
                  <a:noFill/>
                </a:ln>
                <a:solidFill>
                  <a:prstClr val="black">
                    <a:lumMod val="75000"/>
                    <a:lumOff val="25000"/>
                  </a:prstClr>
                </a:solidFill>
                <a:effectLst/>
                <a:uLnTx/>
                <a:uFillTx/>
                <a:latin typeface="Arial"/>
                <a:ea typeface="+mn-ea"/>
                <a:cs typeface="+mn-cs"/>
              </a:rPr>
              <a:t>Token</a:t>
            </a:r>
          </a:p>
          <a:p>
            <a:pPr marL="285750" marR="0" lvl="0" indent="-285750" algn="l" defTabSz="893028" rtl="0" eaLnBrk="1" fontAlgn="auto" latinLnBrk="0" hangingPunct="1">
              <a:lnSpc>
                <a:spcPct val="95000"/>
              </a:lnSpc>
              <a:spcBef>
                <a:spcPts val="0"/>
              </a:spcBef>
              <a:spcAft>
                <a:spcPts val="782"/>
              </a:spcAft>
              <a:buClr>
                <a:srgbClr val="FCB53B"/>
              </a:buClr>
              <a:buSzPct val="90000"/>
              <a:buFont typeface="Arial" panose="020B0604020202020204" pitchFamily="34" charset="0"/>
              <a:buChar char="•"/>
              <a:tabLst>
                <a:tab pos="227908" algn="l"/>
              </a:tabLst>
              <a:defRPr/>
            </a:pPr>
            <a:r>
              <a:rPr kumimoji="0" lang="en-US" sz="1600" b="0" i="0" u="none" strike="noStrike" kern="0" cap="none" spc="0" normalizeH="0" baseline="0" noProof="0" dirty="0">
                <a:ln>
                  <a:noFill/>
                </a:ln>
                <a:solidFill>
                  <a:prstClr val="black">
                    <a:lumMod val="75000"/>
                    <a:lumOff val="25000"/>
                  </a:prstClr>
                </a:solidFill>
                <a:effectLst/>
                <a:uLnTx/>
                <a:uFillTx/>
                <a:latin typeface="Arial"/>
                <a:ea typeface="+mn-ea"/>
                <a:cs typeface="+mn-cs"/>
              </a:rPr>
              <a:t>Key ID</a:t>
            </a:r>
          </a:p>
          <a:p>
            <a:pPr marL="285750" marR="0" lvl="0" indent="-285750" algn="l" defTabSz="893028" rtl="0" eaLnBrk="1" fontAlgn="auto" latinLnBrk="0" hangingPunct="1">
              <a:lnSpc>
                <a:spcPct val="95000"/>
              </a:lnSpc>
              <a:spcBef>
                <a:spcPts val="0"/>
              </a:spcBef>
              <a:spcAft>
                <a:spcPts val="782"/>
              </a:spcAft>
              <a:buClr>
                <a:srgbClr val="FCB53B"/>
              </a:buClr>
              <a:buSzPct val="90000"/>
              <a:buFont typeface="Arial" panose="020B0604020202020204" pitchFamily="34" charset="0"/>
              <a:buChar char="•"/>
              <a:tabLst>
                <a:tab pos="227908" algn="l"/>
              </a:tabLst>
              <a:defRPr/>
            </a:pPr>
            <a:r>
              <a:rPr kumimoji="0" lang="en-US" sz="1600" b="0" i="0" u="none" strike="noStrike" kern="0" cap="none" spc="0" normalizeH="0" baseline="0" noProof="0" dirty="0">
                <a:ln>
                  <a:noFill/>
                </a:ln>
                <a:solidFill>
                  <a:prstClr val="black">
                    <a:lumMod val="75000"/>
                    <a:lumOff val="25000"/>
                  </a:prstClr>
                </a:solidFill>
                <a:effectLst/>
                <a:uLnTx/>
                <a:uFillTx/>
                <a:latin typeface="Arial"/>
                <a:ea typeface="+mn-ea"/>
                <a:cs typeface="+mn-cs"/>
              </a:rPr>
              <a:t>Nonce</a:t>
            </a:r>
          </a:p>
          <a:p>
            <a:pPr marL="285750" marR="0" lvl="0" indent="-285750" algn="l" defTabSz="893028" rtl="0" eaLnBrk="1" fontAlgn="auto" latinLnBrk="0" hangingPunct="1">
              <a:lnSpc>
                <a:spcPct val="95000"/>
              </a:lnSpc>
              <a:spcBef>
                <a:spcPts val="0"/>
              </a:spcBef>
              <a:spcAft>
                <a:spcPts val="782"/>
              </a:spcAft>
              <a:buClr>
                <a:srgbClr val="FCB53B"/>
              </a:buClr>
              <a:buSzPct val="90000"/>
              <a:buFont typeface="Arial" panose="020B0604020202020204" pitchFamily="34" charset="0"/>
              <a:buChar char="•"/>
              <a:tabLst>
                <a:tab pos="227908" algn="l"/>
              </a:tabLst>
              <a:defRPr/>
            </a:pPr>
            <a:r>
              <a:rPr kumimoji="0" lang="en-US" sz="1600" b="0" i="0" u="none" strike="noStrike" kern="0" cap="none" spc="0" normalizeH="0" baseline="0" noProof="0" dirty="0">
                <a:ln>
                  <a:noFill/>
                </a:ln>
                <a:solidFill>
                  <a:prstClr val="black">
                    <a:lumMod val="75000"/>
                    <a:lumOff val="25000"/>
                  </a:prstClr>
                </a:solidFill>
                <a:effectLst/>
                <a:uLnTx/>
                <a:uFillTx/>
                <a:latin typeface="Arial"/>
                <a:ea typeface="+mn-ea"/>
                <a:cs typeface="+mn-cs"/>
              </a:rPr>
              <a:t>Claims</a:t>
            </a:r>
          </a:p>
          <a:p>
            <a:pPr marL="285750" marR="0" lvl="0" indent="-285750" algn="l" defTabSz="893028" rtl="0" eaLnBrk="1" fontAlgn="auto" latinLnBrk="0" hangingPunct="1">
              <a:lnSpc>
                <a:spcPct val="95000"/>
              </a:lnSpc>
              <a:spcBef>
                <a:spcPts val="0"/>
              </a:spcBef>
              <a:spcAft>
                <a:spcPts val="782"/>
              </a:spcAft>
              <a:buClr>
                <a:srgbClr val="FCB53B"/>
              </a:buClr>
              <a:buSzPct val="90000"/>
              <a:buFont typeface="Arial" panose="020B0604020202020204" pitchFamily="34" charset="0"/>
              <a:buChar char="•"/>
              <a:tabLst>
                <a:tab pos="227908" algn="l"/>
              </a:tabLst>
              <a:defRPr/>
            </a:pPr>
            <a:r>
              <a:rPr kumimoji="0" lang="en-US" sz="1600" b="0" i="0" u="none" strike="noStrike" kern="0" cap="none" spc="0" normalizeH="0" baseline="0" noProof="0" dirty="0">
                <a:ln>
                  <a:noFill/>
                </a:ln>
                <a:solidFill>
                  <a:prstClr val="black">
                    <a:lumMod val="75000"/>
                    <a:lumOff val="25000"/>
                  </a:prstClr>
                </a:solidFill>
                <a:effectLst/>
                <a:uLnTx/>
                <a:uFillTx/>
                <a:latin typeface="Arial"/>
                <a:ea typeface="+mn-ea"/>
                <a:cs typeface="+mn-cs"/>
              </a:rPr>
              <a:t>Signature</a:t>
            </a:r>
          </a:p>
          <a:p>
            <a:pPr marL="285750" marR="0" lvl="0" indent="-285750" algn="l" defTabSz="893028" rtl="0" eaLnBrk="1" fontAlgn="auto" latinLnBrk="0" hangingPunct="1">
              <a:lnSpc>
                <a:spcPct val="95000"/>
              </a:lnSpc>
              <a:spcBef>
                <a:spcPts val="0"/>
              </a:spcBef>
              <a:spcAft>
                <a:spcPts val="782"/>
              </a:spcAft>
              <a:buClr>
                <a:srgbClr val="FCB53B"/>
              </a:buClr>
              <a:buSzPct val="90000"/>
              <a:buFont typeface="Arial" panose="020B0604020202020204" pitchFamily="34" charset="0"/>
              <a:buChar char="•"/>
              <a:tabLst>
                <a:tab pos="227908" algn="l"/>
              </a:tabLst>
              <a:defRPr/>
            </a:pPr>
            <a:endParaRPr kumimoji="0" lang="en-US" sz="1600" b="0" i="0" u="none" strike="noStrike" kern="0" cap="none" spc="0" normalizeH="0" baseline="0" noProof="0" dirty="0">
              <a:ln>
                <a:noFill/>
              </a:ln>
              <a:solidFill>
                <a:prstClr val="black">
                  <a:lumMod val="75000"/>
                  <a:lumOff val="25000"/>
                </a:prstClr>
              </a:solidFill>
              <a:effectLst/>
              <a:uLnTx/>
              <a:uFillTx/>
              <a:latin typeface="Arial"/>
              <a:ea typeface="+mn-ea"/>
              <a:cs typeface="+mn-cs"/>
            </a:endParaRPr>
          </a:p>
        </p:txBody>
      </p:sp>
      <p:sp>
        <p:nvSpPr>
          <p:cNvPr id="108" name="TextBox 107">
            <a:extLst>
              <a:ext uri="{FF2B5EF4-FFF2-40B4-BE49-F238E27FC236}">
                <a16:creationId xmlns:a16="http://schemas.microsoft.com/office/drawing/2014/main" id="{6B0C12F5-8876-144D-B58D-57111FFE6A07}"/>
              </a:ext>
            </a:extLst>
          </p:cNvPr>
          <p:cNvSpPr txBox="1"/>
          <p:nvPr/>
        </p:nvSpPr>
        <p:spPr>
          <a:xfrm>
            <a:off x="7408986" y="4647906"/>
            <a:ext cx="1323307" cy="1030141"/>
          </a:xfrm>
          <a:prstGeom prst="rect">
            <a:avLst/>
          </a:prstGeom>
          <a:solidFill>
            <a:srgbClr val="33ACC4">
              <a:lumMod val="50000"/>
            </a:srgbClr>
          </a:solidFill>
        </p:spPr>
        <p:txBody>
          <a:bodyPr wrap="square" lIns="91440" tIns="91440" rIns="91440" bIns="91440" rtlCol="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white"/>
                </a:solidFill>
                <a:effectLst/>
                <a:uLnTx/>
                <a:uFillTx/>
                <a:latin typeface="Arial"/>
                <a:ea typeface="+mn-ea"/>
                <a:cs typeface="+mn-cs"/>
              </a:rPr>
              <a:t>Signature and public key verification process</a:t>
            </a:r>
          </a:p>
        </p:txBody>
      </p:sp>
      <p:sp>
        <p:nvSpPr>
          <p:cNvPr id="111" name="TextBox 110">
            <a:extLst>
              <a:ext uri="{FF2B5EF4-FFF2-40B4-BE49-F238E27FC236}">
                <a16:creationId xmlns:a16="http://schemas.microsoft.com/office/drawing/2014/main" id="{36AE2A29-D48D-8242-A33C-1029D321A346}"/>
              </a:ext>
            </a:extLst>
          </p:cNvPr>
          <p:cNvSpPr txBox="1"/>
          <p:nvPr/>
        </p:nvSpPr>
        <p:spPr>
          <a:xfrm>
            <a:off x="2815745" y="2332612"/>
            <a:ext cx="2138304" cy="530679"/>
          </a:xfrm>
          <a:prstGeom prst="rect">
            <a:avLst/>
          </a:prstGeom>
          <a:solidFill>
            <a:sysClr val="window" lastClr="FFFFFF">
              <a:alpha val="81000"/>
            </a:sysClr>
          </a:solidFill>
          <a:effectLst>
            <a:softEdge rad="25400"/>
          </a:effectLst>
        </p:spPr>
        <p:txBody>
          <a:bodyPr wrap="square" lIns="0" tIns="0" rIns="0" bIns="0" rtlCol="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prstClr val="black"/>
              </a:solidFill>
              <a:effectLst/>
              <a:uLnTx/>
              <a:uFillTx/>
              <a:latin typeface="Arial"/>
              <a:ea typeface="+mn-ea"/>
              <a:cs typeface="+mn-cs"/>
            </a:endParaRPr>
          </a:p>
        </p:txBody>
      </p:sp>
      <p:cxnSp>
        <p:nvCxnSpPr>
          <p:cNvPr id="116" name="Curved Connector 115">
            <a:extLst>
              <a:ext uri="{FF2B5EF4-FFF2-40B4-BE49-F238E27FC236}">
                <a16:creationId xmlns:a16="http://schemas.microsoft.com/office/drawing/2014/main" id="{F31757F9-704E-2A43-A16D-1562B66E637F}"/>
              </a:ext>
            </a:extLst>
          </p:cNvPr>
          <p:cNvCxnSpPr>
            <a:cxnSpLocks/>
            <a:stCxn id="108" idx="3"/>
          </p:cNvCxnSpPr>
          <p:nvPr/>
        </p:nvCxnSpPr>
        <p:spPr>
          <a:xfrm>
            <a:off x="8732293" y="5162977"/>
            <a:ext cx="1246488" cy="205310"/>
          </a:xfrm>
          <a:prstGeom prst="curvedConnector3">
            <a:avLst>
              <a:gd name="adj1" fmla="val 50000"/>
            </a:avLst>
          </a:prstGeom>
          <a:noFill/>
          <a:ln w="28575" cap="flat" cmpd="sng" algn="ctr">
            <a:solidFill>
              <a:srgbClr val="015486"/>
            </a:solidFill>
            <a:prstDash val="solid"/>
            <a:miter lim="800000"/>
            <a:tailEnd type="triangle"/>
          </a:ln>
          <a:effectLst/>
        </p:spPr>
      </p:cxnSp>
      <p:sp>
        <p:nvSpPr>
          <p:cNvPr id="53" name="Rounded Rectangle 52">
            <a:extLst>
              <a:ext uri="{FF2B5EF4-FFF2-40B4-BE49-F238E27FC236}">
                <a16:creationId xmlns:a16="http://schemas.microsoft.com/office/drawing/2014/main" id="{EA3F3DE8-ED72-C442-B78C-D9A24A8FD968}"/>
              </a:ext>
            </a:extLst>
          </p:cNvPr>
          <p:cNvSpPr/>
          <p:nvPr/>
        </p:nvSpPr>
        <p:spPr>
          <a:xfrm>
            <a:off x="8856489" y="5068261"/>
            <a:ext cx="957655" cy="884681"/>
          </a:xfrm>
          <a:prstGeom prst="roundRect">
            <a:avLst>
              <a:gd name="adj" fmla="val 5580"/>
            </a:avLst>
          </a:prstGeom>
          <a:solidFill>
            <a:schemeClr val="accent6">
              <a:lumMod val="20000"/>
              <a:lumOff val="80000"/>
            </a:schemeClr>
          </a:solidFill>
          <a:ln w="38100">
            <a:noFill/>
          </a:ln>
        </p:spPr>
        <p:txBody>
          <a:bodyPr wrap="square" lIns="91440" tIns="91440" rIns="91440" bIns="91440" rtlCol="0" anchor="t">
            <a:noAutofit/>
          </a:bodyPr>
          <a:lstStyle/>
          <a:p>
            <a:pPr marL="0" marR="0" lvl="0" indent="0" algn="l" defTabSz="893028" rtl="0" eaLnBrk="1" fontAlgn="auto" latinLnBrk="0" hangingPunct="1">
              <a:lnSpc>
                <a:spcPct val="95000"/>
              </a:lnSpc>
              <a:spcBef>
                <a:spcPts val="0"/>
              </a:spcBef>
              <a:spcAft>
                <a:spcPts val="782"/>
              </a:spcAft>
              <a:buClr>
                <a:srgbClr val="FCB53B"/>
              </a:buClr>
              <a:buSzPct val="90000"/>
              <a:buFontTx/>
              <a:buNone/>
              <a:tabLst>
                <a:tab pos="227908" algn="l"/>
              </a:tabLst>
              <a:defRPr/>
            </a:pPr>
            <a:r>
              <a:rPr kumimoji="0" lang="en-US" sz="1400" b="0" i="0" u="none" strike="noStrike" kern="0" cap="none" spc="0" normalizeH="0" baseline="0" noProof="0" dirty="0">
                <a:ln>
                  <a:noFill/>
                </a:ln>
                <a:solidFill>
                  <a:prstClr val="black">
                    <a:lumMod val="75000"/>
                    <a:lumOff val="25000"/>
                  </a:prstClr>
                </a:solidFill>
                <a:effectLst/>
                <a:uLnTx/>
                <a:uFillTx/>
                <a:latin typeface="Arial"/>
                <a:ea typeface="+mn-ea"/>
                <a:cs typeface="+mn-cs"/>
              </a:rPr>
              <a:t>Claims</a:t>
            </a:r>
          </a:p>
        </p:txBody>
      </p:sp>
      <p:sp>
        <p:nvSpPr>
          <p:cNvPr id="60" name="Rounded Rectangle 59">
            <a:extLst>
              <a:ext uri="{FF2B5EF4-FFF2-40B4-BE49-F238E27FC236}">
                <a16:creationId xmlns:a16="http://schemas.microsoft.com/office/drawing/2014/main" id="{D50F09D4-AB2A-7644-B142-301E8C55C36B}"/>
              </a:ext>
            </a:extLst>
          </p:cNvPr>
          <p:cNvSpPr/>
          <p:nvPr/>
        </p:nvSpPr>
        <p:spPr>
          <a:xfrm>
            <a:off x="401002" y="4286964"/>
            <a:ext cx="2852245" cy="589560"/>
          </a:xfrm>
          <a:prstGeom prst="roundRect">
            <a:avLst>
              <a:gd name="adj" fmla="val 5580"/>
            </a:avLst>
          </a:prstGeom>
          <a:solidFill>
            <a:srgbClr val="FCF3DC"/>
          </a:solidFill>
          <a:ln w="38100">
            <a:noFill/>
          </a:ln>
        </p:spPr>
        <p:txBody>
          <a:bodyPr wrap="square" lIns="91440" tIns="91440" rIns="91440" bIns="91440" rtlCol="0" anchor="t">
            <a:noAutofit/>
          </a:bodyPr>
          <a:lstStyle/>
          <a:p>
            <a:pPr marL="0" marR="0" lvl="0" indent="0" algn="l" defTabSz="893028" rtl="0" eaLnBrk="1" fontAlgn="auto" latinLnBrk="0" hangingPunct="1">
              <a:lnSpc>
                <a:spcPct val="95000"/>
              </a:lnSpc>
              <a:spcBef>
                <a:spcPts val="0"/>
              </a:spcBef>
              <a:spcAft>
                <a:spcPts val="782"/>
              </a:spcAft>
              <a:buClr>
                <a:srgbClr val="FCB53B"/>
              </a:buClr>
              <a:buSzPct val="90000"/>
              <a:buFontTx/>
              <a:buNone/>
              <a:tabLst>
                <a:tab pos="227908" algn="l"/>
              </a:tabLst>
              <a:defRPr/>
            </a:pPr>
            <a:r>
              <a:rPr kumimoji="0" lang="en-US" sz="1400" b="0" i="0" u="none" strike="noStrike" kern="0" cap="none" spc="0" normalizeH="0" baseline="0" noProof="0" dirty="0">
                <a:ln>
                  <a:noFill/>
                </a:ln>
                <a:solidFill>
                  <a:prstClr val="black">
                    <a:lumMod val="75000"/>
                    <a:lumOff val="25000"/>
                  </a:prstClr>
                </a:solidFill>
                <a:effectLst/>
                <a:uLnTx/>
                <a:uFillTx/>
                <a:latin typeface="Arial"/>
                <a:ea typeface="+mn-ea"/>
                <a:cs typeface="+mn-cs"/>
              </a:rPr>
              <a:t>Deterministic ECDSA key gen </a:t>
            </a:r>
            <a:r>
              <a:rPr lang="en-US" sz="1400" kern="0" dirty="0">
                <a:solidFill>
                  <a:prstClr val="black">
                    <a:lumMod val="75000"/>
                    <a:lumOff val="25000"/>
                  </a:prstClr>
                </a:solidFill>
                <a:latin typeface="Arial"/>
              </a:rPr>
              <a:t>M</a:t>
            </a:r>
            <a:r>
              <a:rPr kumimoji="0" lang="en-US" sz="1400" b="0" i="0" u="none" strike="noStrike" kern="0" cap="none" spc="0" normalizeH="0" baseline="0" noProof="0" dirty="0" err="1">
                <a:ln>
                  <a:noFill/>
                </a:ln>
                <a:solidFill>
                  <a:prstClr val="black">
                    <a:lumMod val="75000"/>
                    <a:lumOff val="25000"/>
                  </a:prstClr>
                </a:solidFill>
                <a:effectLst/>
                <a:uLnTx/>
                <a:uFillTx/>
                <a:latin typeface="Arial"/>
                <a:ea typeface="+mn-ea"/>
                <a:cs typeface="+mn-cs"/>
              </a:rPr>
              <a:t>ake</a:t>
            </a:r>
            <a:r>
              <a:rPr kumimoji="0" lang="en-US" sz="1400" b="0" i="0" u="none" strike="noStrike" kern="0" cap="none" spc="0" normalizeH="0" baseline="0" noProof="0" dirty="0">
                <a:ln>
                  <a:noFill/>
                </a:ln>
                <a:solidFill>
                  <a:prstClr val="black">
                    <a:lumMod val="75000"/>
                    <a:lumOff val="25000"/>
                  </a:prstClr>
                </a:solidFill>
                <a:effectLst/>
                <a:uLnTx/>
                <a:uFillTx/>
                <a:latin typeface="Arial"/>
                <a:ea typeface="+mn-ea"/>
                <a:cs typeface="+mn-cs"/>
              </a:rPr>
              <a:t> key ID</a:t>
            </a:r>
          </a:p>
        </p:txBody>
      </p:sp>
      <p:sp>
        <p:nvSpPr>
          <p:cNvPr id="61" name="TextBox 60">
            <a:extLst>
              <a:ext uri="{FF2B5EF4-FFF2-40B4-BE49-F238E27FC236}">
                <a16:creationId xmlns:a16="http://schemas.microsoft.com/office/drawing/2014/main" id="{958BCB98-4873-1644-949B-DB99A375314C}"/>
              </a:ext>
            </a:extLst>
          </p:cNvPr>
          <p:cNvSpPr txBox="1"/>
          <p:nvPr/>
        </p:nvSpPr>
        <p:spPr>
          <a:xfrm>
            <a:off x="2264750" y="5212605"/>
            <a:ext cx="1448740" cy="598022"/>
          </a:xfrm>
          <a:prstGeom prst="rect">
            <a:avLst/>
          </a:prstGeom>
          <a:solidFill>
            <a:srgbClr val="33ACC4">
              <a:lumMod val="50000"/>
            </a:srgbClr>
          </a:solidFill>
        </p:spPr>
        <p:txBody>
          <a:bodyPr wrap="square" lIns="91440" tIns="91440" rIns="91440" bIns="91440" rtlCol="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white"/>
                </a:solidFill>
                <a:effectLst/>
                <a:uLnTx/>
                <a:uFillTx/>
                <a:latin typeface="Arial"/>
                <a:ea typeface="+mn-ea"/>
                <a:cs typeface="+mn-cs"/>
              </a:rPr>
              <a:t>Token creation &amp; signing</a:t>
            </a:r>
          </a:p>
        </p:txBody>
      </p:sp>
      <p:cxnSp>
        <p:nvCxnSpPr>
          <p:cNvPr id="76" name="Curved Connector 75">
            <a:extLst>
              <a:ext uri="{FF2B5EF4-FFF2-40B4-BE49-F238E27FC236}">
                <a16:creationId xmlns:a16="http://schemas.microsoft.com/office/drawing/2014/main" id="{CC974F0A-49DD-3146-8E06-A6EFB099F442}"/>
              </a:ext>
            </a:extLst>
          </p:cNvPr>
          <p:cNvCxnSpPr>
            <a:cxnSpLocks/>
            <a:stCxn id="60" idx="2"/>
            <a:endCxn id="61" idx="0"/>
          </p:cNvCxnSpPr>
          <p:nvPr/>
        </p:nvCxnSpPr>
        <p:spPr>
          <a:xfrm rot="16200000" flipH="1">
            <a:off x="2240082" y="4463566"/>
            <a:ext cx="336081" cy="1161995"/>
          </a:xfrm>
          <a:prstGeom prst="curvedConnector3">
            <a:avLst>
              <a:gd name="adj1" fmla="val 50000"/>
            </a:avLst>
          </a:prstGeom>
          <a:noFill/>
          <a:ln w="28575" cap="flat" cmpd="sng" algn="ctr">
            <a:solidFill>
              <a:srgbClr val="015486"/>
            </a:solidFill>
            <a:prstDash val="solid"/>
            <a:miter lim="800000"/>
            <a:tailEnd type="triangle"/>
          </a:ln>
          <a:effectLst/>
        </p:spPr>
      </p:cxnSp>
      <p:cxnSp>
        <p:nvCxnSpPr>
          <p:cNvPr id="77" name="Curved Connector 76">
            <a:extLst>
              <a:ext uri="{FF2B5EF4-FFF2-40B4-BE49-F238E27FC236}">
                <a16:creationId xmlns:a16="http://schemas.microsoft.com/office/drawing/2014/main" id="{1D276D07-4A26-D847-9091-8D6788E57F4E}"/>
              </a:ext>
            </a:extLst>
          </p:cNvPr>
          <p:cNvCxnSpPr>
            <a:cxnSpLocks/>
            <a:endCxn id="61" idx="1"/>
          </p:cNvCxnSpPr>
          <p:nvPr/>
        </p:nvCxnSpPr>
        <p:spPr>
          <a:xfrm flipV="1">
            <a:off x="1988284" y="5511616"/>
            <a:ext cx="276466" cy="129140"/>
          </a:xfrm>
          <a:prstGeom prst="curvedConnector3">
            <a:avLst>
              <a:gd name="adj1" fmla="val 50000"/>
            </a:avLst>
          </a:prstGeom>
          <a:noFill/>
          <a:ln w="28575" cap="flat" cmpd="sng" algn="ctr">
            <a:solidFill>
              <a:srgbClr val="015486"/>
            </a:solidFill>
            <a:prstDash val="solid"/>
            <a:miter lim="800000"/>
            <a:tailEnd type="triangle"/>
          </a:ln>
          <a:effectLst/>
        </p:spPr>
      </p:cxnSp>
      <p:sp>
        <p:nvSpPr>
          <p:cNvPr id="78" name="TextBox 77">
            <a:extLst>
              <a:ext uri="{FF2B5EF4-FFF2-40B4-BE49-F238E27FC236}">
                <a16:creationId xmlns:a16="http://schemas.microsoft.com/office/drawing/2014/main" id="{1C86D222-7AA1-D741-9EF5-1BB75561E61F}"/>
              </a:ext>
            </a:extLst>
          </p:cNvPr>
          <p:cNvSpPr txBox="1"/>
          <p:nvPr/>
        </p:nvSpPr>
        <p:spPr>
          <a:xfrm>
            <a:off x="401002" y="5293277"/>
            <a:ext cx="1608105" cy="802722"/>
          </a:xfrm>
          <a:prstGeom prst="rect">
            <a:avLst/>
          </a:prstGeom>
          <a:solidFill>
            <a:schemeClr val="accent6">
              <a:lumMod val="20000"/>
              <a:lumOff val="80000"/>
            </a:schemeClr>
          </a:solidFill>
          <a:ln>
            <a:noFill/>
          </a:ln>
          <a:effectLst>
            <a:softEdge rad="25400"/>
          </a:effectLst>
        </p:spPr>
        <p:txBody>
          <a:bodyPr wrap="square" lIns="91440" tIns="91440" rIns="91440" bIns="91440" rtlCol="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Arial"/>
                <a:ea typeface="+mn-ea"/>
                <a:cs typeface="+mn-cs"/>
              </a:rPr>
              <a:t>Claims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prstClr val="black"/>
              </a:solidFill>
              <a:effectLst/>
              <a:uLnTx/>
              <a:uFillTx/>
              <a:latin typeface="Arial"/>
              <a:ea typeface="+mn-ea"/>
              <a:cs typeface="+mn-cs"/>
            </a:endParaRPr>
          </a:p>
        </p:txBody>
      </p:sp>
      <p:cxnSp>
        <p:nvCxnSpPr>
          <p:cNvPr id="62" name="Curved Connector 61">
            <a:extLst>
              <a:ext uri="{FF2B5EF4-FFF2-40B4-BE49-F238E27FC236}">
                <a16:creationId xmlns:a16="http://schemas.microsoft.com/office/drawing/2014/main" id="{BC3F7777-ADA2-0A43-972F-52B91C340F35}"/>
              </a:ext>
            </a:extLst>
          </p:cNvPr>
          <p:cNvCxnSpPr>
            <a:cxnSpLocks/>
            <a:stCxn id="100" idx="2"/>
            <a:endCxn id="108" idx="0"/>
          </p:cNvCxnSpPr>
          <p:nvPr/>
        </p:nvCxnSpPr>
        <p:spPr>
          <a:xfrm rot="16200000" flipH="1">
            <a:off x="7078976" y="3656242"/>
            <a:ext cx="1855030" cy="128298"/>
          </a:xfrm>
          <a:prstGeom prst="curvedConnector3">
            <a:avLst>
              <a:gd name="adj1" fmla="val 50000"/>
            </a:avLst>
          </a:prstGeom>
          <a:noFill/>
          <a:ln w="41275" cap="flat" cmpd="dbl" algn="ctr">
            <a:solidFill>
              <a:srgbClr val="015486"/>
            </a:solidFill>
            <a:prstDash val="solid"/>
            <a:miter lim="800000"/>
            <a:headEnd type="triangle" w="lg" len="med"/>
            <a:tailEnd type="triangle" w="lg" len="med"/>
          </a:ln>
          <a:effectLst/>
        </p:spPr>
      </p:cxnSp>
      <p:sp>
        <p:nvSpPr>
          <p:cNvPr id="66" name="TextBox 65">
            <a:extLst>
              <a:ext uri="{FF2B5EF4-FFF2-40B4-BE49-F238E27FC236}">
                <a16:creationId xmlns:a16="http://schemas.microsoft.com/office/drawing/2014/main" id="{63E79151-A05B-CE4A-A57E-CEDAD4A7F7A7}"/>
              </a:ext>
            </a:extLst>
          </p:cNvPr>
          <p:cNvSpPr txBox="1"/>
          <p:nvPr/>
        </p:nvSpPr>
        <p:spPr>
          <a:xfrm>
            <a:off x="1875080" y="2511570"/>
            <a:ext cx="2756334" cy="334151"/>
          </a:xfrm>
          <a:prstGeom prst="rect">
            <a:avLst/>
          </a:prstGeom>
          <a:solidFill>
            <a:sysClr val="window" lastClr="FFFFFF">
              <a:alpha val="81000"/>
            </a:sysClr>
          </a:solidFill>
          <a:effectLst>
            <a:softEdge rad="25400"/>
          </a:effectLst>
        </p:spPr>
        <p:txBody>
          <a:bodyPr wrap="square" lIns="0" tIns="0" rIns="0" bIns="0" rtlCol="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Arial"/>
                <a:ea typeface="+mn-ea"/>
                <a:cs typeface="+mn-cs"/>
              </a:rPr>
              <a:t>256-bit secret key seed</a:t>
            </a:r>
          </a:p>
        </p:txBody>
      </p:sp>
      <p:cxnSp>
        <p:nvCxnSpPr>
          <p:cNvPr id="67" name="Curved Connector 66">
            <a:extLst>
              <a:ext uri="{FF2B5EF4-FFF2-40B4-BE49-F238E27FC236}">
                <a16:creationId xmlns:a16="http://schemas.microsoft.com/office/drawing/2014/main" id="{134E4832-4592-3740-9CE3-C166A46D8211}"/>
              </a:ext>
            </a:extLst>
          </p:cNvPr>
          <p:cNvCxnSpPr>
            <a:cxnSpLocks/>
            <a:stCxn id="92" idx="0"/>
            <a:endCxn id="88" idx="2"/>
          </p:cNvCxnSpPr>
          <p:nvPr/>
        </p:nvCxnSpPr>
        <p:spPr>
          <a:xfrm rot="16200000" flipH="1" flipV="1">
            <a:off x="4727362" y="2543440"/>
            <a:ext cx="1274474" cy="4086303"/>
          </a:xfrm>
          <a:prstGeom prst="curvedConnector3">
            <a:avLst>
              <a:gd name="adj1" fmla="val -17937"/>
            </a:avLst>
          </a:prstGeom>
          <a:noFill/>
          <a:ln w="28575" cap="flat" cmpd="sng" algn="ctr">
            <a:solidFill>
              <a:srgbClr val="015486"/>
            </a:solidFill>
            <a:prstDash val="solid"/>
            <a:miter lim="800000"/>
            <a:tailEnd type="triangle"/>
          </a:ln>
          <a:effectLst/>
        </p:spPr>
      </p:cxnSp>
      <p:sp>
        <p:nvSpPr>
          <p:cNvPr id="72" name="Rounded Rectangle 71">
            <a:extLst>
              <a:ext uri="{FF2B5EF4-FFF2-40B4-BE49-F238E27FC236}">
                <a16:creationId xmlns:a16="http://schemas.microsoft.com/office/drawing/2014/main" id="{5D959A87-E4A0-7F42-9765-E0FCED717BF0}"/>
              </a:ext>
            </a:extLst>
          </p:cNvPr>
          <p:cNvSpPr/>
          <p:nvPr/>
        </p:nvSpPr>
        <p:spPr>
          <a:xfrm>
            <a:off x="5137171" y="3417330"/>
            <a:ext cx="868956" cy="439915"/>
          </a:xfrm>
          <a:prstGeom prst="roundRect">
            <a:avLst>
              <a:gd name="adj" fmla="val 5580"/>
            </a:avLst>
          </a:prstGeom>
          <a:solidFill>
            <a:schemeClr val="accent6">
              <a:lumMod val="20000"/>
              <a:lumOff val="80000"/>
            </a:schemeClr>
          </a:solidFill>
          <a:ln w="38100">
            <a:noFill/>
          </a:ln>
        </p:spPr>
        <p:txBody>
          <a:bodyPr wrap="square" lIns="91440" tIns="91440" rIns="91440" bIns="91440" rtlCol="0" anchor="t">
            <a:noAutofit/>
          </a:bodyPr>
          <a:lstStyle/>
          <a:p>
            <a:pPr marL="0" marR="0" lvl="0" indent="0" algn="l" defTabSz="893028" rtl="0" eaLnBrk="1" fontAlgn="auto" latinLnBrk="0" hangingPunct="1">
              <a:lnSpc>
                <a:spcPct val="95000"/>
              </a:lnSpc>
              <a:spcBef>
                <a:spcPts val="0"/>
              </a:spcBef>
              <a:spcAft>
                <a:spcPts val="782"/>
              </a:spcAft>
              <a:buClr>
                <a:srgbClr val="FCB53B"/>
              </a:buClr>
              <a:buSzPct val="90000"/>
              <a:buFontTx/>
              <a:buNone/>
              <a:tabLst>
                <a:tab pos="227908" algn="l"/>
              </a:tabLst>
              <a:defRPr/>
            </a:pPr>
            <a:r>
              <a:rPr kumimoji="0" lang="en-US" sz="1400" b="0" i="0" u="none" strike="noStrike" kern="0" cap="none" spc="0" normalizeH="0" baseline="0" noProof="0" dirty="0">
                <a:ln>
                  <a:noFill/>
                </a:ln>
                <a:solidFill>
                  <a:prstClr val="black">
                    <a:lumMod val="75000"/>
                    <a:lumOff val="25000"/>
                  </a:prstClr>
                </a:solidFill>
                <a:effectLst/>
                <a:uLnTx/>
                <a:uFillTx/>
                <a:latin typeface="Arial"/>
                <a:ea typeface="+mn-ea"/>
                <a:cs typeface="+mn-cs"/>
              </a:rPr>
              <a:t>Nonce</a:t>
            </a:r>
          </a:p>
        </p:txBody>
      </p:sp>
      <p:sp>
        <p:nvSpPr>
          <p:cNvPr id="80" name="TextBox 79">
            <a:extLst>
              <a:ext uri="{FF2B5EF4-FFF2-40B4-BE49-F238E27FC236}">
                <a16:creationId xmlns:a16="http://schemas.microsoft.com/office/drawing/2014/main" id="{85A4B73A-05EB-C348-82B6-774E0409874B}"/>
              </a:ext>
            </a:extLst>
          </p:cNvPr>
          <p:cNvSpPr txBox="1"/>
          <p:nvPr/>
        </p:nvSpPr>
        <p:spPr>
          <a:xfrm>
            <a:off x="7475657" y="3041360"/>
            <a:ext cx="2338488" cy="739254"/>
          </a:xfrm>
          <a:prstGeom prst="rect">
            <a:avLst/>
          </a:prstGeom>
          <a:solidFill>
            <a:sysClr val="window" lastClr="FFFFFF">
              <a:alpha val="81000"/>
            </a:sysClr>
          </a:solidFill>
          <a:effectLst>
            <a:softEdge rad="25400"/>
          </a:effectLst>
        </p:spPr>
        <p:txBody>
          <a:bodyPr wrap="square" lIns="0" tIns="0" rIns="0" bIns="0" rtlCol="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Arial"/>
                <a:ea typeface="+mn-ea"/>
                <a:cs typeface="+mn-cs"/>
              </a:rPr>
              <a:t>Obtain public key for signature verification based on key ID</a:t>
            </a:r>
          </a:p>
        </p:txBody>
      </p:sp>
      <p:sp>
        <p:nvSpPr>
          <p:cNvPr id="88" name="TextBox 87">
            <a:extLst>
              <a:ext uri="{FF2B5EF4-FFF2-40B4-BE49-F238E27FC236}">
                <a16:creationId xmlns:a16="http://schemas.microsoft.com/office/drawing/2014/main" id="{32F74A7A-8264-364F-A9C7-53FBB15DD497}"/>
              </a:ext>
            </a:extLst>
          </p:cNvPr>
          <p:cNvSpPr txBox="1"/>
          <p:nvPr/>
        </p:nvSpPr>
        <p:spPr>
          <a:xfrm flipV="1">
            <a:off x="3185046" y="5223829"/>
            <a:ext cx="272801" cy="69448"/>
          </a:xfrm>
          <a:prstGeom prst="rect">
            <a:avLst/>
          </a:prstGeom>
          <a:solidFill>
            <a:srgbClr val="33ACC4">
              <a:lumMod val="50000"/>
            </a:srgbClr>
          </a:solidFill>
        </p:spPr>
        <p:txBody>
          <a:bodyPr wrap="square" lIns="91440" tIns="91440" rIns="91440" bIns="91440" rtlCol="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prstClr val="white"/>
              </a:solidFill>
              <a:effectLst/>
              <a:uLnTx/>
              <a:uFillTx/>
              <a:latin typeface="Arial"/>
              <a:ea typeface="+mn-ea"/>
              <a:cs typeface="+mn-cs"/>
            </a:endParaRPr>
          </a:p>
        </p:txBody>
      </p:sp>
      <p:sp>
        <p:nvSpPr>
          <p:cNvPr id="92" name="TextBox 91">
            <a:extLst>
              <a:ext uri="{FF2B5EF4-FFF2-40B4-BE49-F238E27FC236}">
                <a16:creationId xmlns:a16="http://schemas.microsoft.com/office/drawing/2014/main" id="{B5689AB3-9264-2D42-BC94-8D2257810861}"/>
              </a:ext>
            </a:extLst>
          </p:cNvPr>
          <p:cNvSpPr txBox="1"/>
          <p:nvPr/>
        </p:nvSpPr>
        <p:spPr>
          <a:xfrm>
            <a:off x="7253197" y="3949355"/>
            <a:ext cx="309105" cy="116715"/>
          </a:xfrm>
          <a:prstGeom prst="rect">
            <a:avLst/>
          </a:prstGeom>
          <a:solidFill>
            <a:srgbClr val="33ACC4"/>
          </a:solidFill>
        </p:spPr>
        <p:txBody>
          <a:bodyPr wrap="square" lIns="91440" tIns="91440" rIns="91440" bIns="91440" rtlCol="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Arial"/>
              <a:ea typeface="+mn-ea"/>
              <a:cs typeface="+mn-cs"/>
            </a:endParaRPr>
          </a:p>
        </p:txBody>
      </p:sp>
      <p:sp>
        <p:nvSpPr>
          <p:cNvPr id="2" name="Can 1">
            <a:extLst>
              <a:ext uri="{FF2B5EF4-FFF2-40B4-BE49-F238E27FC236}">
                <a16:creationId xmlns:a16="http://schemas.microsoft.com/office/drawing/2014/main" id="{9EC3B794-99FA-9546-A2E1-FF89BE370FCE}"/>
              </a:ext>
            </a:extLst>
          </p:cNvPr>
          <p:cNvSpPr/>
          <p:nvPr/>
        </p:nvSpPr>
        <p:spPr>
          <a:xfrm>
            <a:off x="8264205" y="1884983"/>
            <a:ext cx="2034129" cy="782383"/>
          </a:xfrm>
          <a:prstGeom prst="ca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err="1">
              <a:ln>
                <a:noFill/>
              </a:ln>
              <a:solidFill>
                <a:srgbClr val="FFFFFF"/>
              </a:solidFill>
              <a:effectLst/>
              <a:uLnTx/>
              <a:uFillTx/>
              <a:latin typeface="Microsoft Sans Serif"/>
              <a:ea typeface="+mn-ea"/>
              <a:cs typeface="+mn-cs"/>
            </a:endParaRPr>
          </a:p>
        </p:txBody>
      </p:sp>
      <p:sp>
        <p:nvSpPr>
          <p:cNvPr id="32" name="Rounded Rectangle 31">
            <a:extLst>
              <a:ext uri="{FF2B5EF4-FFF2-40B4-BE49-F238E27FC236}">
                <a16:creationId xmlns:a16="http://schemas.microsoft.com/office/drawing/2014/main" id="{4207DC12-E02B-5249-AC19-8EDD84CD9692}"/>
              </a:ext>
            </a:extLst>
          </p:cNvPr>
          <p:cNvSpPr/>
          <p:nvPr/>
        </p:nvSpPr>
        <p:spPr>
          <a:xfrm>
            <a:off x="5340709" y="2225957"/>
            <a:ext cx="2601631" cy="418175"/>
          </a:xfrm>
          <a:prstGeom prst="roundRect">
            <a:avLst>
              <a:gd name="adj" fmla="val 5580"/>
            </a:avLst>
          </a:prstGeom>
          <a:solidFill>
            <a:srgbClr val="FCF3DC"/>
          </a:solidFill>
          <a:ln w="38100">
            <a:noFill/>
          </a:ln>
        </p:spPr>
        <p:txBody>
          <a:bodyPr wrap="square" lIns="91440" tIns="91440" rIns="91440" bIns="91440" rtlCol="0" anchor="t">
            <a:noAutofit/>
          </a:bodyPr>
          <a:lstStyle/>
          <a:p>
            <a:pPr marL="0" marR="0" lvl="0" indent="0" algn="l" defTabSz="893028" rtl="0" eaLnBrk="1" fontAlgn="auto" latinLnBrk="0" hangingPunct="1">
              <a:lnSpc>
                <a:spcPct val="95000"/>
              </a:lnSpc>
              <a:spcBef>
                <a:spcPts val="0"/>
              </a:spcBef>
              <a:spcAft>
                <a:spcPts val="782"/>
              </a:spcAft>
              <a:buClr>
                <a:srgbClr val="FCB53B"/>
              </a:buClr>
              <a:buSzPct val="90000"/>
              <a:buFontTx/>
              <a:buNone/>
              <a:tabLst>
                <a:tab pos="227908" algn="l"/>
              </a:tabLst>
              <a:defRPr/>
            </a:pPr>
            <a:r>
              <a:rPr kumimoji="0" lang="en-US" sz="1400" b="0" i="0" u="none" strike="noStrike" kern="0" cap="none" spc="0" normalizeH="0" baseline="0" noProof="0" dirty="0">
                <a:ln>
                  <a:noFill/>
                </a:ln>
                <a:solidFill>
                  <a:prstClr val="black">
                    <a:lumMod val="75000"/>
                    <a:lumOff val="25000"/>
                  </a:prstClr>
                </a:solidFill>
                <a:effectLst/>
                <a:uLnTx/>
                <a:uFillTx/>
                <a:latin typeface="Arial"/>
                <a:ea typeface="+mn-ea"/>
                <a:cs typeface="+mn-cs"/>
              </a:rPr>
              <a:t>Deterministic ECDSA key gen</a:t>
            </a:r>
          </a:p>
        </p:txBody>
      </p:sp>
      <p:sp>
        <p:nvSpPr>
          <p:cNvPr id="35" name="Can 34">
            <a:extLst>
              <a:ext uri="{FF2B5EF4-FFF2-40B4-BE49-F238E27FC236}">
                <a16:creationId xmlns:a16="http://schemas.microsoft.com/office/drawing/2014/main" id="{D38B051D-92DC-D94C-AB59-3ECE7D7ED673}"/>
              </a:ext>
            </a:extLst>
          </p:cNvPr>
          <p:cNvSpPr/>
          <p:nvPr/>
        </p:nvSpPr>
        <p:spPr>
          <a:xfrm>
            <a:off x="9940396" y="4660149"/>
            <a:ext cx="1672675" cy="1435850"/>
          </a:xfrm>
          <a:prstGeom prst="ca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err="1">
              <a:ln>
                <a:noFill/>
              </a:ln>
              <a:solidFill>
                <a:srgbClr val="FFFFFF"/>
              </a:solidFill>
              <a:effectLst/>
              <a:uLnTx/>
              <a:uFillTx/>
              <a:latin typeface="Microsoft Sans Serif"/>
              <a:ea typeface="+mn-ea"/>
              <a:cs typeface="+mn-cs"/>
            </a:endParaRPr>
          </a:p>
        </p:txBody>
      </p:sp>
      <p:sp>
        <p:nvSpPr>
          <p:cNvPr id="8" name="TextBox 7">
            <a:extLst>
              <a:ext uri="{FF2B5EF4-FFF2-40B4-BE49-F238E27FC236}">
                <a16:creationId xmlns:a16="http://schemas.microsoft.com/office/drawing/2014/main" id="{34DD7597-79AA-994D-99C3-9C00D712B2F7}"/>
              </a:ext>
            </a:extLst>
          </p:cNvPr>
          <p:cNvSpPr txBox="1"/>
          <p:nvPr/>
        </p:nvSpPr>
        <p:spPr>
          <a:xfrm>
            <a:off x="9978781" y="5184358"/>
            <a:ext cx="1469530" cy="652486"/>
          </a:xfrm>
          <a:prstGeom prst="rect">
            <a:avLst/>
          </a:prstGeom>
          <a:noFill/>
          <a:ln>
            <a:noFill/>
          </a:ln>
        </p:spPr>
        <p:txBody>
          <a:bodyPr wrap="square" lIns="137160" tIns="91440" rIns="0" bIns="91440" rtlCol="0">
            <a:spAutoFit/>
          </a:bodyPr>
          <a:lstStyle/>
          <a:p>
            <a:pPr marL="0" marR="0" lvl="0" indent="0" algn="l" defTabSz="914400" rtl="0" eaLnBrk="1" fontAlgn="auto" latinLnBrk="0" hangingPunct="1">
              <a:lnSpc>
                <a:spcPct val="95000"/>
              </a:lnSpc>
              <a:spcBef>
                <a:spcPts val="120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Microsoft Sans Serif"/>
                <a:ea typeface="+mn-ea"/>
                <a:cs typeface="+mn-cs"/>
              </a:rPr>
              <a:t>Database of IoT devices</a:t>
            </a:r>
          </a:p>
        </p:txBody>
      </p:sp>
      <p:sp>
        <p:nvSpPr>
          <p:cNvPr id="36" name="TextBox 35">
            <a:extLst>
              <a:ext uri="{FF2B5EF4-FFF2-40B4-BE49-F238E27FC236}">
                <a16:creationId xmlns:a16="http://schemas.microsoft.com/office/drawing/2014/main" id="{FE258E55-0916-3C40-9889-A9FB6547F709}"/>
              </a:ext>
            </a:extLst>
          </p:cNvPr>
          <p:cNvSpPr txBox="1"/>
          <p:nvPr/>
        </p:nvSpPr>
        <p:spPr>
          <a:xfrm>
            <a:off x="8470896" y="2014880"/>
            <a:ext cx="1827438" cy="652486"/>
          </a:xfrm>
          <a:prstGeom prst="rect">
            <a:avLst/>
          </a:prstGeom>
          <a:noFill/>
          <a:ln>
            <a:noFill/>
          </a:ln>
        </p:spPr>
        <p:txBody>
          <a:bodyPr wrap="square" lIns="137160" tIns="91440" rIns="0" bIns="91440" rtlCol="0">
            <a:spAutoFit/>
          </a:bodyPr>
          <a:lstStyle/>
          <a:p>
            <a:pPr marL="0" marR="0" lvl="0" indent="0" algn="l" defTabSz="914400" rtl="0" eaLnBrk="1" fontAlgn="auto" latinLnBrk="0" hangingPunct="1">
              <a:lnSpc>
                <a:spcPct val="95000"/>
              </a:lnSpc>
              <a:spcBef>
                <a:spcPts val="120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Microsoft Sans Serif"/>
                <a:ea typeface="+mn-ea"/>
                <a:cs typeface="+mn-cs"/>
              </a:rPr>
              <a:t>Database of </a:t>
            </a:r>
            <a:r>
              <a:rPr lang="en-US" sz="1600" dirty="0">
                <a:solidFill>
                  <a:srgbClr val="FFFFFF"/>
                </a:solidFill>
                <a:latin typeface="Microsoft Sans Serif"/>
              </a:rPr>
              <a:t>secret </a:t>
            </a:r>
            <a:r>
              <a:rPr kumimoji="0" lang="en-US" sz="1600" b="0" i="0" u="none" strike="noStrike" kern="1200" cap="none" spc="0" normalizeH="0" baseline="0" noProof="0" dirty="0">
                <a:ln>
                  <a:noFill/>
                </a:ln>
                <a:solidFill>
                  <a:srgbClr val="FFFFFF"/>
                </a:solidFill>
                <a:effectLst/>
                <a:uLnTx/>
                <a:uFillTx/>
                <a:latin typeface="Microsoft Sans Serif"/>
                <a:ea typeface="+mn-ea"/>
                <a:cs typeface="+mn-cs"/>
              </a:rPr>
              <a:t>key seeds</a:t>
            </a:r>
          </a:p>
        </p:txBody>
      </p:sp>
      <p:sp>
        <p:nvSpPr>
          <p:cNvPr id="11" name="TextBox 10">
            <a:extLst>
              <a:ext uri="{FF2B5EF4-FFF2-40B4-BE49-F238E27FC236}">
                <a16:creationId xmlns:a16="http://schemas.microsoft.com/office/drawing/2014/main" id="{A15674CD-1AE0-8B47-8BFD-971546670ED6}"/>
              </a:ext>
            </a:extLst>
          </p:cNvPr>
          <p:cNvSpPr txBox="1"/>
          <p:nvPr/>
        </p:nvSpPr>
        <p:spPr>
          <a:xfrm>
            <a:off x="849831" y="1906009"/>
            <a:ext cx="2276905" cy="418576"/>
          </a:xfrm>
          <a:prstGeom prst="rect">
            <a:avLst/>
          </a:prstGeom>
          <a:solidFill>
            <a:schemeClr val="bg2">
              <a:lumMod val="20000"/>
              <a:lumOff val="80000"/>
            </a:schemeClr>
          </a:solidFill>
          <a:ln>
            <a:noFill/>
          </a:ln>
        </p:spPr>
        <p:txBody>
          <a:bodyPr wrap="none" lIns="137160" tIns="91440" rIns="0" bIns="91440" rtlCol="0">
            <a:spAutoFit/>
          </a:bodyPr>
          <a:lstStyle/>
          <a:p>
            <a:pPr algn="l">
              <a:lnSpc>
                <a:spcPct val="95000"/>
              </a:lnSpc>
              <a:spcBef>
                <a:spcPts val="1200"/>
              </a:spcBef>
            </a:pPr>
            <a:r>
              <a:rPr lang="en-US" sz="1600" dirty="0">
                <a:solidFill>
                  <a:schemeClr val="tx1"/>
                </a:solidFill>
              </a:rPr>
              <a:t>Transfer needs secrecy</a:t>
            </a:r>
          </a:p>
        </p:txBody>
      </p:sp>
    </p:spTree>
    <p:extLst>
      <p:ext uri="{BB962C8B-B14F-4D97-AF65-F5344CB8AC3E}">
        <p14:creationId xmlns:p14="http://schemas.microsoft.com/office/powerpoint/2010/main" val="15853472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DFF85F2-0C93-0A4C-92CD-A05F12CD9B94}"/>
              </a:ext>
            </a:extLst>
          </p:cNvPr>
          <p:cNvSpPr>
            <a:spLocks noGrp="1"/>
          </p:cNvSpPr>
          <p:nvPr>
            <p:ph type="title"/>
          </p:nvPr>
        </p:nvSpPr>
        <p:spPr>
          <a:xfrm>
            <a:off x="401002" y="470124"/>
            <a:ext cx="11430000" cy="914399"/>
          </a:xfrm>
        </p:spPr>
        <p:txBody>
          <a:bodyPr/>
          <a:lstStyle/>
          <a:p>
            <a:r>
              <a:rPr lang="en-US" dirty="0"/>
              <a:t>ECDSA key setup generating key on device</a:t>
            </a:r>
          </a:p>
        </p:txBody>
      </p:sp>
      <p:sp>
        <p:nvSpPr>
          <p:cNvPr id="100" name="TextBox 99">
            <a:extLst>
              <a:ext uri="{FF2B5EF4-FFF2-40B4-BE49-F238E27FC236}">
                <a16:creationId xmlns:a16="http://schemas.microsoft.com/office/drawing/2014/main" id="{C95A397F-72C8-8E45-BBF7-7B0902A97C12}"/>
              </a:ext>
            </a:extLst>
          </p:cNvPr>
          <p:cNvSpPr txBox="1"/>
          <p:nvPr/>
        </p:nvSpPr>
        <p:spPr>
          <a:xfrm>
            <a:off x="5137170" y="1777461"/>
            <a:ext cx="5610343" cy="1015415"/>
          </a:xfrm>
          <a:prstGeom prst="rect">
            <a:avLst/>
          </a:prstGeom>
          <a:solidFill>
            <a:srgbClr val="33ACC4"/>
          </a:solidFill>
        </p:spPr>
        <p:txBody>
          <a:bodyPr wrap="square" lIns="91440" tIns="91440" rIns="91440" bIns="91440" rtlCol="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Arial"/>
                <a:ea typeface="+mn-ea"/>
                <a:cs typeface="+mn-cs"/>
              </a:rPr>
              <a:t>Device Maker</a:t>
            </a:r>
          </a:p>
        </p:txBody>
      </p:sp>
      <p:sp>
        <p:nvSpPr>
          <p:cNvPr id="101" name="TextBox 100">
            <a:extLst>
              <a:ext uri="{FF2B5EF4-FFF2-40B4-BE49-F238E27FC236}">
                <a16:creationId xmlns:a16="http://schemas.microsoft.com/office/drawing/2014/main" id="{E08C41AB-6FF6-EF45-95E0-BDEE702EF4F4}"/>
              </a:ext>
            </a:extLst>
          </p:cNvPr>
          <p:cNvSpPr txBox="1"/>
          <p:nvPr/>
        </p:nvSpPr>
        <p:spPr>
          <a:xfrm>
            <a:off x="251791" y="3625231"/>
            <a:ext cx="3788706" cy="2638194"/>
          </a:xfrm>
          <a:prstGeom prst="rect">
            <a:avLst/>
          </a:prstGeom>
          <a:solidFill>
            <a:srgbClr val="33ACC4"/>
          </a:solidFill>
        </p:spPr>
        <p:txBody>
          <a:bodyPr wrap="square" lIns="91440" tIns="91440" rIns="91440" bIns="91440" rtlCol="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Arial"/>
                <a:ea typeface="+mn-ea"/>
                <a:cs typeface="+mn-cs"/>
              </a:rPr>
              <a:t>Device</a:t>
            </a:r>
          </a:p>
        </p:txBody>
      </p:sp>
      <p:sp>
        <p:nvSpPr>
          <p:cNvPr id="102" name="TextBox 101">
            <a:extLst>
              <a:ext uri="{FF2B5EF4-FFF2-40B4-BE49-F238E27FC236}">
                <a16:creationId xmlns:a16="http://schemas.microsoft.com/office/drawing/2014/main" id="{9FE77A73-0A5D-A74A-ACB4-077D87C18EEC}"/>
              </a:ext>
            </a:extLst>
          </p:cNvPr>
          <p:cNvSpPr txBox="1"/>
          <p:nvPr/>
        </p:nvSpPr>
        <p:spPr>
          <a:xfrm>
            <a:off x="7113131" y="3929358"/>
            <a:ext cx="4717871" cy="2447240"/>
          </a:xfrm>
          <a:prstGeom prst="rect">
            <a:avLst/>
          </a:prstGeom>
          <a:solidFill>
            <a:srgbClr val="33ACC4"/>
          </a:solidFill>
        </p:spPr>
        <p:txBody>
          <a:bodyPr wrap="square" lIns="91440" tIns="91440" rIns="91440" bIns="91440" rtlCol="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Arial"/>
                <a:ea typeface="+mn-ea"/>
                <a:cs typeface="+mn-cs"/>
              </a:rPr>
              <a:t>Device Management System</a:t>
            </a:r>
          </a:p>
        </p:txBody>
      </p:sp>
      <p:cxnSp>
        <p:nvCxnSpPr>
          <p:cNvPr id="103" name="Curved Connector 102">
            <a:extLst>
              <a:ext uri="{FF2B5EF4-FFF2-40B4-BE49-F238E27FC236}">
                <a16:creationId xmlns:a16="http://schemas.microsoft.com/office/drawing/2014/main" id="{2589C30B-7B4E-E340-8C8A-333AB6CE374E}"/>
              </a:ext>
            </a:extLst>
          </p:cNvPr>
          <p:cNvCxnSpPr>
            <a:cxnSpLocks/>
            <a:stCxn id="100" idx="1"/>
            <a:endCxn id="60" idx="0"/>
          </p:cNvCxnSpPr>
          <p:nvPr/>
        </p:nvCxnSpPr>
        <p:spPr>
          <a:xfrm rot="10800000" flipV="1">
            <a:off x="1827126" y="2285168"/>
            <a:ext cx="3310045" cy="2001795"/>
          </a:xfrm>
          <a:prstGeom prst="curvedConnector2">
            <a:avLst/>
          </a:prstGeom>
          <a:noFill/>
          <a:ln w="41275" cap="flat" cmpd="dbl" algn="ctr">
            <a:solidFill>
              <a:srgbClr val="015486"/>
            </a:solidFill>
            <a:prstDash val="solid"/>
            <a:miter lim="800000"/>
            <a:headEnd type="triangle" w="lg" len="med"/>
            <a:tailEnd type="none" w="lg" len="med"/>
          </a:ln>
          <a:effectLst/>
        </p:spPr>
      </p:cxnSp>
      <p:cxnSp>
        <p:nvCxnSpPr>
          <p:cNvPr id="104" name="Curved Connector 103">
            <a:extLst>
              <a:ext uri="{FF2B5EF4-FFF2-40B4-BE49-F238E27FC236}">
                <a16:creationId xmlns:a16="http://schemas.microsoft.com/office/drawing/2014/main" id="{492F56C8-3846-FD47-BBE8-0B477C7B1D7A}"/>
              </a:ext>
            </a:extLst>
          </p:cNvPr>
          <p:cNvCxnSpPr>
            <a:cxnSpLocks/>
            <a:stCxn id="61" idx="3"/>
            <a:endCxn id="108" idx="1"/>
          </p:cNvCxnSpPr>
          <p:nvPr/>
        </p:nvCxnSpPr>
        <p:spPr>
          <a:xfrm flipV="1">
            <a:off x="3713490" y="5162977"/>
            <a:ext cx="3695496" cy="348639"/>
          </a:xfrm>
          <a:prstGeom prst="curvedConnector3">
            <a:avLst>
              <a:gd name="adj1" fmla="val 50000"/>
            </a:avLst>
          </a:prstGeom>
          <a:noFill/>
          <a:ln w="28575" cap="flat" cmpd="sng" algn="ctr">
            <a:solidFill>
              <a:srgbClr val="015486"/>
            </a:solidFill>
            <a:prstDash val="solid"/>
            <a:miter lim="800000"/>
            <a:tailEnd type="triangle"/>
          </a:ln>
          <a:effectLst/>
        </p:spPr>
      </p:cxnSp>
      <p:sp>
        <p:nvSpPr>
          <p:cNvPr id="106" name="Rounded Rectangle 105">
            <a:extLst>
              <a:ext uri="{FF2B5EF4-FFF2-40B4-BE49-F238E27FC236}">
                <a16:creationId xmlns:a16="http://schemas.microsoft.com/office/drawing/2014/main" id="{07D565D5-8C6E-D04A-AFDC-10C2424D0CE0}"/>
              </a:ext>
            </a:extLst>
          </p:cNvPr>
          <p:cNvSpPr/>
          <p:nvPr/>
        </p:nvSpPr>
        <p:spPr>
          <a:xfrm>
            <a:off x="4450287" y="4160424"/>
            <a:ext cx="1812732" cy="2353743"/>
          </a:xfrm>
          <a:prstGeom prst="roundRect">
            <a:avLst>
              <a:gd name="adj" fmla="val 5580"/>
            </a:avLst>
          </a:prstGeom>
          <a:solidFill>
            <a:srgbClr val="B4B4B4">
              <a:lumMod val="40000"/>
              <a:lumOff val="60000"/>
            </a:srgbClr>
          </a:solidFill>
          <a:ln w="38100">
            <a:solidFill>
              <a:schemeClr val="bg1">
                <a:lumMod val="65000"/>
              </a:schemeClr>
            </a:solidFill>
          </a:ln>
        </p:spPr>
        <p:txBody>
          <a:bodyPr wrap="square" lIns="91440" tIns="91440" rIns="91440" bIns="91440" rtlCol="0" anchor="t">
            <a:noAutofit/>
          </a:bodyPr>
          <a:lstStyle/>
          <a:p>
            <a:pPr marL="0" marR="0" lvl="0" indent="0" algn="l" defTabSz="893028" rtl="0" eaLnBrk="1" fontAlgn="auto" latinLnBrk="0" hangingPunct="1">
              <a:lnSpc>
                <a:spcPct val="95000"/>
              </a:lnSpc>
              <a:spcBef>
                <a:spcPts val="0"/>
              </a:spcBef>
              <a:spcAft>
                <a:spcPts val="782"/>
              </a:spcAft>
              <a:buClr>
                <a:srgbClr val="FCB53B"/>
              </a:buClr>
              <a:buSzPct val="90000"/>
              <a:buFontTx/>
              <a:buNone/>
              <a:tabLst>
                <a:tab pos="227908" algn="l"/>
              </a:tabLst>
              <a:defRPr/>
            </a:pPr>
            <a:r>
              <a:rPr kumimoji="0" lang="en-US" sz="1800" b="1" i="0" u="none" strike="noStrike" kern="0" cap="none" spc="0" normalizeH="0" baseline="0" noProof="0" dirty="0">
                <a:ln>
                  <a:noFill/>
                </a:ln>
                <a:solidFill>
                  <a:prstClr val="black">
                    <a:lumMod val="75000"/>
                    <a:lumOff val="25000"/>
                  </a:prstClr>
                </a:solidFill>
                <a:effectLst/>
                <a:uLnTx/>
                <a:uFillTx/>
                <a:latin typeface="Arial"/>
                <a:ea typeface="+mn-ea"/>
                <a:cs typeface="+mn-cs"/>
              </a:rPr>
              <a:t>Token</a:t>
            </a:r>
          </a:p>
          <a:p>
            <a:pPr marL="285750" marR="0" lvl="0" indent="-285750" algn="l" defTabSz="893028" rtl="0" eaLnBrk="1" fontAlgn="auto" latinLnBrk="0" hangingPunct="1">
              <a:lnSpc>
                <a:spcPct val="95000"/>
              </a:lnSpc>
              <a:spcBef>
                <a:spcPts val="0"/>
              </a:spcBef>
              <a:spcAft>
                <a:spcPts val="782"/>
              </a:spcAft>
              <a:buClr>
                <a:srgbClr val="FCB53B"/>
              </a:buClr>
              <a:buSzPct val="90000"/>
              <a:buFont typeface="Arial" panose="020B0604020202020204" pitchFamily="34" charset="0"/>
              <a:buChar char="•"/>
              <a:tabLst>
                <a:tab pos="227908" algn="l"/>
              </a:tabLst>
              <a:defRPr/>
            </a:pPr>
            <a:r>
              <a:rPr kumimoji="0" lang="en-US" sz="1600" b="0" i="0" u="none" strike="noStrike" kern="0" cap="none" spc="0" normalizeH="0" baseline="0" noProof="0" dirty="0">
                <a:ln>
                  <a:noFill/>
                </a:ln>
                <a:solidFill>
                  <a:prstClr val="black">
                    <a:lumMod val="75000"/>
                    <a:lumOff val="25000"/>
                  </a:prstClr>
                </a:solidFill>
                <a:effectLst/>
                <a:uLnTx/>
                <a:uFillTx/>
                <a:latin typeface="Arial"/>
                <a:ea typeface="+mn-ea"/>
                <a:cs typeface="+mn-cs"/>
              </a:rPr>
              <a:t>Key ID</a:t>
            </a:r>
          </a:p>
          <a:p>
            <a:pPr marL="285750" marR="0" lvl="0" indent="-285750" algn="l" defTabSz="893028" rtl="0" eaLnBrk="1" fontAlgn="auto" latinLnBrk="0" hangingPunct="1">
              <a:lnSpc>
                <a:spcPct val="95000"/>
              </a:lnSpc>
              <a:spcBef>
                <a:spcPts val="0"/>
              </a:spcBef>
              <a:spcAft>
                <a:spcPts val="782"/>
              </a:spcAft>
              <a:buClr>
                <a:srgbClr val="FCB53B"/>
              </a:buClr>
              <a:buSzPct val="90000"/>
              <a:buFont typeface="Arial" panose="020B0604020202020204" pitchFamily="34" charset="0"/>
              <a:buChar char="•"/>
              <a:tabLst>
                <a:tab pos="227908" algn="l"/>
              </a:tabLst>
              <a:defRPr/>
            </a:pPr>
            <a:r>
              <a:rPr kumimoji="0" lang="en-US" sz="1600" b="0" i="0" u="none" strike="noStrike" kern="0" cap="none" spc="0" normalizeH="0" baseline="0" noProof="0" dirty="0">
                <a:ln>
                  <a:noFill/>
                </a:ln>
                <a:solidFill>
                  <a:prstClr val="black">
                    <a:lumMod val="75000"/>
                    <a:lumOff val="25000"/>
                  </a:prstClr>
                </a:solidFill>
                <a:effectLst/>
                <a:uLnTx/>
                <a:uFillTx/>
                <a:latin typeface="Arial"/>
                <a:ea typeface="+mn-ea"/>
                <a:cs typeface="+mn-cs"/>
              </a:rPr>
              <a:t>Nonce</a:t>
            </a:r>
          </a:p>
          <a:p>
            <a:pPr marL="285750" marR="0" lvl="0" indent="-285750" algn="l" defTabSz="893028" rtl="0" eaLnBrk="1" fontAlgn="auto" latinLnBrk="0" hangingPunct="1">
              <a:lnSpc>
                <a:spcPct val="95000"/>
              </a:lnSpc>
              <a:spcBef>
                <a:spcPts val="0"/>
              </a:spcBef>
              <a:spcAft>
                <a:spcPts val="782"/>
              </a:spcAft>
              <a:buClr>
                <a:srgbClr val="FCB53B"/>
              </a:buClr>
              <a:buSzPct val="90000"/>
              <a:buFont typeface="Arial" panose="020B0604020202020204" pitchFamily="34" charset="0"/>
              <a:buChar char="•"/>
              <a:tabLst>
                <a:tab pos="227908" algn="l"/>
              </a:tabLst>
              <a:defRPr/>
            </a:pPr>
            <a:r>
              <a:rPr kumimoji="0" lang="en-US" sz="1600" b="0" i="0" u="none" strike="noStrike" kern="0" cap="none" spc="0" normalizeH="0" baseline="0" noProof="0" dirty="0">
                <a:ln>
                  <a:noFill/>
                </a:ln>
                <a:solidFill>
                  <a:prstClr val="black">
                    <a:lumMod val="75000"/>
                    <a:lumOff val="25000"/>
                  </a:prstClr>
                </a:solidFill>
                <a:effectLst/>
                <a:uLnTx/>
                <a:uFillTx/>
                <a:latin typeface="Arial"/>
                <a:ea typeface="+mn-ea"/>
                <a:cs typeface="+mn-cs"/>
              </a:rPr>
              <a:t>Claims</a:t>
            </a:r>
          </a:p>
          <a:p>
            <a:pPr marL="285750" marR="0" lvl="0" indent="-285750" algn="l" defTabSz="893028" rtl="0" eaLnBrk="1" fontAlgn="auto" latinLnBrk="0" hangingPunct="1">
              <a:lnSpc>
                <a:spcPct val="95000"/>
              </a:lnSpc>
              <a:spcBef>
                <a:spcPts val="0"/>
              </a:spcBef>
              <a:spcAft>
                <a:spcPts val="782"/>
              </a:spcAft>
              <a:buClr>
                <a:srgbClr val="FCB53B"/>
              </a:buClr>
              <a:buSzPct val="90000"/>
              <a:buFont typeface="Arial" panose="020B0604020202020204" pitchFamily="34" charset="0"/>
              <a:buChar char="•"/>
              <a:tabLst>
                <a:tab pos="227908" algn="l"/>
              </a:tabLst>
              <a:defRPr/>
            </a:pPr>
            <a:r>
              <a:rPr kumimoji="0" lang="en-US" sz="1600" b="0" i="0" u="none" strike="noStrike" kern="0" cap="none" spc="0" normalizeH="0" baseline="0" noProof="0" dirty="0">
                <a:ln>
                  <a:noFill/>
                </a:ln>
                <a:solidFill>
                  <a:prstClr val="black">
                    <a:lumMod val="75000"/>
                    <a:lumOff val="25000"/>
                  </a:prstClr>
                </a:solidFill>
                <a:effectLst/>
                <a:uLnTx/>
                <a:uFillTx/>
                <a:latin typeface="Arial"/>
                <a:ea typeface="+mn-ea"/>
                <a:cs typeface="+mn-cs"/>
              </a:rPr>
              <a:t>Signature</a:t>
            </a:r>
          </a:p>
          <a:p>
            <a:pPr marL="285750" marR="0" lvl="0" indent="-285750" algn="l" defTabSz="893028" rtl="0" eaLnBrk="1" fontAlgn="auto" latinLnBrk="0" hangingPunct="1">
              <a:lnSpc>
                <a:spcPct val="95000"/>
              </a:lnSpc>
              <a:spcBef>
                <a:spcPts val="0"/>
              </a:spcBef>
              <a:spcAft>
                <a:spcPts val="782"/>
              </a:spcAft>
              <a:buClr>
                <a:srgbClr val="FCB53B"/>
              </a:buClr>
              <a:buSzPct val="90000"/>
              <a:buFont typeface="Arial" panose="020B0604020202020204" pitchFamily="34" charset="0"/>
              <a:buChar char="•"/>
              <a:tabLst>
                <a:tab pos="227908" algn="l"/>
              </a:tabLst>
              <a:defRPr/>
            </a:pPr>
            <a:endParaRPr kumimoji="0" lang="en-US" sz="1600" b="0" i="0" u="none" strike="noStrike" kern="0" cap="none" spc="0" normalizeH="0" baseline="0" noProof="0" dirty="0">
              <a:ln>
                <a:noFill/>
              </a:ln>
              <a:solidFill>
                <a:prstClr val="black">
                  <a:lumMod val="75000"/>
                  <a:lumOff val="25000"/>
                </a:prstClr>
              </a:solidFill>
              <a:effectLst/>
              <a:uLnTx/>
              <a:uFillTx/>
              <a:latin typeface="Arial"/>
              <a:ea typeface="+mn-ea"/>
              <a:cs typeface="+mn-cs"/>
            </a:endParaRPr>
          </a:p>
        </p:txBody>
      </p:sp>
      <p:sp>
        <p:nvSpPr>
          <p:cNvPr id="108" name="TextBox 107">
            <a:extLst>
              <a:ext uri="{FF2B5EF4-FFF2-40B4-BE49-F238E27FC236}">
                <a16:creationId xmlns:a16="http://schemas.microsoft.com/office/drawing/2014/main" id="{6B0C12F5-8876-144D-B58D-57111FFE6A07}"/>
              </a:ext>
            </a:extLst>
          </p:cNvPr>
          <p:cNvSpPr txBox="1"/>
          <p:nvPr/>
        </p:nvSpPr>
        <p:spPr>
          <a:xfrm>
            <a:off x="7408986" y="4647906"/>
            <a:ext cx="1323307" cy="1030141"/>
          </a:xfrm>
          <a:prstGeom prst="rect">
            <a:avLst/>
          </a:prstGeom>
          <a:solidFill>
            <a:srgbClr val="33ACC4">
              <a:lumMod val="50000"/>
            </a:srgbClr>
          </a:solidFill>
        </p:spPr>
        <p:txBody>
          <a:bodyPr wrap="square" lIns="91440" tIns="91440" rIns="91440" bIns="91440" rtlCol="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white"/>
                </a:solidFill>
                <a:effectLst/>
                <a:uLnTx/>
                <a:uFillTx/>
                <a:latin typeface="Arial"/>
                <a:ea typeface="+mn-ea"/>
                <a:cs typeface="+mn-cs"/>
              </a:rPr>
              <a:t>Signature and public key verification process</a:t>
            </a:r>
          </a:p>
        </p:txBody>
      </p:sp>
      <p:sp>
        <p:nvSpPr>
          <p:cNvPr id="111" name="TextBox 110">
            <a:extLst>
              <a:ext uri="{FF2B5EF4-FFF2-40B4-BE49-F238E27FC236}">
                <a16:creationId xmlns:a16="http://schemas.microsoft.com/office/drawing/2014/main" id="{36AE2A29-D48D-8242-A33C-1029D321A346}"/>
              </a:ext>
            </a:extLst>
          </p:cNvPr>
          <p:cNvSpPr txBox="1"/>
          <p:nvPr/>
        </p:nvSpPr>
        <p:spPr>
          <a:xfrm>
            <a:off x="2815745" y="2332612"/>
            <a:ext cx="2138304" cy="530679"/>
          </a:xfrm>
          <a:prstGeom prst="rect">
            <a:avLst/>
          </a:prstGeom>
          <a:solidFill>
            <a:sysClr val="window" lastClr="FFFFFF">
              <a:alpha val="81000"/>
            </a:sysClr>
          </a:solidFill>
          <a:effectLst>
            <a:softEdge rad="25400"/>
          </a:effectLst>
        </p:spPr>
        <p:txBody>
          <a:bodyPr wrap="square" lIns="0" tIns="0" rIns="0" bIns="0" rtlCol="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prstClr val="black"/>
              </a:solidFill>
              <a:effectLst/>
              <a:uLnTx/>
              <a:uFillTx/>
              <a:latin typeface="Arial"/>
              <a:ea typeface="+mn-ea"/>
              <a:cs typeface="+mn-cs"/>
            </a:endParaRPr>
          </a:p>
        </p:txBody>
      </p:sp>
      <p:cxnSp>
        <p:nvCxnSpPr>
          <p:cNvPr id="116" name="Curved Connector 115">
            <a:extLst>
              <a:ext uri="{FF2B5EF4-FFF2-40B4-BE49-F238E27FC236}">
                <a16:creationId xmlns:a16="http://schemas.microsoft.com/office/drawing/2014/main" id="{F31757F9-704E-2A43-A16D-1562B66E637F}"/>
              </a:ext>
            </a:extLst>
          </p:cNvPr>
          <p:cNvCxnSpPr>
            <a:cxnSpLocks/>
            <a:stCxn id="108" idx="3"/>
          </p:cNvCxnSpPr>
          <p:nvPr/>
        </p:nvCxnSpPr>
        <p:spPr>
          <a:xfrm>
            <a:off x="8732293" y="5162977"/>
            <a:ext cx="1246488" cy="205310"/>
          </a:xfrm>
          <a:prstGeom prst="curvedConnector3">
            <a:avLst>
              <a:gd name="adj1" fmla="val 50000"/>
            </a:avLst>
          </a:prstGeom>
          <a:noFill/>
          <a:ln w="28575" cap="flat" cmpd="sng" algn="ctr">
            <a:solidFill>
              <a:srgbClr val="015486"/>
            </a:solidFill>
            <a:prstDash val="solid"/>
            <a:miter lim="800000"/>
            <a:tailEnd type="triangle"/>
          </a:ln>
          <a:effectLst/>
        </p:spPr>
      </p:cxnSp>
      <p:sp>
        <p:nvSpPr>
          <p:cNvPr id="53" name="Rounded Rectangle 52">
            <a:extLst>
              <a:ext uri="{FF2B5EF4-FFF2-40B4-BE49-F238E27FC236}">
                <a16:creationId xmlns:a16="http://schemas.microsoft.com/office/drawing/2014/main" id="{EA3F3DE8-ED72-C442-B78C-D9A24A8FD968}"/>
              </a:ext>
            </a:extLst>
          </p:cNvPr>
          <p:cNvSpPr/>
          <p:nvPr/>
        </p:nvSpPr>
        <p:spPr>
          <a:xfrm>
            <a:off x="8856489" y="5068261"/>
            <a:ext cx="957655" cy="884681"/>
          </a:xfrm>
          <a:prstGeom prst="roundRect">
            <a:avLst>
              <a:gd name="adj" fmla="val 5580"/>
            </a:avLst>
          </a:prstGeom>
          <a:solidFill>
            <a:schemeClr val="accent6">
              <a:lumMod val="20000"/>
              <a:lumOff val="80000"/>
            </a:schemeClr>
          </a:solidFill>
          <a:ln w="38100">
            <a:noFill/>
          </a:ln>
        </p:spPr>
        <p:txBody>
          <a:bodyPr wrap="square" lIns="91440" tIns="91440" rIns="91440" bIns="91440" rtlCol="0" anchor="t">
            <a:noAutofit/>
          </a:bodyPr>
          <a:lstStyle/>
          <a:p>
            <a:pPr marL="0" marR="0" lvl="0" indent="0" algn="l" defTabSz="893028" rtl="0" eaLnBrk="1" fontAlgn="auto" latinLnBrk="0" hangingPunct="1">
              <a:lnSpc>
                <a:spcPct val="95000"/>
              </a:lnSpc>
              <a:spcBef>
                <a:spcPts val="0"/>
              </a:spcBef>
              <a:spcAft>
                <a:spcPts val="782"/>
              </a:spcAft>
              <a:buClr>
                <a:srgbClr val="FCB53B"/>
              </a:buClr>
              <a:buSzPct val="90000"/>
              <a:buFontTx/>
              <a:buNone/>
              <a:tabLst>
                <a:tab pos="227908" algn="l"/>
              </a:tabLst>
              <a:defRPr/>
            </a:pPr>
            <a:r>
              <a:rPr kumimoji="0" lang="en-US" sz="1400" b="0" i="0" u="none" strike="noStrike" kern="0" cap="none" spc="0" normalizeH="0" baseline="0" noProof="0" dirty="0">
                <a:ln>
                  <a:noFill/>
                </a:ln>
                <a:solidFill>
                  <a:prstClr val="black">
                    <a:lumMod val="75000"/>
                    <a:lumOff val="25000"/>
                  </a:prstClr>
                </a:solidFill>
                <a:effectLst/>
                <a:uLnTx/>
                <a:uFillTx/>
                <a:latin typeface="Arial"/>
                <a:ea typeface="+mn-ea"/>
                <a:cs typeface="+mn-cs"/>
              </a:rPr>
              <a:t>Claims</a:t>
            </a:r>
          </a:p>
        </p:txBody>
      </p:sp>
      <p:sp>
        <p:nvSpPr>
          <p:cNvPr id="60" name="Rounded Rectangle 59">
            <a:extLst>
              <a:ext uri="{FF2B5EF4-FFF2-40B4-BE49-F238E27FC236}">
                <a16:creationId xmlns:a16="http://schemas.microsoft.com/office/drawing/2014/main" id="{D50F09D4-AB2A-7644-B142-301E8C55C36B}"/>
              </a:ext>
            </a:extLst>
          </p:cNvPr>
          <p:cNvSpPr/>
          <p:nvPr/>
        </p:nvSpPr>
        <p:spPr>
          <a:xfrm>
            <a:off x="401002" y="4286964"/>
            <a:ext cx="2852245" cy="589560"/>
          </a:xfrm>
          <a:prstGeom prst="roundRect">
            <a:avLst>
              <a:gd name="adj" fmla="val 5580"/>
            </a:avLst>
          </a:prstGeom>
          <a:solidFill>
            <a:srgbClr val="FCF3DC"/>
          </a:solidFill>
          <a:ln w="38100">
            <a:noFill/>
          </a:ln>
        </p:spPr>
        <p:txBody>
          <a:bodyPr wrap="square" lIns="91440" tIns="91440" rIns="91440" bIns="91440" rtlCol="0" anchor="t">
            <a:noAutofit/>
          </a:bodyPr>
          <a:lstStyle/>
          <a:p>
            <a:pPr marL="0" marR="0" lvl="0" indent="0" algn="l" defTabSz="893028" rtl="0" eaLnBrk="1" fontAlgn="auto" latinLnBrk="0" hangingPunct="1">
              <a:lnSpc>
                <a:spcPct val="95000"/>
              </a:lnSpc>
              <a:spcBef>
                <a:spcPts val="0"/>
              </a:spcBef>
              <a:spcAft>
                <a:spcPts val="782"/>
              </a:spcAft>
              <a:buClr>
                <a:srgbClr val="FCB53B"/>
              </a:buClr>
              <a:buSzPct val="90000"/>
              <a:buFontTx/>
              <a:buNone/>
              <a:tabLst>
                <a:tab pos="227908" algn="l"/>
              </a:tabLst>
              <a:defRPr/>
            </a:pPr>
            <a:r>
              <a:rPr kumimoji="0" lang="en-US" sz="1400" b="0" i="0" u="none" strike="noStrike" kern="0" cap="none" spc="0" normalizeH="0" baseline="0" noProof="0" dirty="0">
                <a:ln>
                  <a:noFill/>
                </a:ln>
                <a:solidFill>
                  <a:prstClr val="black">
                    <a:lumMod val="75000"/>
                    <a:lumOff val="25000"/>
                  </a:prstClr>
                </a:solidFill>
                <a:effectLst/>
                <a:uLnTx/>
                <a:uFillTx/>
                <a:latin typeface="Arial"/>
                <a:ea typeface="+mn-ea"/>
                <a:cs typeface="+mn-cs"/>
              </a:rPr>
              <a:t>Key generation on device during manufacture.</a:t>
            </a:r>
            <a:r>
              <a:rPr lang="en-US" sz="1400" kern="0" dirty="0">
                <a:solidFill>
                  <a:prstClr val="black">
                    <a:lumMod val="75000"/>
                    <a:lumOff val="25000"/>
                  </a:prstClr>
                </a:solidFill>
                <a:latin typeface="Arial"/>
              </a:rPr>
              <a:t> Makes key ID too.</a:t>
            </a:r>
            <a:endParaRPr kumimoji="0" lang="en-US" sz="1400" b="0" i="0" u="none" strike="noStrike" kern="0" cap="none" spc="0" normalizeH="0" baseline="0" noProof="0" dirty="0">
              <a:ln>
                <a:noFill/>
              </a:ln>
              <a:solidFill>
                <a:prstClr val="black">
                  <a:lumMod val="75000"/>
                  <a:lumOff val="25000"/>
                </a:prstClr>
              </a:solidFill>
              <a:effectLst/>
              <a:uLnTx/>
              <a:uFillTx/>
              <a:latin typeface="Arial"/>
              <a:ea typeface="+mn-ea"/>
              <a:cs typeface="+mn-cs"/>
            </a:endParaRPr>
          </a:p>
        </p:txBody>
      </p:sp>
      <p:sp>
        <p:nvSpPr>
          <p:cNvPr id="61" name="TextBox 60">
            <a:extLst>
              <a:ext uri="{FF2B5EF4-FFF2-40B4-BE49-F238E27FC236}">
                <a16:creationId xmlns:a16="http://schemas.microsoft.com/office/drawing/2014/main" id="{958BCB98-4873-1644-949B-DB99A375314C}"/>
              </a:ext>
            </a:extLst>
          </p:cNvPr>
          <p:cNvSpPr txBox="1"/>
          <p:nvPr/>
        </p:nvSpPr>
        <p:spPr>
          <a:xfrm>
            <a:off x="2264750" y="5212605"/>
            <a:ext cx="1448740" cy="598022"/>
          </a:xfrm>
          <a:prstGeom prst="rect">
            <a:avLst/>
          </a:prstGeom>
          <a:solidFill>
            <a:srgbClr val="33ACC4">
              <a:lumMod val="50000"/>
            </a:srgbClr>
          </a:solidFill>
        </p:spPr>
        <p:txBody>
          <a:bodyPr wrap="square" lIns="91440" tIns="91440" rIns="91440" bIns="91440" rtlCol="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white"/>
                </a:solidFill>
                <a:effectLst/>
                <a:uLnTx/>
                <a:uFillTx/>
                <a:latin typeface="Arial"/>
                <a:ea typeface="+mn-ea"/>
                <a:cs typeface="+mn-cs"/>
              </a:rPr>
              <a:t>Token creation &amp; signing</a:t>
            </a:r>
          </a:p>
        </p:txBody>
      </p:sp>
      <p:cxnSp>
        <p:nvCxnSpPr>
          <p:cNvPr id="76" name="Curved Connector 75">
            <a:extLst>
              <a:ext uri="{FF2B5EF4-FFF2-40B4-BE49-F238E27FC236}">
                <a16:creationId xmlns:a16="http://schemas.microsoft.com/office/drawing/2014/main" id="{CC974F0A-49DD-3146-8E06-A6EFB099F442}"/>
              </a:ext>
            </a:extLst>
          </p:cNvPr>
          <p:cNvCxnSpPr>
            <a:cxnSpLocks/>
            <a:stCxn id="60" idx="2"/>
            <a:endCxn id="61" idx="0"/>
          </p:cNvCxnSpPr>
          <p:nvPr/>
        </p:nvCxnSpPr>
        <p:spPr>
          <a:xfrm rot="16200000" flipH="1">
            <a:off x="2240082" y="4463566"/>
            <a:ext cx="336081" cy="1161995"/>
          </a:xfrm>
          <a:prstGeom prst="curvedConnector3">
            <a:avLst>
              <a:gd name="adj1" fmla="val 50000"/>
            </a:avLst>
          </a:prstGeom>
          <a:noFill/>
          <a:ln w="28575" cap="flat" cmpd="sng" algn="ctr">
            <a:solidFill>
              <a:srgbClr val="015486"/>
            </a:solidFill>
            <a:prstDash val="solid"/>
            <a:miter lim="800000"/>
            <a:tailEnd type="triangle"/>
          </a:ln>
          <a:effectLst/>
        </p:spPr>
      </p:cxnSp>
      <p:cxnSp>
        <p:nvCxnSpPr>
          <p:cNvPr id="77" name="Curved Connector 76">
            <a:extLst>
              <a:ext uri="{FF2B5EF4-FFF2-40B4-BE49-F238E27FC236}">
                <a16:creationId xmlns:a16="http://schemas.microsoft.com/office/drawing/2014/main" id="{1D276D07-4A26-D847-9091-8D6788E57F4E}"/>
              </a:ext>
            </a:extLst>
          </p:cNvPr>
          <p:cNvCxnSpPr>
            <a:cxnSpLocks/>
            <a:endCxn id="61" idx="1"/>
          </p:cNvCxnSpPr>
          <p:nvPr/>
        </p:nvCxnSpPr>
        <p:spPr>
          <a:xfrm flipV="1">
            <a:off x="1988284" y="5511616"/>
            <a:ext cx="276466" cy="129140"/>
          </a:xfrm>
          <a:prstGeom prst="curvedConnector3">
            <a:avLst>
              <a:gd name="adj1" fmla="val 50000"/>
            </a:avLst>
          </a:prstGeom>
          <a:noFill/>
          <a:ln w="28575" cap="flat" cmpd="sng" algn="ctr">
            <a:solidFill>
              <a:srgbClr val="015486"/>
            </a:solidFill>
            <a:prstDash val="solid"/>
            <a:miter lim="800000"/>
            <a:tailEnd type="triangle"/>
          </a:ln>
          <a:effectLst/>
        </p:spPr>
      </p:cxnSp>
      <p:sp>
        <p:nvSpPr>
          <p:cNvPr id="78" name="TextBox 77">
            <a:extLst>
              <a:ext uri="{FF2B5EF4-FFF2-40B4-BE49-F238E27FC236}">
                <a16:creationId xmlns:a16="http://schemas.microsoft.com/office/drawing/2014/main" id="{1C86D222-7AA1-D741-9EF5-1BB75561E61F}"/>
              </a:ext>
            </a:extLst>
          </p:cNvPr>
          <p:cNvSpPr txBox="1"/>
          <p:nvPr/>
        </p:nvSpPr>
        <p:spPr>
          <a:xfrm>
            <a:off x="401002" y="5293277"/>
            <a:ext cx="1608105" cy="802722"/>
          </a:xfrm>
          <a:prstGeom prst="rect">
            <a:avLst/>
          </a:prstGeom>
          <a:solidFill>
            <a:schemeClr val="accent6">
              <a:lumMod val="20000"/>
              <a:lumOff val="80000"/>
            </a:schemeClr>
          </a:solidFill>
          <a:ln>
            <a:noFill/>
          </a:ln>
          <a:effectLst>
            <a:softEdge rad="25400"/>
          </a:effectLst>
        </p:spPr>
        <p:txBody>
          <a:bodyPr wrap="square" lIns="91440" tIns="91440" rIns="91440" bIns="91440" rtlCol="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Arial"/>
                <a:ea typeface="+mn-ea"/>
                <a:cs typeface="+mn-cs"/>
              </a:rPr>
              <a:t>Claims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prstClr val="black"/>
              </a:solidFill>
              <a:effectLst/>
              <a:uLnTx/>
              <a:uFillTx/>
              <a:latin typeface="Arial"/>
              <a:ea typeface="+mn-ea"/>
              <a:cs typeface="+mn-cs"/>
            </a:endParaRPr>
          </a:p>
        </p:txBody>
      </p:sp>
      <p:cxnSp>
        <p:nvCxnSpPr>
          <p:cNvPr id="62" name="Curved Connector 61">
            <a:extLst>
              <a:ext uri="{FF2B5EF4-FFF2-40B4-BE49-F238E27FC236}">
                <a16:creationId xmlns:a16="http://schemas.microsoft.com/office/drawing/2014/main" id="{BC3F7777-ADA2-0A43-972F-52B91C340F35}"/>
              </a:ext>
            </a:extLst>
          </p:cNvPr>
          <p:cNvCxnSpPr>
            <a:cxnSpLocks/>
            <a:stCxn id="100" idx="2"/>
            <a:endCxn id="108" idx="0"/>
          </p:cNvCxnSpPr>
          <p:nvPr/>
        </p:nvCxnSpPr>
        <p:spPr>
          <a:xfrm rot="16200000" flipH="1">
            <a:off x="7078976" y="3656242"/>
            <a:ext cx="1855030" cy="128298"/>
          </a:xfrm>
          <a:prstGeom prst="curvedConnector3">
            <a:avLst>
              <a:gd name="adj1" fmla="val 50000"/>
            </a:avLst>
          </a:prstGeom>
          <a:noFill/>
          <a:ln w="41275" cap="flat" cmpd="dbl" algn="ctr">
            <a:solidFill>
              <a:srgbClr val="015486"/>
            </a:solidFill>
            <a:prstDash val="solid"/>
            <a:miter lim="800000"/>
            <a:headEnd type="triangle" w="lg" len="med"/>
            <a:tailEnd type="triangle" w="lg" len="med"/>
          </a:ln>
          <a:effectLst/>
        </p:spPr>
      </p:cxnSp>
      <p:sp>
        <p:nvSpPr>
          <p:cNvPr id="66" name="TextBox 65">
            <a:extLst>
              <a:ext uri="{FF2B5EF4-FFF2-40B4-BE49-F238E27FC236}">
                <a16:creationId xmlns:a16="http://schemas.microsoft.com/office/drawing/2014/main" id="{63E79151-A05B-CE4A-A57E-CEDAD4A7F7A7}"/>
              </a:ext>
            </a:extLst>
          </p:cNvPr>
          <p:cNvSpPr txBox="1"/>
          <p:nvPr/>
        </p:nvSpPr>
        <p:spPr>
          <a:xfrm>
            <a:off x="2790895" y="2487662"/>
            <a:ext cx="1378167" cy="584006"/>
          </a:xfrm>
          <a:prstGeom prst="rect">
            <a:avLst/>
          </a:prstGeom>
          <a:solidFill>
            <a:sysClr val="window" lastClr="FFFFFF">
              <a:alpha val="81000"/>
            </a:sysClr>
          </a:solidFill>
          <a:effectLst>
            <a:softEdge rad="25400"/>
          </a:effectLst>
        </p:spPr>
        <p:txBody>
          <a:bodyPr wrap="square" lIns="0" tIns="0" rIns="0" bIns="0" rtlCol="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Arial"/>
                <a:ea typeface="+mn-ea"/>
                <a:cs typeface="+mn-cs"/>
              </a:rPr>
              <a:t>Public key and key ID</a:t>
            </a:r>
          </a:p>
        </p:txBody>
      </p:sp>
      <p:cxnSp>
        <p:nvCxnSpPr>
          <p:cNvPr id="67" name="Curved Connector 66">
            <a:extLst>
              <a:ext uri="{FF2B5EF4-FFF2-40B4-BE49-F238E27FC236}">
                <a16:creationId xmlns:a16="http://schemas.microsoft.com/office/drawing/2014/main" id="{134E4832-4592-3740-9CE3-C166A46D8211}"/>
              </a:ext>
            </a:extLst>
          </p:cNvPr>
          <p:cNvCxnSpPr>
            <a:cxnSpLocks/>
            <a:stCxn id="92" idx="0"/>
            <a:endCxn id="88" idx="2"/>
          </p:cNvCxnSpPr>
          <p:nvPr/>
        </p:nvCxnSpPr>
        <p:spPr>
          <a:xfrm rot="16200000" flipH="1" flipV="1">
            <a:off x="4727362" y="2543440"/>
            <a:ext cx="1274474" cy="4086303"/>
          </a:xfrm>
          <a:prstGeom prst="curvedConnector3">
            <a:avLst>
              <a:gd name="adj1" fmla="val -17937"/>
            </a:avLst>
          </a:prstGeom>
          <a:noFill/>
          <a:ln w="28575" cap="flat" cmpd="sng" algn="ctr">
            <a:solidFill>
              <a:srgbClr val="015486"/>
            </a:solidFill>
            <a:prstDash val="solid"/>
            <a:miter lim="800000"/>
            <a:tailEnd type="triangle"/>
          </a:ln>
          <a:effectLst/>
        </p:spPr>
      </p:cxnSp>
      <p:sp>
        <p:nvSpPr>
          <p:cNvPr id="72" name="Rounded Rectangle 71">
            <a:extLst>
              <a:ext uri="{FF2B5EF4-FFF2-40B4-BE49-F238E27FC236}">
                <a16:creationId xmlns:a16="http://schemas.microsoft.com/office/drawing/2014/main" id="{5D959A87-E4A0-7F42-9765-E0FCED717BF0}"/>
              </a:ext>
            </a:extLst>
          </p:cNvPr>
          <p:cNvSpPr/>
          <p:nvPr/>
        </p:nvSpPr>
        <p:spPr>
          <a:xfrm>
            <a:off x="5137171" y="3417330"/>
            <a:ext cx="868956" cy="439915"/>
          </a:xfrm>
          <a:prstGeom prst="roundRect">
            <a:avLst>
              <a:gd name="adj" fmla="val 5580"/>
            </a:avLst>
          </a:prstGeom>
          <a:solidFill>
            <a:schemeClr val="accent6">
              <a:lumMod val="20000"/>
              <a:lumOff val="80000"/>
            </a:schemeClr>
          </a:solidFill>
          <a:ln w="38100">
            <a:noFill/>
          </a:ln>
        </p:spPr>
        <p:txBody>
          <a:bodyPr wrap="square" lIns="91440" tIns="91440" rIns="91440" bIns="91440" rtlCol="0" anchor="t">
            <a:noAutofit/>
          </a:bodyPr>
          <a:lstStyle/>
          <a:p>
            <a:pPr marL="0" marR="0" lvl="0" indent="0" algn="l" defTabSz="893028" rtl="0" eaLnBrk="1" fontAlgn="auto" latinLnBrk="0" hangingPunct="1">
              <a:lnSpc>
                <a:spcPct val="95000"/>
              </a:lnSpc>
              <a:spcBef>
                <a:spcPts val="0"/>
              </a:spcBef>
              <a:spcAft>
                <a:spcPts val="782"/>
              </a:spcAft>
              <a:buClr>
                <a:srgbClr val="FCB53B"/>
              </a:buClr>
              <a:buSzPct val="90000"/>
              <a:buFontTx/>
              <a:buNone/>
              <a:tabLst>
                <a:tab pos="227908" algn="l"/>
              </a:tabLst>
              <a:defRPr/>
            </a:pPr>
            <a:r>
              <a:rPr kumimoji="0" lang="en-US" sz="1400" b="0" i="0" u="none" strike="noStrike" kern="0" cap="none" spc="0" normalizeH="0" baseline="0" noProof="0" dirty="0">
                <a:ln>
                  <a:noFill/>
                </a:ln>
                <a:solidFill>
                  <a:prstClr val="black">
                    <a:lumMod val="75000"/>
                    <a:lumOff val="25000"/>
                  </a:prstClr>
                </a:solidFill>
                <a:effectLst/>
                <a:uLnTx/>
                <a:uFillTx/>
                <a:latin typeface="Arial"/>
                <a:ea typeface="+mn-ea"/>
                <a:cs typeface="+mn-cs"/>
              </a:rPr>
              <a:t>Nonce</a:t>
            </a:r>
          </a:p>
        </p:txBody>
      </p:sp>
      <p:sp>
        <p:nvSpPr>
          <p:cNvPr id="80" name="TextBox 79">
            <a:extLst>
              <a:ext uri="{FF2B5EF4-FFF2-40B4-BE49-F238E27FC236}">
                <a16:creationId xmlns:a16="http://schemas.microsoft.com/office/drawing/2014/main" id="{85A4B73A-05EB-C348-82B6-774E0409874B}"/>
              </a:ext>
            </a:extLst>
          </p:cNvPr>
          <p:cNvSpPr txBox="1"/>
          <p:nvPr/>
        </p:nvSpPr>
        <p:spPr>
          <a:xfrm>
            <a:off x="7475657" y="3041360"/>
            <a:ext cx="2338488" cy="739254"/>
          </a:xfrm>
          <a:prstGeom prst="rect">
            <a:avLst/>
          </a:prstGeom>
          <a:solidFill>
            <a:sysClr val="window" lastClr="FFFFFF">
              <a:alpha val="81000"/>
            </a:sysClr>
          </a:solidFill>
          <a:effectLst>
            <a:softEdge rad="25400"/>
          </a:effectLst>
        </p:spPr>
        <p:txBody>
          <a:bodyPr wrap="square" lIns="0" tIns="0" rIns="0" bIns="0" rtlCol="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Arial"/>
                <a:ea typeface="+mn-ea"/>
                <a:cs typeface="+mn-cs"/>
              </a:rPr>
              <a:t>Obtain public key for signature verification based on key ID</a:t>
            </a:r>
          </a:p>
        </p:txBody>
      </p:sp>
      <p:sp>
        <p:nvSpPr>
          <p:cNvPr id="88" name="TextBox 87">
            <a:extLst>
              <a:ext uri="{FF2B5EF4-FFF2-40B4-BE49-F238E27FC236}">
                <a16:creationId xmlns:a16="http://schemas.microsoft.com/office/drawing/2014/main" id="{32F74A7A-8264-364F-A9C7-53FBB15DD497}"/>
              </a:ext>
            </a:extLst>
          </p:cNvPr>
          <p:cNvSpPr txBox="1"/>
          <p:nvPr/>
        </p:nvSpPr>
        <p:spPr>
          <a:xfrm flipV="1">
            <a:off x="3185046" y="5223829"/>
            <a:ext cx="272801" cy="69448"/>
          </a:xfrm>
          <a:prstGeom prst="rect">
            <a:avLst/>
          </a:prstGeom>
          <a:solidFill>
            <a:srgbClr val="33ACC4">
              <a:lumMod val="50000"/>
            </a:srgbClr>
          </a:solidFill>
        </p:spPr>
        <p:txBody>
          <a:bodyPr wrap="square" lIns="91440" tIns="91440" rIns="91440" bIns="91440" rtlCol="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prstClr val="white"/>
              </a:solidFill>
              <a:effectLst/>
              <a:uLnTx/>
              <a:uFillTx/>
              <a:latin typeface="Arial"/>
              <a:ea typeface="+mn-ea"/>
              <a:cs typeface="+mn-cs"/>
            </a:endParaRPr>
          </a:p>
        </p:txBody>
      </p:sp>
      <p:sp>
        <p:nvSpPr>
          <p:cNvPr id="92" name="TextBox 91">
            <a:extLst>
              <a:ext uri="{FF2B5EF4-FFF2-40B4-BE49-F238E27FC236}">
                <a16:creationId xmlns:a16="http://schemas.microsoft.com/office/drawing/2014/main" id="{B5689AB3-9264-2D42-BC94-8D2257810861}"/>
              </a:ext>
            </a:extLst>
          </p:cNvPr>
          <p:cNvSpPr txBox="1"/>
          <p:nvPr/>
        </p:nvSpPr>
        <p:spPr>
          <a:xfrm>
            <a:off x="7253197" y="3949355"/>
            <a:ext cx="309105" cy="116715"/>
          </a:xfrm>
          <a:prstGeom prst="rect">
            <a:avLst/>
          </a:prstGeom>
          <a:solidFill>
            <a:srgbClr val="33ACC4"/>
          </a:solidFill>
        </p:spPr>
        <p:txBody>
          <a:bodyPr wrap="square" lIns="91440" tIns="91440" rIns="91440" bIns="91440" rtlCol="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Arial"/>
              <a:ea typeface="+mn-ea"/>
              <a:cs typeface="+mn-cs"/>
            </a:endParaRPr>
          </a:p>
        </p:txBody>
      </p:sp>
      <p:sp>
        <p:nvSpPr>
          <p:cNvPr id="2" name="Can 1">
            <a:extLst>
              <a:ext uri="{FF2B5EF4-FFF2-40B4-BE49-F238E27FC236}">
                <a16:creationId xmlns:a16="http://schemas.microsoft.com/office/drawing/2014/main" id="{9EC3B794-99FA-9546-A2E1-FF89BE370FCE}"/>
              </a:ext>
            </a:extLst>
          </p:cNvPr>
          <p:cNvSpPr/>
          <p:nvPr/>
        </p:nvSpPr>
        <p:spPr>
          <a:xfrm>
            <a:off x="8264205" y="1884983"/>
            <a:ext cx="2034129" cy="782383"/>
          </a:xfrm>
          <a:prstGeom prst="ca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err="1">
              <a:ln>
                <a:noFill/>
              </a:ln>
              <a:solidFill>
                <a:srgbClr val="FFFFFF"/>
              </a:solidFill>
              <a:effectLst/>
              <a:uLnTx/>
              <a:uFillTx/>
              <a:latin typeface="Microsoft Sans Serif"/>
              <a:ea typeface="+mn-ea"/>
              <a:cs typeface="+mn-cs"/>
            </a:endParaRPr>
          </a:p>
        </p:txBody>
      </p:sp>
      <p:sp>
        <p:nvSpPr>
          <p:cNvPr id="35" name="Can 34">
            <a:extLst>
              <a:ext uri="{FF2B5EF4-FFF2-40B4-BE49-F238E27FC236}">
                <a16:creationId xmlns:a16="http://schemas.microsoft.com/office/drawing/2014/main" id="{D38B051D-92DC-D94C-AB59-3ECE7D7ED673}"/>
              </a:ext>
            </a:extLst>
          </p:cNvPr>
          <p:cNvSpPr/>
          <p:nvPr/>
        </p:nvSpPr>
        <p:spPr>
          <a:xfrm>
            <a:off x="9940396" y="4660149"/>
            <a:ext cx="1672675" cy="1435850"/>
          </a:xfrm>
          <a:prstGeom prst="ca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err="1">
              <a:ln>
                <a:noFill/>
              </a:ln>
              <a:solidFill>
                <a:srgbClr val="FFFFFF"/>
              </a:solidFill>
              <a:effectLst/>
              <a:uLnTx/>
              <a:uFillTx/>
              <a:latin typeface="Microsoft Sans Serif"/>
              <a:ea typeface="+mn-ea"/>
              <a:cs typeface="+mn-cs"/>
            </a:endParaRPr>
          </a:p>
        </p:txBody>
      </p:sp>
      <p:sp>
        <p:nvSpPr>
          <p:cNvPr id="8" name="TextBox 7">
            <a:extLst>
              <a:ext uri="{FF2B5EF4-FFF2-40B4-BE49-F238E27FC236}">
                <a16:creationId xmlns:a16="http://schemas.microsoft.com/office/drawing/2014/main" id="{34DD7597-79AA-994D-99C3-9C00D712B2F7}"/>
              </a:ext>
            </a:extLst>
          </p:cNvPr>
          <p:cNvSpPr txBox="1"/>
          <p:nvPr/>
        </p:nvSpPr>
        <p:spPr>
          <a:xfrm>
            <a:off x="9978781" y="5184358"/>
            <a:ext cx="1469530" cy="652486"/>
          </a:xfrm>
          <a:prstGeom prst="rect">
            <a:avLst/>
          </a:prstGeom>
          <a:noFill/>
          <a:ln>
            <a:noFill/>
          </a:ln>
        </p:spPr>
        <p:txBody>
          <a:bodyPr wrap="square" lIns="137160" tIns="91440" rIns="0" bIns="91440" rtlCol="0">
            <a:spAutoFit/>
          </a:bodyPr>
          <a:lstStyle/>
          <a:p>
            <a:pPr marL="0" marR="0" lvl="0" indent="0" algn="l" defTabSz="914400" rtl="0" eaLnBrk="1" fontAlgn="auto" latinLnBrk="0" hangingPunct="1">
              <a:lnSpc>
                <a:spcPct val="95000"/>
              </a:lnSpc>
              <a:spcBef>
                <a:spcPts val="120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Microsoft Sans Serif"/>
                <a:ea typeface="+mn-ea"/>
                <a:cs typeface="+mn-cs"/>
              </a:rPr>
              <a:t>Database of IoT devices</a:t>
            </a:r>
          </a:p>
        </p:txBody>
      </p:sp>
      <p:sp>
        <p:nvSpPr>
          <p:cNvPr id="36" name="TextBox 35">
            <a:extLst>
              <a:ext uri="{FF2B5EF4-FFF2-40B4-BE49-F238E27FC236}">
                <a16:creationId xmlns:a16="http://schemas.microsoft.com/office/drawing/2014/main" id="{FE258E55-0916-3C40-9889-A9FB6547F709}"/>
              </a:ext>
            </a:extLst>
          </p:cNvPr>
          <p:cNvSpPr txBox="1"/>
          <p:nvPr/>
        </p:nvSpPr>
        <p:spPr>
          <a:xfrm>
            <a:off x="8470896" y="2014880"/>
            <a:ext cx="1625604" cy="652486"/>
          </a:xfrm>
          <a:prstGeom prst="rect">
            <a:avLst/>
          </a:prstGeom>
          <a:noFill/>
          <a:ln>
            <a:noFill/>
          </a:ln>
        </p:spPr>
        <p:txBody>
          <a:bodyPr wrap="square" lIns="137160" tIns="91440" rIns="0" bIns="91440" rtlCol="0">
            <a:spAutoFit/>
          </a:bodyPr>
          <a:lstStyle/>
          <a:p>
            <a:pPr marL="0" marR="0" lvl="0" indent="0" algn="l" defTabSz="914400" rtl="0" eaLnBrk="1" fontAlgn="auto" latinLnBrk="0" hangingPunct="1">
              <a:lnSpc>
                <a:spcPct val="95000"/>
              </a:lnSpc>
              <a:spcBef>
                <a:spcPts val="120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Microsoft Sans Serif"/>
                <a:ea typeface="+mn-ea"/>
                <a:cs typeface="+mn-cs"/>
              </a:rPr>
              <a:t>Database of public keys</a:t>
            </a:r>
          </a:p>
        </p:txBody>
      </p:sp>
      <p:sp>
        <p:nvSpPr>
          <p:cNvPr id="30" name="TextBox 29">
            <a:extLst>
              <a:ext uri="{FF2B5EF4-FFF2-40B4-BE49-F238E27FC236}">
                <a16:creationId xmlns:a16="http://schemas.microsoft.com/office/drawing/2014/main" id="{397D2395-D37B-7E45-B948-F2C59BF7CAB5}"/>
              </a:ext>
            </a:extLst>
          </p:cNvPr>
          <p:cNvSpPr txBox="1"/>
          <p:nvPr/>
        </p:nvSpPr>
        <p:spPr>
          <a:xfrm>
            <a:off x="599596" y="1527386"/>
            <a:ext cx="1948853" cy="1354217"/>
          </a:xfrm>
          <a:prstGeom prst="rect">
            <a:avLst/>
          </a:prstGeom>
          <a:solidFill>
            <a:schemeClr val="bg2">
              <a:lumMod val="20000"/>
              <a:lumOff val="80000"/>
            </a:schemeClr>
          </a:solidFill>
          <a:ln>
            <a:noFill/>
          </a:ln>
        </p:spPr>
        <p:txBody>
          <a:bodyPr wrap="square" lIns="137160" tIns="91440" rIns="0" bIns="91440" rtlCol="0">
            <a:spAutoFit/>
          </a:bodyPr>
          <a:lstStyle/>
          <a:p>
            <a:pPr algn="l">
              <a:lnSpc>
                <a:spcPct val="95000"/>
              </a:lnSpc>
              <a:spcBef>
                <a:spcPts val="1200"/>
              </a:spcBef>
            </a:pPr>
            <a:r>
              <a:rPr lang="en-US" sz="1600" dirty="0">
                <a:solidFill>
                  <a:schemeClr val="tx1"/>
                </a:solidFill>
              </a:rPr>
              <a:t>No secrecy needed, but device must be smart and factory security is still needed</a:t>
            </a:r>
          </a:p>
        </p:txBody>
      </p:sp>
    </p:spTree>
    <p:extLst>
      <p:ext uri="{BB962C8B-B14F-4D97-AF65-F5344CB8AC3E}">
        <p14:creationId xmlns:p14="http://schemas.microsoft.com/office/powerpoint/2010/main" val="35161916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DFF85F2-0C93-0A4C-92CD-A05F12CD9B94}"/>
              </a:ext>
            </a:extLst>
          </p:cNvPr>
          <p:cNvSpPr>
            <a:spLocks noGrp="1"/>
          </p:cNvSpPr>
          <p:nvPr>
            <p:ph type="title"/>
          </p:nvPr>
        </p:nvSpPr>
        <p:spPr>
          <a:xfrm>
            <a:off x="401002" y="470124"/>
            <a:ext cx="11430000" cy="914399"/>
          </a:xfrm>
        </p:spPr>
        <p:txBody>
          <a:bodyPr/>
          <a:lstStyle/>
          <a:p>
            <a:r>
              <a:rPr lang="en-US" dirty="0"/>
              <a:t>ECDSA key setup generating key outside of device</a:t>
            </a:r>
          </a:p>
        </p:txBody>
      </p:sp>
      <p:sp>
        <p:nvSpPr>
          <p:cNvPr id="100" name="TextBox 99">
            <a:extLst>
              <a:ext uri="{FF2B5EF4-FFF2-40B4-BE49-F238E27FC236}">
                <a16:creationId xmlns:a16="http://schemas.microsoft.com/office/drawing/2014/main" id="{C95A397F-72C8-8E45-BBF7-7B0902A97C12}"/>
              </a:ext>
            </a:extLst>
          </p:cNvPr>
          <p:cNvSpPr txBox="1"/>
          <p:nvPr/>
        </p:nvSpPr>
        <p:spPr>
          <a:xfrm>
            <a:off x="5137170" y="1777461"/>
            <a:ext cx="5610343" cy="1015415"/>
          </a:xfrm>
          <a:prstGeom prst="rect">
            <a:avLst/>
          </a:prstGeom>
          <a:solidFill>
            <a:srgbClr val="33ACC4"/>
          </a:solidFill>
        </p:spPr>
        <p:txBody>
          <a:bodyPr wrap="square" lIns="91440" tIns="91440" rIns="91440" bIns="91440" rtlCol="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Arial"/>
                <a:ea typeface="+mn-ea"/>
                <a:cs typeface="+mn-cs"/>
              </a:rPr>
              <a:t>Device Maker</a:t>
            </a:r>
          </a:p>
        </p:txBody>
      </p:sp>
      <p:sp>
        <p:nvSpPr>
          <p:cNvPr id="101" name="TextBox 100">
            <a:extLst>
              <a:ext uri="{FF2B5EF4-FFF2-40B4-BE49-F238E27FC236}">
                <a16:creationId xmlns:a16="http://schemas.microsoft.com/office/drawing/2014/main" id="{E08C41AB-6FF6-EF45-95E0-BDEE702EF4F4}"/>
              </a:ext>
            </a:extLst>
          </p:cNvPr>
          <p:cNvSpPr txBox="1"/>
          <p:nvPr/>
        </p:nvSpPr>
        <p:spPr>
          <a:xfrm>
            <a:off x="251791" y="3625231"/>
            <a:ext cx="3788706" cy="2638194"/>
          </a:xfrm>
          <a:prstGeom prst="rect">
            <a:avLst/>
          </a:prstGeom>
          <a:solidFill>
            <a:srgbClr val="33ACC4"/>
          </a:solidFill>
        </p:spPr>
        <p:txBody>
          <a:bodyPr wrap="square" lIns="91440" tIns="91440" rIns="91440" bIns="91440" rtlCol="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Arial"/>
                <a:ea typeface="+mn-ea"/>
                <a:cs typeface="+mn-cs"/>
              </a:rPr>
              <a:t>Device</a:t>
            </a:r>
          </a:p>
        </p:txBody>
      </p:sp>
      <p:sp>
        <p:nvSpPr>
          <p:cNvPr id="102" name="TextBox 101">
            <a:extLst>
              <a:ext uri="{FF2B5EF4-FFF2-40B4-BE49-F238E27FC236}">
                <a16:creationId xmlns:a16="http://schemas.microsoft.com/office/drawing/2014/main" id="{9FE77A73-0A5D-A74A-ACB4-077D87C18EEC}"/>
              </a:ext>
            </a:extLst>
          </p:cNvPr>
          <p:cNvSpPr txBox="1"/>
          <p:nvPr/>
        </p:nvSpPr>
        <p:spPr>
          <a:xfrm>
            <a:off x="7113131" y="3929358"/>
            <a:ext cx="4717871" cy="2447240"/>
          </a:xfrm>
          <a:prstGeom prst="rect">
            <a:avLst/>
          </a:prstGeom>
          <a:solidFill>
            <a:srgbClr val="33ACC4"/>
          </a:solidFill>
        </p:spPr>
        <p:txBody>
          <a:bodyPr wrap="square" lIns="91440" tIns="91440" rIns="91440" bIns="91440" rtlCol="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Arial"/>
                <a:ea typeface="+mn-ea"/>
                <a:cs typeface="+mn-cs"/>
              </a:rPr>
              <a:t>Device Management System</a:t>
            </a:r>
          </a:p>
        </p:txBody>
      </p:sp>
      <p:cxnSp>
        <p:nvCxnSpPr>
          <p:cNvPr id="103" name="Curved Connector 102">
            <a:extLst>
              <a:ext uri="{FF2B5EF4-FFF2-40B4-BE49-F238E27FC236}">
                <a16:creationId xmlns:a16="http://schemas.microsoft.com/office/drawing/2014/main" id="{2589C30B-7B4E-E340-8C8A-333AB6CE374E}"/>
              </a:ext>
            </a:extLst>
          </p:cNvPr>
          <p:cNvCxnSpPr>
            <a:cxnSpLocks/>
            <a:stCxn id="100" idx="1"/>
            <a:endCxn id="60" idx="0"/>
          </p:cNvCxnSpPr>
          <p:nvPr/>
        </p:nvCxnSpPr>
        <p:spPr>
          <a:xfrm rot="10800000" flipV="1">
            <a:off x="1988284" y="2285168"/>
            <a:ext cx="3148886" cy="1784313"/>
          </a:xfrm>
          <a:prstGeom prst="curvedConnector2">
            <a:avLst/>
          </a:prstGeom>
          <a:noFill/>
          <a:ln w="41275" cap="flat" cmpd="dbl" algn="ctr">
            <a:solidFill>
              <a:srgbClr val="015486"/>
            </a:solidFill>
            <a:prstDash val="solid"/>
            <a:miter lim="800000"/>
            <a:headEnd type="none" w="lg" len="med"/>
            <a:tailEnd type="triangle" w="lg" len="med"/>
          </a:ln>
          <a:effectLst/>
        </p:spPr>
      </p:cxnSp>
      <p:cxnSp>
        <p:nvCxnSpPr>
          <p:cNvPr id="104" name="Curved Connector 103">
            <a:extLst>
              <a:ext uri="{FF2B5EF4-FFF2-40B4-BE49-F238E27FC236}">
                <a16:creationId xmlns:a16="http://schemas.microsoft.com/office/drawing/2014/main" id="{492F56C8-3846-FD47-BBE8-0B477C7B1D7A}"/>
              </a:ext>
            </a:extLst>
          </p:cNvPr>
          <p:cNvCxnSpPr>
            <a:cxnSpLocks/>
            <a:stCxn id="61" idx="3"/>
            <a:endCxn id="108" idx="1"/>
          </p:cNvCxnSpPr>
          <p:nvPr/>
        </p:nvCxnSpPr>
        <p:spPr>
          <a:xfrm flipV="1">
            <a:off x="3713490" y="5162977"/>
            <a:ext cx="3695496" cy="348639"/>
          </a:xfrm>
          <a:prstGeom prst="curvedConnector3">
            <a:avLst>
              <a:gd name="adj1" fmla="val 50000"/>
            </a:avLst>
          </a:prstGeom>
          <a:noFill/>
          <a:ln w="28575" cap="flat" cmpd="sng" algn="ctr">
            <a:solidFill>
              <a:srgbClr val="015486"/>
            </a:solidFill>
            <a:prstDash val="solid"/>
            <a:miter lim="800000"/>
            <a:tailEnd type="triangle"/>
          </a:ln>
          <a:effectLst/>
        </p:spPr>
      </p:cxnSp>
      <p:sp>
        <p:nvSpPr>
          <p:cNvPr id="106" name="Rounded Rectangle 105">
            <a:extLst>
              <a:ext uri="{FF2B5EF4-FFF2-40B4-BE49-F238E27FC236}">
                <a16:creationId xmlns:a16="http://schemas.microsoft.com/office/drawing/2014/main" id="{07D565D5-8C6E-D04A-AFDC-10C2424D0CE0}"/>
              </a:ext>
            </a:extLst>
          </p:cNvPr>
          <p:cNvSpPr/>
          <p:nvPr/>
        </p:nvSpPr>
        <p:spPr>
          <a:xfrm>
            <a:off x="4450287" y="4160424"/>
            <a:ext cx="1812732" cy="2353743"/>
          </a:xfrm>
          <a:prstGeom prst="roundRect">
            <a:avLst>
              <a:gd name="adj" fmla="val 5580"/>
            </a:avLst>
          </a:prstGeom>
          <a:solidFill>
            <a:srgbClr val="B4B4B4">
              <a:lumMod val="40000"/>
              <a:lumOff val="60000"/>
            </a:srgbClr>
          </a:solidFill>
          <a:ln w="38100">
            <a:solidFill>
              <a:schemeClr val="bg1">
                <a:lumMod val="65000"/>
              </a:schemeClr>
            </a:solidFill>
          </a:ln>
        </p:spPr>
        <p:txBody>
          <a:bodyPr wrap="square" lIns="91440" tIns="91440" rIns="91440" bIns="91440" rtlCol="0" anchor="t">
            <a:noAutofit/>
          </a:bodyPr>
          <a:lstStyle/>
          <a:p>
            <a:pPr marL="0" marR="0" lvl="0" indent="0" algn="l" defTabSz="893028" rtl="0" eaLnBrk="1" fontAlgn="auto" latinLnBrk="0" hangingPunct="1">
              <a:lnSpc>
                <a:spcPct val="95000"/>
              </a:lnSpc>
              <a:spcBef>
                <a:spcPts val="0"/>
              </a:spcBef>
              <a:spcAft>
                <a:spcPts val="782"/>
              </a:spcAft>
              <a:buClr>
                <a:srgbClr val="FCB53B"/>
              </a:buClr>
              <a:buSzPct val="90000"/>
              <a:buFontTx/>
              <a:buNone/>
              <a:tabLst>
                <a:tab pos="227908" algn="l"/>
              </a:tabLst>
              <a:defRPr/>
            </a:pPr>
            <a:r>
              <a:rPr kumimoji="0" lang="en-US" sz="1800" b="1" i="0" u="none" strike="noStrike" kern="0" cap="none" spc="0" normalizeH="0" baseline="0" noProof="0" dirty="0">
                <a:ln>
                  <a:noFill/>
                </a:ln>
                <a:solidFill>
                  <a:prstClr val="black">
                    <a:lumMod val="75000"/>
                    <a:lumOff val="25000"/>
                  </a:prstClr>
                </a:solidFill>
                <a:effectLst/>
                <a:uLnTx/>
                <a:uFillTx/>
                <a:latin typeface="Arial"/>
                <a:ea typeface="+mn-ea"/>
                <a:cs typeface="+mn-cs"/>
              </a:rPr>
              <a:t>Token</a:t>
            </a:r>
          </a:p>
          <a:p>
            <a:pPr marL="285750" marR="0" lvl="0" indent="-285750" algn="l" defTabSz="893028" rtl="0" eaLnBrk="1" fontAlgn="auto" latinLnBrk="0" hangingPunct="1">
              <a:lnSpc>
                <a:spcPct val="95000"/>
              </a:lnSpc>
              <a:spcBef>
                <a:spcPts val="0"/>
              </a:spcBef>
              <a:spcAft>
                <a:spcPts val="782"/>
              </a:spcAft>
              <a:buClr>
                <a:srgbClr val="FCB53B"/>
              </a:buClr>
              <a:buSzPct val="90000"/>
              <a:buFont typeface="Arial" panose="020B0604020202020204" pitchFamily="34" charset="0"/>
              <a:buChar char="•"/>
              <a:tabLst>
                <a:tab pos="227908" algn="l"/>
              </a:tabLst>
              <a:defRPr/>
            </a:pPr>
            <a:r>
              <a:rPr kumimoji="0" lang="en-US" sz="1600" b="0" i="0" u="none" strike="noStrike" kern="0" cap="none" spc="0" normalizeH="0" baseline="0" noProof="0" dirty="0">
                <a:ln>
                  <a:noFill/>
                </a:ln>
                <a:solidFill>
                  <a:prstClr val="black">
                    <a:lumMod val="75000"/>
                    <a:lumOff val="25000"/>
                  </a:prstClr>
                </a:solidFill>
                <a:effectLst/>
                <a:uLnTx/>
                <a:uFillTx/>
                <a:latin typeface="Arial"/>
                <a:ea typeface="+mn-ea"/>
                <a:cs typeface="+mn-cs"/>
              </a:rPr>
              <a:t>Key ID</a:t>
            </a:r>
          </a:p>
          <a:p>
            <a:pPr marL="285750" marR="0" lvl="0" indent="-285750" algn="l" defTabSz="893028" rtl="0" eaLnBrk="1" fontAlgn="auto" latinLnBrk="0" hangingPunct="1">
              <a:lnSpc>
                <a:spcPct val="95000"/>
              </a:lnSpc>
              <a:spcBef>
                <a:spcPts val="0"/>
              </a:spcBef>
              <a:spcAft>
                <a:spcPts val="782"/>
              </a:spcAft>
              <a:buClr>
                <a:srgbClr val="FCB53B"/>
              </a:buClr>
              <a:buSzPct val="90000"/>
              <a:buFont typeface="Arial" panose="020B0604020202020204" pitchFamily="34" charset="0"/>
              <a:buChar char="•"/>
              <a:tabLst>
                <a:tab pos="227908" algn="l"/>
              </a:tabLst>
              <a:defRPr/>
            </a:pPr>
            <a:r>
              <a:rPr kumimoji="0" lang="en-US" sz="1600" b="0" i="0" u="none" strike="noStrike" kern="0" cap="none" spc="0" normalizeH="0" baseline="0" noProof="0" dirty="0">
                <a:ln>
                  <a:noFill/>
                </a:ln>
                <a:solidFill>
                  <a:prstClr val="black">
                    <a:lumMod val="75000"/>
                    <a:lumOff val="25000"/>
                  </a:prstClr>
                </a:solidFill>
                <a:effectLst/>
                <a:uLnTx/>
                <a:uFillTx/>
                <a:latin typeface="Arial"/>
                <a:ea typeface="+mn-ea"/>
                <a:cs typeface="+mn-cs"/>
              </a:rPr>
              <a:t>Nonce</a:t>
            </a:r>
          </a:p>
          <a:p>
            <a:pPr marL="285750" marR="0" lvl="0" indent="-285750" algn="l" defTabSz="893028" rtl="0" eaLnBrk="1" fontAlgn="auto" latinLnBrk="0" hangingPunct="1">
              <a:lnSpc>
                <a:spcPct val="95000"/>
              </a:lnSpc>
              <a:spcBef>
                <a:spcPts val="0"/>
              </a:spcBef>
              <a:spcAft>
                <a:spcPts val="782"/>
              </a:spcAft>
              <a:buClr>
                <a:srgbClr val="FCB53B"/>
              </a:buClr>
              <a:buSzPct val="90000"/>
              <a:buFont typeface="Arial" panose="020B0604020202020204" pitchFamily="34" charset="0"/>
              <a:buChar char="•"/>
              <a:tabLst>
                <a:tab pos="227908" algn="l"/>
              </a:tabLst>
              <a:defRPr/>
            </a:pPr>
            <a:r>
              <a:rPr kumimoji="0" lang="en-US" sz="1600" b="0" i="0" u="none" strike="noStrike" kern="0" cap="none" spc="0" normalizeH="0" baseline="0" noProof="0" dirty="0">
                <a:ln>
                  <a:noFill/>
                </a:ln>
                <a:solidFill>
                  <a:prstClr val="black">
                    <a:lumMod val="75000"/>
                    <a:lumOff val="25000"/>
                  </a:prstClr>
                </a:solidFill>
                <a:effectLst/>
                <a:uLnTx/>
                <a:uFillTx/>
                <a:latin typeface="Arial"/>
                <a:ea typeface="+mn-ea"/>
                <a:cs typeface="+mn-cs"/>
              </a:rPr>
              <a:t>Claims</a:t>
            </a:r>
          </a:p>
          <a:p>
            <a:pPr marL="285750" marR="0" lvl="0" indent="-285750" algn="l" defTabSz="893028" rtl="0" eaLnBrk="1" fontAlgn="auto" latinLnBrk="0" hangingPunct="1">
              <a:lnSpc>
                <a:spcPct val="95000"/>
              </a:lnSpc>
              <a:spcBef>
                <a:spcPts val="0"/>
              </a:spcBef>
              <a:spcAft>
                <a:spcPts val="782"/>
              </a:spcAft>
              <a:buClr>
                <a:srgbClr val="FCB53B"/>
              </a:buClr>
              <a:buSzPct val="90000"/>
              <a:buFont typeface="Arial" panose="020B0604020202020204" pitchFamily="34" charset="0"/>
              <a:buChar char="•"/>
              <a:tabLst>
                <a:tab pos="227908" algn="l"/>
              </a:tabLst>
              <a:defRPr/>
            </a:pPr>
            <a:r>
              <a:rPr kumimoji="0" lang="en-US" sz="1600" b="0" i="0" u="none" strike="noStrike" kern="0" cap="none" spc="0" normalizeH="0" baseline="0" noProof="0" dirty="0">
                <a:ln>
                  <a:noFill/>
                </a:ln>
                <a:solidFill>
                  <a:prstClr val="black">
                    <a:lumMod val="75000"/>
                    <a:lumOff val="25000"/>
                  </a:prstClr>
                </a:solidFill>
                <a:effectLst/>
                <a:uLnTx/>
                <a:uFillTx/>
                <a:latin typeface="Arial"/>
                <a:ea typeface="+mn-ea"/>
                <a:cs typeface="+mn-cs"/>
              </a:rPr>
              <a:t>Signature</a:t>
            </a:r>
          </a:p>
          <a:p>
            <a:pPr marL="285750" marR="0" lvl="0" indent="-285750" algn="l" defTabSz="893028" rtl="0" eaLnBrk="1" fontAlgn="auto" latinLnBrk="0" hangingPunct="1">
              <a:lnSpc>
                <a:spcPct val="95000"/>
              </a:lnSpc>
              <a:spcBef>
                <a:spcPts val="0"/>
              </a:spcBef>
              <a:spcAft>
                <a:spcPts val="782"/>
              </a:spcAft>
              <a:buClr>
                <a:srgbClr val="FCB53B"/>
              </a:buClr>
              <a:buSzPct val="90000"/>
              <a:buFont typeface="Arial" panose="020B0604020202020204" pitchFamily="34" charset="0"/>
              <a:buChar char="•"/>
              <a:tabLst>
                <a:tab pos="227908" algn="l"/>
              </a:tabLst>
              <a:defRPr/>
            </a:pPr>
            <a:endParaRPr kumimoji="0" lang="en-US" sz="1600" b="0" i="0" u="none" strike="noStrike" kern="0" cap="none" spc="0" normalizeH="0" baseline="0" noProof="0" dirty="0">
              <a:ln>
                <a:noFill/>
              </a:ln>
              <a:solidFill>
                <a:prstClr val="black">
                  <a:lumMod val="75000"/>
                  <a:lumOff val="25000"/>
                </a:prstClr>
              </a:solidFill>
              <a:effectLst/>
              <a:uLnTx/>
              <a:uFillTx/>
              <a:latin typeface="Arial"/>
              <a:ea typeface="+mn-ea"/>
              <a:cs typeface="+mn-cs"/>
            </a:endParaRPr>
          </a:p>
        </p:txBody>
      </p:sp>
      <p:sp>
        <p:nvSpPr>
          <p:cNvPr id="108" name="TextBox 107">
            <a:extLst>
              <a:ext uri="{FF2B5EF4-FFF2-40B4-BE49-F238E27FC236}">
                <a16:creationId xmlns:a16="http://schemas.microsoft.com/office/drawing/2014/main" id="{6B0C12F5-8876-144D-B58D-57111FFE6A07}"/>
              </a:ext>
            </a:extLst>
          </p:cNvPr>
          <p:cNvSpPr txBox="1"/>
          <p:nvPr/>
        </p:nvSpPr>
        <p:spPr>
          <a:xfrm>
            <a:off x="7408986" y="4647906"/>
            <a:ext cx="1323307" cy="1030141"/>
          </a:xfrm>
          <a:prstGeom prst="rect">
            <a:avLst/>
          </a:prstGeom>
          <a:solidFill>
            <a:srgbClr val="33ACC4">
              <a:lumMod val="50000"/>
            </a:srgbClr>
          </a:solidFill>
        </p:spPr>
        <p:txBody>
          <a:bodyPr wrap="square" lIns="91440" tIns="91440" rIns="91440" bIns="91440" rtlCol="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white"/>
                </a:solidFill>
                <a:effectLst/>
                <a:uLnTx/>
                <a:uFillTx/>
                <a:latin typeface="Arial"/>
                <a:ea typeface="+mn-ea"/>
                <a:cs typeface="+mn-cs"/>
              </a:rPr>
              <a:t>Signature and public key verification process</a:t>
            </a:r>
          </a:p>
        </p:txBody>
      </p:sp>
      <p:sp>
        <p:nvSpPr>
          <p:cNvPr id="111" name="TextBox 110">
            <a:extLst>
              <a:ext uri="{FF2B5EF4-FFF2-40B4-BE49-F238E27FC236}">
                <a16:creationId xmlns:a16="http://schemas.microsoft.com/office/drawing/2014/main" id="{36AE2A29-D48D-8242-A33C-1029D321A346}"/>
              </a:ext>
            </a:extLst>
          </p:cNvPr>
          <p:cNvSpPr txBox="1"/>
          <p:nvPr/>
        </p:nvSpPr>
        <p:spPr>
          <a:xfrm>
            <a:off x="2815745" y="2332612"/>
            <a:ext cx="2138304" cy="530679"/>
          </a:xfrm>
          <a:prstGeom prst="rect">
            <a:avLst/>
          </a:prstGeom>
          <a:solidFill>
            <a:sysClr val="window" lastClr="FFFFFF">
              <a:alpha val="81000"/>
            </a:sysClr>
          </a:solidFill>
          <a:effectLst>
            <a:softEdge rad="25400"/>
          </a:effectLst>
        </p:spPr>
        <p:txBody>
          <a:bodyPr wrap="square" lIns="0" tIns="0" rIns="0" bIns="0" rtlCol="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prstClr val="black"/>
              </a:solidFill>
              <a:effectLst/>
              <a:uLnTx/>
              <a:uFillTx/>
              <a:latin typeface="Arial"/>
              <a:ea typeface="+mn-ea"/>
              <a:cs typeface="+mn-cs"/>
            </a:endParaRPr>
          </a:p>
        </p:txBody>
      </p:sp>
      <p:cxnSp>
        <p:nvCxnSpPr>
          <p:cNvPr id="116" name="Curved Connector 115">
            <a:extLst>
              <a:ext uri="{FF2B5EF4-FFF2-40B4-BE49-F238E27FC236}">
                <a16:creationId xmlns:a16="http://schemas.microsoft.com/office/drawing/2014/main" id="{F31757F9-704E-2A43-A16D-1562B66E637F}"/>
              </a:ext>
            </a:extLst>
          </p:cNvPr>
          <p:cNvCxnSpPr>
            <a:cxnSpLocks/>
            <a:stCxn id="108" idx="3"/>
          </p:cNvCxnSpPr>
          <p:nvPr/>
        </p:nvCxnSpPr>
        <p:spPr>
          <a:xfrm>
            <a:off x="8732293" y="5162977"/>
            <a:ext cx="1246488" cy="205310"/>
          </a:xfrm>
          <a:prstGeom prst="curvedConnector3">
            <a:avLst>
              <a:gd name="adj1" fmla="val 50000"/>
            </a:avLst>
          </a:prstGeom>
          <a:noFill/>
          <a:ln w="28575" cap="flat" cmpd="sng" algn="ctr">
            <a:solidFill>
              <a:srgbClr val="015486"/>
            </a:solidFill>
            <a:prstDash val="solid"/>
            <a:miter lim="800000"/>
            <a:tailEnd type="triangle"/>
          </a:ln>
          <a:effectLst/>
        </p:spPr>
      </p:cxnSp>
      <p:sp>
        <p:nvSpPr>
          <p:cNvPr id="53" name="Rounded Rectangle 52">
            <a:extLst>
              <a:ext uri="{FF2B5EF4-FFF2-40B4-BE49-F238E27FC236}">
                <a16:creationId xmlns:a16="http://schemas.microsoft.com/office/drawing/2014/main" id="{EA3F3DE8-ED72-C442-B78C-D9A24A8FD968}"/>
              </a:ext>
            </a:extLst>
          </p:cNvPr>
          <p:cNvSpPr/>
          <p:nvPr/>
        </p:nvSpPr>
        <p:spPr>
          <a:xfrm>
            <a:off x="8856489" y="5068261"/>
            <a:ext cx="957655" cy="884681"/>
          </a:xfrm>
          <a:prstGeom prst="roundRect">
            <a:avLst>
              <a:gd name="adj" fmla="val 5580"/>
            </a:avLst>
          </a:prstGeom>
          <a:solidFill>
            <a:schemeClr val="accent6">
              <a:lumMod val="20000"/>
              <a:lumOff val="80000"/>
            </a:schemeClr>
          </a:solidFill>
          <a:ln w="38100">
            <a:noFill/>
          </a:ln>
        </p:spPr>
        <p:txBody>
          <a:bodyPr wrap="square" lIns="91440" tIns="91440" rIns="91440" bIns="91440" rtlCol="0" anchor="t">
            <a:noAutofit/>
          </a:bodyPr>
          <a:lstStyle/>
          <a:p>
            <a:pPr marL="0" marR="0" lvl="0" indent="0" algn="l" defTabSz="893028" rtl="0" eaLnBrk="1" fontAlgn="auto" latinLnBrk="0" hangingPunct="1">
              <a:lnSpc>
                <a:spcPct val="95000"/>
              </a:lnSpc>
              <a:spcBef>
                <a:spcPts val="0"/>
              </a:spcBef>
              <a:spcAft>
                <a:spcPts val="782"/>
              </a:spcAft>
              <a:buClr>
                <a:srgbClr val="FCB53B"/>
              </a:buClr>
              <a:buSzPct val="90000"/>
              <a:buFontTx/>
              <a:buNone/>
              <a:tabLst>
                <a:tab pos="227908" algn="l"/>
              </a:tabLst>
              <a:defRPr/>
            </a:pPr>
            <a:r>
              <a:rPr kumimoji="0" lang="en-US" sz="1400" b="0" i="0" u="none" strike="noStrike" kern="0" cap="none" spc="0" normalizeH="0" baseline="0" noProof="0" dirty="0">
                <a:ln>
                  <a:noFill/>
                </a:ln>
                <a:solidFill>
                  <a:prstClr val="black">
                    <a:lumMod val="75000"/>
                    <a:lumOff val="25000"/>
                  </a:prstClr>
                </a:solidFill>
                <a:effectLst/>
                <a:uLnTx/>
                <a:uFillTx/>
                <a:latin typeface="Arial"/>
                <a:ea typeface="+mn-ea"/>
                <a:cs typeface="+mn-cs"/>
              </a:rPr>
              <a:t>Claims</a:t>
            </a:r>
          </a:p>
        </p:txBody>
      </p:sp>
      <p:sp>
        <p:nvSpPr>
          <p:cNvPr id="60" name="Rounded Rectangle 59">
            <a:extLst>
              <a:ext uri="{FF2B5EF4-FFF2-40B4-BE49-F238E27FC236}">
                <a16:creationId xmlns:a16="http://schemas.microsoft.com/office/drawing/2014/main" id="{D50F09D4-AB2A-7644-B142-301E8C55C36B}"/>
              </a:ext>
            </a:extLst>
          </p:cNvPr>
          <p:cNvSpPr/>
          <p:nvPr/>
        </p:nvSpPr>
        <p:spPr>
          <a:xfrm>
            <a:off x="562161" y="4069482"/>
            <a:ext cx="2852245" cy="589560"/>
          </a:xfrm>
          <a:prstGeom prst="roundRect">
            <a:avLst>
              <a:gd name="adj" fmla="val 5580"/>
            </a:avLst>
          </a:prstGeom>
          <a:solidFill>
            <a:srgbClr val="FCF3DC"/>
          </a:solidFill>
          <a:ln w="38100">
            <a:noFill/>
          </a:ln>
        </p:spPr>
        <p:txBody>
          <a:bodyPr wrap="square" lIns="91440" tIns="91440" rIns="91440" bIns="91440" rtlCol="0" anchor="t">
            <a:noAutofit/>
          </a:bodyPr>
          <a:lstStyle/>
          <a:p>
            <a:pPr marL="0" marR="0" lvl="0" indent="0" algn="l" defTabSz="893028" rtl="0" eaLnBrk="1" fontAlgn="auto" latinLnBrk="0" hangingPunct="1">
              <a:lnSpc>
                <a:spcPct val="95000"/>
              </a:lnSpc>
              <a:spcBef>
                <a:spcPts val="0"/>
              </a:spcBef>
              <a:spcAft>
                <a:spcPts val="782"/>
              </a:spcAft>
              <a:buClr>
                <a:srgbClr val="FCB53B"/>
              </a:buClr>
              <a:buSzPct val="90000"/>
              <a:buFontTx/>
              <a:buNone/>
              <a:tabLst>
                <a:tab pos="227908" algn="l"/>
              </a:tabLst>
              <a:defRPr/>
            </a:pPr>
            <a:r>
              <a:rPr kumimoji="0" lang="en-US" sz="1400" b="0" i="0" u="none" strike="noStrike" kern="0" cap="none" spc="0" normalizeH="0" baseline="0" noProof="0" dirty="0">
                <a:ln>
                  <a:noFill/>
                </a:ln>
                <a:solidFill>
                  <a:prstClr val="black">
                    <a:lumMod val="75000"/>
                    <a:lumOff val="25000"/>
                  </a:prstClr>
                </a:solidFill>
                <a:effectLst/>
                <a:uLnTx/>
                <a:uFillTx/>
                <a:latin typeface="Arial"/>
                <a:ea typeface="+mn-ea"/>
                <a:cs typeface="+mn-cs"/>
              </a:rPr>
              <a:t>Store private key and </a:t>
            </a:r>
            <a:r>
              <a:rPr kumimoji="0" lang="en-US" sz="1400" b="0" i="0" u="none" strike="noStrike" kern="0" cap="none" spc="0" normalizeH="0" baseline="0" noProof="0" dirty="0" err="1">
                <a:ln>
                  <a:noFill/>
                </a:ln>
                <a:solidFill>
                  <a:prstClr val="black">
                    <a:lumMod val="75000"/>
                    <a:lumOff val="25000"/>
                  </a:prstClr>
                </a:solidFill>
                <a:effectLst/>
                <a:uLnTx/>
                <a:uFillTx/>
                <a:latin typeface="Arial"/>
                <a:ea typeface="+mn-ea"/>
                <a:cs typeface="+mn-cs"/>
              </a:rPr>
              <a:t>ke</a:t>
            </a:r>
            <a:r>
              <a:rPr lang="en-US" sz="1400" kern="0" dirty="0">
                <a:solidFill>
                  <a:prstClr val="black">
                    <a:lumMod val="75000"/>
                    <a:lumOff val="25000"/>
                  </a:prstClr>
                </a:solidFill>
                <a:latin typeface="Arial"/>
              </a:rPr>
              <a:t>y ID.</a:t>
            </a:r>
            <a:endParaRPr kumimoji="0" lang="en-US" sz="1400" b="0" i="0" u="none" strike="noStrike" kern="0" cap="none" spc="0" normalizeH="0" baseline="0" noProof="0" dirty="0">
              <a:ln>
                <a:noFill/>
              </a:ln>
              <a:solidFill>
                <a:prstClr val="black">
                  <a:lumMod val="75000"/>
                  <a:lumOff val="25000"/>
                </a:prstClr>
              </a:solidFill>
              <a:effectLst/>
              <a:uLnTx/>
              <a:uFillTx/>
              <a:latin typeface="Arial"/>
              <a:ea typeface="+mn-ea"/>
              <a:cs typeface="+mn-cs"/>
            </a:endParaRPr>
          </a:p>
        </p:txBody>
      </p:sp>
      <p:sp>
        <p:nvSpPr>
          <p:cNvPr id="61" name="TextBox 60">
            <a:extLst>
              <a:ext uri="{FF2B5EF4-FFF2-40B4-BE49-F238E27FC236}">
                <a16:creationId xmlns:a16="http://schemas.microsoft.com/office/drawing/2014/main" id="{958BCB98-4873-1644-949B-DB99A375314C}"/>
              </a:ext>
            </a:extLst>
          </p:cNvPr>
          <p:cNvSpPr txBox="1"/>
          <p:nvPr/>
        </p:nvSpPr>
        <p:spPr>
          <a:xfrm>
            <a:off x="2264750" y="5212605"/>
            <a:ext cx="1448740" cy="598022"/>
          </a:xfrm>
          <a:prstGeom prst="rect">
            <a:avLst/>
          </a:prstGeom>
          <a:solidFill>
            <a:srgbClr val="33ACC4">
              <a:lumMod val="50000"/>
            </a:srgbClr>
          </a:solidFill>
        </p:spPr>
        <p:txBody>
          <a:bodyPr wrap="square" lIns="91440" tIns="91440" rIns="91440" bIns="91440" rtlCol="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white"/>
                </a:solidFill>
                <a:effectLst/>
                <a:uLnTx/>
                <a:uFillTx/>
                <a:latin typeface="Arial"/>
                <a:ea typeface="+mn-ea"/>
                <a:cs typeface="+mn-cs"/>
              </a:rPr>
              <a:t>Token creation &amp; signing</a:t>
            </a:r>
          </a:p>
        </p:txBody>
      </p:sp>
      <p:cxnSp>
        <p:nvCxnSpPr>
          <p:cNvPr id="76" name="Curved Connector 75">
            <a:extLst>
              <a:ext uri="{FF2B5EF4-FFF2-40B4-BE49-F238E27FC236}">
                <a16:creationId xmlns:a16="http://schemas.microsoft.com/office/drawing/2014/main" id="{CC974F0A-49DD-3146-8E06-A6EFB099F442}"/>
              </a:ext>
            </a:extLst>
          </p:cNvPr>
          <p:cNvCxnSpPr>
            <a:cxnSpLocks/>
            <a:stCxn id="60" idx="2"/>
            <a:endCxn id="61" idx="0"/>
          </p:cNvCxnSpPr>
          <p:nvPr/>
        </p:nvCxnSpPr>
        <p:spPr>
          <a:xfrm rot="16200000" flipH="1">
            <a:off x="2211921" y="4435405"/>
            <a:ext cx="553563" cy="1000836"/>
          </a:xfrm>
          <a:prstGeom prst="curvedConnector3">
            <a:avLst>
              <a:gd name="adj1" fmla="val 50000"/>
            </a:avLst>
          </a:prstGeom>
          <a:noFill/>
          <a:ln w="28575" cap="flat" cmpd="sng" algn="ctr">
            <a:solidFill>
              <a:srgbClr val="015486"/>
            </a:solidFill>
            <a:prstDash val="solid"/>
            <a:miter lim="800000"/>
            <a:tailEnd type="triangle"/>
          </a:ln>
          <a:effectLst/>
        </p:spPr>
      </p:cxnSp>
      <p:cxnSp>
        <p:nvCxnSpPr>
          <p:cNvPr id="77" name="Curved Connector 76">
            <a:extLst>
              <a:ext uri="{FF2B5EF4-FFF2-40B4-BE49-F238E27FC236}">
                <a16:creationId xmlns:a16="http://schemas.microsoft.com/office/drawing/2014/main" id="{1D276D07-4A26-D847-9091-8D6788E57F4E}"/>
              </a:ext>
            </a:extLst>
          </p:cNvPr>
          <p:cNvCxnSpPr>
            <a:cxnSpLocks/>
            <a:endCxn id="61" idx="1"/>
          </p:cNvCxnSpPr>
          <p:nvPr/>
        </p:nvCxnSpPr>
        <p:spPr>
          <a:xfrm flipV="1">
            <a:off x="1988284" y="5511616"/>
            <a:ext cx="276466" cy="129140"/>
          </a:xfrm>
          <a:prstGeom prst="curvedConnector3">
            <a:avLst>
              <a:gd name="adj1" fmla="val 50000"/>
            </a:avLst>
          </a:prstGeom>
          <a:noFill/>
          <a:ln w="28575" cap="flat" cmpd="sng" algn="ctr">
            <a:solidFill>
              <a:srgbClr val="015486"/>
            </a:solidFill>
            <a:prstDash val="solid"/>
            <a:miter lim="800000"/>
            <a:tailEnd type="triangle"/>
          </a:ln>
          <a:effectLst/>
        </p:spPr>
      </p:cxnSp>
      <p:sp>
        <p:nvSpPr>
          <p:cNvPr id="78" name="TextBox 77">
            <a:extLst>
              <a:ext uri="{FF2B5EF4-FFF2-40B4-BE49-F238E27FC236}">
                <a16:creationId xmlns:a16="http://schemas.microsoft.com/office/drawing/2014/main" id="{1C86D222-7AA1-D741-9EF5-1BB75561E61F}"/>
              </a:ext>
            </a:extLst>
          </p:cNvPr>
          <p:cNvSpPr txBox="1"/>
          <p:nvPr/>
        </p:nvSpPr>
        <p:spPr>
          <a:xfrm>
            <a:off x="401002" y="5293277"/>
            <a:ext cx="1608105" cy="802722"/>
          </a:xfrm>
          <a:prstGeom prst="rect">
            <a:avLst/>
          </a:prstGeom>
          <a:solidFill>
            <a:schemeClr val="accent6">
              <a:lumMod val="20000"/>
              <a:lumOff val="80000"/>
            </a:schemeClr>
          </a:solidFill>
          <a:ln>
            <a:noFill/>
          </a:ln>
          <a:effectLst>
            <a:softEdge rad="25400"/>
          </a:effectLst>
        </p:spPr>
        <p:txBody>
          <a:bodyPr wrap="square" lIns="91440" tIns="91440" rIns="91440" bIns="91440" rtlCol="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Arial"/>
                <a:ea typeface="+mn-ea"/>
                <a:cs typeface="+mn-cs"/>
              </a:rPr>
              <a:t>Claims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prstClr val="black"/>
              </a:solidFill>
              <a:effectLst/>
              <a:uLnTx/>
              <a:uFillTx/>
              <a:latin typeface="Arial"/>
              <a:ea typeface="+mn-ea"/>
              <a:cs typeface="+mn-cs"/>
            </a:endParaRPr>
          </a:p>
        </p:txBody>
      </p:sp>
      <p:cxnSp>
        <p:nvCxnSpPr>
          <p:cNvPr id="62" name="Curved Connector 61">
            <a:extLst>
              <a:ext uri="{FF2B5EF4-FFF2-40B4-BE49-F238E27FC236}">
                <a16:creationId xmlns:a16="http://schemas.microsoft.com/office/drawing/2014/main" id="{BC3F7777-ADA2-0A43-972F-52B91C340F35}"/>
              </a:ext>
            </a:extLst>
          </p:cNvPr>
          <p:cNvCxnSpPr>
            <a:cxnSpLocks/>
            <a:stCxn id="100" idx="2"/>
            <a:endCxn id="108" idx="0"/>
          </p:cNvCxnSpPr>
          <p:nvPr/>
        </p:nvCxnSpPr>
        <p:spPr>
          <a:xfrm rot="16200000" flipH="1">
            <a:off x="7078976" y="3656242"/>
            <a:ext cx="1855030" cy="128298"/>
          </a:xfrm>
          <a:prstGeom prst="curvedConnector3">
            <a:avLst>
              <a:gd name="adj1" fmla="val 50000"/>
            </a:avLst>
          </a:prstGeom>
          <a:noFill/>
          <a:ln w="41275" cap="flat" cmpd="dbl" algn="ctr">
            <a:solidFill>
              <a:srgbClr val="015486"/>
            </a:solidFill>
            <a:prstDash val="solid"/>
            <a:miter lim="800000"/>
            <a:headEnd type="triangle" w="lg" len="med"/>
            <a:tailEnd type="triangle" w="lg" len="med"/>
          </a:ln>
          <a:effectLst/>
        </p:spPr>
      </p:cxnSp>
      <p:sp>
        <p:nvSpPr>
          <p:cNvPr id="66" name="TextBox 65">
            <a:extLst>
              <a:ext uri="{FF2B5EF4-FFF2-40B4-BE49-F238E27FC236}">
                <a16:creationId xmlns:a16="http://schemas.microsoft.com/office/drawing/2014/main" id="{63E79151-A05B-CE4A-A57E-CEDAD4A7F7A7}"/>
              </a:ext>
            </a:extLst>
          </p:cNvPr>
          <p:cNvSpPr txBox="1"/>
          <p:nvPr/>
        </p:nvSpPr>
        <p:spPr>
          <a:xfrm>
            <a:off x="2790895" y="2487662"/>
            <a:ext cx="1378167" cy="584006"/>
          </a:xfrm>
          <a:prstGeom prst="rect">
            <a:avLst/>
          </a:prstGeom>
          <a:solidFill>
            <a:sysClr val="window" lastClr="FFFFFF">
              <a:alpha val="81000"/>
            </a:sysClr>
          </a:solidFill>
          <a:effectLst>
            <a:softEdge rad="25400"/>
          </a:effectLst>
        </p:spPr>
        <p:txBody>
          <a:bodyPr wrap="square" lIns="0" tIns="0" rIns="0" bIns="0" rtlCol="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Arial"/>
                <a:ea typeface="+mn-ea"/>
                <a:cs typeface="+mn-cs"/>
              </a:rPr>
              <a:t>Private key and key ID</a:t>
            </a:r>
          </a:p>
        </p:txBody>
      </p:sp>
      <p:cxnSp>
        <p:nvCxnSpPr>
          <p:cNvPr id="67" name="Curved Connector 66">
            <a:extLst>
              <a:ext uri="{FF2B5EF4-FFF2-40B4-BE49-F238E27FC236}">
                <a16:creationId xmlns:a16="http://schemas.microsoft.com/office/drawing/2014/main" id="{134E4832-4592-3740-9CE3-C166A46D8211}"/>
              </a:ext>
            </a:extLst>
          </p:cNvPr>
          <p:cNvCxnSpPr>
            <a:cxnSpLocks/>
            <a:stCxn id="92" idx="0"/>
            <a:endCxn id="88" idx="2"/>
          </p:cNvCxnSpPr>
          <p:nvPr/>
        </p:nvCxnSpPr>
        <p:spPr>
          <a:xfrm rot="16200000" flipH="1" flipV="1">
            <a:off x="4727362" y="2543440"/>
            <a:ext cx="1274474" cy="4086303"/>
          </a:xfrm>
          <a:prstGeom prst="curvedConnector3">
            <a:avLst>
              <a:gd name="adj1" fmla="val -17937"/>
            </a:avLst>
          </a:prstGeom>
          <a:noFill/>
          <a:ln w="28575" cap="flat" cmpd="sng" algn="ctr">
            <a:solidFill>
              <a:srgbClr val="015486"/>
            </a:solidFill>
            <a:prstDash val="solid"/>
            <a:miter lim="800000"/>
            <a:tailEnd type="triangle"/>
          </a:ln>
          <a:effectLst/>
        </p:spPr>
      </p:cxnSp>
      <p:sp>
        <p:nvSpPr>
          <p:cNvPr id="72" name="Rounded Rectangle 71">
            <a:extLst>
              <a:ext uri="{FF2B5EF4-FFF2-40B4-BE49-F238E27FC236}">
                <a16:creationId xmlns:a16="http://schemas.microsoft.com/office/drawing/2014/main" id="{5D959A87-E4A0-7F42-9765-E0FCED717BF0}"/>
              </a:ext>
            </a:extLst>
          </p:cNvPr>
          <p:cNvSpPr/>
          <p:nvPr/>
        </p:nvSpPr>
        <p:spPr>
          <a:xfrm>
            <a:off x="5137171" y="3417330"/>
            <a:ext cx="868956" cy="439915"/>
          </a:xfrm>
          <a:prstGeom prst="roundRect">
            <a:avLst>
              <a:gd name="adj" fmla="val 5580"/>
            </a:avLst>
          </a:prstGeom>
          <a:solidFill>
            <a:schemeClr val="accent6">
              <a:lumMod val="20000"/>
              <a:lumOff val="80000"/>
            </a:schemeClr>
          </a:solidFill>
          <a:ln w="38100">
            <a:noFill/>
          </a:ln>
        </p:spPr>
        <p:txBody>
          <a:bodyPr wrap="square" lIns="91440" tIns="91440" rIns="91440" bIns="91440" rtlCol="0" anchor="t">
            <a:noAutofit/>
          </a:bodyPr>
          <a:lstStyle/>
          <a:p>
            <a:pPr marL="0" marR="0" lvl="0" indent="0" algn="l" defTabSz="893028" rtl="0" eaLnBrk="1" fontAlgn="auto" latinLnBrk="0" hangingPunct="1">
              <a:lnSpc>
                <a:spcPct val="95000"/>
              </a:lnSpc>
              <a:spcBef>
                <a:spcPts val="0"/>
              </a:spcBef>
              <a:spcAft>
                <a:spcPts val="782"/>
              </a:spcAft>
              <a:buClr>
                <a:srgbClr val="FCB53B"/>
              </a:buClr>
              <a:buSzPct val="90000"/>
              <a:buFontTx/>
              <a:buNone/>
              <a:tabLst>
                <a:tab pos="227908" algn="l"/>
              </a:tabLst>
              <a:defRPr/>
            </a:pPr>
            <a:r>
              <a:rPr kumimoji="0" lang="en-US" sz="1400" b="0" i="0" u="none" strike="noStrike" kern="0" cap="none" spc="0" normalizeH="0" baseline="0" noProof="0" dirty="0">
                <a:ln>
                  <a:noFill/>
                </a:ln>
                <a:solidFill>
                  <a:prstClr val="black">
                    <a:lumMod val="75000"/>
                    <a:lumOff val="25000"/>
                  </a:prstClr>
                </a:solidFill>
                <a:effectLst/>
                <a:uLnTx/>
                <a:uFillTx/>
                <a:latin typeface="Arial"/>
                <a:ea typeface="+mn-ea"/>
                <a:cs typeface="+mn-cs"/>
              </a:rPr>
              <a:t>Nonce</a:t>
            </a:r>
          </a:p>
        </p:txBody>
      </p:sp>
      <p:sp>
        <p:nvSpPr>
          <p:cNvPr id="80" name="TextBox 79">
            <a:extLst>
              <a:ext uri="{FF2B5EF4-FFF2-40B4-BE49-F238E27FC236}">
                <a16:creationId xmlns:a16="http://schemas.microsoft.com/office/drawing/2014/main" id="{85A4B73A-05EB-C348-82B6-774E0409874B}"/>
              </a:ext>
            </a:extLst>
          </p:cNvPr>
          <p:cNvSpPr txBox="1"/>
          <p:nvPr/>
        </p:nvSpPr>
        <p:spPr>
          <a:xfrm>
            <a:off x="7475657" y="3041360"/>
            <a:ext cx="2338488" cy="739254"/>
          </a:xfrm>
          <a:prstGeom prst="rect">
            <a:avLst/>
          </a:prstGeom>
          <a:solidFill>
            <a:sysClr val="window" lastClr="FFFFFF">
              <a:alpha val="81000"/>
            </a:sysClr>
          </a:solidFill>
          <a:effectLst>
            <a:softEdge rad="25400"/>
          </a:effectLst>
        </p:spPr>
        <p:txBody>
          <a:bodyPr wrap="square" lIns="0" tIns="0" rIns="0" bIns="0" rtlCol="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Arial"/>
                <a:ea typeface="+mn-ea"/>
                <a:cs typeface="+mn-cs"/>
              </a:rPr>
              <a:t>Obtain public key for signature verification based on key ID</a:t>
            </a:r>
          </a:p>
        </p:txBody>
      </p:sp>
      <p:sp>
        <p:nvSpPr>
          <p:cNvPr id="88" name="TextBox 87">
            <a:extLst>
              <a:ext uri="{FF2B5EF4-FFF2-40B4-BE49-F238E27FC236}">
                <a16:creationId xmlns:a16="http://schemas.microsoft.com/office/drawing/2014/main" id="{32F74A7A-8264-364F-A9C7-53FBB15DD497}"/>
              </a:ext>
            </a:extLst>
          </p:cNvPr>
          <p:cNvSpPr txBox="1"/>
          <p:nvPr/>
        </p:nvSpPr>
        <p:spPr>
          <a:xfrm flipV="1">
            <a:off x="3185046" y="5223829"/>
            <a:ext cx="272801" cy="69448"/>
          </a:xfrm>
          <a:prstGeom prst="rect">
            <a:avLst/>
          </a:prstGeom>
          <a:solidFill>
            <a:srgbClr val="33ACC4">
              <a:lumMod val="50000"/>
            </a:srgbClr>
          </a:solidFill>
        </p:spPr>
        <p:txBody>
          <a:bodyPr wrap="square" lIns="91440" tIns="91440" rIns="91440" bIns="91440" rtlCol="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prstClr val="white"/>
              </a:solidFill>
              <a:effectLst/>
              <a:uLnTx/>
              <a:uFillTx/>
              <a:latin typeface="Arial"/>
              <a:ea typeface="+mn-ea"/>
              <a:cs typeface="+mn-cs"/>
            </a:endParaRPr>
          </a:p>
        </p:txBody>
      </p:sp>
      <p:sp>
        <p:nvSpPr>
          <p:cNvPr id="92" name="TextBox 91">
            <a:extLst>
              <a:ext uri="{FF2B5EF4-FFF2-40B4-BE49-F238E27FC236}">
                <a16:creationId xmlns:a16="http://schemas.microsoft.com/office/drawing/2014/main" id="{B5689AB3-9264-2D42-BC94-8D2257810861}"/>
              </a:ext>
            </a:extLst>
          </p:cNvPr>
          <p:cNvSpPr txBox="1"/>
          <p:nvPr/>
        </p:nvSpPr>
        <p:spPr>
          <a:xfrm>
            <a:off x="7253197" y="3949355"/>
            <a:ext cx="309105" cy="116715"/>
          </a:xfrm>
          <a:prstGeom prst="rect">
            <a:avLst/>
          </a:prstGeom>
          <a:solidFill>
            <a:srgbClr val="33ACC4"/>
          </a:solidFill>
        </p:spPr>
        <p:txBody>
          <a:bodyPr wrap="square" lIns="91440" tIns="91440" rIns="91440" bIns="91440" rtlCol="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Arial"/>
              <a:ea typeface="+mn-ea"/>
              <a:cs typeface="+mn-cs"/>
            </a:endParaRPr>
          </a:p>
        </p:txBody>
      </p:sp>
      <p:sp>
        <p:nvSpPr>
          <p:cNvPr id="2" name="Can 1">
            <a:extLst>
              <a:ext uri="{FF2B5EF4-FFF2-40B4-BE49-F238E27FC236}">
                <a16:creationId xmlns:a16="http://schemas.microsoft.com/office/drawing/2014/main" id="{9EC3B794-99FA-9546-A2E1-FF89BE370FCE}"/>
              </a:ext>
            </a:extLst>
          </p:cNvPr>
          <p:cNvSpPr/>
          <p:nvPr/>
        </p:nvSpPr>
        <p:spPr>
          <a:xfrm>
            <a:off x="8264205" y="1884983"/>
            <a:ext cx="2034129" cy="782383"/>
          </a:xfrm>
          <a:prstGeom prst="ca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err="1">
              <a:ln>
                <a:noFill/>
              </a:ln>
              <a:solidFill>
                <a:srgbClr val="FFFFFF"/>
              </a:solidFill>
              <a:effectLst/>
              <a:uLnTx/>
              <a:uFillTx/>
              <a:latin typeface="Microsoft Sans Serif"/>
              <a:ea typeface="+mn-ea"/>
              <a:cs typeface="+mn-cs"/>
            </a:endParaRPr>
          </a:p>
        </p:txBody>
      </p:sp>
      <p:sp>
        <p:nvSpPr>
          <p:cNvPr id="35" name="Can 34">
            <a:extLst>
              <a:ext uri="{FF2B5EF4-FFF2-40B4-BE49-F238E27FC236}">
                <a16:creationId xmlns:a16="http://schemas.microsoft.com/office/drawing/2014/main" id="{D38B051D-92DC-D94C-AB59-3ECE7D7ED673}"/>
              </a:ext>
            </a:extLst>
          </p:cNvPr>
          <p:cNvSpPr/>
          <p:nvPr/>
        </p:nvSpPr>
        <p:spPr>
          <a:xfrm>
            <a:off x="9940396" y="4660149"/>
            <a:ext cx="1672675" cy="1435850"/>
          </a:xfrm>
          <a:prstGeom prst="ca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err="1">
              <a:ln>
                <a:noFill/>
              </a:ln>
              <a:solidFill>
                <a:srgbClr val="FFFFFF"/>
              </a:solidFill>
              <a:effectLst/>
              <a:uLnTx/>
              <a:uFillTx/>
              <a:latin typeface="Microsoft Sans Serif"/>
              <a:ea typeface="+mn-ea"/>
              <a:cs typeface="+mn-cs"/>
            </a:endParaRPr>
          </a:p>
        </p:txBody>
      </p:sp>
      <p:sp>
        <p:nvSpPr>
          <p:cNvPr id="8" name="TextBox 7">
            <a:extLst>
              <a:ext uri="{FF2B5EF4-FFF2-40B4-BE49-F238E27FC236}">
                <a16:creationId xmlns:a16="http://schemas.microsoft.com/office/drawing/2014/main" id="{34DD7597-79AA-994D-99C3-9C00D712B2F7}"/>
              </a:ext>
            </a:extLst>
          </p:cNvPr>
          <p:cNvSpPr txBox="1"/>
          <p:nvPr/>
        </p:nvSpPr>
        <p:spPr>
          <a:xfrm>
            <a:off x="9978781" y="5184358"/>
            <a:ext cx="1469530" cy="652486"/>
          </a:xfrm>
          <a:prstGeom prst="rect">
            <a:avLst/>
          </a:prstGeom>
          <a:noFill/>
          <a:ln>
            <a:noFill/>
          </a:ln>
        </p:spPr>
        <p:txBody>
          <a:bodyPr wrap="square" lIns="137160" tIns="91440" rIns="0" bIns="91440" rtlCol="0">
            <a:spAutoFit/>
          </a:bodyPr>
          <a:lstStyle/>
          <a:p>
            <a:pPr marL="0" marR="0" lvl="0" indent="0" algn="l" defTabSz="914400" rtl="0" eaLnBrk="1" fontAlgn="auto" latinLnBrk="0" hangingPunct="1">
              <a:lnSpc>
                <a:spcPct val="95000"/>
              </a:lnSpc>
              <a:spcBef>
                <a:spcPts val="120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Microsoft Sans Serif"/>
                <a:ea typeface="+mn-ea"/>
                <a:cs typeface="+mn-cs"/>
              </a:rPr>
              <a:t>Database of IoT devices</a:t>
            </a:r>
          </a:p>
        </p:txBody>
      </p:sp>
      <p:sp>
        <p:nvSpPr>
          <p:cNvPr id="36" name="TextBox 35">
            <a:extLst>
              <a:ext uri="{FF2B5EF4-FFF2-40B4-BE49-F238E27FC236}">
                <a16:creationId xmlns:a16="http://schemas.microsoft.com/office/drawing/2014/main" id="{FE258E55-0916-3C40-9889-A9FB6547F709}"/>
              </a:ext>
            </a:extLst>
          </p:cNvPr>
          <p:cNvSpPr txBox="1"/>
          <p:nvPr/>
        </p:nvSpPr>
        <p:spPr>
          <a:xfrm>
            <a:off x="8470896" y="2014880"/>
            <a:ext cx="1625604" cy="652486"/>
          </a:xfrm>
          <a:prstGeom prst="rect">
            <a:avLst/>
          </a:prstGeom>
          <a:noFill/>
          <a:ln>
            <a:noFill/>
          </a:ln>
        </p:spPr>
        <p:txBody>
          <a:bodyPr wrap="square" lIns="137160" tIns="91440" rIns="0" bIns="91440" rtlCol="0">
            <a:spAutoFit/>
          </a:bodyPr>
          <a:lstStyle/>
          <a:p>
            <a:pPr marL="0" marR="0" lvl="0" indent="0" algn="l" defTabSz="914400" rtl="0" eaLnBrk="1" fontAlgn="auto" latinLnBrk="0" hangingPunct="1">
              <a:lnSpc>
                <a:spcPct val="95000"/>
              </a:lnSpc>
              <a:spcBef>
                <a:spcPts val="120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Microsoft Sans Serif"/>
                <a:ea typeface="+mn-ea"/>
                <a:cs typeface="+mn-cs"/>
              </a:rPr>
              <a:t>Database of public keys</a:t>
            </a:r>
          </a:p>
        </p:txBody>
      </p:sp>
      <p:sp>
        <p:nvSpPr>
          <p:cNvPr id="32" name="Rounded Rectangle 31">
            <a:extLst>
              <a:ext uri="{FF2B5EF4-FFF2-40B4-BE49-F238E27FC236}">
                <a16:creationId xmlns:a16="http://schemas.microsoft.com/office/drawing/2014/main" id="{F267D883-CE15-F946-8959-C942ED16EB89}"/>
              </a:ext>
            </a:extLst>
          </p:cNvPr>
          <p:cNvSpPr/>
          <p:nvPr/>
        </p:nvSpPr>
        <p:spPr>
          <a:xfrm>
            <a:off x="5320291" y="2147620"/>
            <a:ext cx="2481764" cy="538762"/>
          </a:xfrm>
          <a:prstGeom prst="roundRect">
            <a:avLst>
              <a:gd name="adj" fmla="val 5580"/>
            </a:avLst>
          </a:prstGeom>
          <a:solidFill>
            <a:srgbClr val="FCF3DC"/>
          </a:solidFill>
          <a:ln w="38100">
            <a:noFill/>
          </a:ln>
        </p:spPr>
        <p:txBody>
          <a:bodyPr wrap="square" lIns="91440" tIns="91440" rIns="91440" bIns="91440" rtlCol="0" anchor="t">
            <a:noAutofit/>
          </a:bodyPr>
          <a:lstStyle/>
          <a:p>
            <a:pPr marL="0" marR="0" lvl="0" indent="0" algn="l" defTabSz="893028" rtl="0" eaLnBrk="1" fontAlgn="auto" latinLnBrk="0" hangingPunct="1">
              <a:lnSpc>
                <a:spcPct val="95000"/>
              </a:lnSpc>
              <a:spcBef>
                <a:spcPts val="0"/>
              </a:spcBef>
              <a:spcAft>
                <a:spcPts val="782"/>
              </a:spcAft>
              <a:buClr>
                <a:srgbClr val="FCB53B"/>
              </a:buClr>
              <a:buSzPct val="90000"/>
              <a:buFontTx/>
              <a:buNone/>
              <a:tabLst>
                <a:tab pos="227908" algn="l"/>
              </a:tabLst>
              <a:defRPr/>
            </a:pPr>
            <a:r>
              <a:rPr kumimoji="0" lang="en-US" sz="1400" b="0" i="0" u="none" strike="noStrike" kern="0" cap="none" spc="0" normalizeH="0" baseline="0" noProof="0" dirty="0">
                <a:ln>
                  <a:noFill/>
                </a:ln>
                <a:solidFill>
                  <a:prstClr val="black">
                    <a:lumMod val="75000"/>
                    <a:lumOff val="25000"/>
                  </a:prstClr>
                </a:solidFill>
                <a:effectLst/>
                <a:uLnTx/>
                <a:uFillTx/>
                <a:latin typeface="Arial"/>
                <a:ea typeface="+mn-ea"/>
                <a:cs typeface="+mn-cs"/>
              </a:rPr>
              <a:t>Key generation off device (in batches)</a:t>
            </a:r>
          </a:p>
        </p:txBody>
      </p:sp>
      <p:sp>
        <p:nvSpPr>
          <p:cNvPr id="33" name="TextBox 32">
            <a:extLst>
              <a:ext uri="{FF2B5EF4-FFF2-40B4-BE49-F238E27FC236}">
                <a16:creationId xmlns:a16="http://schemas.microsoft.com/office/drawing/2014/main" id="{99DED159-07EC-0B49-B8C1-01C3369DFAA6}"/>
              </a:ext>
            </a:extLst>
          </p:cNvPr>
          <p:cNvSpPr txBox="1"/>
          <p:nvPr/>
        </p:nvSpPr>
        <p:spPr>
          <a:xfrm>
            <a:off x="849831" y="1906009"/>
            <a:ext cx="2276905" cy="418576"/>
          </a:xfrm>
          <a:prstGeom prst="rect">
            <a:avLst/>
          </a:prstGeom>
          <a:solidFill>
            <a:schemeClr val="bg2">
              <a:lumMod val="20000"/>
              <a:lumOff val="80000"/>
            </a:schemeClr>
          </a:solidFill>
          <a:ln>
            <a:noFill/>
          </a:ln>
        </p:spPr>
        <p:txBody>
          <a:bodyPr wrap="none" lIns="137160" tIns="91440" rIns="0" bIns="91440" rtlCol="0">
            <a:spAutoFit/>
          </a:bodyPr>
          <a:lstStyle/>
          <a:p>
            <a:pPr algn="l">
              <a:lnSpc>
                <a:spcPct val="95000"/>
              </a:lnSpc>
              <a:spcBef>
                <a:spcPts val="1200"/>
              </a:spcBef>
            </a:pPr>
            <a:r>
              <a:rPr lang="en-US" sz="1600" dirty="0">
                <a:solidFill>
                  <a:schemeClr val="tx1"/>
                </a:solidFill>
              </a:rPr>
              <a:t>Transfer needs secrecy</a:t>
            </a:r>
          </a:p>
        </p:txBody>
      </p:sp>
    </p:spTree>
    <p:extLst>
      <p:ext uri="{BB962C8B-B14F-4D97-AF65-F5344CB8AC3E}">
        <p14:creationId xmlns:p14="http://schemas.microsoft.com/office/powerpoint/2010/main" val="23636079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Qualcomm">
  <a:themeElements>
    <a:clrScheme name="Qualcomm">
      <a:dk1>
        <a:srgbClr val="000000"/>
      </a:dk1>
      <a:lt1>
        <a:srgbClr val="FFFFFF"/>
      </a:lt1>
      <a:dk2>
        <a:srgbClr val="664C81"/>
      </a:dk2>
      <a:lt2>
        <a:srgbClr val="E04F4F"/>
      </a:lt2>
      <a:accent1>
        <a:srgbClr val="3253DC"/>
      </a:accent1>
      <a:accent2>
        <a:srgbClr val="7BA0FF"/>
      </a:accent2>
      <a:accent3>
        <a:srgbClr val="6AB19B"/>
      </a:accent3>
      <a:accent4>
        <a:srgbClr val="90D0CE"/>
      </a:accent4>
      <a:accent5>
        <a:srgbClr val="4A5A75"/>
      </a:accent5>
      <a:accent6>
        <a:srgbClr val="A4A8B9"/>
      </a:accent6>
      <a:hlink>
        <a:srgbClr val="3253DC"/>
      </a:hlink>
      <a:folHlink>
        <a:srgbClr val="7BA0FF"/>
      </a:folHlink>
    </a:clrScheme>
    <a:fontScheme name="Qualcomm">
      <a:majorFont>
        <a:latin typeface="Microsoft Sans Serif"/>
        <a:ea typeface=""/>
        <a:cs typeface=""/>
      </a:majorFont>
      <a:minorFont>
        <a:latin typeface="Microsoft Sans Serif"/>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cap="rnd">
          <a:solidFill>
            <a:schemeClr val="accent6">
              <a:lumMod val="60000"/>
              <a:lumOff val="40000"/>
            </a:schemeClr>
          </a:solidFill>
          <a:round/>
          <a:headEnd w="lg" len="lg"/>
          <a:tailEnd type="none"/>
        </a:ln>
      </a:spPr>
      <a:bodyPr/>
      <a:lstStyle/>
      <a:style>
        <a:lnRef idx="1">
          <a:schemeClr val="accent1"/>
        </a:lnRef>
        <a:fillRef idx="0">
          <a:schemeClr val="accent1"/>
        </a:fillRef>
        <a:effectRef idx="0">
          <a:schemeClr val="accent1"/>
        </a:effectRef>
        <a:fontRef idx="minor">
          <a:schemeClr val="tx1"/>
        </a:fontRef>
      </a:style>
    </a:lnDef>
    <a:txDef>
      <a:spPr>
        <a:noFill/>
        <a:ln>
          <a:noFill/>
        </a:ln>
      </a:spPr>
      <a:bodyPr wrap="square" lIns="137160" tIns="91440" rIns="0" bIns="91440" rtlCol="0">
        <a:spAutoFit/>
      </a:bodyPr>
      <a:lstStyle>
        <a:defPPr algn="l">
          <a:lnSpc>
            <a:spcPct val="95000"/>
          </a:lnSpc>
          <a:spcBef>
            <a:spcPts val="1200"/>
          </a:spcBef>
          <a:defRPr sz="1600" dirty="0" smtClean="0">
            <a:solidFill>
              <a:schemeClr val="tx1"/>
            </a:solidFill>
          </a:defRPr>
        </a:defPPr>
      </a:lstStyle>
    </a:txDef>
  </a:objectDefaults>
  <a:extraClrSchemeLst/>
  <a:extLst>
    <a:ext uri="{05A4C25C-085E-4340-85A3-A5531E510DB2}">
      <thm15:themeFamily xmlns:thm15="http://schemas.microsoft.com/office/thememl/2012/main" name="Presentation1" id="{AF659E09-988D-45D0-83CB-DF5B68648978}" vid="{5D9E8444-7367-4E87-9C69-0075BEB264D1}"/>
    </a:ext>
  </a:extLst>
</a:theme>
</file>

<file path=ppt/theme/theme3.xml><?xml version="1.0" encoding="utf-8"?>
<a:theme xmlns:a="http://schemas.openxmlformats.org/drawingml/2006/main" name="1_Qualcomm">
  <a:themeElements>
    <a:clrScheme name="Qualcomm">
      <a:dk1>
        <a:srgbClr val="000000"/>
      </a:dk1>
      <a:lt1>
        <a:srgbClr val="FFFFFF"/>
      </a:lt1>
      <a:dk2>
        <a:srgbClr val="664C81"/>
      </a:dk2>
      <a:lt2>
        <a:srgbClr val="E04F4F"/>
      </a:lt2>
      <a:accent1>
        <a:srgbClr val="3253DC"/>
      </a:accent1>
      <a:accent2>
        <a:srgbClr val="7BA0FF"/>
      </a:accent2>
      <a:accent3>
        <a:srgbClr val="6AB19B"/>
      </a:accent3>
      <a:accent4>
        <a:srgbClr val="90D0CE"/>
      </a:accent4>
      <a:accent5>
        <a:srgbClr val="4A5A75"/>
      </a:accent5>
      <a:accent6>
        <a:srgbClr val="A4A8B9"/>
      </a:accent6>
      <a:hlink>
        <a:srgbClr val="3253DC"/>
      </a:hlink>
      <a:folHlink>
        <a:srgbClr val="7BA0FF"/>
      </a:folHlink>
    </a:clrScheme>
    <a:fontScheme name="Qualcomm">
      <a:majorFont>
        <a:latin typeface="Microsoft Sans Serif"/>
        <a:ea typeface=""/>
        <a:cs typeface=""/>
      </a:majorFont>
      <a:minorFont>
        <a:latin typeface="Microsoft Sans Serif"/>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cap="rnd">
          <a:solidFill>
            <a:schemeClr val="accent6">
              <a:lumMod val="60000"/>
              <a:lumOff val="40000"/>
            </a:schemeClr>
          </a:solidFill>
          <a:round/>
          <a:headEnd w="lg" len="lg"/>
          <a:tailEnd type="none"/>
        </a:ln>
      </a:spPr>
      <a:bodyPr/>
      <a:lstStyle/>
      <a:style>
        <a:lnRef idx="1">
          <a:schemeClr val="accent1"/>
        </a:lnRef>
        <a:fillRef idx="0">
          <a:schemeClr val="accent1"/>
        </a:fillRef>
        <a:effectRef idx="0">
          <a:schemeClr val="accent1"/>
        </a:effectRef>
        <a:fontRef idx="minor">
          <a:schemeClr val="tx1"/>
        </a:fontRef>
      </a:style>
    </a:lnDef>
    <a:txDef>
      <a:spPr>
        <a:noFill/>
        <a:ln>
          <a:noFill/>
        </a:ln>
      </a:spPr>
      <a:bodyPr wrap="square" lIns="137160" tIns="91440" rIns="0" bIns="91440" rtlCol="0">
        <a:spAutoFit/>
      </a:bodyPr>
      <a:lstStyle>
        <a:defPPr algn="l">
          <a:lnSpc>
            <a:spcPct val="95000"/>
          </a:lnSpc>
          <a:spcBef>
            <a:spcPts val="1200"/>
          </a:spcBef>
          <a:defRPr sz="1600" dirty="0" smtClean="0">
            <a:solidFill>
              <a:schemeClr val="tx1"/>
            </a:solidFill>
          </a:defRPr>
        </a:defPPr>
      </a:lstStyle>
    </a:txDef>
  </a:objectDefaults>
  <a:extraClrSchemeLst/>
  <a:extLst>
    <a:ext uri="{05A4C25C-085E-4340-85A3-A5531E510DB2}">
      <thm15:themeFamily xmlns:thm15="http://schemas.microsoft.com/office/thememl/2012/main" name="Presentation1" id="{AF659E09-988D-45D0-83CB-DF5B68648978}" vid="{5D9E8444-7367-4E87-9C69-0075BEB264D1}"/>
    </a:ext>
  </a:extLst>
</a:theme>
</file>

<file path=docProps/app.xml><?xml version="1.0" encoding="utf-8"?>
<Properties xmlns="http://schemas.openxmlformats.org/officeDocument/2006/extended-properties" xmlns:vt="http://schemas.openxmlformats.org/officeDocument/2006/docPropsVTypes">
  <TotalTime>2455</TotalTime>
  <Words>228</Words>
  <Application>Microsoft Macintosh PowerPoint</Application>
  <PresentationFormat>Widescreen</PresentationFormat>
  <Paragraphs>63</Paragraphs>
  <Slides>4</Slides>
  <Notes>0</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4</vt:i4>
      </vt:variant>
    </vt:vector>
  </HeadingPairs>
  <TitlesOfParts>
    <vt:vector size="12" baseType="lpstr">
      <vt:lpstr>Arial</vt:lpstr>
      <vt:lpstr>Calibri</vt:lpstr>
      <vt:lpstr>Calibri Light</vt:lpstr>
      <vt:lpstr>Century Gothic</vt:lpstr>
      <vt:lpstr>Microsoft Sans Serif</vt:lpstr>
      <vt:lpstr>Office Theme</vt:lpstr>
      <vt:lpstr>Qualcomm</vt:lpstr>
      <vt:lpstr>1_Qualcomm</vt:lpstr>
      <vt:lpstr>Key Setup</vt:lpstr>
      <vt:lpstr>ECDSA key setup based on 256-bit secret seed</vt:lpstr>
      <vt:lpstr>ECDSA key setup generating key on device</vt:lpstr>
      <vt:lpstr>ECDSA key setup generating key outside of device</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Laurence Lundblade</dc:creator>
  <cp:lastModifiedBy>Laurence Lundblade</cp:lastModifiedBy>
  <cp:revision>34</cp:revision>
  <dcterms:created xsi:type="dcterms:W3CDTF">2020-02-15T19:23:59Z</dcterms:created>
  <dcterms:modified xsi:type="dcterms:W3CDTF">2020-03-04T16:49:43Z</dcterms:modified>
</cp:coreProperties>
</file>