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38D04-0155-4647-A457-73B38EFA3C60}" v="650" dt="2022-09-10T16:48:23.870"/>
    <p1510:client id="{4F0858D0-2CBB-4594-9DB8-60605737A70E}" v="208" dt="2022-09-09T07:15:48.638"/>
    <p1510:client id="{9D927657-5B40-48A6-B4DA-FAC5C43B9C83}" v="5" dt="2022-09-09T14:54:32.305"/>
    <p1510:client id="{EC50CDA4-678B-4C84-B40E-E395ACBB7745}" v="72" dt="2022-09-10T20:04:49.225"/>
    <p1510:client id="{F0850521-87ED-4278-8A23-19451DBF0F58}" v="22" dt="2022-09-11T13:10:40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11.09.2022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972026" y="691232"/>
            <a:ext cx="8257974" cy="4679230"/>
          </a:xfrm>
        </p:spPr>
        <p:txBody>
          <a:bodyPr>
            <a:normAutofit/>
          </a:bodyPr>
          <a:lstStyle/>
          <a:p>
            <a:r>
              <a:rPr lang="tr-TR" sz="8000" b="1" dirty="0" err="1">
                <a:cs typeface="Calibri Light"/>
              </a:rPr>
              <a:t>Factory</a:t>
            </a:r>
            <a:r>
              <a:rPr lang="tr-TR" sz="8000" b="1" dirty="0">
                <a:cs typeface="Calibri Light"/>
              </a:rPr>
              <a:t> </a:t>
            </a:r>
            <a:r>
              <a:rPr lang="tr-TR" sz="8000" b="1" dirty="0" err="1">
                <a:cs typeface="Calibri Light"/>
              </a:rPr>
              <a:t>Method</a:t>
            </a:r>
            <a:br>
              <a:rPr lang="tr-TR" sz="7200" b="1" dirty="0">
                <a:cs typeface="Calibri Light"/>
              </a:rPr>
            </a:br>
            <a:br>
              <a:rPr lang="tr-TR" sz="7200" b="1" dirty="0">
                <a:cs typeface="Calibri Light"/>
              </a:rPr>
            </a:br>
            <a:r>
              <a:rPr lang="tr-TR" sz="3200" b="1" dirty="0">
                <a:cs typeface="Calibri Light"/>
              </a:rPr>
              <a:t>Leblebi Tozu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A833E2A-C385-7065-C593-231AD368E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470" y="217520"/>
            <a:ext cx="6575251" cy="4571739"/>
          </a:xfrm>
        </p:spPr>
      </p:pic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180CBCB4-E568-7B96-CB8B-D6FD191BE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58" y="4925092"/>
            <a:ext cx="7315200" cy="1538063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AEAD671-F378-8C4E-78F3-43DEC7FF6F76}"/>
              </a:ext>
            </a:extLst>
          </p:cNvPr>
          <p:cNvSpPr txBox="1"/>
          <p:nvPr/>
        </p:nvSpPr>
        <p:spPr>
          <a:xfrm>
            <a:off x="7554760" y="1612724"/>
            <a:ext cx="412667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800" dirty="0"/>
              <a:t>Statik kullanımından itibaren tipe gerek kalmadı. Direkt olarak metot adı ile nesne alınıyor</a:t>
            </a:r>
            <a:endParaRPr lang="tr-TR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112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794ECB-1026-9638-D8AB-836BB3C7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52" y="174625"/>
            <a:ext cx="2895602" cy="8443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z="6000" b="1" dirty="0" err="1">
                <a:cs typeface="Calibri Light"/>
              </a:rPr>
              <a:t>Factory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C157B3-D410-CF30-C799-1FA2F2E4A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121" y="1841969"/>
            <a:ext cx="10678493" cy="4173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4000" dirty="0" err="1">
                <a:ea typeface="+mn-lt"/>
                <a:cs typeface="+mn-lt"/>
              </a:rPr>
              <a:t>Factory</a:t>
            </a:r>
            <a:r>
              <a:rPr lang="tr-TR" sz="4000" dirty="0">
                <a:ea typeface="+mn-lt"/>
                <a:cs typeface="+mn-lt"/>
              </a:rPr>
              <a:t> tasarım deseni, birden fazla alt sınıfı olan bir üst sınıfımız olduğunda ve girdiye dayalı olarak, alt sınıflardan birini döndürmemiz gerektiğinde kullanılır.</a:t>
            </a:r>
          </a:p>
          <a:p>
            <a:endParaRPr lang="tr-TR" sz="4000" dirty="0">
              <a:ea typeface="+mn-lt"/>
              <a:cs typeface="+mn-lt"/>
            </a:endParaRPr>
          </a:p>
          <a:p>
            <a:r>
              <a:rPr lang="tr-TR" sz="4000" dirty="0">
                <a:ea typeface="+mn-lt"/>
                <a:cs typeface="+mn-lt"/>
              </a:rPr>
              <a:t>Bu modelde </a:t>
            </a:r>
            <a:r>
              <a:rPr lang="tr-TR" sz="4000">
                <a:ea typeface="+mn-lt"/>
                <a:cs typeface="+mn-lt"/>
              </a:rPr>
              <a:t>factory,</a:t>
            </a:r>
            <a:r>
              <a:rPr lang="tr-TR" sz="4000" dirty="0">
                <a:ea typeface="+mn-lt"/>
                <a:cs typeface="+mn-lt"/>
              </a:rPr>
              <a:t> nesnenin üretilme sorumluluğunu üzerine alır.</a:t>
            </a:r>
          </a:p>
        </p:txBody>
      </p:sp>
    </p:spTree>
    <p:extLst>
      <p:ext uri="{BB962C8B-B14F-4D97-AF65-F5344CB8AC3E}">
        <p14:creationId xmlns:p14="http://schemas.microsoft.com/office/powerpoint/2010/main" val="201889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86E6BB1-55DD-FB58-AE2D-6BBFAC78C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856" y="926871"/>
            <a:ext cx="11518725" cy="5011062"/>
          </a:xfrm>
        </p:spPr>
      </p:pic>
    </p:spTree>
    <p:extLst>
      <p:ext uri="{BB962C8B-B14F-4D97-AF65-F5344CB8AC3E}">
        <p14:creationId xmlns:p14="http://schemas.microsoft.com/office/powerpoint/2010/main" val="377165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EACDECDC-3613-F6EB-0E3C-19BC82321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185" y="437323"/>
            <a:ext cx="5619794" cy="5979721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2EAC744B-3BCA-7532-9F8A-8FA398D177EF}"/>
              </a:ext>
            </a:extLst>
          </p:cNvPr>
          <p:cNvSpPr txBox="1"/>
          <p:nvPr/>
        </p:nvSpPr>
        <p:spPr>
          <a:xfrm>
            <a:off x="6918020" y="2643513"/>
            <a:ext cx="445026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200" dirty="0" err="1"/>
              <a:t>Computer</a:t>
            </a:r>
            <a:r>
              <a:rPr lang="tr-TR" sz="3200" dirty="0"/>
              <a:t> sınıfını </a:t>
            </a:r>
            <a:r>
              <a:rPr lang="tr-TR" sz="3200" dirty="0" err="1"/>
              <a:t>extend</a:t>
            </a:r>
            <a:r>
              <a:rPr lang="tr-TR" sz="3200" dirty="0"/>
              <a:t> eden ve metotlarını gerçekleştiren bir sınıf</a:t>
            </a:r>
            <a:endParaRPr lang="tr-TR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76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5BEDC4A7-BD64-B5FF-1DBF-E3DF9076F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231" y="385132"/>
            <a:ext cx="6055618" cy="6094543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5746868-21C3-FACA-96CC-E57990D11837}"/>
              </a:ext>
            </a:extLst>
          </p:cNvPr>
          <p:cNvSpPr txBox="1"/>
          <p:nvPr/>
        </p:nvSpPr>
        <p:spPr>
          <a:xfrm>
            <a:off x="7220732" y="2539129"/>
            <a:ext cx="445026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200" dirty="0" err="1"/>
              <a:t>Computer</a:t>
            </a:r>
            <a:r>
              <a:rPr lang="tr-TR" sz="3200" dirty="0"/>
              <a:t> sınıfını </a:t>
            </a:r>
            <a:r>
              <a:rPr lang="tr-TR" sz="3200" dirty="0" err="1"/>
              <a:t>extend</a:t>
            </a:r>
            <a:r>
              <a:rPr lang="tr-TR" sz="3200" dirty="0"/>
              <a:t> eden ve metotlarını gerçekleştiren bir sınıf</a:t>
            </a:r>
            <a:endParaRPr lang="tr-TR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87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D4DF83D7-0320-E0E9-4592-D7E43050F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021" y="1061135"/>
            <a:ext cx="5276588" cy="4732097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DCFF9B44-101F-C05E-D72D-8A995B8FCB34}"/>
              </a:ext>
            </a:extLst>
          </p:cNvPr>
          <p:cNvSpPr txBox="1"/>
          <p:nvPr/>
        </p:nvSpPr>
        <p:spPr>
          <a:xfrm>
            <a:off x="7011966" y="2954055"/>
            <a:ext cx="415798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800" dirty="0"/>
              <a:t>Bir </a:t>
            </a:r>
            <a:r>
              <a:rPr lang="tr-TR" sz="2800" dirty="0" err="1"/>
              <a:t>abstract</a:t>
            </a:r>
            <a:r>
              <a:rPr lang="tr-TR" sz="2800" dirty="0"/>
              <a:t> ve onu </a:t>
            </a:r>
            <a:r>
              <a:rPr lang="tr-TR" sz="2800" dirty="0" err="1"/>
              <a:t>extend</a:t>
            </a:r>
            <a:r>
              <a:rPr lang="tr-TR" sz="2800" dirty="0"/>
              <a:t> eden iki farklı sınıf</a:t>
            </a:r>
            <a:endParaRPr lang="tr-TR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196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1B812439-39D8-0F06-CDBB-C629D1E2C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648" y="355774"/>
            <a:ext cx="9989688" cy="6136295"/>
          </a:xfrm>
        </p:spPr>
      </p:pic>
    </p:spTree>
    <p:extLst>
      <p:ext uri="{BB962C8B-B14F-4D97-AF65-F5344CB8AC3E}">
        <p14:creationId xmlns:p14="http://schemas.microsoft.com/office/powerpoint/2010/main" val="114168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DD820EB-DB80-04EA-625E-C18383CBC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53" y="218118"/>
            <a:ext cx="6101310" cy="4727118"/>
          </a:xfrm>
        </p:spPr>
      </p:pic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7A8E1B26-D389-4BFF-DE02-81F60878E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52" y="5089503"/>
            <a:ext cx="7523966" cy="152238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4424BF7-58FF-67ED-2953-20A9D88698F0}"/>
              </a:ext>
            </a:extLst>
          </p:cNvPr>
          <p:cNvSpPr txBox="1"/>
          <p:nvPr/>
        </p:nvSpPr>
        <p:spPr>
          <a:xfrm>
            <a:off x="6980650" y="2108548"/>
            <a:ext cx="500349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800" dirty="0"/>
              <a:t>Her nesne için tip belirtildi ve gerekli parametreler verildi</a:t>
            </a:r>
            <a:endParaRPr lang="tr-TR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054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B9E4A00-F6DE-CE93-FDF4-759B117E0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718" y="753791"/>
            <a:ext cx="10282563" cy="5346786"/>
          </a:xfrm>
        </p:spPr>
      </p:pic>
    </p:spTree>
    <p:extLst>
      <p:ext uri="{BB962C8B-B14F-4D97-AF65-F5344CB8AC3E}">
        <p14:creationId xmlns:p14="http://schemas.microsoft.com/office/powerpoint/2010/main" val="220440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Ofis Teması</vt:lpstr>
      <vt:lpstr>Factory Method  Leblebi Tozu</vt:lpstr>
      <vt:lpstr>Factory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185</cp:revision>
  <dcterms:created xsi:type="dcterms:W3CDTF">2022-09-09T07:10:29Z</dcterms:created>
  <dcterms:modified xsi:type="dcterms:W3CDTF">2022-09-11T13:10:51Z</dcterms:modified>
</cp:coreProperties>
</file>