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3" r:id="rId9"/>
    <p:sldId id="265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25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3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A496-A3F1-45A9-88E4-C5A992B0912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DCC-1CC4-44EF-8582-E23671C9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6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6CE4-201C-4AFC-A1D7-0B8F48EF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Medico Medicine Database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435F9-CD58-4FF8-BFC8-4016666ED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Andrew Kerr and Abdulla </a:t>
            </a:r>
            <a:r>
              <a:rPr lang="en-US" dirty="0" err="1"/>
              <a:t>Aldhaheri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4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B52F-1E0B-4CD9-8D4E-73101189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9731-02B3-48FD-B349-ED5FEF63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functionality for Doctors</a:t>
            </a:r>
          </a:p>
          <a:p>
            <a:r>
              <a:rPr lang="en-US" dirty="0"/>
              <a:t>Creating a cleaner User Interface</a:t>
            </a:r>
          </a:p>
          <a:p>
            <a:r>
              <a:rPr lang="en-US" dirty="0"/>
              <a:t>Making the PHP Pages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54710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225-2875-4350-A3E0-86CE5E10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D60B1D-BEAD-48DB-BA9B-10EAD2F19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" y="1673972"/>
            <a:ext cx="8225155" cy="49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6848-6CD1-4405-B4DC-F0A816DD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5756-B118-4AD1-95ED-5AE346A5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FEDEF-0704-478F-BEDB-3C0D879E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1476375"/>
            <a:ext cx="8369880" cy="51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E9C9-F052-41AB-B454-ED097043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Medico?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BA9F-5129-4038-828D-714AF748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to store Medicine</a:t>
            </a:r>
          </a:p>
          <a:p>
            <a:r>
              <a:rPr lang="en-US" dirty="0"/>
              <a:t>Gives a place to add medicines that are prescribed to the users</a:t>
            </a:r>
          </a:p>
          <a:p>
            <a:r>
              <a:rPr lang="en-US" dirty="0"/>
              <a:t>Gives the capability to add medicines of the users, update the prescription order, and delete medicine</a:t>
            </a:r>
          </a:p>
          <a:p>
            <a:r>
              <a:rPr lang="en-US" dirty="0"/>
              <a:t>Lets customers view what medicines they have ordered</a:t>
            </a:r>
          </a:p>
        </p:txBody>
      </p:sp>
    </p:spTree>
    <p:extLst>
      <p:ext uri="{BB962C8B-B14F-4D97-AF65-F5344CB8AC3E}">
        <p14:creationId xmlns:p14="http://schemas.microsoft.com/office/powerpoint/2010/main" val="2990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68E3-3CF6-4A06-8F48-60F85106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9DC8-033D-44DD-8F9B-C6F24278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Stores that are privately owned/smaller than other stores like CVS and Walgreens</a:t>
            </a:r>
          </a:p>
          <a:p>
            <a:r>
              <a:rPr lang="en-US" dirty="0"/>
              <a:t>Users who order prescriptions from these stores</a:t>
            </a:r>
          </a:p>
        </p:txBody>
      </p:sp>
    </p:spTree>
    <p:extLst>
      <p:ext uri="{BB962C8B-B14F-4D97-AF65-F5344CB8AC3E}">
        <p14:creationId xmlns:p14="http://schemas.microsoft.com/office/powerpoint/2010/main" val="226602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A067-F1EA-4A1E-BD96-0235C93B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27C2-D71C-483B-BA9C-CA6173C8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stores are the locations that the users receive their prescriptions from</a:t>
            </a:r>
          </a:p>
          <a:p>
            <a:r>
              <a:rPr lang="en-US" dirty="0"/>
              <a:t>Drug stores have specific locations which are based on the location such as Towson</a:t>
            </a:r>
          </a:p>
          <a:p>
            <a:r>
              <a:rPr lang="en-US" dirty="0"/>
              <a:t>There can not be more than one drug store in a location</a:t>
            </a:r>
          </a:p>
          <a:p>
            <a:r>
              <a:rPr lang="en-US" dirty="0"/>
              <a:t>The drug store table also stores the phone number and the state in which the store resides</a:t>
            </a:r>
          </a:p>
        </p:txBody>
      </p:sp>
    </p:spTree>
    <p:extLst>
      <p:ext uri="{BB962C8B-B14F-4D97-AF65-F5344CB8AC3E}">
        <p14:creationId xmlns:p14="http://schemas.microsoft.com/office/powerpoint/2010/main" val="184100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7F89-A48C-4C1B-9F67-B4AB1FFE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5B5F-83B7-4184-8F17-8A6F0F33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different types of users. The Customers and the Administrators</a:t>
            </a:r>
          </a:p>
          <a:p>
            <a:r>
              <a:rPr lang="en-US" dirty="0"/>
              <a:t>The customers get prescribed medicine</a:t>
            </a:r>
          </a:p>
          <a:p>
            <a:r>
              <a:rPr lang="en-US" dirty="0"/>
              <a:t>The customers have the accessibility to view the medicines under their name</a:t>
            </a:r>
          </a:p>
          <a:p>
            <a:r>
              <a:rPr lang="en-US" dirty="0"/>
              <a:t>The administrators can manage everything in the medicine and customer tables</a:t>
            </a:r>
          </a:p>
          <a:p>
            <a:r>
              <a:rPr lang="en-US" dirty="0"/>
              <a:t>When the user orders medicine, the administrator goes in and adds the medicine under their name</a:t>
            </a:r>
          </a:p>
        </p:txBody>
      </p:sp>
    </p:spTree>
    <p:extLst>
      <p:ext uri="{BB962C8B-B14F-4D97-AF65-F5344CB8AC3E}">
        <p14:creationId xmlns:p14="http://schemas.microsoft.com/office/powerpoint/2010/main" val="109417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2B37-BA61-449F-B18D-86FBED24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5058-3780-4779-AD32-40DDF218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Drug Stores will receive the prescriptions from the doctors when they are ordered</a:t>
            </a:r>
          </a:p>
          <a:p>
            <a:r>
              <a:rPr lang="en-US" dirty="0"/>
              <a:t>The Drug Store will add the prescriptions to the database</a:t>
            </a:r>
          </a:p>
          <a:p>
            <a:r>
              <a:rPr lang="en-US" dirty="0"/>
              <a:t>This will create simplicity for tracking prescriptions</a:t>
            </a:r>
          </a:p>
          <a:p>
            <a:r>
              <a:rPr lang="en-US" dirty="0"/>
              <a:t>It will track when the order is set to be picked up, what doctor submits the order, and patient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218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26F5-FAE7-488B-82DC-F0AF6614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EC88-1F73-40C1-8C44-4A1E84C9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will be able to view their orders</a:t>
            </a:r>
          </a:p>
          <a:p>
            <a:r>
              <a:rPr lang="en-US" dirty="0"/>
              <a:t>The customer will be able to update their account information</a:t>
            </a:r>
          </a:p>
          <a:p>
            <a:r>
              <a:rPr lang="en-US" dirty="0"/>
              <a:t>The administrator will be able to add medicines</a:t>
            </a:r>
          </a:p>
          <a:p>
            <a:r>
              <a:rPr lang="en-US" dirty="0"/>
              <a:t>The administrator will be able to update medicines</a:t>
            </a:r>
          </a:p>
          <a:p>
            <a:r>
              <a:rPr lang="en-US" dirty="0"/>
              <a:t>The administrator will be able to delete medicines</a:t>
            </a:r>
          </a:p>
          <a:p>
            <a:r>
              <a:rPr lang="en-US" dirty="0"/>
              <a:t>The administrator will be able to delete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3FE7-D11F-4CA7-8E7F-4C0296AB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2BF4-7348-44F3-8D57-073936A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that supports PHP, in this case we used Sublime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XAMPP</a:t>
            </a:r>
          </a:p>
          <a:p>
            <a:r>
              <a:rPr lang="en-US" dirty="0"/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410344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5FF9-FE9A-4C77-9DB2-500E9BAB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024" y="764373"/>
            <a:ext cx="9480176" cy="1293028"/>
          </a:xfrm>
        </p:spPr>
        <p:txBody>
          <a:bodyPr/>
          <a:lstStyle/>
          <a:p>
            <a:r>
              <a:rPr lang="en-US" dirty="0"/>
              <a:t>Language and Architecture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199F-2009-447A-AB9A-055ACEDF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used PHP and HTML in order to implement our application.</a:t>
            </a:r>
          </a:p>
          <a:p>
            <a:endParaRPr lang="en-US" dirty="0"/>
          </a:p>
          <a:p>
            <a:r>
              <a:rPr lang="en-US" dirty="0"/>
              <a:t>We used three layer architecture so that user can only interact with</a:t>
            </a:r>
          </a:p>
          <a:p>
            <a:r>
              <a:rPr lang="en-US" dirty="0"/>
              <a:t>the interface.</a:t>
            </a:r>
          </a:p>
          <a:p>
            <a:endParaRPr lang="en-US" dirty="0"/>
          </a:p>
          <a:p>
            <a:r>
              <a:rPr lang="en-US" dirty="0"/>
              <a:t>By this user cannot have access to our database directly.</a:t>
            </a:r>
          </a:p>
          <a:p>
            <a:endParaRPr lang="en-US" dirty="0"/>
          </a:p>
          <a:p>
            <a:r>
              <a:rPr lang="en-US" dirty="0"/>
              <a:t>Code can be easily used in other applications as well.</a:t>
            </a:r>
          </a:p>
          <a:p>
            <a:endParaRPr lang="en-US" dirty="0"/>
          </a:p>
          <a:p>
            <a:r>
              <a:rPr lang="en-US" dirty="0"/>
              <a:t>Code can be ported as well.</a:t>
            </a:r>
          </a:p>
        </p:txBody>
      </p:sp>
    </p:spTree>
    <p:extLst>
      <p:ext uri="{BB962C8B-B14F-4D97-AF65-F5344CB8AC3E}">
        <p14:creationId xmlns:p14="http://schemas.microsoft.com/office/powerpoint/2010/main" val="38015057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501</TotalTime>
  <Words>400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Medico Medicine Database</vt:lpstr>
      <vt:lpstr>What is Medico?</vt:lpstr>
      <vt:lpstr>Target Audience</vt:lpstr>
      <vt:lpstr>Drug Stores</vt:lpstr>
      <vt:lpstr>Users</vt:lpstr>
      <vt:lpstr>Business Process</vt:lpstr>
      <vt:lpstr>User Requirement</vt:lpstr>
      <vt:lpstr>Application Requirements</vt:lpstr>
      <vt:lpstr>Language and Architecture Used</vt:lpstr>
      <vt:lpstr>Future </vt:lpstr>
      <vt:lpstr>ER Diagram</vt:lpstr>
      <vt:lpstr>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Medico Medicine Database</dc:title>
  <dc:creator>Andrew Kerr</dc:creator>
  <cp:lastModifiedBy>Andrew Kerr</cp:lastModifiedBy>
  <cp:revision>9</cp:revision>
  <dcterms:created xsi:type="dcterms:W3CDTF">2019-12-09T16:34:04Z</dcterms:created>
  <dcterms:modified xsi:type="dcterms:W3CDTF">2019-12-10T00:55:16Z</dcterms:modified>
</cp:coreProperties>
</file>