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3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8D02-5B7B-4FA7-BE01-92677483A7C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780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</vt:lpstr>
      <vt:lpstr>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Красный Сергей</dc:creator>
  <cp:lastModifiedBy>Красный Сергей</cp:lastModifiedBy>
  <cp:revision>1</cp:revision>
  <dcterms:created xsi:type="dcterms:W3CDTF">2021-04-18T19:33:02Z</dcterms:created>
  <dcterms:modified xsi:type="dcterms:W3CDTF">2021-04-18T19:33:31Z</dcterms:modified>
</cp:coreProperties>
</file>