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1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16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0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73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1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1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0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2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6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39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2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8D02-5B7B-4FA7-BE01-92677483A7C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9FEB-6819-45FE-ADFF-B68FF062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err="1" smtClean="0"/>
              <a:t>AkraMarket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</a:p>
          <a:p>
            <a:r>
              <a:rPr lang="ru-RU" dirty="0" smtClean="0"/>
              <a:t> Иващенко Сергей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 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4876801" cy="4351338"/>
          </a:xfrm>
        </p:spPr>
        <p:txBody>
          <a:bodyPr/>
          <a:lstStyle/>
          <a:p>
            <a:r>
              <a:rPr lang="ru-RU" dirty="0" smtClean="0"/>
              <a:t>Проект – сайт, маркет-плейс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6935" r="915" b="28526"/>
          <a:stretch/>
        </p:blipFill>
        <p:spPr>
          <a:xfrm>
            <a:off x="910004" y="2790947"/>
            <a:ext cx="9609992" cy="35209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978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639" y="154110"/>
            <a:ext cx="10515600" cy="1325563"/>
          </a:xfrm>
        </p:spPr>
        <p:txBody>
          <a:bodyPr/>
          <a:lstStyle/>
          <a:p>
            <a:r>
              <a:rPr lang="ru-RU" dirty="0" smtClean="0"/>
              <a:t>Регистрация \ Вход в аккаунт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05" b="4151"/>
          <a:stretch/>
        </p:blipFill>
        <p:spPr>
          <a:xfrm>
            <a:off x="1867658" y="1690688"/>
            <a:ext cx="8681563" cy="45192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2966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 магазин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34" b="4441"/>
          <a:stretch/>
        </p:blipFill>
        <p:spPr>
          <a:xfrm>
            <a:off x="1839668" y="1661746"/>
            <a:ext cx="8512663" cy="43961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5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своего магазина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09" b="4151"/>
          <a:stretch/>
        </p:blipFill>
        <p:spPr>
          <a:xfrm>
            <a:off x="2228144" y="1987061"/>
            <a:ext cx="7735712" cy="40092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440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Товары от магазина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05" b="3545"/>
          <a:stretch/>
        </p:blipFill>
        <p:spPr>
          <a:xfrm>
            <a:off x="838200" y="1382956"/>
            <a:ext cx="9404078" cy="49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Товары от магазина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05" b="3545"/>
          <a:stretch/>
        </p:blipFill>
        <p:spPr>
          <a:xfrm>
            <a:off x="751037" y="1690688"/>
            <a:ext cx="6871894" cy="36006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028" b="22081"/>
          <a:stretch/>
        </p:blipFill>
        <p:spPr>
          <a:xfrm>
            <a:off x="751037" y="1690688"/>
            <a:ext cx="10115031" cy="42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05" b="3747"/>
          <a:stretch/>
        </p:blipFill>
        <p:spPr>
          <a:xfrm>
            <a:off x="1694913" y="1690689"/>
            <a:ext cx="8268943" cy="4323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262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236" t="17825" r="72390" b="63012"/>
          <a:stretch/>
        </p:blipFill>
        <p:spPr>
          <a:xfrm>
            <a:off x="767862" y="2123587"/>
            <a:ext cx="1457500" cy="29231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2686" t="17843" r="73062" b="56342"/>
          <a:stretch/>
        </p:blipFill>
        <p:spPr>
          <a:xfrm>
            <a:off x="4798702" y="2123587"/>
            <a:ext cx="1099901" cy="3757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264" y="1562400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 (</a:t>
            </a:r>
            <a:r>
              <a:rPr lang="en-US" dirty="0" smtClean="0"/>
              <a:t>User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01689" y="1537777"/>
            <a:ext cx="169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Магазин (</a:t>
            </a:r>
            <a:r>
              <a:rPr lang="en-US" dirty="0" smtClean="0"/>
              <a:t>Shop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22676" t="18029" r="72971" b="58927"/>
          <a:stretch/>
        </p:blipFill>
        <p:spPr>
          <a:xfrm>
            <a:off x="8313681" y="2123587"/>
            <a:ext cx="1171741" cy="3488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76500" y="1545692"/>
            <a:ext cx="14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Товар (</a:t>
            </a:r>
            <a:r>
              <a:rPr lang="en-US" dirty="0" smtClean="0"/>
              <a:t>Good</a:t>
            </a:r>
            <a:r>
              <a:rPr lang="ru-RU" dirty="0" smtClean="0"/>
              <a:t>)</a:t>
            </a:r>
            <a:endParaRPr lang="ru-RU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>
            <a:off x="2225362" y="2268415"/>
            <a:ext cx="2573340" cy="21980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 flipV="1">
            <a:off x="5898603" y="2268415"/>
            <a:ext cx="2415078" cy="1881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«AkraMarket»</vt:lpstr>
      <vt:lpstr>Общие сведения о проекте</vt:lpstr>
      <vt:lpstr>Регистрация \ Вход в аккаунт</vt:lpstr>
      <vt:lpstr>Свой магазин </vt:lpstr>
      <vt:lpstr>Создание своего магазина</vt:lpstr>
      <vt:lpstr>Товары от магазина</vt:lpstr>
      <vt:lpstr>Товары от магазина</vt:lpstr>
      <vt:lpstr>Создание товара</vt:lpstr>
      <vt:lpstr>База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Красный Сергей</dc:creator>
  <cp:lastModifiedBy>Красный Сергей</cp:lastModifiedBy>
  <cp:revision>4</cp:revision>
  <dcterms:created xsi:type="dcterms:W3CDTF">2021-04-18T19:33:02Z</dcterms:created>
  <dcterms:modified xsi:type="dcterms:W3CDTF">2021-04-19T18:50:57Z</dcterms:modified>
</cp:coreProperties>
</file>