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5" r:id="rId5"/>
    <p:sldId id="266" r:id="rId6"/>
    <p:sldId id="269" r:id="rId7"/>
    <p:sldId id="267" r:id="rId8"/>
    <p:sldId id="260" r:id="rId9"/>
    <p:sldId id="259" r:id="rId10"/>
    <p:sldId id="261" r:id="rId11"/>
    <p:sldId id="262" r:id="rId12"/>
    <p:sldId id="270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68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3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5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1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D08D02-5B7B-4FA7-BE01-92677483A7C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smtClean="0"/>
              <a:t>«</a:t>
            </a:r>
            <a:r>
              <a:rPr lang="en-US" dirty="0" err="1" smtClean="0"/>
              <a:t>AkraMarket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</a:p>
          <a:p>
            <a:r>
              <a:rPr lang="ru-RU" dirty="0" smtClean="0"/>
              <a:t> Иващенко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987" y="-196948"/>
            <a:ext cx="9692640" cy="1325562"/>
          </a:xfrm>
        </p:spPr>
        <p:txBody>
          <a:bodyPr/>
          <a:lstStyle/>
          <a:p>
            <a:r>
              <a:rPr lang="ru-RU" dirty="0" smtClean="0"/>
              <a:t>Товары от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72" b="3820"/>
          <a:stretch/>
        </p:blipFill>
        <p:spPr>
          <a:xfrm>
            <a:off x="1323634" y="1635369"/>
            <a:ext cx="8727901" cy="4369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1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734" y="-87924"/>
            <a:ext cx="9692640" cy="1325562"/>
          </a:xfrm>
        </p:spPr>
        <p:txBody>
          <a:bodyPr/>
          <a:lstStyle/>
          <a:p>
            <a:r>
              <a:rPr lang="ru-RU" dirty="0" smtClean="0"/>
              <a:t>Товар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7073" b="22081"/>
          <a:stretch/>
        </p:blipFill>
        <p:spPr>
          <a:xfrm>
            <a:off x="1018317" y="1740877"/>
            <a:ext cx="10155366" cy="4246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125" y="-149329"/>
            <a:ext cx="9692640" cy="1325562"/>
          </a:xfrm>
        </p:spPr>
        <p:txBody>
          <a:bodyPr/>
          <a:lstStyle/>
          <a:p>
            <a:r>
              <a:rPr lang="ru-RU" dirty="0" smtClean="0"/>
              <a:t>Свой товар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8" t="7476" r="37419" b="12305"/>
          <a:stretch/>
        </p:blipFill>
        <p:spPr>
          <a:xfrm>
            <a:off x="2453054" y="1491138"/>
            <a:ext cx="6631334" cy="4830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6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105" y="0"/>
            <a:ext cx="9692640" cy="1325562"/>
          </a:xfrm>
        </p:spPr>
        <p:txBody>
          <a:bodyPr/>
          <a:lstStyle/>
          <a:p>
            <a:r>
              <a:rPr lang="ru-RU" dirty="0" smtClean="0"/>
              <a:t>Создание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6" b="4021"/>
          <a:stretch/>
        </p:blipFill>
        <p:spPr>
          <a:xfrm>
            <a:off x="1287121" y="1617785"/>
            <a:ext cx="8681563" cy="4519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2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331" y="-99845"/>
            <a:ext cx="9692640" cy="1325562"/>
          </a:xfrm>
        </p:spPr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36" t="17825" r="72390" b="63012"/>
          <a:stretch/>
        </p:blipFill>
        <p:spPr>
          <a:xfrm>
            <a:off x="767862" y="2123587"/>
            <a:ext cx="1457500" cy="2923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2686" t="17843" r="73062" b="56342"/>
          <a:stretch/>
        </p:blipFill>
        <p:spPr>
          <a:xfrm>
            <a:off x="4798702" y="2123587"/>
            <a:ext cx="1099901" cy="3757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264" y="1562400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Пользователь (</a:t>
            </a:r>
            <a:r>
              <a:rPr lang="en-US" sz="2000" dirty="0" smtClean="0"/>
              <a:t>User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01689" y="1537777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Магазин (</a:t>
            </a:r>
            <a:r>
              <a:rPr lang="en-US" sz="2000" dirty="0" smtClean="0"/>
              <a:t>Shop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22676" t="18029" r="72971" b="58927"/>
          <a:stretch/>
        </p:blipFill>
        <p:spPr>
          <a:xfrm>
            <a:off x="8313681" y="2123587"/>
            <a:ext cx="1171741" cy="3488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76500" y="1545692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Товар (</a:t>
            </a:r>
            <a:r>
              <a:rPr lang="en-US" sz="2000" dirty="0" smtClean="0"/>
              <a:t>Good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225362" y="2268415"/>
            <a:ext cx="2573340" cy="2198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flipV="1">
            <a:off x="5898603" y="2268415"/>
            <a:ext cx="2415078" cy="1881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988" y="286629"/>
            <a:ext cx="9692640" cy="1325562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841" y="2074984"/>
            <a:ext cx="2949644" cy="4351337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/>
              <a:t>Пользователь</a:t>
            </a:r>
          </a:p>
          <a:p>
            <a:r>
              <a:rPr lang="en-US" sz="2400" dirty="0" smtClean="0"/>
              <a:t>Get</a:t>
            </a:r>
          </a:p>
          <a:p>
            <a:r>
              <a:rPr lang="en-US" sz="2400" dirty="0" smtClean="0"/>
              <a:t>Post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Put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9568" y="2074981"/>
            <a:ext cx="25100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b="1" dirty="0" smtClean="0"/>
              <a:t>Магазин</a:t>
            </a:r>
            <a:endParaRPr lang="ru-RU" sz="2400" b="1" dirty="0" smtClean="0"/>
          </a:p>
          <a:p>
            <a:r>
              <a:rPr lang="en-US" sz="2400" dirty="0" smtClean="0"/>
              <a:t>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79680" y="2074982"/>
            <a:ext cx="25100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b="1" dirty="0" smtClean="0"/>
              <a:t>Товар</a:t>
            </a:r>
          </a:p>
          <a:p>
            <a:r>
              <a:rPr lang="en-US" sz="2400" dirty="0" smtClean="0"/>
              <a:t>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48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911" y="219808"/>
            <a:ext cx="9692640" cy="1325562"/>
          </a:xfrm>
        </p:spPr>
        <p:txBody>
          <a:bodyPr/>
          <a:lstStyle/>
          <a:p>
            <a:r>
              <a:rPr lang="ru-RU" dirty="0" smtClean="0"/>
              <a:t>Общие сведения 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8677"/>
            <a:ext cx="48768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– сайт, </a:t>
            </a:r>
            <a:r>
              <a:rPr lang="ru-RU" i="1" dirty="0" smtClean="0"/>
              <a:t>маркет-плейс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935" r="915" b="28526"/>
          <a:stretch/>
        </p:blipFill>
        <p:spPr>
          <a:xfrm>
            <a:off x="910004" y="2790947"/>
            <a:ext cx="9609992" cy="3520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97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224" y="66187"/>
            <a:ext cx="10515600" cy="1325563"/>
          </a:xfrm>
        </p:spPr>
        <p:txBody>
          <a:bodyPr/>
          <a:lstStyle/>
          <a:p>
            <a:r>
              <a:rPr lang="ru-RU" dirty="0" smtClean="0"/>
              <a:t>Регистрация \ Вход в аккаунт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22" t="19499" r="25947" b="16981"/>
          <a:stretch/>
        </p:blipFill>
        <p:spPr>
          <a:xfrm>
            <a:off x="2479429" y="1828800"/>
            <a:ext cx="5961185" cy="4509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88" y="-52526"/>
            <a:ext cx="9692640" cy="1325562"/>
          </a:xfrm>
        </p:spPr>
        <p:txBody>
          <a:bodyPr/>
          <a:lstStyle/>
          <a:p>
            <a:r>
              <a:rPr lang="ru-RU" dirty="0" smtClean="0"/>
              <a:t>Разделение возможностей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716749" y="1732671"/>
            <a:ext cx="4480560" cy="73152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333333"/>
                </a:solidFill>
              </a:rPr>
              <a:t>Незарегистрированный пользователь</a:t>
            </a:r>
            <a:endParaRPr lang="ru-RU" sz="2400" b="1" dirty="0">
              <a:solidFill>
                <a:srgbClr val="333333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9787" y="2804014"/>
            <a:ext cx="5157787" cy="368458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333333"/>
                </a:solidFill>
              </a:rPr>
              <a:t>Просмотр  магазинов</a:t>
            </a:r>
          </a:p>
          <a:p>
            <a:r>
              <a:rPr lang="ru-RU" sz="2400" dirty="0" smtClean="0">
                <a:solidFill>
                  <a:srgbClr val="333333"/>
                </a:solidFill>
              </a:rPr>
              <a:t>Просмотр товаров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299438" cy="82391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Зарегистрированный </a:t>
            </a:r>
            <a:r>
              <a:rPr lang="ru-RU" sz="2400" b="1" dirty="0"/>
              <a:t>пользователь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2804014"/>
            <a:ext cx="5183188" cy="3684588"/>
          </a:xfrm>
        </p:spPr>
        <p:txBody>
          <a:bodyPr>
            <a:normAutofit/>
          </a:bodyPr>
          <a:lstStyle/>
          <a:p>
            <a:r>
              <a:rPr lang="ru-RU" sz="2400" dirty="0"/>
              <a:t>Просмотр  </a:t>
            </a:r>
            <a:r>
              <a:rPr lang="ru-RU" sz="2400" dirty="0" smtClean="0"/>
              <a:t>магазинов</a:t>
            </a:r>
          </a:p>
          <a:p>
            <a:r>
              <a:rPr lang="ru-RU" sz="2400" dirty="0"/>
              <a:t>Просмотр </a:t>
            </a:r>
            <a:r>
              <a:rPr lang="ru-RU" sz="2400" dirty="0" smtClean="0"/>
              <a:t>товаров</a:t>
            </a:r>
          </a:p>
          <a:p>
            <a:r>
              <a:rPr lang="ru-RU" sz="2400" dirty="0" smtClean="0"/>
              <a:t>Создание своих магазинов</a:t>
            </a:r>
          </a:p>
          <a:p>
            <a:r>
              <a:rPr lang="ru-RU" sz="2400" dirty="0" smtClean="0"/>
              <a:t>Добавление своих товаров на площадку</a:t>
            </a:r>
          </a:p>
          <a:p>
            <a:r>
              <a:rPr lang="ru-RU" sz="2400" dirty="0" smtClean="0"/>
              <a:t>Функция «Избранное»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20408" y="2147855"/>
            <a:ext cx="97716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6" t="3435" r="47648" b="4426"/>
          <a:stretch/>
        </p:blipFill>
        <p:spPr>
          <a:xfrm>
            <a:off x="2425212" y="399397"/>
            <a:ext cx="6604488" cy="6009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6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2" t="7274" r="57993" b="32281"/>
          <a:stretch/>
        </p:blipFill>
        <p:spPr>
          <a:xfrm>
            <a:off x="2501153" y="746990"/>
            <a:ext cx="5853953" cy="5301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7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0" r="55262" b="3821"/>
          <a:stretch/>
        </p:blipFill>
        <p:spPr>
          <a:xfrm>
            <a:off x="2922490" y="373181"/>
            <a:ext cx="5359863" cy="6018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651" y="-126609"/>
            <a:ext cx="9692640" cy="1325562"/>
          </a:xfrm>
        </p:spPr>
        <p:txBody>
          <a:bodyPr/>
          <a:lstStyle/>
          <a:p>
            <a:r>
              <a:rPr lang="ru-RU" dirty="0" smtClean="0"/>
              <a:t>Создание своего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4" t="7476" r="-88" b="16347"/>
          <a:stretch/>
        </p:blipFill>
        <p:spPr>
          <a:xfrm>
            <a:off x="774651" y="1837593"/>
            <a:ext cx="9903403" cy="4237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0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 магазин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" t="7072" r="4344" b="3618"/>
          <a:stretch/>
        </p:blipFill>
        <p:spPr>
          <a:xfrm>
            <a:off x="1459523" y="1565032"/>
            <a:ext cx="8441391" cy="44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108</TotalTime>
  <Words>85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Проект «AkraMarket»</vt:lpstr>
      <vt:lpstr>Общие сведения о проекте</vt:lpstr>
      <vt:lpstr>Регистрация \ Вход в аккаунт</vt:lpstr>
      <vt:lpstr>Разделение возможностей</vt:lpstr>
      <vt:lpstr>Презентация PowerPoint</vt:lpstr>
      <vt:lpstr>Презентация PowerPoint</vt:lpstr>
      <vt:lpstr>Презентация PowerPoint</vt:lpstr>
      <vt:lpstr>Создание своего магазина</vt:lpstr>
      <vt:lpstr>Свой магазин </vt:lpstr>
      <vt:lpstr>Товары от магазина</vt:lpstr>
      <vt:lpstr>Товар</vt:lpstr>
      <vt:lpstr>Свой товар</vt:lpstr>
      <vt:lpstr>Создание товара</vt:lpstr>
      <vt:lpstr>База данных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Красный Сергей</dc:creator>
  <cp:lastModifiedBy>Красный Сергей</cp:lastModifiedBy>
  <cp:revision>21</cp:revision>
  <dcterms:created xsi:type="dcterms:W3CDTF">2021-04-18T19:33:02Z</dcterms:created>
  <dcterms:modified xsi:type="dcterms:W3CDTF">2021-04-21T18:11:26Z</dcterms:modified>
</cp:coreProperties>
</file>