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23"/>
  </p:notesMasterIdLst>
  <p:handoutMasterIdLst>
    <p:handoutMasterId r:id="rId47"/>
  </p:handoutMasterIdLst>
  <p:sldIdLst>
    <p:sldId id="256" r:id="rId4"/>
    <p:sldId id="257" r:id="rId5"/>
    <p:sldId id="285" r:id="rId6"/>
    <p:sldId id="376" r:id="rId7"/>
    <p:sldId id="287" r:id="rId8"/>
    <p:sldId id="288" r:id="rId9"/>
    <p:sldId id="289" r:id="rId10"/>
    <p:sldId id="291" r:id="rId11"/>
    <p:sldId id="316" r:id="rId12"/>
    <p:sldId id="414" r:id="rId13"/>
    <p:sldId id="294" r:id="rId14"/>
    <p:sldId id="290" r:id="rId15"/>
    <p:sldId id="296" r:id="rId16"/>
    <p:sldId id="345" r:id="rId17"/>
    <p:sldId id="295" r:id="rId18"/>
    <p:sldId id="317" r:id="rId19"/>
    <p:sldId id="318" r:id="rId20"/>
    <p:sldId id="341" r:id="rId21"/>
    <p:sldId id="342" r:id="rId22"/>
    <p:sldId id="343" r:id="rId24"/>
    <p:sldId id="344" r:id="rId25"/>
    <p:sldId id="346" r:id="rId26"/>
    <p:sldId id="373" r:id="rId27"/>
    <p:sldId id="347" r:id="rId28"/>
    <p:sldId id="259" r:id="rId29"/>
    <p:sldId id="260" r:id="rId30"/>
    <p:sldId id="258" r:id="rId31"/>
    <p:sldId id="261" r:id="rId32"/>
    <p:sldId id="262" r:id="rId33"/>
    <p:sldId id="266" r:id="rId34"/>
    <p:sldId id="271" r:id="rId35"/>
    <p:sldId id="263" r:id="rId36"/>
    <p:sldId id="270" r:id="rId37"/>
    <p:sldId id="269" r:id="rId38"/>
    <p:sldId id="272" r:id="rId39"/>
    <p:sldId id="267" r:id="rId40"/>
    <p:sldId id="273" r:id="rId41"/>
    <p:sldId id="274" r:id="rId42"/>
    <p:sldId id="268" r:id="rId43"/>
    <p:sldId id="275" r:id="rId44"/>
    <p:sldId id="264" r:id="rId45"/>
    <p:sldId id="265" r:id="rId4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1C4F"/>
    <a:srgbClr val="038497"/>
    <a:srgbClr val="094484"/>
    <a:srgbClr val="000D4B"/>
    <a:srgbClr val="CBABA6"/>
    <a:srgbClr val="BC878E"/>
    <a:srgbClr val="BA6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62" d="100"/>
          <a:sy n="62" d="100"/>
        </p:scale>
        <p:origin x="1056" y="372"/>
      </p:cViewPr>
      <p:guideLst>
        <p:guide orient="horz" pos="2160"/>
        <p:guide pos="3875"/>
      </p:guideLst>
    </p:cSldViewPr>
  </p:slideViewPr>
  <p:notesTextViewPr>
    <p:cViewPr>
      <p:scale>
        <a:sx n="1" d="1"/>
        <a:sy n="1" d="1"/>
      </p:scale>
      <p:origin x="0" y="0"/>
    </p:cViewPr>
  </p:notesTextViewPr>
  <p:sorterViewPr showFormatting="0">
    <p:cViewPr>
      <p:scale>
        <a:sx n="70" d="100"/>
        <a:sy n="70" d="100"/>
      </p:scale>
      <p:origin x="0" y="-9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C6EF5DBC-8BDA-4875-AAC3-1BBAF5FF617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6"/>
          <p:cNvSpPr/>
          <p:nvPr/>
        </p:nvSpPr>
        <p:spPr>
          <a:xfrm>
            <a:off x="-4762" y="6621463"/>
            <a:ext cx="5275263" cy="244475"/>
          </a:xfrm>
          <a:custGeom>
            <a:avLst/>
            <a:gdLst>
              <a:gd name="connsiteX0" fmla="*/ 0 w 5295900"/>
              <a:gd name="connsiteY0" fmla="*/ 0 h 254000"/>
              <a:gd name="connsiteX1" fmla="*/ 5295900 w 5295900"/>
              <a:gd name="connsiteY1" fmla="*/ 127000 h 254000"/>
              <a:gd name="connsiteX2" fmla="*/ 4864100 w 5295900"/>
              <a:gd name="connsiteY2" fmla="*/ 241300 h 254000"/>
              <a:gd name="connsiteX3" fmla="*/ 38100 w 5295900"/>
              <a:gd name="connsiteY3" fmla="*/ 254000 h 254000"/>
              <a:gd name="connsiteX4" fmla="*/ 0 w 5295900"/>
              <a:gd name="connsiteY4" fmla="*/ 0 h 254000"/>
              <a:gd name="connsiteX0-1" fmla="*/ 0 w 5276850"/>
              <a:gd name="connsiteY0-2" fmla="*/ 0 h 258762"/>
              <a:gd name="connsiteX1-3" fmla="*/ 5276850 w 5276850"/>
              <a:gd name="connsiteY1-4" fmla="*/ 131762 h 258762"/>
              <a:gd name="connsiteX2-5" fmla="*/ 4845050 w 5276850"/>
              <a:gd name="connsiteY2-6" fmla="*/ 246062 h 258762"/>
              <a:gd name="connsiteX3-7" fmla="*/ 19050 w 5276850"/>
              <a:gd name="connsiteY3-8" fmla="*/ 258762 h 258762"/>
              <a:gd name="connsiteX4-9" fmla="*/ 0 w 5276850"/>
              <a:gd name="connsiteY4-10" fmla="*/ 0 h 258762"/>
              <a:gd name="connsiteX0-11" fmla="*/ 0 w 5269706"/>
              <a:gd name="connsiteY0-12" fmla="*/ 0 h 261144"/>
              <a:gd name="connsiteX1-13" fmla="*/ 5269706 w 5269706"/>
              <a:gd name="connsiteY1-14" fmla="*/ 134144 h 261144"/>
              <a:gd name="connsiteX2-15" fmla="*/ 4837906 w 5269706"/>
              <a:gd name="connsiteY2-16" fmla="*/ 248444 h 261144"/>
              <a:gd name="connsiteX3-17" fmla="*/ 11906 w 5269706"/>
              <a:gd name="connsiteY3-18" fmla="*/ 261144 h 261144"/>
              <a:gd name="connsiteX4-19" fmla="*/ 0 w 5269706"/>
              <a:gd name="connsiteY4-20" fmla="*/ 0 h 261144"/>
              <a:gd name="connsiteX0-21" fmla="*/ 0 w 5269706"/>
              <a:gd name="connsiteY0-22" fmla="*/ 0 h 261144"/>
              <a:gd name="connsiteX1-23" fmla="*/ 5269706 w 5269706"/>
              <a:gd name="connsiteY1-24" fmla="*/ 134144 h 261144"/>
              <a:gd name="connsiteX2-25" fmla="*/ 4842669 w 5269706"/>
              <a:gd name="connsiteY2-26" fmla="*/ 236538 h 261144"/>
              <a:gd name="connsiteX3-27" fmla="*/ 11906 w 5269706"/>
              <a:gd name="connsiteY3-28" fmla="*/ 261144 h 261144"/>
              <a:gd name="connsiteX4-29" fmla="*/ 0 w 5269706"/>
              <a:gd name="connsiteY4-30" fmla="*/ 0 h 261144"/>
              <a:gd name="connsiteX0-31" fmla="*/ 4923 w 5274629"/>
              <a:gd name="connsiteY0-32" fmla="*/ 0 h 244315"/>
              <a:gd name="connsiteX1-33" fmla="*/ 5274629 w 5274629"/>
              <a:gd name="connsiteY1-34" fmla="*/ 134144 h 244315"/>
              <a:gd name="connsiteX2-35" fmla="*/ 4847592 w 5274629"/>
              <a:gd name="connsiteY2-36" fmla="*/ 236538 h 244315"/>
              <a:gd name="connsiteX3-37" fmla="*/ 0 w 5274629"/>
              <a:gd name="connsiteY3-38" fmla="*/ 244315 h 244315"/>
              <a:gd name="connsiteX4-39" fmla="*/ 4923 w 5274629"/>
              <a:gd name="connsiteY4-40" fmla="*/ 0 h 2443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74629" h="244315">
                <a:moveTo>
                  <a:pt x="4923" y="0"/>
                </a:moveTo>
                <a:lnTo>
                  <a:pt x="5274629" y="134144"/>
                </a:lnTo>
                <a:lnTo>
                  <a:pt x="4847592" y="236538"/>
                </a:lnTo>
                <a:lnTo>
                  <a:pt x="0" y="244315"/>
                </a:lnTo>
                <a:lnTo>
                  <a:pt x="4923" y="0"/>
                </a:lnTo>
                <a:close/>
              </a:path>
            </a:pathLst>
          </a:cu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1" name="组合 7"/>
          <p:cNvGrpSpPr/>
          <p:nvPr userDrawn="1"/>
        </p:nvGrpSpPr>
        <p:grpSpPr>
          <a:xfrm>
            <a:off x="0" y="0"/>
            <a:ext cx="5100638" cy="6865938"/>
            <a:chOff x="-792" y="3492500"/>
            <a:chExt cx="4344192" cy="3374070"/>
          </a:xfrm>
        </p:grpSpPr>
        <p:sp>
          <p:nvSpPr>
            <p:cNvPr id="9" name="任意多边形 8"/>
            <p:cNvSpPr/>
            <p:nvPr/>
          </p:nvSpPr>
          <p:spPr>
            <a:xfrm>
              <a:off x="0" y="3492500"/>
              <a:ext cx="4343400" cy="762179"/>
            </a:xfrm>
            <a:custGeom>
              <a:avLst/>
              <a:gdLst>
                <a:gd name="connsiteX0" fmla="*/ 0 w 4368800"/>
                <a:gd name="connsiteY0" fmla="*/ 749300 h 749300"/>
                <a:gd name="connsiteX1" fmla="*/ 3441700 w 4368800"/>
                <a:gd name="connsiteY1" fmla="*/ 635000 h 749300"/>
                <a:gd name="connsiteX2" fmla="*/ 4279900 w 4368800"/>
                <a:gd name="connsiteY2" fmla="*/ 88900 h 749300"/>
                <a:gd name="connsiteX3" fmla="*/ 4368800 w 4368800"/>
                <a:gd name="connsiteY3" fmla="*/ 0 h 749300"/>
                <a:gd name="connsiteX4" fmla="*/ 12700 w 4368800"/>
                <a:gd name="connsiteY4" fmla="*/ 317500 h 749300"/>
                <a:gd name="connsiteX5" fmla="*/ 0 w 4368800"/>
                <a:gd name="connsiteY5" fmla="*/ 749300 h 749300"/>
                <a:gd name="connsiteX0-1" fmla="*/ 179 w 4356100"/>
                <a:gd name="connsiteY0-2" fmla="*/ 762179 h 762179"/>
                <a:gd name="connsiteX1-3" fmla="*/ 3429000 w 4356100"/>
                <a:gd name="connsiteY1-4" fmla="*/ 635000 h 762179"/>
                <a:gd name="connsiteX2-5" fmla="*/ 4267200 w 4356100"/>
                <a:gd name="connsiteY2-6" fmla="*/ 88900 h 762179"/>
                <a:gd name="connsiteX3-7" fmla="*/ 4356100 w 4356100"/>
                <a:gd name="connsiteY3-8" fmla="*/ 0 h 762179"/>
                <a:gd name="connsiteX4-9" fmla="*/ 0 w 4356100"/>
                <a:gd name="connsiteY4-10" fmla="*/ 317500 h 762179"/>
                <a:gd name="connsiteX5-11" fmla="*/ 179 w 4356100"/>
                <a:gd name="connsiteY5-12" fmla="*/ 762179 h 762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56100" h="762179">
                  <a:moveTo>
                    <a:pt x="179" y="762179"/>
                  </a:moveTo>
                  <a:lnTo>
                    <a:pt x="3429000" y="635000"/>
                  </a:lnTo>
                  <a:lnTo>
                    <a:pt x="4267200" y="88900"/>
                  </a:lnTo>
                  <a:lnTo>
                    <a:pt x="4356100" y="0"/>
                  </a:lnTo>
                  <a:lnTo>
                    <a:pt x="0" y="317500"/>
                  </a:lnTo>
                  <a:cubicBezTo>
                    <a:pt x="60" y="465726"/>
                    <a:pt x="119" y="613953"/>
                    <a:pt x="179" y="762179"/>
                  </a:cubicBezTo>
                  <a:close/>
                </a:path>
              </a:pathLst>
            </a:cu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3594100"/>
              <a:ext cx="4279901" cy="1447800"/>
            </a:xfrm>
            <a:custGeom>
              <a:avLst/>
              <a:gdLst>
                <a:gd name="connsiteX0" fmla="*/ 0 w 4356100"/>
                <a:gd name="connsiteY0" fmla="*/ 1219200 h 1447800"/>
                <a:gd name="connsiteX1" fmla="*/ 1981200 w 4356100"/>
                <a:gd name="connsiteY1" fmla="*/ 1447800 h 1447800"/>
                <a:gd name="connsiteX2" fmla="*/ 3352800 w 4356100"/>
                <a:gd name="connsiteY2" fmla="*/ 1244600 h 1447800"/>
                <a:gd name="connsiteX3" fmla="*/ 4356100 w 4356100"/>
                <a:gd name="connsiteY3" fmla="*/ 0 h 1447800"/>
                <a:gd name="connsiteX4" fmla="*/ 1879600 w 4356100"/>
                <a:gd name="connsiteY4" fmla="*/ 533400 h 1447800"/>
                <a:gd name="connsiteX5" fmla="*/ 50800 w 4356100"/>
                <a:gd name="connsiteY5" fmla="*/ 596900 h 1447800"/>
                <a:gd name="connsiteX6" fmla="*/ 0 w 4356100"/>
                <a:gd name="connsiteY6" fmla="*/ 1219200 h 1447800"/>
                <a:gd name="connsiteX0-1" fmla="*/ 0 w 4317463"/>
                <a:gd name="connsiteY0-2" fmla="*/ 1219200 h 1447800"/>
                <a:gd name="connsiteX1-3" fmla="*/ 1942563 w 4317463"/>
                <a:gd name="connsiteY1-4" fmla="*/ 1447800 h 1447800"/>
                <a:gd name="connsiteX2-5" fmla="*/ 3314163 w 4317463"/>
                <a:gd name="connsiteY2-6" fmla="*/ 1244600 h 1447800"/>
                <a:gd name="connsiteX3-7" fmla="*/ 4317463 w 4317463"/>
                <a:gd name="connsiteY3-8" fmla="*/ 0 h 1447800"/>
                <a:gd name="connsiteX4-9" fmla="*/ 1840963 w 4317463"/>
                <a:gd name="connsiteY4-10" fmla="*/ 533400 h 1447800"/>
                <a:gd name="connsiteX5-11" fmla="*/ 12163 w 4317463"/>
                <a:gd name="connsiteY5-12" fmla="*/ 596900 h 1447800"/>
                <a:gd name="connsiteX6-13" fmla="*/ 0 w 4317463"/>
                <a:gd name="connsiteY6-14" fmla="*/ 1219200 h 1447800"/>
                <a:gd name="connsiteX0-15" fmla="*/ 13595 w 4305300"/>
                <a:gd name="connsiteY0-16" fmla="*/ 1225640 h 1447800"/>
                <a:gd name="connsiteX1-17" fmla="*/ 1930400 w 4305300"/>
                <a:gd name="connsiteY1-18" fmla="*/ 1447800 h 1447800"/>
                <a:gd name="connsiteX2-19" fmla="*/ 3302000 w 4305300"/>
                <a:gd name="connsiteY2-20" fmla="*/ 1244600 h 1447800"/>
                <a:gd name="connsiteX3-21" fmla="*/ 4305300 w 4305300"/>
                <a:gd name="connsiteY3-22" fmla="*/ 0 h 1447800"/>
                <a:gd name="connsiteX4-23" fmla="*/ 1828800 w 4305300"/>
                <a:gd name="connsiteY4-24" fmla="*/ 533400 h 1447800"/>
                <a:gd name="connsiteX5-25" fmla="*/ 0 w 4305300"/>
                <a:gd name="connsiteY5-26" fmla="*/ 596900 h 1447800"/>
                <a:gd name="connsiteX6-27" fmla="*/ 13595 w 4305300"/>
                <a:gd name="connsiteY6-28" fmla="*/ 1225640 h 1447800"/>
                <a:gd name="connsiteX0-29" fmla="*/ 0 w 4291705"/>
                <a:gd name="connsiteY0-30" fmla="*/ 1225640 h 1447800"/>
                <a:gd name="connsiteX1-31" fmla="*/ 1916805 w 4291705"/>
                <a:gd name="connsiteY1-32" fmla="*/ 1447800 h 1447800"/>
                <a:gd name="connsiteX2-33" fmla="*/ 3288405 w 4291705"/>
                <a:gd name="connsiteY2-34" fmla="*/ 1244600 h 1447800"/>
                <a:gd name="connsiteX3-35" fmla="*/ 4291705 w 4291705"/>
                <a:gd name="connsiteY3-36" fmla="*/ 0 h 1447800"/>
                <a:gd name="connsiteX4-37" fmla="*/ 1815205 w 4291705"/>
                <a:gd name="connsiteY4-38" fmla="*/ 533400 h 1447800"/>
                <a:gd name="connsiteX5-39" fmla="*/ 12163 w 4291705"/>
                <a:gd name="connsiteY5-40" fmla="*/ 596900 h 1447800"/>
                <a:gd name="connsiteX6-41" fmla="*/ 0 w 4291705"/>
                <a:gd name="connsiteY6-42" fmla="*/ 1225640 h 1447800"/>
                <a:gd name="connsiteX0-43" fmla="*/ 0 w 4291705"/>
                <a:gd name="connsiteY0-44" fmla="*/ 1225640 h 1447800"/>
                <a:gd name="connsiteX1-45" fmla="*/ 1916805 w 4291705"/>
                <a:gd name="connsiteY1-46" fmla="*/ 1447800 h 1447800"/>
                <a:gd name="connsiteX2-47" fmla="*/ 3288405 w 4291705"/>
                <a:gd name="connsiteY2-48" fmla="*/ 1244600 h 1447800"/>
                <a:gd name="connsiteX3-49" fmla="*/ 4291705 w 4291705"/>
                <a:gd name="connsiteY3-50" fmla="*/ 0 h 1447800"/>
                <a:gd name="connsiteX4-51" fmla="*/ 1815205 w 4291705"/>
                <a:gd name="connsiteY4-52" fmla="*/ 533400 h 1447800"/>
                <a:gd name="connsiteX5-53" fmla="*/ 3590 w 4291705"/>
                <a:gd name="connsiteY5-54" fmla="*/ 605473 h 1447800"/>
                <a:gd name="connsiteX6-55" fmla="*/ 0 w 4291705"/>
                <a:gd name="connsiteY6-56" fmla="*/ 1225640 h 1447800"/>
                <a:gd name="connsiteX0-57" fmla="*/ 0 w 4291705"/>
                <a:gd name="connsiteY0-58" fmla="*/ 1225640 h 1447800"/>
                <a:gd name="connsiteX1-59" fmla="*/ 1916805 w 4291705"/>
                <a:gd name="connsiteY1-60" fmla="*/ 1447800 h 1447800"/>
                <a:gd name="connsiteX2-61" fmla="*/ 3288405 w 4291705"/>
                <a:gd name="connsiteY2-62" fmla="*/ 1244600 h 1447800"/>
                <a:gd name="connsiteX3-63" fmla="*/ 4291705 w 4291705"/>
                <a:gd name="connsiteY3-64" fmla="*/ 0 h 1447800"/>
                <a:gd name="connsiteX4-65" fmla="*/ 1815205 w 4291705"/>
                <a:gd name="connsiteY4-66" fmla="*/ 533400 h 1447800"/>
                <a:gd name="connsiteX5-67" fmla="*/ 724 w 4291705"/>
                <a:gd name="connsiteY5-68" fmla="*/ 605473 h 1447800"/>
                <a:gd name="connsiteX6-69" fmla="*/ 0 w 4291705"/>
                <a:gd name="connsiteY6-70" fmla="*/ 122564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91705" h="1447800">
                  <a:moveTo>
                    <a:pt x="0" y="1225640"/>
                  </a:moveTo>
                  <a:lnTo>
                    <a:pt x="1916805" y="1447800"/>
                  </a:lnTo>
                  <a:lnTo>
                    <a:pt x="3288405" y="1244600"/>
                  </a:lnTo>
                  <a:lnTo>
                    <a:pt x="4291705" y="0"/>
                  </a:lnTo>
                  <a:lnTo>
                    <a:pt x="1815205" y="533400"/>
                  </a:lnTo>
                  <a:lnTo>
                    <a:pt x="724" y="605473"/>
                  </a:lnTo>
                  <a:cubicBezTo>
                    <a:pt x="-473" y="812195"/>
                    <a:pt x="1197" y="1018918"/>
                    <a:pt x="0" y="1225640"/>
                  </a:cubicBezTo>
                  <a:close/>
                </a:path>
              </a:pathLst>
            </a:cu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792" y="5422899"/>
              <a:ext cx="2729064" cy="1443671"/>
            </a:xfrm>
            <a:custGeom>
              <a:avLst/>
              <a:gdLst>
                <a:gd name="connsiteX0" fmla="*/ 1054100 w 2730500"/>
                <a:gd name="connsiteY0" fmla="*/ 1447800 h 1460500"/>
                <a:gd name="connsiteX1" fmla="*/ 2730500 w 2730500"/>
                <a:gd name="connsiteY1" fmla="*/ 393700 h 1460500"/>
                <a:gd name="connsiteX2" fmla="*/ 0 w 2730500"/>
                <a:gd name="connsiteY2" fmla="*/ 0 h 1460500"/>
                <a:gd name="connsiteX3" fmla="*/ 12700 w 2730500"/>
                <a:gd name="connsiteY3" fmla="*/ 1460500 h 1460500"/>
                <a:gd name="connsiteX4" fmla="*/ 1054100 w 2730500"/>
                <a:gd name="connsiteY4" fmla="*/ 1447800 h 1460500"/>
                <a:gd name="connsiteX0-1" fmla="*/ 1054100 w 2730500"/>
                <a:gd name="connsiteY0-2" fmla="*/ 1447800 h 1460500"/>
                <a:gd name="connsiteX1-3" fmla="*/ 2730500 w 2730500"/>
                <a:gd name="connsiteY1-4" fmla="*/ 393700 h 1460500"/>
                <a:gd name="connsiteX2-5" fmla="*/ 0 w 2730500"/>
                <a:gd name="connsiteY2-6" fmla="*/ 0 h 1460500"/>
                <a:gd name="connsiteX3-7" fmla="*/ 738 w 2730500"/>
                <a:gd name="connsiteY3-8" fmla="*/ 1460500 h 1460500"/>
                <a:gd name="connsiteX4-9" fmla="*/ 1054100 w 2730500"/>
                <a:gd name="connsiteY4-10" fmla="*/ 1447800 h 1460500"/>
                <a:gd name="connsiteX0-11" fmla="*/ 1060539 w 2736939"/>
                <a:gd name="connsiteY0-12" fmla="*/ 1447800 h 1447800"/>
                <a:gd name="connsiteX1-13" fmla="*/ 2736939 w 2736939"/>
                <a:gd name="connsiteY1-14" fmla="*/ 393700 h 1447800"/>
                <a:gd name="connsiteX2-15" fmla="*/ 6439 w 2736939"/>
                <a:gd name="connsiteY2-16" fmla="*/ 0 h 1447800"/>
                <a:gd name="connsiteX3-17" fmla="*/ 0 w 2736939"/>
                <a:gd name="connsiteY3-18" fmla="*/ 1434307 h 1447800"/>
                <a:gd name="connsiteX4-19" fmla="*/ 1060539 w 2736939"/>
                <a:gd name="connsiteY4-20" fmla="*/ 1447800 h 1447800"/>
                <a:gd name="connsiteX0-21" fmla="*/ 1054288 w 2730688"/>
                <a:gd name="connsiteY0-22" fmla="*/ 1447800 h 1458120"/>
                <a:gd name="connsiteX1-23" fmla="*/ 2730688 w 2730688"/>
                <a:gd name="connsiteY1-24" fmla="*/ 393700 h 1458120"/>
                <a:gd name="connsiteX2-25" fmla="*/ 188 w 2730688"/>
                <a:gd name="connsiteY2-26" fmla="*/ 0 h 1458120"/>
                <a:gd name="connsiteX3-27" fmla="*/ 12889 w 2730688"/>
                <a:gd name="connsiteY3-28" fmla="*/ 1458120 h 1458120"/>
                <a:gd name="connsiteX4-29" fmla="*/ 1054288 w 2730688"/>
                <a:gd name="connsiteY4-30" fmla="*/ 1447800 h 1458120"/>
                <a:gd name="connsiteX0-31" fmla="*/ 1054288 w 2730688"/>
                <a:gd name="connsiteY0-32" fmla="*/ 1459706 h 1459706"/>
                <a:gd name="connsiteX1-33" fmla="*/ 2730688 w 2730688"/>
                <a:gd name="connsiteY1-34" fmla="*/ 393700 h 1459706"/>
                <a:gd name="connsiteX2-35" fmla="*/ 188 w 2730688"/>
                <a:gd name="connsiteY2-36" fmla="*/ 0 h 1459706"/>
                <a:gd name="connsiteX3-37" fmla="*/ 12889 w 2730688"/>
                <a:gd name="connsiteY3-38" fmla="*/ 1458120 h 1459706"/>
                <a:gd name="connsiteX4-39" fmla="*/ 1054288 w 2730688"/>
                <a:gd name="connsiteY4-40" fmla="*/ 1459706 h 1459706"/>
                <a:gd name="connsiteX0-41" fmla="*/ 1054814 w 2731214"/>
                <a:gd name="connsiteY0-42" fmla="*/ 1459706 h 1459706"/>
                <a:gd name="connsiteX1-43" fmla="*/ 2731214 w 2731214"/>
                <a:gd name="connsiteY1-44" fmla="*/ 393700 h 1459706"/>
                <a:gd name="connsiteX2-45" fmla="*/ 714 w 2731214"/>
                <a:gd name="connsiteY2-46" fmla="*/ 0 h 1459706"/>
                <a:gd name="connsiteX3-47" fmla="*/ 2 w 2731214"/>
                <a:gd name="connsiteY3-48" fmla="*/ 1453661 h 1459706"/>
                <a:gd name="connsiteX4-49" fmla="*/ 1054814 w 2731214"/>
                <a:gd name="connsiteY4-50" fmla="*/ 1459706 h 1459706"/>
                <a:gd name="connsiteX0-51" fmla="*/ 1058939 w 2735339"/>
                <a:gd name="connsiteY0-52" fmla="*/ 1459706 h 1459706"/>
                <a:gd name="connsiteX1-53" fmla="*/ 2735339 w 2735339"/>
                <a:gd name="connsiteY1-54" fmla="*/ 393700 h 1459706"/>
                <a:gd name="connsiteX2-55" fmla="*/ 367 w 2735339"/>
                <a:gd name="connsiteY2-56" fmla="*/ 0 h 1459706"/>
                <a:gd name="connsiteX3-57" fmla="*/ 4127 w 2735339"/>
                <a:gd name="connsiteY3-58" fmla="*/ 1453661 h 1459706"/>
                <a:gd name="connsiteX4-59" fmla="*/ 1058939 w 2735339"/>
                <a:gd name="connsiteY4-60" fmla="*/ 1459706 h 1459706"/>
                <a:gd name="connsiteX0-61" fmla="*/ 1058821 w 2735221"/>
                <a:gd name="connsiteY0-62" fmla="*/ 1459706 h 1459706"/>
                <a:gd name="connsiteX1-63" fmla="*/ 2735221 w 2735221"/>
                <a:gd name="connsiteY1-64" fmla="*/ 393700 h 1459706"/>
                <a:gd name="connsiteX2-65" fmla="*/ 249 w 2735221"/>
                <a:gd name="connsiteY2-66" fmla="*/ 0 h 1459706"/>
                <a:gd name="connsiteX3-67" fmla="*/ 8480 w 2735221"/>
                <a:gd name="connsiteY3-68" fmla="*/ 1444745 h 1459706"/>
                <a:gd name="connsiteX4-69" fmla="*/ 1058821 w 2735221"/>
                <a:gd name="connsiteY4-70" fmla="*/ 1459706 h 1459706"/>
                <a:gd name="connsiteX0-71" fmla="*/ 1059215 w 2735615"/>
                <a:gd name="connsiteY0-72" fmla="*/ 1459706 h 1459706"/>
                <a:gd name="connsiteX1-73" fmla="*/ 2735615 w 2735615"/>
                <a:gd name="connsiteY1-74" fmla="*/ 393700 h 1459706"/>
                <a:gd name="connsiteX2-75" fmla="*/ 643 w 2735615"/>
                <a:gd name="connsiteY2-76" fmla="*/ 0 h 1459706"/>
                <a:gd name="connsiteX3-77" fmla="*/ 439 w 2735615"/>
                <a:gd name="connsiteY3-78" fmla="*/ 1441942 h 1459706"/>
                <a:gd name="connsiteX4-79" fmla="*/ 1059215 w 2735615"/>
                <a:gd name="connsiteY4-80" fmla="*/ 1459706 h 1459706"/>
                <a:gd name="connsiteX0-81" fmla="*/ 1059216 w 2735615"/>
                <a:gd name="connsiteY0-82" fmla="*/ 1448493 h 1448493"/>
                <a:gd name="connsiteX1-83" fmla="*/ 2735615 w 2735615"/>
                <a:gd name="connsiteY1-84" fmla="*/ 393700 h 1448493"/>
                <a:gd name="connsiteX2-85" fmla="*/ 643 w 2735615"/>
                <a:gd name="connsiteY2-86" fmla="*/ 0 h 1448493"/>
                <a:gd name="connsiteX3-87" fmla="*/ 439 w 2735615"/>
                <a:gd name="connsiteY3-88" fmla="*/ 1441942 h 1448493"/>
                <a:gd name="connsiteX4-89" fmla="*/ 1059216 w 2735615"/>
                <a:gd name="connsiteY4-90" fmla="*/ 1448493 h 1448493"/>
                <a:gd name="connsiteX0-91" fmla="*/ 1064840 w 2735615"/>
                <a:gd name="connsiteY0-92" fmla="*/ 1442886 h 1442886"/>
                <a:gd name="connsiteX1-93" fmla="*/ 2735615 w 2735615"/>
                <a:gd name="connsiteY1-94" fmla="*/ 393700 h 1442886"/>
                <a:gd name="connsiteX2-95" fmla="*/ 643 w 2735615"/>
                <a:gd name="connsiteY2-96" fmla="*/ 0 h 1442886"/>
                <a:gd name="connsiteX3-97" fmla="*/ 439 w 2735615"/>
                <a:gd name="connsiteY3-98" fmla="*/ 1441942 h 1442886"/>
                <a:gd name="connsiteX4-99" fmla="*/ 1064840 w 2735615"/>
                <a:gd name="connsiteY4-100" fmla="*/ 1442886 h 14428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5615" h="1442886">
                  <a:moveTo>
                    <a:pt x="1064840" y="1442886"/>
                  </a:moveTo>
                  <a:lnTo>
                    <a:pt x="2735615" y="393700"/>
                  </a:lnTo>
                  <a:lnTo>
                    <a:pt x="643" y="0"/>
                  </a:lnTo>
                  <a:cubicBezTo>
                    <a:pt x="-1503" y="478102"/>
                    <a:pt x="2585" y="963840"/>
                    <a:pt x="439" y="1441942"/>
                  </a:cubicBezTo>
                  <a:lnTo>
                    <a:pt x="1064840" y="1442886"/>
                  </a:lnTo>
                  <a:close/>
                </a:path>
              </a:pathLst>
            </a:cu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756329"/>
              <a:ext cx="3302000" cy="863600"/>
            </a:xfrm>
            <a:custGeom>
              <a:avLst/>
              <a:gdLst>
                <a:gd name="connsiteX0" fmla="*/ 12700 w 3340100"/>
                <a:gd name="connsiteY0" fmla="*/ 749300 h 863600"/>
                <a:gd name="connsiteX1" fmla="*/ 1460500 w 3340100"/>
                <a:gd name="connsiteY1" fmla="*/ 863600 h 863600"/>
                <a:gd name="connsiteX2" fmla="*/ 2832100 w 3340100"/>
                <a:gd name="connsiteY2" fmla="*/ 711200 h 863600"/>
                <a:gd name="connsiteX3" fmla="*/ 3340100 w 3340100"/>
                <a:gd name="connsiteY3" fmla="*/ 63500 h 863600"/>
                <a:gd name="connsiteX4" fmla="*/ 584200 w 3340100"/>
                <a:gd name="connsiteY4" fmla="*/ 76200 h 863600"/>
                <a:gd name="connsiteX5" fmla="*/ 0 w 3340100"/>
                <a:gd name="connsiteY5" fmla="*/ 0 h 863600"/>
                <a:gd name="connsiteX6" fmla="*/ 12700 w 3340100"/>
                <a:gd name="connsiteY6" fmla="*/ 749300 h 863600"/>
                <a:gd name="connsiteX0-1" fmla="*/ 25579 w 3340100"/>
                <a:gd name="connsiteY0-2" fmla="*/ 755739 h 863600"/>
                <a:gd name="connsiteX1-3" fmla="*/ 1460500 w 3340100"/>
                <a:gd name="connsiteY1-4" fmla="*/ 863600 h 863600"/>
                <a:gd name="connsiteX2-5" fmla="*/ 2832100 w 3340100"/>
                <a:gd name="connsiteY2-6" fmla="*/ 711200 h 863600"/>
                <a:gd name="connsiteX3-7" fmla="*/ 3340100 w 3340100"/>
                <a:gd name="connsiteY3-8" fmla="*/ 63500 h 863600"/>
                <a:gd name="connsiteX4-9" fmla="*/ 584200 w 3340100"/>
                <a:gd name="connsiteY4-10" fmla="*/ 76200 h 863600"/>
                <a:gd name="connsiteX5-11" fmla="*/ 0 w 3340100"/>
                <a:gd name="connsiteY5-12" fmla="*/ 0 h 863600"/>
                <a:gd name="connsiteX6-13" fmla="*/ 25579 w 3340100"/>
                <a:gd name="connsiteY6-14" fmla="*/ 755739 h 863600"/>
                <a:gd name="connsiteX0-15" fmla="*/ 0 w 3314521"/>
                <a:gd name="connsiteY0-16" fmla="*/ 755739 h 863600"/>
                <a:gd name="connsiteX1-17" fmla="*/ 1434921 w 3314521"/>
                <a:gd name="connsiteY1-18" fmla="*/ 863600 h 863600"/>
                <a:gd name="connsiteX2-19" fmla="*/ 2806521 w 3314521"/>
                <a:gd name="connsiteY2-20" fmla="*/ 711200 h 863600"/>
                <a:gd name="connsiteX3-21" fmla="*/ 3314521 w 3314521"/>
                <a:gd name="connsiteY3-22" fmla="*/ 63500 h 863600"/>
                <a:gd name="connsiteX4-23" fmla="*/ 558621 w 3314521"/>
                <a:gd name="connsiteY4-24" fmla="*/ 76200 h 863600"/>
                <a:gd name="connsiteX5-25" fmla="*/ 179 w 3314521"/>
                <a:gd name="connsiteY5-26" fmla="*/ 0 h 863600"/>
                <a:gd name="connsiteX6-27" fmla="*/ 0 w 3314521"/>
                <a:gd name="connsiteY6-28" fmla="*/ 755739 h 863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4521" h="863600">
                  <a:moveTo>
                    <a:pt x="0" y="755739"/>
                  </a:moveTo>
                  <a:lnTo>
                    <a:pt x="1434921" y="863600"/>
                  </a:lnTo>
                  <a:lnTo>
                    <a:pt x="2806521" y="711200"/>
                  </a:lnTo>
                  <a:lnTo>
                    <a:pt x="3314521" y="63500"/>
                  </a:lnTo>
                  <a:lnTo>
                    <a:pt x="558621" y="76200"/>
                  </a:lnTo>
                  <a:lnTo>
                    <a:pt x="179" y="0"/>
                  </a:lnTo>
                  <a:cubicBezTo>
                    <a:pt x="119" y="251913"/>
                    <a:pt x="60" y="503826"/>
                    <a:pt x="0" y="755739"/>
                  </a:cubicBezTo>
                  <a:close/>
                </a:path>
              </a:pathLst>
            </a:cu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ctrTitle"/>
          </p:nvPr>
        </p:nvSpPr>
        <p:spPr>
          <a:xfrm>
            <a:off x="4411579" y="2366677"/>
            <a:ext cx="6940634" cy="2387600"/>
          </a:xfrm>
        </p:spPr>
        <p:txBody>
          <a:bodyPr anchor="b"/>
          <a:lstStyle>
            <a:lvl1pPr algn="l">
              <a:defRPr sz="6000"/>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4411579" y="4652677"/>
            <a:ext cx="6940634"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Click to edit Master title style</a:t>
            </a:r>
            <a:endParaRPr lang="zh-CN" altLang="en-US" strike="noStrike" noProof="1" dirty="0" smtClean="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3074" name="组合 6"/>
          <p:cNvGrpSpPr/>
          <p:nvPr userDrawn="1"/>
        </p:nvGrpSpPr>
        <p:grpSpPr>
          <a:xfrm>
            <a:off x="0" y="3429000"/>
            <a:ext cx="3808413" cy="3436938"/>
            <a:chOff x="-792" y="3492500"/>
            <a:chExt cx="4344192" cy="3374070"/>
          </a:xfrm>
        </p:grpSpPr>
        <p:sp>
          <p:nvSpPr>
            <p:cNvPr id="8" name="任意多边形 7"/>
            <p:cNvSpPr/>
            <p:nvPr/>
          </p:nvSpPr>
          <p:spPr>
            <a:xfrm>
              <a:off x="0" y="3492500"/>
              <a:ext cx="4343400" cy="762179"/>
            </a:xfrm>
            <a:custGeom>
              <a:avLst/>
              <a:gdLst>
                <a:gd name="connsiteX0" fmla="*/ 0 w 4368800"/>
                <a:gd name="connsiteY0" fmla="*/ 749300 h 749300"/>
                <a:gd name="connsiteX1" fmla="*/ 3441700 w 4368800"/>
                <a:gd name="connsiteY1" fmla="*/ 635000 h 749300"/>
                <a:gd name="connsiteX2" fmla="*/ 4279900 w 4368800"/>
                <a:gd name="connsiteY2" fmla="*/ 88900 h 749300"/>
                <a:gd name="connsiteX3" fmla="*/ 4368800 w 4368800"/>
                <a:gd name="connsiteY3" fmla="*/ 0 h 749300"/>
                <a:gd name="connsiteX4" fmla="*/ 12700 w 4368800"/>
                <a:gd name="connsiteY4" fmla="*/ 317500 h 749300"/>
                <a:gd name="connsiteX5" fmla="*/ 0 w 4368800"/>
                <a:gd name="connsiteY5" fmla="*/ 749300 h 749300"/>
                <a:gd name="connsiteX0-1" fmla="*/ 179 w 4356100"/>
                <a:gd name="connsiteY0-2" fmla="*/ 762179 h 762179"/>
                <a:gd name="connsiteX1-3" fmla="*/ 3429000 w 4356100"/>
                <a:gd name="connsiteY1-4" fmla="*/ 635000 h 762179"/>
                <a:gd name="connsiteX2-5" fmla="*/ 4267200 w 4356100"/>
                <a:gd name="connsiteY2-6" fmla="*/ 88900 h 762179"/>
                <a:gd name="connsiteX3-7" fmla="*/ 4356100 w 4356100"/>
                <a:gd name="connsiteY3-8" fmla="*/ 0 h 762179"/>
                <a:gd name="connsiteX4-9" fmla="*/ 0 w 4356100"/>
                <a:gd name="connsiteY4-10" fmla="*/ 317500 h 762179"/>
                <a:gd name="connsiteX5-11" fmla="*/ 179 w 4356100"/>
                <a:gd name="connsiteY5-12" fmla="*/ 762179 h 762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56100" h="762179">
                  <a:moveTo>
                    <a:pt x="179" y="762179"/>
                  </a:moveTo>
                  <a:lnTo>
                    <a:pt x="3429000" y="635000"/>
                  </a:lnTo>
                  <a:lnTo>
                    <a:pt x="4267200" y="88900"/>
                  </a:lnTo>
                  <a:lnTo>
                    <a:pt x="4356100" y="0"/>
                  </a:lnTo>
                  <a:lnTo>
                    <a:pt x="0" y="317500"/>
                  </a:lnTo>
                  <a:cubicBezTo>
                    <a:pt x="60" y="465726"/>
                    <a:pt x="119" y="613953"/>
                    <a:pt x="179" y="762179"/>
                  </a:cubicBezTo>
                  <a:close/>
                </a:path>
              </a:pathLst>
            </a:cu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3594100"/>
              <a:ext cx="4279901" cy="1447800"/>
            </a:xfrm>
            <a:custGeom>
              <a:avLst/>
              <a:gdLst>
                <a:gd name="connsiteX0" fmla="*/ 0 w 4356100"/>
                <a:gd name="connsiteY0" fmla="*/ 1219200 h 1447800"/>
                <a:gd name="connsiteX1" fmla="*/ 1981200 w 4356100"/>
                <a:gd name="connsiteY1" fmla="*/ 1447800 h 1447800"/>
                <a:gd name="connsiteX2" fmla="*/ 3352800 w 4356100"/>
                <a:gd name="connsiteY2" fmla="*/ 1244600 h 1447800"/>
                <a:gd name="connsiteX3" fmla="*/ 4356100 w 4356100"/>
                <a:gd name="connsiteY3" fmla="*/ 0 h 1447800"/>
                <a:gd name="connsiteX4" fmla="*/ 1879600 w 4356100"/>
                <a:gd name="connsiteY4" fmla="*/ 533400 h 1447800"/>
                <a:gd name="connsiteX5" fmla="*/ 50800 w 4356100"/>
                <a:gd name="connsiteY5" fmla="*/ 596900 h 1447800"/>
                <a:gd name="connsiteX6" fmla="*/ 0 w 4356100"/>
                <a:gd name="connsiteY6" fmla="*/ 1219200 h 1447800"/>
                <a:gd name="connsiteX0-1" fmla="*/ 0 w 4317463"/>
                <a:gd name="connsiteY0-2" fmla="*/ 1219200 h 1447800"/>
                <a:gd name="connsiteX1-3" fmla="*/ 1942563 w 4317463"/>
                <a:gd name="connsiteY1-4" fmla="*/ 1447800 h 1447800"/>
                <a:gd name="connsiteX2-5" fmla="*/ 3314163 w 4317463"/>
                <a:gd name="connsiteY2-6" fmla="*/ 1244600 h 1447800"/>
                <a:gd name="connsiteX3-7" fmla="*/ 4317463 w 4317463"/>
                <a:gd name="connsiteY3-8" fmla="*/ 0 h 1447800"/>
                <a:gd name="connsiteX4-9" fmla="*/ 1840963 w 4317463"/>
                <a:gd name="connsiteY4-10" fmla="*/ 533400 h 1447800"/>
                <a:gd name="connsiteX5-11" fmla="*/ 12163 w 4317463"/>
                <a:gd name="connsiteY5-12" fmla="*/ 596900 h 1447800"/>
                <a:gd name="connsiteX6-13" fmla="*/ 0 w 4317463"/>
                <a:gd name="connsiteY6-14" fmla="*/ 1219200 h 1447800"/>
                <a:gd name="connsiteX0-15" fmla="*/ 13595 w 4305300"/>
                <a:gd name="connsiteY0-16" fmla="*/ 1225640 h 1447800"/>
                <a:gd name="connsiteX1-17" fmla="*/ 1930400 w 4305300"/>
                <a:gd name="connsiteY1-18" fmla="*/ 1447800 h 1447800"/>
                <a:gd name="connsiteX2-19" fmla="*/ 3302000 w 4305300"/>
                <a:gd name="connsiteY2-20" fmla="*/ 1244600 h 1447800"/>
                <a:gd name="connsiteX3-21" fmla="*/ 4305300 w 4305300"/>
                <a:gd name="connsiteY3-22" fmla="*/ 0 h 1447800"/>
                <a:gd name="connsiteX4-23" fmla="*/ 1828800 w 4305300"/>
                <a:gd name="connsiteY4-24" fmla="*/ 533400 h 1447800"/>
                <a:gd name="connsiteX5-25" fmla="*/ 0 w 4305300"/>
                <a:gd name="connsiteY5-26" fmla="*/ 596900 h 1447800"/>
                <a:gd name="connsiteX6-27" fmla="*/ 13595 w 4305300"/>
                <a:gd name="connsiteY6-28" fmla="*/ 1225640 h 1447800"/>
                <a:gd name="connsiteX0-29" fmla="*/ 0 w 4291705"/>
                <a:gd name="connsiteY0-30" fmla="*/ 1225640 h 1447800"/>
                <a:gd name="connsiteX1-31" fmla="*/ 1916805 w 4291705"/>
                <a:gd name="connsiteY1-32" fmla="*/ 1447800 h 1447800"/>
                <a:gd name="connsiteX2-33" fmla="*/ 3288405 w 4291705"/>
                <a:gd name="connsiteY2-34" fmla="*/ 1244600 h 1447800"/>
                <a:gd name="connsiteX3-35" fmla="*/ 4291705 w 4291705"/>
                <a:gd name="connsiteY3-36" fmla="*/ 0 h 1447800"/>
                <a:gd name="connsiteX4-37" fmla="*/ 1815205 w 4291705"/>
                <a:gd name="connsiteY4-38" fmla="*/ 533400 h 1447800"/>
                <a:gd name="connsiteX5-39" fmla="*/ 12163 w 4291705"/>
                <a:gd name="connsiteY5-40" fmla="*/ 596900 h 1447800"/>
                <a:gd name="connsiteX6-41" fmla="*/ 0 w 4291705"/>
                <a:gd name="connsiteY6-42" fmla="*/ 1225640 h 1447800"/>
                <a:gd name="connsiteX0-43" fmla="*/ 0 w 4291705"/>
                <a:gd name="connsiteY0-44" fmla="*/ 1225640 h 1447800"/>
                <a:gd name="connsiteX1-45" fmla="*/ 1916805 w 4291705"/>
                <a:gd name="connsiteY1-46" fmla="*/ 1447800 h 1447800"/>
                <a:gd name="connsiteX2-47" fmla="*/ 3288405 w 4291705"/>
                <a:gd name="connsiteY2-48" fmla="*/ 1244600 h 1447800"/>
                <a:gd name="connsiteX3-49" fmla="*/ 4291705 w 4291705"/>
                <a:gd name="connsiteY3-50" fmla="*/ 0 h 1447800"/>
                <a:gd name="connsiteX4-51" fmla="*/ 1815205 w 4291705"/>
                <a:gd name="connsiteY4-52" fmla="*/ 533400 h 1447800"/>
                <a:gd name="connsiteX5-53" fmla="*/ 3590 w 4291705"/>
                <a:gd name="connsiteY5-54" fmla="*/ 605473 h 1447800"/>
                <a:gd name="connsiteX6-55" fmla="*/ 0 w 4291705"/>
                <a:gd name="connsiteY6-56" fmla="*/ 1225640 h 1447800"/>
                <a:gd name="connsiteX0-57" fmla="*/ 0 w 4291705"/>
                <a:gd name="connsiteY0-58" fmla="*/ 1225640 h 1447800"/>
                <a:gd name="connsiteX1-59" fmla="*/ 1916805 w 4291705"/>
                <a:gd name="connsiteY1-60" fmla="*/ 1447800 h 1447800"/>
                <a:gd name="connsiteX2-61" fmla="*/ 3288405 w 4291705"/>
                <a:gd name="connsiteY2-62" fmla="*/ 1244600 h 1447800"/>
                <a:gd name="connsiteX3-63" fmla="*/ 4291705 w 4291705"/>
                <a:gd name="connsiteY3-64" fmla="*/ 0 h 1447800"/>
                <a:gd name="connsiteX4-65" fmla="*/ 1815205 w 4291705"/>
                <a:gd name="connsiteY4-66" fmla="*/ 533400 h 1447800"/>
                <a:gd name="connsiteX5-67" fmla="*/ 724 w 4291705"/>
                <a:gd name="connsiteY5-68" fmla="*/ 605473 h 1447800"/>
                <a:gd name="connsiteX6-69" fmla="*/ 0 w 4291705"/>
                <a:gd name="connsiteY6-70" fmla="*/ 122564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91705" h="1447800">
                  <a:moveTo>
                    <a:pt x="0" y="1225640"/>
                  </a:moveTo>
                  <a:lnTo>
                    <a:pt x="1916805" y="1447800"/>
                  </a:lnTo>
                  <a:lnTo>
                    <a:pt x="3288405" y="1244600"/>
                  </a:lnTo>
                  <a:lnTo>
                    <a:pt x="4291705" y="0"/>
                  </a:lnTo>
                  <a:lnTo>
                    <a:pt x="1815205" y="533400"/>
                  </a:lnTo>
                  <a:lnTo>
                    <a:pt x="724" y="605473"/>
                  </a:lnTo>
                  <a:cubicBezTo>
                    <a:pt x="-473" y="812195"/>
                    <a:pt x="1197" y="1018918"/>
                    <a:pt x="0" y="1225640"/>
                  </a:cubicBezTo>
                  <a:close/>
                </a:path>
              </a:pathLst>
            </a:cu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792" y="5422899"/>
              <a:ext cx="2729064" cy="1443671"/>
            </a:xfrm>
            <a:custGeom>
              <a:avLst/>
              <a:gdLst>
                <a:gd name="connsiteX0" fmla="*/ 1054100 w 2730500"/>
                <a:gd name="connsiteY0" fmla="*/ 1447800 h 1460500"/>
                <a:gd name="connsiteX1" fmla="*/ 2730500 w 2730500"/>
                <a:gd name="connsiteY1" fmla="*/ 393700 h 1460500"/>
                <a:gd name="connsiteX2" fmla="*/ 0 w 2730500"/>
                <a:gd name="connsiteY2" fmla="*/ 0 h 1460500"/>
                <a:gd name="connsiteX3" fmla="*/ 12700 w 2730500"/>
                <a:gd name="connsiteY3" fmla="*/ 1460500 h 1460500"/>
                <a:gd name="connsiteX4" fmla="*/ 1054100 w 2730500"/>
                <a:gd name="connsiteY4" fmla="*/ 1447800 h 1460500"/>
                <a:gd name="connsiteX0-1" fmla="*/ 1054100 w 2730500"/>
                <a:gd name="connsiteY0-2" fmla="*/ 1447800 h 1460500"/>
                <a:gd name="connsiteX1-3" fmla="*/ 2730500 w 2730500"/>
                <a:gd name="connsiteY1-4" fmla="*/ 393700 h 1460500"/>
                <a:gd name="connsiteX2-5" fmla="*/ 0 w 2730500"/>
                <a:gd name="connsiteY2-6" fmla="*/ 0 h 1460500"/>
                <a:gd name="connsiteX3-7" fmla="*/ 738 w 2730500"/>
                <a:gd name="connsiteY3-8" fmla="*/ 1460500 h 1460500"/>
                <a:gd name="connsiteX4-9" fmla="*/ 1054100 w 2730500"/>
                <a:gd name="connsiteY4-10" fmla="*/ 1447800 h 1460500"/>
                <a:gd name="connsiteX0-11" fmla="*/ 1060539 w 2736939"/>
                <a:gd name="connsiteY0-12" fmla="*/ 1447800 h 1447800"/>
                <a:gd name="connsiteX1-13" fmla="*/ 2736939 w 2736939"/>
                <a:gd name="connsiteY1-14" fmla="*/ 393700 h 1447800"/>
                <a:gd name="connsiteX2-15" fmla="*/ 6439 w 2736939"/>
                <a:gd name="connsiteY2-16" fmla="*/ 0 h 1447800"/>
                <a:gd name="connsiteX3-17" fmla="*/ 0 w 2736939"/>
                <a:gd name="connsiteY3-18" fmla="*/ 1434307 h 1447800"/>
                <a:gd name="connsiteX4-19" fmla="*/ 1060539 w 2736939"/>
                <a:gd name="connsiteY4-20" fmla="*/ 1447800 h 1447800"/>
                <a:gd name="connsiteX0-21" fmla="*/ 1054288 w 2730688"/>
                <a:gd name="connsiteY0-22" fmla="*/ 1447800 h 1458120"/>
                <a:gd name="connsiteX1-23" fmla="*/ 2730688 w 2730688"/>
                <a:gd name="connsiteY1-24" fmla="*/ 393700 h 1458120"/>
                <a:gd name="connsiteX2-25" fmla="*/ 188 w 2730688"/>
                <a:gd name="connsiteY2-26" fmla="*/ 0 h 1458120"/>
                <a:gd name="connsiteX3-27" fmla="*/ 12889 w 2730688"/>
                <a:gd name="connsiteY3-28" fmla="*/ 1458120 h 1458120"/>
                <a:gd name="connsiteX4-29" fmla="*/ 1054288 w 2730688"/>
                <a:gd name="connsiteY4-30" fmla="*/ 1447800 h 1458120"/>
                <a:gd name="connsiteX0-31" fmla="*/ 1054288 w 2730688"/>
                <a:gd name="connsiteY0-32" fmla="*/ 1459706 h 1459706"/>
                <a:gd name="connsiteX1-33" fmla="*/ 2730688 w 2730688"/>
                <a:gd name="connsiteY1-34" fmla="*/ 393700 h 1459706"/>
                <a:gd name="connsiteX2-35" fmla="*/ 188 w 2730688"/>
                <a:gd name="connsiteY2-36" fmla="*/ 0 h 1459706"/>
                <a:gd name="connsiteX3-37" fmla="*/ 12889 w 2730688"/>
                <a:gd name="connsiteY3-38" fmla="*/ 1458120 h 1459706"/>
                <a:gd name="connsiteX4-39" fmla="*/ 1054288 w 2730688"/>
                <a:gd name="connsiteY4-40" fmla="*/ 1459706 h 1459706"/>
                <a:gd name="connsiteX0-41" fmla="*/ 1054814 w 2731214"/>
                <a:gd name="connsiteY0-42" fmla="*/ 1459706 h 1459706"/>
                <a:gd name="connsiteX1-43" fmla="*/ 2731214 w 2731214"/>
                <a:gd name="connsiteY1-44" fmla="*/ 393700 h 1459706"/>
                <a:gd name="connsiteX2-45" fmla="*/ 714 w 2731214"/>
                <a:gd name="connsiteY2-46" fmla="*/ 0 h 1459706"/>
                <a:gd name="connsiteX3-47" fmla="*/ 2 w 2731214"/>
                <a:gd name="connsiteY3-48" fmla="*/ 1453661 h 1459706"/>
                <a:gd name="connsiteX4-49" fmla="*/ 1054814 w 2731214"/>
                <a:gd name="connsiteY4-50" fmla="*/ 1459706 h 1459706"/>
                <a:gd name="connsiteX0-51" fmla="*/ 1058939 w 2735339"/>
                <a:gd name="connsiteY0-52" fmla="*/ 1459706 h 1459706"/>
                <a:gd name="connsiteX1-53" fmla="*/ 2735339 w 2735339"/>
                <a:gd name="connsiteY1-54" fmla="*/ 393700 h 1459706"/>
                <a:gd name="connsiteX2-55" fmla="*/ 367 w 2735339"/>
                <a:gd name="connsiteY2-56" fmla="*/ 0 h 1459706"/>
                <a:gd name="connsiteX3-57" fmla="*/ 4127 w 2735339"/>
                <a:gd name="connsiteY3-58" fmla="*/ 1453661 h 1459706"/>
                <a:gd name="connsiteX4-59" fmla="*/ 1058939 w 2735339"/>
                <a:gd name="connsiteY4-60" fmla="*/ 1459706 h 1459706"/>
                <a:gd name="connsiteX0-61" fmla="*/ 1058821 w 2735221"/>
                <a:gd name="connsiteY0-62" fmla="*/ 1459706 h 1459706"/>
                <a:gd name="connsiteX1-63" fmla="*/ 2735221 w 2735221"/>
                <a:gd name="connsiteY1-64" fmla="*/ 393700 h 1459706"/>
                <a:gd name="connsiteX2-65" fmla="*/ 249 w 2735221"/>
                <a:gd name="connsiteY2-66" fmla="*/ 0 h 1459706"/>
                <a:gd name="connsiteX3-67" fmla="*/ 8480 w 2735221"/>
                <a:gd name="connsiteY3-68" fmla="*/ 1444745 h 1459706"/>
                <a:gd name="connsiteX4-69" fmla="*/ 1058821 w 2735221"/>
                <a:gd name="connsiteY4-70" fmla="*/ 1459706 h 1459706"/>
                <a:gd name="connsiteX0-71" fmla="*/ 1059215 w 2735615"/>
                <a:gd name="connsiteY0-72" fmla="*/ 1459706 h 1459706"/>
                <a:gd name="connsiteX1-73" fmla="*/ 2735615 w 2735615"/>
                <a:gd name="connsiteY1-74" fmla="*/ 393700 h 1459706"/>
                <a:gd name="connsiteX2-75" fmla="*/ 643 w 2735615"/>
                <a:gd name="connsiteY2-76" fmla="*/ 0 h 1459706"/>
                <a:gd name="connsiteX3-77" fmla="*/ 439 w 2735615"/>
                <a:gd name="connsiteY3-78" fmla="*/ 1441942 h 1459706"/>
                <a:gd name="connsiteX4-79" fmla="*/ 1059215 w 2735615"/>
                <a:gd name="connsiteY4-80" fmla="*/ 1459706 h 1459706"/>
                <a:gd name="connsiteX0-81" fmla="*/ 1059216 w 2735615"/>
                <a:gd name="connsiteY0-82" fmla="*/ 1448493 h 1448493"/>
                <a:gd name="connsiteX1-83" fmla="*/ 2735615 w 2735615"/>
                <a:gd name="connsiteY1-84" fmla="*/ 393700 h 1448493"/>
                <a:gd name="connsiteX2-85" fmla="*/ 643 w 2735615"/>
                <a:gd name="connsiteY2-86" fmla="*/ 0 h 1448493"/>
                <a:gd name="connsiteX3-87" fmla="*/ 439 w 2735615"/>
                <a:gd name="connsiteY3-88" fmla="*/ 1441942 h 1448493"/>
                <a:gd name="connsiteX4-89" fmla="*/ 1059216 w 2735615"/>
                <a:gd name="connsiteY4-90" fmla="*/ 1448493 h 1448493"/>
                <a:gd name="connsiteX0-91" fmla="*/ 1064840 w 2735615"/>
                <a:gd name="connsiteY0-92" fmla="*/ 1442886 h 1442886"/>
                <a:gd name="connsiteX1-93" fmla="*/ 2735615 w 2735615"/>
                <a:gd name="connsiteY1-94" fmla="*/ 393700 h 1442886"/>
                <a:gd name="connsiteX2-95" fmla="*/ 643 w 2735615"/>
                <a:gd name="connsiteY2-96" fmla="*/ 0 h 1442886"/>
                <a:gd name="connsiteX3-97" fmla="*/ 439 w 2735615"/>
                <a:gd name="connsiteY3-98" fmla="*/ 1441942 h 1442886"/>
                <a:gd name="connsiteX4-99" fmla="*/ 1064840 w 2735615"/>
                <a:gd name="connsiteY4-100" fmla="*/ 1442886 h 14428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5615" h="1442886">
                  <a:moveTo>
                    <a:pt x="1064840" y="1442886"/>
                  </a:moveTo>
                  <a:lnTo>
                    <a:pt x="2735615" y="393700"/>
                  </a:lnTo>
                  <a:lnTo>
                    <a:pt x="643" y="0"/>
                  </a:lnTo>
                  <a:cubicBezTo>
                    <a:pt x="-1503" y="478102"/>
                    <a:pt x="2585" y="963840"/>
                    <a:pt x="439" y="1441942"/>
                  </a:cubicBezTo>
                  <a:lnTo>
                    <a:pt x="1064840" y="1442886"/>
                  </a:lnTo>
                  <a:close/>
                </a:path>
              </a:pathLst>
            </a:cu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56329"/>
              <a:ext cx="3302000" cy="863600"/>
            </a:xfrm>
            <a:custGeom>
              <a:avLst/>
              <a:gdLst>
                <a:gd name="connsiteX0" fmla="*/ 12700 w 3340100"/>
                <a:gd name="connsiteY0" fmla="*/ 749300 h 863600"/>
                <a:gd name="connsiteX1" fmla="*/ 1460500 w 3340100"/>
                <a:gd name="connsiteY1" fmla="*/ 863600 h 863600"/>
                <a:gd name="connsiteX2" fmla="*/ 2832100 w 3340100"/>
                <a:gd name="connsiteY2" fmla="*/ 711200 h 863600"/>
                <a:gd name="connsiteX3" fmla="*/ 3340100 w 3340100"/>
                <a:gd name="connsiteY3" fmla="*/ 63500 h 863600"/>
                <a:gd name="connsiteX4" fmla="*/ 584200 w 3340100"/>
                <a:gd name="connsiteY4" fmla="*/ 76200 h 863600"/>
                <a:gd name="connsiteX5" fmla="*/ 0 w 3340100"/>
                <a:gd name="connsiteY5" fmla="*/ 0 h 863600"/>
                <a:gd name="connsiteX6" fmla="*/ 12700 w 3340100"/>
                <a:gd name="connsiteY6" fmla="*/ 749300 h 863600"/>
                <a:gd name="connsiteX0-1" fmla="*/ 25579 w 3340100"/>
                <a:gd name="connsiteY0-2" fmla="*/ 755739 h 863600"/>
                <a:gd name="connsiteX1-3" fmla="*/ 1460500 w 3340100"/>
                <a:gd name="connsiteY1-4" fmla="*/ 863600 h 863600"/>
                <a:gd name="connsiteX2-5" fmla="*/ 2832100 w 3340100"/>
                <a:gd name="connsiteY2-6" fmla="*/ 711200 h 863600"/>
                <a:gd name="connsiteX3-7" fmla="*/ 3340100 w 3340100"/>
                <a:gd name="connsiteY3-8" fmla="*/ 63500 h 863600"/>
                <a:gd name="connsiteX4-9" fmla="*/ 584200 w 3340100"/>
                <a:gd name="connsiteY4-10" fmla="*/ 76200 h 863600"/>
                <a:gd name="connsiteX5-11" fmla="*/ 0 w 3340100"/>
                <a:gd name="connsiteY5-12" fmla="*/ 0 h 863600"/>
                <a:gd name="connsiteX6-13" fmla="*/ 25579 w 3340100"/>
                <a:gd name="connsiteY6-14" fmla="*/ 755739 h 863600"/>
                <a:gd name="connsiteX0-15" fmla="*/ 0 w 3314521"/>
                <a:gd name="connsiteY0-16" fmla="*/ 755739 h 863600"/>
                <a:gd name="connsiteX1-17" fmla="*/ 1434921 w 3314521"/>
                <a:gd name="connsiteY1-18" fmla="*/ 863600 h 863600"/>
                <a:gd name="connsiteX2-19" fmla="*/ 2806521 w 3314521"/>
                <a:gd name="connsiteY2-20" fmla="*/ 711200 h 863600"/>
                <a:gd name="connsiteX3-21" fmla="*/ 3314521 w 3314521"/>
                <a:gd name="connsiteY3-22" fmla="*/ 63500 h 863600"/>
                <a:gd name="connsiteX4-23" fmla="*/ 558621 w 3314521"/>
                <a:gd name="connsiteY4-24" fmla="*/ 76200 h 863600"/>
                <a:gd name="connsiteX5-25" fmla="*/ 179 w 3314521"/>
                <a:gd name="connsiteY5-26" fmla="*/ 0 h 863600"/>
                <a:gd name="connsiteX6-27" fmla="*/ 0 w 3314521"/>
                <a:gd name="connsiteY6-28" fmla="*/ 755739 h 863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4521" h="863600">
                  <a:moveTo>
                    <a:pt x="0" y="755739"/>
                  </a:moveTo>
                  <a:lnTo>
                    <a:pt x="1434921" y="863600"/>
                  </a:lnTo>
                  <a:lnTo>
                    <a:pt x="2806521" y="711200"/>
                  </a:lnTo>
                  <a:lnTo>
                    <a:pt x="3314521" y="63500"/>
                  </a:lnTo>
                  <a:lnTo>
                    <a:pt x="558621" y="76200"/>
                  </a:lnTo>
                  <a:lnTo>
                    <a:pt x="179" y="0"/>
                  </a:lnTo>
                  <a:cubicBezTo>
                    <a:pt x="119" y="251913"/>
                    <a:pt x="60" y="503826"/>
                    <a:pt x="0" y="755739"/>
                  </a:cubicBezTo>
                  <a:close/>
                </a:path>
              </a:pathLst>
            </a:cu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3808329" y="1757864"/>
            <a:ext cx="7545471" cy="2852737"/>
          </a:xfrm>
        </p:spPr>
        <p:txBody>
          <a:bodyPr anchor="b"/>
          <a:lstStyle>
            <a:lvl1pPr>
              <a:defRPr sz="6000"/>
            </a:lvl1pPr>
          </a:lstStyle>
          <a:p>
            <a:pPr fontAlgn="auto"/>
            <a:r>
              <a:rPr lang="zh-CN" altLang="en-US" strike="noStrike" noProof="1" dirty="0" smtClean="0">
                <a:sym typeface="+mn-ea"/>
              </a:rPr>
              <a:t>Click to edit Master title style</a:t>
            </a:r>
            <a:endParaRPr lang="zh-CN" altLang="en-US" strike="noStrike" noProof="1" dirty="0"/>
          </a:p>
        </p:txBody>
      </p:sp>
      <p:sp>
        <p:nvSpPr>
          <p:cNvPr id="3" name="文本占位符 2"/>
          <p:cNvSpPr>
            <a:spLocks noGrp="1"/>
          </p:cNvSpPr>
          <p:nvPr>
            <p:ph type="body" idx="1" hasCustomPrompt="1"/>
          </p:nvPr>
        </p:nvSpPr>
        <p:spPr>
          <a:xfrm>
            <a:off x="3808329" y="4637589"/>
            <a:ext cx="7545471" cy="1500187"/>
          </a:xfrm>
        </p:spPr>
        <p:txBody>
          <a:bodyPr/>
          <a:lstStyle>
            <a:lvl1pPr marL="0" indent="0">
              <a:buNone/>
              <a:defRPr sz="240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sym typeface="+mn-ea"/>
              </a:rPr>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4098" name="组合 6"/>
          <p:cNvGrpSpPr/>
          <p:nvPr userDrawn="1"/>
        </p:nvGrpSpPr>
        <p:grpSpPr>
          <a:xfrm>
            <a:off x="0" y="0"/>
            <a:ext cx="12192000" cy="114300"/>
            <a:chOff x="-1" y="-2"/>
            <a:chExt cx="12192001" cy="177802"/>
          </a:xfrm>
        </p:grpSpPr>
        <p:sp>
          <p:nvSpPr>
            <p:cNvPr id="8" name="矩形 7"/>
            <p:cNvSpPr/>
            <p:nvPr/>
          </p:nvSpPr>
          <p:spPr>
            <a:xfrm>
              <a:off x="-1" y="-2"/>
              <a:ext cx="12192001" cy="177802"/>
            </a:xfrm>
            <a:prstGeom prst="rect">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流程图: 手动输入 8"/>
            <p:cNvSpPr/>
            <p:nvPr/>
          </p:nvSpPr>
          <p:spPr>
            <a:xfrm rot="16200000" flipV="1">
              <a:off x="406400" y="-406402"/>
              <a:ext cx="177799" cy="990601"/>
            </a:xfrm>
            <a:prstGeom prst="flowChartManualInpu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p>
            <a:pPr fontAlgn="auto"/>
            <a:r>
              <a:rPr lang="zh-CN" altLang="en-US" strike="noStrike" noProof="1" dirty="0" smtClean="0">
                <a:sym typeface="+mn-ea"/>
              </a:rPr>
              <a:t>Click to edit Master title style</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6"/>
          <p:cNvSpPr/>
          <p:nvPr/>
        </p:nvSpPr>
        <p:spPr>
          <a:xfrm>
            <a:off x="-4762" y="6621463"/>
            <a:ext cx="5275263" cy="244475"/>
          </a:xfrm>
          <a:custGeom>
            <a:avLst/>
            <a:gdLst>
              <a:gd name="connsiteX0" fmla="*/ 0 w 5295900"/>
              <a:gd name="connsiteY0" fmla="*/ 0 h 254000"/>
              <a:gd name="connsiteX1" fmla="*/ 5295900 w 5295900"/>
              <a:gd name="connsiteY1" fmla="*/ 127000 h 254000"/>
              <a:gd name="connsiteX2" fmla="*/ 4864100 w 5295900"/>
              <a:gd name="connsiteY2" fmla="*/ 241300 h 254000"/>
              <a:gd name="connsiteX3" fmla="*/ 38100 w 5295900"/>
              <a:gd name="connsiteY3" fmla="*/ 254000 h 254000"/>
              <a:gd name="connsiteX4" fmla="*/ 0 w 5295900"/>
              <a:gd name="connsiteY4" fmla="*/ 0 h 254000"/>
              <a:gd name="connsiteX0-1" fmla="*/ 0 w 5276850"/>
              <a:gd name="connsiteY0-2" fmla="*/ 0 h 258762"/>
              <a:gd name="connsiteX1-3" fmla="*/ 5276850 w 5276850"/>
              <a:gd name="connsiteY1-4" fmla="*/ 131762 h 258762"/>
              <a:gd name="connsiteX2-5" fmla="*/ 4845050 w 5276850"/>
              <a:gd name="connsiteY2-6" fmla="*/ 246062 h 258762"/>
              <a:gd name="connsiteX3-7" fmla="*/ 19050 w 5276850"/>
              <a:gd name="connsiteY3-8" fmla="*/ 258762 h 258762"/>
              <a:gd name="connsiteX4-9" fmla="*/ 0 w 5276850"/>
              <a:gd name="connsiteY4-10" fmla="*/ 0 h 258762"/>
              <a:gd name="connsiteX0-11" fmla="*/ 0 w 5269706"/>
              <a:gd name="connsiteY0-12" fmla="*/ 0 h 261144"/>
              <a:gd name="connsiteX1-13" fmla="*/ 5269706 w 5269706"/>
              <a:gd name="connsiteY1-14" fmla="*/ 134144 h 261144"/>
              <a:gd name="connsiteX2-15" fmla="*/ 4837906 w 5269706"/>
              <a:gd name="connsiteY2-16" fmla="*/ 248444 h 261144"/>
              <a:gd name="connsiteX3-17" fmla="*/ 11906 w 5269706"/>
              <a:gd name="connsiteY3-18" fmla="*/ 261144 h 261144"/>
              <a:gd name="connsiteX4-19" fmla="*/ 0 w 5269706"/>
              <a:gd name="connsiteY4-20" fmla="*/ 0 h 261144"/>
              <a:gd name="connsiteX0-21" fmla="*/ 0 w 5269706"/>
              <a:gd name="connsiteY0-22" fmla="*/ 0 h 261144"/>
              <a:gd name="connsiteX1-23" fmla="*/ 5269706 w 5269706"/>
              <a:gd name="connsiteY1-24" fmla="*/ 134144 h 261144"/>
              <a:gd name="connsiteX2-25" fmla="*/ 4842669 w 5269706"/>
              <a:gd name="connsiteY2-26" fmla="*/ 236538 h 261144"/>
              <a:gd name="connsiteX3-27" fmla="*/ 11906 w 5269706"/>
              <a:gd name="connsiteY3-28" fmla="*/ 261144 h 261144"/>
              <a:gd name="connsiteX4-29" fmla="*/ 0 w 5269706"/>
              <a:gd name="connsiteY4-30" fmla="*/ 0 h 261144"/>
              <a:gd name="connsiteX0-31" fmla="*/ 4923 w 5274629"/>
              <a:gd name="connsiteY0-32" fmla="*/ 0 h 244315"/>
              <a:gd name="connsiteX1-33" fmla="*/ 5274629 w 5274629"/>
              <a:gd name="connsiteY1-34" fmla="*/ 134144 h 244315"/>
              <a:gd name="connsiteX2-35" fmla="*/ 4847592 w 5274629"/>
              <a:gd name="connsiteY2-36" fmla="*/ 236538 h 244315"/>
              <a:gd name="connsiteX3-37" fmla="*/ 0 w 5274629"/>
              <a:gd name="connsiteY3-38" fmla="*/ 244315 h 244315"/>
              <a:gd name="connsiteX4-39" fmla="*/ 4923 w 5274629"/>
              <a:gd name="connsiteY4-40" fmla="*/ 0 h 2443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74629" h="244315">
                <a:moveTo>
                  <a:pt x="4923" y="0"/>
                </a:moveTo>
                <a:lnTo>
                  <a:pt x="5274629" y="134144"/>
                </a:lnTo>
                <a:lnTo>
                  <a:pt x="4847592" y="236538"/>
                </a:lnTo>
                <a:lnTo>
                  <a:pt x="0" y="244315"/>
                </a:lnTo>
                <a:lnTo>
                  <a:pt x="4923" y="0"/>
                </a:lnTo>
                <a:close/>
              </a:path>
            </a:pathLst>
          </a:cu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51" name="组合 7"/>
          <p:cNvGrpSpPr/>
          <p:nvPr userDrawn="1"/>
        </p:nvGrpSpPr>
        <p:grpSpPr>
          <a:xfrm>
            <a:off x="0" y="0"/>
            <a:ext cx="5100638" cy="6865938"/>
            <a:chOff x="-792" y="3492500"/>
            <a:chExt cx="4344192" cy="3374070"/>
          </a:xfrm>
        </p:grpSpPr>
        <p:sp>
          <p:nvSpPr>
            <p:cNvPr id="9" name="任意多边形 8"/>
            <p:cNvSpPr/>
            <p:nvPr/>
          </p:nvSpPr>
          <p:spPr>
            <a:xfrm>
              <a:off x="0" y="3492500"/>
              <a:ext cx="4343400" cy="762179"/>
            </a:xfrm>
            <a:custGeom>
              <a:avLst/>
              <a:gdLst>
                <a:gd name="connsiteX0" fmla="*/ 0 w 4368800"/>
                <a:gd name="connsiteY0" fmla="*/ 749300 h 749300"/>
                <a:gd name="connsiteX1" fmla="*/ 3441700 w 4368800"/>
                <a:gd name="connsiteY1" fmla="*/ 635000 h 749300"/>
                <a:gd name="connsiteX2" fmla="*/ 4279900 w 4368800"/>
                <a:gd name="connsiteY2" fmla="*/ 88900 h 749300"/>
                <a:gd name="connsiteX3" fmla="*/ 4368800 w 4368800"/>
                <a:gd name="connsiteY3" fmla="*/ 0 h 749300"/>
                <a:gd name="connsiteX4" fmla="*/ 12700 w 4368800"/>
                <a:gd name="connsiteY4" fmla="*/ 317500 h 749300"/>
                <a:gd name="connsiteX5" fmla="*/ 0 w 4368800"/>
                <a:gd name="connsiteY5" fmla="*/ 749300 h 749300"/>
                <a:gd name="connsiteX0-1" fmla="*/ 179 w 4356100"/>
                <a:gd name="connsiteY0-2" fmla="*/ 762179 h 762179"/>
                <a:gd name="connsiteX1-3" fmla="*/ 3429000 w 4356100"/>
                <a:gd name="connsiteY1-4" fmla="*/ 635000 h 762179"/>
                <a:gd name="connsiteX2-5" fmla="*/ 4267200 w 4356100"/>
                <a:gd name="connsiteY2-6" fmla="*/ 88900 h 762179"/>
                <a:gd name="connsiteX3-7" fmla="*/ 4356100 w 4356100"/>
                <a:gd name="connsiteY3-8" fmla="*/ 0 h 762179"/>
                <a:gd name="connsiteX4-9" fmla="*/ 0 w 4356100"/>
                <a:gd name="connsiteY4-10" fmla="*/ 317500 h 762179"/>
                <a:gd name="connsiteX5-11" fmla="*/ 179 w 4356100"/>
                <a:gd name="connsiteY5-12" fmla="*/ 762179 h 762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56100" h="762179">
                  <a:moveTo>
                    <a:pt x="179" y="762179"/>
                  </a:moveTo>
                  <a:lnTo>
                    <a:pt x="3429000" y="635000"/>
                  </a:lnTo>
                  <a:lnTo>
                    <a:pt x="4267200" y="88900"/>
                  </a:lnTo>
                  <a:lnTo>
                    <a:pt x="4356100" y="0"/>
                  </a:lnTo>
                  <a:lnTo>
                    <a:pt x="0" y="317500"/>
                  </a:lnTo>
                  <a:cubicBezTo>
                    <a:pt x="60" y="465726"/>
                    <a:pt x="119" y="613953"/>
                    <a:pt x="179" y="762179"/>
                  </a:cubicBezTo>
                  <a:close/>
                </a:path>
              </a:pathLst>
            </a:cu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3594100"/>
              <a:ext cx="4279901" cy="1447800"/>
            </a:xfrm>
            <a:custGeom>
              <a:avLst/>
              <a:gdLst>
                <a:gd name="connsiteX0" fmla="*/ 0 w 4356100"/>
                <a:gd name="connsiteY0" fmla="*/ 1219200 h 1447800"/>
                <a:gd name="connsiteX1" fmla="*/ 1981200 w 4356100"/>
                <a:gd name="connsiteY1" fmla="*/ 1447800 h 1447800"/>
                <a:gd name="connsiteX2" fmla="*/ 3352800 w 4356100"/>
                <a:gd name="connsiteY2" fmla="*/ 1244600 h 1447800"/>
                <a:gd name="connsiteX3" fmla="*/ 4356100 w 4356100"/>
                <a:gd name="connsiteY3" fmla="*/ 0 h 1447800"/>
                <a:gd name="connsiteX4" fmla="*/ 1879600 w 4356100"/>
                <a:gd name="connsiteY4" fmla="*/ 533400 h 1447800"/>
                <a:gd name="connsiteX5" fmla="*/ 50800 w 4356100"/>
                <a:gd name="connsiteY5" fmla="*/ 596900 h 1447800"/>
                <a:gd name="connsiteX6" fmla="*/ 0 w 4356100"/>
                <a:gd name="connsiteY6" fmla="*/ 1219200 h 1447800"/>
                <a:gd name="connsiteX0-1" fmla="*/ 0 w 4317463"/>
                <a:gd name="connsiteY0-2" fmla="*/ 1219200 h 1447800"/>
                <a:gd name="connsiteX1-3" fmla="*/ 1942563 w 4317463"/>
                <a:gd name="connsiteY1-4" fmla="*/ 1447800 h 1447800"/>
                <a:gd name="connsiteX2-5" fmla="*/ 3314163 w 4317463"/>
                <a:gd name="connsiteY2-6" fmla="*/ 1244600 h 1447800"/>
                <a:gd name="connsiteX3-7" fmla="*/ 4317463 w 4317463"/>
                <a:gd name="connsiteY3-8" fmla="*/ 0 h 1447800"/>
                <a:gd name="connsiteX4-9" fmla="*/ 1840963 w 4317463"/>
                <a:gd name="connsiteY4-10" fmla="*/ 533400 h 1447800"/>
                <a:gd name="connsiteX5-11" fmla="*/ 12163 w 4317463"/>
                <a:gd name="connsiteY5-12" fmla="*/ 596900 h 1447800"/>
                <a:gd name="connsiteX6-13" fmla="*/ 0 w 4317463"/>
                <a:gd name="connsiteY6-14" fmla="*/ 1219200 h 1447800"/>
                <a:gd name="connsiteX0-15" fmla="*/ 13595 w 4305300"/>
                <a:gd name="connsiteY0-16" fmla="*/ 1225640 h 1447800"/>
                <a:gd name="connsiteX1-17" fmla="*/ 1930400 w 4305300"/>
                <a:gd name="connsiteY1-18" fmla="*/ 1447800 h 1447800"/>
                <a:gd name="connsiteX2-19" fmla="*/ 3302000 w 4305300"/>
                <a:gd name="connsiteY2-20" fmla="*/ 1244600 h 1447800"/>
                <a:gd name="connsiteX3-21" fmla="*/ 4305300 w 4305300"/>
                <a:gd name="connsiteY3-22" fmla="*/ 0 h 1447800"/>
                <a:gd name="connsiteX4-23" fmla="*/ 1828800 w 4305300"/>
                <a:gd name="connsiteY4-24" fmla="*/ 533400 h 1447800"/>
                <a:gd name="connsiteX5-25" fmla="*/ 0 w 4305300"/>
                <a:gd name="connsiteY5-26" fmla="*/ 596900 h 1447800"/>
                <a:gd name="connsiteX6-27" fmla="*/ 13595 w 4305300"/>
                <a:gd name="connsiteY6-28" fmla="*/ 1225640 h 1447800"/>
                <a:gd name="connsiteX0-29" fmla="*/ 0 w 4291705"/>
                <a:gd name="connsiteY0-30" fmla="*/ 1225640 h 1447800"/>
                <a:gd name="connsiteX1-31" fmla="*/ 1916805 w 4291705"/>
                <a:gd name="connsiteY1-32" fmla="*/ 1447800 h 1447800"/>
                <a:gd name="connsiteX2-33" fmla="*/ 3288405 w 4291705"/>
                <a:gd name="connsiteY2-34" fmla="*/ 1244600 h 1447800"/>
                <a:gd name="connsiteX3-35" fmla="*/ 4291705 w 4291705"/>
                <a:gd name="connsiteY3-36" fmla="*/ 0 h 1447800"/>
                <a:gd name="connsiteX4-37" fmla="*/ 1815205 w 4291705"/>
                <a:gd name="connsiteY4-38" fmla="*/ 533400 h 1447800"/>
                <a:gd name="connsiteX5-39" fmla="*/ 12163 w 4291705"/>
                <a:gd name="connsiteY5-40" fmla="*/ 596900 h 1447800"/>
                <a:gd name="connsiteX6-41" fmla="*/ 0 w 4291705"/>
                <a:gd name="connsiteY6-42" fmla="*/ 1225640 h 1447800"/>
                <a:gd name="connsiteX0-43" fmla="*/ 0 w 4291705"/>
                <a:gd name="connsiteY0-44" fmla="*/ 1225640 h 1447800"/>
                <a:gd name="connsiteX1-45" fmla="*/ 1916805 w 4291705"/>
                <a:gd name="connsiteY1-46" fmla="*/ 1447800 h 1447800"/>
                <a:gd name="connsiteX2-47" fmla="*/ 3288405 w 4291705"/>
                <a:gd name="connsiteY2-48" fmla="*/ 1244600 h 1447800"/>
                <a:gd name="connsiteX3-49" fmla="*/ 4291705 w 4291705"/>
                <a:gd name="connsiteY3-50" fmla="*/ 0 h 1447800"/>
                <a:gd name="connsiteX4-51" fmla="*/ 1815205 w 4291705"/>
                <a:gd name="connsiteY4-52" fmla="*/ 533400 h 1447800"/>
                <a:gd name="connsiteX5-53" fmla="*/ 3590 w 4291705"/>
                <a:gd name="connsiteY5-54" fmla="*/ 605473 h 1447800"/>
                <a:gd name="connsiteX6-55" fmla="*/ 0 w 4291705"/>
                <a:gd name="connsiteY6-56" fmla="*/ 1225640 h 1447800"/>
                <a:gd name="connsiteX0-57" fmla="*/ 0 w 4291705"/>
                <a:gd name="connsiteY0-58" fmla="*/ 1225640 h 1447800"/>
                <a:gd name="connsiteX1-59" fmla="*/ 1916805 w 4291705"/>
                <a:gd name="connsiteY1-60" fmla="*/ 1447800 h 1447800"/>
                <a:gd name="connsiteX2-61" fmla="*/ 3288405 w 4291705"/>
                <a:gd name="connsiteY2-62" fmla="*/ 1244600 h 1447800"/>
                <a:gd name="connsiteX3-63" fmla="*/ 4291705 w 4291705"/>
                <a:gd name="connsiteY3-64" fmla="*/ 0 h 1447800"/>
                <a:gd name="connsiteX4-65" fmla="*/ 1815205 w 4291705"/>
                <a:gd name="connsiteY4-66" fmla="*/ 533400 h 1447800"/>
                <a:gd name="connsiteX5-67" fmla="*/ 724 w 4291705"/>
                <a:gd name="connsiteY5-68" fmla="*/ 605473 h 1447800"/>
                <a:gd name="connsiteX6-69" fmla="*/ 0 w 4291705"/>
                <a:gd name="connsiteY6-70" fmla="*/ 122564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91705" h="1447800">
                  <a:moveTo>
                    <a:pt x="0" y="1225640"/>
                  </a:moveTo>
                  <a:lnTo>
                    <a:pt x="1916805" y="1447800"/>
                  </a:lnTo>
                  <a:lnTo>
                    <a:pt x="3288405" y="1244600"/>
                  </a:lnTo>
                  <a:lnTo>
                    <a:pt x="4291705" y="0"/>
                  </a:lnTo>
                  <a:lnTo>
                    <a:pt x="1815205" y="533400"/>
                  </a:lnTo>
                  <a:lnTo>
                    <a:pt x="724" y="605473"/>
                  </a:lnTo>
                  <a:cubicBezTo>
                    <a:pt x="-473" y="812195"/>
                    <a:pt x="1197" y="1018918"/>
                    <a:pt x="0" y="1225640"/>
                  </a:cubicBezTo>
                  <a:close/>
                </a:path>
              </a:pathLst>
            </a:cu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792" y="5422899"/>
              <a:ext cx="2729064" cy="1443671"/>
            </a:xfrm>
            <a:custGeom>
              <a:avLst/>
              <a:gdLst>
                <a:gd name="connsiteX0" fmla="*/ 1054100 w 2730500"/>
                <a:gd name="connsiteY0" fmla="*/ 1447800 h 1460500"/>
                <a:gd name="connsiteX1" fmla="*/ 2730500 w 2730500"/>
                <a:gd name="connsiteY1" fmla="*/ 393700 h 1460500"/>
                <a:gd name="connsiteX2" fmla="*/ 0 w 2730500"/>
                <a:gd name="connsiteY2" fmla="*/ 0 h 1460500"/>
                <a:gd name="connsiteX3" fmla="*/ 12700 w 2730500"/>
                <a:gd name="connsiteY3" fmla="*/ 1460500 h 1460500"/>
                <a:gd name="connsiteX4" fmla="*/ 1054100 w 2730500"/>
                <a:gd name="connsiteY4" fmla="*/ 1447800 h 1460500"/>
                <a:gd name="connsiteX0-1" fmla="*/ 1054100 w 2730500"/>
                <a:gd name="connsiteY0-2" fmla="*/ 1447800 h 1460500"/>
                <a:gd name="connsiteX1-3" fmla="*/ 2730500 w 2730500"/>
                <a:gd name="connsiteY1-4" fmla="*/ 393700 h 1460500"/>
                <a:gd name="connsiteX2-5" fmla="*/ 0 w 2730500"/>
                <a:gd name="connsiteY2-6" fmla="*/ 0 h 1460500"/>
                <a:gd name="connsiteX3-7" fmla="*/ 738 w 2730500"/>
                <a:gd name="connsiteY3-8" fmla="*/ 1460500 h 1460500"/>
                <a:gd name="connsiteX4-9" fmla="*/ 1054100 w 2730500"/>
                <a:gd name="connsiteY4-10" fmla="*/ 1447800 h 1460500"/>
                <a:gd name="connsiteX0-11" fmla="*/ 1060539 w 2736939"/>
                <a:gd name="connsiteY0-12" fmla="*/ 1447800 h 1447800"/>
                <a:gd name="connsiteX1-13" fmla="*/ 2736939 w 2736939"/>
                <a:gd name="connsiteY1-14" fmla="*/ 393700 h 1447800"/>
                <a:gd name="connsiteX2-15" fmla="*/ 6439 w 2736939"/>
                <a:gd name="connsiteY2-16" fmla="*/ 0 h 1447800"/>
                <a:gd name="connsiteX3-17" fmla="*/ 0 w 2736939"/>
                <a:gd name="connsiteY3-18" fmla="*/ 1434307 h 1447800"/>
                <a:gd name="connsiteX4-19" fmla="*/ 1060539 w 2736939"/>
                <a:gd name="connsiteY4-20" fmla="*/ 1447800 h 1447800"/>
                <a:gd name="connsiteX0-21" fmla="*/ 1054288 w 2730688"/>
                <a:gd name="connsiteY0-22" fmla="*/ 1447800 h 1458120"/>
                <a:gd name="connsiteX1-23" fmla="*/ 2730688 w 2730688"/>
                <a:gd name="connsiteY1-24" fmla="*/ 393700 h 1458120"/>
                <a:gd name="connsiteX2-25" fmla="*/ 188 w 2730688"/>
                <a:gd name="connsiteY2-26" fmla="*/ 0 h 1458120"/>
                <a:gd name="connsiteX3-27" fmla="*/ 12889 w 2730688"/>
                <a:gd name="connsiteY3-28" fmla="*/ 1458120 h 1458120"/>
                <a:gd name="connsiteX4-29" fmla="*/ 1054288 w 2730688"/>
                <a:gd name="connsiteY4-30" fmla="*/ 1447800 h 1458120"/>
                <a:gd name="connsiteX0-31" fmla="*/ 1054288 w 2730688"/>
                <a:gd name="connsiteY0-32" fmla="*/ 1459706 h 1459706"/>
                <a:gd name="connsiteX1-33" fmla="*/ 2730688 w 2730688"/>
                <a:gd name="connsiteY1-34" fmla="*/ 393700 h 1459706"/>
                <a:gd name="connsiteX2-35" fmla="*/ 188 w 2730688"/>
                <a:gd name="connsiteY2-36" fmla="*/ 0 h 1459706"/>
                <a:gd name="connsiteX3-37" fmla="*/ 12889 w 2730688"/>
                <a:gd name="connsiteY3-38" fmla="*/ 1458120 h 1459706"/>
                <a:gd name="connsiteX4-39" fmla="*/ 1054288 w 2730688"/>
                <a:gd name="connsiteY4-40" fmla="*/ 1459706 h 1459706"/>
                <a:gd name="connsiteX0-41" fmla="*/ 1054814 w 2731214"/>
                <a:gd name="connsiteY0-42" fmla="*/ 1459706 h 1459706"/>
                <a:gd name="connsiteX1-43" fmla="*/ 2731214 w 2731214"/>
                <a:gd name="connsiteY1-44" fmla="*/ 393700 h 1459706"/>
                <a:gd name="connsiteX2-45" fmla="*/ 714 w 2731214"/>
                <a:gd name="connsiteY2-46" fmla="*/ 0 h 1459706"/>
                <a:gd name="connsiteX3-47" fmla="*/ 2 w 2731214"/>
                <a:gd name="connsiteY3-48" fmla="*/ 1453661 h 1459706"/>
                <a:gd name="connsiteX4-49" fmla="*/ 1054814 w 2731214"/>
                <a:gd name="connsiteY4-50" fmla="*/ 1459706 h 1459706"/>
                <a:gd name="connsiteX0-51" fmla="*/ 1058939 w 2735339"/>
                <a:gd name="connsiteY0-52" fmla="*/ 1459706 h 1459706"/>
                <a:gd name="connsiteX1-53" fmla="*/ 2735339 w 2735339"/>
                <a:gd name="connsiteY1-54" fmla="*/ 393700 h 1459706"/>
                <a:gd name="connsiteX2-55" fmla="*/ 367 w 2735339"/>
                <a:gd name="connsiteY2-56" fmla="*/ 0 h 1459706"/>
                <a:gd name="connsiteX3-57" fmla="*/ 4127 w 2735339"/>
                <a:gd name="connsiteY3-58" fmla="*/ 1453661 h 1459706"/>
                <a:gd name="connsiteX4-59" fmla="*/ 1058939 w 2735339"/>
                <a:gd name="connsiteY4-60" fmla="*/ 1459706 h 1459706"/>
                <a:gd name="connsiteX0-61" fmla="*/ 1058821 w 2735221"/>
                <a:gd name="connsiteY0-62" fmla="*/ 1459706 h 1459706"/>
                <a:gd name="connsiteX1-63" fmla="*/ 2735221 w 2735221"/>
                <a:gd name="connsiteY1-64" fmla="*/ 393700 h 1459706"/>
                <a:gd name="connsiteX2-65" fmla="*/ 249 w 2735221"/>
                <a:gd name="connsiteY2-66" fmla="*/ 0 h 1459706"/>
                <a:gd name="connsiteX3-67" fmla="*/ 8480 w 2735221"/>
                <a:gd name="connsiteY3-68" fmla="*/ 1444745 h 1459706"/>
                <a:gd name="connsiteX4-69" fmla="*/ 1058821 w 2735221"/>
                <a:gd name="connsiteY4-70" fmla="*/ 1459706 h 1459706"/>
                <a:gd name="connsiteX0-71" fmla="*/ 1059215 w 2735615"/>
                <a:gd name="connsiteY0-72" fmla="*/ 1459706 h 1459706"/>
                <a:gd name="connsiteX1-73" fmla="*/ 2735615 w 2735615"/>
                <a:gd name="connsiteY1-74" fmla="*/ 393700 h 1459706"/>
                <a:gd name="connsiteX2-75" fmla="*/ 643 w 2735615"/>
                <a:gd name="connsiteY2-76" fmla="*/ 0 h 1459706"/>
                <a:gd name="connsiteX3-77" fmla="*/ 439 w 2735615"/>
                <a:gd name="connsiteY3-78" fmla="*/ 1441942 h 1459706"/>
                <a:gd name="connsiteX4-79" fmla="*/ 1059215 w 2735615"/>
                <a:gd name="connsiteY4-80" fmla="*/ 1459706 h 1459706"/>
                <a:gd name="connsiteX0-81" fmla="*/ 1059216 w 2735615"/>
                <a:gd name="connsiteY0-82" fmla="*/ 1448493 h 1448493"/>
                <a:gd name="connsiteX1-83" fmla="*/ 2735615 w 2735615"/>
                <a:gd name="connsiteY1-84" fmla="*/ 393700 h 1448493"/>
                <a:gd name="connsiteX2-85" fmla="*/ 643 w 2735615"/>
                <a:gd name="connsiteY2-86" fmla="*/ 0 h 1448493"/>
                <a:gd name="connsiteX3-87" fmla="*/ 439 w 2735615"/>
                <a:gd name="connsiteY3-88" fmla="*/ 1441942 h 1448493"/>
                <a:gd name="connsiteX4-89" fmla="*/ 1059216 w 2735615"/>
                <a:gd name="connsiteY4-90" fmla="*/ 1448493 h 1448493"/>
                <a:gd name="connsiteX0-91" fmla="*/ 1064840 w 2735615"/>
                <a:gd name="connsiteY0-92" fmla="*/ 1442886 h 1442886"/>
                <a:gd name="connsiteX1-93" fmla="*/ 2735615 w 2735615"/>
                <a:gd name="connsiteY1-94" fmla="*/ 393700 h 1442886"/>
                <a:gd name="connsiteX2-95" fmla="*/ 643 w 2735615"/>
                <a:gd name="connsiteY2-96" fmla="*/ 0 h 1442886"/>
                <a:gd name="connsiteX3-97" fmla="*/ 439 w 2735615"/>
                <a:gd name="connsiteY3-98" fmla="*/ 1441942 h 1442886"/>
                <a:gd name="connsiteX4-99" fmla="*/ 1064840 w 2735615"/>
                <a:gd name="connsiteY4-100" fmla="*/ 1442886 h 14428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5615" h="1442886">
                  <a:moveTo>
                    <a:pt x="1064840" y="1442886"/>
                  </a:moveTo>
                  <a:lnTo>
                    <a:pt x="2735615" y="393700"/>
                  </a:lnTo>
                  <a:lnTo>
                    <a:pt x="643" y="0"/>
                  </a:lnTo>
                  <a:cubicBezTo>
                    <a:pt x="-1503" y="478102"/>
                    <a:pt x="2585" y="963840"/>
                    <a:pt x="439" y="1441942"/>
                  </a:cubicBezTo>
                  <a:lnTo>
                    <a:pt x="1064840" y="1442886"/>
                  </a:lnTo>
                  <a:close/>
                </a:path>
              </a:pathLst>
            </a:cu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756329"/>
              <a:ext cx="3302000" cy="863600"/>
            </a:xfrm>
            <a:custGeom>
              <a:avLst/>
              <a:gdLst>
                <a:gd name="connsiteX0" fmla="*/ 12700 w 3340100"/>
                <a:gd name="connsiteY0" fmla="*/ 749300 h 863600"/>
                <a:gd name="connsiteX1" fmla="*/ 1460500 w 3340100"/>
                <a:gd name="connsiteY1" fmla="*/ 863600 h 863600"/>
                <a:gd name="connsiteX2" fmla="*/ 2832100 w 3340100"/>
                <a:gd name="connsiteY2" fmla="*/ 711200 h 863600"/>
                <a:gd name="connsiteX3" fmla="*/ 3340100 w 3340100"/>
                <a:gd name="connsiteY3" fmla="*/ 63500 h 863600"/>
                <a:gd name="connsiteX4" fmla="*/ 584200 w 3340100"/>
                <a:gd name="connsiteY4" fmla="*/ 76200 h 863600"/>
                <a:gd name="connsiteX5" fmla="*/ 0 w 3340100"/>
                <a:gd name="connsiteY5" fmla="*/ 0 h 863600"/>
                <a:gd name="connsiteX6" fmla="*/ 12700 w 3340100"/>
                <a:gd name="connsiteY6" fmla="*/ 749300 h 863600"/>
                <a:gd name="connsiteX0-1" fmla="*/ 25579 w 3340100"/>
                <a:gd name="connsiteY0-2" fmla="*/ 755739 h 863600"/>
                <a:gd name="connsiteX1-3" fmla="*/ 1460500 w 3340100"/>
                <a:gd name="connsiteY1-4" fmla="*/ 863600 h 863600"/>
                <a:gd name="connsiteX2-5" fmla="*/ 2832100 w 3340100"/>
                <a:gd name="connsiteY2-6" fmla="*/ 711200 h 863600"/>
                <a:gd name="connsiteX3-7" fmla="*/ 3340100 w 3340100"/>
                <a:gd name="connsiteY3-8" fmla="*/ 63500 h 863600"/>
                <a:gd name="connsiteX4-9" fmla="*/ 584200 w 3340100"/>
                <a:gd name="connsiteY4-10" fmla="*/ 76200 h 863600"/>
                <a:gd name="connsiteX5-11" fmla="*/ 0 w 3340100"/>
                <a:gd name="connsiteY5-12" fmla="*/ 0 h 863600"/>
                <a:gd name="connsiteX6-13" fmla="*/ 25579 w 3340100"/>
                <a:gd name="connsiteY6-14" fmla="*/ 755739 h 863600"/>
                <a:gd name="connsiteX0-15" fmla="*/ 0 w 3314521"/>
                <a:gd name="connsiteY0-16" fmla="*/ 755739 h 863600"/>
                <a:gd name="connsiteX1-17" fmla="*/ 1434921 w 3314521"/>
                <a:gd name="connsiteY1-18" fmla="*/ 863600 h 863600"/>
                <a:gd name="connsiteX2-19" fmla="*/ 2806521 w 3314521"/>
                <a:gd name="connsiteY2-20" fmla="*/ 711200 h 863600"/>
                <a:gd name="connsiteX3-21" fmla="*/ 3314521 w 3314521"/>
                <a:gd name="connsiteY3-22" fmla="*/ 63500 h 863600"/>
                <a:gd name="connsiteX4-23" fmla="*/ 558621 w 3314521"/>
                <a:gd name="connsiteY4-24" fmla="*/ 76200 h 863600"/>
                <a:gd name="connsiteX5-25" fmla="*/ 179 w 3314521"/>
                <a:gd name="connsiteY5-26" fmla="*/ 0 h 863600"/>
                <a:gd name="connsiteX6-27" fmla="*/ 0 w 3314521"/>
                <a:gd name="connsiteY6-28" fmla="*/ 755739 h 863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4521" h="863600">
                  <a:moveTo>
                    <a:pt x="0" y="755739"/>
                  </a:moveTo>
                  <a:lnTo>
                    <a:pt x="1434921" y="863600"/>
                  </a:lnTo>
                  <a:lnTo>
                    <a:pt x="2806521" y="711200"/>
                  </a:lnTo>
                  <a:lnTo>
                    <a:pt x="3314521" y="63500"/>
                  </a:lnTo>
                  <a:lnTo>
                    <a:pt x="558621" y="76200"/>
                  </a:lnTo>
                  <a:lnTo>
                    <a:pt x="179" y="0"/>
                  </a:lnTo>
                  <a:cubicBezTo>
                    <a:pt x="119" y="251913"/>
                    <a:pt x="60" y="503826"/>
                    <a:pt x="0" y="755739"/>
                  </a:cubicBezTo>
                  <a:close/>
                </a:path>
              </a:pathLst>
            </a:cu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ctrTitle"/>
          </p:nvPr>
        </p:nvSpPr>
        <p:spPr>
          <a:xfrm>
            <a:off x="4411579" y="2366677"/>
            <a:ext cx="6940634" cy="2387600"/>
          </a:xfrm>
        </p:spPr>
        <p:txBody>
          <a:bodyPr anchor="b"/>
          <a:lstStyle>
            <a:lvl1pPr algn="l">
              <a:defRPr sz="6000"/>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4411579" y="4652677"/>
            <a:ext cx="6940634"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Click to edit Master title style</a:t>
            </a:r>
            <a:endParaRPr lang="zh-CN" altLang="en-US" strike="noStrike" noProof="1" dirty="0" smtClean="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3074" name="组合 6"/>
          <p:cNvGrpSpPr/>
          <p:nvPr userDrawn="1"/>
        </p:nvGrpSpPr>
        <p:grpSpPr>
          <a:xfrm>
            <a:off x="0" y="3429000"/>
            <a:ext cx="3808413" cy="3436938"/>
            <a:chOff x="-792" y="3492500"/>
            <a:chExt cx="4344192" cy="3374070"/>
          </a:xfrm>
        </p:grpSpPr>
        <p:sp>
          <p:nvSpPr>
            <p:cNvPr id="8" name="任意多边形 7"/>
            <p:cNvSpPr/>
            <p:nvPr/>
          </p:nvSpPr>
          <p:spPr>
            <a:xfrm>
              <a:off x="0" y="3492500"/>
              <a:ext cx="4343400" cy="762179"/>
            </a:xfrm>
            <a:custGeom>
              <a:avLst/>
              <a:gdLst>
                <a:gd name="connsiteX0" fmla="*/ 0 w 4368800"/>
                <a:gd name="connsiteY0" fmla="*/ 749300 h 749300"/>
                <a:gd name="connsiteX1" fmla="*/ 3441700 w 4368800"/>
                <a:gd name="connsiteY1" fmla="*/ 635000 h 749300"/>
                <a:gd name="connsiteX2" fmla="*/ 4279900 w 4368800"/>
                <a:gd name="connsiteY2" fmla="*/ 88900 h 749300"/>
                <a:gd name="connsiteX3" fmla="*/ 4368800 w 4368800"/>
                <a:gd name="connsiteY3" fmla="*/ 0 h 749300"/>
                <a:gd name="connsiteX4" fmla="*/ 12700 w 4368800"/>
                <a:gd name="connsiteY4" fmla="*/ 317500 h 749300"/>
                <a:gd name="connsiteX5" fmla="*/ 0 w 4368800"/>
                <a:gd name="connsiteY5" fmla="*/ 749300 h 749300"/>
                <a:gd name="connsiteX0-1" fmla="*/ 179 w 4356100"/>
                <a:gd name="connsiteY0-2" fmla="*/ 762179 h 762179"/>
                <a:gd name="connsiteX1-3" fmla="*/ 3429000 w 4356100"/>
                <a:gd name="connsiteY1-4" fmla="*/ 635000 h 762179"/>
                <a:gd name="connsiteX2-5" fmla="*/ 4267200 w 4356100"/>
                <a:gd name="connsiteY2-6" fmla="*/ 88900 h 762179"/>
                <a:gd name="connsiteX3-7" fmla="*/ 4356100 w 4356100"/>
                <a:gd name="connsiteY3-8" fmla="*/ 0 h 762179"/>
                <a:gd name="connsiteX4-9" fmla="*/ 0 w 4356100"/>
                <a:gd name="connsiteY4-10" fmla="*/ 317500 h 762179"/>
                <a:gd name="connsiteX5-11" fmla="*/ 179 w 4356100"/>
                <a:gd name="connsiteY5-12" fmla="*/ 762179 h 762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356100" h="762179">
                  <a:moveTo>
                    <a:pt x="179" y="762179"/>
                  </a:moveTo>
                  <a:lnTo>
                    <a:pt x="3429000" y="635000"/>
                  </a:lnTo>
                  <a:lnTo>
                    <a:pt x="4267200" y="88900"/>
                  </a:lnTo>
                  <a:lnTo>
                    <a:pt x="4356100" y="0"/>
                  </a:lnTo>
                  <a:lnTo>
                    <a:pt x="0" y="317500"/>
                  </a:lnTo>
                  <a:cubicBezTo>
                    <a:pt x="60" y="465726"/>
                    <a:pt x="119" y="613953"/>
                    <a:pt x="179" y="762179"/>
                  </a:cubicBezTo>
                  <a:close/>
                </a:path>
              </a:pathLst>
            </a:cu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3594100"/>
              <a:ext cx="4279901" cy="1447800"/>
            </a:xfrm>
            <a:custGeom>
              <a:avLst/>
              <a:gdLst>
                <a:gd name="connsiteX0" fmla="*/ 0 w 4356100"/>
                <a:gd name="connsiteY0" fmla="*/ 1219200 h 1447800"/>
                <a:gd name="connsiteX1" fmla="*/ 1981200 w 4356100"/>
                <a:gd name="connsiteY1" fmla="*/ 1447800 h 1447800"/>
                <a:gd name="connsiteX2" fmla="*/ 3352800 w 4356100"/>
                <a:gd name="connsiteY2" fmla="*/ 1244600 h 1447800"/>
                <a:gd name="connsiteX3" fmla="*/ 4356100 w 4356100"/>
                <a:gd name="connsiteY3" fmla="*/ 0 h 1447800"/>
                <a:gd name="connsiteX4" fmla="*/ 1879600 w 4356100"/>
                <a:gd name="connsiteY4" fmla="*/ 533400 h 1447800"/>
                <a:gd name="connsiteX5" fmla="*/ 50800 w 4356100"/>
                <a:gd name="connsiteY5" fmla="*/ 596900 h 1447800"/>
                <a:gd name="connsiteX6" fmla="*/ 0 w 4356100"/>
                <a:gd name="connsiteY6" fmla="*/ 1219200 h 1447800"/>
                <a:gd name="connsiteX0-1" fmla="*/ 0 w 4317463"/>
                <a:gd name="connsiteY0-2" fmla="*/ 1219200 h 1447800"/>
                <a:gd name="connsiteX1-3" fmla="*/ 1942563 w 4317463"/>
                <a:gd name="connsiteY1-4" fmla="*/ 1447800 h 1447800"/>
                <a:gd name="connsiteX2-5" fmla="*/ 3314163 w 4317463"/>
                <a:gd name="connsiteY2-6" fmla="*/ 1244600 h 1447800"/>
                <a:gd name="connsiteX3-7" fmla="*/ 4317463 w 4317463"/>
                <a:gd name="connsiteY3-8" fmla="*/ 0 h 1447800"/>
                <a:gd name="connsiteX4-9" fmla="*/ 1840963 w 4317463"/>
                <a:gd name="connsiteY4-10" fmla="*/ 533400 h 1447800"/>
                <a:gd name="connsiteX5-11" fmla="*/ 12163 w 4317463"/>
                <a:gd name="connsiteY5-12" fmla="*/ 596900 h 1447800"/>
                <a:gd name="connsiteX6-13" fmla="*/ 0 w 4317463"/>
                <a:gd name="connsiteY6-14" fmla="*/ 1219200 h 1447800"/>
                <a:gd name="connsiteX0-15" fmla="*/ 13595 w 4305300"/>
                <a:gd name="connsiteY0-16" fmla="*/ 1225640 h 1447800"/>
                <a:gd name="connsiteX1-17" fmla="*/ 1930400 w 4305300"/>
                <a:gd name="connsiteY1-18" fmla="*/ 1447800 h 1447800"/>
                <a:gd name="connsiteX2-19" fmla="*/ 3302000 w 4305300"/>
                <a:gd name="connsiteY2-20" fmla="*/ 1244600 h 1447800"/>
                <a:gd name="connsiteX3-21" fmla="*/ 4305300 w 4305300"/>
                <a:gd name="connsiteY3-22" fmla="*/ 0 h 1447800"/>
                <a:gd name="connsiteX4-23" fmla="*/ 1828800 w 4305300"/>
                <a:gd name="connsiteY4-24" fmla="*/ 533400 h 1447800"/>
                <a:gd name="connsiteX5-25" fmla="*/ 0 w 4305300"/>
                <a:gd name="connsiteY5-26" fmla="*/ 596900 h 1447800"/>
                <a:gd name="connsiteX6-27" fmla="*/ 13595 w 4305300"/>
                <a:gd name="connsiteY6-28" fmla="*/ 1225640 h 1447800"/>
                <a:gd name="connsiteX0-29" fmla="*/ 0 w 4291705"/>
                <a:gd name="connsiteY0-30" fmla="*/ 1225640 h 1447800"/>
                <a:gd name="connsiteX1-31" fmla="*/ 1916805 w 4291705"/>
                <a:gd name="connsiteY1-32" fmla="*/ 1447800 h 1447800"/>
                <a:gd name="connsiteX2-33" fmla="*/ 3288405 w 4291705"/>
                <a:gd name="connsiteY2-34" fmla="*/ 1244600 h 1447800"/>
                <a:gd name="connsiteX3-35" fmla="*/ 4291705 w 4291705"/>
                <a:gd name="connsiteY3-36" fmla="*/ 0 h 1447800"/>
                <a:gd name="connsiteX4-37" fmla="*/ 1815205 w 4291705"/>
                <a:gd name="connsiteY4-38" fmla="*/ 533400 h 1447800"/>
                <a:gd name="connsiteX5-39" fmla="*/ 12163 w 4291705"/>
                <a:gd name="connsiteY5-40" fmla="*/ 596900 h 1447800"/>
                <a:gd name="connsiteX6-41" fmla="*/ 0 w 4291705"/>
                <a:gd name="connsiteY6-42" fmla="*/ 1225640 h 1447800"/>
                <a:gd name="connsiteX0-43" fmla="*/ 0 w 4291705"/>
                <a:gd name="connsiteY0-44" fmla="*/ 1225640 h 1447800"/>
                <a:gd name="connsiteX1-45" fmla="*/ 1916805 w 4291705"/>
                <a:gd name="connsiteY1-46" fmla="*/ 1447800 h 1447800"/>
                <a:gd name="connsiteX2-47" fmla="*/ 3288405 w 4291705"/>
                <a:gd name="connsiteY2-48" fmla="*/ 1244600 h 1447800"/>
                <a:gd name="connsiteX3-49" fmla="*/ 4291705 w 4291705"/>
                <a:gd name="connsiteY3-50" fmla="*/ 0 h 1447800"/>
                <a:gd name="connsiteX4-51" fmla="*/ 1815205 w 4291705"/>
                <a:gd name="connsiteY4-52" fmla="*/ 533400 h 1447800"/>
                <a:gd name="connsiteX5-53" fmla="*/ 3590 w 4291705"/>
                <a:gd name="connsiteY5-54" fmla="*/ 605473 h 1447800"/>
                <a:gd name="connsiteX6-55" fmla="*/ 0 w 4291705"/>
                <a:gd name="connsiteY6-56" fmla="*/ 1225640 h 1447800"/>
                <a:gd name="connsiteX0-57" fmla="*/ 0 w 4291705"/>
                <a:gd name="connsiteY0-58" fmla="*/ 1225640 h 1447800"/>
                <a:gd name="connsiteX1-59" fmla="*/ 1916805 w 4291705"/>
                <a:gd name="connsiteY1-60" fmla="*/ 1447800 h 1447800"/>
                <a:gd name="connsiteX2-61" fmla="*/ 3288405 w 4291705"/>
                <a:gd name="connsiteY2-62" fmla="*/ 1244600 h 1447800"/>
                <a:gd name="connsiteX3-63" fmla="*/ 4291705 w 4291705"/>
                <a:gd name="connsiteY3-64" fmla="*/ 0 h 1447800"/>
                <a:gd name="connsiteX4-65" fmla="*/ 1815205 w 4291705"/>
                <a:gd name="connsiteY4-66" fmla="*/ 533400 h 1447800"/>
                <a:gd name="connsiteX5-67" fmla="*/ 724 w 4291705"/>
                <a:gd name="connsiteY5-68" fmla="*/ 605473 h 1447800"/>
                <a:gd name="connsiteX6-69" fmla="*/ 0 w 4291705"/>
                <a:gd name="connsiteY6-70" fmla="*/ 1225640 h 1447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91705" h="1447800">
                  <a:moveTo>
                    <a:pt x="0" y="1225640"/>
                  </a:moveTo>
                  <a:lnTo>
                    <a:pt x="1916805" y="1447800"/>
                  </a:lnTo>
                  <a:lnTo>
                    <a:pt x="3288405" y="1244600"/>
                  </a:lnTo>
                  <a:lnTo>
                    <a:pt x="4291705" y="0"/>
                  </a:lnTo>
                  <a:lnTo>
                    <a:pt x="1815205" y="533400"/>
                  </a:lnTo>
                  <a:lnTo>
                    <a:pt x="724" y="605473"/>
                  </a:lnTo>
                  <a:cubicBezTo>
                    <a:pt x="-473" y="812195"/>
                    <a:pt x="1197" y="1018918"/>
                    <a:pt x="0" y="1225640"/>
                  </a:cubicBezTo>
                  <a:close/>
                </a:path>
              </a:pathLst>
            </a:cu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792" y="5422899"/>
              <a:ext cx="2729064" cy="1443671"/>
            </a:xfrm>
            <a:custGeom>
              <a:avLst/>
              <a:gdLst>
                <a:gd name="connsiteX0" fmla="*/ 1054100 w 2730500"/>
                <a:gd name="connsiteY0" fmla="*/ 1447800 h 1460500"/>
                <a:gd name="connsiteX1" fmla="*/ 2730500 w 2730500"/>
                <a:gd name="connsiteY1" fmla="*/ 393700 h 1460500"/>
                <a:gd name="connsiteX2" fmla="*/ 0 w 2730500"/>
                <a:gd name="connsiteY2" fmla="*/ 0 h 1460500"/>
                <a:gd name="connsiteX3" fmla="*/ 12700 w 2730500"/>
                <a:gd name="connsiteY3" fmla="*/ 1460500 h 1460500"/>
                <a:gd name="connsiteX4" fmla="*/ 1054100 w 2730500"/>
                <a:gd name="connsiteY4" fmla="*/ 1447800 h 1460500"/>
                <a:gd name="connsiteX0-1" fmla="*/ 1054100 w 2730500"/>
                <a:gd name="connsiteY0-2" fmla="*/ 1447800 h 1460500"/>
                <a:gd name="connsiteX1-3" fmla="*/ 2730500 w 2730500"/>
                <a:gd name="connsiteY1-4" fmla="*/ 393700 h 1460500"/>
                <a:gd name="connsiteX2-5" fmla="*/ 0 w 2730500"/>
                <a:gd name="connsiteY2-6" fmla="*/ 0 h 1460500"/>
                <a:gd name="connsiteX3-7" fmla="*/ 738 w 2730500"/>
                <a:gd name="connsiteY3-8" fmla="*/ 1460500 h 1460500"/>
                <a:gd name="connsiteX4-9" fmla="*/ 1054100 w 2730500"/>
                <a:gd name="connsiteY4-10" fmla="*/ 1447800 h 1460500"/>
                <a:gd name="connsiteX0-11" fmla="*/ 1060539 w 2736939"/>
                <a:gd name="connsiteY0-12" fmla="*/ 1447800 h 1447800"/>
                <a:gd name="connsiteX1-13" fmla="*/ 2736939 w 2736939"/>
                <a:gd name="connsiteY1-14" fmla="*/ 393700 h 1447800"/>
                <a:gd name="connsiteX2-15" fmla="*/ 6439 w 2736939"/>
                <a:gd name="connsiteY2-16" fmla="*/ 0 h 1447800"/>
                <a:gd name="connsiteX3-17" fmla="*/ 0 w 2736939"/>
                <a:gd name="connsiteY3-18" fmla="*/ 1434307 h 1447800"/>
                <a:gd name="connsiteX4-19" fmla="*/ 1060539 w 2736939"/>
                <a:gd name="connsiteY4-20" fmla="*/ 1447800 h 1447800"/>
                <a:gd name="connsiteX0-21" fmla="*/ 1054288 w 2730688"/>
                <a:gd name="connsiteY0-22" fmla="*/ 1447800 h 1458120"/>
                <a:gd name="connsiteX1-23" fmla="*/ 2730688 w 2730688"/>
                <a:gd name="connsiteY1-24" fmla="*/ 393700 h 1458120"/>
                <a:gd name="connsiteX2-25" fmla="*/ 188 w 2730688"/>
                <a:gd name="connsiteY2-26" fmla="*/ 0 h 1458120"/>
                <a:gd name="connsiteX3-27" fmla="*/ 12889 w 2730688"/>
                <a:gd name="connsiteY3-28" fmla="*/ 1458120 h 1458120"/>
                <a:gd name="connsiteX4-29" fmla="*/ 1054288 w 2730688"/>
                <a:gd name="connsiteY4-30" fmla="*/ 1447800 h 1458120"/>
                <a:gd name="connsiteX0-31" fmla="*/ 1054288 w 2730688"/>
                <a:gd name="connsiteY0-32" fmla="*/ 1459706 h 1459706"/>
                <a:gd name="connsiteX1-33" fmla="*/ 2730688 w 2730688"/>
                <a:gd name="connsiteY1-34" fmla="*/ 393700 h 1459706"/>
                <a:gd name="connsiteX2-35" fmla="*/ 188 w 2730688"/>
                <a:gd name="connsiteY2-36" fmla="*/ 0 h 1459706"/>
                <a:gd name="connsiteX3-37" fmla="*/ 12889 w 2730688"/>
                <a:gd name="connsiteY3-38" fmla="*/ 1458120 h 1459706"/>
                <a:gd name="connsiteX4-39" fmla="*/ 1054288 w 2730688"/>
                <a:gd name="connsiteY4-40" fmla="*/ 1459706 h 1459706"/>
                <a:gd name="connsiteX0-41" fmla="*/ 1054814 w 2731214"/>
                <a:gd name="connsiteY0-42" fmla="*/ 1459706 h 1459706"/>
                <a:gd name="connsiteX1-43" fmla="*/ 2731214 w 2731214"/>
                <a:gd name="connsiteY1-44" fmla="*/ 393700 h 1459706"/>
                <a:gd name="connsiteX2-45" fmla="*/ 714 w 2731214"/>
                <a:gd name="connsiteY2-46" fmla="*/ 0 h 1459706"/>
                <a:gd name="connsiteX3-47" fmla="*/ 2 w 2731214"/>
                <a:gd name="connsiteY3-48" fmla="*/ 1453661 h 1459706"/>
                <a:gd name="connsiteX4-49" fmla="*/ 1054814 w 2731214"/>
                <a:gd name="connsiteY4-50" fmla="*/ 1459706 h 1459706"/>
                <a:gd name="connsiteX0-51" fmla="*/ 1058939 w 2735339"/>
                <a:gd name="connsiteY0-52" fmla="*/ 1459706 h 1459706"/>
                <a:gd name="connsiteX1-53" fmla="*/ 2735339 w 2735339"/>
                <a:gd name="connsiteY1-54" fmla="*/ 393700 h 1459706"/>
                <a:gd name="connsiteX2-55" fmla="*/ 367 w 2735339"/>
                <a:gd name="connsiteY2-56" fmla="*/ 0 h 1459706"/>
                <a:gd name="connsiteX3-57" fmla="*/ 4127 w 2735339"/>
                <a:gd name="connsiteY3-58" fmla="*/ 1453661 h 1459706"/>
                <a:gd name="connsiteX4-59" fmla="*/ 1058939 w 2735339"/>
                <a:gd name="connsiteY4-60" fmla="*/ 1459706 h 1459706"/>
                <a:gd name="connsiteX0-61" fmla="*/ 1058821 w 2735221"/>
                <a:gd name="connsiteY0-62" fmla="*/ 1459706 h 1459706"/>
                <a:gd name="connsiteX1-63" fmla="*/ 2735221 w 2735221"/>
                <a:gd name="connsiteY1-64" fmla="*/ 393700 h 1459706"/>
                <a:gd name="connsiteX2-65" fmla="*/ 249 w 2735221"/>
                <a:gd name="connsiteY2-66" fmla="*/ 0 h 1459706"/>
                <a:gd name="connsiteX3-67" fmla="*/ 8480 w 2735221"/>
                <a:gd name="connsiteY3-68" fmla="*/ 1444745 h 1459706"/>
                <a:gd name="connsiteX4-69" fmla="*/ 1058821 w 2735221"/>
                <a:gd name="connsiteY4-70" fmla="*/ 1459706 h 1459706"/>
                <a:gd name="connsiteX0-71" fmla="*/ 1059215 w 2735615"/>
                <a:gd name="connsiteY0-72" fmla="*/ 1459706 h 1459706"/>
                <a:gd name="connsiteX1-73" fmla="*/ 2735615 w 2735615"/>
                <a:gd name="connsiteY1-74" fmla="*/ 393700 h 1459706"/>
                <a:gd name="connsiteX2-75" fmla="*/ 643 w 2735615"/>
                <a:gd name="connsiteY2-76" fmla="*/ 0 h 1459706"/>
                <a:gd name="connsiteX3-77" fmla="*/ 439 w 2735615"/>
                <a:gd name="connsiteY3-78" fmla="*/ 1441942 h 1459706"/>
                <a:gd name="connsiteX4-79" fmla="*/ 1059215 w 2735615"/>
                <a:gd name="connsiteY4-80" fmla="*/ 1459706 h 1459706"/>
                <a:gd name="connsiteX0-81" fmla="*/ 1059216 w 2735615"/>
                <a:gd name="connsiteY0-82" fmla="*/ 1448493 h 1448493"/>
                <a:gd name="connsiteX1-83" fmla="*/ 2735615 w 2735615"/>
                <a:gd name="connsiteY1-84" fmla="*/ 393700 h 1448493"/>
                <a:gd name="connsiteX2-85" fmla="*/ 643 w 2735615"/>
                <a:gd name="connsiteY2-86" fmla="*/ 0 h 1448493"/>
                <a:gd name="connsiteX3-87" fmla="*/ 439 w 2735615"/>
                <a:gd name="connsiteY3-88" fmla="*/ 1441942 h 1448493"/>
                <a:gd name="connsiteX4-89" fmla="*/ 1059216 w 2735615"/>
                <a:gd name="connsiteY4-90" fmla="*/ 1448493 h 1448493"/>
                <a:gd name="connsiteX0-91" fmla="*/ 1064840 w 2735615"/>
                <a:gd name="connsiteY0-92" fmla="*/ 1442886 h 1442886"/>
                <a:gd name="connsiteX1-93" fmla="*/ 2735615 w 2735615"/>
                <a:gd name="connsiteY1-94" fmla="*/ 393700 h 1442886"/>
                <a:gd name="connsiteX2-95" fmla="*/ 643 w 2735615"/>
                <a:gd name="connsiteY2-96" fmla="*/ 0 h 1442886"/>
                <a:gd name="connsiteX3-97" fmla="*/ 439 w 2735615"/>
                <a:gd name="connsiteY3-98" fmla="*/ 1441942 h 1442886"/>
                <a:gd name="connsiteX4-99" fmla="*/ 1064840 w 2735615"/>
                <a:gd name="connsiteY4-100" fmla="*/ 1442886 h 14428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5615" h="1442886">
                  <a:moveTo>
                    <a:pt x="1064840" y="1442886"/>
                  </a:moveTo>
                  <a:lnTo>
                    <a:pt x="2735615" y="393700"/>
                  </a:lnTo>
                  <a:lnTo>
                    <a:pt x="643" y="0"/>
                  </a:lnTo>
                  <a:cubicBezTo>
                    <a:pt x="-1503" y="478102"/>
                    <a:pt x="2585" y="963840"/>
                    <a:pt x="439" y="1441942"/>
                  </a:cubicBezTo>
                  <a:lnTo>
                    <a:pt x="1064840" y="1442886"/>
                  </a:lnTo>
                  <a:close/>
                </a:path>
              </a:pathLst>
            </a:cu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56329"/>
              <a:ext cx="3302000" cy="863600"/>
            </a:xfrm>
            <a:custGeom>
              <a:avLst/>
              <a:gdLst>
                <a:gd name="connsiteX0" fmla="*/ 12700 w 3340100"/>
                <a:gd name="connsiteY0" fmla="*/ 749300 h 863600"/>
                <a:gd name="connsiteX1" fmla="*/ 1460500 w 3340100"/>
                <a:gd name="connsiteY1" fmla="*/ 863600 h 863600"/>
                <a:gd name="connsiteX2" fmla="*/ 2832100 w 3340100"/>
                <a:gd name="connsiteY2" fmla="*/ 711200 h 863600"/>
                <a:gd name="connsiteX3" fmla="*/ 3340100 w 3340100"/>
                <a:gd name="connsiteY3" fmla="*/ 63500 h 863600"/>
                <a:gd name="connsiteX4" fmla="*/ 584200 w 3340100"/>
                <a:gd name="connsiteY4" fmla="*/ 76200 h 863600"/>
                <a:gd name="connsiteX5" fmla="*/ 0 w 3340100"/>
                <a:gd name="connsiteY5" fmla="*/ 0 h 863600"/>
                <a:gd name="connsiteX6" fmla="*/ 12700 w 3340100"/>
                <a:gd name="connsiteY6" fmla="*/ 749300 h 863600"/>
                <a:gd name="connsiteX0-1" fmla="*/ 25579 w 3340100"/>
                <a:gd name="connsiteY0-2" fmla="*/ 755739 h 863600"/>
                <a:gd name="connsiteX1-3" fmla="*/ 1460500 w 3340100"/>
                <a:gd name="connsiteY1-4" fmla="*/ 863600 h 863600"/>
                <a:gd name="connsiteX2-5" fmla="*/ 2832100 w 3340100"/>
                <a:gd name="connsiteY2-6" fmla="*/ 711200 h 863600"/>
                <a:gd name="connsiteX3-7" fmla="*/ 3340100 w 3340100"/>
                <a:gd name="connsiteY3-8" fmla="*/ 63500 h 863600"/>
                <a:gd name="connsiteX4-9" fmla="*/ 584200 w 3340100"/>
                <a:gd name="connsiteY4-10" fmla="*/ 76200 h 863600"/>
                <a:gd name="connsiteX5-11" fmla="*/ 0 w 3340100"/>
                <a:gd name="connsiteY5-12" fmla="*/ 0 h 863600"/>
                <a:gd name="connsiteX6-13" fmla="*/ 25579 w 3340100"/>
                <a:gd name="connsiteY6-14" fmla="*/ 755739 h 863600"/>
                <a:gd name="connsiteX0-15" fmla="*/ 0 w 3314521"/>
                <a:gd name="connsiteY0-16" fmla="*/ 755739 h 863600"/>
                <a:gd name="connsiteX1-17" fmla="*/ 1434921 w 3314521"/>
                <a:gd name="connsiteY1-18" fmla="*/ 863600 h 863600"/>
                <a:gd name="connsiteX2-19" fmla="*/ 2806521 w 3314521"/>
                <a:gd name="connsiteY2-20" fmla="*/ 711200 h 863600"/>
                <a:gd name="connsiteX3-21" fmla="*/ 3314521 w 3314521"/>
                <a:gd name="connsiteY3-22" fmla="*/ 63500 h 863600"/>
                <a:gd name="connsiteX4-23" fmla="*/ 558621 w 3314521"/>
                <a:gd name="connsiteY4-24" fmla="*/ 76200 h 863600"/>
                <a:gd name="connsiteX5-25" fmla="*/ 179 w 3314521"/>
                <a:gd name="connsiteY5-26" fmla="*/ 0 h 863600"/>
                <a:gd name="connsiteX6-27" fmla="*/ 0 w 3314521"/>
                <a:gd name="connsiteY6-28" fmla="*/ 755739 h 863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14521" h="863600">
                  <a:moveTo>
                    <a:pt x="0" y="755739"/>
                  </a:moveTo>
                  <a:lnTo>
                    <a:pt x="1434921" y="863600"/>
                  </a:lnTo>
                  <a:lnTo>
                    <a:pt x="2806521" y="711200"/>
                  </a:lnTo>
                  <a:lnTo>
                    <a:pt x="3314521" y="63500"/>
                  </a:lnTo>
                  <a:lnTo>
                    <a:pt x="558621" y="76200"/>
                  </a:lnTo>
                  <a:lnTo>
                    <a:pt x="179" y="0"/>
                  </a:lnTo>
                  <a:cubicBezTo>
                    <a:pt x="119" y="251913"/>
                    <a:pt x="60" y="503826"/>
                    <a:pt x="0" y="755739"/>
                  </a:cubicBezTo>
                  <a:close/>
                </a:path>
              </a:pathLst>
            </a:cu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3808329" y="1757864"/>
            <a:ext cx="7545471" cy="2852737"/>
          </a:xfrm>
        </p:spPr>
        <p:txBody>
          <a:bodyPr anchor="b"/>
          <a:lstStyle>
            <a:lvl1pPr>
              <a:defRPr sz="6000"/>
            </a:lvl1pPr>
          </a:lstStyle>
          <a:p>
            <a:pPr fontAlgn="auto"/>
            <a:r>
              <a:rPr lang="zh-CN" altLang="en-US" strike="noStrike" noProof="1" dirty="0" smtClean="0">
                <a:sym typeface="+mn-ea"/>
              </a:rPr>
              <a:t>Click to edit Master title style</a:t>
            </a:r>
            <a:endParaRPr lang="zh-CN" altLang="en-US" strike="noStrike" noProof="1" dirty="0"/>
          </a:p>
        </p:txBody>
      </p:sp>
      <p:sp>
        <p:nvSpPr>
          <p:cNvPr id="3" name="文本占位符 2"/>
          <p:cNvSpPr>
            <a:spLocks noGrp="1"/>
          </p:cNvSpPr>
          <p:nvPr>
            <p:ph type="body" idx="1" hasCustomPrompt="1"/>
          </p:nvPr>
        </p:nvSpPr>
        <p:spPr>
          <a:xfrm>
            <a:off x="3808329" y="4637589"/>
            <a:ext cx="7545471" cy="1500187"/>
          </a:xfrm>
        </p:spPr>
        <p:txBody>
          <a:bodyPr/>
          <a:lstStyle>
            <a:lvl1pPr marL="0" indent="0">
              <a:buNone/>
              <a:defRPr sz="240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sym typeface="+mn-ea"/>
              </a:rPr>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4098" name="组合 6"/>
          <p:cNvGrpSpPr/>
          <p:nvPr userDrawn="1"/>
        </p:nvGrpSpPr>
        <p:grpSpPr>
          <a:xfrm>
            <a:off x="0" y="0"/>
            <a:ext cx="12192000" cy="114300"/>
            <a:chOff x="-1" y="-2"/>
            <a:chExt cx="12192001" cy="177802"/>
          </a:xfrm>
        </p:grpSpPr>
        <p:sp>
          <p:nvSpPr>
            <p:cNvPr id="8" name="矩形 7"/>
            <p:cNvSpPr/>
            <p:nvPr/>
          </p:nvSpPr>
          <p:spPr>
            <a:xfrm>
              <a:off x="-1" y="-2"/>
              <a:ext cx="12192001" cy="177802"/>
            </a:xfrm>
            <a:prstGeom prst="rect">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流程图: 手动输入 8"/>
            <p:cNvSpPr/>
            <p:nvPr/>
          </p:nvSpPr>
          <p:spPr>
            <a:xfrm rot="16200000" flipV="1">
              <a:off x="406400" y="-406402"/>
              <a:ext cx="177799" cy="990601"/>
            </a:xfrm>
            <a:prstGeom prst="flowChartManualInpu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p>
            <a:pPr fontAlgn="auto"/>
            <a:r>
              <a:rPr lang="zh-CN" altLang="en-US" strike="noStrike" noProof="1" dirty="0" smtClean="0">
                <a:sym typeface="+mn-ea"/>
              </a:rPr>
              <a:t>Click to edit Master title style</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image" Target="../media/image12.png"/><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image" Target="../media/image14.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13.png"/><Relationship Id="rId10" Type="http://schemas.openxmlformats.org/officeDocument/2006/relationships/slideLayout" Target="../slideLayouts/slideLayout3.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5.xml"/><Relationship Id="rId3" Type="http://schemas.openxmlformats.org/officeDocument/2006/relationships/image" Target="../media/image16.png"/><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tags" Target="../tags/tag48.xml"/><Relationship Id="rId3" Type="http://schemas.openxmlformats.org/officeDocument/2006/relationships/image" Target="../media/image17.png"/><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image" Target="../media/image21.png"/><Relationship Id="rId6" Type="http://schemas.openxmlformats.org/officeDocument/2006/relationships/tags" Target="../tags/tag52.xml"/><Relationship Id="rId5" Type="http://schemas.openxmlformats.org/officeDocument/2006/relationships/image" Target="../media/image20.png"/><Relationship Id="rId4" Type="http://schemas.openxmlformats.org/officeDocument/2006/relationships/tags" Target="../tags/tag51.xml"/><Relationship Id="rId3" Type="http://schemas.openxmlformats.org/officeDocument/2006/relationships/image" Target="../media/image19.png"/><Relationship Id="rId2" Type="http://schemas.openxmlformats.org/officeDocument/2006/relationships/tags" Target="../tags/tag50.xml"/><Relationship Id="rId14" Type="http://schemas.openxmlformats.org/officeDocument/2006/relationships/slideLayout" Target="../slideLayouts/slideLayout3.xml"/><Relationship Id="rId13" Type="http://schemas.openxmlformats.org/officeDocument/2006/relationships/image" Target="../media/image23.png"/><Relationship Id="rId12" Type="http://schemas.openxmlformats.org/officeDocument/2006/relationships/tags" Target="../tags/tag56.xml"/><Relationship Id="rId11" Type="http://schemas.openxmlformats.org/officeDocument/2006/relationships/image" Target="../media/image22.png"/><Relationship Id="rId10" Type="http://schemas.openxmlformats.org/officeDocument/2006/relationships/tags" Target="../tags/tag55.xml"/><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8.xml"/><Relationship Id="rId2" Type="http://schemas.openxmlformats.org/officeDocument/2006/relationships/image" Target="../media/image24.png"/><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tags" Target="../tags/tag61.xml"/><Relationship Id="rId3" Type="http://schemas.openxmlformats.org/officeDocument/2006/relationships/image" Target="../media/image25.png"/><Relationship Id="rId2" Type="http://schemas.openxmlformats.org/officeDocument/2006/relationships/tags" Target="../tags/tag60.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8.png"/><Relationship Id="rId3" Type="http://schemas.openxmlformats.org/officeDocument/2006/relationships/tags" Target="../tags/tag63.xml"/><Relationship Id="rId2" Type="http://schemas.openxmlformats.org/officeDocument/2006/relationships/image" Target="../media/image27.png"/><Relationship Id="rId17" Type="http://schemas.openxmlformats.org/officeDocument/2006/relationships/notesSlide" Target="../notesSlides/notesSlide1.xml"/><Relationship Id="rId16" Type="http://schemas.openxmlformats.org/officeDocument/2006/relationships/slideLayout" Target="../slideLayouts/slideLayout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image" Target="../media/image30.png"/><Relationship Id="rId12" Type="http://schemas.openxmlformats.org/officeDocument/2006/relationships/tags" Target="../tags/tag70.xml"/><Relationship Id="rId11" Type="http://schemas.openxmlformats.org/officeDocument/2006/relationships/image" Target="../media/image29.png"/><Relationship Id="rId10" Type="http://schemas.openxmlformats.org/officeDocument/2006/relationships/tags" Target="../tags/tag69.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image" Target="../media/image32.png"/><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31.png"/><Relationship Id="rId14" Type="http://schemas.openxmlformats.org/officeDocument/2006/relationships/notesSlide" Target="../notesSlides/notesSlide2.xml"/><Relationship Id="rId13" Type="http://schemas.openxmlformats.org/officeDocument/2006/relationships/slideLayout" Target="../slideLayouts/slideLayout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3.xml"/></Relationships>
</file>

<file path=ppt/slides/_rels/slide21.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tags" Target="../tags/tag87.xml"/><Relationship Id="rId7" Type="http://schemas.openxmlformats.org/officeDocument/2006/relationships/image" Target="../media/image35.png"/><Relationship Id="rId6" Type="http://schemas.openxmlformats.org/officeDocument/2006/relationships/tags" Target="../tags/tag86.xml"/><Relationship Id="rId5" Type="http://schemas.openxmlformats.org/officeDocument/2006/relationships/image" Target="../media/image34.png"/><Relationship Id="rId4" Type="http://schemas.openxmlformats.org/officeDocument/2006/relationships/tags" Target="../tags/tag85.xml"/><Relationship Id="rId3" Type="http://schemas.openxmlformats.org/officeDocument/2006/relationships/image" Target="../media/image33.png"/><Relationship Id="rId2" Type="http://schemas.openxmlformats.org/officeDocument/2006/relationships/tags" Target="../tags/tag84.xml"/><Relationship Id="rId12" Type="http://schemas.openxmlformats.org/officeDocument/2006/relationships/notesSlide" Target="../notesSlides/notesSlide3.xml"/><Relationship Id="rId11" Type="http://schemas.openxmlformats.org/officeDocument/2006/relationships/slideLayout" Target="../slideLayouts/slideLayout3.xml"/><Relationship Id="rId10" Type="http://schemas.openxmlformats.org/officeDocument/2006/relationships/tags" Target="../tags/tag88.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38.jpeg"/><Relationship Id="rId4" Type="http://schemas.openxmlformats.org/officeDocument/2006/relationships/tags" Target="../tags/tag91.xml"/><Relationship Id="rId3" Type="http://schemas.openxmlformats.org/officeDocument/2006/relationships/image" Target="../media/image37.jpeg"/><Relationship Id="rId2" Type="http://schemas.openxmlformats.org/officeDocument/2006/relationships/tags" Target="../tags/tag90.xml"/><Relationship Id="rId1" Type="http://schemas.openxmlformats.org/officeDocument/2006/relationships/tags" Target="../tags/tag89.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xml"/><Relationship Id="rId5" Type="http://schemas.openxmlformats.org/officeDocument/2006/relationships/image" Target="../media/image40.jpeg"/><Relationship Id="rId4" Type="http://schemas.openxmlformats.org/officeDocument/2006/relationships/tags" Target="../tags/tag94.xml"/><Relationship Id="rId3" Type="http://schemas.openxmlformats.org/officeDocument/2006/relationships/image" Target="../media/image39.jpeg"/><Relationship Id="rId2" Type="http://schemas.openxmlformats.org/officeDocument/2006/relationships/tags" Target="../tags/tag93.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1.jpe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5.jpeg"/><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image" Target="../media/image42.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9.jpeg"/><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3.jpeg"/><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image" Target="../media/image50.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image" Target="../media/image54.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tags" Target="../tags/tag6.xml"/><Relationship Id="rId2" Type="http://schemas.openxmlformats.org/officeDocument/2006/relationships/image" Target="../media/image3.png"/><Relationship Id="rId12" Type="http://schemas.openxmlformats.org/officeDocument/2006/relationships/slideLayout" Target="../slideLayouts/slideLayout6.xml"/><Relationship Id="rId11" Type="http://schemas.openxmlformats.org/officeDocument/2006/relationships/tags" Target="../tags/tag10.xml"/><Relationship Id="rId10" Type="http://schemas.openxmlformats.org/officeDocument/2006/relationships/image" Target="../media/image7.sv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image" Target="../media/image9.png"/><Relationship Id="rId4" Type="http://schemas.openxmlformats.org/officeDocument/2006/relationships/tags" Target="../tags/tag13.xml"/><Relationship Id="rId3" Type="http://schemas.openxmlformats.org/officeDocument/2006/relationships/image" Target="../media/image8.png"/><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11.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11.png"/><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619943" y="1557973"/>
            <a:ext cx="6940550"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6000" b="1" i="0" u="none" strike="noStrike" kern="1200" cap="none" spc="0" normalizeH="0" baseline="0" noProof="0" dirty="0">
                <a:ln>
                  <a:noFill/>
                </a:ln>
                <a:solidFill>
                  <a:srgbClr val="BA636E"/>
                </a:solidFill>
                <a:effectLst/>
                <a:uLnTx/>
                <a:uFillTx/>
                <a:latin typeface="Arial" panose="020B0604020202020204" pitchFamily="34" charset="0"/>
                <a:ea typeface="Kozuka Gothic Pr6N H" pitchFamily="34" charset="-128"/>
                <a:cs typeface="Arial" panose="020B0604020202020204" pitchFamily="34" charset="0"/>
              </a:rPr>
              <a:t>PROJECT</a:t>
            </a:r>
            <a:r>
              <a:rPr kumimoji="0" lang="en-US" altLang="zh-CN" sz="60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Kozuka Gothic Pr6N H" pitchFamily="34" charset="-128"/>
                <a:cs typeface="Arial" panose="020B0604020202020204" pitchFamily="34" charset="0"/>
              </a:rPr>
              <a:t> </a:t>
            </a:r>
            <a:r>
              <a:rPr kumimoji="0" lang="en-US" altLang="zh-CN" sz="8800" b="1" i="0" u="none" strike="noStrike" kern="1200" cap="none" spc="0" normalizeH="0" baseline="0" noProof="0" dirty="0">
                <a:ln>
                  <a:noFill/>
                </a:ln>
                <a:solidFill>
                  <a:schemeClr val="bg2">
                    <a:lumMod val="25000"/>
                  </a:schemeClr>
                </a:solidFill>
                <a:effectLst/>
                <a:uLnTx/>
                <a:uFillTx/>
                <a:latin typeface="Arial" panose="020B0604020202020204" pitchFamily="34" charset="0"/>
                <a:ea typeface="Kozuka Gothic Pr6N H" pitchFamily="34" charset="-128"/>
                <a:cs typeface="Arial" panose="020B0604020202020204" pitchFamily="34" charset="0"/>
              </a:rPr>
              <a:t>REPORTS</a:t>
            </a:r>
            <a:endParaRPr kumimoji="0" lang="zh-CN" altLang="en-US" sz="6000" b="0" i="0" u="none" strike="noStrike" kern="1200" cap="none" spc="0" normalizeH="0" baseline="0" noProof="0" dirty="0">
              <a:ln>
                <a:noFill/>
              </a:ln>
              <a:solidFill>
                <a:schemeClr val="bg2">
                  <a:lumMod val="25000"/>
                </a:schemeClr>
              </a:solidFill>
              <a:effectLst/>
              <a:uLnTx/>
              <a:uFillTx/>
              <a:latin typeface="Arial" panose="020B0604020202020204" pitchFamily="34" charset="0"/>
              <a:ea typeface="+mj-ea"/>
              <a:cs typeface="Arial" panose="020B0604020202020204" pitchFamily="34" charset="0"/>
            </a:endParaRPr>
          </a:p>
        </p:txBody>
      </p:sp>
      <p:sp>
        <p:nvSpPr>
          <p:cNvPr id="7170" name="副标题 2"/>
          <p:cNvSpPr>
            <a:spLocks noGrp="1"/>
          </p:cNvSpPr>
          <p:nvPr>
            <p:ph type="subTitle" idx="1" hasCustomPrompt="1"/>
          </p:nvPr>
        </p:nvSpPr>
        <p:spPr>
          <a:xfrm>
            <a:off x="4496435" y="3835400"/>
            <a:ext cx="7064375" cy="456565"/>
          </a:xfrm>
        </p:spPr>
        <p:txBody>
          <a:bodyPr wrap="square" lIns="91440" tIns="45720" rIns="91440" bIns="45720" anchor="t" anchorCtr="0"/>
          <a:p>
            <a:pPr defTabSz="914400">
              <a:buClrTx/>
              <a:buSzTx/>
            </a:pPr>
            <a:r>
              <a:rPr lang="en-IN" altLang="en-US" sz="1800" b="1" i="1" kern="1200" dirty="0">
                <a:latin typeface="+mn-lt"/>
                <a:ea typeface="+mn-ea"/>
                <a:cs typeface="+mn-cs"/>
              </a:rPr>
              <a:t>Forecasting </a:t>
            </a:r>
            <a:r>
              <a:rPr lang="en-IN" altLang="en-US" sz="2000" b="1" i="1" kern="1200" dirty="0">
                <a:latin typeface="+mn-lt"/>
                <a:ea typeface="+mn-ea"/>
                <a:cs typeface="+mn-cs"/>
              </a:rPr>
              <a:t>Sales of 1115 Drug Stores in Advance for the Test Set</a:t>
            </a:r>
            <a:endParaRPr lang="en-IN" altLang="en-US" sz="2000" b="1" i="1" kern="1200" dirty="0">
              <a:latin typeface="+mn-lt"/>
              <a:ea typeface="+mn-ea"/>
              <a:cs typeface="+mn-cs"/>
            </a:endParaRPr>
          </a:p>
          <a:p>
            <a:pPr defTabSz="914400">
              <a:buClrTx/>
              <a:buSzTx/>
            </a:pPr>
            <a:endParaRPr lang="en-IN" altLang="en-US" sz="2000" b="1" i="1" kern="1200" dirty="0">
              <a:latin typeface="+mn-lt"/>
              <a:ea typeface="+mn-ea"/>
              <a:cs typeface="+mn-cs"/>
            </a:endParaRPr>
          </a:p>
        </p:txBody>
      </p:sp>
      <p:sp>
        <p:nvSpPr>
          <p:cNvPr id="3" name="Text Box 2"/>
          <p:cNvSpPr txBox="1"/>
          <p:nvPr/>
        </p:nvSpPr>
        <p:spPr>
          <a:xfrm>
            <a:off x="7359015" y="4364990"/>
            <a:ext cx="5689600" cy="645160"/>
          </a:xfrm>
          <a:prstGeom prst="rect">
            <a:avLst/>
          </a:prstGeom>
          <a:noFill/>
        </p:spPr>
        <p:txBody>
          <a:bodyPr wrap="square" rtlCol="0">
            <a:spAutoFit/>
          </a:bodyPr>
          <a:p>
            <a:r>
              <a:rPr lang="en-IN" altLang="en-US" sz="3600" b="1">
                <a:solidFill>
                  <a:srgbClr val="038497"/>
                </a:solidFill>
              </a:rPr>
              <a:t>BY : AKESH KUMAR</a:t>
            </a:r>
            <a:endParaRPr lang="en-IN" altLang="en-US" sz="3600" b="1">
              <a:solidFill>
                <a:srgbClr val="03849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5455" y="374015"/>
            <a:ext cx="11039475" cy="1325880"/>
          </a:xfrm>
        </p:spPr>
        <p:txBody>
          <a:bodyPr/>
          <a:p>
            <a:r>
              <a:rPr lang="en-IN" altLang="en-US"/>
              <a:t>How Model is Selected ?</a:t>
            </a:r>
            <a:endParaRPr lang="en-IN" altLang="en-US"/>
          </a:p>
        </p:txBody>
      </p:sp>
      <p:sp>
        <p:nvSpPr>
          <p:cNvPr id="3" name="Text Box 2"/>
          <p:cNvSpPr txBox="1"/>
          <p:nvPr/>
        </p:nvSpPr>
        <p:spPr>
          <a:xfrm>
            <a:off x="655320" y="1891665"/>
            <a:ext cx="10991850" cy="3987165"/>
          </a:xfrm>
          <a:prstGeom prst="rect">
            <a:avLst/>
          </a:prstGeom>
          <a:noFill/>
        </p:spPr>
        <p:txBody>
          <a:bodyPr wrap="square" rtlCol="0">
            <a:noAutofit/>
          </a:bodyPr>
          <a:p>
            <a:r>
              <a:rPr lang="en-IN" altLang="en-US" sz="2800"/>
              <a:t>When selecting a model, we need to consider the following:</a:t>
            </a:r>
            <a:endParaRPr lang="en-IN" altLang="en-US" sz="2800"/>
          </a:p>
          <a:p>
            <a:endParaRPr lang="en-IN" altLang="en-US" sz="2800"/>
          </a:p>
          <a:p>
            <a:pPr marL="457200" indent="-457200">
              <a:buFont typeface="Wingdings" panose="05000000000000000000" charset="0"/>
              <a:buChar char="o"/>
            </a:pPr>
            <a:r>
              <a:rPr lang="en-IN" altLang="en-US" sz="2800"/>
              <a:t>Our </a:t>
            </a:r>
            <a:r>
              <a:rPr lang="en-IN" altLang="en-US" sz="2800" b="1"/>
              <a:t>dataset</a:t>
            </a:r>
            <a:r>
              <a:rPr lang="en-IN" altLang="en-US" sz="2800"/>
              <a:t> is quite </a:t>
            </a:r>
            <a:r>
              <a:rPr lang="en-IN" altLang="en-US" sz="2800" b="1"/>
              <a:t>large</a:t>
            </a:r>
            <a:r>
              <a:rPr lang="en-IN" altLang="en-US" sz="2800"/>
              <a:t>, so simple </a:t>
            </a:r>
            <a:r>
              <a:rPr lang="en-IN" altLang="en-US" sz="2800" b="1"/>
              <a:t>machine learning algorithms</a:t>
            </a:r>
            <a:r>
              <a:rPr lang="en-IN" altLang="en-US" sz="2800"/>
              <a:t> may have </a:t>
            </a:r>
            <a:r>
              <a:rPr lang="en-IN" altLang="en-US" sz="2800" b="1"/>
              <a:t>trouble</a:t>
            </a:r>
            <a:r>
              <a:rPr lang="en-IN" altLang="en-US" sz="2800"/>
              <a:t> with training.</a:t>
            </a:r>
            <a:endParaRPr lang="en-IN" altLang="en-US" sz="2800"/>
          </a:p>
          <a:p>
            <a:pPr marL="457200" indent="-457200">
              <a:buFont typeface="Wingdings" panose="05000000000000000000" charset="0"/>
              <a:buChar char="o"/>
            </a:pPr>
            <a:r>
              <a:rPr lang="en-IN" altLang="en-US" sz="2800"/>
              <a:t>If the data has a </a:t>
            </a:r>
            <a:r>
              <a:rPr lang="en-IN" altLang="en-US" sz="2800" b="1"/>
              <a:t>linear relationship</a:t>
            </a:r>
            <a:r>
              <a:rPr lang="en-IN" altLang="en-US" sz="2800"/>
              <a:t>, we will use a </a:t>
            </a:r>
            <a:r>
              <a:rPr lang="en-IN" altLang="en-US" sz="2800" b="1"/>
              <a:t>linear hypothesis</a:t>
            </a:r>
            <a:r>
              <a:rPr lang="en-IN" altLang="en-US" sz="2800"/>
              <a:t> and </a:t>
            </a:r>
            <a:r>
              <a:rPr lang="en-IN" altLang="en-US" sz="2800" b="1"/>
              <a:t>employ Stochastic Gradient Descent</a:t>
            </a:r>
            <a:r>
              <a:rPr lang="en-IN" altLang="en-US" sz="2800"/>
              <a:t>.</a:t>
            </a:r>
            <a:endParaRPr lang="en-IN" altLang="en-US" sz="2800"/>
          </a:p>
          <a:p>
            <a:pPr marL="457200" indent="-457200">
              <a:buFont typeface="Wingdings" panose="05000000000000000000" charset="0"/>
              <a:buChar char="o"/>
            </a:pPr>
            <a:r>
              <a:rPr lang="en-IN" altLang="en-US" sz="2800"/>
              <a:t>If the data is </a:t>
            </a:r>
            <a:r>
              <a:rPr lang="en-IN" altLang="en-US" sz="2800" b="1"/>
              <a:t>non-linear</a:t>
            </a:r>
            <a:r>
              <a:rPr lang="en-IN" altLang="en-US" sz="2800"/>
              <a:t>, we will resort to using </a:t>
            </a:r>
            <a:r>
              <a:rPr lang="en-IN" altLang="en-US" sz="2800" b="1"/>
              <a:t>XGBoost </a:t>
            </a:r>
            <a:r>
              <a:rPr lang="en-IN" altLang="en-US" sz="2800"/>
              <a:t>or </a:t>
            </a:r>
            <a:r>
              <a:rPr lang="en-IN" altLang="en-US" sz="2800" b="1"/>
              <a:t>deep learning techniques</a:t>
            </a:r>
            <a:r>
              <a:rPr lang="en-IN" altLang="en-US" sz="2800"/>
              <a:t>, as we have </a:t>
            </a:r>
            <a:r>
              <a:rPr lang="en-IN" altLang="en-US" sz="2800" b="1"/>
              <a:t>enough data</a:t>
            </a:r>
            <a:r>
              <a:rPr lang="en-IN" altLang="en-US" sz="2800"/>
              <a:t> and the facilities to train machine learning models on large datasets using </a:t>
            </a:r>
            <a:r>
              <a:rPr lang="en-IN" altLang="en-US" sz="2800" b="1"/>
              <a:t>GPU</a:t>
            </a:r>
            <a:r>
              <a:rPr lang="en-IN" altLang="en-US" sz="2800"/>
              <a:t>s.</a:t>
            </a:r>
            <a:endParaRPr lang="en-I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3"/>
          <p:cNvSpPr>
            <a:spLocks noGrp="1"/>
          </p:cNvSpPr>
          <p:nvPr>
            <p:custDataLst>
              <p:tags r:id="rId1"/>
            </p:custDataLst>
          </p:nvPr>
        </p:nvSpPr>
        <p:spPr>
          <a:xfrm>
            <a:off x="736600" y="268668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What Features Say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Picture 12"/>
          <p:cNvPicPr>
            <a:picLocks noChangeAspect="1"/>
          </p:cNvPicPr>
          <p:nvPr>
            <p:custDataLst>
              <p:tags r:id="rId1"/>
            </p:custDataLst>
          </p:nvPr>
        </p:nvPicPr>
        <p:blipFill>
          <a:blip r:embed="rId2"/>
          <a:stretch>
            <a:fillRect/>
          </a:stretch>
        </p:blipFill>
        <p:spPr>
          <a:xfrm>
            <a:off x="361315" y="858520"/>
            <a:ext cx="6184265" cy="4714240"/>
          </a:xfrm>
          <a:prstGeom prst="rect">
            <a:avLst/>
          </a:prstGeom>
        </p:spPr>
      </p:pic>
      <p:sp>
        <p:nvSpPr>
          <p:cNvPr id="4" name="Text Box 3"/>
          <p:cNvSpPr txBox="1"/>
          <p:nvPr/>
        </p:nvSpPr>
        <p:spPr>
          <a:xfrm>
            <a:off x="257175" y="193675"/>
            <a:ext cx="3982085" cy="526415"/>
          </a:xfrm>
          <a:prstGeom prst="rect">
            <a:avLst/>
          </a:prstGeom>
          <a:noFill/>
        </p:spPr>
        <p:txBody>
          <a:bodyPr wrap="square" rtlCol="0">
            <a:noAutofit/>
          </a:bodyPr>
          <a:p>
            <a:r>
              <a:rPr lang="en-IN" altLang="en-US" sz="40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t>
            </a:r>
            <a:r>
              <a:rPr lang="en-US" altLang="zh-C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SALES</a:t>
            </a:r>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&amp; OPEN</a:t>
            </a:r>
            <a:endPar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9" name="Text Box 8"/>
          <p:cNvSpPr txBox="1"/>
          <p:nvPr>
            <p:custDataLst>
              <p:tags r:id="rId3"/>
            </p:custDataLst>
          </p:nvPr>
        </p:nvSpPr>
        <p:spPr>
          <a:xfrm>
            <a:off x="6452870" y="1500505"/>
            <a:ext cx="5481320" cy="4650105"/>
          </a:xfrm>
          <a:prstGeom prst="rect">
            <a:avLst/>
          </a:prstGeom>
          <a:noFill/>
        </p:spPr>
        <p:txBody>
          <a:bodyPr wrap="square" rtlCol="0">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marL="457200" indent="-457200">
              <a:buFont typeface="Wingdings" panose="05000000000000000000" charset="0"/>
              <a:buChar char="o"/>
            </a:pPr>
            <a:r>
              <a:rPr lang="en-IN" altLang="en-US" sz="2800" b="1"/>
              <a:t>Sales </a:t>
            </a:r>
            <a:r>
              <a:rPr lang="en-IN" altLang="en-US" sz="2800"/>
              <a:t>seems </a:t>
            </a:r>
            <a:r>
              <a:rPr lang="en-IN" altLang="en-US" sz="2800">
                <a:highlight>
                  <a:srgbClr val="FFFF00"/>
                </a:highlight>
              </a:rPr>
              <a:t>LogNoramally </a:t>
            </a:r>
            <a:r>
              <a:rPr lang="en-IN" altLang="en-US" sz="2800"/>
              <a:t>distributed with </a:t>
            </a:r>
            <a:r>
              <a:rPr lang="en-IN" altLang="en-US" sz="2800" b="1" i="1"/>
              <a:t>Alot of zero</a:t>
            </a:r>
            <a:r>
              <a:rPr lang="en-IN" altLang="en-US" sz="2800"/>
              <a:t> values</a:t>
            </a:r>
            <a:r>
              <a:rPr lang="en-US" sz="2800"/>
              <a:t>.</a:t>
            </a:r>
            <a:endParaRPr lang="en-US" sz="2800"/>
          </a:p>
          <a:p>
            <a:pPr marL="457200" indent="-457200">
              <a:buFont typeface="Wingdings" panose="05000000000000000000" charset="0"/>
              <a:buChar char="o"/>
            </a:pPr>
            <a:r>
              <a:rPr lang="en-IN" altLang="en-US" sz="2800"/>
              <a:t>Why</a:t>
            </a:r>
            <a:r>
              <a:rPr lang="en-IN" altLang="en-US" sz="2800" b="1"/>
              <a:t> Zeros</a:t>
            </a:r>
            <a:r>
              <a:rPr lang="en-IN" altLang="en-US" sz="2800"/>
              <a:t>?</a:t>
            </a:r>
            <a:r>
              <a:rPr lang="en-US" sz="2800"/>
              <a:t>: </a:t>
            </a:r>
            <a:r>
              <a:rPr lang="en-IN" altLang="en-US" sz="2800"/>
              <a:t>Many entries are recorded with zero sales, Even when </a:t>
            </a:r>
            <a:r>
              <a:rPr lang="en-IN" altLang="en-US" sz="2800" b="1" i="1"/>
              <a:t>Store is Closed</a:t>
            </a:r>
            <a:r>
              <a:rPr lang="en-IN" altLang="en-US" sz="2800"/>
              <a:t>, Also </a:t>
            </a:r>
            <a:r>
              <a:rPr lang="en-IN" altLang="en-US" sz="2800" b="1"/>
              <a:t>Holidays</a:t>
            </a:r>
            <a:r>
              <a:rPr lang="en-IN" altLang="en-US" sz="2800"/>
              <a:t> &amp; </a:t>
            </a:r>
            <a:r>
              <a:rPr lang="en-IN" altLang="en-US" sz="2800" b="1"/>
              <a:t>Refurbishment</a:t>
            </a:r>
            <a:r>
              <a:rPr lang="en-IN" altLang="en-US" sz="2800"/>
              <a:t> might be another reason.</a:t>
            </a:r>
            <a:endParaRPr lang="en-US" sz="2800"/>
          </a:p>
          <a:p>
            <a:pPr>
              <a:buFont typeface="Arial" panose="020B0604020202020204" pitchFamily="34" charset="0"/>
            </a:pPr>
            <a:endParaRPr lang="en-US" altLang="en-IN" sz="2800"/>
          </a:p>
        </p:txBody>
      </p:sp>
      <p:sp useBgFill="1">
        <p:nvSpPr>
          <p:cNvPr id="15" name="Text Box 14"/>
          <p:cNvSpPr txBox="1"/>
          <p:nvPr>
            <p:custDataLst>
              <p:tags r:id="rId4"/>
            </p:custDataLst>
          </p:nvPr>
        </p:nvSpPr>
        <p:spPr>
          <a:xfrm>
            <a:off x="2901315" y="2545715"/>
            <a:ext cx="2282190" cy="645160"/>
          </a:xfrm>
          <a:prstGeom prst="rect">
            <a:avLst/>
          </a:prstGeom>
          <a:ln w="41275" cmpd="sng">
            <a:solidFill>
              <a:srgbClr val="C31C4F"/>
            </a:solidFill>
            <a:prstDash val="solid"/>
            <a:miter lim="800000"/>
          </a:ln>
        </p:spPr>
        <p:txBody>
          <a:bodyPr wrap="square" rtlCol="0">
            <a:spAutoFit/>
          </a:bodyPr>
          <a:p>
            <a:pPr algn="ctr"/>
            <a:r>
              <a:rPr lang="en-US" altLang="en-IN" sz="3600" b="1" noProof="0" dirty="0">
                <a:ln>
                  <a:noFill/>
                </a:ln>
                <a:solidFill>
                  <a:srgbClr val="C31C4F"/>
                </a:solidFill>
                <a:effectLst/>
                <a:uLnTx/>
                <a:uFillTx/>
                <a:latin typeface="+mj-lt"/>
                <a:ea typeface="+mj-ea"/>
                <a:cs typeface="Arial" panose="020B0604020202020204" pitchFamily="34" charset="0"/>
              </a:rPr>
              <a:t>BEFORE</a:t>
            </a:r>
            <a:endParaRPr lang="en-US" altLang="en-IN" sz="3600" b="1" noProof="0" dirty="0">
              <a:ln>
                <a:noFill/>
              </a:ln>
              <a:solidFill>
                <a:srgbClr val="C31C4F"/>
              </a:solidFill>
              <a:effectLst/>
              <a:uLnTx/>
              <a:uFillTx/>
              <a:latin typeface="+mj-lt"/>
              <a:ea typeface="+mj-ea"/>
              <a:cs typeface="Arial" panose="020B0604020202020204" pitchFamily="34" charset="0"/>
            </a:endParaRPr>
          </a:p>
        </p:txBody>
      </p:sp>
      <p:cxnSp>
        <p:nvCxnSpPr>
          <p:cNvPr id="3" name="Straight Arrow Connector 2"/>
          <p:cNvCxnSpPr/>
          <p:nvPr/>
        </p:nvCxnSpPr>
        <p:spPr>
          <a:xfrm flipH="1">
            <a:off x="609600" y="1802765"/>
            <a:ext cx="1456690" cy="710565"/>
          </a:xfrm>
          <a:prstGeom prst="straightConnector1">
            <a:avLst/>
          </a:prstGeom>
          <a:ln w="57150" cap="rnd">
            <a:solidFill>
              <a:srgbClr val="094484"/>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custDataLst>
              <p:tags r:id="rId1"/>
            </p:custDataLst>
          </p:nvPr>
        </p:nvPicPr>
        <p:blipFill>
          <a:blip r:embed="rId2"/>
          <a:stretch>
            <a:fillRect/>
          </a:stretch>
        </p:blipFill>
        <p:spPr>
          <a:xfrm>
            <a:off x="107950" y="734695"/>
            <a:ext cx="7103110" cy="3514725"/>
          </a:xfrm>
          <a:prstGeom prst="rect">
            <a:avLst/>
          </a:prstGeom>
        </p:spPr>
      </p:pic>
      <p:sp>
        <p:nvSpPr>
          <p:cNvPr id="7" name="Text Box 6"/>
          <p:cNvSpPr txBox="1"/>
          <p:nvPr>
            <p:custDataLst>
              <p:tags r:id="rId3"/>
            </p:custDataLst>
          </p:nvPr>
        </p:nvSpPr>
        <p:spPr>
          <a:xfrm>
            <a:off x="0" y="193675"/>
            <a:ext cx="6214110" cy="1191895"/>
          </a:xfrm>
          <a:prstGeom prst="rect">
            <a:avLst/>
          </a:prstGeom>
          <a:noFill/>
        </p:spPr>
        <p:txBody>
          <a:bodyPr wrap="square" rtlCol="0">
            <a:noAutofit/>
          </a:bodyPr>
          <a:p>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t>
            </a:r>
            <a:r>
              <a:rPr lang="en-US" altLang="zh-C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SALES, Open</a:t>
            </a:r>
            <a:r>
              <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&amp; StoreType</a:t>
            </a:r>
            <a:endPar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pic>
        <p:nvPicPr>
          <p:cNvPr id="12" name="Picture 11"/>
          <p:cNvPicPr>
            <a:picLocks noChangeAspect="1"/>
          </p:cNvPicPr>
          <p:nvPr>
            <p:custDataLst>
              <p:tags r:id="rId4"/>
            </p:custDataLst>
          </p:nvPr>
        </p:nvPicPr>
        <p:blipFill>
          <a:blip r:embed="rId5"/>
          <a:stretch>
            <a:fillRect/>
          </a:stretch>
        </p:blipFill>
        <p:spPr>
          <a:xfrm>
            <a:off x="7373620" y="476885"/>
            <a:ext cx="4564380" cy="3908425"/>
          </a:xfrm>
          <a:prstGeom prst="rect">
            <a:avLst/>
          </a:prstGeom>
        </p:spPr>
      </p:pic>
      <p:sp useBgFill="1">
        <p:nvSpPr>
          <p:cNvPr id="14" name="Text Box 13"/>
          <p:cNvSpPr txBox="1"/>
          <p:nvPr>
            <p:custDataLst>
              <p:tags r:id="rId6"/>
            </p:custDataLst>
          </p:nvPr>
        </p:nvSpPr>
        <p:spPr>
          <a:xfrm>
            <a:off x="9815830" y="786765"/>
            <a:ext cx="1840230" cy="598805"/>
          </a:xfrm>
          <a:prstGeom prst="rect">
            <a:avLst/>
          </a:prstGeom>
          <a:ln w="41275" cmpd="sng">
            <a:solidFill>
              <a:srgbClr val="C31C4F"/>
            </a:solidFill>
            <a:prstDash val="solid"/>
            <a:miter lim="800000"/>
          </a:ln>
        </p:spPr>
        <p:txBody>
          <a:bodyPr wrap="square" rtlCol="0">
            <a:noAutofit/>
          </a:bodyPr>
          <a:p>
            <a:pPr algn="ctr"/>
            <a:r>
              <a:rPr lang="en-US" altLang="en-IN" sz="3600" b="1" noProof="0" dirty="0">
                <a:ln>
                  <a:noFill/>
                </a:ln>
                <a:solidFill>
                  <a:srgbClr val="C31C4F"/>
                </a:solidFill>
                <a:effectLst/>
                <a:uLnTx/>
                <a:uFillTx/>
                <a:latin typeface="+mj-lt"/>
                <a:ea typeface="+mj-ea"/>
                <a:cs typeface="Arial" panose="020B0604020202020204" pitchFamily="34" charset="0"/>
              </a:rPr>
              <a:t>AFTER</a:t>
            </a:r>
            <a:endParaRPr lang="en-US" altLang="en-IN" sz="3600" b="1" noProof="0" dirty="0">
              <a:ln>
                <a:noFill/>
              </a:ln>
              <a:solidFill>
                <a:srgbClr val="C31C4F"/>
              </a:solidFill>
              <a:effectLst/>
              <a:uLnTx/>
              <a:uFillTx/>
              <a:latin typeface="+mj-lt"/>
              <a:ea typeface="+mj-ea"/>
              <a:cs typeface="Arial" panose="020B0604020202020204" pitchFamily="34" charset="0"/>
            </a:endParaRPr>
          </a:p>
        </p:txBody>
      </p:sp>
      <p:sp>
        <p:nvSpPr>
          <p:cNvPr id="9" name="Text Box 8"/>
          <p:cNvSpPr txBox="1"/>
          <p:nvPr>
            <p:custDataLst>
              <p:tags r:id="rId7"/>
            </p:custDataLst>
          </p:nvPr>
        </p:nvSpPr>
        <p:spPr>
          <a:xfrm>
            <a:off x="318770" y="4385310"/>
            <a:ext cx="11337290" cy="2557780"/>
          </a:xfrm>
          <a:prstGeom prst="rect">
            <a:avLst/>
          </a:prstGeom>
          <a:noFill/>
        </p:spPr>
        <p:txBody>
          <a:bodyPr wrap="square" rtlCol="0">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marL="457200" indent="-457200">
              <a:buFont typeface="Wingdings" panose="05000000000000000000" charset="0"/>
              <a:buChar char="o"/>
            </a:pPr>
            <a:r>
              <a:rPr lang="en-US" altLang="en-IN" sz="2800"/>
              <a:t>It is clear that when Stores are</a:t>
            </a:r>
            <a:r>
              <a:rPr lang="en-US" altLang="en-IN" sz="2800" b="1"/>
              <a:t> Closed,</a:t>
            </a:r>
            <a:r>
              <a:rPr lang="en-US" altLang="en-IN" sz="2800"/>
              <a:t> then they are  </a:t>
            </a:r>
            <a:r>
              <a:rPr lang="en-US" altLang="en-IN" sz="2800" b="1"/>
              <a:t>not contributing</a:t>
            </a:r>
            <a:r>
              <a:rPr lang="en-US" altLang="en-IN" sz="2800"/>
              <a:t> </a:t>
            </a:r>
            <a:r>
              <a:rPr lang="en-US" altLang="en-IN" sz="2800" b="1"/>
              <a:t>to sales</a:t>
            </a:r>
            <a:r>
              <a:rPr lang="en-US" altLang="en-IN" sz="2800"/>
              <a:t>. Also entries did’nt contributes in forecasting. </a:t>
            </a:r>
            <a:endParaRPr lang="en-US" altLang="en-IN" sz="2800"/>
          </a:p>
          <a:p>
            <a:pPr marL="457200" indent="-457200">
              <a:lnSpc>
                <a:spcPct val="30000"/>
              </a:lnSpc>
              <a:buFont typeface="Wingdings" panose="05000000000000000000" charset="0"/>
              <a:buChar char="o"/>
            </a:pPr>
            <a:endParaRPr lang="en-US" altLang="en-IN" sz="2800"/>
          </a:p>
          <a:p>
            <a:pPr marL="457200" indent="-457200">
              <a:buFont typeface="Wingdings" panose="05000000000000000000" charset="0"/>
              <a:buChar char="o"/>
            </a:pPr>
            <a:r>
              <a:rPr lang="en-US" altLang="en-IN" sz="2800"/>
              <a:t>Therefore better to </a:t>
            </a:r>
            <a:r>
              <a:rPr lang="en-IN" altLang="en-US" sz="2800" b="1">
                <a:solidFill>
                  <a:srgbClr val="FF0000"/>
                </a:solidFill>
              </a:rPr>
              <a:t>D</a:t>
            </a:r>
            <a:r>
              <a:rPr lang="en-US" altLang="en-IN" sz="2800" b="1">
                <a:solidFill>
                  <a:srgbClr val="FF0000"/>
                </a:solidFill>
              </a:rPr>
              <a:t>rop </a:t>
            </a:r>
            <a:r>
              <a:rPr lang="en-US" altLang="en-IN" sz="2800"/>
              <a:t>these</a:t>
            </a:r>
            <a:r>
              <a:rPr lang="en-IN" altLang="en-US" sz="2800"/>
              <a:t> 130k</a:t>
            </a:r>
            <a:r>
              <a:rPr lang="en-US" altLang="en-IN" sz="2800"/>
              <a:t> enteries.</a:t>
            </a:r>
            <a:endParaRPr lang="en-US" altLang="en-IN" sz="2800"/>
          </a:p>
        </p:txBody>
      </p:sp>
      <p:pic>
        <p:nvPicPr>
          <p:cNvPr id="2" name="Picture 1"/>
          <p:cNvPicPr>
            <a:picLocks noChangeAspect="1"/>
          </p:cNvPicPr>
          <p:nvPr>
            <p:custDataLst>
              <p:tags r:id="rId8"/>
            </p:custDataLst>
          </p:nvPr>
        </p:nvPicPr>
        <p:blipFill>
          <a:blip r:embed="rId9"/>
          <a:stretch>
            <a:fillRect/>
          </a:stretch>
        </p:blipFill>
        <p:spPr>
          <a:xfrm>
            <a:off x="9808210" y="1516380"/>
            <a:ext cx="1847850" cy="428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0" y="193675"/>
            <a:ext cx="4022090" cy="1379855"/>
          </a:xfrm>
          <a:prstGeom prst="rect">
            <a:avLst/>
          </a:prstGeom>
          <a:noFill/>
        </p:spPr>
        <p:txBody>
          <a:bodyPr wrap="square" rtlCol="0">
            <a:noAutofit/>
          </a:bodyPr>
          <a:p>
            <a:r>
              <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StoreType</a:t>
            </a:r>
            <a:endPar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pic>
        <p:nvPicPr>
          <p:cNvPr id="3" name="Picture 2"/>
          <p:cNvPicPr>
            <a:picLocks noChangeAspect="1"/>
          </p:cNvPicPr>
          <p:nvPr>
            <p:custDataLst>
              <p:tags r:id="rId2"/>
            </p:custDataLst>
          </p:nvPr>
        </p:nvPicPr>
        <p:blipFill>
          <a:blip r:embed="rId3"/>
          <a:stretch>
            <a:fillRect/>
          </a:stretch>
        </p:blipFill>
        <p:spPr>
          <a:xfrm>
            <a:off x="5724525" y="193675"/>
            <a:ext cx="6124575" cy="4491355"/>
          </a:xfrm>
          <a:prstGeom prst="rect">
            <a:avLst/>
          </a:prstGeom>
        </p:spPr>
      </p:pic>
      <p:sp>
        <p:nvSpPr>
          <p:cNvPr id="9" name="Text Box 8"/>
          <p:cNvSpPr txBox="1"/>
          <p:nvPr>
            <p:custDataLst>
              <p:tags r:id="rId4"/>
            </p:custDataLst>
          </p:nvPr>
        </p:nvSpPr>
        <p:spPr>
          <a:xfrm>
            <a:off x="241300" y="2048510"/>
            <a:ext cx="4473575" cy="3242945"/>
          </a:xfrm>
          <a:prstGeom prst="rect">
            <a:avLst/>
          </a:prstGeom>
          <a:noFill/>
        </p:spPr>
        <p:txBody>
          <a:bodyPr wrap="square" rtlCol="0">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a:buFont typeface="Wingdings" panose="05000000000000000000" charset="0"/>
            </a:pPr>
            <a:endParaRPr lang="en-IN" altLang="en-US" sz="2800"/>
          </a:p>
          <a:p>
            <a:pPr marL="457200" indent="-457200">
              <a:buFont typeface="Wingdings" panose="05000000000000000000" charset="0"/>
              <a:buChar char="o"/>
            </a:pPr>
            <a:r>
              <a:rPr lang="en-US" altLang="en-IN" sz="2800"/>
              <a:t>We have highest no. of records of store Type a then d, then c and in last and least StoreType b.</a:t>
            </a:r>
            <a:endParaRPr lang="en-US" altLang="en-IN" sz="2800"/>
          </a:p>
        </p:txBody>
      </p:sp>
      <p:sp>
        <p:nvSpPr>
          <p:cNvPr id="7" name="Text Box 6"/>
          <p:cNvSpPr txBox="1"/>
          <p:nvPr/>
        </p:nvSpPr>
        <p:spPr>
          <a:xfrm>
            <a:off x="6619875" y="590550"/>
            <a:ext cx="952500" cy="368300"/>
          </a:xfrm>
          <a:prstGeom prst="rect">
            <a:avLst/>
          </a:prstGeom>
          <a:solidFill>
            <a:schemeClr val="bg1"/>
          </a:solidFill>
        </p:spPr>
        <p:txBody>
          <a:bodyPr wrap="square" rtlCol="0">
            <a:spAutoFit/>
          </a:bodyPr>
          <a:p>
            <a:pPr algn="ctr"/>
            <a:r>
              <a:rPr lang="en-US"/>
              <a:t>351476</a:t>
            </a:r>
            <a:endParaRPr lang="en-US"/>
          </a:p>
        </p:txBody>
      </p:sp>
      <p:sp>
        <p:nvSpPr>
          <p:cNvPr id="8" name="Text Box 7"/>
          <p:cNvSpPr txBox="1"/>
          <p:nvPr/>
        </p:nvSpPr>
        <p:spPr>
          <a:xfrm>
            <a:off x="7991475" y="2251075"/>
            <a:ext cx="895350" cy="368300"/>
          </a:xfrm>
          <a:prstGeom prst="rect">
            <a:avLst/>
          </a:prstGeom>
          <a:solidFill>
            <a:schemeClr val="bg1"/>
          </a:solidFill>
        </p:spPr>
        <p:txBody>
          <a:bodyPr wrap="square" rtlCol="0">
            <a:spAutoFit/>
          </a:bodyPr>
          <a:p>
            <a:pPr lvl="0" algn="ctr">
              <a:buClrTx/>
              <a:buSzTx/>
              <a:buFontTx/>
            </a:pPr>
            <a:r>
              <a:rPr lang="en-US" sz="1800">
                <a:sym typeface="+mn-ea"/>
              </a:rPr>
              <a:t>1978</a:t>
            </a:r>
            <a:r>
              <a:rPr lang="en-US" sz="1800">
                <a:sym typeface="+mn-ea"/>
              </a:rPr>
              <a:t>46</a:t>
            </a:r>
            <a:endParaRPr lang="en-US" sz="1800">
              <a:sym typeface="+mn-ea"/>
            </a:endParaRPr>
          </a:p>
        </p:txBody>
      </p:sp>
      <p:sp>
        <p:nvSpPr>
          <p:cNvPr id="10" name="Text Box 9"/>
          <p:cNvSpPr txBox="1"/>
          <p:nvPr/>
        </p:nvSpPr>
        <p:spPr>
          <a:xfrm>
            <a:off x="9335135" y="3486150"/>
            <a:ext cx="894080" cy="368300"/>
          </a:xfrm>
          <a:prstGeom prst="rect">
            <a:avLst/>
          </a:prstGeom>
          <a:solidFill>
            <a:schemeClr val="bg1"/>
          </a:solidFill>
        </p:spPr>
        <p:txBody>
          <a:bodyPr wrap="square" rtlCol="0">
            <a:spAutoFit/>
          </a:bodyPr>
          <a:p>
            <a:pPr lvl="0" algn="ctr">
              <a:buClrTx/>
              <a:buSzTx/>
              <a:buFontTx/>
            </a:pPr>
            <a:r>
              <a:rPr lang="en-US" sz="1800">
                <a:sym typeface="+mn-ea"/>
              </a:rPr>
              <a:t>87076</a:t>
            </a:r>
            <a:endParaRPr lang="en-US" sz="1800">
              <a:sym typeface="+mn-ea"/>
            </a:endParaRPr>
          </a:p>
        </p:txBody>
      </p:sp>
      <p:sp>
        <p:nvSpPr>
          <p:cNvPr id="12" name="Text Box 11"/>
          <p:cNvSpPr txBox="1"/>
          <p:nvPr/>
        </p:nvSpPr>
        <p:spPr>
          <a:xfrm>
            <a:off x="10696575" y="3854450"/>
            <a:ext cx="844550" cy="368300"/>
          </a:xfrm>
          <a:prstGeom prst="rect">
            <a:avLst/>
          </a:prstGeom>
          <a:noFill/>
        </p:spPr>
        <p:txBody>
          <a:bodyPr wrap="square" rtlCol="0">
            <a:spAutoFit/>
          </a:bodyPr>
          <a:p>
            <a:r>
              <a:rPr lang="en-US"/>
              <a:t>11959</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93675"/>
            <a:ext cx="4022090" cy="1379855"/>
          </a:xfrm>
          <a:prstGeom prst="rect">
            <a:avLst/>
          </a:prstGeom>
          <a:noFill/>
        </p:spPr>
        <p:txBody>
          <a:bodyPr wrap="square" rtlCol="0">
            <a:noAutofit/>
          </a:bodyPr>
          <a:p>
            <a:r>
              <a:rPr lang="en-US" altLang="zh-C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SALES, </a:t>
            </a:r>
            <a:r>
              <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PROMO</a:t>
            </a:r>
            <a:endPar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a:p>
            <a:r>
              <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&amp; StoreType</a:t>
            </a:r>
            <a:endPar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9" name="Text Box 8"/>
          <p:cNvSpPr txBox="1"/>
          <p:nvPr>
            <p:custDataLst>
              <p:tags r:id="rId1"/>
            </p:custDataLst>
          </p:nvPr>
        </p:nvSpPr>
        <p:spPr>
          <a:xfrm>
            <a:off x="88900" y="3602990"/>
            <a:ext cx="11487785" cy="3052445"/>
          </a:xfrm>
          <a:prstGeom prst="rect">
            <a:avLst/>
          </a:prstGeom>
          <a:noFill/>
        </p:spPr>
        <p:txBody>
          <a:bodyPr wrap="square" rtlCol="0">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IN" altLang="en-US" sz="2800" b="1"/>
              <a:t>Sales </a:t>
            </a:r>
            <a:r>
              <a:rPr lang="en-IN" altLang="en-US" sz="2800"/>
              <a:t>are </a:t>
            </a:r>
            <a:r>
              <a:rPr lang="en-IN" altLang="en-US" sz="2800" b="1">
                <a:solidFill>
                  <a:srgbClr val="038497"/>
                </a:solidFill>
              </a:rPr>
              <a:t>positively </a:t>
            </a:r>
            <a:r>
              <a:rPr lang="en-IN" altLang="en-US" sz="2800"/>
              <a:t>affected when the store is running a </a:t>
            </a:r>
            <a:r>
              <a:rPr lang="en-IN" altLang="en-US" sz="2800" b="1"/>
              <a:t>promotion</a:t>
            </a:r>
            <a:r>
              <a:rPr lang="en-IN" altLang="en-US" sz="2800"/>
              <a:t>.</a:t>
            </a:r>
            <a:endParaRPr lang="en-IN" altLang="en-US" sz="2800"/>
          </a:p>
          <a:p>
            <a:pPr marL="457200" indent="-457200">
              <a:lnSpc>
                <a:spcPct val="110000"/>
              </a:lnSpc>
              <a:buFont typeface="Wingdings" panose="05000000000000000000" charset="0"/>
              <a:buChar char="o"/>
            </a:pPr>
            <a:r>
              <a:rPr lang="en-IN" altLang="en-US" sz="2800"/>
              <a:t>For </a:t>
            </a:r>
            <a:r>
              <a:rPr lang="en-IN" altLang="en-US" sz="2800" b="1"/>
              <a:t>StoreType C, A, and D</a:t>
            </a:r>
            <a:r>
              <a:rPr lang="en-IN" altLang="en-US" sz="2800"/>
              <a:t>, sales have increased by Factor 1.6, and 1.2 for </a:t>
            </a:r>
            <a:r>
              <a:rPr lang="en-IN" altLang="en-US" sz="2800" b="1"/>
              <a:t>B.</a:t>
            </a:r>
            <a:endParaRPr lang="en-IN" altLang="en-US" sz="2800" b="1"/>
          </a:p>
          <a:p>
            <a:pPr marL="457200" indent="-457200">
              <a:lnSpc>
                <a:spcPct val="110000"/>
              </a:lnSpc>
              <a:buFont typeface="Wingdings" panose="05000000000000000000" charset="0"/>
              <a:buChar char="o"/>
            </a:pPr>
            <a:r>
              <a:rPr lang="en-IN" altLang="en-US" sz="2800"/>
              <a:t>Noticeable upward trend in sales even without promo for </a:t>
            </a:r>
            <a:r>
              <a:rPr lang="en-IN" altLang="en-US" sz="2800" b="1"/>
              <a:t>B</a:t>
            </a:r>
            <a:r>
              <a:rPr lang="en-IN" altLang="en-US" sz="2800"/>
              <a:t> where as for other it was </a:t>
            </a:r>
            <a:r>
              <a:rPr lang="en-IN" altLang="en-US" sz="2800" b="1"/>
              <a:t>neutral</a:t>
            </a:r>
            <a:r>
              <a:rPr lang="en-IN" altLang="en-US" sz="2800"/>
              <a:t>. (Probable </a:t>
            </a:r>
            <a:r>
              <a:rPr lang="en-IN" altLang="en-US" sz="2800" b="1"/>
              <a:t>B </a:t>
            </a:r>
            <a:r>
              <a:rPr lang="en-IN" altLang="en-US" sz="2800"/>
              <a:t>is performing well then others)</a:t>
            </a:r>
            <a:endParaRPr lang="en-IN" altLang="en-US" sz="2800" b="1"/>
          </a:p>
          <a:p>
            <a:pPr marL="457200" indent="-457200">
              <a:buFont typeface="Wingdings" panose="05000000000000000000" charset="0"/>
              <a:buChar char="o"/>
            </a:pPr>
            <a:endParaRPr lang="en-IN" altLang="en-US" sz="2800"/>
          </a:p>
        </p:txBody>
      </p:sp>
      <p:pic>
        <p:nvPicPr>
          <p:cNvPr id="2" name="Picture 1"/>
          <p:cNvPicPr>
            <a:picLocks noChangeAspect="1"/>
          </p:cNvPicPr>
          <p:nvPr>
            <p:custDataLst>
              <p:tags r:id="rId2"/>
            </p:custDataLst>
          </p:nvPr>
        </p:nvPicPr>
        <p:blipFill>
          <a:blip r:embed="rId3"/>
          <a:srcRect l="-403" r="8176" b="-583"/>
          <a:stretch>
            <a:fillRect/>
          </a:stretch>
        </p:blipFill>
        <p:spPr>
          <a:xfrm>
            <a:off x="3724910" y="193675"/>
            <a:ext cx="8307705" cy="3932555"/>
          </a:xfrm>
          <a:prstGeom prst="rect">
            <a:avLst/>
          </a:prstGeom>
        </p:spPr>
      </p:pic>
      <p:pic>
        <p:nvPicPr>
          <p:cNvPr id="10" name="Picture 9"/>
          <p:cNvPicPr>
            <a:picLocks noChangeAspect="1"/>
          </p:cNvPicPr>
          <p:nvPr>
            <p:custDataLst>
              <p:tags r:id="rId4"/>
            </p:custDataLst>
          </p:nvPr>
        </p:nvPicPr>
        <p:blipFill>
          <a:blip r:embed="rId5"/>
          <a:stretch>
            <a:fillRect/>
          </a:stretch>
        </p:blipFill>
        <p:spPr>
          <a:xfrm>
            <a:off x="101600" y="1276350"/>
            <a:ext cx="3622675" cy="2414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93675"/>
            <a:ext cx="12191365" cy="556260"/>
          </a:xfrm>
          <a:prstGeom prst="rect">
            <a:avLst/>
          </a:prstGeom>
          <a:noFill/>
        </p:spPr>
        <p:txBody>
          <a:bodyPr wrap="square" rtlCol="0">
            <a:noAutofit/>
          </a:bodyPr>
          <a:p>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t>
            </a:r>
            <a:r>
              <a:rPr lang="en-US" altLang="zh-C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SALES</a:t>
            </a:r>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&amp; </a:t>
            </a:r>
            <a:r>
              <a:rPr 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CompetitionOpenSince</a:t>
            </a:r>
            <a:endPar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9" name="Text Box 8"/>
          <p:cNvSpPr txBox="1"/>
          <p:nvPr>
            <p:custDataLst>
              <p:tags r:id="rId1"/>
            </p:custDataLst>
          </p:nvPr>
        </p:nvSpPr>
        <p:spPr>
          <a:xfrm>
            <a:off x="104775" y="3735070"/>
            <a:ext cx="11934825" cy="3052445"/>
          </a:xfrm>
          <a:prstGeom prst="rect">
            <a:avLst/>
          </a:prstGeom>
          <a:noFill/>
        </p:spPr>
        <p:txBody>
          <a:bodyPr wrap="square" rtlCol="0">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IN" altLang="en-US" sz="2800"/>
              <a:t>Most of the </a:t>
            </a:r>
            <a:r>
              <a:rPr lang="en-IN" altLang="en-US" sz="2800" b="1"/>
              <a:t>Competitors </a:t>
            </a:r>
            <a:r>
              <a:rPr lang="en-IN" altLang="en-US" sz="2800"/>
              <a:t>are of </a:t>
            </a:r>
            <a:r>
              <a:rPr lang="en-IN" altLang="en-US" sz="2800" b="1"/>
              <a:t>recent</a:t>
            </a:r>
            <a:r>
              <a:rPr lang="en-IN" altLang="en-US" sz="2800"/>
              <a:t> years.</a:t>
            </a:r>
            <a:endParaRPr lang="en-IN" altLang="en-US" sz="2800"/>
          </a:p>
          <a:p>
            <a:pPr marL="457200" indent="-457200">
              <a:lnSpc>
                <a:spcPct val="110000"/>
              </a:lnSpc>
              <a:buFont typeface="Wingdings" panose="05000000000000000000" charset="0"/>
              <a:buChar char="o"/>
            </a:pPr>
            <a:r>
              <a:rPr lang="en-IN" altLang="en-US" sz="2800"/>
              <a:t>Combined </a:t>
            </a:r>
            <a:r>
              <a:rPr lang="en-IN" altLang="en-US" sz="2800" b="1"/>
              <a:t>Year</a:t>
            </a:r>
            <a:r>
              <a:rPr lang="en-IN" altLang="en-US" sz="2800"/>
              <a:t> &amp; </a:t>
            </a:r>
            <a:r>
              <a:rPr lang="en-IN" altLang="en-US" sz="2800" b="1"/>
              <a:t>Month</a:t>
            </a:r>
            <a:r>
              <a:rPr lang="en-IN" altLang="en-US" sz="2800"/>
              <a:t> details of competition for better</a:t>
            </a:r>
            <a:r>
              <a:rPr lang="en-IN" altLang="en-US" sz="2800" b="1">
                <a:solidFill>
                  <a:srgbClr val="038497"/>
                </a:solidFill>
              </a:rPr>
              <a:t> information gain.</a:t>
            </a:r>
            <a:endParaRPr lang="en-IN" altLang="en-US" sz="2800"/>
          </a:p>
          <a:p>
            <a:pPr marL="457200" indent="-457200">
              <a:buFont typeface="Wingdings" panose="05000000000000000000" charset="0"/>
              <a:buChar char="o"/>
            </a:pPr>
            <a:r>
              <a:rPr lang="en-IN" altLang="en-US" sz="2800"/>
              <a:t>In term of Sales, Compare to Recent Competitor, </a:t>
            </a:r>
            <a:r>
              <a:rPr lang="en-IN" altLang="en-US" sz="2800" b="1"/>
              <a:t>Client’s</a:t>
            </a:r>
            <a:r>
              <a:rPr lang="en-IN" altLang="en-US" sz="2800"/>
              <a:t> Stores are </a:t>
            </a:r>
            <a:r>
              <a:rPr lang="en-IN" altLang="en-US" sz="2800" b="1">
                <a:solidFill>
                  <a:srgbClr val="038497"/>
                </a:solidFill>
              </a:rPr>
              <a:t>performing well.</a:t>
            </a:r>
            <a:endParaRPr lang="en-IN" altLang="en-US" sz="2800"/>
          </a:p>
          <a:p>
            <a:pPr marL="457200" indent="-457200">
              <a:buFont typeface="Wingdings" panose="05000000000000000000" charset="0"/>
              <a:buChar char="o"/>
            </a:pPr>
            <a:r>
              <a:rPr lang="en-IN" altLang="en-US" sz="2800"/>
              <a:t>Client has to work with better strategy in front of </a:t>
            </a:r>
            <a:r>
              <a:rPr lang="en-IN" altLang="en-US" sz="2800">
                <a:solidFill>
                  <a:srgbClr val="C31C4F"/>
                </a:solidFill>
              </a:rPr>
              <a:t>old players.</a:t>
            </a:r>
            <a:endParaRPr lang="en-IN" altLang="en-US" sz="2800"/>
          </a:p>
          <a:p>
            <a:pPr>
              <a:buFont typeface="Wingdings" panose="05000000000000000000" charset="0"/>
            </a:pPr>
            <a:endParaRPr lang="en-IN" altLang="en-US" sz="2800"/>
          </a:p>
        </p:txBody>
      </p:sp>
      <p:pic>
        <p:nvPicPr>
          <p:cNvPr id="3" name="Picture 2"/>
          <p:cNvPicPr>
            <a:picLocks noChangeAspect="1"/>
          </p:cNvPicPr>
          <p:nvPr>
            <p:custDataLst>
              <p:tags r:id="rId2"/>
            </p:custDataLst>
          </p:nvPr>
        </p:nvPicPr>
        <p:blipFill>
          <a:blip r:embed="rId3"/>
          <a:stretch>
            <a:fillRect/>
          </a:stretch>
        </p:blipFill>
        <p:spPr>
          <a:xfrm>
            <a:off x="88900" y="749935"/>
            <a:ext cx="1537970" cy="1238885"/>
          </a:xfrm>
          <a:prstGeom prst="rect">
            <a:avLst/>
          </a:prstGeom>
        </p:spPr>
      </p:pic>
      <p:pic>
        <p:nvPicPr>
          <p:cNvPr id="8" name="Picture 7"/>
          <p:cNvPicPr>
            <a:picLocks noChangeAspect="1"/>
          </p:cNvPicPr>
          <p:nvPr>
            <p:custDataLst>
              <p:tags r:id="rId4"/>
            </p:custDataLst>
          </p:nvPr>
        </p:nvPicPr>
        <p:blipFill>
          <a:blip r:embed="rId5"/>
          <a:srcRect b="6088"/>
          <a:stretch>
            <a:fillRect/>
          </a:stretch>
        </p:blipFill>
        <p:spPr>
          <a:xfrm>
            <a:off x="3803015" y="1351280"/>
            <a:ext cx="3242310" cy="2167255"/>
          </a:xfrm>
          <a:prstGeom prst="rect">
            <a:avLst/>
          </a:prstGeom>
        </p:spPr>
      </p:pic>
      <p:pic>
        <p:nvPicPr>
          <p:cNvPr id="6" name="Picture 5"/>
          <p:cNvPicPr>
            <a:picLocks noChangeAspect="1"/>
          </p:cNvPicPr>
          <p:nvPr>
            <p:custDataLst>
              <p:tags r:id="rId6"/>
            </p:custDataLst>
          </p:nvPr>
        </p:nvPicPr>
        <p:blipFill>
          <a:blip r:embed="rId7"/>
          <a:stretch>
            <a:fillRect/>
          </a:stretch>
        </p:blipFill>
        <p:spPr>
          <a:xfrm>
            <a:off x="88900" y="2082800"/>
            <a:ext cx="1538605" cy="1225550"/>
          </a:xfrm>
          <a:prstGeom prst="rect">
            <a:avLst/>
          </a:prstGeom>
        </p:spPr>
      </p:pic>
      <p:sp useBgFill="1">
        <p:nvSpPr>
          <p:cNvPr id="15" name="Text Box 14"/>
          <p:cNvSpPr txBox="1"/>
          <p:nvPr>
            <p:custDataLst>
              <p:tags r:id="rId8"/>
            </p:custDataLst>
          </p:nvPr>
        </p:nvSpPr>
        <p:spPr>
          <a:xfrm>
            <a:off x="1717040" y="1351280"/>
            <a:ext cx="1397635" cy="436880"/>
          </a:xfrm>
          <a:prstGeom prst="rect">
            <a:avLst/>
          </a:prstGeom>
          <a:ln w="41275" cmpd="sng">
            <a:solidFill>
              <a:srgbClr val="C31C4F"/>
            </a:solidFill>
            <a:prstDash val="solid"/>
            <a:miter lim="800000"/>
          </a:ln>
        </p:spPr>
        <p:txBody>
          <a:bodyPr wrap="square" rtlCol="0">
            <a:noAutofit/>
          </a:bodyPr>
          <a:p>
            <a:pPr algn="ctr"/>
            <a:r>
              <a:rPr lang="en-IN" altLang="en-US" sz="2400" b="1" noProof="0" dirty="0">
                <a:ln>
                  <a:noFill/>
                </a:ln>
                <a:solidFill>
                  <a:srgbClr val="C31C4F"/>
                </a:solidFill>
                <a:effectLst/>
                <a:uLnTx/>
                <a:uFillTx/>
                <a:latin typeface="+mj-lt"/>
                <a:ea typeface="+mj-ea"/>
                <a:cs typeface="Arial" panose="020B0604020202020204" pitchFamily="34" charset="0"/>
              </a:rPr>
              <a:t>YEAR</a:t>
            </a:r>
            <a:endParaRPr lang="en-IN" altLang="en-US" sz="2400" b="1" noProof="0" dirty="0">
              <a:ln>
                <a:noFill/>
              </a:ln>
              <a:solidFill>
                <a:srgbClr val="C31C4F"/>
              </a:solidFill>
              <a:effectLst/>
              <a:uLnTx/>
              <a:uFillTx/>
              <a:latin typeface="+mj-lt"/>
              <a:ea typeface="+mj-ea"/>
              <a:cs typeface="Arial" panose="020B0604020202020204" pitchFamily="34" charset="0"/>
            </a:endParaRPr>
          </a:p>
        </p:txBody>
      </p:sp>
      <p:sp useBgFill="1">
        <p:nvSpPr>
          <p:cNvPr id="12" name="Text Box 11"/>
          <p:cNvSpPr txBox="1"/>
          <p:nvPr>
            <p:custDataLst>
              <p:tags r:id="rId9"/>
            </p:custDataLst>
          </p:nvPr>
        </p:nvSpPr>
        <p:spPr>
          <a:xfrm>
            <a:off x="1716405" y="2192020"/>
            <a:ext cx="1398270" cy="436880"/>
          </a:xfrm>
          <a:prstGeom prst="rect">
            <a:avLst/>
          </a:prstGeom>
          <a:ln w="41275" cmpd="sng">
            <a:solidFill>
              <a:srgbClr val="C31C4F"/>
            </a:solidFill>
            <a:prstDash val="solid"/>
            <a:miter lim="800000"/>
          </a:ln>
        </p:spPr>
        <p:txBody>
          <a:bodyPr wrap="square" rtlCol="0">
            <a:noAutofit/>
          </a:bodyPr>
          <a:p>
            <a:pPr algn="ctr"/>
            <a:r>
              <a:rPr lang="en-IN" altLang="en-US" sz="2400" b="1" noProof="0" dirty="0">
                <a:ln>
                  <a:noFill/>
                </a:ln>
                <a:solidFill>
                  <a:srgbClr val="C31C4F"/>
                </a:solidFill>
                <a:effectLst/>
                <a:uLnTx/>
                <a:uFillTx/>
                <a:latin typeface="+mj-lt"/>
                <a:ea typeface="+mj-ea"/>
                <a:cs typeface="Arial" panose="020B0604020202020204" pitchFamily="34" charset="0"/>
              </a:rPr>
              <a:t>MONTH</a:t>
            </a:r>
            <a:endParaRPr lang="en-IN" altLang="en-US" sz="2400" b="1" noProof="0" dirty="0">
              <a:ln>
                <a:noFill/>
              </a:ln>
              <a:solidFill>
                <a:srgbClr val="C31C4F"/>
              </a:solidFill>
              <a:effectLst/>
              <a:uLnTx/>
              <a:uFillTx/>
              <a:latin typeface="+mj-lt"/>
              <a:ea typeface="+mj-ea"/>
              <a:cs typeface="Arial" panose="020B0604020202020204" pitchFamily="34" charset="0"/>
            </a:endParaRPr>
          </a:p>
        </p:txBody>
      </p:sp>
      <p:cxnSp>
        <p:nvCxnSpPr>
          <p:cNvPr id="13" name="Straight Arrow Connector 12"/>
          <p:cNvCxnSpPr/>
          <p:nvPr/>
        </p:nvCxnSpPr>
        <p:spPr>
          <a:xfrm>
            <a:off x="3115945" y="2360295"/>
            <a:ext cx="606425" cy="18415"/>
          </a:xfrm>
          <a:prstGeom prst="straightConnector1">
            <a:avLst/>
          </a:prstGeom>
          <a:ln w="38100" cap="rnd">
            <a:solidFill>
              <a:srgbClr val="C31C4F"/>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Elbow Connector 15"/>
          <p:cNvCxnSpPr/>
          <p:nvPr/>
        </p:nvCxnSpPr>
        <p:spPr>
          <a:xfrm rot="16200000" flipV="1">
            <a:off x="2807970" y="1657350"/>
            <a:ext cx="990600" cy="377825"/>
          </a:xfrm>
          <a:prstGeom prst="bentConnector3">
            <a:avLst>
              <a:gd name="adj1" fmla="val 49968"/>
            </a:avLst>
          </a:prstGeom>
          <a:ln w="38100" cap="rnd">
            <a:solidFill>
              <a:srgbClr val="C31C4F"/>
            </a:solidFill>
            <a:round/>
          </a:ln>
        </p:spPr>
        <p:style>
          <a:lnRef idx="0">
            <a:srgbClr val="FFFFFF"/>
          </a:lnRef>
          <a:fillRef idx="0">
            <a:srgbClr val="FFFFFF"/>
          </a:fillRef>
          <a:effectRef idx="0">
            <a:srgbClr val="FFFFFF"/>
          </a:effectRef>
          <a:fontRef idx="minor">
            <a:schemeClr val="tx1"/>
          </a:fontRef>
        </p:style>
      </p:cxnSp>
      <p:pic>
        <p:nvPicPr>
          <p:cNvPr id="18" name="Picture 17"/>
          <p:cNvPicPr>
            <a:picLocks noChangeAspect="1"/>
          </p:cNvPicPr>
          <p:nvPr>
            <p:custDataLst>
              <p:tags r:id="rId10"/>
            </p:custDataLst>
          </p:nvPr>
        </p:nvPicPr>
        <p:blipFill>
          <a:blip r:embed="rId11"/>
          <a:stretch>
            <a:fillRect/>
          </a:stretch>
        </p:blipFill>
        <p:spPr>
          <a:xfrm>
            <a:off x="7125970" y="735330"/>
            <a:ext cx="4629785" cy="3575050"/>
          </a:xfrm>
          <a:prstGeom prst="rect">
            <a:avLst/>
          </a:prstGeom>
        </p:spPr>
      </p:pic>
      <p:pic>
        <p:nvPicPr>
          <p:cNvPr id="19" name="Picture 18"/>
          <p:cNvPicPr>
            <a:picLocks noChangeAspect="1"/>
          </p:cNvPicPr>
          <p:nvPr>
            <p:custDataLst>
              <p:tags r:id="rId12"/>
            </p:custDataLst>
          </p:nvPr>
        </p:nvPicPr>
        <p:blipFill>
          <a:blip r:embed="rId13"/>
          <a:stretch>
            <a:fillRect/>
          </a:stretch>
        </p:blipFill>
        <p:spPr>
          <a:xfrm>
            <a:off x="7644765" y="456565"/>
            <a:ext cx="4290060" cy="2787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custDataLst>
              <p:tags r:id="rId1"/>
            </p:custDataLst>
          </p:nvPr>
        </p:nvPicPr>
        <p:blipFill>
          <a:blip r:embed="rId2"/>
          <a:stretch>
            <a:fillRect/>
          </a:stretch>
        </p:blipFill>
        <p:spPr>
          <a:xfrm>
            <a:off x="3606800" y="292735"/>
            <a:ext cx="4324350" cy="4362450"/>
          </a:xfrm>
          <a:prstGeom prst="rect">
            <a:avLst/>
          </a:prstGeom>
        </p:spPr>
      </p:pic>
      <p:sp>
        <p:nvSpPr>
          <p:cNvPr id="4" name="Text Box 3"/>
          <p:cNvSpPr txBox="1"/>
          <p:nvPr>
            <p:custDataLst>
              <p:tags r:id="rId3"/>
            </p:custDataLst>
          </p:nvPr>
        </p:nvSpPr>
        <p:spPr>
          <a:xfrm>
            <a:off x="99695" y="193675"/>
            <a:ext cx="12191365" cy="556260"/>
          </a:xfrm>
          <a:prstGeom prst="rect">
            <a:avLst/>
          </a:prstGeom>
          <a:noFill/>
        </p:spPr>
        <p:txBody>
          <a:bodyPr wrap="square" rtlCol="0">
            <a:noAutofit/>
          </a:bodyPr>
          <a:p>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t>
            </a:r>
            <a:r>
              <a:rPr 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Promo2</a:t>
            </a:r>
            <a:endParaRPr 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457200" y="4655185"/>
            <a:ext cx="12093575" cy="1124585"/>
          </a:xfrm>
          <a:prstGeom prst="rect">
            <a:avLst/>
          </a:prstGeom>
          <a:noFill/>
        </p:spPr>
        <p:txBody>
          <a:bodyPr wrap="square" rtlCol="0" anchor="t">
            <a:sp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IN" altLang="en-US" sz="2800">
                <a:sym typeface="+mn-ea"/>
              </a:rPr>
              <a:t>50% Sales are recorded where stores are continuing promotion</a:t>
            </a:r>
            <a:r>
              <a:rPr lang="en-US" altLang="en-IN" sz="2800">
                <a:sym typeface="+mn-ea"/>
              </a:rPr>
              <a:t>.</a:t>
            </a:r>
            <a:endParaRPr lang="en-US" altLang="en-IN" sz="2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635" y="193675"/>
            <a:ext cx="3529330" cy="974725"/>
          </a:xfrm>
          <a:prstGeom prst="rect">
            <a:avLst/>
          </a:prstGeom>
          <a:noFill/>
        </p:spPr>
        <p:txBody>
          <a:bodyPr wrap="square" rtlCol="0">
            <a:noAutofit/>
          </a:bodyPr>
          <a:p>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t>
            </a:r>
            <a:r>
              <a:rPr 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Promo2</a:t>
            </a:r>
            <a:r>
              <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YEAR,</a:t>
            </a:r>
            <a:endPar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a:p>
            <a:r>
              <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Month, Sales </a:t>
            </a:r>
            <a:endParaRPr lang="en-US" altLang="en-IN"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180975" y="2016760"/>
            <a:ext cx="5236210" cy="4441825"/>
          </a:xfrm>
          <a:prstGeom prst="rect">
            <a:avLst/>
          </a:prstGeom>
          <a:noFill/>
        </p:spPr>
        <p:txBody>
          <a:bodyPr wrap="square" rtlCol="0" anchor="t">
            <a:sp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sz="2800">
                <a:sym typeface="+mn-ea"/>
              </a:rPr>
              <a:t>Participating in Promo2 does not seems to be benificial </a:t>
            </a:r>
            <a:r>
              <a:rPr lang="en-US" sz="2800">
                <a:sym typeface="+mn-ea"/>
              </a:rPr>
              <a:t>in term of Sales</a:t>
            </a:r>
            <a:r>
              <a:rPr sz="2800">
                <a:sym typeface="+mn-ea"/>
              </a:rPr>
              <a:t>. </a:t>
            </a:r>
            <a:endParaRPr sz="2800">
              <a:sym typeface="+mn-ea"/>
            </a:endParaRPr>
          </a:p>
          <a:p>
            <a:pPr marL="457200" indent="-457200">
              <a:lnSpc>
                <a:spcPct val="110000"/>
              </a:lnSpc>
              <a:buFont typeface="Wingdings" panose="05000000000000000000" charset="0"/>
              <a:buChar char="o"/>
            </a:pPr>
            <a:endParaRPr sz="2800">
              <a:sym typeface="+mn-ea"/>
            </a:endParaRPr>
          </a:p>
          <a:p>
            <a:pPr marL="457200" indent="-457200">
              <a:lnSpc>
                <a:spcPct val="110000"/>
              </a:lnSpc>
              <a:buFont typeface="Wingdings" panose="05000000000000000000" charset="0"/>
              <a:buChar char="o"/>
            </a:pPr>
            <a:r>
              <a:rPr sz="2800">
                <a:sym typeface="+mn-ea"/>
              </a:rPr>
              <a:t>Our </a:t>
            </a:r>
            <a:r>
              <a:rPr sz="2800" b="1" i="1">
                <a:sym typeface="+mn-ea"/>
              </a:rPr>
              <a:t>Best performer Store</a:t>
            </a:r>
            <a:r>
              <a:rPr sz="2800">
                <a:sym typeface="+mn-ea"/>
              </a:rPr>
              <a:t> type </a:t>
            </a:r>
            <a:r>
              <a:rPr lang="en-US" sz="2800" b="1">
                <a:sym typeface="+mn-ea"/>
              </a:rPr>
              <a:t>B</a:t>
            </a:r>
            <a:r>
              <a:rPr sz="2800" b="1">
                <a:sym typeface="+mn-ea"/>
              </a:rPr>
              <a:t> </a:t>
            </a:r>
            <a:r>
              <a:rPr sz="2800">
                <a:sym typeface="+mn-ea"/>
              </a:rPr>
              <a:t>also faced downfall in overall sales</a:t>
            </a:r>
            <a:r>
              <a:rPr lang="en-US" sz="2800">
                <a:sym typeface="+mn-ea"/>
              </a:rPr>
              <a:t> as in 2013 it even failed to reach Minimum sales</a:t>
            </a:r>
            <a:r>
              <a:rPr sz="2800">
                <a:sym typeface="+mn-ea"/>
              </a:rPr>
              <a:t>.</a:t>
            </a:r>
            <a:endParaRPr sz="2800">
              <a:sym typeface="+mn-ea"/>
            </a:endParaRPr>
          </a:p>
        </p:txBody>
      </p:sp>
      <p:pic>
        <p:nvPicPr>
          <p:cNvPr id="2" name="Picture 1"/>
          <p:cNvPicPr>
            <a:picLocks noChangeAspect="1"/>
          </p:cNvPicPr>
          <p:nvPr>
            <p:custDataLst>
              <p:tags r:id="rId2"/>
            </p:custDataLst>
          </p:nvPr>
        </p:nvPicPr>
        <p:blipFill>
          <a:blip r:embed="rId3"/>
          <a:srcRect r="13458" b="-389"/>
          <a:stretch>
            <a:fillRect/>
          </a:stretch>
        </p:blipFill>
        <p:spPr>
          <a:xfrm>
            <a:off x="5813425" y="340360"/>
            <a:ext cx="6254750" cy="6177280"/>
          </a:xfrm>
          <a:prstGeom prst="rect">
            <a:avLst/>
          </a:prstGeom>
        </p:spPr>
      </p:pic>
      <p:pic>
        <p:nvPicPr>
          <p:cNvPr id="5" name="Picture 4"/>
          <p:cNvPicPr>
            <a:picLocks noChangeAspect="1"/>
          </p:cNvPicPr>
          <p:nvPr>
            <p:custDataLst>
              <p:tags r:id="rId4"/>
            </p:custDataLst>
          </p:nvPr>
        </p:nvPicPr>
        <p:blipFill>
          <a:blip r:embed="rId5"/>
          <a:stretch>
            <a:fillRect/>
          </a:stretch>
        </p:blipFill>
        <p:spPr>
          <a:xfrm>
            <a:off x="4556125" y="584200"/>
            <a:ext cx="1257300" cy="1704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custDataLst>
              <p:tags r:id="rId1"/>
            </p:custDataLst>
          </p:nvPr>
        </p:nvPicPr>
        <p:blipFill>
          <a:blip r:embed="rId2"/>
          <a:stretch>
            <a:fillRect/>
          </a:stretch>
        </p:blipFill>
        <p:spPr>
          <a:xfrm>
            <a:off x="4322445" y="79375"/>
            <a:ext cx="7707630" cy="2839720"/>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4457065" y="2508885"/>
            <a:ext cx="7553960" cy="2860675"/>
          </a:xfrm>
          <a:prstGeom prst="rect">
            <a:avLst/>
          </a:prstGeom>
        </p:spPr>
      </p:pic>
      <p:sp>
        <p:nvSpPr>
          <p:cNvPr id="4" name="Text Box 3"/>
          <p:cNvSpPr txBox="1"/>
          <p:nvPr>
            <p:custDataLst>
              <p:tags r:id="rId5"/>
            </p:custDataLst>
          </p:nvPr>
        </p:nvSpPr>
        <p:spPr>
          <a:xfrm>
            <a:off x="-635" y="193675"/>
            <a:ext cx="3966845" cy="1565910"/>
          </a:xfrm>
          <a:prstGeom prst="rect">
            <a:avLst/>
          </a:prstGeom>
          <a:noFill/>
        </p:spPr>
        <p:txBody>
          <a:bodyPr wrap="square" rtlCol="0">
            <a:noAutofit/>
          </a:bodyPr>
          <a:p>
            <a:r>
              <a:rPr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Promo2SinceYear, Promo2SinceWeek</a:t>
            </a:r>
            <a:endParaRPr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377825" y="4909185"/>
            <a:ext cx="11633200" cy="1902460"/>
          </a:xfrm>
          <a:prstGeom prst="rect">
            <a:avLst/>
          </a:prstGeom>
          <a:noFill/>
        </p:spPr>
        <p:txBody>
          <a:bodyPr wrap="square" rtlCol="0" anchor="t">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sz="2400">
                <a:sym typeface="+mn-ea"/>
              </a:rPr>
              <a:t>Downward drift in </a:t>
            </a:r>
            <a:r>
              <a:rPr lang="en-US" sz="2400">
                <a:sym typeface="+mn-ea"/>
              </a:rPr>
              <a:t>average </a:t>
            </a:r>
            <a:r>
              <a:rPr sz="2400">
                <a:sym typeface="+mn-ea"/>
              </a:rPr>
              <a:t>sales proved Our Previous claim regarding </a:t>
            </a:r>
            <a:r>
              <a:rPr lang="en-US" sz="2400">
                <a:sym typeface="+mn-ea"/>
              </a:rPr>
              <a:t>negative</a:t>
            </a:r>
            <a:r>
              <a:rPr sz="2400">
                <a:sym typeface="+mn-ea"/>
              </a:rPr>
              <a:t> Effect of participating in Promo2.  </a:t>
            </a:r>
            <a:endParaRPr sz="2400">
              <a:sym typeface="+mn-ea"/>
            </a:endParaRPr>
          </a:p>
          <a:p>
            <a:pPr marL="457200" indent="-457200">
              <a:lnSpc>
                <a:spcPct val="110000"/>
              </a:lnSpc>
              <a:buFont typeface="Wingdings" panose="05000000000000000000" charset="0"/>
              <a:buChar char="o"/>
            </a:pPr>
            <a:r>
              <a:rPr sz="2400">
                <a:sym typeface="+mn-ea"/>
              </a:rPr>
              <a:t>Store TypeB shown unstable increase in </a:t>
            </a:r>
            <a:r>
              <a:rPr lang="en-US" sz="2400">
                <a:sym typeface="+mn-ea"/>
              </a:rPr>
              <a:t>average </a:t>
            </a:r>
            <a:r>
              <a:rPr sz="2400">
                <a:sym typeface="+mn-ea"/>
              </a:rPr>
              <a:t>sales with lots of Fluctuations .</a:t>
            </a:r>
            <a:endParaRPr sz="2400">
              <a:sym typeface="+mn-ea"/>
            </a:endParaRPr>
          </a:p>
        </p:txBody>
      </p:sp>
      <p:sp useBgFill="1">
        <p:nvSpPr>
          <p:cNvPr id="15" name="Text Box 14"/>
          <p:cNvSpPr txBox="1"/>
          <p:nvPr>
            <p:custDataLst>
              <p:tags r:id="rId6"/>
            </p:custDataLst>
          </p:nvPr>
        </p:nvSpPr>
        <p:spPr>
          <a:xfrm>
            <a:off x="229870" y="2772410"/>
            <a:ext cx="1397635" cy="436880"/>
          </a:xfrm>
          <a:prstGeom prst="rect">
            <a:avLst/>
          </a:prstGeom>
          <a:ln w="41275" cmpd="sng">
            <a:solidFill>
              <a:srgbClr val="C31C4F"/>
            </a:solidFill>
            <a:prstDash val="solid"/>
            <a:miter lim="800000"/>
          </a:ln>
        </p:spPr>
        <p:txBody>
          <a:bodyPr wrap="square" rtlCol="0">
            <a:noAutofit/>
          </a:bodyPr>
          <a:p>
            <a:pPr algn="ctr"/>
            <a:r>
              <a:rPr lang="en-IN" altLang="en-US" sz="2400" b="1" noProof="0" dirty="0">
                <a:ln>
                  <a:noFill/>
                </a:ln>
                <a:solidFill>
                  <a:srgbClr val="C31C4F"/>
                </a:solidFill>
                <a:effectLst/>
                <a:uLnTx/>
                <a:uFillTx/>
                <a:latin typeface="+mj-lt"/>
                <a:ea typeface="+mj-ea"/>
                <a:cs typeface="Arial" panose="020B0604020202020204" pitchFamily="34" charset="0"/>
              </a:rPr>
              <a:t>YEAR</a:t>
            </a:r>
            <a:endParaRPr lang="en-IN" altLang="en-US" sz="2400" b="1" noProof="0" dirty="0">
              <a:ln>
                <a:noFill/>
              </a:ln>
              <a:solidFill>
                <a:srgbClr val="C31C4F"/>
              </a:solidFill>
              <a:effectLst/>
              <a:uLnTx/>
              <a:uFillTx/>
              <a:latin typeface="+mj-lt"/>
              <a:ea typeface="+mj-ea"/>
              <a:cs typeface="Arial" panose="020B0604020202020204" pitchFamily="34" charset="0"/>
            </a:endParaRPr>
          </a:p>
        </p:txBody>
      </p:sp>
      <p:sp useBgFill="1">
        <p:nvSpPr>
          <p:cNvPr id="12" name="Text Box 11"/>
          <p:cNvSpPr txBox="1"/>
          <p:nvPr>
            <p:custDataLst>
              <p:tags r:id="rId7"/>
            </p:custDataLst>
          </p:nvPr>
        </p:nvSpPr>
        <p:spPr>
          <a:xfrm>
            <a:off x="2142490" y="2772410"/>
            <a:ext cx="1398270" cy="436880"/>
          </a:xfrm>
          <a:prstGeom prst="rect">
            <a:avLst/>
          </a:prstGeom>
          <a:ln w="41275" cmpd="sng">
            <a:solidFill>
              <a:srgbClr val="C31C4F"/>
            </a:solidFill>
            <a:prstDash val="solid"/>
            <a:miter lim="800000"/>
          </a:ln>
        </p:spPr>
        <p:txBody>
          <a:bodyPr wrap="square" rtlCol="0">
            <a:noAutofit/>
          </a:bodyPr>
          <a:p>
            <a:pPr algn="ctr"/>
            <a:r>
              <a:rPr lang="en-US" altLang="en-IN" sz="2400" b="1" noProof="0" dirty="0">
                <a:ln>
                  <a:noFill/>
                </a:ln>
                <a:solidFill>
                  <a:srgbClr val="C31C4F"/>
                </a:solidFill>
                <a:effectLst/>
                <a:uLnTx/>
                <a:uFillTx/>
                <a:latin typeface="+mj-lt"/>
                <a:ea typeface="+mj-ea"/>
                <a:cs typeface="Arial" panose="020B0604020202020204" pitchFamily="34" charset="0"/>
              </a:rPr>
              <a:t>WEEK</a:t>
            </a:r>
            <a:endParaRPr lang="en-US" altLang="en-IN" sz="2400" b="1" noProof="0" dirty="0">
              <a:ln>
                <a:noFill/>
              </a:ln>
              <a:solidFill>
                <a:srgbClr val="C31C4F"/>
              </a:solidFill>
              <a:effectLst/>
              <a:uLnTx/>
              <a:uFillTx/>
              <a:latin typeface="+mj-lt"/>
              <a:ea typeface="+mj-ea"/>
              <a:cs typeface="Arial" panose="020B0604020202020204" pitchFamily="34" charset="0"/>
            </a:endParaRPr>
          </a:p>
        </p:txBody>
      </p:sp>
      <p:cxnSp>
        <p:nvCxnSpPr>
          <p:cNvPr id="13" name="Straight Arrow Connector 12"/>
          <p:cNvCxnSpPr/>
          <p:nvPr>
            <p:custDataLst>
              <p:tags r:id="rId8"/>
            </p:custDataLst>
          </p:nvPr>
        </p:nvCxnSpPr>
        <p:spPr>
          <a:xfrm>
            <a:off x="1360805" y="4199890"/>
            <a:ext cx="662940" cy="24130"/>
          </a:xfrm>
          <a:prstGeom prst="straightConnector1">
            <a:avLst/>
          </a:prstGeom>
          <a:ln w="38100" cap="rnd">
            <a:solidFill>
              <a:srgbClr val="C31C4F"/>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Elbow Connector 15"/>
          <p:cNvCxnSpPr/>
          <p:nvPr>
            <p:custDataLst>
              <p:tags r:id="rId9"/>
            </p:custDataLst>
          </p:nvPr>
        </p:nvCxnSpPr>
        <p:spPr>
          <a:xfrm rot="16200000" flipV="1">
            <a:off x="676275" y="3515360"/>
            <a:ext cx="990600" cy="377825"/>
          </a:xfrm>
          <a:prstGeom prst="bentConnector3">
            <a:avLst>
              <a:gd name="adj1" fmla="val 49968"/>
            </a:avLst>
          </a:prstGeom>
          <a:ln w="38100" cap="rnd">
            <a:solidFill>
              <a:srgbClr val="C31C4F"/>
            </a:solidFill>
            <a:round/>
          </a:ln>
        </p:spPr>
        <p:style>
          <a:lnRef idx="0">
            <a:srgbClr val="FFFFFF"/>
          </a:lnRef>
          <a:fillRef idx="0">
            <a:srgbClr val="FFFFFF"/>
          </a:fillRef>
          <a:effectRef idx="0">
            <a:srgbClr val="FFFFFF"/>
          </a:effectRef>
          <a:fontRef idx="minor">
            <a:schemeClr val="tx1"/>
          </a:fontRef>
        </p:style>
      </p:cxnSp>
      <p:pic>
        <p:nvPicPr>
          <p:cNvPr id="11" name="Picture 10"/>
          <p:cNvPicPr>
            <a:picLocks noChangeAspect="1"/>
          </p:cNvPicPr>
          <p:nvPr>
            <p:custDataLst>
              <p:tags r:id="rId10"/>
            </p:custDataLst>
          </p:nvPr>
        </p:nvPicPr>
        <p:blipFill>
          <a:blip r:embed="rId11"/>
          <a:stretch>
            <a:fillRect/>
          </a:stretch>
        </p:blipFill>
        <p:spPr>
          <a:xfrm>
            <a:off x="114935" y="1242060"/>
            <a:ext cx="1627505" cy="1366520"/>
          </a:xfrm>
          <a:prstGeom prst="rect">
            <a:avLst/>
          </a:prstGeom>
        </p:spPr>
      </p:pic>
      <p:pic>
        <p:nvPicPr>
          <p:cNvPr id="14" name="Picture 13"/>
          <p:cNvPicPr>
            <a:picLocks noChangeAspect="1"/>
          </p:cNvPicPr>
          <p:nvPr>
            <p:custDataLst>
              <p:tags r:id="rId12"/>
            </p:custDataLst>
          </p:nvPr>
        </p:nvPicPr>
        <p:blipFill>
          <a:blip r:embed="rId13"/>
          <a:stretch>
            <a:fillRect/>
          </a:stretch>
        </p:blipFill>
        <p:spPr>
          <a:xfrm>
            <a:off x="1961515" y="1242060"/>
            <a:ext cx="1591310" cy="1366520"/>
          </a:xfrm>
          <a:prstGeom prst="rect">
            <a:avLst/>
          </a:prstGeom>
        </p:spPr>
      </p:pic>
      <p:cxnSp>
        <p:nvCxnSpPr>
          <p:cNvPr id="17" name="Elbow Connector 16"/>
          <p:cNvCxnSpPr/>
          <p:nvPr>
            <p:custDataLst>
              <p:tags r:id="rId14"/>
            </p:custDataLst>
          </p:nvPr>
        </p:nvCxnSpPr>
        <p:spPr>
          <a:xfrm flipV="1">
            <a:off x="1376045" y="3204845"/>
            <a:ext cx="1847850" cy="600075"/>
          </a:xfrm>
          <a:prstGeom prst="bentConnector3">
            <a:avLst>
              <a:gd name="adj1" fmla="val 50034"/>
            </a:avLst>
          </a:prstGeom>
          <a:ln w="38100" cap="rnd">
            <a:solidFill>
              <a:srgbClr val="C31C4F"/>
            </a:solidFill>
            <a:round/>
          </a:ln>
        </p:spPr>
        <p:style>
          <a:lnRef idx="0">
            <a:srgbClr val="FFFFFF"/>
          </a:lnRef>
          <a:fillRef idx="0">
            <a:srgbClr val="FFFFFF"/>
          </a:fillRef>
          <a:effectRef idx="0">
            <a:srgbClr val="FFFFFF"/>
          </a:effectRef>
          <a:fontRef idx="minor">
            <a:schemeClr val="tx1"/>
          </a:fontRef>
        </p:style>
      </p:cxnSp>
      <p:sp useBgFill="1">
        <p:nvSpPr>
          <p:cNvPr id="18" name="Text Box 17"/>
          <p:cNvSpPr txBox="1"/>
          <p:nvPr>
            <p:custDataLst>
              <p:tags r:id="rId15"/>
            </p:custDataLst>
          </p:nvPr>
        </p:nvSpPr>
        <p:spPr>
          <a:xfrm>
            <a:off x="2047240" y="3957955"/>
            <a:ext cx="2137410" cy="798195"/>
          </a:xfrm>
          <a:prstGeom prst="rect">
            <a:avLst/>
          </a:prstGeom>
          <a:ln w="41275" cmpd="sng">
            <a:solidFill>
              <a:srgbClr val="C31C4F"/>
            </a:solidFill>
            <a:prstDash val="solid"/>
            <a:miter lim="800000"/>
          </a:ln>
        </p:spPr>
        <p:txBody>
          <a:bodyPr wrap="square" rtlCol="0">
            <a:noAutofit/>
          </a:bodyPr>
          <a:p>
            <a:pPr algn="ctr"/>
            <a:r>
              <a:rPr lang="en-US" altLang="en-IN" sz="2400" b="1" noProof="0" dirty="0">
                <a:ln>
                  <a:noFill/>
                </a:ln>
                <a:solidFill>
                  <a:srgbClr val="C31C4F"/>
                </a:solidFill>
                <a:effectLst/>
                <a:uLnTx/>
                <a:uFillTx/>
                <a:latin typeface="+mj-lt"/>
                <a:ea typeface="+mj-ea"/>
                <a:cs typeface="Arial" panose="020B0604020202020204" pitchFamily="34" charset="0"/>
              </a:rPr>
              <a:t>Promo2</a:t>
            </a:r>
            <a:endParaRPr lang="en-US" altLang="en-IN" sz="2400" b="1" noProof="0" dirty="0">
              <a:ln>
                <a:noFill/>
              </a:ln>
              <a:solidFill>
                <a:srgbClr val="C31C4F"/>
              </a:solidFill>
              <a:effectLst/>
              <a:uLnTx/>
              <a:uFillTx/>
              <a:latin typeface="+mj-lt"/>
              <a:ea typeface="+mj-ea"/>
              <a:cs typeface="Arial" panose="020B0604020202020204" pitchFamily="34" charset="0"/>
            </a:endParaRPr>
          </a:p>
          <a:p>
            <a:pPr algn="ctr"/>
            <a:r>
              <a:rPr lang="en-US" altLang="en-IN" sz="2400" b="1" noProof="0" dirty="0">
                <a:ln>
                  <a:noFill/>
                </a:ln>
                <a:solidFill>
                  <a:srgbClr val="C31C4F"/>
                </a:solidFill>
                <a:effectLst/>
                <a:uLnTx/>
                <a:uFillTx/>
                <a:latin typeface="+mj-lt"/>
                <a:ea typeface="+mj-ea"/>
                <a:cs typeface="Arial" panose="020B0604020202020204" pitchFamily="34" charset="0"/>
              </a:rPr>
              <a:t>Open_Since</a:t>
            </a:r>
            <a:endParaRPr lang="en-US" altLang="en-IN" sz="2400" b="1" noProof="0" dirty="0">
              <a:ln>
                <a:noFill/>
              </a:ln>
              <a:solidFill>
                <a:srgbClr val="C31C4F"/>
              </a:solidFill>
              <a:effectLst/>
              <a:uLnTx/>
              <a:uFillTx/>
              <a:latin typeface="+mj-lt"/>
              <a:ea typeface="+mj-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custDataLst>
              <p:tags r:id="rId1"/>
            </p:custDataLst>
          </p:nvPr>
        </p:nvPicPr>
        <p:blipFill>
          <a:blip r:embed="rId2"/>
          <a:srcRect b="10854"/>
          <a:stretch>
            <a:fillRect/>
          </a:stretch>
        </p:blipFill>
        <p:spPr>
          <a:xfrm>
            <a:off x="6096635" y="3959860"/>
            <a:ext cx="5967095" cy="2978150"/>
          </a:xfrm>
          <a:prstGeom prst="rect">
            <a:avLst/>
          </a:prstGeom>
        </p:spPr>
      </p:pic>
      <p:sp>
        <p:nvSpPr>
          <p:cNvPr id="2" name="标题 1"/>
          <p:cNvSpPr>
            <a:spLocks noGrp="1"/>
          </p:cNvSpPr>
          <p:nvPr>
            <p:ph type="title"/>
          </p:nvPr>
        </p:nvSpPr>
        <p:spPr>
          <a:xfrm>
            <a:off x="3888740" y="3206115"/>
            <a:ext cx="5497830" cy="2171065"/>
          </a:xfrm>
        </p:spPr>
        <p:txBody>
          <a:bodyPr vert="horz" lIns="91440" tIns="45720" rIns="91440" bIns="45720" rtlCol="0" anchor="b">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rPr>
              <a:t>FORECASTING </a:t>
            </a:r>
            <a:br>
              <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rPr>
            </a:br>
            <a:r>
              <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rPr>
              <a:t>SALES</a:t>
            </a:r>
            <a:endPar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endParaRPr>
          </a:p>
        </p:txBody>
      </p:sp>
      <p:sp>
        <p:nvSpPr>
          <p:cNvPr id="4" name="标题 1"/>
          <p:cNvSpPr>
            <a:spLocks noGrp="1"/>
          </p:cNvSpPr>
          <p:nvPr>
            <p:custDataLst>
              <p:tags r:id="rId3"/>
            </p:custDataLst>
          </p:nvPr>
        </p:nvSpPr>
        <p:spPr>
          <a:xfrm>
            <a:off x="6757035" y="13970"/>
            <a:ext cx="9596755" cy="792480"/>
          </a:xfrm>
          <a:prstGeom prst="rect">
            <a:avLst/>
          </a:prstGeom>
          <a:noFill/>
          <a:ln w="9525">
            <a:noFill/>
          </a:ln>
        </p:spPr>
        <p:txBody>
          <a:bodyPr vert="horz" lIns="91440" tIns="45720" rIns="91440" bIns="4572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strike="noStrike" kern="1200" cap="none" spc="0" normalizeH="0" baseline="0" noProof="0" dirty="0">
                <a:ln>
                  <a:noFill/>
                </a:ln>
                <a:solidFill>
                  <a:srgbClr val="094484"/>
                </a:solidFill>
                <a:effectLst/>
                <a:uLnTx/>
                <a:uFillTx/>
                <a:latin typeface="+mj-lt"/>
                <a:ea typeface="+mj-ea"/>
                <a:cs typeface="Arial" panose="020B0604020202020204" pitchFamily="34" charset="0"/>
              </a:rPr>
              <a:t>PROBLEM STATEMENT </a:t>
            </a:r>
            <a:endParaRPr kumimoji="0" lang="en-IN" altLang="en-US" sz="3600" b="1" strike="noStrike" kern="1200" cap="none" spc="0" normalizeH="0" baseline="0" noProof="0" dirty="0">
              <a:ln>
                <a:noFill/>
              </a:ln>
              <a:solidFill>
                <a:srgbClr val="094484"/>
              </a:solidFill>
              <a:effectLst/>
              <a:uLnTx/>
              <a:uFillTx/>
              <a:latin typeface="+mj-lt"/>
              <a:ea typeface="+mj-ea"/>
              <a:cs typeface="Arial" panose="020B0604020202020204" pitchFamily="34" charset="0"/>
            </a:endParaRPr>
          </a:p>
        </p:txBody>
      </p:sp>
      <p:sp>
        <p:nvSpPr>
          <p:cNvPr id="6" name="Text Box 5"/>
          <p:cNvSpPr txBox="1"/>
          <p:nvPr/>
        </p:nvSpPr>
        <p:spPr>
          <a:xfrm>
            <a:off x="455295" y="335915"/>
            <a:ext cx="11737340" cy="2595245"/>
          </a:xfrm>
          <a:prstGeom prst="rect">
            <a:avLst/>
          </a:prstGeom>
          <a:noFill/>
        </p:spPr>
        <p:txBody>
          <a:bodyPr wrap="square" rtlCol="0">
            <a:noAutofit/>
          </a:bodyPr>
          <a:p>
            <a:r>
              <a:rPr lang="en-IN" altLang="en-US" sz="3200" b="1" noProof="0" dirty="0">
                <a:ln>
                  <a:noFill/>
                </a:ln>
                <a:solidFill>
                  <a:schemeClr val="bg2">
                    <a:lumMod val="25000"/>
                  </a:schemeClr>
                </a:solidFill>
                <a:effectLst/>
                <a:uLnTx/>
                <a:uFillTx/>
                <a:latin typeface="+mj-lt"/>
                <a:ea typeface="+mj-ea"/>
                <a:cs typeface="Arial" panose="020B0604020202020204" pitchFamily="34" charset="0"/>
              </a:rPr>
              <a:t>COMPANY OVERVIEW</a:t>
            </a:r>
            <a:endParaRPr lang="en-IN" altLang="en-US" sz="32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3200" b="1" noProof="0" dirty="0">
              <a:ln>
                <a:noFill/>
              </a:ln>
              <a:solidFill>
                <a:schemeClr val="bg2">
                  <a:lumMod val="25000"/>
                </a:schemeClr>
              </a:solidFill>
              <a:effectLst/>
              <a:uLnTx/>
              <a:uFillTx/>
              <a:latin typeface="+mj-lt"/>
              <a:ea typeface="+mj-ea"/>
              <a:cs typeface="Arial" panose="020B0604020202020204" pitchFamily="34" charset="0"/>
            </a:endParaRPr>
          </a:p>
          <a:p>
            <a:pPr marL="457200" indent="-457200">
              <a:buFont typeface="Arial" panose="020B0604020202020204" pitchFamily="34" charset="0"/>
              <a:buChar char="•"/>
            </a:pPr>
            <a:r>
              <a:rPr lang="en-US" sz="3200"/>
              <a:t>Operates over 3,000 drug stores across 7 countries.</a:t>
            </a:r>
            <a:endParaRPr lang="en-US" sz="3200"/>
          </a:p>
          <a:p>
            <a:pPr marL="457200" indent="-457200">
              <a:buFont typeface="Arial" panose="020B0604020202020204" pitchFamily="34" charset="0"/>
              <a:buChar char="•"/>
            </a:pPr>
            <a:r>
              <a:rPr lang="en-US" sz="3200"/>
              <a:t>Store managers predict daily sales up to six weeks in advance.</a:t>
            </a:r>
            <a:endParaRPr lang="en-US" sz="3200"/>
          </a:p>
          <a:p>
            <a:pPr marL="457200" indent="-457200">
              <a:buFont typeface="Arial" panose="020B0604020202020204" pitchFamily="34" charset="0"/>
              <a:buChar char="•"/>
            </a:pPr>
            <a:r>
              <a:rPr lang="en-US" sz="3200"/>
              <a:t>Sales influenced by promotions, competition, holidays, seasonality, and locality.</a:t>
            </a:r>
            <a:endParaRPr lang="en-US" sz="3200"/>
          </a:p>
          <a:p>
            <a:endParaRPr 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20"/>
          <p:cNvPicPr>
            <a:picLocks noChangeAspect="1"/>
          </p:cNvPicPr>
          <p:nvPr>
            <p:custDataLst>
              <p:tags r:id="rId1"/>
            </p:custDataLst>
          </p:nvPr>
        </p:nvPicPr>
        <p:blipFill>
          <a:blip r:embed="rId2"/>
          <a:stretch>
            <a:fillRect/>
          </a:stretch>
        </p:blipFill>
        <p:spPr>
          <a:xfrm>
            <a:off x="5014595" y="360680"/>
            <a:ext cx="6524625" cy="4941570"/>
          </a:xfrm>
          <a:prstGeom prst="rect">
            <a:avLst/>
          </a:prstGeom>
        </p:spPr>
      </p:pic>
      <p:sp>
        <p:nvSpPr>
          <p:cNvPr id="4" name="Text Box 3"/>
          <p:cNvSpPr txBox="1"/>
          <p:nvPr>
            <p:custDataLst>
              <p:tags r:id="rId3"/>
            </p:custDataLst>
          </p:nvPr>
        </p:nvSpPr>
        <p:spPr>
          <a:xfrm>
            <a:off x="-635" y="193675"/>
            <a:ext cx="3966845" cy="583565"/>
          </a:xfrm>
          <a:prstGeom prst="rect">
            <a:avLst/>
          </a:prstGeom>
          <a:noFill/>
        </p:spPr>
        <p:txBody>
          <a:bodyPr wrap="square" rtlCol="0">
            <a:noAutofit/>
          </a:bodyPr>
          <a:p>
            <a:r>
              <a:rPr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PromoInterval</a:t>
            </a:r>
            <a:endParaRPr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170180" y="4373880"/>
            <a:ext cx="11633200" cy="1902460"/>
          </a:xfrm>
          <a:prstGeom prst="rect">
            <a:avLst/>
          </a:prstGeom>
          <a:noFill/>
        </p:spPr>
        <p:txBody>
          <a:bodyPr wrap="square" rtlCol="0" anchor="t">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US" sz="2400">
                <a:sym typeface="+mn-ea"/>
              </a:rPr>
              <a:t>New binary Feature is Engineered </a:t>
            </a:r>
            <a:r>
              <a:rPr lang="en-US" sz="2400" b="1">
                <a:solidFill>
                  <a:srgbClr val="FF0000"/>
                </a:solidFill>
                <a:sym typeface="+mn-ea"/>
              </a:rPr>
              <a:t>IsActivePromo2Month</a:t>
            </a:r>
            <a:r>
              <a:rPr sz="2400">
                <a:sym typeface="+mn-ea"/>
              </a:rPr>
              <a:t>.  </a:t>
            </a:r>
            <a:endParaRPr sz="2400">
              <a:sym typeface="+mn-ea"/>
            </a:endParaRPr>
          </a:p>
          <a:p>
            <a:pPr marL="457200" indent="-457200">
              <a:lnSpc>
                <a:spcPct val="110000"/>
              </a:lnSpc>
              <a:buFont typeface="Wingdings" panose="05000000000000000000" charset="0"/>
              <a:buChar char="o"/>
            </a:pPr>
            <a:r>
              <a:rPr lang="en-US" sz="2400">
                <a:sym typeface="+mn-ea"/>
              </a:rPr>
              <a:t>It States Whether a new round of promotions started in current month.</a:t>
            </a:r>
            <a:endParaRPr lang="en-US" sz="2400">
              <a:sym typeface="+mn-ea"/>
            </a:endParaRPr>
          </a:p>
          <a:p>
            <a:pPr marL="457200" indent="-457200">
              <a:lnSpc>
                <a:spcPct val="110000"/>
              </a:lnSpc>
              <a:buFont typeface="Wingdings" panose="05000000000000000000" charset="0"/>
              <a:buChar char="o"/>
            </a:pPr>
            <a:r>
              <a:rPr lang="en-US" sz="2400">
                <a:sym typeface="+mn-ea"/>
              </a:rPr>
              <a:t>Another proof of negitive effect of participating in new rounds of Promotions.</a:t>
            </a:r>
            <a:endParaRPr lang="en-US" sz="2400">
              <a:sym typeface="+mn-ea"/>
            </a:endParaRPr>
          </a:p>
        </p:txBody>
      </p:sp>
      <p:grpSp>
        <p:nvGrpSpPr>
          <p:cNvPr id="8" name="Group 7"/>
          <p:cNvGrpSpPr/>
          <p:nvPr/>
        </p:nvGrpSpPr>
        <p:grpSpPr>
          <a:xfrm>
            <a:off x="377825" y="1961515"/>
            <a:ext cx="1040765" cy="1015365"/>
            <a:chOff x="1548" y="5053"/>
            <a:chExt cx="1639" cy="1599"/>
          </a:xfrm>
        </p:grpSpPr>
        <p:cxnSp>
          <p:nvCxnSpPr>
            <p:cNvPr id="13" name="Straight Arrow Connector 12"/>
            <p:cNvCxnSpPr/>
            <p:nvPr>
              <p:custDataLst>
                <p:tags r:id="rId4"/>
              </p:custDataLst>
            </p:nvPr>
          </p:nvCxnSpPr>
          <p:spPr>
            <a:xfrm>
              <a:off x="2143" y="6614"/>
              <a:ext cx="1044" cy="38"/>
            </a:xfrm>
            <a:prstGeom prst="straightConnector1">
              <a:avLst/>
            </a:prstGeom>
            <a:ln w="38100" cap="rnd">
              <a:solidFill>
                <a:srgbClr val="C31C4F"/>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Elbow Connector 15"/>
            <p:cNvCxnSpPr/>
            <p:nvPr>
              <p:custDataLst>
                <p:tags r:id="rId5"/>
              </p:custDataLst>
            </p:nvPr>
          </p:nvCxnSpPr>
          <p:spPr>
            <a:xfrm rot="16200000" flipV="1">
              <a:off x="1065" y="5536"/>
              <a:ext cx="1560" cy="595"/>
            </a:xfrm>
            <a:prstGeom prst="bentConnector3">
              <a:avLst>
                <a:gd name="adj1" fmla="val 49968"/>
              </a:avLst>
            </a:prstGeom>
            <a:ln w="38100" cap="rnd">
              <a:solidFill>
                <a:srgbClr val="C31C4F"/>
              </a:solidFill>
              <a:round/>
            </a:ln>
          </p:spPr>
          <p:style>
            <a:lnRef idx="0">
              <a:srgbClr val="FFFFFF"/>
            </a:lnRef>
            <a:fillRef idx="0">
              <a:srgbClr val="FFFFFF"/>
            </a:fillRef>
            <a:effectRef idx="0">
              <a:srgbClr val="FFFFFF"/>
            </a:effectRef>
            <a:fontRef idx="minor">
              <a:schemeClr val="tx1"/>
            </a:fontRef>
          </p:style>
        </p:cxnSp>
      </p:grpSp>
      <p:sp useBgFill="1">
        <p:nvSpPr>
          <p:cNvPr id="18" name="Text Box 17"/>
          <p:cNvSpPr txBox="1"/>
          <p:nvPr>
            <p:custDataLst>
              <p:tags r:id="rId6"/>
            </p:custDataLst>
          </p:nvPr>
        </p:nvSpPr>
        <p:spPr>
          <a:xfrm>
            <a:off x="1561465" y="2346960"/>
            <a:ext cx="1699895" cy="1235710"/>
          </a:xfrm>
          <a:prstGeom prst="rect">
            <a:avLst/>
          </a:prstGeom>
          <a:ln w="41275" cmpd="sng">
            <a:solidFill>
              <a:srgbClr val="C31C4F"/>
            </a:solidFill>
            <a:prstDash val="solid"/>
            <a:miter lim="800000"/>
          </a:ln>
        </p:spPr>
        <p:txBody>
          <a:bodyPr wrap="square" rtlCol="0">
            <a:noAutofit/>
          </a:bodyPr>
          <a:p>
            <a:pPr algn="ctr"/>
            <a:r>
              <a:rPr lang="en-US" altLang="en-IN" sz="2400" b="1" noProof="0" dirty="0">
                <a:ln>
                  <a:noFill/>
                </a:ln>
                <a:solidFill>
                  <a:srgbClr val="C31C4F"/>
                </a:solidFill>
                <a:effectLst/>
                <a:uLnTx/>
                <a:uFillTx/>
                <a:latin typeface="+mj-lt"/>
                <a:ea typeface="+mj-ea"/>
                <a:cs typeface="Arial" panose="020B0604020202020204" pitchFamily="34" charset="0"/>
              </a:rPr>
              <a:t>IsActive</a:t>
            </a:r>
            <a:endParaRPr lang="en-US" altLang="en-IN" sz="2400" b="1" noProof="0" dirty="0">
              <a:ln>
                <a:noFill/>
              </a:ln>
              <a:solidFill>
                <a:srgbClr val="C31C4F"/>
              </a:solidFill>
              <a:effectLst/>
              <a:uLnTx/>
              <a:uFillTx/>
              <a:latin typeface="+mj-lt"/>
              <a:ea typeface="+mj-ea"/>
              <a:cs typeface="Arial" panose="020B0604020202020204" pitchFamily="34" charset="0"/>
            </a:endParaRPr>
          </a:p>
          <a:p>
            <a:pPr algn="ctr"/>
            <a:r>
              <a:rPr lang="en-US" altLang="en-IN" sz="2400" b="1" noProof="0" dirty="0">
                <a:ln>
                  <a:noFill/>
                </a:ln>
                <a:solidFill>
                  <a:srgbClr val="C31C4F"/>
                </a:solidFill>
                <a:effectLst/>
                <a:uLnTx/>
                <a:uFillTx/>
                <a:latin typeface="+mj-lt"/>
                <a:ea typeface="+mj-ea"/>
                <a:cs typeface="Arial" panose="020B0604020202020204" pitchFamily="34" charset="0"/>
              </a:rPr>
              <a:t>Promo2</a:t>
            </a:r>
            <a:endParaRPr lang="en-US" altLang="en-IN" sz="2400" b="1" noProof="0" dirty="0">
              <a:ln>
                <a:noFill/>
              </a:ln>
              <a:solidFill>
                <a:srgbClr val="C31C4F"/>
              </a:solidFill>
              <a:effectLst/>
              <a:uLnTx/>
              <a:uFillTx/>
              <a:latin typeface="+mj-lt"/>
              <a:ea typeface="+mj-ea"/>
              <a:cs typeface="Arial" panose="020B0604020202020204" pitchFamily="34" charset="0"/>
            </a:endParaRPr>
          </a:p>
          <a:p>
            <a:pPr algn="ctr"/>
            <a:r>
              <a:rPr lang="en-US" altLang="en-IN" sz="2400" b="1" noProof="0" dirty="0">
                <a:ln>
                  <a:noFill/>
                </a:ln>
                <a:solidFill>
                  <a:srgbClr val="C31C4F"/>
                </a:solidFill>
                <a:effectLst/>
                <a:uLnTx/>
                <a:uFillTx/>
                <a:latin typeface="+mj-lt"/>
                <a:ea typeface="+mj-ea"/>
                <a:cs typeface="Arial" panose="020B0604020202020204" pitchFamily="34" charset="0"/>
              </a:rPr>
              <a:t>Month</a:t>
            </a:r>
            <a:endParaRPr lang="en-US" altLang="en-IN" sz="2400" b="1" noProof="0" dirty="0">
              <a:ln>
                <a:noFill/>
              </a:ln>
              <a:solidFill>
                <a:srgbClr val="C31C4F"/>
              </a:solidFill>
              <a:effectLst/>
              <a:uLnTx/>
              <a:uFillTx/>
              <a:latin typeface="+mj-lt"/>
              <a:ea typeface="+mj-ea"/>
              <a:cs typeface="Arial" panose="020B0604020202020204" pitchFamily="34" charset="0"/>
            </a:endParaRPr>
          </a:p>
        </p:txBody>
      </p:sp>
      <p:pic>
        <p:nvPicPr>
          <p:cNvPr id="5" name="Picture 4"/>
          <p:cNvPicPr>
            <a:picLocks noChangeAspect="1"/>
          </p:cNvPicPr>
          <p:nvPr>
            <p:custDataLst>
              <p:tags r:id="rId7"/>
            </p:custDataLst>
          </p:nvPr>
        </p:nvPicPr>
        <p:blipFill>
          <a:blip r:embed="rId8"/>
          <a:srcRect t="23044"/>
          <a:stretch>
            <a:fillRect/>
          </a:stretch>
        </p:blipFill>
        <p:spPr>
          <a:xfrm>
            <a:off x="170180" y="713105"/>
            <a:ext cx="4415790" cy="1249045"/>
          </a:xfrm>
          <a:prstGeom prst="rect">
            <a:avLst/>
          </a:prstGeom>
        </p:spPr>
      </p:pic>
      <p:cxnSp>
        <p:nvCxnSpPr>
          <p:cNvPr id="9" name="Straight Arrow Connector 8"/>
          <p:cNvCxnSpPr/>
          <p:nvPr>
            <p:custDataLst>
              <p:tags r:id="rId9"/>
            </p:custDataLst>
          </p:nvPr>
        </p:nvCxnSpPr>
        <p:spPr>
          <a:xfrm flipV="1">
            <a:off x="3261360" y="2395220"/>
            <a:ext cx="690880" cy="360680"/>
          </a:xfrm>
          <a:prstGeom prst="straightConnector1">
            <a:avLst/>
          </a:prstGeom>
          <a:ln w="38100" cap="rnd">
            <a:solidFill>
              <a:srgbClr val="C31C4F"/>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Straight Arrow Connector 9"/>
          <p:cNvCxnSpPr/>
          <p:nvPr>
            <p:custDataLst>
              <p:tags r:id="rId10"/>
            </p:custDataLst>
          </p:nvPr>
        </p:nvCxnSpPr>
        <p:spPr>
          <a:xfrm>
            <a:off x="3277235" y="3079750"/>
            <a:ext cx="646430" cy="277495"/>
          </a:xfrm>
          <a:prstGeom prst="straightConnector1">
            <a:avLst/>
          </a:prstGeom>
          <a:ln w="38100" cap="rnd">
            <a:solidFill>
              <a:srgbClr val="C31C4F"/>
            </a:solidFill>
            <a:round/>
            <a:tailEnd type="arrow" w="med" len="med"/>
          </a:ln>
        </p:spPr>
        <p:style>
          <a:lnRef idx="0">
            <a:srgbClr val="FFFFFF"/>
          </a:lnRef>
          <a:fillRef idx="0">
            <a:srgbClr val="FFFFFF"/>
          </a:fillRef>
          <a:effectRef idx="0">
            <a:srgbClr val="FFFFFF"/>
          </a:effectRef>
          <a:fontRef idx="minor">
            <a:schemeClr val="tx1"/>
          </a:fontRef>
        </p:style>
      </p:cxnSp>
      <p:sp useBgFill="1">
        <p:nvSpPr>
          <p:cNvPr id="19" name="Text Box 18"/>
          <p:cNvSpPr txBox="1"/>
          <p:nvPr>
            <p:custDataLst>
              <p:tags r:id="rId11"/>
            </p:custDataLst>
          </p:nvPr>
        </p:nvSpPr>
        <p:spPr>
          <a:xfrm>
            <a:off x="4067175" y="3157220"/>
            <a:ext cx="518795" cy="514350"/>
          </a:xfrm>
          <a:prstGeom prst="rect">
            <a:avLst/>
          </a:prstGeom>
          <a:ln w="41275" cmpd="sng">
            <a:solidFill>
              <a:srgbClr val="C31C4F"/>
            </a:solidFill>
            <a:prstDash val="solid"/>
            <a:miter lim="800000"/>
          </a:ln>
        </p:spPr>
        <p:txBody>
          <a:bodyPr wrap="square" rtlCol="0">
            <a:noAutofit/>
          </a:bodyPr>
          <a:p>
            <a:pPr algn="ctr"/>
            <a:r>
              <a:rPr lang="en-US" altLang="en-IN" sz="2400" b="1" noProof="0" dirty="0">
                <a:ln>
                  <a:noFill/>
                </a:ln>
                <a:solidFill>
                  <a:srgbClr val="C31C4F"/>
                </a:solidFill>
                <a:effectLst/>
                <a:uLnTx/>
                <a:uFillTx/>
                <a:latin typeface="+mj-lt"/>
                <a:ea typeface="+mj-ea"/>
                <a:cs typeface="Arial" panose="020B0604020202020204" pitchFamily="34" charset="0"/>
              </a:rPr>
              <a:t>1</a:t>
            </a:r>
            <a:endParaRPr lang="en-US" altLang="en-IN" sz="2400" b="1" noProof="0" dirty="0">
              <a:ln>
                <a:noFill/>
              </a:ln>
              <a:solidFill>
                <a:srgbClr val="C31C4F"/>
              </a:solidFill>
              <a:effectLst/>
              <a:uLnTx/>
              <a:uFillTx/>
              <a:latin typeface="+mj-lt"/>
              <a:ea typeface="+mj-ea"/>
              <a:cs typeface="Arial" panose="020B0604020202020204" pitchFamily="34" charset="0"/>
            </a:endParaRPr>
          </a:p>
        </p:txBody>
      </p:sp>
      <p:sp useBgFill="1">
        <p:nvSpPr>
          <p:cNvPr id="20" name="Text Box 19"/>
          <p:cNvSpPr txBox="1"/>
          <p:nvPr>
            <p:custDataLst>
              <p:tags r:id="rId12"/>
            </p:custDataLst>
          </p:nvPr>
        </p:nvSpPr>
        <p:spPr>
          <a:xfrm>
            <a:off x="4067175" y="2111375"/>
            <a:ext cx="509905" cy="489585"/>
          </a:xfrm>
          <a:prstGeom prst="rect">
            <a:avLst/>
          </a:prstGeom>
          <a:ln w="41275" cmpd="sng">
            <a:solidFill>
              <a:srgbClr val="C31C4F"/>
            </a:solidFill>
            <a:prstDash val="solid"/>
            <a:miter lim="800000"/>
          </a:ln>
        </p:spPr>
        <p:txBody>
          <a:bodyPr wrap="square" rtlCol="0">
            <a:noAutofit/>
          </a:bodyPr>
          <a:p>
            <a:pPr algn="ctr"/>
            <a:r>
              <a:rPr lang="en-US" altLang="en-IN" sz="2400" b="1" noProof="0" dirty="0">
                <a:ln>
                  <a:noFill/>
                </a:ln>
                <a:solidFill>
                  <a:srgbClr val="C31C4F"/>
                </a:solidFill>
                <a:effectLst/>
                <a:uLnTx/>
                <a:uFillTx/>
                <a:latin typeface="+mj-lt"/>
                <a:ea typeface="+mj-ea"/>
                <a:cs typeface="Arial" panose="020B0604020202020204" pitchFamily="34" charset="0"/>
              </a:rPr>
              <a:t>0</a:t>
            </a:r>
            <a:endParaRPr lang="en-US" altLang="en-IN" sz="2400" b="1" noProof="0" dirty="0">
              <a:ln>
                <a:noFill/>
              </a:ln>
              <a:solidFill>
                <a:srgbClr val="C31C4F"/>
              </a:solidFill>
              <a:effectLst/>
              <a:uLnTx/>
              <a:uFillTx/>
              <a:latin typeface="+mj-lt"/>
              <a:ea typeface="+mj-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635" y="193675"/>
            <a:ext cx="5203825" cy="583565"/>
          </a:xfrm>
          <a:prstGeom prst="rect">
            <a:avLst/>
          </a:prstGeom>
          <a:noFill/>
        </p:spPr>
        <p:txBody>
          <a:bodyPr wrap="square" rtlCol="0">
            <a:noAutofit/>
          </a:bodyPr>
          <a:p>
            <a:r>
              <a:rPr 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Customers &amp; StoreType</a:t>
            </a:r>
            <a:endParaRPr 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170180" y="4373880"/>
            <a:ext cx="11633200" cy="1902460"/>
          </a:xfrm>
          <a:prstGeom prst="rect">
            <a:avLst/>
          </a:prstGeom>
          <a:noFill/>
        </p:spPr>
        <p:txBody>
          <a:bodyPr wrap="square" rtlCol="0" anchor="t">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US" sz="2400">
                <a:sym typeface="+mn-ea"/>
              </a:rPr>
              <a:t>Store Type </a:t>
            </a:r>
            <a:r>
              <a:rPr lang="en-US" sz="2400" b="1">
                <a:sym typeface="+mn-ea"/>
              </a:rPr>
              <a:t>a</a:t>
            </a:r>
            <a:r>
              <a:rPr lang="en-US" sz="2400">
                <a:sym typeface="+mn-ea"/>
              </a:rPr>
              <a:t> served most of the customers, as the type a stores are also highest.</a:t>
            </a:r>
            <a:endParaRPr lang="en-US" sz="2400">
              <a:sym typeface="+mn-ea"/>
            </a:endParaRPr>
          </a:p>
          <a:p>
            <a:pPr marL="457200" indent="-457200">
              <a:lnSpc>
                <a:spcPct val="110000"/>
              </a:lnSpc>
              <a:buFont typeface="Wingdings" panose="05000000000000000000" charset="0"/>
              <a:buChar char="o"/>
            </a:pPr>
            <a:r>
              <a:rPr lang="en-US" sz="2400">
                <a:sym typeface="+mn-ea"/>
              </a:rPr>
              <a:t>But again </a:t>
            </a:r>
            <a:r>
              <a:rPr lang="en-US" sz="2400" b="1">
                <a:sym typeface="+mn-ea"/>
              </a:rPr>
              <a:t>Store Type b</a:t>
            </a:r>
            <a:r>
              <a:rPr lang="en-US" sz="2400">
                <a:sym typeface="+mn-ea"/>
              </a:rPr>
              <a:t> served double(approx) customer in term of average.</a:t>
            </a:r>
            <a:endParaRPr lang="en-US" sz="2400">
              <a:sym typeface="+mn-ea"/>
            </a:endParaRPr>
          </a:p>
          <a:p>
            <a:pPr marL="457200" indent="-457200">
              <a:lnSpc>
                <a:spcPct val="110000"/>
              </a:lnSpc>
              <a:buFont typeface="Wingdings" panose="05000000000000000000" charset="0"/>
              <a:buChar char="o"/>
            </a:pPr>
            <a:r>
              <a:rPr lang="en-US" sz="2400">
                <a:sym typeface="+mn-ea"/>
              </a:rPr>
              <a:t>As our end goal is to forecast sales we wont take obeservations with 0 customer.</a:t>
            </a:r>
            <a:endParaRPr lang="en-US" sz="2400">
              <a:sym typeface="+mn-ea"/>
            </a:endParaRPr>
          </a:p>
        </p:txBody>
      </p:sp>
      <p:pic>
        <p:nvPicPr>
          <p:cNvPr id="7" name="Picture 6"/>
          <p:cNvPicPr>
            <a:picLocks noChangeAspect="1"/>
          </p:cNvPicPr>
          <p:nvPr>
            <p:custDataLst>
              <p:tags r:id="rId2"/>
            </p:custDataLst>
          </p:nvPr>
        </p:nvPicPr>
        <p:blipFill>
          <a:blip r:embed="rId3"/>
          <a:srcRect t="786"/>
          <a:stretch>
            <a:fillRect/>
          </a:stretch>
        </p:blipFill>
        <p:spPr>
          <a:xfrm>
            <a:off x="952500" y="926465"/>
            <a:ext cx="3582035" cy="2483485"/>
          </a:xfrm>
          <a:prstGeom prst="rect">
            <a:avLst/>
          </a:prstGeom>
        </p:spPr>
      </p:pic>
      <p:pic>
        <p:nvPicPr>
          <p:cNvPr id="12" name="Picture 11"/>
          <p:cNvPicPr>
            <a:picLocks noChangeAspect="1"/>
          </p:cNvPicPr>
          <p:nvPr>
            <p:custDataLst>
              <p:tags r:id="rId4"/>
            </p:custDataLst>
          </p:nvPr>
        </p:nvPicPr>
        <p:blipFill>
          <a:blip r:embed="rId5"/>
          <a:srcRect t="3337"/>
          <a:stretch>
            <a:fillRect/>
          </a:stretch>
        </p:blipFill>
        <p:spPr>
          <a:xfrm>
            <a:off x="4738370" y="922020"/>
            <a:ext cx="4044315" cy="2470785"/>
          </a:xfrm>
          <a:prstGeom prst="rect">
            <a:avLst/>
          </a:prstGeom>
        </p:spPr>
      </p:pic>
      <p:pic>
        <p:nvPicPr>
          <p:cNvPr id="14" name="Picture 13"/>
          <p:cNvPicPr>
            <a:picLocks noChangeAspect="1"/>
          </p:cNvPicPr>
          <p:nvPr>
            <p:custDataLst>
              <p:tags r:id="rId6"/>
            </p:custDataLst>
          </p:nvPr>
        </p:nvPicPr>
        <p:blipFill>
          <a:blip r:embed="rId7"/>
          <a:stretch>
            <a:fillRect/>
          </a:stretch>
        </p:blipFill>
        <p:spPr>
          <a:xfrm>
            <a:off x="514350" y="925830"/>
            <a:ext cx="313055" cy="2242185"/>
          </a:xfrm>
          <a:prstGeom prst="rect">
            <a:avLst/>
          </a:prstGeom>
        </p:spPr>
      </p:pic>
      <p:pic>
        <p:nvPicPr>
          <p:cNvPr id="15" name="Picture 14"/>
          <p:cNvPicPr>
            <a:picLocks noChangeAspect="1"/>
          </p:cNvPicPr>
          <p:nvPr>
            <p:custDataLst>
              <p:tags r:id="rId8"/>
            </p:custDataLst>
          </p:nvPr>
        </p:nvPicPr>
        <p:blipFill>
          <a:blip r:embed="rId9"/>
          <a:stretch>
            <a:fillRect/>
          </a:stretch>
        </p:blipFill>
        <p:spPr>
          <a:xfrm>
            <a:off x="514350" y="693420"/>
            <a:ext cx="452755" cy="233045"/>
          </a:xfrm>
          <a:prstGeom prst="rect">
            <a:avLst/>
          </a:prstGeom>
        </p:spPr>
      </p:pic>
      <p:sp>
        <p:nvSpPr>
          <p:cNvPr id="17" name="Text Box 16"/>
          <p:cNvSpPr txBox="1"/>
          <p:nvPr/>
        </p:nvSpPr>
        <p:spPr>
          <a:xfrm>
            <a:off x="674370" y="3371850"/>
            <a:ext cx="3860165" cy="368300"/>
          </a:xfrm>
          <a:prstGeom prst="rect">
            <a:avLst/>
          </a:prstGeom>
          <a:noFill/>
        </p:spPr>
        <p:txBody>
          <a:bodyPr wrap="square" rtlCol="0">
            <a:spAutoFit/>
          </a:bodyPr>
          <a:p>
            <a:pPr algn="ctr"/>
            <a:r>
              <a:rPr lang="en-US"/>
              <a:t>Overall Customer Served</a:t>
            </a:r>
            <a:endParaRPr lang="en-US"/>
          </a:p>
        </p:txBody>
      </p:sp>
      <p:sp>
        <p:nvSpPr>
          <p:cNvPr id="22" name="Text Box 21"/>
          <p:cNvSpPr txBox="1"/>
          <p:nvPr>
            <p:custDataLst>
              <p:tags r:id="rId10"/>
            </p:custDataLst>
          </p:nvPr>
        </p:nvSpPr>
        <p:spPr>
          <a:xfrm>
            <a:off x="4970780" y="3371850"/>
            <a:ext cx="3878580" cy="368300"/>
          </a:xfrm>
          <a:prstGeom prst="rect">
            <a:avLst/>
          </a:prstGeom>
          <a:noFill/>
        </p:spPr>
        <p:txBody>
          <a:bodyPr wrap="square" rtlCol="0">
            <a:spAutoFit/>
          </a:bodyPr>
          <a:p>
            <a:pPr algn="ctr"/>
            <a:r>
              <a:rPr lang="en-US"/>
              <a:t>Average Customer 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223520" y="284480"/>
            <a:ext cx="5203825" cy="583565"/>
          </a:xfrm>
          <a:prstGeom prst="rect">
            <a:avLst/>
          </a:prstGeom>
          <a:noFill/>
        </p:spPr>
        <p:txBody>
          <a:bodyPr wrap="square" rtlCol="0">
            <a:noAutofit/>
          </a:bodyPr>
          <a:p>
            <a:r>
              <a:rPr 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CompetitionDistance</a:t>
            </a:r>
            <a:endParaRPr 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223520" y="1412240"/>
            <a:ext cx="5137150" cy="4655820"/>
          </a:xfrm>
          <a:prstGeom prst="rect">
            <a:avLst/>
          </a:prstGeom>
          <a:noFill/>
        </p:spPr>
        <p:txBody>
          <a:bodyPr wrap="square" rtlCol="0" anchor="t">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US" sz="2400">
                <a:sym typeface="+mn-ea"/>
              </a:rPr>
              <a:t>Competition Distance feature follow approximately pareto distribution. </a:t>
            </a:r>
            <a:endParaRPr lang="en-US" sz="2400">
              <a:sym typeface="+mn-ea"/>
            </a:endParaRPr>
          </a:p>
          <a:p>
            <a:pPr marL="457200" indent="-457200">
              <a:lnSpc>
                <a:spcPct val="110000"/>
              </a:lnSpc>
              <a:buFont typeface="Wingdings" panose="05000000000000000000" charset="0"/>
              <a:buChar char="o"/>
            </a:pPr>
            <a:endParaRPr lang="en-US" sz="2400">
              <a:sym typeface="+mn-ea"/>
            </a:endParaRPr>
          </a:p>
          <a:p>
            <a:pPr marL="457200" indent="-457200">
              <a:lnSpc>
                <a:spcPct val="110000"/>
              </a:lnSpc>
              <a:buFont typeface="Wingdings" panose="05000000000000000000" charset="0"/>
              <a:buChar char="o"/>
            </a:pPr>
            <a:r>
              <a:rPr lang="en-US" sz="2400">
                <a:sym typeface="+mn-ea"/>
              </a:rPr>
              <a:t>It States that Most of Competitors comapnies are Near to client’s Stores and very few are far then 10000.</a:t>
            </a:r>
            <a:endParaRPr lang="en-US" sz="2400">
              <a:sym typeface="+mn-ea"/>
            </a:endParaRPr>
          </a:p>
          <a:p>
            <a:pPr marL="457200" indent="-457200">
              <a:lnSpc>
                <a:spcPct val="110000"/>
              </a:lnSpc>
              <a:buFont typeface="Wingdings" panose="05000000000000000000" charset="0"/>
              <a:buChar char="o"/>
            </a:pPr>
            <a:endParaRPr lang="en-US" sz="2400">
              <a:sym typeface="+mn-ea"/>
            </a:endParaRPr>
          </a:p>
          <a:p>
            <a:pPr marL="457200" indent="-457200">
              <a:lnSpc>
                <a:spcPct val="110000"/>
              </a:lnSpc>
              <a:buFont typeface="Wingdings" panose="05000000000000000000" charset="0"/>
              <a:buChar char="o"/>
            </a:pPr>
            <a:r>
              <a:rPr lang="en-US" sz="2400">
                <a:sym typeface="+mn-ea"/>
              </a:rPr>
              <a:t>Capped Distribution with [0,10000] limit.</a:t>
            </a:r>
            <a:endParaRPr lang="en-US" sz="2400">
              <a:sym typeface="+mn-ea"/>
            </a:endParaRPr>
          </a:p>
        </p:txBody>
      </p:sp>
      <p:grpSp>
        <p:nvGrpSpPr>
          <p:cNvPr id="5" name="Group 4"/>
          <p:cNvGrpSpPr/>
          <p:nvPr/>
        </p:nvGrpSpPr>
        <p:grpSpPr>
          <a:xfrm>
            <a:off x="6346190" y="284480"/>
            <a:ext cx="5018405" cy="3096398"/>
            <a:chOff x="6442" y="1224"/>
            <a:chExt cx="7993" cy="5770"/>
          </a:xfrm>
        </p:grpSpPr>
        <p:pic>
          <p:nvPicPr>
            <p:cNvPr id="2" name="Picture 1"/>
            <p:cNvPicPr>
              <a:picLocks noChangeAspect="1"/>
            </p:cNvPicPr>
            <p:nvPr>
              <p:custDataLst>
                <p:tags r:id="rId2"/>
              </p:custDataLst>
            </p:nvPr>
          </p:nvPicPr>
          <p:blipFill>
            <a:blip r:embed="rId3"/>
            <a:srcRect b="-3179"/>
            <a:stretch>
              <a:fillRect/>
            </a:stretch>
          </p:blipFill>
          <p:spPr>
            <a:xfrm>
              <a:off x="6442" y="1224"/>
              <a:ext cx="7993" cy="5355"/>
            </a:xfrm>
            <a:prstGeom prst="rect">
              <a:avLst/>
            </a:prstGeom>
          </p:spPr>
        </p:pic>
        <p:sp>
          <p:nvSpPr>
            <p:cNvPr id="3" name="Text Box 2"/>
            <p:cNvSpPr txBox="1"/>
            <p:nvPr/>
          </p:nvSpPr>
          <p:spPr>
            <a:xfrm>
              <a:off x="7409" y="6308"/>
              <a:ext cx="6400" cy="686"/>
            </a:xfrm>
            <a:prstGeom prst="rect">
              <a:avLst/>
            </a:prstGeom>
            <a:noFill/>
          </p:spPr>
          <p:txBody>
            <a:bodyPr wrap="square" rtlCol="0">
              <a:spAutoFit/>
            </a:bodyPr>
            <a:p>
              <a:pPr algn="ctr"/>
              <a:r>
                <a:rPr lang="en-US"/>
                <a:t>Distance</a:t>
              </a:r>
              <a:endParaRPr lang="en-US"/>
            </a:p>
          </p:txBody>
        </p:sp>
      </p:grpSp>
      <p:pic>
        <p:nvPicPr>
          <p:cNvPr id="8" name="Picture 7"/>
          <p:cNvPicPr>
            <a:picLocks noChangeAspect="1"/>
          </p:cNvPicPr>
          <p:nvPr>
            <p:custDataLst>
              <p:tags r:id="rId4"/>
            </p:custDataLst>
          </p:nvPr>
        </p:nvPicPr>
        <p:blipFill>
          <a:blip r:embed="rId5"/>
          <a:stretch>
            <a:fillRect/>
          </a:stretch>
        </p:blipFill>
        <p:spPr>
          <a:xfrm>
            <a:off x="6953250" y="3505835"/>
            <a:ext cx="4144010" cy="29140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223520" y="284480"/>
            <a:ext cx="5203825" cy="583565"/>
          </a:xfrm>
          <a:prstGeom prst="rect">
            <a:avLst/>
          </a:prstGeom>
          <a:noFill/>
        </p:spPr>
        <p:txBody>
          <a:bodyPr wrap="square" rtlCol="0">
            <a:noAutofit/>
          </a:bodyPr>
          <a:p>
            <a:r>
              <a:rPr 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 </a:t>
            </a:r>
            <a:r>
              <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rPr>
              <a:t>Assortment</a:t>
            </a:r>
            <a:endParaRPr lang="en-IN" altLang="en-US" sz="3200" b="1" noProof="0" dirty="0">
              <a:ln>
                <a:noFill/>
              </a:ln>
              <a:solidFill>
                <a:srgbClr val="038497"/>
              </a:solidFill>
              <a:effectLst/>
              <a:uLnTx/>
              <a:uFillTx/>
              <a:latin typeface="Arial" panose="020B0604020202020204" pitchFamily="34" charset="0"/>
              <a:ea typeface="Kozuka Gothic Pr6N H" pitchFamily="34" charset="-128"/>
              <a:cs typeface="Arial" panose="020B0604020202020204" pitchFamily="34" charset="0"/>
            </a:endParaRPr>
          </a:p>
        </p:txBody>
      </p:sp>
      <p:sp>
        <p:nvSpPr>
          <p:cNvPr id="6" name="Text Box 5"/>
          <p:cNvSpPr txBox="1"/>
          <p:nvPr/>
        </p:nvSpPr>
        <p:spPr>
          <a:xfrm>
            <a:off x="170180" y="3546475"/>
            <a:ext cx="5137150" cy="3163570"/>
          </a:xfrm>
          <a:prstGeom prst="rect">
            <a:avLst/>
          </a:prstGeom>
          <a:noFill/>
        </p:spPr>
        <p:txBody>
          <a:bodyPr wrap="square" rtlCol="0" anchor="t">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sym typeface="+mn-ea"/>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a:p>
          <a:p>
            <a:pPr marL="457200" indent="-457200">
              <a:lnSpc>
                <a:spcPct val="110000"/>
              </a:lnSpc>
              <a:buFont typeface="Wingdings" panose="05000000000000000000" charset="0"/>
              <a:buChar char="o"/>
            </a:pPr>
            <a:r>
              <a:rPr lang="en-IN" altLang="en-US" sz="2400">
                <a:sym typeface="+mn-ea"/>
              </a:rPr>
              <a:t>No. of sales are are highest in basic Level Assortment.</a:t>
            </a:r>
            <a:endParaRPr lang="en-IN" altLang="en-US" sz="2400">
              <a:sym typeface="+mn-ea"/>
            </a:endParaRPr>
          </a:p>
          <a:p>
            <a:pPr marL="457200" indent="-457200">
              <a:lnSpc>
                <a:spcPct val="110000"/>
              </a:lnSpc>
              <a:buFont typeface="Wingdings" panose="05000000000000000000" charset="0"/>
              <a:buChar char="o"/>
            </a:pPr>
            <a:endParaRPr lang="en-IN" altLang="en-US" sz="2400">
              <a:sym typeface="+mn-ea"/>
            </a:endParaRPr>
          </a:p>
          <a:p>
            <a:pPr marL="457200" indent="-457200">
              <a:lnSpc>
                <a:spcPct val="110000"/>
              </a:lnSpc>
              <a:buFont typeface="Wingdings" panose="05000000000000000000" charset="0"/>
              <a:buChar char="o"/>
            </a:pPr>
            <a:r>
              <a:rPr lang="en-IN" altLang="en-US" sz="2400">
                <a:sym typeface="+mn-ea"/>
              </a:rPr>
              <a:t>Avg sales are highest In Assortment level extra even though No. of sales are less.</a:t>
            </a:r>
            <a:endParaRPr lang="en-US" sz="2400">
              <a:sym typeface="+mn-ea"/>
            </a:endParaRPr>
          </a:p>
          <a:p>
            <a:pPr marL="457200" indent="-457200">
              <a:lnSpc>
                <a:spcPct val="110000"/>
              </a:lnSpc>
              <a:buFont typeface="Wingdings" panose="05000000000000000000" charset="0"/>
              <a:buChar char="o"/>
            </a:pPr>
            <a:endParaRPr lang="en-US" sz="2400">
              <a:sym typeface="+mn-ea"/>
            </a:endParaRPr>
          </a:p>
        </p:txBody>
      </p:sp>
      <p:pic>
        <p:nvPicPr>
          <p:cNvPr id="10" name="Picture 9"/>
          <p:cNvPicPr>
            <a:picLocks noChangeAspect="1"/>
          </p:cNvPicPr>
          <p:nvPr>
            <p:custDataLst>
              <p:tags r:id="rId2"/>
            </p:custDataLst>
          </p:nvPr>
        </p:nvPicPr>
        <p:blipFill>
          <a:blip r:embed="rId3"/>
          <a:stretch>
            <a:fillRect/>
          </a:stretch>
        </p:blipFill>
        <p:spPr>
          <a:xfrm>
            <a:off x="5427345" y="727075"/>
            <a:ext cx="6435090" cy="4263390"/>
          </a:xfrm>
          <a:prstGeom prst="rect">
            <a:avLst/>
          </a:prstGeom>
        </p:spPr>
      </p:pic>
      <p:pic>
        <p:nvPicPr>
          <p:cNvPr id="11" name="Picture 10"/>
          <p:cNvPicPr>
            <a:picLocks noChangeAspect="1"/>
          </p:cNvPicPr>
          <p:nvPr>
            <p:custDataLst>
              <p:tags r:id="rId4"/>
            </p:custDataLst>
          </p:nvPr>
        </p:nvPicPr>
        <p:blipFill>
          <a:blip r:embed="rId5"/>
          <a:stretch>
            <a:fillRect/>
          </a:stretch>
        </p:blipFill>
        <p:spPr>
          <a:xfrm>
            <a:off x="570230" y="1026795"/>
            <a:ext cx="3200400" cy="25196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Model</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11"/>
          <p:cNvPicPr>
            <a:picLocks noChangeAspect="1"/>
          </p:cNvPicPr>
          <p:nvPr/>
        </p:nvPicPr>
        <p:blipFill>
          <a:blip r:embed="rId1"/>
          <a:srcRect b="12410"/>
          <a:stretch>
            <a:fillRect/>
          </a:stretch>
        </p:blipFill>
        <p:spPr>
          <a:xfrm>
            <a:off x="7270750" y="1700213"/>
            <a:ext cx="4921250" cy="2851150"/>
          </a:xfrm>
          <a:prstGeom prst="rect">
            <a:avLst/>
          </a:prstGeom>
          <a:noFill/>
          <a:ln w="9525">
            <a:noFill/>
          </a:ln>
        </p:spPr>
      </p:pic>
      <p:grpSp>
        <p:nvGrpSpPr>
          <p:cNvPr id="13" name="组合 12"/>
          <p:cNvGrpSpPr/>
          <p:nvPr/>
        </p:nvGrpSpPr>
        <p:grpSpPr>
          <a:xfrm>
            <a:off x="-1" y="1700206"/>
            <a:ext cx="7570980" cy="2854412"/>
            <a:chOff x="-1" y="1700213"/>
            <a:chExt cx="7570988" cy="2854411"/>
          </a:xfrm>
          <a:solidFill>
            <a:srgbClr val="038497"/>
          </a:solidFill>
        </p:grpSpPr>
        <p:sp>
          <p:nvSpPr>
            <p:cNvPr id="5" name="矩形 4"/>
            <p:cNvSpPr/>
            <p:nvPr/>
          </p:nvSpPr>
          <p:spPr>
            <a:xfrm>
              <a:off x="-1" y="1700213"/>
              <a:ext cx="7327557" cy="28544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椭圆 8"/>
            <p:cNvSpPr/>
            <p:nvPr/>
          </p:nvSpPr>
          <p:spPr>
            <a:xfrm>
              <a:off x="6656587" y="2668892"/>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HOW DATA LOOKS LIKE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220" name="矩形 6"/>
          <p:cNvSpPr/>
          <p:nvPr/>
        </p:nvSpPr>
        <p:spPr>
          <a:xfrm>
            <a:off x="893763" y="3127375"/>
            <a:ext cx="4965700" cy="952500"/>
          </a:xfrm>
          <a:prstGeom prst="rect">
            <a:avLst/>
          </a:prstGeom>
          <a:noFill/>
          <a:ln w="9525">
            <a:noFill/>
          </a:ln>
        </p:spPr>
        <p:txBody>
          <a:bodyPr anchor="t" anchorCtr="0">
            <a:spAutoFit/>
          </a:bodyPr>
          <a:p>
            <a:pPr algn="just"/>
            <a:r>
              <a:rPr lang="zh-CN" altLang="en-US" sz="1400" dirty="0">
                <a:solidFill>
                  <a:srgbClr val="FFFFFF"/>
                </a:solidFill>
                <a:latin typeface="Calibri" panose="020F0502020204030204" pitchFamily="34" charset="0"/>
                <a:ea typeface="Microsoft YaHei Light" panose="020B0502040204020203" pitchFamily="34" charset="-122"/>
              </a:rPr>
              <a:t>vestibulum ante ipsum primis in faucibus orci luctus et ultrices posuere cubilia curae; donec velit neque, auctor sit amet aliquam vel, ullamcorper sit amet ligula. nulla quis lorem ut libero malesuada feugiat. vestibulum ac diam sit amet quam vehicula</a:t>
            </a:r>
            <a:endParaRPr lang="zh-CN" altLang="en-US" sz="1400" dirty="0">
              <a:solidFill>
                <a:srgbClr val="FFFFFF"/>
              </a:solidFill>
              <a:latin typeface="Calibri" panose="020F0502020204030204" pitchFamily="34" charset="0"/>
              <a:ea typeface="Microsoft YaHei Light" panose="020B0502040204020203" pitchFamily="34" charset="-122"/>
            </a:endParaRPr>
          </a:p>
        </p:txBody>
      </p:sp>
      <p:sp>
        <p:nvSpPr>
          <p:cNvPr id="9221" name="矩形 7"/>
          <p:cNvSpPr/>
          <p:nvPr/>
        </p:nvSpPr>
        <p:spPr>
          <a:xfrm>
            <a:off x="893763" y="2284413"/>
            <a:ext cx="4352925" cy="830262"/>
          </a:xfrm>
          <a:prstGeom prst="rect">
            <a:avLst/>
          </a:prstGeom>
          <a:noFill/>
          <a:ln w="9525">
            <a:noFill/>
          </a:ln>
        </p:spPr>
        <p:txBody>
          <a:bodyPr anchor="t" anchorCtr="0">
            <a:spAutoFit/>
          </a:bodyPr>
          <a:p>
            <a:r>
              <a:rPr lang="en-US" altLang="zh-CN" sz="2400" dirty="0">
                <a:solidFill>
                  <a:srgbClr val="FFFFFF"/>
                </a:solidFill>
                <a:latin typeface="Calibri" panose="020F0502020204030204" pitchFamily="34" charset="0"/>
                <a:ea typeface="Microsoft YaHei Light" panose="020B0502040204020203" pitchFamily="34" charset="-122"/>
              </a:rPr>
              <a:t>Donec sollicitudin molestie malesuada</a:t>
            </a:r>
            <a:endParaRPr lang="zh-CN" altLang="en-US" sz="2400" dirty="0">
              <a:solidFill>
                <a:srgbClr val="FFFFFF"/>
              </a:solidFill>
              <a:latin typeface="Calibri" panose="020F0502020204030204" pitchFamily="34" charset="0"/>
              <a:ea typeface="Microsoft YaHei Light" panose="020B0502040204020203" pitchFamily="34" charset="-122"/>
            </a:endParaRPr>
          </a:p>
        </p:txBody>
      </p:sp>
      <p:sp>
        <p:nvSpPr>
          <p:cNvPr id="9222" name="矩形 10"/>
          <p:cNvSpPr/>
          <p:nvPr/>
        </p:nvSpPr>
        <p:spPr>
          <a:xfrm>
            <a:off x="839788" y="5027613"/>
            <a:ext cx="10601325" cy="952500"/>
          </a:xfrm>
          <a:prstGeom prst="rect">
            <a:avLst/>
          </a:prstGeom>
          <a:noFill/>
          <a:ln w="9525">
            <a:noFill/>
          </a:ln>
        </p:spPr>
        <p:txBody>
          <a:bodyPr anchor="t" anchorCtr="0">
            <a:spAutoFit/>
          </a:bodyPr>
          <a:p>
            <a:pPr algn="just"/>
            <a:r>
              <a:rPr lang="zh-CN" altLang="en-US" sz="1400" dirty="0">
                <a:latin typeface="Calibri" panose="020F0502020204030204" pitchFamily="34" charset="0"/>
                <a:ea typeface="Microsoft YaHei Light" panose="020B0502040204020203" pitchFamily="34" charset="-122"/>
              </a:rPr>
              <a:t>Vestibulum ante ipsum primis in faucibus orci luctus et ultrices posuere cubilia Curae; Donec velit neque, auctor sit amet aliquam vel, ullamcorper sit amet ligula. Nulla quis lorem ut libero malesuada feugiat. Vestibulum ac diam sit amet quam vehiculaVestibulum ante ipsum primis in faucibus orci luctus et ultrices posuere cubilia Curae; Donec velit neque, auctor sit amet aliquam vel, ullamcorper sit amet ligula. Nulla quis lorem ut libero malesuada feugiat. Vestibulum ac diam sit amet quam vehicula</a:t>
            </a:r>
            <a:endParaRPr lang="zh-CN" altLang="en-US" sz="1400" dirty="0">
              <a:latin typeface="Calibri" panose="020F0502020204030204" pitchFamily="34" charset="0"/>
              <a:ea typeface="Microsoft YaHei Light" panose="020B0502040204020203"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矩形 2"/>
          <p:cNvSpPr/>
          <p:nvPr/>
        </p:nvSpPr>
        <p:spPr>
          <a:xfrm>
            <a:off x="839788" y="3270250"/>
            <a:ext cx="2627313" cy="2930525"/>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3468688" y="1808163"/>
            <a:ext cx="2627313" cy="293052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6096000" y="3270250"/>
            <a:ext cx="2627313" cy="293052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8724900" y="1808163"/>
            <a:ext cx="2627313" cy="2930525"/>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838200" y="1808163"/>
            <a:ext cx="2627313" cy="1462088"/>
          </a:xfrm>
          <a:prstGeom prst="rec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6096000" y="1808163"/>
            <a:ext cx="2627313" cy="1462088"/>
          </a:xfrm>
          <a:prstGeom prst="rect">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3468688" y="4738688"/>
            <a:ext cx="2627313" cy="1462088"/>
          </a:xfrm>
          <a:prstGeom prst="rect">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26488" y="4738688"/>
            <a:ext cx="2627313" cy="1462088"/>
          </a:xfrm>
          <a:prstGeom prst="rect">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矩形 11"/>
          <p:cNvSpPr/>
          <p:nvPr/>
        </p:nvSpPr>
        <p:spPr>
          <a:xfrm>
            <a:off x="1223963" y="2003425"/>
            <a:ext cx="1858962" cy="369888"/>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0251" name="矩形 12"/>
          <p:cNvSpPr/>
          <p:nvPr/>
        </p:nvSpPr>
        <p:spPr>
          <a:xfrm>
            <a:off x="1028700" y="2316163"/>
            <a:ext cx="2251075" cy="738187"/>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10252" name="矩形 13"/>
          <p:cNvSpPr/>
          <p:nvPr/>
        </p:nvSpPr>
        <p:spPr>
          <a:xfrm>
            <a:off x="6480175" y="2003425"/>
            <a:ext cx="1858963" cy="369888"/>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0253" name="矩形 14"/>
          <p:cNvSpPr/>
          <p:nvPr/>
        </p:nvSpPr>
        <p:spPr>
          <a:xfrm>
            <a:off x="6284913" y="2316163"/>
            <a:ext cx="2251075" cy="738187"/>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10254" name="矩形 15"/>
          <p:cNvSpPr/>
          <p:nvPr/>
        </p:nvSpPr>
        <p:spPr>
          <a:xfrm>
            <a:off x="3852863" y="4933950"/>
            <a:ext cx="1858962" cy="369888"/>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0255" name="矩形 16"/>
          <p:cNvSpPr/>
          <p:nvPr/>
        </p:nvSpPr>
        <p:spPr>
          <a:xfrm>
            <a:off x="3656013" y="5246688"/>
            <a:ext cx="2251075" cy="738187"/>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10256" name="矩形 17"/>
          <p:cNvSpPr/>
          <p:nvPr/>
        </p:nvSpPr>
        <p:spPr>
          <a:xfrm>
            <a:off x="9109075" y="4933950"/>
            <a:ext cx="1858963" cy="369888"/>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0257" name="矩形 18"/>
          <p:cNvSpPr/>
          <p:nvPr/>
        </p:nvSpPr>
        <p:spPr>
          <a:xfrm>
            <a:off x="8912225" y="5246688"/>
            <a:ext cx="2251075" cy="738187"/>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矩形 4"/>
          <p:cNvSpPr/>
          <p:nvPr/>
        </p:nvSpPr>
        <p:spPr>
          <a:xfrm>
            <a:off x="839788" y="1808163"/>
            <a:ext cx="2627313" cy="2195513"/>
          </a:xfrm>
          <a:prstGeom prst="rect">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838200" y="4003675"/>
            <a:ext cx="2627313" cy="21971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465513" y="1808163"/>
            <a:ext cx="2628900" cy="219551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465513" y="4003675"/>
            <a:ext cx="2628900" cy="2197100"/>
          </a:xfrm>
          <a:prstGeom prst="rect">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6086475" y="1808163"/>
            <a:ext cx="2627313" cy="2195513"/>
          </a:xfrm>
          <a:prstGeom prst="rec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6086475" y="4003675"/>
            <a:ext cx="2627313" cy="21971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12200" y="1808163"/>
            <a:ext cx="2628900" cy="2195513"/>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712200" y="4003675"/>
            <a:ext cx="2628900" cy="2197100"/>
          </a:xfrm>
          <a:prstGeom prst="rect">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74" name="矩形 12"/>
          <p:cNvSpPr/>
          <p:nvPr/>
        </p:nvSpPr>
        <p:spPr>
          <a:xfrm>
            <a:off x="1223963" y="2273300"/>
            <a:ext cx="1858962" cy="369888"/>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1275" name="矩形 13"/>
          <p:cNvSpPr/>
          <p:nvPr/>
        </p:nvSpPr>
        <p:spPr>
          <a:xfrm>
            <a:off x="1027113" y="2586038"/>
            <a:ext cx="2251075" cy="954087"/>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 primis in faucibus orci</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11276" name="矩形 14"/>
          <p:cNvSpPr/>
          <p:nvPr/>
        </p:nvSpPr>
        <p:spPr>
          <a:xfrm>
            <a:off x="6467475" y="2273300"/>
            <a:ext cx="1858963" cy="369888"/>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1277" name="矩形 15"/>
          <p:cNvSpPr/>
          <p:nvPr/>
        </p:nvSpPr>
        <p:spPr>
          <a:xfrm>
            <a:off x="6272213" y="2586038"/>
            <a:ext cx="2251075" cy="954087"/>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 primis in faucibus orci</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11278" name="矩形 16"/>
          <p:cNvSpPr/>
          <p:nvPr/>
        </p:nvSpPr>
        <p:spPr>
          <a:xfrm>
            <a:off x="3846513" y="4468813"/>
            <a:ext cx="1858962" cy="369887"/>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1279" name="矩形 17"/>
          <p:cNvSpPr/>
          <p:nvPr/>
        </p:nvSpPr>
        <p:spPr>
          <a:xfrm>
            <a:off x="3649663" y="4781550"/>
            <a:ext cx="2251075" cy="954088"/>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 primis in faucibus orci</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11280" name="矩形 18"/>
          <p:cNvSpPr/>
          <p:nvPr/>
        </p:nvSpPr>
        <p:spPr>
          <a:xfrm>
            <a:off x="9102725" y="4468813"/>
            <a:ext cx="1858963" cy="369887"/>
          </a:xfrm>
          <a:prstGeom prst="rect">
            <a:avLst/>
          </a:prstGeom>
          <a:noFill/>
          <a:ln w="9525">
            <a:noFill/>
          </a:ln>
        </p:spPr>
        <p:txBody>
          <a:bodyPr anchor="t" anchorCtr="0">
            <a:spAutoFit/>
          </a:bodyPr>
          <a:p>
            <a:pPr algn="ctr"/>
            <a:r>
              <a:rPr lang="zh-CN" altLang="en-US" dirty="0">
                <a:solidFill>
                  <a:schemeClr val="bg1"/>
                </a:solidFill>
                <a:latin typeface="Calibri" panose="020F0502020204030204" pitchFamily="34" charset="0"/>
                <a:ea typeface="Microsoft YaHei Light" panose="020B0502040204020203" pitchFamily="34" charset="-122"/>
              </a:rPr>
              <a:t>ADD YOUR TEXT</a:t>
            </a:r>
            <a:endParaRPr lang="zh-CN" altLang="en-US" dirty="0">
              <a:solidFill>
                <a:schemeClr val="bg1"/>
              </a:solidFill>
              <a:latin typeface="Calibri" panose="020F0502020204030204" pitchFamily="34" charset="0"/>
              <a:ea typeface="Microsoft YaHei Light" panose="020B0502040204020203" pitchFamily="34" charset="-122"/>
            </a:endParaRPr>
          </a:p>
        </p:txBody>
      </p:sp>
      <p:sp>
        <p:nvSpPr>
          <p:cNvPr id="11281" name="矩形 19"/>
          <p:cNvSpPr/>
          <p:nvPr/>
        </p:nvSpPr>
        <p:spPr>
          <a:xfrm>
            <a:off x="8907463" y="4781550"/>
            <a:ext cx="2251075" cy="954088"/>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orciVestibulum ante ipsum primis in faucibus orci</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矩形 8"/>
          <p:cNvSpPr/>
          <p:nvPr/>
        </p:nvSpPr>
        <p:spPr>
          <a:xfrm>
            <a:off x="7931150" y="3878263"/>
            <a:ext cx="3251200" cy="160020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Curae; Donec velit neque, auctor sit amet aliquam vel, ullamcorper sit amet ligula. Nulla quis lorem ut libero malesuada feugiat. Vestibulum ac diam sit amet quam vehicula</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2291" name="矩形 9"/>
          <p:cNvSpPr/>
          <p:nvPr/>
        </p:nvSpPr>
        <p:spPr>
          <a:xfrm>
            <a:off x="7931150" y="3035300"/>
            <a:ext cx="3251200" cy="646113"/>
          </a:xfrm>
          <a:prstGeom prst="rect">
            <a:avLst/>
          </a:prstGeom>
          <a:noFill/>
          <a:ln w="9525">
            <a:noFill/>
          </a:ln>
        </p:spPr>
        <p:txBody>
          <a:bodyPr anchor="t" anchorCtr="0">
            <a:spAutoFit/>
          </a:bodyPr>
          <a:p>
            <a:r>
              <a:rPr lang="en-US" altLang="zh-CN" dirty="0">
                <a:solidFill>
                  <a:srgbClr val="038497"/>
                </a:solidFill>
                <a:latin typeface="Calibri" panose="020F0502020204030204" pitchFamily="34" charset="0"/>
                <a:ea typeface="Microsoft YaHei Light" panose="020B0502040204020203" pitchFamily="34" charset="-122"/>
              </a:rPr>
              <a:t>DONEC SOLLICITUDIN MOLESTIE MALESUADA</a:t>
            </a:r>
            <a:endParaRPr lang="zh-CN" altLang="en-US" dirty="0">
              <a:solidFill>
                <a:srgbClr val="038497"/>
              </a:solidFill>
              <a:latin typeface="Calibri" panose="020F0502020204030204" pitchFamily="34" charset="0"/>
              <a:ea typeface="Microsoft YaHei Light" panose="020B0502040204020203" pitchFamily="34" charset="-122"/>
            </a:endParaRPr>
          </a:p>
        </p:txBody>
      </p:sp>
      <p:sp>
        <p:nvSpPr>
          <p:cNvPr id="11" name="矩形 10"/>
          <p:cNvSpPr/>
          <p:nvPr/>
        </p:nvSpPr>
        <p:spPr>
          <a:xfrm>
            <a:off x="7931150" y="2303463"/>
            <a:ext cx="3527425" cy="6461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36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pic>
        <p:nvPicPr>
          <p:cNvPr id="12293" name="图片 11"/>
          <p:cNvPicPr>
            <a:picLocks noChangeAspect="1"/>
          </p:cNvPicPr>
          <p:nvPr/>
        </p:nvPicPr>
        <p:blipFill>
          <a:blip r:embed="rId1"/>
          <a:stretch>
            <a:fillRect/>
          </a:stretch>
        </p:blipFill>
        <p:spPr>
          <a:xfrm>
            <a:off x="6142038" y="1808163"/>
            <a:ext cx="1350962" cy="990600"/>
          </a:xfrm>
          <a:prstGeom prst="rect">
            <a:avLst/>
          </a:prstGeom>
          <a:noFill/>
          <a:ln w="9525">
            <a:noFill/>
          </a:ln>
        </p:spPr>
      </p:pic>
      <p:pic>
        <p:nvPicPr>
          <p:cNvPr id="12294" name="图片 12"/>
          <p:cNvPicPr>
            <a:picLocks noChangeAspect="1"/>
          </p:cNvPicPr>
          <p:nvPr/>
        </p:nvPicPr>
        <p:blipFill>
          <a:blip r:embed="rId2"/>
          <a:stretch>
            <a:fillRect/>
          </a:stretch>
        </p:blipFill>
        <p:spPr>
          <a:xfrm>
            <a:off x="6142038" y="3895725"/>
            <a:ext cx="1354137" cy="930275"/>
          </a:xfrm>
          <a:prstGeom prst="rect">
            <a:avLst/>
          </a:prstGeom>
          <a:noFill/>
          <a:ln w="9525">
            <a:noFill/>
          </a:ln>
        </p:spPr>
      </p:pic>
      <p:pic>
        <p:nvPicPr>
          <p:cNvPr id="12295" name="图片 13"/>
          <p:cNvPicPr>
            <a:picLocks noChangeAspect="1"/>
          </p:cNvPicPr>
          <p:nvPr/>
        </p:nvPicPr>
        <p:blipFill>
          <a:blip r:embed="rId3"/>
          <a:stretch>
            <a:fillRect/>
          </a:stretch>
        </p:blipFill>
        <p:spPr>
          <a:xfrm>
            <a:off x="6142038" y="4878388"/>
            <a:ext cx="1350962" cy="998537"/>
          </a:xfrm>
          <a:prstGeom prst="rect">
            <a:avLst/>
          </a:prstGeom>
          <a:noFill/>
          <a:ln w="9525">
            <a:noFill/>
          </a:ln>
        </p:spPr>
      </p:pic>
      <p:sp>
        <p:nvSpPr>
          <p:cNvPr id="18" name="矩形 17"/>
          <p:cNvSpPr/>
          <p:nvPr/>
        </p:nvSpPr>
        <p:spPr>
          <a:xfrm>
            <a:off x="6142038" y="2852738"/>
            <a:ext cx="1350963" cy="981075"/>
          </a:xfrm>
          <a:prstGeom prst="rec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KSO_Shape"/>
          <p:cNvSpPr/>
          <p:nvPr/>
        </p:nvSpPr>
        <p:spPr>
          <a:xfrm>
            <a:off x="6480175" y="3098800"/>
            <a:ext cx="674688" cy="487363"/>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12298" name="图片 1"/>
          <p:cNvPicPr>
            <a:picLocks noChangeAspect="1"/>
          </p:cNvPicPr>
          <p:nvPr/>
        </p:nvPicPr>
        <p:blipFill>
          <a:blip r:embed="rId4"/>
          <a:stretch>
            <a:fillRect/>
          </a:stretch>
        </p:blipFill>
        <p:spPr>
          <a:xfrm>
            <a:off x="0" y="1851025"/>
            <a:ext cx="6084888" cy="40544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3314" name="图片 2"/>
          <p:cNvPicPr>
            <a:picLocks noChangeAspect="1"/>
          </p:cNvPicPr>
          <p:nvPr/>
        </p:nvPicPr>
        <p:blipFill>
          <a:blip r:embed="rId1"/>
          <a:stretch>
            <a:fillRect/>
          </a:stretch>
        </p:blipFill>
        <p:spPr>
          <a:xfrm>
            <a:off x="1006475" y="2016125"/>
            <a:ext cx="3233738" cy="2139950"/>
          </a:xfrm>
          <a:prstGeom prst="rect">
            <a:avLst/>
          </a:prstGeom>
          <a:noFill/>
          <a:ln w="9525">
            <a:noFill/>
          </a:ln>
        </p:spPr>
      </p:pic>
      <p:pic>
        <p:nvPicPr>
          <p:cNvPr id="13315" name="图片 4"/>
          <p:cNvPicPr>
            <a:picLocks noChangeAspect="1"/>
          </p:cNvPicPr>
          <p:nvPr/>
        </p:nvPicPr>
        <p:blipFill>
          <a:blip r:embed="rId2"/>
          <a:stretch>
            <a:fillRect/>
          </a:stretch>
        </p:blipFill>
        <p:spPr>
          <a:xfrm>
            <a:off x="4565650" y="2009775"/>
            <a:ext cx="3219450" cy="2146300"/>
          </a:xfrm>
          <a:prstGeom prst="rect">
            <a:avLst/>
          </a:prstGeom>
          <a:noFill/>
          <a:ln w="9525">
            <a:noFill/>
          </a:ln>
        </p:spPr>
      </p:pic>
      <p:pic>
        <p:nvPicPr>
          <p:cNvPr id="13316" name="图片 5"/>
          <p:cNvPicPr>
            <a:picLocks noChangeAspect="1"/>
          </p:cNvPicPr>
          <p:nvPr/>
        </p:nvPicPr>
        <p:blipFill>
          <a:blip r:embed="rId3"/>
          <a:stretch>
            <a:fillRect/>
          </a:stretch>
        </p:blipFill>
        <p:spPr>
          <a:xfrm>
            <a:off x="8110538" y="2009775"/>
            <a:ext cx="3241675" cy="2136775"/>
          </a:xfrm>
          <a:prstGeom prst="rect">
            <a:avLst/>
          </a:prstGeom>
          <a:noFill/>
          <a:ln w="9525">
            <a:noFill/>
          </a:ln>
        </p:spPr>
      </p:pic>
      <p:sp>
        <p:nvSpPr>
          <p:cNvPr id="7" name="矩形 6"/>
          <p:cNvSpPr/>
          <p:nvPr/>
        </p:nvSpPr>
        <p:spPr>
          <a:xfrm>
            <a:off x="1006475" y="4156075"/>
            <a:ext cx="3233738" cy="455613"/>
          </a:xfrm>
          <a:prstGeom prst="rect">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4565650" y="4156075"/>
            <a:ext cx="3221038" cy="455613"/>
          </a:xfrm>
          <a:prstGeom prst="rect">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8110538" y="4146550"/>
            <a:ext cx="3241675" cy="455613"/>
          </a:xfrm>
          <a:prstGeom prst="rect">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320" name="矩形 9"/>
          <p:cNvSpPr/>
          <p:nvPr/>
        </p:nvSpPr>
        <p:spPr>
          <a:xfrm>
            <a:off x="1524000" y="4156075"/>
            <a:ext cx="2198688" cy="461963"/>
          </a:xfrm>
          <a:prstGeom prst="rect">
            <a:avLst/>
          </a:prstGeom>
          <a:noFill/>
          <a:ln w="9525">
            <a:noFill/>
          </a:ln>
        </p:spPr>
        <p:txBody>
          <a:bodyPr wrap="none" anchor="t" anchorCtr="0">
            <a:spAutoFit/>
          </a:bodyPr>
          <a:p>
            <a:r>
              <a:rPr lang="zh-CN" altLang="en-US" sz="2400" dirty="0">
                <a:solidFill>
                  <a:srgbClr val="FFFFFF"/>
                </a:solidFill>
                <a:latin typeface="Calibri Light" panose="020F0302020204030204" pitchFamily="34" charset="0"/>
                <a:ea typeface="Microsoft YaHei Light" panose="020B0502040204020203" pitchFamily="34" charset="-122"/>
              </a:rPr>
              <a:t>ADD YOUR TEXT</a:t>
            </a:r>
            <a:endParaRPr lang="zh-CN" altLang="en-US" sz="2400" dirty="0">
              <a:solidFill>
                <a:srgbClr val="FFFFFF"/>
              </a:solidFill>
              <a:latin typeface="Calibri Light" panose="020F0302020204030204" pitchFamily="34" charset="0"/>
              <a:ea typeface="Microsoft YaHei Light" panose="020B0502040204020203" pitchFamily="34" charset="-122"/>
            </a:endParaRPr>
          </a:p>
        </p:txBody>
      </p:sp>
      <p:sp>
        <p:nvSpPr>
          <p:cNvPr id="13321" name="矩形 10"/>
          <p:cNvSpPr/>
          <p:nvPr/>
        </p:nvSpPr>
        <p:spPr>
          <a:xfrm>
            <a:off x="5075238" y="4156075"/>
            <a:ext cx="2200275" cy="461963"/>
          </a:xfrm>
          <a:prstGeom prst="rect">
            <a:avLst/>
          </a:prstGeom>
          <a:noFill/>
          <a:ln w="9525">
            <a:noFill/>
          </a:ln>
        </p:spPr>
        <p:txBody>
          <a:bodyPr wrap="none" anchor="t" anchorCtr="0">
            <a:spAutoFit/>
          </a:bodyPr>
          <a:p>
            <a:r>
              <a:rPr lang="zh-CN" altLang="en-US" sz="2400" dirty="0">
                <a:solidFill>
                  <a:srgbClr val="FFFFFF"/>
                </a:solidFill>
                <a:latin typeface="Calibri Light" panose="020F0302020204030204" pitchFamily="34" charset="0"/>
                <a:ea typeface="Microsoft YaHei Light" panose="020B0502040204020203" pitchFamily="34" charset="-122"/>
              </a:rPr>
              <a:t>ADD YOUR TEXT</a:t>
            </a:r>
            <a:endParaRPr lang="zh-CN" altLang="en-US" sz="2400" dirty="0">
              <a:solidFill>
                <a:srgbClr val="FFFFFF"/>
              </a:solidFill>
              <a:latin typeface="Calibri Light" panose="020F0302020204030204" pitchFamily="34" charset="0"/>
              <a:ea typeface="Microsoft YaHei Light" panose="020B0502040204020203" pitchFamily="34" charset="-122"/>
            </a:endParaRPr>
          </a:p>
        </p:txBody>
      </p:sp>
      <p:sp>
        <p:nvSpPr>
          <p:cNvPr id="13322" name="矩形 11"/>
          <p:cNvSpPr/>
          <p:nvPr/>
        </p:nvSpPr>
        <p:spPr>
          <a:xfrm>
            <a:off x="8631238" y="4156075"/>
            <a:ext cx="2198687" cy="461963"/>
          </a:xfrm>
          <a:prstGeom prst="rect">
            <a:avLst/>
          </a:prstGeom>
          <a:noFill/>
          <a:ln w="9525">
            <a:noFill/>
          </a:ln>
        </p:spPr>
        <p:txBody>
          <a:bodyPr wrap="none" anchor="t" anchorCtr="0">
            <a:spAutoFit/>
          </a:bodyPr>
          <a:p>
            <a:r>
              <a:rPr lang="zh-CN" altLang="en-US" sz="2400" dirty="0">
                <a:solidFill>
                  <a:srgbClr val="FFFFFF"/>
                </a:solidFill>
                <a:latin typeface="Calibri Light" panose="020F0302020204030204" pitchFamily="34" charset="0"/>
                <a:ea typeface="Microsoft YaHei Light" panose="020B0502040204020203" pitchFamily="34" charset="-122"/>
              </a:rPr>
              <a:t>ADD YOUR TEXT</a:t>
            </a:r>
            <a:endParaRPr lang="zh-CN" altLang="en-US" sz="2400" dirty="0">
              <a:solidFill>
                <a:srgbClr val="FFFFFF"/>
              </a:solidFill>
              <a:latin typeface="Calibri Light" panose="020F0302020204030204" pitchFamily="34" charset="0"/>
              <a:ea typeface="Microsoft YaHei Light" panose="020B0502040204020203" pitchFamily="34" charset="-122"/>
            </a:endParaRPr>
          </a:p>
        </p:txBody>
      </p:sp>
      <p:sp>
        <p:nvSpPr>
          <p:cNvPr id="13" name="矩形 17"/>
          <p:cNvSpPr>
            <a:spLocks noChangeArrowheads="1"/>
          </p:cNvSpPr>
          <p:nvPr/>
        </p:nvSpPr>
        <p:spPr bwMode="auto">
          <a:xfrm>
            <a:off x="1427163" y="4843463"/>
            <a:ext cx="239236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Vestibulum ante ipsum primis in faucibus orci luctus et ultrices posuere cubilia Curae</a:t>
            </a:r>
            <a:r>
              <a:rPr kumimoji="0" lang="zh-CN" altLang="en-US" sz="1400" b="0" i="0" u="none" strike="noStrike" kern="1200" cap="none" spc="0" normalizeH="0" baseline="0" noProof="0" dirty="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
        <p:nvSpPr>
          <p:cNvPr id="14" name="矩形 17"/>
          <p:cNvSpPr>
            <a:spLocks noChangeArrowheads="1"/>
          </p:cNvSpPr>
          <p:nvPr/>
        </p:nvSpPr>
        <p:spPr bwMode="auto">
          <a:xfrm>
            <a:off x="4978400" y="4843463"/>
            <a:ext cx="23939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Vestibulum ante ipsum primis in faucibus orci luctus et ultrices posuere cubilia Curae</a:t>
            </a:r>
            <a:r>
              <a:rPr kumimoji="0" lang="zh-CN" altLang="en-US" sz="1400" b="0" i="0" u="none" strike="noStrike" kern="1200" cap="none" spc="0" normalizeH="0" baseline="0" noProof="0" dirty="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
        <p:nvSpPr>
          <p:cNvPr id="15" name="矩形 17"/>
          <p:cNvSpPr>
            <a:spLocks noChangeArrowheads="1"/>
          </p:cNvSpPr>
          <p:nvPr/>
        </p:nvSpPr>
        <p:spPr bwMode="auto">
          <a:xfrm>
            <a:off x="8531225" y="4843463"/>
            <a:ext cx="239236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Vestibulum ante ipsum primis in faucibus orci luctus et ultrices posuere cubilia Curae</a:t>
            </a:r>
            <a:r>
              <a:rPr kumimoji="0" lang="zh-CN" altLang="en-US" sz="1400" b="0" i="0" u="none" strike="noStrike" kern="1200" cap="none" spc="0" normalizeH="0" baseline="0" noProof="0" dirty="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custDataLst>
              <p:tags r:id="rId1"/>
            </p:custDataLst>
          </p:nvPr>
        </p:nvPicPr>
        <p:blipFill>
          <a:blip r:embed="rId2"/>
          <a:srcRect b="10854"/>
          <a:stretch>
            <a:fillRect/>
          </a:stretch>
        </p:blipFill>
        <p:spPr>
          <a:xfrm>
            <a:off x="6096635" y="3959860"/>
            <a:ext cx="5967095" cy="2978150"/>
          </a:xfrm>
          <a:prstGeom prst="rect">
            <a:avLst/>
          </a:prstGeom>
        </p:spPr>
      </p:pic>
      <p:sp>
        <p:nvSpPr>
          <p:cNvPr id="2" name="标题 1"/>
          <p:cNvSpPr>
            <a:spLocks noGrp="1"/>
          </p:cNvSpPr>
          <p:nvPr>
            <p:ph type="title"/>
          </p:nvPr>
        </p:nvSpPr>
        <p:spPr>
          <a:xfrm>
            <a:off x="3888740" y="3206115"/>
            <a:ext cx="5497830" cy="2171065"/>
          </a:xfrm>
        </p:spPr>
        <p:txBody>
          <a:bodyPr vert="horz" lIns="91440" tIns="45720" rIns="91440" bIns="45720" rtlCol="0" anchor="b">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rPr>
              <a:t>FORECASTING </a:t>
            </a:r>
            <a:br>
              <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rPr>
            </a:br>
            <a:r>
              <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rPr>
              <a:t>SALES</a:t>
            </a:r>
            <a:endParaRPr kumimoji="0" lang="en-IN" altLang="en-US" b="1" i="0" u="none" strike="noStrike" kern="1200" cap="none" spc="0" normalizeH="0" baseline="0" noProof="0" dirty="0">
              <a:ln>
                <a:noFill/>
              </a:ln>
              <a:solidFill>
                <a:srgbClr val="C31C4F"/>
              </a:solidFill>
              <a:effectLst/>
              <a:uLnTx/>
              <a:uFillTx/>
              <a:latin typeface="+mj-lt"/>
              <a:ea typeface="+mj-ea"/>
              <a:cs typeface="Arial" panose="020B0604020202020204" pitchFamily="34" charset="0"/>
            </a:endParaRPr>
          </a:p>
        </p:txBody>
      </p:sp>
      <p:sp>
        <p:nvSpPr>
          <p:cNvPr id="4" name="标题 1"/>
          <p:cNvSpPr>
            <a:spLocks noGrp="1"/>
          </p:cNvSpPr>
          <p:nvPr>
            <p:custDataLst>
              <p:tags r:id="rId3"/>
            </p:custDataLst>
          </p:nvPr>
        </p:nvSpPr>
        <p:spPr>
          <a:xfrm>
            <a:off x="6757035" y="13970"/>
            <a:ext cx="9596755" cy="792480"/>
          </a:xfrm>
          <a:prstGeom prst="rect">
            <a:avLst/>
          </a:prstGeom>
          <a:noFill/>
          <a:ln w="9525">
            <a:noFill/>
          </a:ln>
        </p:spPr>
        <p:txBody>
          <a:bodyPr vert="horz" lIns="91440" tIns="45720" rIns="91440" bIns="4572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strike="noStrike" kern="1200" cap="none" spc="0" normalizeH="0" baseline="0" noProof="0" dirty="0">
                <a:ln>
                  <a:noFill/>
                </a:ln>
                <a:solidFill>
                  <a:srgbClr val="094484"/>
                </a:solidFill>
                <a:effectLst/>
                <a:uLnTx/>
                <a:uFillTx/>
                <a:latin typeface="+mj-lt"/>
                <a:ea typeface="+mj-ea"/>
                <a:cs typeface="Arial" panose="020B0604020202020204" pitchFamily="34" charset="0"/>
              </a:rPr>
              <a:t>PROBLEM STATEMENT </a:t>
            </a:r>
            <a:endParaRPr kumimoji="0" lang="en-IN" altLang="en-US" sz="3600" b="1" strike="noStrike" kern="1200" cap="none" spc="0" normalizeH="0" baseline="0" noProof="0" dirty="0">
              <a:ln>
                <a:noFill/>
              </a:ln>
              <a:solidFill>
                <a:srgbClr val="094484"/>
              </a:solidFill>
              <a:effectLst/>
              <a:uLnTx/>
              <a:uFillTx/>
              <a:latin typeface="+mj-lt"/>
              <a:ea typeface="+mj-ea"/>
              <a:cs typeface="Arial" panose="020B0604020202020204" pitchFamily="34" charset="0"/>
            </a:endParaRPr>
          </a:p>
        </p:txBody>
      </p:sp>
      <p:sp>
        <p:nvSpPr>
          <p:cNvPr id="6" name="Text Box 5"/>
          <p:cNvSpPr txBox="1"/>
          <p:nvPr/>
        </p:nvSpPr>
        <p:spPr>
          <a:xfrm>
            <a:off x="455295" y="335915"/>
            <a:ext cx="11737340" cy="2595245"/>
          </a:xfrm>
          <a:prstGeom prst="rect">
            <a:avLst/>
          </a:prstGeom>
          <a:noFill/>
        </p:spPr>
        <p:txBody>
          <a:bodyPr wrap="square" rtlCol="0">
            <a:noAutofit/>
          </a:bodyPr>
          <a:p>
            <a:r>
              <a:rPr lang="en-IN" altLang="en-US" sz="3200" b="1" noProof="0" dirty="0">
                <a:ln>
                  <a:noFill/>
                </a:ln>
                <a:solidFill>
                  <a:schemeClr val="bg2">
                    <a:lumMod val="25000"/>
                  </a:schemeClr>
                </a:solidFill>
                <a:effectLst/>
                <a:uLnTx/>
                <a:uFillTx/>
                <a:latin typeface="+mj-lt"/>
                <a:ea typeface="+mj-ea"/>
                <a:cs typeface="Arial" panose="020B0604020202020204" pitchFamily="34" charset="0"/>
              </a:rPr>
              <a:t>DATA OVERVIEW</a:t>
            </a:r>
            <a:endParaRPr lang="en-IN" altLang="en-US" sz="32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3200" b="1" noProof="0" dirty="0">
              <a:ln>
                <a:noFill/>
              </a:ln>
              <a:solidFill>
                <a:schemeClr val="bg2">
                  <a:lumMod val="25000"/>
                </a:schemeClr>
              </a:solidFill>
              <a:effectLst/>
              <a:uLnTx/>
              <a:uFillTx/>
              <a:latin typeface="+mj-lt"/>
              <a:ea typeface="+mj-ea"/>
              <a:cs typeface="Arial" panose="020B0604020202020204" pitchFamily="34" charset="0"/>
            </a:endParaRPr>
          </a:p>
          <a:p>
            <a:pPr marL="457200" indent="-457200">
              <a:buFont typeface="Arial" panose="020B0604020202020204" pitchFamily="34" charset="0"/>
              <a:buChar char="•"/>
            </a:pPr>
            <a:r>
              <a:rPr lang="en-US" sz="3200"/>
              <a:t>Historical sales data available for 1,115 XYZ </a:t>
            </a:r>
            <a:r>
              <a:rPr lang="en-IN" altLang="en-US" sz="3200"/>
              <a:t>Drug </a:t>
            </a:r>
            <a:r>
              <a:rPr lang="en-US" sz="3200"/>
              <a:t>stores.</a:t>
            </a:r>
            <a:endParaRPr lang="en-US" sz="3200"/>
          </a:p>
          <a:p>
            <a:pPr marL="457200" indent="-457200">
              <a:buFont typeface="Arial" panose="020B0604020202020204" pitchFamily="34" charset="0"/>
              <a:buChar char="•"/>
            </a:pPr>
            <a:r>
              <a:rPr lang="en-US" sz="3200" b="1"/>
              <a:t>Objective:</a:t>
            </a:r>
            <a:r>
              <a:rPr lang="en-US" sz="3200"/>
              <a:t> </a:t>
            </a:r>
            <a:r>
              <a:rPr lang="en-US" sz="3200">
                <a:highlight>
                  <a:srgbClr val="FFFF00"/>
                </a:highlight>
              </a:rPr>
              <a:t>Forecast</a:t>
            </a:r>
            <a:r>
              <a:rPr lang="en-US" sz="3200"/>
              <a:t> the "</a:t>
            </a:r>
            <a:r>
              <a:rPr lang="en-US" sz="3200">
                <a:highlight>
                  <a:srgbClr val="FFFF00"/>
                </a:highlight>
              </a:rPr>
              <a:t>Sales</a:t>
            </a:r>
            <a:r>
              <a:rPr lang="en-US" sz="3200"/>
              <a:t>" column for the test set.</a:t>
            </a:r>
            <a:endParaRPr lang="en-US" sz="3200"/>
          </a:p>
          <a:p>
            <a:pPr marL="457200" indent="-457200">
              <a:buFont typeface="Arial" panose="020B0604020202020204" pitchFamily="34" charset="0"/>
              <a:buChar char="•"/>
            </a:pPr>
            <a:r>
              <a:rPr lang="en-US" sz="3200"/>
              <a:t>Note: Some stores were temporarily closed for refurbishment.</a:t>
            </a:r>
            <a:endParaRPr 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08413" y="1757363"/>
            <a:ext cx="7545388" cy="2852738"/>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0" normalizeH="0" baseline="0" noProof="0" dirty="0">
                <a:ln>
                  <a:noFill/>
                </a:ln>
                <a:solidFill>
                  <a:schemeClr val="bg2">
                    <a:lumMod val="25000"/>
                  </a:schemeClr>
                </a:solidFill>
                <a:effectLst/>
                <a:uLnTx/>
                <a:uFillTx/>
                <a:latin typeface="+mj-lt"/>
                <a:ea typeface="+mj-ea"/>
                <a:cs typeface="Arial" panose="020B0604020202020204" pitchFamily="34" charset="0"/>
              </a:rPr>
              <a:t>SECTION TITLE</a:t>
            </a:r>
            <a:endParaRPr kumimoji="0" lang="zh-CN" altLang="en-US" sz="60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3" name="文本占位符 2"/>
          <p:cNvSpPr>
            <a:spLocks noGrp="1"/>
          </p:cNvSpPr>
          <p:nvPr>
            <p:ph type="body" idx="1" hasCustomPrompt="1"/>
          </p:nvPr>
        </p:nvSpPr>
        <p:spPr>
          <a:xfrm>
            <a:off x="3808413" y="4637088"/>
            <a:ext cx="6523038" cy="1500188"/>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rPr>
              <a:t>Quisque velit nisi, pretium ut lacinia in, elementum id enim. Cras ultricies ligula sed magna dictum porta. Quisque velit nisi, pretium ut lacinia in, elementum id enim. Vivamus magna justo, lacinia eget consectetur sed.</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3" name="直接连接符 2"/>
          <p:cNvCxnSpPr/>
          <p:nvPr/>
        </p:nvCxnSpPr>
        <p:spPr>
          <a:xfrm>
            <a:off x="0" y="5673725"/>
            <a:ext cx="2228850" cy="0"/>
          </a:xfrm>
          <a:prstGeom prst="line">
            <a:avLst/>
          </a:prstGeom>
          <a:ln w="19050">
            <a:solidFill>
              <a:srgbClr val="03849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228850" y="4989513"/>
            <a:ext cx="2349500" cy="684213"/>
          </a:xfrm>
          <a:prstGeom prst="line">
            <a:avLst/>
          </a:prstGeom>
          <a:ln w="19050">
            <a:solidFill>
              <a:srgbClr val="038497"/>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78350" y="3236913"/>
            <a:ext cx="1633538" cy="1752600"/>
          </a:xfrm>
          <a:prstGeom prst="line">
            <a:avLst/>
          </a:prstGeom>
          <a:ln w="19050">
            <a:solidFill>
              <a:srgbClr val="038497"/>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211888" y="2681288"/>
            <a:ext cx="2555875" cy="555625"/>
          </a:xfrm>
          <a:prstGeom prst="line">
            <a:avLst/>
          </a:prstGeom>
          <a:ln w="19050">
            <a:solidFill>
              <a:srgbClr val="03849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767763" y="1077913"/>
            <a:ext cx="3424238" cy="1603375"/>
          </a:xfrm>
          <a:prstGeom prst="line">
            <a:avLst/>
          </a:prstGeom>
          <a:ln w="19050">
            <a:solidFill>
              <a:srgbClr val="038497"/>
            </a:solidFill>
          </a:ln>
        </p:spPr>
        <p:style>
          <a:lnRef idx="1">
            <a:schemeClr val="accent1"/>
          </a:lnRef>
          <a:fillRef idx="0">
            <a:schemeClr val="accent1"/>
          </a:fillRef>
          <a:effectRef idx="0">
            <a:schemeClr val="accent1"/>
          </a:effectRef>
          <a:fontRef idx="minor">
            <a:schemeClr val="tx1"/>
          </a:fontRef>
        </p:style>
      </p:cxnSp>
      <p:sp>
        <p:nvSpPr>
          <p:cNvPr id="9" name="椭圆 8"/>
          <p:cNvSpPr>
            <a:spLocks noChangeAspect="1"/>
          </p:cNvSpPr>
          <p:nvPr/>
        </p:nvSpPr>
        <p:spPr>
          <a:xfrm>
            <a:off x="2111375" y="5557838"/>
            <a:ext cx="233363" cy="233363"/>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 name="椭圆 9"/>
          <p:cNvSpPr>
            <a:spLocks noChangeAspect="1"/>
          </p:cNvSpPr>
          <p:nvPr/>
        </p:nvSpPr>
        <p:spPr>
          <a:xfrm>
            <a:off x="4460875" y="4856163"/>
            <a:ext cx="234950" cy="233363"/>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1" name="椭圆 10"/>
          <p:cNvSpPr>
            <a:spLocks noChangeAspect="1"/>
          </p:cNvSpPr>
          <p:nvPr/>
        </p:nvSpPr>
        <p:spPr>
          <a:xfrm>
            <a:off x="6111875" y="3127375"/>
            <a:ext cx="233363" cy="233363"/>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2" name="椭圆 11"/>
          <p:cNvSpPr>
            <a:spLocks noChangeAspect="1"/>
          </p:cNvSpPr>
          <p:nvPr/>
        </p:nvSpPr>
        <p:spPr>
          <a:xfrm>
            <a:off x="8651875" y="2560638"/>
            <a:ext cx="233363" cy="234950"/>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7" name="矩形 16"/>
          <p:cNvSpPr/>
          <p:nvPr/>
        </p:nvSpPr>
        <p:spPr>
          <a:xfrm>
            <a:off x="939800" y="3835400"/>
            <a:ext cx="2481263" cy="73660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Ante ipsum primis in faucibus orci luctus et ultrices posuere cubilia curae; donec velit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neque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8" name="矩形 17"/>
          <p:cNvSpPr/>
          <p:nvPr/>
        </p:nvSpPr>
        <p:spPr>
          <a:xfrm>
            <a:off x="5313363" y="4719638"/>
            <a:ext cx="2481263" cy="73818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Ante ipsum primis in faucibus orci luctus et ultrices posuere cubilia curae; donec velit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neque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9" name="矩形 18"/>
          <p:cNvSpPr/>
          <p:nvPr/>
        </p:nvSpPr>
        <p:spPr>
          <a:xfrm>
            <a:off x="3114675" y="1782763"/>
            <a:ext cx="2573338" cy="73818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Ante ipsum primis in faucibus orci luctus et ultrices posuere cubilia curae; donec velit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neque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0" name="矩形 19"/>
          <p:cNvSpPr/>
          <p:nvPr/>
        </p:nvSpPr>
        <p:spPr>
          <a:xfrm>
            <a:off x="9401175" y="2746375"/>
            <a:ext cx="2105025" cy="95250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Ante ipsum primis in faucibus orci luctus et ultrices posuere cubilia curae; donec velit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neque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4" name="椭圆 23"/>
          <p:cNvSpPr/>
          <p:nvPr/>
        </p:nvSpPr>
        <p:spPr>
          <a:xfrm>
            <a:off x="1771650" y="4589463"/>
            <a:ext cx="914400" cy="914400"/>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2014</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5" name="椭圆 24"/>
          <p:cNvSpPr/>
          <p:nvPr/>
        </p:nvSpPr>
        <p:spPr>
          <a:xfrm>
            <a:off x="4121150" y="5181600"/>
            <a:ext cx="914400" cy="914400"/>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2015</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6" name="椭圆 25"/>
          <p:cNvSpPr/>
          <p:nvPr/>
        </p:nvSpPr>
        <p:spPr>
          <a:xfrm>
            <a:off x="5768975" y="2128838"/>
            <a:ext cx="914400" cy="914400"/>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2016</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7" name="椭圆 26"/>
          <p:cNvSpPr/>
          <p:nvPr/>
        </p:nvSpPr>
        <p:spPr>
          <a:xfrm>
            <a:off x="8310563" y="2874963"/>
            <a:ext cx="914400" cy="914400"/>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2017</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16386" name="组合 2"/>
          <p:cNvGrpSpPr/>
          <p:nvPr/>
        </p:nvGrpSpPr>
        <p:grpSpPr>
          <a:xfrm>
            <a:off x="1092200" y="1833563"/>
            <a:ext cx="1981200" cy="3189287"/>
            <a:chOff x="2730500" y="1700213"/>
            <a:chExt cx="1981200" cy="3189287"/>
          </a:xfrm>
        </p:grpSpPr>
        <p:sp>
          <p:nvSpPr>
            <p:cNvPr id="5" name="椭圆 4"/>
            <p:cNvSpPr/>
            <p:nvPr/>
          </p:nvSpPr>
          <p:spPr>
            <a:xfrm>
              <a:off x="2730500" y="2818045"/>
              <a:ext cx="914400" cy="914400"/>
            </a:xfrm>
            <a:prstGeom prst="ellipse">
              <a:avLst/>
            </a:prstGeom>
            <a:solidFill>
              <a:srgbClr val="000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 name="椭圆 5"/>
            <p:cNvSpPr/>
            <p:nvPr/>
          </p:nvSpPr>
          <p:spPr>
            <a:xfrm>
              <a:off x="3797300" y="1700213"/>
              <a:ext cx="914400" cy="914400"/>
            </a:xfrm>
            <a:prstGeom prst="ellipse">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 name="椭圆 6"/>
            <p:cNvSpPr/>
            <p:nvPr/>
          </p:nvSpPr>
          <p:spPr>
            <a:xfrm>
              <a:off x="3797300" y="3975100"/>
              <a:ext cx="914400" cy="914400"/>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grpSp>
        <p:nvGrpSpPr>
          <p:cNvPr id="16390" name="组合 7"/>
          <p:cNvGrpSpPr/>
          <p:nvPr/>
        </p:nvGrpSpPr>
        <p:grpSpPr>
          <a:xfrm flipH="1">
            <a:off x="3073400" y="2952750"/>
            <a:ext cx="2006600" cy="3189288"/>
            <a:chOff x="2705100" y="1700213"/>
            <a:chExt cx="2006600" cy="3189287"/>
          </a:xfrm>
        </p:grpSpPr>
        <p:sp>
          <p:nvSpPr>
            <p:cNvPr id="9" name="椭圆 8"/>
            <p:cNvSpPr/>
            <p:nvPr/>
          </p:nvSpPr>
          <p:spPr>
            <a:xfrm>
              <a:off x="2705100" y="2857268"/>
              <a:ext cx="914400" cy="914400"/>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 name="椭圆 9"/>
            <p:cNvSpPr/>
            <p:nvPr/>
          </p:nvSpPr>
          <p:spPr>
            <a:xfrm>
              <a:off x="3797300" y="1700213"/>
              <a:ext cx="914400" cy="914400"/>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1" name="椭圆 10"/>
            <p:cNvSpPr/>
            <p:nvPr/>
          </p:nvSpPr>
          <p:spPr>
            <a:xfrm>
              <a:off x="3797300" y="3975100"/>
              <a:ext cx="914400" cy="914400"/>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cxnSp>
        <p:nvCxnSpPr>
          <p:cNvPr id="12" name="直接连接符 11"/>
          <p:cNvCxnSpPr>
            <a:stCxn id="6" idx="3"/>
            <a:endCxn id="5" idx="7"/>
          </p:cNvCxnSpPr>
          <p:nvPr/>
        </p:nvCxnSpPr>
        <p:spPr>
          <a:xfrm flipH="1">
            <a:off x="1873250" y="2614613"/>
            <a:ext cx="419100" cy="471488"/>
          </a:xfrm>
          <a:prstGeom prst="line">
            <a:avLst/>
          </a:prstGeom>
          <a:ln w="19050">
            <a:solidFill>
              <a:srgbClr val="47CED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5"/>
            <a:endCxn id="11" idx="1"/>
          </p:cNvCxnSpPr>
          <p:nvPr/>
        </p:nvCxnSpPr>
        <p:spPr>
          <a:xfrm flipH="1">
            <a:off x="3854450" y="4889500"/>
            <a:ext cx="444500" cy="471488"/>
          </a:xfrm>
          <a:prstGeom prst="line">
            <a:avLst/>
          </a:prstGeom>
          <a:ln w="19050">
            <a:solidFill>
              <a:srgbClr val="EA7284"/>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1"/>
            <a:endCxn id="5" idx="5"/>
          </p:cNvCxnSpPr>
          <p:nvPr/>
        </p:nvCxnSpPr>
        <p:spPr>
          <a:xfrm flipH="1" flipV="1">
            <a:off x="1873250" y="3732213"/>
            <a:ext cx="419100" cy="511175"/>
          </a:xfrm>
          <a:prstGeom prst="line">
            <a:avLst/>
          </a:prstGeom>
          <a:ln w="19050">
            <a:solidFill>
              <a:srgbClr val="47CED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7"/>
            <a:endCxn id="10" idx="3"/>
          </p:cNvCxnSpPr>
          <p:nvPr/>
        </p:nvCxnSpPr>
        <p:spPr>
          <a:xfrm flipH="1" flipV="1">
            <a:off x="3854450" y="3732213"/>
            <a:ext cx="444500" cy="511175"/>
          </a:xfrm>
          <a:prstGeom prst="line">
            <a:avLst/>
          </a:prstGeom>
          <a:ln w="19050">
            <a:solidFill>
              <a:srgbClr val="EA7284"/>
            </a:solidFill>
          </a:ln>
        </p:spPr>
        <p:style>
          <a:lnRef idx="1">
            <a:schemeClr val="accent1"/>
          </a:lnRef>
          <a:fillRef idx="0">
            <a:schemeClr val="accent1"/>
          </a:fillRef>
          <a:effectRef idx="0">
            <a:schemeClr val="accent1"/>
          </a:effectRef>
          <a:fontRef idx="minor">
            <a:schemeClr val="tx1"/>
          </a:fontRef>
        </p:style>
      </p:cxnSp>
      <p:sp>
        <p:nvSpPr>
          <p:cNvPr id="16" name="KSO_Shape"/>
          <p:cNvSpPr/>
          <p:nvPr/>
        </p:nvSpPr>
        <p:spPr>
          <a:xfrm>
            <a:off x="1336675" y="3267075"/>
            <a:ext cx="425450" cy="322263"/>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7" name="KSO_Shape"/>
          <p:cNvSpPr/>
          <p:nvPr/>
        </p:nvSpPr>
        <p:spPr>
          <a:xfrm>
            <a:off x="2406650" y="4408488"/>
            <a:ext cx="419100" cy="314325"/>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8" name="KSO_Shape"/>
          <p:cNvSpPr/>
          <p:nvPr/>
        </p:nvSpPr>
        <p:spPr>
          <a:xfrm>
            <a:off x="2395538" y="2132013"/>
            <a:ext cx="441325" cy="319088"/>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9" name="Freeform 9"/>
          <p:cNvSpPr>
            <a:spLocks noEditPoints="1"/>
          </p:cNvSpPr>
          <p:nvPr/>
        </p:nvSpPr>
        <p:spPr bwMode="auto">
          <a:xfrm>
            <a:off x="3330575" y="3208338"/>
            <a:ext cx="400050" cy="401638"/>
          </a:xfrm>
          <a:custGeom>
            <a:avLst/>
            <a:gdLst>
              <a:gd name="T0" fmla="*/ 1973 w 2073"/>
              <a:gd name="T1" fmla="*/ 643 h 2073"/>
              <a:gd name="T2" fmla="*/ 1883 w 2073"/>
              <a:gd name="T3" fmla="*/ 734 h 2073"/>
              <a:gd name="T4" fmla="*/ 1339 w 2073"/>
              <a:gd name="T5" fmla="*/ 191 h 2073"/>
              <a:gd name="T6" fmla="*/ 1430 w 2073"/>
              <a:gd name="T7" fmla="*/ 100 h 2073"/>
              <a:gd name="T8" fmla="*/ 1792 w 2073"/>
              <a:gd name="T9" fmla="*/ 100 h 2073"/>
              <a:gd name="T10" fmla="*/ 1973 w 2073"/>
              <a:gd name="T11" fmla="*/ 281 h 2073"/>
              <a:gd name="T12" fmla="*/ 1973 w 2073"/>
              <a:gd name="T13" fmla="*/ 643 h 2073"/>
              <a:gd name="T14" fmla="*/ 706 w 2073"/>
              <a:gd name="T15" fmla="*/ 1729 h 2073"/>
              <a:gd name="T16" fmla="*/ 706 w 2073"/>
              <a:gd name="T17" fmla="*/ 1820 h 2073"/>
              <a:gd name="T18" fmla="*/ 796 w 2073"/>
              <a:gd name="T19" fmla="*/ 1820 h 2073"/>
              <a:gd name="T20" fmla="*/ 1792 w 2073"/>
              <a:gd name="T21" fmla="*/ 824 h 2073"/>
              <a:gd name="T22" fmla="*/ 1701 w 2073"/>
              <a:gd name="T23" fmla="*/ 734 h 2073"/>
              <a:gd name="T24" fmla="*/ 706 w 2073"/>
              <a:gd name="T25" fmla="*/ 1729 h 2073"/>
              <a:gd name="T26" fmla="*/ 253 w 2073"/>
              <a:gd name="T27" fmla="*/ 1277 h 2073"/>
              <a:gd name="T28" fmla="*/ 253 w 2073"/>
              <a:gd name="T29" fmla="*/ 1367 h 2073"/>
              <a:gd name="T30" fmla="*/ 344 w 2073"/>
              <a:gd name="T31" fmla="*/ 1367 h 2073"/>
              <a:gd name="T32" fmla="*/ 1339 w 2073"/>
              <a:gd name="T33" fmla="*/ 372 h 2073"/>
              <a:gd name="T34" fmla="*/ 1249 w 2073"/>
              <a:gd name="T35" fmla="*/ 281 h 2073"/>
              <a:gd name="T36" fmla="*/ 253 w 2073"/>
              <a:gd name="T37" fmla="*/ 1277 h 2073"/>
              <a:gd name="T38" fmla="*/ 1430 w 2073"/>
              <a:gd name="T39" fmla="*/ 462 h 2073"/>
              <a:gd name="T40" fmla="*/ 434 w 2073"/>
              <a:gd name="T41" fmla="*/ 1458 h 2073"/>
              <a:gd name="T42" fmla="*/ 434 w 2073"/>
              <a:gd name="T43" fmla="*/ 1639 h 2073"/>
              <a:gd name="T44" fmla="*/ 615 w 2073"/>
              <a:gd name="T45" fmla="*/ 1638 h 2073"/>
              <a:gd name="T46" fmla="*/ 1611 w 2073"/>
              <a:gd name="T47" fmla="*/ 643 h 2073"/>
              <a:gd name="T48" fmla="*/ 1430 w 2073"/>
              <a:gd name="T49" fmla="*/ 462 h 2073"/>
              <a:gd name="T50" fmla="*/ 615 w 2073"/>
              <a:gd name="T51" fmla="*/ 1910 h 2073"/>
              <a:gd name="T52" fmla="*/ 564 w 2073"/>
              <a:gd name="T53" fmla="*/ 1800 h 2073"/>
              <a:gd name="T54" fmla="*/ 525 w 2073"/>
              <a:gd name="T55" fmla="*/ 1804 h 2073"/>
              <a:gd name="T56" fmla="*/ 344 w 2073"/>
              <a:gd name="T57" fmla="*/ 1729 h 2073"/>
              <a:gd name="T58" fmla="*/ 269 w 2073"/>
              <a:gd name="T59" fmla="*/ 1548 h 2073"/>
              <a:gd name="T60" fmla="*/ 272 w 2073"/>
              <a:gd name="T61" fmla="*/ 1511 h 2073"/>
              <a:gd name="T62" fmla="*/ 163 w 2073"/>
              <a:gd name="T63" fmla="*/ 1458 h 2073"/>
              <a:gd name="T64" fmla="*/ 156 w 2073"/>
              <a:gd name="T65" fmla="*/ 1448 h 2073"/>
              <a:gd name="T66" fmla="*/ 0 w 2073"/>
              <a:gd name="T67" fmla="*/ 2073 h 2073"/>
              <a:gd name="T68" fmla="*/ 624 w 2073"/>
              <a:gd name="T69" fmla="*/ 1917 h 2073"/>
              <a:gd name="T70" fmla="*/ 615 w 2073"/>
              <a:gd name="T71" fmla="*/ 19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0" name="KSO_Shape"/>
          <p:cNvSpPr>
            <a:spLocks noChangeAspect="1"/>
          </p:cNvSpPr>
          <p:nvPr/>
        </p:nvSpPr>
        <p:spPr bwMode="auto">
          <a:xfrm>
            <a:off x="3338513" y="5451475"/>
            <a:ext cx="384175" cy="465138"/>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mn-lt"/>
              <a:ea typeface="+mn-ea"/>
              <a:cs typeface="+mn-cs"/>
            </a:endParaRPr>
          </a:p>
        </p:txBody>
      </p:sp>
      <p:grpSp>
        <p:nvGrpSpPr>
          <p:cNvPr id="16403" name="组合 20"/>
          <p:cNvGrpSpPr/>
          <p:nvPr/>
        </p:nvGrpSpPr>
        <p:grpSpPr>
          <a:xfrm>
            <a:off x="4484688" y="4364038"/>
            <a:ext cx="276225" cy="366712"/>
            <a:chOff x="2443163" y="2125663"/>
            <a:chExt cx="315913" cy="511175"/>
          </a:xfrm>
        </p:grpSpPr>
        <p:sp>
          <p:nvSpPr>
            <p:cNvPr id="22" name="Freeform 78"/>
            <p:cNvSpPr/>
            <p:nvPr/>
          </p:nvSpPr>
          <p:spPr bwMode="auto">
            <a:xfrm>
              <a:off x="2443163" y="2125663"/>
              <a:ext cx="315913" cy="396875"/>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3" name="Freeform 79"/>
            <p:cNvSpPr/>
            <p:nvPr/>
          </p:nvSpPr>
          <p:spPr bwMode="auto">
            <a:xfrm>
              <a:off x="2530475" y="2508250"/>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4" name="Freeform 80"/>
            <p:cNvSpPr/>
            <p:nvPr/>
          </p:nvSpPr>
          <p:spPr bwMode="auto">
            <a:xfrm>
              <a:off x="2600325" y="2508250"/>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5" name="Freeform 81"/>
            <p:cNvSpPr/>
            <p:nvPr/>
          </p:nvSpPr>
          <p:spPr bwMode="auto">
            <a:xfrm>
              <a:off x="2530475" y="2551113"/>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6" name="Freeform 82"/>
            <p:cNvSpPr/>
            <p:nvPr/>
          </p:nvSpPr>
          <p:spPr bwMode="auto">
            <a:xfrm>
              <a:off x="2600325" y="2551113"/>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7" name="Freeform 83"/>
            <p:cNvSpPr/>
            <p:nvPr/>
          </p:nvSpPr>
          <p:spPr bwMode="auto">
            <a:xfrm>
              <a:off x="2562225" y="2613025"/>
              <a:ext cx="77788" cy="23813"/>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8" name="Freeform 84"/>
            <p:cNvSpPr/>
            <p:nvPr/>
          </p:nvSpPr>
          <p:spPr bwMode="auto">
            <a:xfrm>
              <a:off x="2544763" y="2297113"/>
              <a:ext cx="112713" cy="219075"/>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38" name="矩形 37"/>
          <p:cNvSpPr/>
          <p:nvPr/>
        </p:nvSpPr>
        <p:spPr>
          <a:xfrm>
            <a:off x="6753225" y="2257425"/>
            <a:ext cx="180975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39" name="矩形 38"/>
          <p:cNvSpPr/>
          <p:nvPr/>
        </p:nvSpPr>
        <p:spPr>
          <a:xfrm>
            <a:off x="6753225" y="2562225"/>
            <a:ext cx="4600575" cy="523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40" name="矩形 39"/>
          <p:cNvSpPr/>
          <p:nvPr/>
        </p:nvSpPr>
        <p:spPr>
          <a:xfrm>
            <a:off x="6753225" y="3178175"/>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41" name="矩形 40"/>
          <p:cNvSpPr/>
          <p:nvPr/>
        </p:nvSpPr>
        <p:spPr>
          <a:xfrm>
            <a:off x="6753225" y="3484563"/>
            <a:ext cx="46005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42" name="矩形 41"/>
          <p:cNvSpPr/>
          <p:nvPr/>
        </p:nvSpPr>
        <p:spPr>
          <a:xfrm>
            <a:off x="6753225" y="4098925"/>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43" name="矩形 42"/>
          <p:cNvSpPr/>
          <p:nvPr/>
        </p:nvSpPr>
        <p:spPr>
          <a:xfrm>
            <a:off x="6753225" y="4405313"/>
            <a:ext cx="4600575" cy="523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44" name="矩形 43"/>
          <p:cNvSpPr/>
          <p:nvPr/>
        </p:nvSpPr>
        <p:spPr>
          <a:xfrm>
            <a:off x="6753225" y="5019675"/>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45" name="矩形 44"/>
          <p:cNvSpPr/>
          <p:nvPr/>
        </p:nvSpPr>
        <p:spPr>
          <a:xfrm>
            <a:off x="6753225" y="5326063"/>
            <a:ext cx="4600575" cy="523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椭圆 2"/>
          <p:cNvSpPr/>
          <p:nvPr/>
        </p:nvSpPr>
        <p:spPr>
          <a:xfrm>
            <a:off x="2165350" y="2127250"/>
            <a:ext cx="1131888" cy="1131888"/>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5" name="椭圆 4"/>
          <p:cNvSpPr/>
          <p:nvPr/>
        </p:nvSpPr>
        <p:spPr>
          <a:xfrm>
            <a:off x="2933700" y="2127250"/>
            <a:ext cx="363538" cy="363538"/>
          </a:xfrm>
          <a:prstGeom prst="ellipse">
            <a:avLst/>
          </a:prstGeom>
          <a:solidFill>
            <a:srgbClr val="C31C4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6" name="椭圆 5"/>
          <p:cNvSpPr/>
          <p:nvPr/>
        </p:nvSpPr>
        <p:spPr>
          <a:xfrm>
            <a:off x="4592638" y="3870325"/>
            <a:ext cx="1130300" cy="1131888"/>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7" name="椭圆 6"/>
          <p:cNvSpPr/>
          <p:nvPr/>
        </p:nvSpPr>
        <p:spPr>
          <a:xfrm>
            <a:off x="5360988" y="3870325"/>
            <a:ext cx="361950" cy="363538"/>
          </a:xfrm>
          <a:prstGeom prst="ellipse">
            <a:avLst/>
          </a:prstGeom>
          <a:solidFill>
            <a:srgbClr val="03849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4</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8" name="椭圆 7"/>
          <p:cNvSpPr/>
          <p:nvPr/>
        </p:nvSpPr>
        <p:spPr>
          <a:xfrm>
            <a:off x="6961188" y="2490788"/>
            <a:ext cx="1130300" cy="1131888"/>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9" name="椭圆 8"/>
          <p:cNvSpPr/>
          <p:nvPr/>
        </p:nvSpPr>
        <p:spPr>
          <a:xfrm>
            <a:off x="7727950" y="2490788"/>
            <a:ext cx="363538" cy="363538"/>
          </a:xfrm>
          <a:prstGeom prst="ellipse">
            <a:avLst/>
          </a:prstGeom>
          <a:solidFill>
            <a:srgbClr val="BA636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0" name="椭圆 9"/>
          <p:cNvSpPr/>
          <p:nvPr/>
        </p:nvSpPr>
        <p:spPr>
          <a:xfrm>
            <a:off x="7839075" y="4578350"/>
            <a:ext cx="1131888" cy="1130300"/>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1" name="椭圆 10"/>
          <p:cNvSpPr/>
          <p:nvPr/>
        </p:nvSpPr>
        <p:spPr>
          <a:xfrm>
            <a:off x="8607425" y="4578350"/>
            <a:ext cx="363538" cy="363538"/>
          </a:xfrm>
          <a:prstGeom prst="ellipse">
            <a:avLst/>
          </a:prstGeom>
          <a:solidFill>
            <a:srgbClr val="CBABA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5</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2" name="矩形 11"/>
          <p:cNvSpPr/>
          <p:nvPr/>
        </p:nvSpPr>
        <p:spPr>
          <a:xfrm>
            <a:off x="3400425" y="2401888"/>
            <a:ext cx="1809750" cy="1169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3" name="矩形 12"/>
          <p:cNvSpPr/>
          <p:nvPr/>
        </p:nvSpPr>
        <p:spPr>
          <a:xfrm>
            <a:off x="3400425" y="2152650"/>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4" name="矩形 13"/>
          <p:cNvSpPr/>
          <p:nvPr/>
        </p:nvSpPr>
        <p:spPr>
          <a:xfrm>
            <a:off x="5357813" y="5100638"/>
            <a:ext cx="1809750" cy="1169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5" name="矩形 14"/>
          <p:cNvSpPr/>
          <p:nvPr/>
        </p:nvSpPr>
        <p:spPr>
          <a:xfrm>
            <a:off x="5357813" y="4851400"/>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6" name="矩形 15"/>
          <p:cNvSpPr/>
          <p:nvPr/>
        </p:nvSpPr>
        <p:spPr>
          <a:xfrm>
            <a:off x="8231188" y="2917825"/>
            <a:ext cx="1809750" cy="1168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7" name="矩形 16"/>
          <p:cNvSpPr/>
          <p:nvPr/>
        </p:nvSpPr>
        <p:spPr>
          <a:xfrm>
            <a:off x="8231188" y="2668588"/>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8" name="矩形 17"/>
          <p:cNvSpPr/>
          <p:nvPr/>
        </p:nvSpPr>
        <p:spPr>
          <a:xfrm>
            <a:off x="9136063" y="5021263"/>
            <a:ext cx="1809750" cy="1169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9" name="矩形 18"/>
          <p:cNvSpPr/>
          <p:nvPr/>
        </p:nvSpPr>
        <p:spPr>
          <a:xfrm>
            <a:off x="9136063" y="4772025"/>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0" name="椭圆 19"/>
          <p:cNvSpPr/>
          <p:nvPr/>
        </p:nvSpPr>
        <p:spPr>
          <a:xfrm>
            <a:off x="882650" y="4162425"/>
            <a:ext cx="1131888" cy="1131888"/>
          </a:xfrm>
          <a:prstGeom prst="ellipse">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lt1"/>
                </a:solidFill>
                <a:effectLst/>
                <a:uLnTx/>
                <a:uFillTx/>
                <a:latin typeface="+mn-lt"/>
                <a:ea typeface="+mn-ea"/>
                <a:cs typeface="+mn-cs"/>
                <a:sym typeface="+mn-ea"/>
              </a:rPr>
              <a:t>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1" name="椭圆 20"/>
          <p:cNvSpPr/>
          <p:nvPr/>
        </p:nvSpPr>
        <p:spPr>
          <a:xfrm>
            <a:off x="1651000" y="4162425"/>
            <a:ext cx="363538" cy="363538"/>
          </a:xfrm>
          <a:prstGeom prst="ellipse">
            <a:avLst/>
          </a:prstGeom>
          <a:solidFill>
            <a:srgbClr val="09448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2" name="矩形 21"/>
          <p:cNvSpPr/>
          <p:nvPr/>
        </p:nvSpPr>
        <p:spPr>
          <a:xfrm>
            <a:off x="2152650" y="4435475"/>
            <a:ext cx="1809750" cy="1169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3" name="矩形 22"/>
          <p:cNvSpPr/>
          <p:nvPr/>
        </p:nvSpPr>
        <p:spPr>
          <a:xfrm>
            <a:off x="2152650" y="4187825"/>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7" name="直接连接符 16"/>
          <p:cNvCxnSpPr>
            <a:stCxn id="25" idx="5"/>
          </p:cNvCxnSpPr>
          <p:nvPr/>
        </p:nvCxnSpPr>
        <p:spPr>
          <a:xfrm>
            <a:off x="4830763" y="3082925"/>
            <a:ext cx="574675" cy="454025"/>
          </a:xfrm>
          <a:prstGeom prst="line">
            <a:avLst/>
          </a:prstGeom>
          <a:ln>
            <a:solidFill>
              <a:srgbClr val="CBABA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1" idx="7"/>
            <a:endCxn id="22" idx="3"/>
          </p:cNvCxnSpPr>
          <p:nvPr/>
        </p:nvCxnSpPr>
        <p:spPr>
          <a:xfrm flipV="1">
            <a:off x="6584950" y="2665413"/>
            <a:ext cx="779463" cy="509588"/>
          </a:xfrm>
          <a:prstGeom prst="line">
            <a:avLst/>
          </a:prstGeom>
          <a:ln>
            <a:solidFill>
              <a:srgbClr val="C31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1" idx="5"/>
            <a:endCxn id="22" idx="3"/>
          </p:cNvCxnSpPr>
          <p:nvPr/>
        </p:nvCxnSpPr>
        <p:spPr>
          <a:xfrm>
            <a:off x="6584950" y="4287838"/>
            <a:ext cx="647700" cy="323850"/>
          </a:xfrm>
          <a:prstGeom prst="line">
            <a:avLst/>
          </a:prstGeom>
          <a:ln>
            <a:solidFill>
              <a:srgbClr val="BC878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1" idx="3"/>
            <a:endCxn id="22" idx="3"/>
          </p:cNvCxnSpPr>
          <p:nvPr/>
        </p:nvCxnSpPr>
        <p:spPr>
          <a:xfrm flipH="1">
            <a:off x="4679950" y="4287838"/>
            <a:ext cx="792163" cy="1279525"/>
          </a:xfrm>
          <a:prstGeom prst="line">
            <a:avLst/>
          </a:prstGeom>
          <a:ln>
            <a:solidFill>
              <a:srgbClr val="BA636E"/>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41925" y="2944813"/>
            <a:ext cx="1573213" cy="1573213"/>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2" name="椭圆 21"/>
          <p:cNvSpPr/>
          <p:nvPr/>
        </p:nvSpPr>
        <p:spPr>
          <a:xfrm>
            <a:off x="7232650" y="1893888"/>
            <a:ext cx="903288" cy="903288"/>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3" name="椭圆 22"/>
          <p:cNvSpPr/>
          <p:nvPr/>
        </p:nvSpPr>
        <p:spPr>
          <a:xfrm>
            <a:off x="7108825" y="4330700"/>
            <a:ext cx="808038" cy="806450"/>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4" name="椭圆 23"/>
          <p:cNvSpPr/>
          <p:nvPr/>
        </p:nvSpPr>
        <p:spPr>
          <a:xfrm>
            <a:off x="4141788" y="5392738"/>
            <a:ext cx="806450" cy="808038"/>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5" name="椭圆 24"/>
          <p:cNvSpPr/>
          <p:nvPr/>
        </p:nvSpPr>
        <p:spPr>
          <a:xfrm>
            <a:off x="4141788" y="2393950"/>
            <a:ext cx="806450" cy="806450"/>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nvGrpSpPr>
          <p:cNvPr id="26" name="组合 25"/>
          <p:cNvGrpSpPr/>
          <p:nvPr/>
        </p:nvGrpSpPr>
        <p:grpSpPr>
          <a:xfrm>
            <a:off x="5488757" y="3325129"/>
            <a:ext cx="1080008" cy="812859"/>
            <a:chOff x="8920555" y="4197070"/>
            <a:chExt cx="1080000" cy="812859"/>
          </a:xfrm>
          <a:solidFill>
            <a:schemeClr val="bg1"/>
          </a:solidFill>
        </p:grpSpPr>
        <p:sp>
          <p:nvSpPr>
            <p:cNvPr id="27" name="Freeform 5"/>
            <p:cNvSpPr/>
            <p:nvPr/>
          </p:nvSpPr>
          <p:spPr bwMode="auto">
            <a:xfrm>
              <a:off x="9447562" y="4700169"/>
              <a:ext cx="42618" cy="66526"/>
            </a:xfrm>
            <a:custGeom>
              <a:avLst/>
              <a:gdLst>
                <a:gd name="T0" fmla="*/ 15 w 17"/>
                <a:gd name="T1" fmla="*/ 6 h 27"/>
                <a:gd name="T2" fmla="*/ 10 w 17"/>
                <a:gd name="T3" fmla="*/ 3 h 27"/>
                <a:gd name="T4" fmla="*/ 0 w 17"/>
                <a:gd name="T5" fmla="*/ 0 h 27"/>
                <a:gd name="T6" fmla="*/ 0 w 17"/>
                <a:gd name="T7" fmla="*/ 27 h 27"/>
                <a:gd name="T8" fmla="*/ 15 w 17"/>
                <a:gd name="T9" fmla="*/ 19 h 27"/>
                <a:gd name="T10" fmla="*/ 15 w 17"/>
                <a:gd name="T11" fmla="*/ 19 h 27"/>
                <a:gd name="T12" fmla="*/ 17 w 17"/>
                <a:gd name="T13" fmla="*/ 10 h 27"/>
                <a:gd name="T14" fmla="*/ 15 w 17"/>
                <a:gd name="T15" fmla="*/ 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7">
                  <a:moveTo>
                    <a:pt x="15" y="6"/>
                  </a:moveTo>
                  <a:cubicBezTo>
                    <a:pt x="13" y="5"/>
                    <a:pt x="12" y="4"/>
                    <a:pt x="10" y="3"/>
                  </a:cubicBezTo>
                  <a:cubicBezTo>
                    <a:pt x="7" y="2"/>
                    <a:pt x="4" y="1"/>
                    <a:pt x="0" y="0"/>
                  </a:cubicBezTo>
                  <a:cubicBezTo>
                    <a:pt x="0" y="27"/>
                    <a:pt x="0" y="27"/>
                    <a:pt x="0" y="27"/>
                  </a:cubicBezTo>
                  <a:cubicBezTo>
                    <a:pt x="6" y="26"/>
                    <a:pt x="12" y="24"/>
                    <a:pt x="15" y="19"/>
                  </a:cubicBezTo>
                  <a:cubicBezTo>
                    <a:pt x="15" y="19"/>
                    <a:pt x="15" y="19"/>
                    <a:pt x="15" y="19"/>
                  </a:cubicBezTo>
                  <a:cubicBezTo>
                    <a:pt x="17" y="16"/>
                    <a:pt x="17" y="13"/>
                    <a:pt x="17" y="10"/>
                  </a:cubicBezTo>
                  <a:cubicBezTo>
                    <a:pt x="16" y="9"/>
                    <a:pt x="16" y="7"/>
                    <a:pt x="1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8" name="Freeform 6"/>
            <p:cNvSpPr/>
            <p:nvPr/>
          </p:nvSpPr>
          <p:spPr bwMode="auto">
            <a:xfrm>
              <a:off x="9484982" y="474694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9" name="Freeform 7"/>
            <p:cNvSpPr/>
            <p:nvPr/>
          </p:nvSpPr>
          <p:spPr bwMode="auto">
            <a:xfrm>
              <a:off x="9377918" y="4591026"/>
              <a:ext cx="32223" cy="62368"/>
            </a:xfrm>
            <a:custGeom>
              <a:avLst/>
              <a:gdLst>
                <a:gd name="T0" fmla="*/ 2 w 13"/>
                <a:gd name="T1" fmla="*/ 7 h 25"/>
                <a:gd name="T2" fmla="*/ 0 w 13"/>
                <a:gd name="T3" fmla="*/ 12 h 25"/>
                <a:gd name="T4" fmla="*/ 1 w 13"/>
                <a:gd name="T5" fmla="*/ 17 h 25"/>
                <a:gd name="T6" fmla="*/ 4 w 13"/>
                <a:gd name="T7" fmla="*/ 21 h 25"/>
                <a:gd name="T8" fmla="*/ 9 w 13"/>
                <a:gd name="T9" fmla="*/ 23 h 25"/>
                <a:gd name="T10" fmla="*/ 13 w 13"/>
                <a:gd name="T11" fmla="*/ 25 h 25"/>
                <a:gd name="T12" fmla="*/ 13 w 13"/>
                <a:gd name="T13" fmla="*/ 0 h 25"/>
                <a:gd name="T14" fmla="*/ 2 w 13"/>
                <a:gd name="T15" fmla="*/ 7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5">
                  <a:moveTo>
                    <a:pt x="2" y="7"/>
                  </a:moveTo>
                  <a:cubicBezTo>
                    <a:pt x="1" y="9"/>
                    <a:pt x="0" y="10"/>
                    <a:pt x="0" y="12"/>
                  </a:cubicBezTo>
                  <a:cubicBezTo>
                    <a:pt x="0" y="14"/>
                    <a:pt x="0" y="16"/>
                    <a:pt x="1" y="17"/>
                  </a:cubicBezTo>
                  <a:cubicBezTo>
                    <a:pt x="1" y="19"/>
                    <a:pt x="3" y="20"/>
                    <a:pt x="4" y="21"/>
                  </a:cubicBezTo>
                  <a:cubicBezTo>
                    <a:pt x="5" y="22"/>
                    <a:pt x="7" y="23"/>
                    <a:pt x="9" y="23"/>
                  </a:cubicBezTo>
                  <a:cubicBezTo>
                    <a:pt x="10" y="24"/>
                    <a:pt x="12" y="24"/>
                    <a:pt x="13" y="25"/>
                  </a:cubicBezTo>
                  <a:cubicBezTo>
                    <a:pt x="13" y="0"/>
                    <a:pt x="13" y="0"/>
                    <a:pt x="13" y="0"/>
                  </a:cubicBezTo>
                  <a:cubicBezTo>
                    <a:pt x="9" y="1"/>
                    <a:pt x="4"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0" name="Freeform 8"/>
            <p:cNvSpPr/>
            <p:nvPr/>
          </p:nvSpPr>
          <p:spPr bwMode="auto">
            <a:xfrm>
              <a:off x="9484982" y="4746945"/>
              <a:ext cx="2079"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1" name="Rectangle 9"/>
            <p:cNvSpPr>
              <a:spLocks noChangeArrowheads="1"/>
            </p:cNvSpPr>
            <p:nvPr/>
          </p:nvSpPr>
          <p:spPr bwMode="auto">
            <a:xfrm>
              <a:off x="9487061" y="4744866"/>
              <a:ext cx="1039" cy="10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2" name="Freeform 10"/>
            <p:cNvSpPr>
              <a:spLocks noEditPoints="1"/>
            </p:cNvSpPr>
            <p:nvPr/>
          </p:nvSpPr>
          <p:spPr bwMode="auto">
            <a:xfrm>
              <a:off x="8920555" y="4197070"/>
              <a:ext cx="1080000" cy="812859"/>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3" name="Freeform 11"/>
            <p:cNvSpPr/>
            <p:nvPr/>
          </p:nvSpPr>
          <p:spPr bwMode="auto">
            <a:xfrm>
              <a:off x="9484982" y="47469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grpSp>
        <p:nvGrpSpPr>
          <p:cNvPr id="34" name="Group 25"/>
          <p:cNvGrpSpPr>
            <a:grpSpLocks noChangeAspect="1"/>
          </p:cNvGrpSpPr>
          <p:nvPr/>
        </p:nvGrpSpPr>
        <p:grpSpPr bwMode="auto">
          <a:xfrm>
            <a:off x="4291208" y="2512959"/>
            <a:ext cx="491802" cy="540000"/>
            <a:chOff x="5449" y="693"/>
            <a:chExt cx="551" cy="605"/>
          </a:xfrm>
          <a:solidFill>
            <a:schemeClr val="bg1"/>
          </a:solidFill>
        </p:grpSpPr>
        <p:sp>
          <p:nvSpPr>
            <p:cNvPr id="35" name="Freeform 26"/>
            <p:cNvSpPr/>
            <p:nvPr/>
          </p:nvSpPr>
          <p:spPr bwMode="auto">
            <a:xfrm>
              <a:off x="5555" y="1002"/>
              <a:ext cx="125" cy="136"/>
            </a:xfrm>
            <a:custGeom>
              <a:avLst/>
              <a:gdLst>
                <a:gd name="T0" fmla="*/ 89 w 102"/>
                <a:gd name="T1" fmla="*/ 2 h 111"/>
                <a:gd name="T2" fmla="*/ 14 w 102"/>
                <a:gd name="T3" fmla="*/ 22 h 111"/>
                <a:gd name="T4" fmla="*/ 1 w 102"/>
                <a:gd name="T5" fmla="*/ 41 h 111"/>
                <a:gd name="T6" fmla="*/ 0 w 102"/>
                <a:gd name="T7" fmla="*/ 56 h 111"/>
                <a:gd name="T8" fmla="*/ 1 w 102"/>
                <a:gd name="T9" fmla="*/ 71 h 111"/>
                <a:gd name="T10" fmla="*/ 14 w 102"/>
                <a:gd name="T11" fmla="*/ 90 h 111"/>
                <a:gd name="T12" fmla="*/ 89 w 102"/>
                <a:gd name="T13" fmla="*/ 110 h 111"/>
                <a:gd name="T14" fmla="*/ 101 w 102"/>
                <a:gd name="T15" fmla="*/ 99 h 111"/>
                <a:gd name="T16" fmla="*/ 100 w 102"/>
                <a:gd name="T17" fmla="*/ 56 h 111"/>
                <a:gd name="T18" fmla="*/ 101 w 102"/>
                <a:gd name="T19" fmla="*/ 13 h 111"/>
                <a:gd name="T20" fmla="*/ 89 w 102"/>
                <a:gd name="T21"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11">
                  <a:moveTo>
                    <a:pt x="89" y="2"/>
                  </a:moveTo>
                  <a:cubicBezTo>
                    <a:pt x="59" y="7"/>
                    <a:pt x="33" y="14"/>
                    <a:pt x="14" y="22"/>
                  </a:cubicBezTo>
                  <a:cubicBezTo>
                    <a:pt x="7" y="25"/>
                    <a:pt x="1" y="34"/>
                    <a:pt x="1" y="41"/>
                  </a:cubicBezTo>
                  <a:cubicBezTo>
                    <a:pt x="0" y="46"/>
                    <a:pt x="0" y="51"/>
                    <a:pt x="0" y="56"/>
                  </a:cubicBezTo>
                  <a:cubicBezTo>
                    <a:pt x="0" y="61"/>
                    <a:pt x="0" y="66"/>
                    <a:pt x="1" y="71"/>
                  </a:cubicBezTo>
                  <a:cubicBezTo>
                    <a:pt x="1" y="78"/>
                    <a:pt x="7" y="87"/>
                    <a:pt x="14" y="90"/>
                  </a:cubicBezTo>
                  <a:cubicBezTo>
                    <a:pt x="33" y="98"/>
                    <a:pt x="59" y="105"/>
                    <a:pt x="89" y="110"/>
                  </a:cubicBezTo>
                  <a:cubicBezTo>
                    <a:pt x="97" y="111"/>
                    <a:pt x="102" y="106"/>
                    <a:pt x="101" y="99"/>
                  </a:cubicBezTo>
                  <a:cubicBezTo>
                    <a:pt x="100" y="85"/>
                    <a:pt x="100" y="70"/>
                    <a:pt x="100" y="56"/>
                  </a:cubicBezTo>
                  <a:cubicBezTo>
                    <a:pt x="100" y="42"/>
                    <a:pt x="100" y="27"/>
                    <a:pt x="101" y="13"/>
                  </a:cubicBezTo>
                  <a:cubicBezTo>
                    <a:pt x="102" y="6"/>
                    <a:pt x="97" y="0"/>
                    <a:pt x="8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6" name="Freeform 27"/>
            <p:cNvSpPr/>
            <p:nvPr/>
          </p:nvSpPr>
          <p:spPr bwMode="auto">
            <a:xfrm>
              <a:off x="5568" y="1138"/>
              <a:ext cx="142" cy="143"/>
            </a:xfrm>
            <a:custGeom>
              <a:avLst/>
              <a:gdLst>
                <a:gd name="T0" fmla="*/ 106 w 116"/>
                <a:gd name="T1" fmla="*/ 114 h 117"/>
                <a:gd name="T2" fmla="*/ 114 w 116"/>
                <a:gd name="T3" fmla="*/ 106 h 117"/>
                <a:gd name="T4" fmla="*/ 97 w 116"/>
                <a:gd name="T5" fmla="*/ 35 h 117"/>
                <a:gd name="T6" fmla="*/ 81 w 116"/>
                <a:gd name="T7" fmla="*/ 20 h 117"/>
                <a:gd name="T8" fmla="*/ 10 w 116"/>
                <a:gd name="T9" fmla="*/ 3 h 117"/>
                <a:gd name="T10" fmla="*/ 2 w 116"/>
                <a:gd name="T11" fmla="*/ 11 h 117"/>
                <a:gd name="T12" fmla="*/ 106 w 116"/>
                <a:gd name="T13" fmla="*/ 114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114"/>
                  </a:moveTo>
                  <a:cubicBezTo>
                    <a:pt x="113" y="117"/>
                    <a:pt x="116" y="113"/>
                    <a:pt x="114" y="106"/>
                  </a:cubicBezTo>
                  <a:cubicBezTo>
                    <a:pt x="106" y="85"/>
                    <a:pt x="100" y="61"/>
                    <a:pt x="97" y="35"/>
                  </a:cubicBezTo>
                  <a:cubicBezTo>
                    <a:pt x="95" y="28"/>
                    <a:pt x="89" y="21"/>
                    <a:pt x="81" y="20"/>
                  </a:cubicBezTo>
                  <a:cubicBezTo>
                    <a:pt x="55" y="16"/>
                    <a:pt x="31" y="10"/>
                    <a:pt x="10" y="3"/>
                  </a:cubicBezTo>
                  <a:cubicBezTo>
                    <a:pt x="3" y="0"/>
                    <a:pt x="0" y="4"/>
                    <a:pt x="2" y="11"/>
                  </a:cubicBezTo>
                  <a:cubicBezTo>
                    <a:pt x="21" y="58"/>
                    <a:pt x="58" y="96"/>
                    <a:pt x="106"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7" name="Freeform 28"/>
            <p:cNvSpPr/>
            <p:nvPr/>
          </p:nvSpPr>
          <p:spPr bwMode="auto">
            <a:xfrm>
              <a:off x="5710" y="847"/>
              <a:ext cx="135" cy="125"/>
            </a:xfrm>
            <a:custGeom>
              <a:avLst/>
              <a:gdLst>
                <a:gd name="T0" fmla="*/ 22 w 111"/>
                <a:gd name="T1" fmla="*/ 15 h 102"/>
                <a:gd name="T2" fmla="*/ 1 w 111"/>
                <a:gd name="T3" fmla="*/ 90 h 102"/>
                <a:gd name="T4" fmla="*/ 12 w 111"/>
                <a:gd name="T5" fmla="*/ 102 h 102"/>
                <a:gd name="T6" fmla="*/ 55 w 111"/>
                <a:gd name="T7" fmla="*/ 100 h 102"/>
                <a:gd name="T8" fmla="*/ 98 w 111"/>
                <a:gd name="T9" fmla="*/ 102 h 102"/>
                <a:gd name="T10" fmla="*/ 110 w 111"/>
                <a:gd name="T11" fmla="*/ 90 h 102"/>
                <a:gd name="T12" fmla="*/ 89 w 111"/>
                <a:gd name="T13" fmla="*/ 15 h 102"/>
                <a:gd name="T14" fmla="*/ 70 w 111"/>
                <a:gd name="T15" fmla="*/ 1 h 102"/>
                <a:gd name="T16" fmla="*/ 55 w 111"/>
                <a:gd name="T17" fmla="*/ 0 h 102"/>
                <a:gd name="T18" fmla="*/ 41 w 111"/>
                <a:gd name="T19" fmla="*/ 1 h 102"/>
                <a:gd name="T20" fmla="*/ 22 w 111"/>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2">
                  <a:moveTo>
                    <a:pt x="22" y="15"/>
                  </a:moveTo>
                  <a:cubicBezTo>
                    <a:pt x="13" y="34"/>
                    <a:pt x="6" y="59"/>
                    <a:pt x="1" y="90"/>
                  </a:cubicBezTo>
                  <a:cubicBezTo>
                    <a:pt x="0" y="97"/>
                    <a:pt x="5" y="102"/>
                    <a:pt x="12" y="102"/>
                  </a:cubicBezTo>
                  <a:cubicBezTo>
                    <a:pt x="27" y="101"/>
                    <a:pt x="41" y="100"/>
                    <a:pt x="55" y="100"/>
                  </a:cubicBezTo>
                  <a:cubicBezTo>
                    <a:pt x="70" y="100"/>
                    <a:pt x="84" y="101"/>
                    <a:pt x="98" y="102"/>
                  </a:cubicBezTo>
                  <a:cubicBezTo>
                    <a:pt x="106" y="102"/>
                    <a:pt x="111" y="97"/>
                    <a:pt x="110" y="90"/>
                  </a:cubicBezTo>
                  <a:cubicBezTo>
                    <a:pt x="105" y="59"/>
                    <a:pt x="98" y="34"/>
                    <a:pt x="89" y="15"/>
                  </a:cubicBezTo>
                  <a:cubicBezTo>
                    <a:pt x="86" y="8"/>
                    <a:pt x="78" y="2"/>
                    <a:pt x="70" y="1"/>
                  </a:cubicBezTo>
                  <a:cubicBezTo>
                    <a:pt x="65" y="1"/>
                    <a:pt x="60" y="0"/>
                    <a:pt x="55" y="0"/>
                  </a:cubicBezTo>
                  <a:cubicBezTo>
                    <a:pt x="51" y="0"/>
                    <a:pt x="46" y="1"/>
                    <a:pt x="41" y="1"/>
                  </a:cubicBezTo>
                  <a:cubicBezTo>
                    <a:pt x="33" y="2"/>
                    <a:pt x="25" y="8"/>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8" name="Freeform 29"/>
            <p:cNvSpPr/>
            <p:nvPr/>
          </p:nvSpPr>
          <p:spPr bwMode="auto">
            <a:xfrm>
              <a:off x="5568" y="860"/>
              <a:ext cx="142" cy="143"/>
            </a:xfrm>
            <a:custGeom>
              <a:avLst/>
              <a:gdLst>
                <a:gd name="T0" fmla="*/ 106 w 116"/>
                <a:gd name="T1" fmla="*/ 3 h 117"/>
                <a:gd name="T2" fmla="*/ 2 w 116"/>
                <a:gd name="T3" fmla="*/ 106 h 117"/>
                <a:gd name="T4" fmla="*/ 10 w 116"/>
                <a:gd name="T5" fmla="*/ 114 h 117"/>
                <a:gd name="T6" fmla="*/ 81 w 116"/>
                <a:gd name="T7" fmla="*/ 97 h 117"/>
                <a:gd name="T8" fmla="*/ 97 w 116"/>
                <a:gd name="T9" fmla="*/ 82 h 117"/>
                <a:gd name="T10" fmla="*/ 114 w 116"/>
                <a:gd name="T11" fmla="*/ 11 h 117"/>
                <a:gd name="T12" fmla="*/ 106 w 11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3"/>
                  </a:moveTo>
                  <a:cubicBezTo>
                    <a:pt x="58" y="21"/>
                    <a:pt x="21" y="59"/>
                    <a:pt x="2" y="106"/>
                  </a:cubicBezTo>
                  <a:cubicBezTo>
                    <a:pt x="0" y="113"/>
                    <a:pt x="3" y="117"/>
                    <a:pt x="10" y="114"/>
                  </a:cubicBezTo>
                  <a:cubicBezTo>
                    <a:pt x="31" y="107"/>
                    <a:pt x="55" y="101"/>
                    <a:pt x="81" y="97"/>
                  </a:cubicBezTo>
                  <a:cubicBezTo>
                    <a:pt x="89" y="96"/>
                    <a:pt x="95" y="89"/>
                    <a:pt x="97" y="82"/>
                  </a:cubicBezTo>
                  <a:cubicBezTo>
                    <a:pt x="100" y="56"/>
                    <a:pt x="106" y="31"/>
                    <a:pt x="114" y="11"/>
                  </a:cubicBezTo>
                  <a:cubicBezTo>
                    <a:pt x="116" y="4"/>
                    <a:pt x="113" y="0"/>
                    <a:pt x="10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9" name="Freeform 30"/>
            <p:cNvSpPr/>
            <p:nvPr/>
          </p:nvSpPr>
          <p:spPr bwMode="auto">
            <a:xfrm>
              <a:off x="5845" y="860"/>
              <a:ext cx="143" cy="143"/>
            </a:xfrm>
            <a:custGeom>
              <a:avLst/>
              <a:gdLst>
                <a:gd name="T0" fmla="*/ 19 w 116"/>
                <a:gd name="T1" fmla="*/ 82 h 117"/>
                <a:gd name="T2" fmla="*/ 34 w 116"/>
                <a:gd name="T3" fmla="*/ 97 h 117"/>
                <a:gd name="T4" fmla="*/ 106 w 116"/>
                <a:gd name="T5" fmla="*/ 114 h 117"/>
                <a:gd name="T6" fmla="*/ 114 w 116"/>
                <a:gd name="T7" fmla="*/ 106 h 117"/>
                <a:gd name="T8" fmla="*/ 10 w 116"/>
                <a:gd name="T9" fmla="*/ 3 h 117"/>
                <a:gd name="T10" fmla="*/ 2 w 116"/>
                <a:gd name="T11" fmla="*/ 11 h 117"/>
                <a:gd name="T12" fmla="*/ 19 w 116"/>
                <a:gd name="T13" fmla="*/ 82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9" y="82"/>
                  </a:moveTo>
                  <a:cubicBezTo>
                    <a:pt x="21" y="89"/>
                    <a:pt x="27" y="96"/>
                    <a:pt x="34" y="97"/>
                  </a:cubicBezTo>
                  <a:cubicBezTo>
                    <a:pt x="61" y="101"/>
                    <a:pt x="85" y="107"/>
                    <a:pt x="106" y="114"/>
                  </a:cubicBezTo>
                  <a:cubicBezTo>
                    <a:pt x="113" y="117"/>
                    <a:pt x="116" y="113"/>
                    <a:pt x="114" y="106"/>
                  </a:cubicBezTo>
                  <a:cubicBezTo>
                    <a:pt x="95" y="59"/>
                    <a:pt x="58" y="21"/>
                    <a:pt x="10" y="3"/>
                  </a:cubicBezTo>
                  <a:cubicBezTo>
                    <a:pt x="3" y="0"/>
                    <a:pt x="0" y="4"/>
                    <a:pt x="2" y="11"/>
                  </a:cubicBezTo>
                  <a:cubicBezTo>
                    <a:pt x="10" y="31"/>
                    <a:pt x="15" y="56"/>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0" name="Freeform 31"/>
            <p:cNvSpPr/>
            <p:nvPr/>
          </p:nvSpPr>
          <p:spPr bwMode="auto">
            <a:xfrm>
              <a:off x="5875" y="1002"/>
              <a:ext cx="125" cy="136"/>
            </a:xfrm>
            <a:custGeom>
              <a:avLst/>
              <a:gdLst>
                <a:gd name="T0" fmla="*/ 101 w 102"/>
                <a:gd name="T1" fmla="*/ 41 h 111"/>
                <a:gd name="T2" fmla="*/ 88 w 102"/>
                <a:gd name="T3" fmla="*/ 22 h 111"/>
                <a:gd name="T4" fmla="*/ 13 w 102"/>
                <a:gd name="T5" fmla="*/ 2 h 111"/>
                <a:gd name="T6" fmla="*/ 1 w 102"/>
                <a:gd name="T7" fmla="*/ 13 h 111"/>
                <a:gd name="T8" fmla="*/ 2 w 102"/>
                <a:gd name="T9" fmla="*/ 56 h 111"/>
                <a:gd name="T10" fmla="*/ 1 w 102"/>
                <a:gd name="T11" fmla="*/ 99 h 111"/>
                <a:gd name="T12" fmla="*/ 13 w 102"/>
                <a:gd name="T13" fmla="*/ 110 h 111"/>
                <a:gd name="T14" fmla="*/ 88 w 102"/>
                <a:gd name="T15" fmla="*/ 90 h 111"/>
                <a:gd name="T16" fmla="*/ 101 w 102"/>
                <a:gd name="T17" fmla="*/ 71 h 111"/>
                <a:gd name="T18" fmla="*/ 102 w 102"/>
                <a:gd name="T19" fmla="*/ 56 h 111"/>
                <a:gd name="T20" fmla="*/ 101 w 102"/>
                <a:gd name="T21" fmla="*/ 4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11">
                  <a:moveTo>
                    <a:pt x="101" y="41"/>
                  </a:moveTo>
                  <a:cubicBezTo>
                    <a:pt x="101" y="34"/>
                    <a:pt x="95" y="25"/>
                    <a:pt x="88" y="22"/>
                  </a:cubicBezTo>
                  <a:cubicBezTo>
                    <a:pt x="69" y="14"/>
                    <a:pt x="43" y="7"/>
                    <a:pt x="13" y="2"/>
                  </a:cubicBezTo>
                  <a:cubicBezTo>
                    <a:pt x="5" y="0"/>
                    <a:pt x="0" y="6"/>
                    <a:pt x="1" y="13"/>
                  </a:cubicBezTo>
                  <a:cubicBezTo>
                    <a:pt x="1" y="27"/>
                    <a:pt x="2" y="42"/>
                    <a:pt x="2" y="56"/>
                  </a:cubicBezTo>
                  <a:cubicBezTo>
                    <a:pt x="2" y="70"/>
                    <a:pt x="1" y="85"/>
                    <a:pt x="1" y="99"/>
                  </a:cubicBezTo>
                  <a:cubicBezTo>
                    <a:pt x="0" y="106"/>
                    <a:pt x="5" y="111"/>
                    <a:pt x="13" y="110"/>
                  </a:cubicBezTo>
                  <a:cubicBezTo>
                    <a:pt x="43" y="105"/>
                    <a:pt x="69" y="98"/>
                    <a:pt x="88" y="90"/>
                  </a:cubicBezTo>
                  <a:cubicBezTo>
                    <a:pt x="95" y="87"/>
                    <a:pt x="101" y="78"/>
                    <a:pt x="101" y="71"/>
                  </a:cubicBezTo>
                  <a:cubicBezTo>
                    <a:pt x="102" y="66"/>
                    <a:pt x="102" y="61"/>
                    <a:pt x="102" y="56"/>
                  </a:cubicBezTo>
                  <a:cubicBezTo>
                    <a:pt x="102" y="51"/>
                    <a:pt x="102" y="46"/>
                    <a:pt x="10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1" name="Freeform 32"/>
            <p:cNvSpPr/>
            <p:nvPr/>
          </p:nvSpPr>
          <p:spPr bwMode="auto">
            <a:xfrm>
              <a:off x="5702" y="994"/>
              <a:ext cx="151" cy="151"/>
            </a:xfrm>
            <a:custGeom>
              <a:avLst/>
              <a:gdLst>
                <a:gd name="T0" fmla="*/ 123 w 123"/>
                <a:gd name="T1" fmla="*/ 62 h 123"/>
                <a:gd name="T2" fmla="*/ 121 w 123"/>
                <a:gd name="T3" fmla="*/ 17 h 123"/>
                <a:gd name="T4" fmla="*/ 107 w 123"/>
                <a:gd name="T5" fmla="*/ 2 h 123"/>
                <a:gd name="T6" fmla="*/ 61 w 123"/>
                <a:gd name="T7" fmla="*/ 0 h 123"/>
                <a:gd name="T8" fmla="*/ 16 w 123"/>
                <a:gd name="T9" fmla="*/ 2 h 123"/>
                <a:gd name="T10" fmla="*/ 2 w 123"/>
                <a:gd name="T11" fmla="*/ 17 h 123"/>
                <a:gd name="T12" fmla="*/ 0 w 123"/>
                <a:gd name="T13" fmla="*/ 62 h 123"/>
                <a:gd name="T14" fmla="*/ 2 w 123"/>
                <a:gd name="T15" fmla="*/ 107 h 123"/>
                <a:gd name="T16" fmla="*/ 16 w 123"/>
                <a:gd name="T17" fmla="*/ 122 h 123"/>
                <a:gd name="T18" fmla="*/ 61 w 123"/>
                <a:gd name="T19" fmla="*/ 123 h 123"/>
                <a:gd name="T20" fmla="*/ 107 w 123"/>
                <a:gd name="T21" fmla="*/ 122 h 123"/>
                <a:gd name="T22" fmla="*/ 121 w 123"/>
                <a:gd name="T23" fmla="*/ 107 h 123"/>
                <a:gd name="T24" fmla="*/ 123 w 123"/>
                <a:gd name="T25"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23">
                  <a:moveTo>
                    <a:pt x="123" y="62"/>
                  </a:moveTo>
                  <a:cubicBezTo>
                    <a:pt x="123" y="46"/>
                    <a:pt x="122" y="31"/>
                    <a:pt x="121" y="17"/>
                  </a:cubicBezTo>
                  <a:cubicBezTo>
                    <a:pt x="121" y="9"/>
                    <a:pt x="114" y="3"/>
                    <a:pt x="107" y="2"/>
                  </a:cubicBezTo>
                  <a:cubicBezTo>
                    <a:pt x="92" y="1"/>
                    <a:pt x="77" y="0"/>
                    <a:pt x="61" y="0"/>
                  </a:cubicBezTo>
                  <a:cubicBezTo>
                    <a:pt x="46" y="0"/>
                    <a:pt x="31" y="1"/>
                    <a:pt x="16" y="2"/>
                  </a:cubicBezTo>
                  <a:cubicBezTo>
                    <a:pt x="9" y="3"/>
                    <a:pt x="2" y="9"/>
                    <a:pt x="2" y="17"/>
                  </a:cubicBezTo>
                  <a:cubicBezTo>
                    <a:pt x="1" y="31"/>
                    <a:pt x="0" y="46"/>
                    <a:pt x="0" y="62"/>
                  </a:cubicBezTo>
                  <a:cubicBezTo>
                    <a:pt x="0" y="78"/>
                    <a:pt x="1" y="93"/>
                    <a:pt x="2" y="107"/>
                  </a:cubicBezTo>
                  <a:cubicBezTo>
                    <a:pt x="2" y="115"/>
                    <a:pt x="9" y="121"/>
                    <a:pt x="16" y="122"/>
                  </a:cubicBezTo>
                  <a:cubicBezTo>
                    <a:pt x="31" y="123"/>
                    <a:pt x="46" y="123"/>
                    <a:pt x="61" y="123"/>
                  </a:cubicBezTo>
                  <a:cubicBezTo>
                    <a:pt x="77" y="123"/>
                    <a:pt x="92" y="123"/>
                    <a:pt x="107" y="122"/>
                  </a:cubicBezTo>
                  <a:cubicBezTo>
                    <a:pt x="114" y="121"/>
                    <a:pt x="121" y="115"/>
                    <a:pt x="121" y="107"/>
                  </a:cubicBezTo>
                  <a:cubicBezTo>
                    <a:pt x="122" y="93"/>
                    <a:pt x="123" y="78"/>
                    <a:pt x="12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2" name="Freeform 33"/>
            <p:cNvSpPr/>
            <p:nvPr/>
          </p:nvSpPr>
          <p:spPr bwMode="auto">
            <a:xfrm>
              <a:off x="5845" y="1138"/>
              <a:ext cx="143" cy="143"/>
            </a:xfrm>
            <a:custGeom>
              <a:avLst/>
              <a:gdLst>
                <a:gd name="T0" fmla="*/ 106 w 116"/>
                <a:gd name="T1" fmla="*/ 3 h 117"/>
                <a:gd name="T2" fmla="*/ 34 w 116"/>
                <a:gd name="T3" fmla="*/ 20 h 117"/>
                <a:gd name="T4" fmla="*/ 19 w 116"/>
                <a:gd name="T5" fmla="*/ 35 h 117"/>
                <a:gd name="T6" fmla="*/ 2 w 116"/>
                <a:gd name="T7" fmla="*/ 106 h 117"/>
                <a:gd name="T8" fmla="*/ 10 w 116"/>
                <a:gd name="T9" fmla="*/ 114 h 117"/>
                <a:gd name="T10" fmla="*/ 114 w 116"/>
                <a:gd name="T11" fmla="*/ 11 h 117"/>
                <a:gd name="T12" fmla="*/ 106 w 11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3"/>
                  </a:moveTo>
                  <a:cubicBezTo>
                    <a:pt x="85" y="10"/>
                    <a:pt x="61" y="16"/>
                    <a:pt x="34" y="20"/>
                  </a:cubicBezTo>
                  <a:cubicBezTo>
                    <a:pt x="27" y="21"/>
                    <a:pt x="21" y="28"/>
                    <a:pt x="19" y="35"/>
                  </a:cubicBezTo>
                  <a:cubicBezTo>
                    <a:pt x="15" y="61"/>
                    <a:pt x="10" y="85"/>
                    <a:pt x="2" y="106"/>
                  </a:cubicBezTo>
                  <a:cubicBezTo>
                    <a:pt x="0" y="113"/>
                    <a:pt x="3" y="117"/>
                    <a:pt x="10" y="114"/>
                  </a:cubicBezTo>
                  <a:cubicBezTo>
                    <a:pt x="58" y="96"/>
                    <a:pt x="95" y="58"/>
                    <a:pt x="114" y="11"/>
                  </a:cubicBezTo>
                  <a:cubicBezTo>
                    <a:pt x="116" y="4"/>
                    <a:pt x="113" y="0"/>
                    <a:pt x="10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3" name="Freeform 34"/>
            <p:cNvSpPr/>
            <p:nvPr/>
          </p:nvSpPr>
          <p:spPr bwMode="auto">
            <a:xfrm>
              <a:off x="5710" y="1167"/>
              <a:ext cx="135" cy="125"/>
            </a:xfrm>
            <a:custGeom>
              <a:avLst/>
              <a:gdLst>
                <a:gd name="T0" fmla="*/ 98 w 111"/>
                <a:gd name="T1" fmla="*/ 1 h 102"/>
                <a:gd name="T2" fmla="*/ 55 w 111"/>
                <a:gd name="T3" fmla="*/ 2 h 102"/>
                <a:gd name="T4" fmla="*/ 12 w 111"/>
                <a:gd name="T5" fmla="*/ 1 h 102"/>
                <a:gd name="T6" fmla="*/ 1 w 111"/>
                <a:gd name="T7" fmla="*/ 13 h 102"/>
                <a:gd name="T8" fmla="*/ 22 w 111"/>
                <a:gd name="T9" fmla="*/ 88 h 102"/>
                <a:gd name="T10" fmla="*/ 41 w 111"/>
                <a:gd name="T11" fmla="*/ 102 h 102"/>
                <a:gd name="T12" fmla="*/ 55 w 111"/>
                <a:gd name="T13" fmla="*/ 102 h 102"/>
                <a:gd name="T14" fmla="*/ 70 w 111"/>
                <a:gd name="T15" fmla="*/ 102 h 102"/>
                <a:gd name="T16" fmla="*/ 89 w 111"/>
                <a:gd name="T17" fmla="*/ 88 h 102"/>
                <a:gd name="T18" fmla="*/ 110 w 111"/>
                <a:gd name="T19" fmla="*/ 13 h 102"/>
                <a:gd name="T20" fmla="*/ 98 w 111"/>
                <a:gd name="T2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2">
                  <a:moveTo>
                    <a:pt x="98" y="1"/>
                  </a:moveTo>
                  <a:cubicBezTo>
                    <a:pt x="84" y="2"/>
                    <a:pt x="70" y="2"/>
                    <a:pt x="55" y="2"/>
                  </a:cubicBezTo>
                  <a:cubicBezTo>
                    <a:pt x="41" y="2"/>
                    <a:pt x="27" y="2"/>
                    <a:pt x="12" y="1"/>
                  </a:cubicBezTo>
                  <a:cubicBezTo>
                    <a:pt x="5" y="0"/>
                    <a:pt x="0" y="6"/>
                    <a:pt x="1" y="13"/>
                  </a:cubicBezTo>
                  <a:cubicBezTo>
                    <a:pt x="6" y="43"/>
                    <a:pt x="13" y="69"/>
                    <a:pt x="22" y="88"/>
                  </a:cubicBezTo>
                  <a:cubicBezTo>
                    <a:pt x="25" y="95"/>
                    <a:pt x="33" y="101"/>
                    <a:pt x="41" y="102"/>
                  </a:cubicBezTo>
                  <a:cubicBezTo>
                    <a:pt x="46" y="102"/>
                    <a:pt x="51" y="102"/>
                    <a:pt x="55" y="102"/>
                  </a:cubicBezTo>
                  <a:cubicBezTo>
                    <a:pt x="60" y="102"/>
                    <a:pt x="65" y="102"/>
                    <a:pt x="70" y="102"/>
                  </a:cubicBezTo>
                  <a:cubicBezTo>
                    <a:pt x="78" y="101"/>
                    <a:pt x="86" y="95"/>
                    <a:pt x="89" y="88"/>
                  </a:cubicBezTo>
                  <a:cubicBezTo>
                    <a:pt x="98" y="69"/>
                    <a:pt x="105" y="43"/>
                    <a:pt x="110" y="13"/>
                  </a:cubicBezTo>
                  <a:cubicBezTo>
                    <a:pt x="111" y="6"/>
                    <a:pt x="106" y="0"/>
                    <a:pt x="9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4" name="Freeform 35"/>
            <p:cNvSpPr/>
            <p:nvPr/>
          </p:nvSpPr>
          <p:spPr bwMode="auto">
            <a:xfrm>
              <a:off x="5592" y="693"/>
              <a:ext cx="185" cy="160"/>
            </a:xfrm>
            <a:custGeom>
              <a:avLst/>
              <a:gdLst>
                <a:gd name="T0" fmla="*/ 12 w 151"/>
                <a:gd name="T1" fmla="*/ 89 h 131"/>
                <a:gd name="T2" fmla="*/ 15 w 151"/>
                <a:gd name="T3" fmla="*/ 89 h 131"/>
                <a:gd name="T4" fmla="*/ 12 w 151"/>
                <a:gd name="T5" fmla="*/ 93 h 131"/>
                <a:gd name="T6" fmla="*/ 9 w 151"/>
                <a:gd name="T7" fmla="*/ 102 h 131"/>
                <a:gd name="T8" fmla="*/ 9 w 151"/>
                <a:gd name="T9" fmla="*/ 102 h 131"/>
                <a:gd name="T10" fmla="*/ 19 w 151"/>
                <a:gd name="T11" fmla="*/ 103 h 131"/>
                <a:gd name="T12" fmla="*/ 23 w 151"/>
                <a:gd name="T13" fmla="*/ 103 h 131"/>
                <a:gd name="T14" fmla="*/ 22 w 151"/>
                <a:gd name="T15" fmla="*/ 106 h 131"/>
                <a:gd name="T16" fmla="*/ 26 w 151"/>
                <a:gd name="T17" fmla="*/ 119 h 131"/>
                <a:gd name="T18" fmla="*/ 27 w 151"/>
                <a:gd name="T19" fmla="*/ 120 h 131"/>
                <a:gd name="T20" fmla="*/ 37 w 151"/>
                <a:gd name="T21" fmla="*/ 111 h 131"/>
                <a:gd name="T22" fmla="*/ 38 w 151"/>
                <a:gd name="T23" fmla="*/ 99 h 131"/>
                <a:gd name="T24" fmla="*/ 38 w 151"/>
                <a:gd name="T25" fmla="*/ 97 h 131"/>
                <a:gd name="T26" fmla="*/ 41 w 151"/>
                <a:gd name="T27" fmla="*/ 95 h 131"/>
                <a:gd name="T28" fmla="*/ 79 w 151"/>
                <a:gd name="T29" fmla="*/ 72 h 131"/>
                <a:gd name="T30" fmla="*/ 98 w 151"/>
                <a:gd name="T31" fmla="*/ 129 h 131"/>
                <a:gd name="T32" fmla="*/ 102 w 151"/>
                <a:gd name="T33" fmla="*/ 130 h 131"/>
                <a:gd name="T34" fmla="*/ 112 w 151"/>
                <a:gd name="T35" fmla="*/ 121 h 131"/>
                <a:gd name="T36" fmla="*/ 114 w 151"/>
                <a:gd name="T37" fmla="*/ 116 h 131"/>
                <a:gd name="T38" fmla="*/ 103 w 151"/>
                <a:gd name="T39" fmla="*/ 56 h 131"/>
                <a:gd name="T40" fmla="*/ 139 w 151"/>
                <a:gd name="T41" fmla="*/ 31 h 131"/>
                <a:gd name="T42" fmla="*/ 151 w 151"/>
                <a:gd name="T43" fmla="*/ 15 h 131"/>
                <a:gd name="T44" fmla="*/ 150 w 151"/>
                <a:gd name="T45" fmla="*/ 10 h 131"/>
                <a:gd name="T46" fmla="*/ 150 w 151"/>
                <a:gd name="T47" fmla="*/ 10 h 131"/>
                <a:gd name="T48" fmla="*/ 146 w 151"/>
                <a:gd name="T49" fmla="*/ 7 h 131"/>
                <a:gd name="T50" fmla="*/ 127 w 151"/>
                <a:gd name="T51" fmla="*/ 11 h 131"/>
                <a:gd name="T52" fmla="*/ 89 w 151"/>
                <a:gd name="T53" fmla="*/ 34 h 131"/>
                <a:gd name="T54" fmla="*/ 38 w 151"/>
                <a:gd name="T55" fmla="*/ 1 h 131"/>
                <a:gd name="T56" fmla="*/ 33 w 151"/>
                <a:gd name="T57" fmla="*/ 1 h 131"/>
                <a:gd name="T58" fmla="*/ 20 w 151"/>
                <a:gd name="T59" fmla="*/ 7 h 131"/>
                <a:gd name="T60" fmla="*/ 20 w 151"/>
                <a:gd name="T61" fmla="*/ 10 h 131"/>
                <a:gd name="T62" fmla="*/ 65 w 151"/>
                <a:gd name="T63" fmla="*/ 51 h 131"/>
                <a:gd name="T64" fmla="*/ 28 w 151"/>
                <a:gd name="T65" fmla="*/ 76 h 131"/>
                <a:gd name="T66" fmla="*/ 26 w 151"/>
                <a:gd name="T67" fmla="*/ 78 h 131"/>
                <a:gd name="T68" fmla="*/ 24 w 151"/>
                <a:gd name="T69" fmla="*/ 77 h 131"/>
                <a:gd name="T70" fmla="*/ 13 w 151"/>
                <a:gd name="T71" fmla="*/ 74 h 131"/>
                <a:gd name="T72" fmla="*/ 0 w 151"/>
                <a:gd name="T73" fmla="*/ 80 h 131"/>
                <a:gd name="T74" fmla="*/ 1 w 151"/>
                <a:gd name="T75" fmla="*/ 80 h 131"/>
                <a:gd name="T76" fmla="*/ 12 w 151"/>
                <a:gd name="T77"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1" h="131">
                  <a:moveTo>
                    <a:pt x="12" y="89"/>
                  </a:moveTo>
                  <a:cubicBezTo>
                    <a:pt x="13" y="90"/>
                    <a:pt x="14" y="90"/>
                    <a:pt x="15" y="89"/>
                  </a:cubicBezTo>
                  <a:cubicBezTo>
                    <a:pt x="14" y="90"/>
                    <a:pt x="14" y="91"/>
                    <a:pt x="12" y="93"/>
                  </a:cubicBezTo>
                  <a:cubicBezTo>
                    <a:pt x="12" y="93"/>
                    <a:pt x="8" y="100"/>
                    <a:pt x="9" y="102"/>
                  </a:cubicBezTo>
                  <a:cubicBezTo>
                    <a:pt x="9" y="102"/>
                    <a:pt x="9" y="102"/>
                    <a:pt x="9" y="102"/>
                  </a:cubicBezTo>
                  <a:cubicBezTo>
                    <a:pt x="11" y="105"/>
                    <a:pt x="19" y="103"/>
                    <a:pt x="19" y="103"/>
                  </a:cubicBezTo>
                  <a:cubicBezTo>
                    <a:pt x="21" y="103"/>
                    <a:pt x="23" y="103"/>
                    <a:pt x="23" y="103"/>
                  </a:cubicBezTo>
                  <a:cubicBezTo>
                    <a:pt x="23" y="103"/>
                    <a:pt x="22" y="104"/>
                    <a:pt x="22" y="106"/>
                  </a:cubicBezTo>
                  <a:cubicBezTo>
                    <a:pt x="26" y="119"/>
                    <a:pt x="26" y="119"/>
                    <a:pt x="26" y="119"/>
                  </a:cubicBezTo>
                  <a:cubicBezTo>
                    <a:pt x="26" y="119"/>
                    <a:pt x="27" y="120"/>
                    <a:pt x="27" y="120"/>
                  </a:cubicBezTo>
                  <a:cubicBezTo>
                    <a:pt x="37" y="111"/>
                    <a:pt x="37" y="111"/>
                    <a:pt x="37" y="111"/>
                  </a:cubicBezTo>
                  <a:cubicBezTo>
                    <a:pt x="38" y="99"/>
                    <a:pt x="38" y="99"/>
                    <a:pt x="38" y="99"/>
                  </a:cubicBezTo>
                  <a:cubicBezTo>
                    <a:pt x="38" y="98"/>
                    <a:pt x="38" y="97"/>
                    <a:pt x="38" y="97"/>
                  </a:cubicBezTo>
                  <a:cubicBezTo>
                    <a:pt x="38" y="97"/>
                    <a:pt x="41" y="96"/>
                    <a:pt x="41" y="95"/>
                  </a:cubicBezTo>
                  <a:cubicBezTo>
                    <a:pt x="79" y="72"/>
                    <a:pt x="79" y="72"/>
                    <a:pt x="79" y="72"/>
                  </a:cubicBezTo>
                  <a:cubicBezTo>
                    <a:pt x="98" y="129"/>
                    <a:pt x="98" y="129"/>
                    <a:pt x="98" y="129"/>
                  </a:cubicBezTo>
                  <a:cubicBezTo>
                    <a:pt x="99" y="131"/>
                    <a:pt x="100" y="131"/>
                    <a:pt x="102" y="130"/>
                  </a:cubicBezTo>
                  <a:cubicBezTo>
                    <a:pt x="112" y="121"/>
                    <a:pt x="112" y="121"/>
                    <a:pt x="112" y="121"/>
                  </a:cubicBezTo>
                  <a:cubicBezTo>
                    <a:pt x="113" y="120"/>
                    <a:pt x="114" y="118"/>
                    <a:pt x="114" y="116"/>
                  </a:cubicBezTo>
                  <a:cubicBezTo>
                    <a:pt x="103" y="56"/>
                    <a:pt x="103" y="56"/>
                    <a:pt x="103" y="56"/>
                  </a:cubicBezTo>
                  <a:cubicBezTo>
                    <a:pt x="139" y="31"/>
                    <a:pt x="139" y="31"/>
                    <a:pt x="139" y="31"/>
                  </a:cubicBezTo>
                  <a:cubicBezTo>
                    <a:pt x="146" y="26"/>
                    <a:pt x="151" y="19"/>
                    <a:pt x="151" y="15"/>
                  </a:cubicBezTo>
                  <a:cubicBezTo>
                    <a:pt x="151" y="13"/>
                    <a:pt x="151" y="11"/>
                    <a:pt x="150" y="10"/>
                  </a:cubicBezTo>
                  <a:cubicBezTo>
                    <a:pt x="150" y="10"/>
                    <a:pt x="150" y="10"/>
                    <a:pt x="150" y="10"/>
                  </a:cubicBezTo>
                  <a:cubicBezTo>
                    <a:pt x="149" y="9"/>
                    <a:pt x="147" y="7"/>
                    <a:pt x="146" y="7"/>
                  </a:cubicBezTo>
                  <a:cubicBezTo>
                    <a:pt x="142" y="5"/>
                    <a:pt x="134" y="7"/>
                    <a:pt x="127" y="11"/>
                  </a:cubicBezTo>
                  <a:cubicBezTo>
                    <a:pt x="89" y="34"/>
                    <a:pt x="89" y="34"/>
                    <a:pt x="89" y="34"/>
                  </a:cubicBezTo>
                  <a:cubicBezTo>
                    <a:pt x="38" y="1"/>
                    <a:pt x="38" y="1"/>
                    <a:pt x="38" y="1"/>
                  </a:cubicBezTo>
                  <a:cubicBezTo>
                    <a:pt x="36" y="0"/>
                    <a:pt x="34" y="0"/>
                    <a:pt x="33" y="1"/>
                  </a:cubicBezTo>
                  <a:cubicBezTo>
                    <a:pt x="20" y="7"/>
                    <a:pt x="20" y="7"/>
                    <a:pt x="20" y="7"/>
                  </a:cubicBezTo>
                  <a:cubicBezTo>
                    <a:pt x="19" y="7"/>
                    <a:pt x="19" y="9"/>
                    <a:pt x="20" y="10"/>
                  </a:cubicBezTo>
                  <a:cubicBezTo>
                    <a:pt x="65" y="51"/>
                    <a:pt x="65" y="51"/>
                    <a:pt x="65" y="51"/>
                  </a:cubicBezTo>
                  <a:cubicBezTo>
                    <a:pt x="28" y="76"/>
                    <a:pt x="28" y="76"/>
                    <a:pt x="28" y="76"/>
                  </a:cubicBezTo>
                  <a:cubicBezTo>
                    <a:pt x="28" y="76"/>
                    <a:pt x="26" y="78"/>
                    <a:pt x="26" y="78"/>
                  </a:cubicBezTo>
                  <a:cubicBezTo>
                    <a:pt x="26" y="78"/>
                    <a:pt x="25" y="78"/>
                    <a:pt x="24" y="77"/>
                  </a:cubicBezTo>
                  <a:cubicBezTo>
                    <a:pt x="13" y="74"/>
                    <a:pt x="13" y="74"/>
                    <a:pt x="13" y="74"/>
                  </a:cubicBezTo>
                  <a:cubicBezTo>
                    <a:pt x="0" y="80"/>
                    <a:pt x="0" y="80"/>
                    <a:pt x="0" y="80"/>
                  </a:cubicBezTo>
                  <a:cubicBezTo>
                    <a:pt x="0" y="80"/>
                    <a:pt x="1" y="80"/>
                    <a:pt x="1" y="80"/>
                  </a:cubicBezTo>
                  <a:lnTo>
                    <a:pt x="12"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5" name="Freeform 36"/>
            <p:cNvSpPr/>
            <p:nvPr/>
          </p:nvSpPr>
          <p:spPr bwMode="auto">
            <a:xfrm>
              <a:off x="5461" y="825"/>
              <a:ext cx="132" cy="206"/>
            </a:xfrm>
            <a:custGeom>
              <a:avLst/>
              <a:gdLst>
                <a:gd name="T0" fmla="*/ 0 w 108"/>
                <a:gd name="T1" fmla="*/ 168 h 168"/>
                <a:gd name="T2" fmla="*/ 3 w 108"/>
                <a:gd name="T3" fmla="*/ 151 h 168"/>
                <a:gd name="T4" fmla="*/ 4 w 108"/>
                <a:gd name="T5" fmla="*/ 145 h 168"/>
                <a:gd name="T6" fmla="*/ 6 w 108"/>
                <a:gd name="T7" fmla="*/ 137 h 168"/>
                <a:gd name="T8" fmla="*/ 8 w 108"/>
                <a:gd name="T9" fmla="*/ 133 h 168"/>
                <a:gd name="T10" fmla="*/ 11 w 108"/>
                <a:gd name="T11" fmla="*/ 121 h 168"/>
                <a:gd name="T12" fmla="*/ 15 w 108"/>
                <a:gd name="T13" fmla="*/ 113 h 168"/>
                <a:gd name="T14" fmla="*/ 21 w 108"/>
                <a:gd name="T15" fmla="*/ 98 h 168"/>
                <a:gd name="T16" fmla="*/ 26 w 108"/>
                <a:gd name="T17" fmla="*/ 88 h 168"/>
                <a:gd name="T18" fmla="*/ 28 w 108"/>
                <a:gd name="T19" fmla="*/ 85 h 168"/>
                <a:gd name="T20" fmla="*/ 32 w 108"/>
                <a:gd name="T21" fmla="*/ 79 h 168"/>
                <a:gd name="T22" fmla="*/ 36 w 108"/>
                <a:gd name="T23" fmla="*/ 72 h 168"/>
                <a:gd name="T24" fmla="*/ 44 w 108"/>
                <a:gd name="T25" fmla="*/ 60 h 168"/>
                <a:gd name="T26" fmla="*/ 56 w 108"/>
                <a:gd name="T27" fmla="*/ 44 h 168"/>
                <a:gd name="T28" fmla="*/ 64 w 108"/>
                <a:gd name="T29" fmla="*/ 35 h 168"/>
                <a:gd name="T30" fmla="*/ 68 w 108"/>
                <a:gd name="T31" fmla="*/ 31 h 168"/>
                <a:gd name="T32" fmla="*/ 78 w 108"/>
                <a:gd name="T33" fmla="*/ 21 h 168"/>
                <a:gd name="T34" fmla="*/ 90 w 108"/>
                <a:gd name="T35" fmla="*/ 11 h 168"/>
                <a:gd name="T36" fmla="*/ 101 w 108"/>
                <a:gd name="T37" fmla="*/ 2 h 168"/>
                <a:gd name="T38" fmla="*/ 103 w 108"/>
                <a:gd name="T39" fmla="*/ 0 h 168"/>
                <a:gd name="T40" fmla="*/ 108 w 108"/>
                <a:gd name="T41" fmla="*/ 7 h 168"/>
                <a:gd name="T42" fmla="*/ 105 w 108"/>
                <a:gd name="T43" fmla="*/ 9 h 168"/>
                <a:gd name="T44" fmla="*/ 94 w 108"/>
                <a:gd name="T45" fmla="*/ 17 h 168"/>
                <a:gd name="T46" fmla="*/ 94 w 108"/>
                <a:gd name="T47" fmla="*/ 17 h 168"/>
                <a:gd name="T48" fmla="*/ 83 w 108"/>
                <a:gd name="T49" fmla="*/ 27 h 168"/>
                <a:gd name="T50" fmla="*/ 73 w 108"/>
                <a:gd name="T51" fmla="*/ 36 h 168"/>
                <a:gd name="T52" fmla="*/ 61 w 108"/>
                <a:gd name="T53" fmla="*/ 48 h 168"/>
                <a:gd name="T54" fmla="*/ 60 w 108"/>
                <a:gd name="T55" fmla="*/ 48 h 168"/>
                <a:gd name="T56" fmla="*/ 48 w 108"/>
                <a:gd name="T57" fmla="*/ 63 h 168"/>
                <a:gd name="T58" fmla="*/ 40 w 108"/>
                <a:gd name="T59" fmla="*/ 74 h 168"/>
                <a:gd name="T60" fmla="*/ 36 w 108"/>
                <a:gd name="T61" fmla="*/ 80 h 168"/>
                <a:gd name="T62" fmla="*/ 31 w 108"/>
                <a:gd name="T63" fmla="*/ 87 h 168"/>
                <a:gd name="T64" fmla="*/ 29 w 108"/>
                <a:gd name="T65" fmla="*/ 90 h 168"/>
                <a:gd name="T66" fmla="*/ 24 w 108"/>
                <a:gd name="T67" fmla="*/ 100 h 168"/>
                <a:gd name="T68" fmla="*/ 17 w 108"/>
                <a:gd name="T69" fmla="*/ 113 h 168"/>
                <a:gd name="T70" fmla="*/ 13 w 108"/>
                <a:gd name="T71" fmla="*/ 121 h 168"/>
                <a:gd name="T72" fmla="*/ 13 w 108"/>
                <a:gd name="T73" fmla="*/ 122 h 168"/>
                <a:gd name="T74" fmla="*/ 9 w 108"/>
                <a:gd name="T75" fmla="*/ 133 h 168"/>
                <a:gd name="T76" fmla="*/ 8 w 108"/>
                <a:gd name="T77" fmla="*/ 137 h 168"/>
                <a:gd name="T78" fmla="*/ 5 w 108"/>
                <a:gd name="T79" fmla="*/ 146 h 168"/>
                <a:gd name="T80" fmla="*/ 3 w 108"/>
                <a:gd name="T81" fmla="*/ 152 h 168"/>
                <a:gd name="T82" fmla="*/ 0 w 108"/>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168">
                  <a:moveTo>
                    <a:pt x="0" y="168"/>
                  </a:moveTo>
                  <a:cubicBezTo>
                    <a:pt x="0" y="162"/>
                    <a:pt x="2" y="157"/>
                    <a:pt x="3" y="151"/>
                  </a:cubicBezTo>
                  <a:cubicBezTo>
                    <a:pt x="3" y="149"/>
                    <a:pt x="4" y="147"/>
                    <a:pt x="4" y="145"/>
                  </a:cubicBezTo>
                  <a:cubicBezTo>
                    <a:pt x="5" y="142"/>
                    <a:pt x="5" y="140"/>
                    <a:pt x="6" y="137"/>
                  </a:cubicBezTo>
                  <a:cubicBezTo>
                    <a:pt x="7" y="136"/>
                    <a:pt x="7" y="134"/>
                    <a:pt x="8" y="133"/>
                  </a:cubicBezTo>
                  <a:cubicBezTo>
                    <a:pt x="11" y="121"/>
                    <a:pt x="11" y="121"/>
                    <a:pt x="11" y="121"/>
                  </a:cubicBezTo>
                  <a:cubicBezTo>
                    <a:pt x="12" y="118"/>
                    <a:pt x="14" y="116"/>
                    <a:pt x="15" y="113"/>
                  </a:cubicBezTo>
                  <a:cubicBezTo>
                    <a:pt x="17" y="108"/>
                    <a:pt x="19" y="103"/>
                    <a:pt x="21" y="98"/>
                  </a:cubicBezTo>
                  <a:cubicBezTo>
                    <a:pt x="26" y="88"/>
                    <a:pt x="26" y="88"/>
                    <a:pt x="26" y="88"/>
                  </a:cubicBezTo>
                  <a:cubicBezTo>
                    <a:pt x="27" y="87"/>
                    <a:pt x="27" y="86"/>
                    <a:pt x="28" y="85"/>
                  </a:cubicBezTo>
                  <a:cubicBezTo>
                    <a:pt x="29" y="83"/>
                    <a:pt x="30" y="80"/>
                    <a:pt x="32" y="79"/>
                  </a:cubicBezTo>
                  <a:cubicBezTo>
                    <a:pt x="33" y="76"/>
                    <a:pt x="35" y="74"/>
                    <a:pt x="36" y="72"/>
                  </a:cubicBezTo>
                  <a:cubicBezTo>
                    <a:pt x="39" y="68"/>
                    <a:pt x="41" y="64"/>
                    <a:pt x="44" y="60"/>
                  </a:cubicBezTo>
                  <a:cubicBezTo>
                    <a:pt x="56" y="44"/>
                    <a:pt x="56" y="44"/>
                    <a:pt x="56" y="44"/>
                  </a:cubicBezTo>
                  <a:cubicBezTo>
                    <a:pt x="59" y="41"/>
                    <a:pt x="62" y="38"/>
                    <a:pt x="64" y="35"/>
                  </a:cubicBezTo>
                  <a:cubicBezTo>
                    <a:pt x="68" y="31"/>
                    <a:pt x="68" y="31"/>
                    <a:pt x="68" y="31"/>
                  </a:cubicBezTo>
                  <a:cubicBezTo>
                    <a:pt x="72" y="27"/>
                    <a:pt x="75" y="24"/>
                    <a:pt x="78" y="21"/>
                  </a:cubicBezTo>
                  <a:cubicBezTo>
                    <a:pt x="90" y="11"/>
                    <a:pt x="90" y="11"/>
                    <a:pt x="90" y="11"/>
                  </a:cubicBezTo>
                  <a:cubicBezTo>
                    <a:pt x="94" y="7"/>
                    <a:pt x="98" y="5"/>
                    <a:pt x="101" y="2"/>
                  </a:cubicBezTo>
                  <a:cubicBezTo>
                    <a:pt x="102" y="2"/>
                    <a:pt x="103" y="1"/>
                    <a:pt x="103" y="0"/>
                  </a:cubicBezTo>
                  <a:cubicBezTo>
                    <a:pt x="108" y="7"/>
                    <a:pt x="108" y="7"/>
                    <a:pt x="108" y="7"/>
                  </a:cubicBezTo>
                  <a:cubicBezTo>
                    <a:pt x="107" y="8"/>
                    <a:pt x="106" y="9"/>
                    <a:pt x="105" y="9"/>
                  </a:cubicBezTo>
                  <a:cubicBezTo>
                    <a:pt x="102" y="11"/>
                    <a:pt x="99" y="14"/>
                    <a:pt x="94" y="17"/>
                  </a:cubicBezTo>
                  <a:cubicBezTo>
                    <a:pt x="94" y="17"/>
                    <a:pt x="94" y="17"/>
                    <a:pt x="94" y="17"/>
                  </a:cubicBezTo>
                  <a:cubicBezTo>
                    <a:pt x="83" y="27"/>
                    <a:pt x="83" y="27"/>
                    <a:pt x="83" y="27"/>
                  </a:cubicBezTo>
                  <a:cubicBezTo>
                    <a:pt x="80" y="29"/>
                    <a:pt x="76" y="32"/>
                    <a:pt x="73" y="36"/>
                  </a:cubicBezTo>
                  <a:cubicBezTo>
                    <a:pt x="61" y="48"/>
                    <a:pt x="61" y="48"/>
                    <a:pt x="61" y="48"/>
                  </a:cubicBezTo>
                  <a:cubicBezTo>
                    <a:pt x="60" y="48"/>
                    <a:pt x="60" y="48"/>
                    <a:pt x="60" y="48"/>
                  </a:cubicBezTo>
                  <a:cubicBezTo>
                    <a:pt x="48" y="63"/>
                    <a:pt x="48" y="63"/>
                    <a:pt x="48" y="63"/>
                  </a:cubicBezTo>
                  <a:cubicBezTo>
                    <a:pt x="45" y="66"/>
                    <a:pt x="42" y="70"/>
                    <a:pt x="40" y="74"/>
                  </a:cubicBezTo>
                  <a:cubicBezTo>
                    <a:pt x="39" y="76"/>
                    <a:pt x="37" y="78"/>
                    <a:pt x="36" y="80"/>
                  </a:cubicBezTo>
                  <a:cubicBezTo>
                    <a:pt x="34" y="82"/>
                    <a:pt x="32" y="85"/>
                    <a:pt x="31" y="87"/>
                  </a:cubicBezTo>
                  <a:cubicBezTo>
                    <a:pt x="30" y="88"/>
                    <a:pt x="30" y="89"/>
                    <a:pt x="29" y="90"/>
                  </a:cubicBezTo>
                  <a:cubicBezTo>
                    <a:pt x="24" y="100"/>
                    <a:pt x="24" y="100"/>
                    <a:pt x="24" y="100"/>
                  </a:cubicBezTo>
                  <a:cubicBezTo>
                    <a:pt x="21" y="104"/>
                    <a:pt x="19" y="109"/>
                    <a:pt x="17" y="113"/>
                  </a:cubicBezTo>
                  <a:cubicBezTo>
                    <a:pt x="16" y="116"/>
                    <a:pt x="15" y="119"/>
                    <a:pt x="13" y="121"/>
                  </a:cubicBezTo>
                  <a:cubicBezTo>
                    <a:pt x="13" y="122"/>
                    <a:pt x="13" y="122"/>
                    <a:pt x="13" y="122"/>
                  </a:cubicBezTo>
                  <a:cubicBezTo>
                    <a:pt x="9" y="133"/>
                    <a:pt x="9" y="133"/>
                    <a:pt x="9" y="133"/>
                  </a:cubicBezTo>
                  <a:cubicBezTo>
                    <a:pt x="9" y="135"/>
                    <a:pt x="8" y="136"/>
                    <a:pt x="8" y="137"/>
                  </a:cubicBezTo>
                  <a:cubicBezTo>
                    <a:pt x="7" y="140"/>
                    <a:pt x="6" y="143"/>
                    <a:pt x="5" y="146"/>
                  </a:cubicBezTo>
                  <a:cubicBezTo>
                    <a:pt x="4" y="148"/>
                    <a:pt x="4" y="150"/>
                    <a:pt x="3" y="152"/>
                  </a:cubicBezTo>
                  <a:cubicBezTo>
                    <a:pt x="2" y="157"/>
                    <a:pt x="1" y="162"/>
                    <a:pt x="0"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6" name="Freeform 37"/>
            <p:cNvSpPr>
              <a:spLocks noEditPoints="1"/>
            </p:cNvSpPr>
            <p:nvPr/>
          </p:nvSpPr>
          <p:spPr bwMode="auto">
            <a:xfrm>
              <a:off x="5449" y="812"/>
              <a:ext cx="305" cy="486"/>
            </a:xfrm>
            <a:custGeom>
              <a:avLst/>
              <a:gdLst>
                <a:gd name="T0" fmla="*/ 110 w 249"/>
                <a:gd name="T1" fmla="*/ 4 h 397"/>
                <a:gd name="T2" fmla="*/ 84 w 249"/>
                <a:gd name="T3" fmla="*/ 25 h 397"/>
                <a:gd name="T4" fmla="*/ 60 w 249"/>
                <a:gd name="T5" fmla="*/ 50 h 397"/>
                <a:gd name="T6" fmla="*/ 35 w 249"/>
                <a:gd name="T7" fmla="*/ 85 h 397"/>
                <a:gd name="T8" fmla="*/ 24 w 249"/>
                <a:gd name="T9" fmla="*/ 106 h 397"/>
                <a:gd name="T10" fmla="*/ 10 w 249"/>
                <a:gd name="T11" fmla="*/ 142 h 397"/>
                <a:gd name="T12" fmla="*/ 2 w 249"/>
                <a:gd name="T13" fmla="*/ 181 h 397"/>
                <a:gd name="T14" fmla="*/ 0 w 249"/>
                <a:gd name="T15" fmla="*/ 209 h 397"/>
                <a:gd name="T16" fmla="*/ 1 w 249"/>
                <a:gd name="T17" fmla="*/ 223 h 397"/>
                <a:gd name="T18" fmla="*/ 5 w 249"/>
                <a:gd name="T19" fmla="*/ 251 h 397"/>
                <a:gd name="T20" fmla="*/ 9 w 249"/>
                <a:gd name="T21" fmla="*/ 265 h 397"/>
                <a:gd name="T22" fmla="*/ 19 w 249"/>
                <a:gd name="T23" fmla="*/ 291 h 397"/>
                <a:gd name="T24" fmla="*/ 34 w 249"/>
                <a:gd name="T25" fmla="*/ 316 h 397"/>
                <a:gd name="T26" fmla="*/ 51 w 249"/>
                <a:gd name="T27" fmla="*/ 337 h 397"/>
                <a:gd name="T28" fmla="*/ 114 w 249"/>
                <a:gd name="T29" fmla="*/ 380 h 397"/>
                <a:gd name="T30" fmla="*/ 177 w 249"/>
                <a:gd name="T31" fmla="*/ 396 h 397"/>
                <a:gd name="T32" fmla="*/ 195 w 249"/>
                <a:gd name="T33" fmla="*/ 397 h 397"/>
                <a:gd name="T34" fmla="*/ 203 w 249"/>
                <a:gd name="T35" fmla="*/ 397 h 397"/>
                <a:gd name="T36" fmla="*/ 218 w 249"/>
                <a:gd name="T37" fmla="*/ 396 h 397"/>
                <a:gd name="T38" fmla="*/ 235 w 249"/>
                <a:gd name="T39" fmla="*/ 394 h 397"/>
                <a:gd name="T40" fmla="*/ 249 w 249"/>
                <a:gd name="T41" fmla="*/ 391 h 397"/>
                <a:gd name="T42" fmla="*/ 235 w 249"/>
                <a:gd name="T43" fmla="*/ 393 h 397"/>
                <a:gd name="T44" fmla="*/ 218 w 249"/>
                <a:gd name="T45" fmla="*/ 395 h 397"/>
                <a:gd name="T46" fmla="*/ 203 w 249"/>
                <a:gd name="T47" fmla="*/ 395 h 397"/>
                <a:gd name="T48" fmla="*/ 187 w 249"/>
                <a:gd name="T49" fmla="*/ 394 h 397"/>
                <a:gd name="T50" fmla="*/ 158 w 249"/>
                <a:gd name="T51" fmla="*/ 389 h 397"/>
                <a:gd name="T52" fmla="*/ 76 w 249"/>
                <a:gd name="T53" fmla="*/ 349 h 397"/>
                <a:gd name="T54" fmla="*/ 50 w 249"/>
                <a:gd name="T55" fmla="*/ 321 h 397"/>
                <a:gd name="T56" fmla="*/ 21 w 249"/>
                <a:gd name="T57" fmla="*/ 261 h 397"/>
                <a:gd name="T58" fmla="*/ 18 w 249"/>
                <a:gd name="T59" fmla="*/ 248 h 397"/>
                <a:gd name="T60" fmla="*/ 15 w 249"/>
                <a:gd name="T61" fmla="*/ 222 h 397"/>
                <a:gd name="T62" fmla="*/ 15 w 249"/>
                <a:gd name="T63" fmla="*/ 209 h 397"/>
                <a:gd name="T64" fmla="*/ 17 w 249"/>
                <a:gd name="T65" fmla="*/ 183 h 397"/>
                <a:gd name="T66" fmla="*/ 27 w 249"/>
                <a:gd name="T67" fmla="*/ 147 h 397"/>
                <a:gd name="T68" fmla="*/ 41 w 249"/>
                <a:gd name="T69" fmla="*/ 115 h 397"/>
                <a:gd name="T70" fmla="*/ 52 w 249"/>
                <a:gd name="T71" fmla="*/ 96 h 397"/>
                <a:gd name="T72" fmla="*/ 76 w 249"/>
                <a:gd name="T73" fmla="*/ 64 h 397"/>
                <a:gd name="T74" fmla="*/ 99 w 249"/>
                <a:gd name="T75" fmla="*/ 43 h 397"/>
                <a:gd name="T76" fmla="*/ 124 w 249"/>
                <a:gd name="T77" fmla="*/ 24 h 397"/>
                <a:gd name="T78" fmla="*/ 115 w 249"/>
                <a:gd name="T79" fmla="*/ 0 h 397"/>
                <a:gd name="T80" fmla="*/ 249 w 249"/>
                <a:gd name="T81" fmla="*/ 39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397">
                  <a:moveTo>
                    <a:pt x="115" y="0"/>
                  </a:moveTo>
                  <a:cubicBezTo>
                    <a:pt x="115" y="0"/>
                    <a:pt x="113" y="1"/>
                    <a:pt x="110" y="4"/>
                  </a:cubicBezTo>
                  <a:cubicBezTo>
                    <a:pt x="106" y="7"/>
                    <a:pt x="101" y="10"/>
                    <a:pt x="95" y="15"/>
                  </a:cubicBezTo>
                  <a:cubicBezTo>
                    <a:pt x="92" y="18"/>
                    <a:pt x="88" y="22"/>
                    <a:pt x="84" y="25"/>
                  </a:cubicBezTo>
                  <a:cubicBezTo>
                    <a:pt x="81" y="28"/>
                    <a:pt x="76" y="32"/>
                    <a:pt x="73" y="36"/>
                  </a:cubicBezTo>
                  <a:cubicBezTo>
                    <a:pt x="69" y="41"/>
                    <a:pt x="64" y="45"/>
                    <a:pt x="60" y="50"/>
                  </a:cubicBezTo>
                  <a:cubicBezTo>
                    <a:pt x="56" y="55"/>
                    <a:pt x="52" y="61"/>
                    <a:pt x="47" y="66"/>
                  </a:cubicBezTo>
                  <a:cubicBezTo>
                    <a:pt x="43" y="72"/>
                    <a:pt x="39" y="79"/>
                    <a:pt x="35" y="85"/>
                  </a:cubicBezTo>
                  <a:cubicBezTo>
                    <a:pt x="33" y="88"/>
                    <a:pt x="31" y="92"/>
                    <a:pt x="29" y="95"/>
                  </a:cubicBezTo>
                  <a:cubicBezTo>
                    <a:pt x="27" y="99"/>
                    <a:pt x="26" y="102"/>
                    <a:pt x="24" y="106"/>
                  </a:cubicBezTo>
                  <a:cubicBezTo>
                    <a:pt x="20" y="113"/>
                    <a:pt x="17" y="121"/>
                    <a:pt x="14" y="129"/>
                  </a:cubicBezTo>
                  <a:cubicBezTo>
                    <a:pt x="13" y="133"/>
                    <a:pt x="11" y="137"/>
                    <a:pt x="10" y="142"/>
                  </a:cubicBezTo>
                  <a:cubicBezTo>
                    <a:pt x="9" y="146"/>
                    <a:pt x="7" y="150"/>
                    <a:pt x="6" y="154"/>
                  </a:cubicBezTo>
                  <a:cubicBezTo>
                    <a:pt x="5" y="163"/>
                    <a:pt x="2" y="172"/>
                    <a:pt x="2" y="181"/>
                  </a:cubicBezTo>
                  <a:cubicBezTo>
                    <a:pt x="1" y="186"/>
                    <a:pt x="0" y="190"/>
                    <a:pt x="0" y="195"/>
                  </a:cubicBezTo>
                  <a:cubicBezTo>
                    <a:pt x="0" y="200"/>
                    <a:pt x="0" y="204"/>
                    <a:pt x="0" y="209"/>
                  </a:cubicBezTo>
                  <a:cubicBezTo>
                    <a:pt x="0" y="211"/>
                    <a:pt x="0" y="214"/>
                    <a:pt x="0" y="216"/>
                  </a:cubicBezTo>
                  <a:cubicBezTo>
                    <a:pt x="1" y="223"/>
                    <a:pt x="1" y="223"/>
                    <a:pt x="1" y="223"/>
                  </a:cubicBezTo>
                  <a:cubicBezTo>
                    <a:pt x="1" y="228"/>
                    <a:pt x="2" y="232"/>
                    <a:pt x="2" y="237"/>
                  </a:cubicBezTo>
                  <a:cubicBezTo>
                    <a:pt x="5" y="251"/>
                    <a:pt x="5" y="251"/>
                    <a:pt x="5" y="251"/>
                  </a:cubicBezTo>
                  <a:cubicBezTo>
                    <a:pt x="6" y="253"/>
                    <a:pt x="6" y="256"/>
                    <a:pt x="7" y="258"/>
                  </a:cubicBezTo>
                  <a:cubicBezTo>
                    <a:pt x="9" y="265"/>
                    <a:pt x="9" y="265"/>
                    <a:pt x="9" y="265"/>
                  </a:cubicBezTo>
                  <a:cubicBezTo>
                    <a:pt x="11" y="269"/>
                    <a:pt x="12" y="274"/>
                    <a:pt x="14" y="278"/>
                  </a:cubicBezTo>
                  <a:cubicBezTo>
                    <a:pt x="19" y="291"/>
                    <a:pt x="19" y="291"/>
                    <a:pt x="19" y="291"/>
                  </a:cubicBezTo>
                  <a:cubicBezTo>
                    <a:pt x="21" y="296"/>
                    <a:pt x="24" y="299"/>
                    <a:pt x="26" y="303"/>
                  </a:cubicBezTo>
                  <a:cubicBezTo>
                    <a:pt x="29" y="308"/>
                    <a:pt x="31" y="311"/>
                    <a:pt x="34" y="316"/>
                  </a:cubicBezTo>
                  <a:cubicBezTo>
                    <a:pt x="36" y="319"/>
                    <a:pt x="39" y="323"/>
                    <a:pt x="42" y="326"/>
                  </a:cubicBezTo>
                  <a:cubicBezTo>
                    <a:pt x="45" y="330"/>
                    <a:pt x="48" y="333"/>
                    <a:pt x="51" y="337"/>
                  </a:cubicBezTo>
                  <a:cubicBezTo>
                    <a:pt x="57" y="343"/>
                    <a:pt x="64" y="349"/>
                    <a:pt x="71" y="355"/>
                  </a:cubicBezTo>
                  <a:cubicBezTo>
                    <a:pt x="85" y="365"/>
                    <a:pt x="100" y="374"/>
                    <a:pt x="114" y="380"/>
                  </a:cubicBezTo>
                  <a:cubicBezTo>
                    <a:pt x="129" y="386"/>
                    <a:pt x="144" y="390"/>
                    <a:pt x="157" y="393"/>
                  </a:cubicBezTo>
                  <a:cubicBezTo>
                    <a:pt x="164" y="394"/>
                    <a:pt x="171" y="395"/>
                    <a:pt x="177" y="396"/>
                  </a:cubicBezTo>
                  <a:cubicBezTo>
                    <a:pt x="180" y="396"/>
                    <a:pt x="183" y="396"/>
                    <a:pt x="186" y="396"/>
                  </a:cubicBezTo>
                  <a:cubicBezTo>
                    <a:pt x="189" y="396"/>
                    <a:pt x="192" y="396"/>
                    <a:pt x="195" y="397"/>
                  </a:cubicBezTo>
                  <a:cubicBezTo>
                    <a:pt x="197" y="397"/>
                    <a:pt x="199" y="397"/>
                    <a:pt x="202" y="397"/>
                  </a:cubicBezTo>
                  <a:cubicBezTo>
                    <a:pt x="202" y="397"/>
                    <a:pt x="203" y="397"/>
                    <a:pt x="203" y="397"/>
                  </a:cubicBezTo>
                  <a:cubicBezTo>
                    <a:pt x="206" y="397"/>
                    <a:pt x="208" y="396"/>
                    <a:pt x="211" y="396"/>
                  </a:cubicBezTo>
                  <a:cubicBezTo>
                    <a:pt x="213" y="396"/>
                    <a:pt x="216" y="396"/>
                    <a:pt x="218" y="396"/>
                  </a:cubicBezTo>
                  <a:cubicBezTo>
                    <a:pt x="220" y="396"/>
                    <a:pt x="222" y="395"/>
                    <a:pt x="224" y="395"/>
                  </a:cubicBezTo>
                  <a:cubicBezTo>
                    <a:pt x="228" y="395"/>
                    <a:pt x="232" y="395"/>
                    <a:pt x="235" y="394"/>
                  </a:cubicBezTo>
                  <a:cubicBezTo>
                    <a:pt x="238" y="393"/>
                    <a:pt x="240" y="393"/>
                    <a:pt x="243" y="393"/>
                  </a:cubicBezTo>
                  <a:cubicBezTo>
                    <a:pt x="247" y="392"/>
                    <a:pt x="249" y="391"/>
                    <a:pt x="249" y="391"/>
                  </a:cubicBezTo>
                  <a:cubicBezTo>
                    <a:pt x="249" y="391"/>
                    <a:pt x="247" y="392"/>
                    <a:pt x="243" y="392"/>
                  </a:cubicBezTo>
                  <a:cubicBezTo>
                    <a:pt x="240" y="393"/>
                    <a:pt x="238" y="393"/>
                    <a:pt x="235" y="393"/>
                  </a:cubicBezTo>
                  <a:cubicBezTo>
                    <a:pt x="232" y="394"/>
                    <a:pt x="228" y="394"/>
                    <a:pt x="224" y="394"/>
                  </a:cubicBezTo>
                  <a:cubicBezTo>
                    <a:pt x="222" y="394"/>
                    <a:pt x="220" y="394"/>
                    <a:pt x="218" y="395"/>
                  </a:cubicBezTo>
                  <a:cubicBezTo>
                    <a:pt x="216" y="395"/>
                    <a:pt x="213" y="395"/>
                    <a:pt x="211" y="395"/>
                  </a:cubicBezTo>
                  <a:cubicBezTo>
                    <a:pt x="208" y="395"/>
                    <a:pt x="206" y="395"/>
                    <a:pt x="203" y="395"/>
                  </a:cubicBezTo>
                  <a:cubicBezTo>
                    <a:pt x="201" y="395"/>
                    <a:pt x="198" y="394"/>
                    <a:pt x="195" y="394"/>
                  </a:cubicBezTo>
                  <a:cubicBezTo>
                    <a:pt x="192" y="394"/>
                    <a:pt x="190" y="394"/>
                    <a:pt x="187" y="394"/>
                  </a:cubicBezTo>
                  <a:cubicBezTo>
                    <a:pt x="184" y="393"/>
                    <a:pt x="181" y="393"/>
                    <a:pt x="178" y="393"/>
                  </a:cubicBezTo>
                  <a:cubicBezTo>
                    <a:pt x="171" y="392"/>
                    <a:pt x="165" y="390"/>
                    <a:pt x="158" y="389"/>
                  </a:cubicBezTo>
                  <a:cubicBezTo>
                    <a:pt x="145" y="386"/>
                    <a:pt x="131" y="381"/>
                    <a:pt x="117" y="375"/>
                  </a:cubicBezTo>
                  <a:cubicBezTo>
                    <a:pt x="103" y="368"/>
                    <a:pt x="89" y="359"/>
                    <a:pt x="76" y="349"/>
                  </a:cubicBezTo>
                  <a:cubicBezTo>
                    <a:pt x="69" y="343"/>
                    <a:pt x="63" y="337"/>
                    <a:pt x="58" y="331"/>
                  </a:cubicBezTo>
                  <a:cubicBezTo>
                    <a:pt x="55" y="327"/>
                    <a:pt x="52" y="324"/>
                    <a:pt x="50" y="321"/>
                  </a:cubicBezTo>
                  <a:cubicBezTo>
                    <a:pt x="47" y="317"/>
                    <a:pt x="44" y="313"/>
                    <a:pt x="42" y="310"/>
                  </a:cubicBezTo>
                  <a:cubicBezTo>
                    <a:pt x="33" y="295"/>
                    <a:pt x="25" y="279"/>
                    <a:pt x="21" y="261"/>
                  </a:cubicBezTo>
                  <a:cubicBezTo>
                    <a:pt x="19" y="255"/>
                    <a:pt x="19" y="255"/>
                    <a:pt x="19" y="255"/>
                  </a:cubicBezTo>
                  <a:cubicBezTo>
                    <a:pt x="18" y="253"/>
                    <a:pt x="18" y="251"/>
                    <a:pt x="18" y="248"/>
                  </a:cubicBezTo>
                  <a:cubicBezTo>
                    <a:pt x="16" y="235"/>
                    <a:pt x="16" y="235"/>
                    <a:pt x="16" y="235"/>
                  </a:cubicBezTo>
                  <a:cubicBezTo>
                    <a:pt x="15" y="231"/>
                    <a:pt x="15" y="226"/>
                    <a:pt x="15" y="222"/>
                  </a:cubicBezTo>
                  <a:cubicBezTo>
                    <a:pt x="15" y="216"/>
                    <a:pt x="15" y="216"/>
                    <a:pt x="15" y="216"/>
                  </a:cubicBezTo>
                  <a:cubicBezTo>
                    <a:pt x="15" y="213"/>
                    <a:pt x="15" y="211"/>
                    <a:pt x="15" y="209"/>
                  </a:cubicBezTo>
                  <a:cubicBezTo>
                    <a:pt x="15" y="205"/>
                    <a:pt x="15" y="200"/>
                    <a:pt x="16" y="196"/>
                  </a:cubicBezTo>
                  <a:cubicBezTo>
                    <a:pt x="16" y="192"/>
                    <a:pt x="17" y="188"/>
                    <a:pt x="17" y="183"/>
                  </a:cubicBezTo>
                  <a:cubicBezTo>
                    <a:pt x="18" y="175"/>
                    <a:pt x="21" y="167"/>
                    <a:pt x="23" y="159"/>
                  </a:cubicBezTo>
                  <a:cubicBezTo>
                    <a:pt x="24" y="155"/>
                    <a:pt x="25" y="151"/>
                    <a:pt x="27" y="147"/>
                  </a:cubicBezTo>
                  <a:cubicBezTo>
                    <a:pt x="28" y="143"/>
                    <a:pt x="29" y="139"/>
                    <a:pt x="31" y="136"/>
                  </a:cubicBezTo>
                  <a:cubicBezTo>
                    <a:pt x="34" y="128"/>
                    <a:pt x="37" y="121"/>
                    <a:pt x="41" y="115"/>
                  </a:cubicBezTo>
                  <a:cubicBezTo>
                    <a:pt x="43" y="111"/>
                    <a:pt x="44" y="108"/>
                    <a:pt x="46" y="105"/>
                  </a:cubicBezTo>
                  <a:cubicBezTo>
                    <a:pt x="48" y="102"/>
                    <a:pt x="50" y="99"/>
                    <a:pt x="52" y="96"/>
                  </a:cubicBezTo>
                  <a:cubicBezTo>
                    <a:pt x="56" y="90"/>
                    <a:pt x="60" y="84"/>
                    <a:pt x="64" y="79"/>
                  </a:cubicBezTo>
                  <a:cubicBezTo>
                    <a:pt x="68" y="74"/>
                    <a:pt x="72" y="69"/>
                    <a:pt x="76" y="64"/>
                  </a:cubicBezTo>
                  <a:cubicBezTo>
                    <a:pt x="81" y="60"/>
                    <a:pt x="85" y="56"/>
                    <a:pt x="88" y="52"/>
                  </a:cubicBezTo>
                  <a:cubicBezTo>
                    <a:pt x="92" y="48"/>
                    <a:pt x="96" y="45"/>
                    <a:pt x="99" y="43"/>
                  </a:cubicBezTo>
                  <a:cubicBezTo>
                    <a:pt x="103" y="40"/>
                    <a:pt x="106" y="37"/>
                    <a:pt x="109" y="35"/>
                  </a:cubicBezTo>
                  <a:cubicBezTo>
                    <a:pt x="115" y="30"/>
                    <a:pt x="121" y="26"/>
                    <a:pt x="124" y="24"/>
                  </a:cubicBezTo>
                  <a:cubicBezTo>
                    <a:pt x="128" y="21"/>
                    <a:pt x="130" y="20"/>
                    <a:pt x="130" y="20"/>
                  </a:cubicBezTo>
                  <a:cubicBezTo>
                    <a:pt x="115" y="0"/>
                    <a:pt x="115" y="0"/>
                    <a:pt x="115" y="0"/>
                  </a:cubicBezTo>
                  <a:close/>
                  <a:moveTo>
                    <a:pt x="249" y="391"/>
                  </a:moveTo>
                  <a:cubicBezTo>
                    <a:pt x="249" y="391"/>
                    <a:pt x="249" y="391"/>
                    <a:pt x="249" y="3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47" name="Freeform 27"/>
          <p:cNvSpPr>
            <a:spLocks noEditPoints="1"/>
          </p:cNvSpPr>
          <p:nvPr/>
        </p:nvSpPr>
        <p:spPr bwMode="auto">
          <a:xfrm>
            <a:off x="7296150" y="4500563"/>
            <a:ext cx="433388" cy="466725"/>
          </a:xfrm>
          <a:custGeom>
            <a:avLst/>
            <a:gdLst>
              <a:gd name="T0" fmla="*/ 290 w 298"/>
              <a:gd name="T1" fmla="*/ 110 h 320"/>
              <a:gd name="T2" fmla="*/ 261 w 298"/>
              <a:gd name="T3" fmla="*/ 131 h 320"/>
              <a:gd name="T4" fmla="*/ 264 w 298"/>
              <a:gd name="T5" fmla="*/ 176 h 320"/>
              <a:gd name="T6" fmla="*/ 194 w 298"/>
              <a:gd name="T7" fmla="*/ 176 h 320"/>
              <a:gd name="T8" fmla="*/ 228 w 298"/>
              <a:gd name="T9" fmla="*/ 129 h 320"/>
              <a:gd name="T10" fmla="*/ 289 w 298"/>
              <a:gd name="T11" fmla="*/ 72 h 320"/>
              <a:gd name="T12" fmla="*/ 281 w 298"/>
              <a:gd name="T13" fmla="*/ 70 h 320"/>
              <a:gd name="T14" fmla="*/ 233 w 298"/>
              <a:gd name="T15" fmla="*/ 91 h 320"/>
              <a:gd name="T16" fmla="*/ 242 w 298"/>
              <a:gd name="T17" fmla="*/ 39 h 320"/>
              <a:gd name="T18" fmla="*/ 239 w 298"/>
              <a:gd name="T19" fmla="*/ 32 h 320"/>
              <a:gd name="T20" fmla="*/ 196 w 298"/>
              <a:gd name="T21" fmla="*/ 104 h 320"/>
              <a:gd name="T22" fmla="*/ 152 w 298"/>
              <a:gd name="T23" fmla="*/ 157 h 320"/>
              <a:gd name="T24" fmla="*/ 168 w 298"/>
              <a:gd name="T25" fmla="*/ 176 h 320"/>
              <a:gd name="T26" fmla="*/ 159 w 298"/>
              <a:gd name="T27" fmla="*/ 170 h 320"/>
              <a:gd name="T28" fmla="*/ 100 w 298"/>
              <a:gd name="T29" fmla="*/ 117 h 320"/>
              <a:gd name="T30" fmla="*/ 110 w 298"/>
              <a:gd name="T31" fmla="*/ 124 h 320"/>
              <a:gd name="T32" fmla="*/ 109 w 298"/>
              <a:gd name="T33" fmla="*/ 137 h 320"/>
              <a:gd name="T34" fmla="*/ 103 w 298"/>
              <a:gd name="T35" fmla="*/ 163 h 320"/>
              <a:gd name="T36" fmla="*/ 112 w 298"/>
              <a:gd name="T37" fmla="*/ 176 h 320"/>
              <a:gd name="T38" fmla="*/ 93 w 298"/>
              <a:gd name="T39" fmla="*/ 176 h 320"/>
              <a:gd name="T40" fmla="*/ 103 w 298"/>
              <a:gd name="T41" fmla="*/ 133 h 320"/>
              <a:gd name="T42" fmla="*/ 102 w 298"/>
              <a:gd name="T43" fmla="*/ 122 h 320"/>
              <a:gd name="T44" fmla="*/ 118 w 298"/>
              <a:gd name="T45" fmla="*/ 35 h 320"/>
              <a:gd name="T46" fmla="*/ 125 w 298"/>
              <a:gd name="T47" fmla="*/ 23 h 320"/>
              <a:gd name="T48" fmla="*/ 117 w 298"/>
              <a:gd name="T49" fmla="*/ 0 h 320"/>
              <a:gd name="T50" fmla="*/ 107 w 298"/>
              <a:gd name="T51" fmla="*/ 32 h 320"/>
              <a:gd name="T52" fmla="*/ 83 w 298"/>
              <a:gd name="T53" fmla="*/ 116 h 320"/>
              <a:gd name="T54" fmla="*/ 66 w 298"/>
              <a:gd name="T55" fmla="*/ 117 h 320"/>
              <a:gd name="T56" fmla="*/ 61 w 298"/>
              <a:gd name="T57" fmla="*/ 129 h 320"/>
              <a:gd name="T58" fmla="*/ 38 w 298"/>
              <a:gd name="T59" fmla="*/ 176 h 320"/>
              <a:gd name="T60" fmla="*/ 34 w 298"/>
              <a:gd name="T61" fmla="*/ 131 h 320"/>
              <a:gd name="T62" fmla="*/ 55 w 298"/>
              <a:gd name="T63" fmla="*/ 120 h 320"/>
              <a:gd name="T64" fmla="*/ 30 w 298"/>
              <a:gd name="T65" fmla="*/ 86 h 320"/>
              <a:gd name="T66" fmla="*/ 8 w 298"/>
              <a:gd name="T67" fmla="*/ 111 h 320"/>
              <a:gd name="T68" fmla="*/ 0 w 298"/>
              <a:gd name="T69" fmla="*/ 176 h 320"/>
              <a:gd name="T70" fmla="*/ 52 w 298"/>
              <a:gd name="T71" fmla="*/ 320 h 320"/>
              <a:gd name="T72" fmla="*/ 298 w 298"/>
              <a:gd name="T73" fmla="*/ 268 h 320"/>
              <a:gd name="T74" fmla="*/ 290 w 298"/>
              <a:gd name="T75" fmla="*/ 176 h 320"/>
              <a:gd name="T76" fmla="*/ 93 w 298"/>
              <a:gd name="T77" fmla="*/ 140 h 320"/>
              <a:gd name="T78" fmla="*/ 89 w 298"/>
              <a:gd name="T79" fmla="*/ 176 h 320"/>
              <a:gd name="T80" fmla="*/ 85 w 298"/>
              <a:gd name="T81" fmla="*/ 144 h 320"/>
              <a:gd name="T82" fmla="*/ 72 w 298"/>
              <a:gd name="T83" fmla="*/ 133 h 320"/>
              <a:gd name="T84" fmla="*/ 66 w 298"/>
              <a:gd name="T85" fmla="*/ 176 h 320"/>
              <a:gd name="T86" fmla="*/ 64 w 298"/>
              <a:gd name="T87"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48" name="KSO_Shape"/>
          <p:cNvSpPr>
            <a:spLocks noChangeAspect="1"/>
          </p:cNvSpPr>
          <p:nvPr/>
        </p:nvSpPr>
        <p:spPr bwMode="auto">
          <a:xfrm>
            <a:off x="7437438" y="1962150"/>
            <a:ext cx="574675" cy="696913"/>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mn-lt"/>
              <a:ea typeface="+mn-ea"/>
              <a:cs typeface="+mn-cs"/>
            </a:endParaRPr>
          </a:p>
        </p:txBody>
      </p:sp>
      <p:sp>
        <p:nvSpPr>
          <p:cNvPr id="49" name="KSO_Shape"/>
          <p:cNvSpPr/>
          <p:nvPr/>
        </p:nvSpPr>
        <p:spPr>
          <a:xfrm>
            <a:off x="4305300" y="5624513"/>
            <a:ext cx="479425" cy="346075"/>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50" name="矩形 49"/>
          <p:cNvSpPr/>
          <p:nvPr/>
        </p:nvSpPr>
        <p:spPr>
          <a:xfrm>
            <a:off x="8158163" y="2155825"/>
            <a:ext cx="3303588"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1" name="矩形 50"/>
          <p:cNvSpPr/>
          <p:nvPr/>
        </p:nvSpPr>
        <p:spPr>
          <a:xfrm>
            <a:off x="8158163" y="1785938"/>
            <a:ext cx="3095625"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2" name="矩形 51"/>
          <p:cNvSpPr/>
          <p:nvPr/>
        </p:nvSpPr>
        <p:spPr>
          <a:xfrm>
            <a:off x="7980363" y="4967288"/>
            <a:ext cx="3303588"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3" name="矩形 52"/>
          <p:cNvSpPr/>
          <p:nvPr/>
        </p:nvSpPr>
        <p:spPr>
          <a:xfrm>
            <a:off x="7980363" y="4597400"/>
            <a:ext cx="3094038"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4" name="矩形 53"/>
          <p:cNvSpPr/>
          <p:nvPr/>
        </p:nvSpPr>
        <p:spPr>
          <a:xfrm>
            <a:off x="725488" y="5392738"/>
            <a:ext cx="3317875" cy="522288"/>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5" name="矩形 54"/>
          <p:cNvSpPr/>
          <p:nvPr/>
        </p:nvSpPr>
        <p:spPr>
          <a:xfrm>
            <a:off x="947738" y="5024438"/>
            <a:ext cx="3095625" cy="36830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6" name="矩形 55"/>
          <p:cNvSpPr/>
          <p:nvPr/>
        </p:nvSpPr>
        <p:spPr>
          <a:xfrm>
            <a:off x="712788" y="2619375"/>
            <a:ext cx="3317875" cy="522288"/>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57" name="矩形 56"/>
          <p:cNvSpPr/>
          <p:nvPr/>
        </p:nvSpPr>
        <p:spPr>
          <a:xfrm>
            <a:off x="936625" y="2249488"/>
            <a:ext cx="3094038" cy="369888"/>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椭圆 4"/>
          <p:cNvSpPr/>
          <p:nvPr/>
        </p:nvSpPr>
        <p:spPr>
          <a:xfrm>
            <a:off x="1339850" y="2478088"/>
            <a:ext cx="1347788" cy="1347788"/>
          </a:xfrm>
          <a:prstGeom prst="ellipse">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 name="矩形 5"/>
          <p:cNvSpPr/>
          <p:nvPr/>
        </p:nvSpPr>
        <p:spPr>
          <a:xfrm>
            <a:off x="1109663" y="4586288"/>
            <a:ext cx="1809750" cy="116998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7" name="矩形 6"/>
          <p:cNvSpPr/>
          <p:nvPr/>
        </p:nvSpPr>
        <p:spPr>
          <a:xfrm>
            <a:off x="1109663" y="4337050"/>
            <a:ext cx="1809750" cy="33972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9" name="椭圆 8"/>
          <p:cNvSpPr/>
          <p:nvPr/>
        </p:nvSpPr>
        <p:spPr>
          <a:xfrm>
            <a:off x="4070350" y="2478088"/>
            <a:ext cx="1347788" cy="1347788"/>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 name="矩形 9"/>
          <p:cNvSpPr/>
          <p:nvPr/>
        </p:nvSpPr>
        <p:spPr>
          <a:xfrm>
            <a:off x="3838575" y="4586288"/>
            <a:ext cx="1809750" cy="116998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1" name="矩形 10"/>
          <p:cNvSpPr/>
          <p:nvPr/>
        </p:nvSpPr>
        <p:spPr>
          <a:xfrm>
            <a:off x="3838575" y="4337050"/>
            <a:ext cx="1809750" cy="33972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3" name="椭圆 12"/>
          <p:cNvSpPr/>
          <p:nvPr/>
        </p:nvSpPr>
        <p:spPr>
          <a:xfrm>
            <a:off x="6799263" y="2478088"/>
            <a:ext cx="1347788" cy="1347788"/>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4" name="矩形 13"/>
          <p:cNvSpPr/>
          <p:nvPr/>
        </p:nvSpPr>
        <p:spPr>
          <a:xfrm>
            <a:off x="6569075" y="4586288"/>
            <a:ext cx="1809750" cy="116998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5" name="矩形 14"/>
          <p:cNvSpPr/>
          <p:nvPr/>
        </p:nvSpPr>
        <p:spPr>
          <a:xfrm>
            <a:off x="6569075" y="4337050"/>
            <a:ext cx="1809750" cy="33972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7" name="椭圆 16"/>
          <p:cNvSpPr/>
          <p:nvPr/>
        </p:nvSpPr>
        <p:spPr>
          <a:xfrm>
            <a:off x="9529763" y="2478088"/>
            <a:ext cx="1347788" cy="1347788"/>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8" name="矩形 17"/>
          <p:cNvSpPr/>
          <p:nvPr/>
        </p:nvSpPr>
        <p:spPr>
          <a:xfrm>
            <a:off x="9297988" y="4586288"/>
            <a:ext cx="1809750" cy="116998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9" name="矩形 18"/>
          <p:cNvSpPr/>
          <p:nvPr/>
        </p:nvSpPr>
        <p:spPr>
          <a:xfrm>
            <a:off x="9297988" y="4337050"/>
            <a:ext cx="1809750" cy="33972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grpSp>
        <p:nvGrpSpPr>
          <p:cNvPr id="19470" name="组合 19"/>
          <p:cNvGrpSpPr/>
          <p:nvPr/>
        </p:nvGrpSpPr>
        <p:grpSpPr>
          <a:xfrm>
            <a:off x="1852613" y="2600325"/>
            <a:ext cx="328612" cy="438150"/>
            <a:chOff x="2443163" y="2125663"/>
            <a:chExt cx="315913" cy="511175"/>
          </a:xfrm>
        </p:grpSpPr>
        <p:sp>
          <p:nvSpPr>
            <p:cNvPr id="21" name="Freeform 78"/>
            <p:cNvSpPr/>
            <p:nvPr/>
          </p:nvSpPr>
          <p:spPr bwMode="auto">
            <a:xfrm>
              <a:off x="2443163" y="2125663"/>
              <a:ext cx="315913" cy="396875"/>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2" name="Freeform 79"/>
            <p:cNvSpPr/>
            <p:nvPr/>
          </p:nvSpPr>
          <p:spPr bwMode="auto">
            <a:xfrm>
              <a:off x="2530475" y="2508250"/>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3" name="Freeform 80"/>
            <p:cNvSpPr/>
            <p:nvPr/>
          </p:nvSpPr>
          <p:spPr bwMode="auto">
            <a:xfrm>
              <a:off x="2600325" y="2508250"/>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4" name="Freeform 81"/>
            <p:cNvSpPr/>
            <p:nvPr/>
          </p:nvSpPr>
          <p:spPr bwMode="auto">
            <a:xfrm>
              <a:off x="2530475" y="2551113"/>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5" name="Freeform 82"/>
            <p:cNvSpPr/>
            <p:nvPr/>
          </p:nvSpPr>
          <p:spPr bwMode="auto">
            <a:xfrm>
              <a:off x="2600325" y="2551113"/>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6" name="Freeform 83"/>
            <p:cNvSpPr/>
            <p:nvPr/>
          </p:nvSpPr>
          <p:spPr bwMode="auto">
            <a:xfrm>
              <a:off x="2562225" y="2613025"/>
              <a:ext cx="77788" cy="23813"/>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7" name="Freeform 84"/>
            <p:cNvSpPr/>
            <p:nvPr/>
          </p:nvSpPr>
          <p:spPr bwMode="auto">
            <a:xfrm>
              <a:off x="2544763" y="2297113"/>
              <a:ext cx="112713" cy="219075"/>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28" name="KSO_Shape"/>
          <p:cNvSpPr/>
          <p:nvPr/>
        </p:nvSpPr>
        <p:spPr>
          <a:xfrm>
            <a:off x="4479925" y="2628900"/>
            <a:ext cx="527050" cy="379413"/>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9" name="KSO_Shape"/>
          <p:cNvSpPr/>
          <p:nvPr/>
        </p:nvSpPr>
        <p:spPr>
          <a:xfrm>
            <a:off x="7221538" y="2628900"/>
            <a:ext cx="503238" cy="381000"/>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0" name="Freeform 9"/>
          <p:cNvSpPr>
            <a:spLocks noEditPoints="1"/>
          </p:cNvSpPr>
          <p:nvPr/>
        </p:nvSpPr>
        <p:spPr bwMode="auto">
          <a:xfrm>
            <a:off x="10010775" y="2625725"/>
            <a:ext cx="385763" cy="385763"/>
          </a:xfrm>
          <a:custGeom>
            <a:avLst/>
            <a:gdLst>
              <a:gd name="T0" fmla="*/ 1973 w 2073"/>
              <a:gd name="T1" fmla="*/ 643 h 2073"/>
              <a:gd name="T2" fmla="*/ 1883 w 2073"/>
              <a:gd name="T3" fmla="*/ 734 h 2073"/>
              <a:gd name="T4" fmla="*/ 1339 w 2073"/>
              <a:gd name="T5" fmla="*/ 191 h 2073"/>
              <a:gd name="T6" fmla="*/ 1430 w 2073"/>
              <a:gd name="T7" fmla="*/ 100 h 2073"/>
              <a:gd name="T8" fmla="*/ 1792 w 2073"/>
              <a:gd name="T9" fmla="*/ 100 h 2073"/>
              <a:gd name="T10" fmla="*/ 1973 w 2073"/>
              <a:gd name="T11" fmla="*/ 281 h 2073"/>
              <a:gd name="T12" fmla="*/ 1973 w 2073"/>
              <a:gd name="T13" fmla="*/ 643 h 2073"/>
              <a:gd name="T14" fmla="*/ 706 w 2073"/>
              <a:gd name="T15" fmla="*/ 1729 h 2073"/>
              <a:gd name="T16" fmla="*/ 706 w 2073"/>
              <a:gd name="T17" fmla="*/ 1820 h 2073"/>
              <a:gd name="T18" fmla="*/ 796 w 2073"/>
              <a:gd name="T19" fmla="*/ 1820 h 2073"/>
              <a:gd name="T20" fmla="*/ 1792 w 2073"/>
              <a:gd name="T21" fmla="*/ 824 h 2073"/>
              <a:gd name="T22" fmla="*/ 1701 w 2073"/>
              <a:gd name="T23" fmla="*/ 734 h 2073"/>
              <a:gd name="T24" fmla="*/ 706 w 2073"/>
              <a:gd name="T25" fmla="*/ 1729 h 2073"/>
              <a:gd name="T26" fmla="*/ 253 w 2073"/>
              <a:gd name="T27" fmla="*/ 1277 h 2073"/>
              <a:gd name="T28" fmla="*/ 253 w 2073"/>
              <a:gd name="T29" fmla="*/ 1367 h 2073"/>
              <a:gd name="T30" fmla="*/ 344 w 2073"/>
              <a:gd name="T31" fmla="*/ 1367 h 2073"/>
              <a:gd name="T32" fmla="*/ 1339 w 2073"/>
              <a:gd name="T33" fmla="*/ 372 h 2073"/>
              <a:gd name="T34" fmla="*/ 1249 w 2073"/>
              <a:gd name="T35" fmla="*/ 281 h 2073"/>
              <a:gd name="T36" fmla="*/ 253 w 2073"/>
              <a:gd name="T37" fmla="*/ 1277 h 2073"/>
              <a:gd name="T38" fmla="*/ 1430 w 2073"/>
              <a:gd name="T39" fmla="*/ 462 h 2073"/>
              <a:gd name="T40" fmla="*/ 434 w 2073"/>
              <a:gd name="T41" fmla="*/ 1458 h 2073"/>
              <a:gd name="T42" fmla="*/ 434 w 2073"/>
              <a:gd name="T43" fmla="*/ 1639 h 2073"/>
              <a:gd name="T44" fmla="*/ 615 w 2073"/>
              <a:gd name="T45" fmla="*/ 1638 h 2073"/>
              <a:gd name="T46" fmla="*/ 1611 w 2073"/>
              <a:gd name="T47" fmla="*/ 643 h 2073"/>
              <a:gd name="T48" fmla="*/ 1430 w 2073"/>
              <a:gd name="T49" fmla="*/ 462 h 2073"/>
              <a:gd name="T50" fmla="*/ 615 w 2073"/>
              <a:gd name="T51" fmla="*/ 1910 h 2073"/>
              <a:gd name="T52" fmla="*/ 564 w 2073"/>
              <a:gd name="T53" fmla="*/ 1800 h 2073"/>
              <a:gd name="T54" fmla="*/ 525 w 2073"/>
              <a:gd name="T55" fmla="*/ 1804 h 2073"/>
              <a:gd name="T56" fmla="*/ 344 w 2073"/>
              <a:gd name="T57" fmla="*/ 1729 h 2073"/>
              <a:gd name="T58" fmla="*/ 269 w 2073"/>
              <a:gd name="T59" fmla="*/ 1548 h 2073"/>
              <a:gd name="T60" fmla="*/ 272 w 2073"/>
              <a:gd name="T61" fmla="*/ 1511 h 2073"/>
              <a:gd name="T62" fmla="*/ 163 w 2073"/>
              <a:gd name="T63" fmla="*/ 1458 h 2073"/>
              <a:gd name="T64" fmla="*/ 156 w 2073"/>
              <a:gd name="T65" fmla="*/ 1448 h 2073"/>
              <a:gd name="T66" fmla="*/ 0 w 2073"/>
              <a:gd name="T67" fmla="*/ 2073 h 2073"/>
              <a:gd name="T68" fmla="*/ 624 w 2073"/>
              <a:gd name="T69" fmla="*/ 1917 h 2073"/>
              <a:gd name="T70" fmla="*/ 615 w 2073"/>
              <a:gd name="T71" fmla="*/ 19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9481" name="文本框 30"/>
          <p:cNvSpPr txBox="1"/>
          <p:nvPr/>
        </p:nvSpPr>
        <p:spPr>
          <a:xfrm>
            <a:off x="1724025" y="3182938"/>
            <a:ext cx="658813" cy="369887"/>
          </a:xfrm>
          <a:prstGeom prst="rect">
            <a:avLst/>
          </a:prstGeom>
          <a:noFill/>
          <a:ln w="9525">
            <a:noFill/>
          </a:ln>
        </p:spPr>
        <p:txBody>
          <a:bodyPr wrap="none" anchor="t" anchorCtr="0">
            <a:spAutoFit/>
          </a:bodyPr>
          <a:p>
            <a:r>
              <a:rPr lang="en-US" altLang="zh-CN" dirty="0">
                <a:solidFill>
                  <a:schemeClr val="bg1"/>
                </a:solidFill>
                <a:latin typeface="Microsoft YaHei" panose="020B0503020204020204" charset="-122"/>
                <a:ea typeface="Microsoft YaHei" panose="020B0503020204020204" charset="-122"/>
              </a:rPr>
              <a:t>60%</a:t>
            </a:r>
            <a:endParaRPr lang="zh-CN" altLang="en-US" dirty="0">
              <a:solidFill>
                <a:schemeClr val="bg1"/>
              </a:solidFill>
              <a:latin typeface="Microsoft YaHei" panose="020B0503020204020204" charset="-122"/>
              <a:ea typeface="Microsoft YaHei" panose="020B0503020204020204" charset="-122"/>
            </a:endParaRPr>
          </a:p>
        </p:txBody>
      </p:sp>
      <p:sp>
        <p:nvSpPr>
          <p:cNvPr id="19482" name="文本框 31"/>
          <p:cNvSpPr txBox="1"/>
          <p:nvPr/>
        </p:nvSpPr>
        <p:spPr>
          <a:xfrm>
            <a:off x="4414838" y="3182938"/>
            <a:ext cx="658812" cy="369887"/>
          </a:xfrm>
          <a:prstGeom prst="rect">
            <a:avLst/>
          </a:prstGeom>
          <a:noFill/>
          <a:ln w="9525">
            <a:noFill/>
          </a:ln>
        </p:spPr>
        <p:txBody>
          <a:bodyPr wrap="none" anchor="t" anchorCtr="0">
            <a:spAutoFit/>
          </a:bodyPr>
          <a:p>
            <a:r>
              <a:rPr lang="en-US" altLang="zh-CN" dirty="0">
                <a:solidFill>
                  <a:schemeClr val="bg1"/>
                </a:solidFill>
                <a:latin typeface="Microsoft YaHei" panose="020B0503020204020204" charset="-122"/>
                <a:ea typeface="Microsoft YaHei" panose="020B0503020204020204" charset="-122"/>
              </a:rPr>
              <a:t>45%</a:t>
            </a:r>
            <a:endParaRPr lang="zh-CN" altLang="en-US" dirty="0">
              <a:solidFill>
                <a:schemeClr val="bg1"/>
              </a:solidFill>
              <a:latin typeface="Microsoft YaHei" panose="020B0503020204020204" charset="-122"/>
              <a:ea typeface="Microsoft YaHei" panose="020B0503020204020204" charset="-122"/>
            </a:endParaRPr>
          </a:p>
        </p:txBody>
      </p:sp>
      <p:sp>
        <p:nvSpPr>
          <p:cNvPr id="19483" name="文本框 32"/>
          <p:cNvSpPr txBox="1"/>
          <p:nvPr/>
        </p:nvSpPr>
        <p:spPr>
          <a:xfrm>
            <a:off x="7143750" y="3182938"/>
            <a:ext cx="658813" cy="369887"/>
          </a:xfrm>
          <a:prstGeom prst="rect">
            <a:avLst/>
          </a:prstGeom>
          <a:noFill/>
          <a:ln w="9525">
            <a:noFill/>
          </a:ln>
        </p:spPr>
        <p:txBody>
          <a:bodyPr wrap="none" anchor="t" anchorCtr="0">
            <a:spAutoFit/>
          </a:bodyPr>
          <a:p>
            <a:r>
              <a:rPr lang="en-US" altLang="zh-CN" dirty="0">
                <a:solidFill>
                  <a:schemeClr val="bg1"/>
                </a:solidFill>
                <a:latin typeface="Microsoft YaHei" panose="020B0503020204020204" charset="-122"/>
                <a:ea typeface="Microsoft YaHei" panose="020B0503020204020204" charset="-122"/>
              </a:rPr>
              <a:t>40%</a:t>
            </a:r>
            <a:endParaRPr lang="zh-CN" altLang="en-US" dirty="0">
              <a:solidFill>
                <a:schemeClr val="bg1"/>
              </a:solidFill>
              <a:latin typeface="Microsoft YaHei" panose="020B0503020204020204" charset="-122"/>
              <a:ea typeface="Microsoft YaHei" panose="020B0503020204020204" charset="-122"/>
            </a:endParaRPr>
          </a:p>
        </p:txBody>
      </p:sp>
      <p:sp>
        <p:nvSpPr>
          <p:cNvPr id="19484" name="文本框 33"/>
          <p:cNvSpPr txBox="1"/>
          <p:nvPr/>
        </p:nvSpPr>
        <p:spPr>
          <a:xfrm>
            <a:off x="9874250" y="3182938"/>
            <a:ext cx="658813" cy="369887"/>
          </a:xfrm>
          <a:prstGeom prst="rect">
            <a:avLst/>
          </a:prstGeom>
          <a:noFill/>
          <a:ln w="9525">
            <a:noFill/>
          </a:ln>
        </p:spPr>
        <p:txBody>
          <a:bodyPr wrap="none" anchor="t" anchorCtr="0">
            <a:spAutoFit/>
          </a:bodyPr>
          <a:p>
            <a:r>
              <a:rPr lang="en-US" altLang="zh-CN" dirty="0">
                <a:solidFill>
                  <a:schemeClr val="bg1"/>
                </a:solidFill>
                <a:latin typeface="Microsoft YaHei" panose="020B0503020204020204" charset="-122"/>
                <a:ea typeface="Microsoft YaHei" panose="020B0503020204020204" charset="-122"/>
              </a:rPr>
              <a:t>30%</a:t>
            </a:r>
            <a:endParaRPr lang="zh-CN" altLang="en-US" dirty="0">
              <a:solidFill>
                <a:schemeClr val="bg1"/>
              </a:solidFill>
              <a:latin typeface="Microsoft YaHei" panose="020B0503020204020204" charset="-122"/>
              <a:ea typeface="Microsoft YaHei"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08413" y="1757363"/>
            <a:ext cx="7545388" cy="2852738"/>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0" normalizeH="0" baseline="0" noProof="0" dirty="0">
                <a:ln>
                  <a:noFill/>
                </a:ln>
                <a:solidFill>
                  <a:schemeClr val="bg2">
                    <a:lumMod val="25000"/>
                  </a:schemeClr>
                </a:solidFill>
                <a:effectLst/>
                <a:uLnTx/>
                <a:uFillTx/>
                <a:latin typeface="+mj-lt"/>
                <a:ea typeface="+mj-ea"/>
                <a:cs typeface="Arial" panose="020B0604020202020204" pitchFamily="34" charset="0"/>
              </a:rPr>
              <a:t>SECTION TITLE</a:t>
            </a:r>
            <a:endParaRPr kumimoji="0" lang="zh-CN" altLang="en-US" sz="60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3" name="文本占位符 2"/>
          <p:cNvSpPr>
            <a:spLocks noGrp="1"/>
          </p:cNvSpPr>
          <p:nvPr>
            <p:ph type="body" idx="1" hasCustomPrompt="1"/>
          </p:nvPr>
        </p:nvSpPr>
        <p:spPr>
          <a:xfrm>
            <a:off x="3808413" y="4637088"/>
            <a:ext cx="6523038" cy="1500188"/>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rPr>
              <a:t>Quisque velit nisi, pretium ut lacinia in, elementum id enim. Cras ultricies ligula sed magna dictum porta. Quisque velit nisi, pretium ut lacinia in, elementum id enim. Vivamus magna justo, lacinia eget consectetur sed.</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Freeform 76"/>
          <p:cNvSpPr/>
          <p:nvPr/>
        </p:nvSpPr>
        <p:spPr bwMode="auto">
          <a:xfrm>
            <a:off x="5275263" y="3956050"/>
            <a:ext cx="2036763" cy="2901950"/>
          </a:xfrm>
          <a:custGeom>
            <a:avLst/>
            <a:gdLst>
              <a:gd name="T0" fmla="*/ 1489 w 1506"/>
              <a:gd name="T1" fmla="*/ 227 h 2146"/>
              <a:gd name="T2" fmla="*/ 1079 w 1506"/>
              <a:gd name="T3" fmla="*/ 482 h 2146"/>
              <a:gd name="T4" fmla="*/ 835 w 1506"/>
              <a:gd name="T5" fmla="*/ 482 h 2146"/>
              <a:gd name="T6" fmla="*/ 717 w 1506"/>
              <a:gd name="T7" fmla="*/ 467 h 2146"/>
              <a:gd name="T8" fmla="*/ 648 w 1506"/>
              <a:gd name="T9" fmla="*/ 470 h 2146"/>
              <a:gd name="T10" fmla="*/ 644 w 1506"/>
              <a:gd name="T11" fmla="*/ 416 h 2146"/>
              <a:gd name="T12" fmla="*/ 549 w 1506"/>
              <a:gd name="T13" fmla="*/ 102 h 2146"/>
              <a:gd name="T14" fmla="*/ 436 w 1506"/>
              <a:gd name="T15" fmla="*/ 33 h 2146"/>
              <a:gd name="T16" fmla="*/ 437 w 1506"/>
              <a:gd name="T17" fmla="*/ 46 h 2146"/>
              <a:gd name="T18" fmla="*/ 440 w 1506"/>
              <a:gd name="T19" fmla="*/ 54 h 2146"/>
              <a:gd name="T20" fmla="*/ 495 w 1506"/>
              <a:gd name="T21" fmla="*/ 133 h 2146"/>
              <a:gd name="T22" fmla="*/ 522 w 1506"/>
              <a:gd name="T23" fmla="*/ 255 h 2146"/>
              <a:gd name="T24" fmla="*/ 518 w 1506"/>
              <a:gd name="T25" fmla="*/ 486 h 2146"/>
              <a:gd name="T26" fmla="*/ 477 w 1506"/>
              <a:gd name="T27" fmla="*/ 781 h 2146"/>
              <a:gd name="T28" fmla="*/ 267 w 1506"/>
              <a:gd name="T29" fmla="*/ 578 h 2146"/>
              <a:gd name="T30" fmla="*/ 149 w 1506"/>
              <a:gd name="T31" fmla="*/ 210 h 2146"/>
              <a:gd name="T32" fmla="*/ 135 w 1506"/>
              <a:gd name="T33" fmla="*/ 204 h 2146"/>
              <a:gd name="T34" fmla="*/ 89 w 1506"/>
              <a:gd name="T35" fmla="*/ 408 h 2146"/>
              <a:gd name="T36" fmla="*/ 10 w 1506"/>
              <a:gd name="T37" fmla="*/ 355 h 2146"/>
              <a:gd name="T38" fmla="*/ 0 w 1506"/>
              <a:gd name="T39" fmla="*/ 358 h 2146"/>
              <a:gd name="T40" fmla="*/ 104 w 1506"/>
              <a:gd name="T41" fmla="*/ 497 h 2146"/>
              <a:gd name="T42" fmla="*/ 109 w 1506"/>
              <a:gd name="T43" fmla="*/ 495 h 2146"/>
              <a:gd name="T44" fmla="*/ 189 w 1506"/>
              <a:gd name="T45" fmla="*/ 647 h 2146"/>
              <a:gd name="T46" fmla="*/ 335 w 1506"/>
              <a:gd name="T47" fmla="*/ 815 h 2146"/>
              <a:gd name="T48" fmla="*/ 421 w 1506"/>
              <a:gd name="T49" fmla="*/ 1000 h 2146"/>
              <a:gd name="T50" fmla="*/ 359 w 1506"/>
              <a:gd name="T51" fmla="*/ 1237 h 2146"/>
              <a:gd name="T52" fmla="*/ 328 w 1506"/>
              <a:gd name="T53" fmla="*/ 1481 h 2146"/>
              <a:gd name="T54" fmla="*/ 349 w 1506"/>
              <a:gd name="T55" fmla="*/ 1977 h 2146"/>
              <a:gd name="T56" fmla="*/ 392 w 1506"/>
              <a:gd name="T57" fmla="*/ 2124 h 2146"/>
              <a:gd name="T58" fmla="*/ 390 w 1506"/>
              <a:gd name="T59" fmla="*/ 2126 h 2146"/>
              <a:gd name="T60" fmla="*/ 389 w 1506"/>
              <a:gd name="T61" fmla="*/ 2131 h 2146"/>
              <a:gd name="T62" fmla="*/ 403 w 1506"/>
              <a:gd name="T63" fmla="*/ 2136 h 2146"/>
              <a:gd name="T64" fmla="*/ 453 w 1506"/>
              <a:gd name="T65" fmla="*/ 2138 h 2146"/>
              <a:gd name="T66" fmla="*/ 565 w 1506"/>
              <a:gd name="T67" fmla="*/ 2145 h 2146"/>
              <a:gd name="T68" fmla="*/ 699 w 1506"/>
              <a:gd name="T69" fmla="*/ 2141 h 2146"/>
              <a:gd name="T70" fmla="*/ 806 w 1506"/>
              <a:gd name="T71" fmla="*/ 2137 h 2146"/>
              <a:gd name="T72" fmla="*/ 818 w 1506"/>
              <a:gd name="T73" fmla="*/ 2136 h 2146"/>
              <a:gd name="T74" fmla="*/ 818 w 1506"/>
              <a:gd name="T75" fmla="*/ 2135 h 2146"/>
              <a:gd name="T76" fmla="*/ 818 w 1506"/>
              <a:gd name="T77" fmla="*/ 2124 h 2146"/>
              <a:gd name="T78" fmla="*/ 812 w 1506"/>
              <a:gd name="T79" fmla="*/ 2111 h 2146"/>
              <a:gd name="T80" fmla="*/ 774 w 1506"/>
              <a:gd name="T81" fmla="*/ 2054 h 2146"/>
              <a:gd name="T82" fmla="*/ 688 w 1506"/>
              <a:gd name="T83" fmla="*/ 1906 h 2146"/>
              <a:gd name="T84" fmla="*/ 561 w 1506"/>
              <a:gd name="T85" fmla="*/ 1420 h 2146"/>
              <a:gd name="T86" fmla="*/ 605 w 1506"/>
              <a:gd name="T87" fmla="*/ 916 h 2146"/>
              <a:gd name="T88" fmla="*/ 642 w 1506"/>
              <a:gd name="T89" fmla="*/ 697 h 2146"/>
              <a:gd name="T90" fmla="*/ 647 w 1506"/>
              <a:gd name="T91" fmla="*/ 695 h 2146"/>
              <a:gd name="T92" fmla="*/ 748 w 1506"/>
              <a:gd name="T93" fmla="*/ 624 h 2146"/>
              <a:gd name="T94" fmla="*/ 906 w 1506"/>
              <a:gd name="T95" fmla="*/ 593 h 2146"/>
              <a:gd name="T96" fmla="*/ 1202 w 1506"/>
              <a:gd name="T97" fmla="*/ 567 h 2146"/>
              <a:gd name="T98" fmla="*/ 1505 w 1506"/>
              <a:gd name="T99" fmla="*/ 232 h 2146"/>
              <a:gd name="T100" fmla="*/ 1489 w 1506"/>
              <a:gd name="T101" fmla="*/ 227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6" h="2146">
                <a:moveTo>
                  <a:pt x="1489" y="227"/>
                </a:moveTo>
                <a:cubicBezTo>
                  <a:pt x="1405" y="383"/>
                  <a:pt x="1250" y="461"/>
                  <a:pt x="1079" y="482"/>
                </a:cubicBezTo>
                <a:cubicBezTo>
                  <a:pt x="998" y="492"/>
                  <a:pt x="916" y="490"/>
                  <a:pt x="835" y="482"/>
                </a:cubicBezTo>
                <a:cubicBezTo>
                  <a:pt x="796" y="478"/>
                  <a:pt x="757" y="471"/>
                  <a:pt x="717" y="467"/>
                </a:cubicBezTo>
                <a:cubicBezTo>
                  <a:pt x="695" y="465"/>
                  <a:pt x="671" y="465"/>
                  <a:pt x="648" y="470"/>
                </a:cubicBezTo>
                <a:cubicBezTo>
                  <a:pt x="647" y="452"/>
                  <a:pt x="645" y="434"/>
                  <a:pt x="644" y="416"/>
                </a:cubicBezTo>
                <a:cubicBezTo>
                  <a:pt x="632" y="307"/>
                  <a:pt x="608" y="195"/>
                  <a:pt x="549" y="102"/>
                </a:cubicBezTo>
                <a:cubicBezTo>
                  <a:pt x="535" y="80"/>
                  <a:pt x="464" y="0"/>
                  <a:pt x="436" y="33"/>
                </a:cubicBezTo>
                <a:cubicBezTo>
                  <a:pt x="432" y="37"/>
                  <a:pt x="433" y="43"/>
                  <a:pt x="437" y="46"/>
                </a:cubicBezTo>
                <a:cubicBezTo>
                  <a:pt x="436" y="49"/>
                  <a:pt x="437" y="52"/>
                  <a:pt x="440" y="54"/>
                </a:cubicBezTo>
                <a:cubicBezTo>
                  <a:pt x="470" y="70"/>
                  <a:pt x="484" y="103"/>
                  <a:pt x="495" y="133"/>
                </a:cubicBezTo>
                <a:cubicBezTo>
                  <a:pt x="510" y="172"/>
                  <a:pt x="518" y="212"/>
                  <a:pt x="522" y="255"/>
                </a:cubicBezTo>
                <a:cubicBezTo>
                  <a:pt x="529" y="331"/>
                  <a:pt x="521" y="409"/>
                  <a:pt x="518" y="486"/>
                </a:cubicBezTo>
                <a:cubicBezTo>
                  <a:pt x="514" y="585"/>
                  <a:pt x="499" y="683"/>
                  <a:pt x="477" y="781"/>
                </a:cubicBezTo>
                <a:cubicBezTo>
                  <a:pt x="438" y="690"/>
                  <a:pt x="338" y="640"/>
                  <a:pt x="267" y="578"/>
                </a:cubicBezTo>
                <a:cubicBezTo>
                  <a:pt x="165" y="491"/>
                  <a:pt x="102" y="341"/>
                  <a:pt x="149" y="210"/>
                </a:cubicBezTo>
                <a:cubicBezTo>
                  <a:pt x="152" y="202"/>
                  <a:pt x="139" y="196"/>
                  <a:pt x="135" y="204"/>
                </a:cubicBezTo>
                <a:cubicBezTo>
                  <a:pt x="103" y="269"/>
                  <a:pt x="82" y="336"/>
                  <a:pt x="89" y="408"/>
                </a:cubicBezTo>
                <a:cubicBezTo>
                  <a:pt x="57" y="402"/>
                  <a:pt x="26" y="385"/>
                  <a:pt x="10" y="355"/>
                </a:cubicBezTo>
                <a:cubicBezTo>
                  <a:pt x="8" y="350"/>
                  <a:pt x="0" y="352"/>
                  <a:pt x="0" y="358"/>
                </a:cubicBezTo>
                <a:cubicBezTo>
                  <a:pt x="1" y="411"/>
                  <a:pt x="42" y="496"/>
                  <a:pt x="104" y="497"/>
                </a:cubicBezTo>
                <a:cubicBezTo>
                  <a:pt x="106" y="497"/>
                  <a:pt x="108" y="497"/>
                  <a:pt x="109" y="495"/>
                </a:cubicBezTo>
                <a:cubicBezTo>
                  <a:pt x="127" y="550"/>
                  <a:pt x="156" y="600"/>
                  <a:pt x="189" y="647"/>
                </a:cubicBezTo>
                <a:cubicBezTo>
                  <a:pt x="232" y="708"/>
                  <a:pt x="286" y="758"/>
                  <a:pt x="335" y="815"/>
                </a:cubicBezTo>
                <a:cubicBezTo>
                  <a:pt x="378" y="866"/>
                  <a:pt x="424" y="931"/>
                  <a:pt x="421" y="1000"/>
                </a:cubicBezTo>
                <a:cubicBezTo>
                  <a:pt x="399" y="1079"/>
                  <a:pt x="376" y="1157"/>
                  <a:pt x="359" y="1237"/>
                </a:cubicBezTo>
                <a:cubicBezTo>
                  <a:pt x="342" y="1317"/>
                  <a:pt x="335" y="1399"/>
                  <a:pt x="328" y="1481"/>
                </a:cubicBezTo>
                <a:cubicBezTo>
                  <a:pt x="313" y="1648"/>
                  <a:pt x="319" y="1812"/>
                  <a:pt x="349" y="1977"/>
                </a:cubicBezTo>
                <a:cubicBezTo>
                  <a:pt x="358" y="2026"/>
                  <a:pt x="365" y="2081"/>
                  <a:pt x="392" y="2124"/>
                </a:cubicBezTo>
                <a:cubicBezTo>
                  <a:pt x="391" y="2125"/>
                  <a:pt x="391" y="2125"/>
                  <a:pt x="390" y="2126"/>
                </a:cubicBezTo>
                <a:cubicBezTo>
                  <a:pt x="390" y="2127"/>
                  <a:pt x="388" y="2129"/>
                  <a:pt x="389" y="2131"/>
                </a:cubicBezTo>
                <a:cubicBezTo>
                  <a:pt x="393" y="2137"/>
                  <a:pt x="396" y="2136"/>
                  <a:pt x="403" y="2136"/>
                </a:cubicBezTo>
                <a:cubicBezTo>
                  <a:pt x="420" y="2137"/>
                  <a:pt x="436" y="2137"/>
                  <a:pt x="453" y="2138"/>
                </a:cubicBezTo>
                <a:cubicBezTo>
                  <a:pt x="490" y="2141"/>
                  <a:pt x="527" y="2145"/>
                  <a:pt x="565" y="2145"/>
                </a:cubicBezTo>
                <a:cubicBezTo>
                  <a:pt x="609" y="2146"/>
                  <a:pt x="654" y="2143"/>
                  <a:pt x="699" y="2141"/>
                </a:cubicBezTo>
                <a:cubicBezTo>
                  <a:pt x="733" y="2139"/>
                  <a:pt x="771" y="2142"/>
                  <a:pt x="806" y="2137"/>
                </a:cubicBezTo>
                <a:cubicBezTo>
                  <a:pt x="809" y="2141"/>
                  <a:pt x="815" y="2141"/>
                  <a:pt x="818" y="2136"/>
                </a:cubicBezTo>
                <a:cubicBezTo>
                  <a:pt x="818" y="2136"/>
                  <a:pt x="818" y="2135"/>
                  <a:pt x="818" y="2135"/>
                </a:cubicBezTo>
                <a:cubicBezTo>
                  <a:pt x="824" y="2134"/>
                  <a:pt x="824" y="2125"/>
                  <a:pt x="818" y="2124"/>
                </a:cubicBezTo>
                <a:cubicBezTo>
                  <a:pt x="817" y="2119"/>
                  <a:pt x="814" y="2115"/>
                  <a:pt x="812" y="2111"/>
                </a:cubicBezTo>
                <a:cubicBezTo>
                  <a:pt x="801" y="2091"/>
                  <a:pt x="787" y="2073"/>
                  <a:pt x="774" y="2054"/>
                </a:cubicBezTo>
                <a:cubicBezTo>
                  <a:pt x="740" y="2008"/>
                  <a:pt x="713" y="1959"/>
                  <a:pt x="688" y="1906"/>
                </a:cubicBezTo>
                <a:cubicBezTo>
                  <a:pt x="616" y="1754"/>
                  <a:pt x="572" y="1589"/>
                  <a:pt x="561" y="1420"/>
                </a:cubicBezTo>
                <a:cubicBezTo>
                  <a:pt x="550" y="1251"/>
                  <a:pt x="574" y="1082"/>
                  <a:pt x="605" y="916"/>
                </a:cubicBezTo>
                <a:cubicBezTo>
                  <a:pt x="618" y="843"/>
                  <a:pt x="632" y="770"/>
                  <a:pt x="642" y="697"/>
                </a:cubicBezTo>
                <a:cubicBezTo>
                  <a:pt x="644" y="697"/>
                  <a:pt x="646" y="697"/>
                  <a:pt x="647" y="695"/>
                </a:cubicBezTo>
                <a:cubicBezTo>
                  <a:pt x="668" y="658"/>
                  <a:pt x="711" y="640"/>
                  <a:pt x="748" y="624"/>
                </a:cubicBezTo>
                <a:cubicBezTo>
                  <a:pt x="798" y="603"/>
                  <a:pt x="852" y="596"/>
                  <a:pt x="906" y="593"/>
                </a:cubicBezTo>
                <a:cubicBezTo>
                  <a:pt x="1005" y="587"/>
                  <a:pt x="1105" y="594"/>
                  <a:pt x="1202" y="567"/>
                </a:cubicBezTo>
                <a:cubicBezTo>
                  <a:pt x="1360" y="523"/>
                  <a:pt x="1488" y="399"/>
                  <a:pt x="1505" y="232"/>
                </a:cubicBezTo>
                <a:cubicBezTo>
                  <a:pt x="1506" y="223"/>
                  <a:pt x="1493" y="220"/>
                  <a:pt x="1489" y="227"/>
                </a:cubicBezTo>
                <a:close/>
              </a:path>
            </a:pathLst>
          </a:custGeom>
          <a:solidFill>
            <a:srgbClr val="000D4B"/>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5" name="椭圆 4"/>
          <p:cNvSpPr/>
          <p:nvPr/>
        </p:nvSpPr>
        <p:spPr>
          <a:xfrm>
            <a:off x="5411788" y="2495550"/>
            <a:ext cx="1581150" cy="1581150"/>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 name="椭圆 5"/>
          <p:cNvSpPr/>
          <p:nvPr/>
        </p:nvSpPr>
        <p:spPr>
          <a:xfrm>
            <a:off x="6521450" y="3067050"/>
            <a:ext cx="1581150" cy="1581150"/>
          </a:xfrm>
          <a:prstGeom prst="ellipse">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 name="椭圆 6"/>
          <p:cNvSpPr/>
          <p:nvPr/>
        </p:nvSpPr>
        <p:spPr>
          <a:xfrm>
            <a:off x="4351338" y="2905125"/>
            <a:ext cx="1581150" cy="1581150"/>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8" name="椭圆 7"/>
          <p:cNvSpPr/>
          <p:nvPr/>
        </p:nvSpPr>
        <p:spPr>
          <a:xfrm>
            <a:off x="3740150" y="3784600"/>
            <a:ext cx="1579563" cy="1581150"/>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 name="Freeform 10"/>
          <p:cNvSpPr>
            <a:spLocks noEditPoints="1"/>
          </p:cNvSpPr>
          <p:nvPr/>
        </p:nvSpPr>
        <p:spPr bwMode="auto">
          <a:xfrm>
            <a:off x="3994150" y="4171950"/>
            <a:ext cx="1071563" cy="806450"/>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 name="KSO_Shape"/>
          <p:cNvSpPr>
            <a:spLocks noChangeAspect="1"/>
          </p:cNvSpPr>
          <p:nvPr/>
        </p:nvSpPr>
        <p:spPr bwMode="auto">
          <a:xfrm>
            <a:off x="6992938" y="3559175"/>
            <a:ext cx="639763" cy="596900"/>
          </a:xfrm>
          <a:custGeom>
            <a:avLst/>
            <a:gdLst>
              <a:gd name="T0" fmla="*/ 813088 w 969654"/>
              <a:gd name="T1" fmla="*/ 487443 h 903534"/>
              <a:gd name="T2" fmla="*/ 777088 w 969654"/>
              <a:gd name="T3" fmla="*/ 523443 h 903534"/>
              <a:gd name="T4" fmla="*/ 813088 w 969654"/>
              <a:gd name="T5" fmla="*/ 559443 h 903534"/>
              <a:gd name="T6" fmla="*/ 849088 w 969654"/>
              <a:gd name="T7" fmla="*/ 523443 h 903534"/>
              <a:gd name="T8" fmla="*/ 813088 w 969654"/>
              <a:gd name="T9" fmla="*/ 487443 h 903534"/>
              <a:gd name="T10" fmla="*/ 606961 w 969654"/>
              <a:gd name="T11" fmla="*/ 487443 h 903534"/>
              <a:gd name="T12" fmla="*/ 570961 w 969654"/>
              <a:gd name="T13" fmla="*/ 523443 h 903534"/>
              <a:gd name="T14" fmla="*/ 606961 w 969654"/>
              <a:gd name="T15" fmla="*/ 559443 h 903534"/>
              <a:gd name="T16" fmla="*/ 642961 w 969654"/>
              <a:gd name="T17" fmla="*/ 523443 h 903534"/>
              <a:gd name="T18" fmla="*/ 606961 w 969654"/>
              <a:gd name="T19" fmla="*/ 487443 h 903534"/>
              <a:gd name="T20" fmla="*/ 691345 w 969654"/>
              <a:gd name="T21" fmla="*/ 336511 h 903534"/>
              <a:gd name="T22" fmla="*/ 901758 w 969654"/>
              <a:gd name="T23" fmla="*/ 422110 h 903534"/>
              <a:gd name="T24" fmla="*/ 881173 w 969654"/>
              <a:gd name="T25" fmla="*/ 774306 h 903534"/>
              <a:gd name="T26" fmla="*/ 905846 w 969654"/>
              <a:gd name="T27" fmla="*/ 903534 h 903534"/>
              <a:gd name="T28" fmla="*/ 792422 w 969654"/>
              <a:gd name="T29" fmla="*/ 824563 h 903534"/>
              <a:gd name="T30" fmla="*/ 459770 w 969654"/>
              <a:gd name="T31" fmla="*/ 713074 h 903534"/>
              <a:gd name="T32" fmla="*/ 554971 w 969654"/>
              <a:gd name="T33" fmla="*/ 373268 h 903534"/>
              <a:gd name="T34" fmla="*/ 691345 w 969654"/>
              <a:gd name="T35" fmla="*/ 336511 h 903534"/>
              <a:gd name="T36" fmla="*/ 547874 w 969654"/>
              <a:gd name="T37" fmla="*/ 187267 h 903534"/>
              <a:gd name="T38" fmla="*/ 493874 w 969654"/>
              <a:gd name="T39" fmla="*/ 241267 h 903534"/>
              <a:gd name="T40" fmla="*/ 547874 w 969654"/>
              <a:gd name="T41" fmla="*/ 295267 h 903534"/>
              <a:gd name="T42" fmla="*/ 601874 w 969654"/>
              <a:gd name="T43" fmla="*/ 241267 h 903534"/>
              <a:gd name="T44" fmla="*/ 547874 w 969654"/>
              <a:gd name="T45" fmla="*/ 187267 h 903534"/>
              <a:gd name="T46" fmla="*/ 294449 w 969654"/>
              <a:gd name="T47" fmla="*/ 187267 h 903534"/>
              <a:gd name="T48" fmla="*/ 240449 w 969654"/>
              <a:gd name="T49" fmla="*/ 241267 h 903534"/>
              <a:gd name="T50" fmla="*/ 294449 w 969654"/>
              <a:gd name="T51" fmla="*/ 295267 h 903534"/>
              <a:gd name="T52" fmla="*/ 348449 w 969654"/>
              <a:gd name="T53" fmla="*/ 241267 h 903534"/>
              <a:gd name="T54" fmla="*/ 294449 w 969654"/>
              <a:gd name="T55" fmla="*/ 187267 h 903534"/>
              <a:gd name="T56" fmla="*/ 408549 w 969654"/>
              <a:gd name="T57" fmla="*/ 168 h 903534"/>
              <a:gd name="T58" fmla="*/ 553141 w 969654"/>
              <a:gd name="T59" fmla="*/ 18800 h 903534"/>
              <a:gd name="T60" fmla="*/ 840274 w 969654"/>
              <a:gd name="T61" fmla="*/ 375462 h 903534"/>
              <a:gd name="T62" fmla="*/ 535419 w 969654"/>
              <a:gd name="T63" fmla="*/ 357502 h 903534"/>
              <a:gd name="T64" fmla="*/ 440218 w 969654"/>
              <a:gd name="T65" fmla="*/ 697308 h 903534"/>
              <a:gd name="T66" fmla="*/ 478397 w 969654"/>
              <a:gd name="T67" fmla="*/ 739559 h 903534"/>
              <a:gd name="T68" fmla="*/ 366675 w 969654"/>
              <a:gd name="T69" fmla="*/ 741395 h 903534"/>
              <a:gd name="T70" fmla="*/ 245711 w 969654"/>
              <a:gd name="T71" fmla="*/ 837584 h 903534"/>
              <a:gd name="T72" fmla="*/ 214226 w 969654"/>
              <a:gd name="T73" fmla="*/ 696474 h 903534"/>
              <a:gd name="T74" fmla="*/ 54436 w 969654"/>
              <a:gd name="T75" fmla="*/ 189343 h 903534"/>
              <a:gd name="T76" fmla="*/ 408549 w 969654"/>
              <a:gd name="T77" fmla="*/ 168 h 90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mn-lt"/>
              <a:ea typeface="+mn-ea"/>
              <a:cs typeface="+mn-cs"/>
            </a:endParaRPr>
          </a:p>
        </p:txBody>
      </p:sp>
      <p:sp>
        <p:nvSpPr>
          <p:cNvPr id="11" name="KSO_Shape"/>
          <p:cNvSpPr>
            <a:spLocks noChangeAspect="1"/>
          </p:cNvSpPr>
          <p:nvPr/>
        </p:nvSpPr>
        <p:spPr bwMode="auto">
          <a:xfrm>
            <a:off x="5976938" y="2905125"/>
            <a:ext cx="558800" cy="311150"/>
          </a:xfrm>
          <a:custGeom>
            <a:avLst/>
            <a:gdLst>
              <a:gd name="T0" fmla="*/ 905551 w 2263730"/>
              <a:gd name="T1" fmla="*/ 0 h 1265688"/>
              <a:gd name="T2" fmla="*/ 1073606 w 2263730"/>
              <a:gd name="T3" fmla="*/ 36122 h 1265688"/>
              <a:gd name="T4" fmla="*/ 695253 w 2263730"/>
              <a:gd name="T5" fmla="*/ 481416 h 1265688"/>
              <a:gd name="T6" fmla="*/ 584749 w 2263730"/>
              <a:gd name="T7" fmla="*/ 459054 h 1265688"/>
              <a:gd name="T8" fmla="*/ 536229 w 2263730"/>
              <a:gd name="T9" fmla="*/ 467989 h 1265688"/>
              <a:gd name="T10" fmla="*/ 398547 w 2263730"/>
              <a:gd name="T11" fmla="*/ 640069 h 1265688"/>
              <a:gd name="T12" fmla="*/ 150529 w 2263730"/>
              <a:gd name="T13" fmla="*/ 939037 h 1265688"/>
              <a:gd name="T14" fmla="*/ 360867 w 2263730"/>
              <a:gd name="T15" fmla="*/ 1221858 h 1265688"/>
              <a:gd name="T16" fmla="*/ 191624 w 2263730"/>
              <a:gd name="T17" fmla="*/ 959585 h 1265688"/>
              <a:gd name="T18" fmla="*/ 439642 w 2263730"/>
              <a:gd name="T19" fmla="*/ 660617 h 1265688"/>
              <a:gd name="T20" fmla="*/ 577324 w 2263730"/>
              <a:gd name="T21" fmla="*/ 488537 h 1265688"/>
              <a:gd name="T22" fmla="*/ 625844 w 2263730"/>
              <a:gd name="T23" fmla="*/ 479602 h 1265688"/>
              <a:gd name="T24" fmla="*/ 736348 w 2263730"/>
              <a:gd name="T25" fmla="*/ 501964 h 1265688"/>
              <a:gd name="T26" fmla="*/ 1329741 w 2263730"/>
              <a:gd name="T27" fmla="*/ 20548 h 1265688"/>
              <a:gd name="T28" fmla="*/ 1926075 w 2263730"/>
              <a:gd name="T29" fmla="*/ 554079 h 1265688"/>
              <a:gd name="T30" fmla="*/ 1917927 w 2263730"/>
              <a:gd name="T31" fmla="*/ 638343 h 1265688"/>
              <a:gd name="T32" fmla="*/ 2263730 w 2263730"/>
              <a:gd name="T33" fmla="*/ 959585 h 1265688"/>
              <a:gd name="T34" fmla="*/ 1992071 w 2263730"/>
              <a:gd name="T35" fmla="*/ 1265207 h 1265688"/>
              <a:gd name="T36" fmla="*/ 1990321 w 2263730"/>
              <a:gd name="T37" fmla="*/ 1265688 h 1265688"/>
              <a:gd name="T38" fmla="*/ 465245 w 2263730"/>
              <a:gd name="T39" fmla="*/ 1265688 h 1265688"/>
              <a:gd name="T40" fmla="*/ 370547 w 2263730"/>
              <a:gd name="T41" fmla="*/ 1265688 h 1265688"/>
              <a:gd name="T42" fmla="*/ 351179 w 2263730"/>
              <a:gd name="T43" fmla="*/ 1263493 h 1265688"/>
              <a:gd name="T44" fmla="*/ 329229 w 2263730"/>
              <a:gd name="T45" fmla="*/ 1265688 h 1265688"/>
              <a:gd name="T46" fmla="*/ 0 w 2263730"/>
              <a:gd name="T47" fmla="*/ 939037 h 1265688"/>
              <a:gd name="T48" fmla="*/ 197338 w 2263730"/>
              <a:gd name="T49" fmla="*/ 640069 h 1265688"/>
              <a:gd name="T50" fmla="*/ 306885 w 2263730"/>
              <a:gd name="T51" fmla="*/ 467989 h 1265688"/>
              <a:gd name="T52" fmla="*/ 345490 w 2263730"/>
              <a:gd name="T53" fmla="*/ 459054 h 1265688"/>
              <a:gd name="T54" fmla="*/ 433414 w 2263730"/>
              <a:gd name="T55" fmla="*/ 481416 h 1265688"/>
              <a:gd name="T56" fmla="*/ 905551 w 2263730"/>
              <a:gd name="T57" fmla="*/ 0 h 1265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mn-lt"/>
              <a:ea typeface="+mn-ea"/>
              <a:cs typeface="+mn-cs"/>
            </a:endParaRPr>
          </a:p>
        </p:txBody>
      </p:sp>
      <p:sp>
        <p:nvSpPr>
          <p:cNvPr id="12" name="Freeform 14"/>
          <p:cNvSpPr>
            <a:spLocks noChangeAspect="1" noEditPoints="1"/>
          </p:cNvSpPr>
          <p:nvPr/>
        </p:nvSpPr>
        <p:spPr bwMode="auto">
          <a:xfrm>
            <a:off x="4911725" y="3262313"/>
            <a:ext cx="454025" cy="661988"/>
          </a:xfrm>
          <a:custGeom>
            <a:avLst/>
            <a:gdLst>
              <a:gd name="T0" fmla="*/ 88 w 141"/>
              <a:gd name="T1" fmla="*/ 3 h 205"/>
              <a:gd name="T2" fmla="*/ 137 w 141"/>
              <a:gd name="T3" fmla="*/ 53 h 205"/>
              <a:gd name="T4" fmla="*/ 122 w 141"/>
              <a:gd name="T5" fmla="*/ 117 h 205"/>
              <a:gd name="T6" fmla="*/ 116 w 141"/>
              <a:gd name="T7" fmla="*/ 140 h 205"/>
              <a:gd name="T8" fmla="*/ 115 w 141"/>
              <a:gd name="T9" fmla="*/ 160 h 205"/>
              <a:gd name="T10" fmla="*/ 106 w 141"/>
              <a:gd name="T11" fmla="*/ 186 h 205"/>
              <a:gd name="T12" fmla="*/ 82 w 141"/>
              <a:gd name="T13" fmla="*/ 204 h 205"/>
              <a:gd name="T14" fmla="*/ 37 w 141"/>
              <a:gd name="T15" fmla="*/ 189 h 205"/>
              <a:gd name="T16" fmla="*/ 25 w 141"/>
              <a:gd name="T17" fmla="*/ 163 h 205"/>
              <a:gd name="T18" fmla="*/ 25 w 141"/>
              <a:gd name="T19" fmla="*/ 146 h 205"/>
              <a:gd name="T20" fmla="*/ 23 w 141"/>
              <a:gd name="T21" fmla="*/ 133 h 205"/>
              <a:gd name="T22" fmla="*/ 6 w 141"/>
              <a:gd name="T23" fmla="*/ 94 h 205"/>
              <a:gd name="T24" fmla="*/ 43 w 141"/>
              <a:gd name="T25" fmla="*/ 6 h 205"/>
              <a:gd name="T26" fmla="*/ 66 w 141"/>
              <a:gd name="T27" fmla="*/ 0 h 205"/>
              <a:gd name="T28" fmla="*/ 70 w 141"/>
              <a:gd name="T29" fmla="*/ 141 h 205"/>
              <a:gd name="T30" fmla="*/ 104 w 141"/>
              <a:gd name="T31" fmla="*/ 135 h 205"/>
              <a:gd name="T32" fmla="*/ 118 w 141"/>
              <a:gd name="T33" fmla="*/ 97 h 205"/>
              <a:gd name="T34" fmla="*/ 105 w 141"/>
              <a:gd name="T35" fmla="*/ 26 h 205"/>
              <a:gd name="T36" fmla="*/ 15 w 141"/>
              <a:gd name="T37" fmla="*/ 80 h 205"/>
              <a:gd name="T38" fmla="*/ 36 w 141"/>
              <a:gd name="T39" fmla="*/ 136 h 205"/>
              <a:gd name="T40" fmla="*/ 70 w 141"/>
              <a:gd name="T41" fmla="*/ 141 h 205"/>
              <a:gd name="T42" fmla="*/ 43 w 141"/>
              <a:gd name="T43" fmla="*/ 147 h 205"/>
              <a:gd name="T44" fmla="*/ 43 w 141"/>
              <a:gd name="T45" fmla="*/ 158 h 205"/>
              <a:gd name="T46" fmla="*/ 97 w 141"/>
              <a:gd name="T47" fmla="*/ 158 h 205"/>
              <a:gd name="T48" fmla="*/ 97 w 141"/>
              <a:gd name="T49" fmla="*/ 147 h 205"/>
              <a:gd name="T50" fmla="*/ 70 w 141"/>
              <a:gd name="T51" fmla="*/ 164 h 205"/>
              <a:gd name="T52" fmla="*/ 37 w 141"/>
              <a:gd name="T53" fmla="*/ 167 h 205"/>
              <a:gd name="T54" fmla="*/ 81 w 141"/>
              <a:gd name="T55" fmla="*/ 175 h 205"/>
              <a:gd name="T56" fmla="*/ 103 w 141"/>
              <a:gd name="T57" fmla="*/ 171 h 205"/>
              <a:gd name="T58" fmla="*/ 70 w 141"/>
              <a:gd name="T59" fmla="*/ 164 h 205"/>
              <a:gd name="T60" fmla="*/ 58 w 141"/>
              <a:gd name="T61" fmla="*/ 191 h 205"/>
              <a:gd name="T62" fmla="*/ 92 w 141"/>
              <a:gd name="T63" fmla="*/ 18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205">
                <a:moveTo>
                  <a:pt x="74" y="0"/>
                </a:moveTo>
                <a:cubicBezTo>
                  <a:pt x="78" y="1"/>
                  <a:pt x="83" y="1"/>
                  <a:pt x="88" y="3"/>
                </a:cubicBezTo>
                <a:cubicBezTo>
                  <a:pt x="100" y="6"/>
                  <a:pt x="110" y="12"/>
                  <a:pt x="119" y="21"/>
                </a:cubicBezTo>
                <a:cubicBezTo>
                  <a:pt x="128" y="30"/>
                  <a:pt x="134" y="40"/>
                  <a:pt x="137" y="53"/>
                </a:cubicBezTo>
                <a:cubicBezTo>
                  <a:pt x="141" y="70"/>
                  <a:pt x="139" y="86"/>
                  <a:pt x="130" y="102"/>
                </a:cubicBezTo>
                <a:cubicBezTo>
                  <a:pt x="128" y="107"/>
                  <a:pt x="125" y="112"/>
                  <a:pt x="122" y="117"/>
                </a:cubicBezTo>
                <a:cubicBezTo>
                  <a:pt x="119" y="123"/>
                  <a:pt x="117" y="130"/>
                  <a:pt x="117" y="138"/>
                </a:cubicBezTo>
                <a:cubicBezTo>
                  <a:pt x="117" y="139"/>
                  <a:pt x="116" y="139"/>
                  <a:pt x="116" y="140"/>
                </a:cubicBezTo>
                <a:cubicBezTo>
                  <a:pt x="116" y="142"/>
                  <a:pt x="115" y="147"/>
                  <a:pt x="116" y="149"/>
                </a:cubicBezTo>
                <a:cubicBezTo>
                  <a:pt x="117" y="153"/>
                  <a:pt x="116" y="156"/>
                  <a:pt x="115" y="160"/>
                </a:cubicBezTo>
                <a:cubicBezTo>
                  <a:pt x="115" y="160"/>
                  <a:pt x="114" y="161"/>
                  <a:pt x="115" y="162"/>
                </a:cubicBezTo>
                <a:cubicBezTo>
                  <a:pt x="118" y="171"/>
                  <a:pt x="115" y="181"/>
                  <a:pt x="106" y="186"/>
                </a:cubicBezTo>
                <a:cubicBezTo>
                  <a:pt x="105" y="186"/>
                  <a:pt x="104" y="187"/>
                  <a:pt x="104" y="188"/>
                </a:cubicBezTo>
                <a:cubicBezTo>
                  <a:pt x="100" y="198"/>
                  <a:pt x="93" y="204"/>
                  <a:pt x="82" y="204"/>
                </a:cubicBezTo>
                <a:cubicBezTo>
                  <a:pt x="74" y="205"/>
                  <a:pt x="65" y="205"/>
                  <a:pt x="56" y="204"/>
                </a:cubicBezTo>
                <a:cubicBezTo>
                  <a:pt x="46" y="203"/>
                  <a:pt x="40" y="198"/>
                  <a:pt x="37" y="189"/>
                </a:cubicBezTo>
                <a:cubicBezTo>
                  <a:pt x="36" y="187"/>
                  <a:pt x="35" y="186"/>
                  <a:pt x="33" y="185"/>
                </a:cubicBezTo>
                <a:cubicBezTo>
                  <a:pt x="25" y="181"/>
                  <a:pt x="22" y="171"/>
                  <a:pt x="25" y="163"/>
                </a:cubicBezTo>
                <a:cubicBezTo>
                  <a:pt x="25" y="161"/>
                  <a:pt x="26" y="161"/>
                  <a:pt x="25" y="159"/>
                </a:cubicBezTo>
                <a:cubicBezTo>
                  <a:pt x="23" y="155"/>
                  <a:pt x="23" y="151"/>
                  <a:pt x="25" y="146"/>
                </a:cubicBezTo>
                <a:cubicBezTo>
                  <a:pt x="25" y="145"/>
                  <a:pt x="25" y="144"/>
                  <a:pt x="25" y="143"/>
                </a:cubicBezTo>
                <a:cubicBezTo>
                  <a:pt x="24" y="140"/>
                  <a:pt x="23" y="137"/>
                  <a:pt x="23" y="133"/>
                </a:cubicBezTo>
                <a:cubicBezTo>
                  <a:pt x="22" y="126"/>
                  <a:pt x="19" y="119"/>
                  <a:pt x="15" y="113"/>
                </a:cubicBezTo>
                <a:cubicBezTo>
                  <a:pt x="12" y="107"/>
                  <a:pt x="9" y="101"/>
                  <a:pt x="6" y="94"/>
                </a:cubicBezTo>
                <a:cubicBezTo>
                  <a:pt x="1" y="83"/>
                  <a:pt x="0" y="70"/>
                  <a:pt x="2" y="58"/>
                </a:cubicBezTo>
                <a:cubicBezTo>
                  <a:pt x="7" y="33"/>
                  <a:pt x="21" y="16"/>
                  <a:pt x="43" y="6"/>
                </a:cubicBezTo>
                <a:cubicBezTo>
                  <a:pt x="50" y="3"/>
                  <a:pt x="57" y="1"/>
                  <a:pt x="64" y="0"/>
                </a:cubicBezTo>
                <a:cubicBezTo>
                  <a:pt x="65" y="0"/>
                  <a:pt x="65" y="0"/>
                  <a:pt x="66" y="0"/>
                </a:cubicBezTo>
                <a:cubicBezTo>
                  <a:pt x="69" y="0"/>
                  <a:pt x="71" y="0"/>
                  <a:pt x="74" y="0"/>
                </a:cubicBezTo>
                <a:close/>
                <a:moveTo>
                  <a:pt x="70" y="141"/>
                </a:moveTo>
                <a:cubicBezTo>
                  <a:pt x="79" y="141"/>
                  <a:pt x="88" y="141"/>
                  <a:pt x="97" y="141"/>
                </a:cubicBezTo>
                <a:cubicBezTo>
                  <a:pt x="102" y="141"/>
                  <a:pt x="103" y="140"/>
                  <a:pt x="104" y="135"/>
                </a:cubicBezTo>
                <a:cubicBezTo>
                  <a:pt x="105" y="129"/>
                  <a:pt x="106" y="123"/>
                  <a:pt x="108" y="118"/>
                </a:cubicBezTo>
                <a:cubicBezTo>
                  <a:pt x="111" y="110"/>
                  <a:pt x="115" y="104"/>
                  <a:pt x="118" y="97"/>
                </a:cubicBezTo>
                <a:cubicBezTo>
                  <a:pt x="122" y="90"/>
                  <a:pt x="125" y="82"/>
                  <a:pt x="126" y="74"/>
                </a:cubicBezTo>
                <a:cubicBezTo>
                  <a:pt x="127" y="55"/>
                  <a:pt x="120" y="38"/>
                  <a:pt x="105" y="26"/>
                </a:cubicBezTo>
                <a:cubicBezTo>
                  <a:pt x="86" y="10"/>
                  <a:pt x="61" y="9"/>
                  <a:pt x="40" y="21"/>
                </a:cubicBezTo>
                <a:cubicBezTo>
                  <a:pt x="21" y="34"/>
                  <a:pt x="11" y="56"/>
                  <a:pt x="15" y="80"/>
                </a:cubicBezTo>
                <a:cubicBezTo>
                  <a:pt x="16" y="88"/>
                  <a:pt x="20" y="95"/>
                  <a:pt x="24" y="102"/>
                </a:cubicBezTo>
                <a:cubicBezTo>
                  <a:pt x="30" y="113"/>
                  <a:pt x="35" y="124"/>
                  <a:pt x="36" y="136"/>
                </a:cubicBezTo>
                <a:cubicBezTo>
                  <a:pt x="36" y="140"/>
                  <a:pt x="38" y="141"/>
                  <a:pt x="42" y="141"/>
                </a:cubicBezTo>
                <a:cubicBezTo>
                  <a:pt x="52" y="141"/>
                  <a:pt x="61" y="141"/>
                  <a:pt x="70" y="141"/>
                </a:cubicBezTo>
                <a:close/>
                <a:moveTo>
                  <a:pt x="70" y="147"/>
                </a:moveTo>
                <a:cubicBezTo>
                  <a:pt x="61" y="147"/>
                  <a:pt x="52" y="147"/>
                  <a:pt x="43" y="147"/>
                </a:cubicBezTo>
                <a:cubicBezTo>
                  <a:pt x="40" y="147"/>
                  <a:pt x="38" y="148"/>
                  <a:pt x="37" y="150"/>
                </a:cubicBezTo>
                <a:cubicBezTo>
                  <a:pt x="35" y="154"/>
                  <a:pt x="38" y="158"/>
                  <a:pt x="43" y="158"/>
                </a:cubicBezTo>
                <a:cubicBezTo>
                  <a:pt x="55" y="158"/>
                  <a:pt x="68" y="158"/>
                  <a:pt x="81" y="158"/>
                </a:cubicBezTo>
                <a:cubicBezTo>
                  <a:pt x="86" y="158"/>
                  <a:pt x="92" y="158"/>
                  <a:pt x="97" y="158"/>
                </a:cubicBezTo>
                <a:cubicBezTo>
                  <a:pt x="100" y="158"/>
                  <a:pt x="102" y="157"/>
                  <a:pt x="103" y="155"/>
                </a:cubicBezTo>
                <a:cubicBezTo>
                  <a:pt x="105" y="151"/>
                  <a:pt x="102" y="147"/>
                  <a:pt x="97" y="147"/>
                </a:cubicBezTo>
                <a:cubicBezTo>
                  <a:pt x="88" y="147"/>
                  <a:pt x="79" y="147"/>
                  <a:pt x="70" y="147"/>
                </a:cubicBezTo>
                <a:close/>
                <a:moveTo>
                  <a:pt x="70" y="164"/>
                </a:moveTo>
                <a:cubicBezTo>
                  <a:pt x="61" y="164"/>
                  <a:pt x="52" y="164"/>
                  <a:pt x="43" y="164"/>
                </a:cubicBezTo>
                <a:cubicBezTo>
                  <a:pt x="40" y="164"/>
                  <a:pt x="38" y="165"/>
                  <a:pt x="37" y="167"/>
                </a:cubicBezTo>
                <a:cubicBezTo>
                  <a:pt x="35" y="171"/>
                  <a:pt x="38" y="175"/>
                  <a:pt x="43" y="175"/>
                </a:cubicBezTo>
                <a:cubicBezTo>
                  <a:pt x="55" y="175"/>
                  <a:pt x="68" y="175"/>
                  <a:pt x="81" y="175"/>
                </a:cubicBezTo>
                <a:cubicBezTo>
                  <a:pt x="86" y="175"/>
                  <a:pt x="92" y="175"/>
                  <a:pt x="97" y="175"/>
                </a:cubicBezTo>
                <a:cubicBezTo>
                  <a:pt x="100" y="175"/>
                  <a:pt x="102" y="174"/>
                  <a:pt x="103" y="171"/>
                </a:cubicBezTo>
                <a:cubicBezTo>
                  <a:pt x="105" y="168"/>
                  <a:pt x="102" y="164"/>
                  <a:pt x="97" y="164"/>
                </a:cubicBezTo>
                <a:cubicBezTo>
                  <a:pt x="88" y="164"/>
                  <a:pt x="79" y="164"/>
                  <a:pt x="70" y="164"/>
                </a:cubicBezTo>
                <a:close/>
                <a:moveTo>
                  <a:pt x="48" y="181"/>
                </a:moveTo>
                <a:cubicBezTo>
                  <a:pt x="48" y="186"/>
                  <a:pt x="52" y="191"/>
                  <a:pt x="58" y="191"/>
                </a:cubicBezTo>
                <a:cubicBezTo>
                  <a:pt x="66" y="192"/>
                  <a:pt x="74" y="192"/>
                  <a:pt x="82" y="191"/>
                </a:cubicBezTo>
                <a:cubicBezTo>
                  <a:pt x="88" y="191"/>
                  <a:pt x="92" y="186"/>
                  <a:pt x="92" y="181"/>
                </a:cubicBezTo>
                <a:cubicBezTo>
                  <a:pt x="77" y="181"/>
                  <a:pt x="63" y="181"/>
                  <a:pt x="48" y="1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3" name="矩形 12"/>
          <p:cNvSpPr/>
          <p:nvPr/>
        </p:nvSpPr>
        <p:spPr>
          <a:xfrm>
            <a:off x="1447800" y="3043238"/>
            <a:ext cx="2900363" cy="738188"/>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4" name="矩形 28"/>
          <p:cNvSpPr>
            <a:spLocks noChangeArrowheads="1"/>
          </p:cNvSpPr>
          <p:nvPr/>
        </p:nvSpPr>
        <p:spPr bwMode="auto">
          <a:xfrm>
            <a:off x="2749550" y="2735263"/>
            <a:ext cx="1598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ADD YOUR TEXT</a:t>
            </a:r>
            <a:endPar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
        <p:nvSpPr>
          <p:cNvPr id="15" name="矩形 14"/>
          <p:cNvSpPr/>
          <p:nvPr/>
        </p:nvSpPr>
        <p:spPr>
          <a:xfrm>
            <a:off x="1282700" y="5735638"/>
            <a:ext cx="2900363" cy="73977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6" name="矩形 28"/>
          <p:cNvSpPr>
            <a:spLocks noChangeArrowheads="1"/>
          </p:cNvSpPr>
          <p:nvPr/>
        </p:nvSpPr>
        <p:spPr bwMode="auto">
          <a:xfrm>
            <a:off x="2582863" y="542925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ADD YOUR TEXT</a:t>
            </a:r>
            <a:endPar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
        <p:nvSpPr>
          <p:cNvPr id="17" name="矩形 16"/>
          <p:cNvSpPr/>
          <p:nvPr/>
        </p:nvSpPr>
        <p:spPr>
          <a:xfrm>
            <a:off x="7367588" y="4932363"/>
            <a:ext cx="2900363" cy="739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8" name="矩形 28"/>
          <p:cNvSpPr>
            <a:spLocks noChangeArrowheads="1"/>
          </p:cNvSpPr>
          <p:nvPr/>
        </p:nvSpPr>
        <p:spPr bwMode="auto">
          <a:xfrm>
            <a:off x="7367588" y="4625975"/>
            <a:ext cx="1598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ADD YOUR TEXT</a:t>
            </a:r>
            <a:endPar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
        <p:nvSpPr>
          <p:cNvPr id="19" name="矩形 18"/>
          <p:cNvSpPr/>
          <p:nvPr/>
        </p:nvSpPr>
        <p:spPr>
          <a:xfrm>
            <a:off x="6635750" y="2232025"/>
            <a:ext cx="2900363" cy="7381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0" name="矩形 28"/>
          <p:cNvSpPr>
            <a:spLocks noChangeArrowheads="1"/>
          </p:cNvSpPr>
          <p:nvPr/>
        </p:nvSpPr>
        <p:spPr bwMode="auto">
          <a:xfrm>
            <a:off x="6635750" y="1924050"/>
            <a:ext cx="1598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rPr>
              <a:t>ADD YOUR TEXT</a:t>
            </a:r>
            <a:endParaRPr kumimoji="0" lang="zh-CN" altLang="en-US" sz="1600" b="0" i="0" u="none" strike="noStrike" kern="1200" cap="none" spc="0" normalizeH="0" baseline="0" noProof="0" dirty="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22530" name="组合 2"/>
          <p:cNvGrpSpPr/>
          <p:nvPr/>
        </p:nvGrpSpPr>
        <p:grpSpPr>
          <a:xfrm>
            <a:off x="4938713" y="1843088"/>
            <a:ext cx="2295525" cy="4879975"/>
            <a:chOff x="4938284" y="1842453"/>
            <a:chExt cx="2295978" cy="4880962"/>
          </a:xfrm>
        </p:grpSpPr>
        <p:grpSp>
          <p:nvGrpSpPr>
            <p:cNvPr id="22531" name="组合 4"/>
            <p:cNvGrpSpPr/>
            <p:nvPr/>
          </p:nvGrpSpPr>
          <p:grpSpPr>
            <a:xfrm>
              <a:off x="4938284" y="1842453"/>
              <a:ext cx="2295978" cy="4790233"/>
              <a:chOff x="4938284" y="1808163"/>
              <a:chExt cx="2295978" cy="4790233"/>
            </a:xfrm>
          </p:grpSpPr>
          <p:sp>
            <p:nvSpPr>
              <p:cNvPr id="7" name="椭圆 6"/>
              <p:cNvSpPr/>
              <p:nvPr/>
            </p:nvSpPr>
            <p:spPr>
              <a:xfrm>
                <a:off x="6319862" y="4293602"/>
                <a:ext cx="914400" cy="914400"/>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8" name="Rectangle 506"/>
              <p:cNvSpPr>
                <a:spLocks noChangeArrowheads="1"/>
              </p:cNvSpPr>
              <p:nvPr/>
            </p:nvSpPr>
            <p:spPr bwMode="auto">
              <a:xfrm flipV="1">
                <a:off x="6324600" y="4732808"/>
                <a:ext cx="162295" cy="1115845"/>
              </a:xfrm>
              <a:prstGeom prst="rect">
                <a:avLst/>
              </a:prstGeom>
              <a:solidFill>
                <a:srgbClr val="BC87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endParaRPr>
              </a:p>
            </p:txBody>
          </p:sp>
          <p:sp>
            <p:nvSpPr>
              <p:cNvPr id="9" name="椭圆 8"/>
              <p:cNvSpPr/>
              <p:nvPr/>
            </p:nvSpPr>
            <p:spPr>
              <a:xfrm>
                <a:off x="6160517" y="2810614"/>
                <a:ext cx="914400" cy="914400"/>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 name="Rectangle 506"/>
              <p:cNvSpPr>
                <a:spLocks noChangeArrowheads="1"/>
              </p:cNvSpPr>
              <p:nvPr/>
            </p:nvSpPr>
            <p:spPr bwMode="auto">
              <a:xfrm flipV="1">
                <a:off x="6164375" y="3281648"/>
                <a:ext cx="162295" cy="2567005"/>
              </a:xfrm>
              <a:prstGeom prst="rect">
                <a:avLst/>
              </a:prstGeom>
              <a:solidFill>
                <a:srgbClr val="C31C4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endParaRPr>
              </a:p>
            </p:txBody>
          </p:sp>
          <p:sp>
            <p:nvSpPr>
              <p:cNvPr id="11" name="椭圆 10"/>
              <p:cNvSpPr/>
              <p:nvPr/>
            </p:nvSpPr>
            <p:spPr>
              <a:xfrm>
                <a:off x="6002080" y="1808163"/>
                <a:ext cx="914400" cy="914400"/>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2" name="Rectangle 506"/>
              <p:cNvSpPr>
                <a:spLocks noChangeArrowheads="1"/>
              </p:cNvSpPr>
              <p:nvPr/>
            </p:nvSpPr>
            <p:spPr bwMode="auto">
              <a:xfrm flipV="1">
                <a:off x="6002080" y="2265363"/>
                <a:ext cx="162295" cy="3583292"/>
              </a:xfrm>
              <a:prstGeom prst="rect">
                <a:avLst/>
              </a:prstGeom>
              <a:solidFill>
                <a:srgbClr val="038497"/>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endParaRPr>
              </a:p>
            </p:txBody>
          </p:sp>
          <p:sp>
            <p:nvSpPr>
              <p:cNvPr id="13" name="Freeform 508"/>
              <p:cNvSpPr/>
              <p:nvPr/>
            </p:nvSpPr>
            <p:spPr bwMode="auto">
              <a:xfrm flipV="1">
                <a:off x="5685650" y="5842459"/>
                <a:ext cx="801245" cy="755937"/>
              </a:xfrm>
              <a:custGeom>
                <a:avLst/>
                <a:gdLst>
                  <a:gd name="T0" fmla="*/ 73025 w 92"/>
                  <a:gd name="T1" fmla="*/ 0 h 129"/>
                  <a:gd name="T2" fmla="*/ 0 w 92"/>
                  <a:gd name="T3" fmla="*/ 204787 h 129"/>
                  <a:gd name="T4" fmla="*/ 146050 w 92"/>
                  <a:gd name="T5" fmla="*/ 204787 h 129"/>
                  <a:gd name="T6" fmla="*/ 73025 w 92"/>
                  <a:gd name="T7" fmla="*/ 0 h 1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29">
                    <a:moveTo>
                      <a:pt x="46" y="0"/>
                    </a:moveTo>
                    <a:lnTo>
                      <a:pt x="0" y="129"/>
                    </a:lnTo>
                    <a:lnTo>
                      <a:pt x="92" y="129"/>
                    </a:lnTo>
                    <a:lnTo>
                      <a:pt x="46" y="0"/>
                    </a:lnTo>
                    <a:close/>
                  </a:path>
                </a:pathLst>
              </a:custGeom>
              <a:solidFill>
                <a:srgbClr val="F4E3B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mn-lt"/>
                  <a:ea typeface="+mn-ea"/>
                  <a:cs typeface="+mn-cs"/>
                </a:endParaRPr>
              </a:p>
            </p:txBody>
          </p:sp>
          <p:sp>
            <p:nvSpPr>
              <p:cNvPr id="14" name="椭圆 13"/>
              <p:cNvSpPr/>
              <p:nvPr/>
            </p:nvSpPr>
            <p:spPr>
              <a:xfrm flipH="1">
                <a:off x="4938284" y="3805986"/>
                <a:ext cx="914400" cy="914400"/>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5" name="Rectangle 506"/>
              <p:cNvSpPr>
                <a:spLocks noChangeArrowheads="1"/>
              </p:cNvSpPr>
              <p:nvPr/>
            </p:nvSpPr>
            <p:spPr bwMode="auto">
              <a:xfrm flipH="1" flipV="1">
                <a:off x="5685649" y="4239501"/>
                <a:ext cx="162295" cy="1602957"/>
              </a:xfrm>
              <a:prstGeom prst="rect">
                <a:avLst/>
              </a:prstGeom>
              <a:solidFill>
                <a:srgbClr val="BC87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endParaRPr>
              </a:p>
            </p:txBody>
          </p:sp>
          <p:sp>
            <p:nvSpPr>
              <p:cNvPr id="16" name="椭圆 15"/>
              <p:cNvSpPr/>
              <p:nvPr/>
            </p:nvSpPr>
            <p:spPr>
              <a:xfrm flipH="1">
                <a:off x="5097629" y="2397175"/>
                <a:ext cx="914400" cy="914400"/>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7" name="Rectangle 506"/>
              <p:cNvSpPr>
                <a:spLocks noChangeArrowheads="1"/>
              </p:cNvSpPr>
              <p:nvPr/>
            </p:nvSpPr>
            <p:spPr bwMode="auto">
              <a:xfrm flipH="1" flipV="1">
                <a:off x="5845874" y="2854373"/>
                <a:ext cx="162295" cy="2988086"/>
              </a:xfrm>
              <a:prstGeom prst="rect">
                <a:avLst/>
              </a:prstGeom>
              <a:solidFill>
                <a:srgbClr val="BA636E"/>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bg2">
                      <a:lumMod val="25000"/>
                    </a:schemeClr>
                  </a:solidFill>
                  <a:effectLst/>
                  <a:uLnTx/>
                  <a:uFillTx/>
                  <a:latin typeface="Calibri" panose="020F0502020204030204" pitchFamily="34" charset="0"/>
                  <a:ea typeface="Microsoft YaHei" panose="020B0503020204020204" charset="-122"/>
                  <a:cs typeface="+mn-cs"/>
                </a:endParaRPr>
              </a:p>
            </p:txBody>
          </p:sp>
        </p:grpSp>
        <p:sp>
          <p:nvSpPr>
            <p:cNvPr id="6" name="梯形 5"/>
            <p:cNvSpPr/>
            <p:nvPr/>
          </p:nvSpPr>
          <p:spPr>
            <a:xfrm flipV="1">
              <a:off x="5994863" y="6410738"/>
              <a:ext cx="184704" cy="312677"/>
            </a:xfrm>
            <a:prstGeom prst="trapezoid">
              <a:avLst>
                <a:gd name="adj" fmla="val 37931"/>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18" name="KSO_Shape"/>
          <p:cNvSpPr/>
          <p:nvPr/>
        </p:nvSpPr>
        <p:spPr>
          <a:xfrm>
            <a:off x="6405563" y="3092450"/>
            <a:ext cx="479425" cy="41910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9" name="Freeform 9"/>
          <p:cNvSpPr>
            <a:spLocks noEditPoints="1"/>
          </p:cNvSpPr>
          <p:nvPr/>
        </p:nvSpPr>
        <p:spPr bwMode="auto">
          <a:xfrm>
            <a:off x="6596063" y="4562475"/>
            <a:ext cx="385763" cy="385763"/>
          </a:xfrm>
          <a:custGeom>
            <a:avLst/>
            <a:gdLst>
              <a:gd name="T0" fmla="*/ 1973 w 2073"/>
              <a:gd name="T1" fmla="*/ 643 h 2073"/>
              <a:gd name="T2" fmla="*/ 1883 w 2073"/>
              <a:gd name="T3" fmla="*/ 734 h 2073"/>
              <a:gd name="T4" fmla="*/ 1339 w 2073"/>
              <a:gd name="T5" fmla="*/ 191 h 2073"/>
              <a:gd name="T6" fmla="*/ 1430 w 2073"/>
              <a:gd name="T7" fmla="*/ 100 h 2073"/>
              <a:gd name="T8" fmla="*/ 1792 w 2073"/>
              <a:gd name="T9" fmla="*/ 100 h 2073"/>
              <a:gd name="T10" fmla="*/ 1973 w 2073"/>
              <a:gd name="T11" fmla="*/ 281 h 2073"/>
              <a:gd name="T12" fmla="*/ 1973 w 2073"/>
              <a:gd name="T13" fmla="*/ 643 h 2073"/>
              <a:gd name="T14" fmla="*/ 706 w 2073"/>
              <a:gd name="T15" fmla="*/ 1729 h 2073"/>
              <a:gd name="T16" fmla="*/ 706 w 2073"/>
              <a:gd name="T17" fmla="*/ 1820 h 2073"/>
              <a:gd name="T18" fmla="*/ 796 w 2073"/>
              <a:gd name="T19" fmla="*/ 1820 h 2073"/>
              <a:gd name="T20" fmla="*/ 1792 w 2073"/>
              <a:gd name="T21" fmla="*/ 824 h 2073"/>
              <a:gd name="T22" fmla="*/ 1701 w 2073"/>
              <a:gd name="T23" fmla="*/ 734 h 2073"/>
              <a:gd name="T24" fmla="*/ 706 w 2073"/>
              <a:gd name="T25" fmla="*/ 1729 h 2073"/>
              <a:gd name="T26" fmla="*/ 253 w 2073"/>
              <a:gd name="T27" fmla="*/ 1277 h 2073"/>
              <a:gd name="T28" fmla="*/ 253 w 2073"/>
              <a:gd name="T29" fmla="*/ 1367 h 2073"/>
              <a:gd name="T30" fmla="*/ 344 w 2073"/>
              <a:gd name="T31" fmla="*/ 1367 h 2073"/>
              <a:gd name="T32" fmla="*/ 1339 w 2073"/>
              <a:gd name="T33" fmla="*/ 372 h 2073"/>
              <a:gd name="T34" fmla="*/ 1249 w 2073"/>
              <a:gd name="T35" fmla="*/ 281 h 2073"/>
              <a:gd name="T36" fmla="*/ 253 w 2073"/>
              <a:gd name="T37" fmla="*/ 1277 h 2073"/>
              <a:gd name="T38" fmla="*/ 1430 w 2073"/>
              <a:gd name="T39" fmla="*/ 462 h 2073"/>
              <a:gd name="T40" fmla="*/ 434 w 2073"/>
              <a:gd name="T41" fmla="*/ 1458 h 2073"/>
              <a:gd name="T42" fmla="*/ 434 w 2073"/>
              <a:gd name="T43" fmla="*/ 1639 h 2073"/>
              <a:gd name="T44" fmla="*/ 615 w 2073"/>
              <a:gd name="T45" fmla="*/ 1638 h 2073"/>
              <a:gd name="T46" fmla="*/ 1611 w 2073"/>
              <a:gd name="T47" fmla="*/ 643 h 2073"/>
              <a:gd name="T48" fmla="*/ 1430 w 2073"/>
              <a:gd name="T49" fmla="*/ 462 h 2073"/>
              <a:gd name="T50" fmla="*/ 615 w 2073"/>
              <a:gd name="T51" fmla="*/ 1910 h 2073"/>
              <a:gd name="T52" fmla="*/ 564 w 2073"/>
              <a:gd name="T53" fmla="*/ 1800 h 2073"/>
              <a:gd name="T54" fmla="*/ 525 w 2073"/>
              <a:gd name="T55" fmla="*/ 1804 h 2073"/>
              <a:gd name="T56" fmla="*/ 344 w 2073"/>
              <a:gd name="T57" fmla="*/ 1729 h 2073"/>
              <a:gd name="T58" fmla="*/ 269 w 2073"/>
              <a:gd name="T59" fmla="*/ 1548 h 2073"/>
              <a:gd name="T60" fmla="*/ 272 w 2073"/>
              <a:gd name="T61" fmla="*/ 1511 h 2073"/>
              <a:gd name="T62" fmla="*/ 163 w 2073"/>
              <a:gd name="T63" fmla="*/ 1458 h 2073"/>
              <a:gd name="T64" fmla="*/ 156 w 2073"/>
              <a:gd name="T65" fmla="*/ 1448 h 2073"/>
              <a:gd name="T66" fmla="*/ 0 w 2073"/>
              <a:gd name="T67" fmla="*/ 2073 h 2073"/>
              <a:gd name="T68" fmla="*/ 624 w 2073"/>
              <a:gd name="T69" fmla="*/ 1917 h 2073"/>
              <a:gd name="T70" fmla="*/ 615 w 2073"/>
              <a:gd name="T71" fmla="*/ 19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0" name="KSO_Shape"/>
          <p:cNvSpPr/>
          <p:nvPr/>
        </p:nvSpPr>
        <p:spPr>
          <a:xfrm>
            <a:off x="5326063" y="2717800"/>
            <a:ext cx="447675" cy="339725"/>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1" name="KSO_Shape"/>
          <p:cNvSpPr/>
          <p:nvPr/>
        </p:nvSpPr>
        <p:spPr>
          <a:xfrm>
            <a:off x="5176838" y="4132263"/>
            <a:ext cx="449263" cy="330200"/>
          </a:xfrm>
          <a:custGeom>
            <a:avLst/>
            <a:gdLst>
              <a:gd name="connsiteX0" fmla="*/ 880442 w 1224136"/>
              <a:gd name="connsiteY0" fmla="*/ 361080 h 883138"/>
              <a:gd name="connsiteX1" fmla="*/ 1006456 w 1224136"/>
              <a:gd name="connsiteY1" fmla="*/ 487094 h 883138"/>
              <a:gd name="connsiteX2" fmla="*/ 880442 w 1224136"/>
              <a:gd name="connsiteY2" fmla="*/ 613108 h 883138"/>
              <a:gd name="connsiteX3" fmla="*/ 754428 w 1224136"/>
              <a:gd name="connsiteY3" fmla="*/ 487094 h 883138"/>
              <a:gd name="connsiteX4" fmla="*/ 880442 w 1224136"/>
              <a:gd name="connsiteY4" fmla="*/ 361080 h 883138"/>
              <a:gd name="connsiteX5" fmla="*/ 880442 w 1224136"/>
              <a:gd name="connsiteY5" fmla="*/ 235066 h 883138"/>
              <a:gd name="connsiteX6" fmla="*/ 628414 w 1224136"/>
              <a:gd name="connsiteY6" fmla="*/ 487094 h 883138"/>
              <a:gd name="connsiteX7" fmla="*/ 880442 w 1224136"/>
              <a:gd name="connsiteY7" fmla="*/ 739122 h 883138"/>
              <a:gd name="connsiteX8" fmla="*/ 1132470 w 1224136"/>
              <a:gd name="connsiteY8" fmla="*/ 487094 h 883138"/>
              <a:gd name="connsiteX9" fmla="*/ 880442 w 1224136"/>
              <a:gd name="connsiteY9" fmla="*/ 235066 h 883138"/>
              <a:gd name="connsiteX10" fmla="*/ 132017 w 1224136"/>
              <a:gd name="connsiteY10" fmla="*/ 91050 h 883138"/>
              <a:gd name="connsiteX11" fmla="*/ 1092119 w 1224136"/>
              <a:gd name="connsiteY11" fmla="*/ 91050 h 883138"/>
              <a:gd name="connsiteX12" fmla="*/ 1224136 w 1224136"/>
              <a:gd name="connsiteY12" fmla="*/ 223067 h 883138"/>
              <a:gd name="connsiteX13" fmla="*/ 1224136 w 1224136"/>
              <a:gd name="connsiteY13" fmla="*/ 751121 h 883138"/>
              <a:gd name="connsiteX14" fmla="*/ 1092119 w 1224136"/>
              <a:gd name="connsiteY14" fmla="*/ 883138 h 883138"/>
              <a:gd name="connsiteX15" fmla="*/ 132017 w 1224136"/>
              <a:gd name="connsiteY15" fmla="*/ 883138 h 883138"/>
              <a:gd name="connsiteX16" fmla="*/ 0 w 1224136"/>
              <a:gd name="connsiteY16" fmla="*/ 751121 h 883138"/>
              <a:gd name="connsiteX17" fmla="*/ 0 w 1224136"/>
              <a:gd name="connsiteY17" fmla="*/ 223067 h 883138"/>
              <a:gd name="connsiteX18" fmla="*/ 132017 w 1224136"/>
              <a:gd name="connsiteY18" fmla="*/ 91050 h 883138"/>
              <a:gd name="connsiteX19" fmla="*/ 156016 w 1224136"/>
              <a:gd name="connsiteY19" fmla="*/ 0 h 883138"/>
              <a:gd name="connsiteX20" fmla="*/ 348040 w 1224136"/>
              <a:gd name="connsiteY20" fmla="*/ 0 h 883138"/>
              <a:gd name="connsiteX21" fmla="*/ 360040 w 1224136"/>
              <a:gd name="connsiteY21" fmla="*/ 12000 h 883138"/>
              <a:gd name="connsiteX22" fmla="*/ 360040 w 1224136"/>
              <a:gd name="connsiteY22" fmla="*/ 60000 h 883138"/>
              <a:gd name="connsiteX23" fmla="*/ 348040 w 1224136"/>
              <a:gd name="connsiteY23" fmla="*/ 72000 h 883138"/>
              <a:gd name="connsiteX24" fmla="*/ 156016 w 1224136"/>
              <a:gd name="connsiteY24" fmla="*/ 72000 h 883138"/>
              <a:gd name="connsiteX25" fmla="*/ 144016 w 1224136"/>
              <a:gd name="connsiteY25" fmla="*/ 60000 h 883138"/>
              <a:gd name="connsiteX26" fmla="*/ 144016 w 1224136"/>
              <a:gd name="connsiteY26" fmla="*/ 12000 h 883138"/>
              <a:gd name="connsiteX27" fmla="*/ 156016 w 1224136"/>
              <a:gd name="connsiteY27" fmla="*/ 0 h 8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nvGrpSpPr>
          <p:cNvPr id="22" name="组合 21"/>
          <p:cNvGrpSpPr/>
          <p:nvPr/>
        </p:nvGrpSpPr>
        <p:grpSpPr>
          <a:xfrm>
            <a:off x="6232279" y="2099630"/>
            <a:ext cx="400045" cy="400045"/>
            <a:chOff x="3138488" y="5478463"/>
            <a:chExt cx="239713" cy="239713"/>
          </a:xfrm>
          <a:solidFill>
            <a:schemeClr val="bg1"/>
          </a:solidFill>
        </p:grpSpPr>
        <p:sp>
          <p:nvSpPr>
            <p:cNvPr id="23" name="Rectangle 213"/>
            <p:cNvSpPr>
              <a:spLocks noChangeArrowheads="1"/>
            </p:cNvSpPr>
            <p:nvPr/>
          </p:nvSpPr>
          <p:spPr bwMode="auto">
            <a:xfrm>
              <a:off x="3138488" y="5567363"/>
              <a:ext cx="149225"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4" name="Freeform 214"/>
            <p:cNvSpPr/>
            <p:nvPr/>
          </p:nvSpPr>
          <p:spPr bwMode="auto">
            <a:xfrm>
              <a:off x="3182938" y="5522913"/>
              <a:ext cx="150813" cy="150813"/>
            </a:xfrm>
            <a:custGeom>
              <a:avLst/>
              <a:gdLst>
                <a:gd name="T0" fmla="*/ 95 w 95"/>
                <a:gd name="T1" fmla="*/ 0 h 95"/>
                <a:gd name="T2" fmla="*/ 0 w 95"/>
                <a:gd name="T3" fmla="*/ 0 h 95"/>
                <a:gd name="T4" fmla="*/ 0 w 95"/>
                <a:gd name="T5" fmla="*/ 19 h 95"/>
                <a:gd name="T6" fmla="*/ 76 w 95"/>
                <a:gd name="T7" fmla="*/ 19 h 95"/>
                <a:gd name="T8" fmla="*/ 76 w 95"/>
                <a:gd name="T9" fmla="*/ 95 h 95"/>
                <a:gd name="T10" fmla="*/ 95 w 95"/>
                <a:gd name="T11" fmla="*/ 95 h 95"/>
                <a:gd name="T12" fmla="*/ 95 w 95"/>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5" h="95">
                  <a:moveTo>
                    <a:pt x="95" y="0"/>
                  </a:moveTo>
                  <a:lnTo>
                    <a:pt x="0" y="0"/>
                  </a:lnTo>
                  <a:lnTo>
                    <a:pt x="0" y="19"/>
                  </a:lnTo>
                  <a:lnTo>
                    <a:pt x="76" y="19"/>
                  </a:lnTo>
                  <a:lnTo>
                    <a:pt x="76" y="95"/>
                  </a:lnTo>
                  <a:lnTo>
                    <a:pt x="95" y="95"/>
                  </a:lnTo>
                  <a:lnTo>
                    <a:pt x="9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5" name="Freeform 215"/>
            <p:cNvSpPr/>
            <p:nvPr/>
          </p:nvSpPr>
          <p:spPr bwMode="auto">
            <a:xfrm>
              <a:off x="3227388" y="5478463"/>
              <a:ext cx="150813" cy="149225"/>
            </a:xfrm>
            <a:custGeom>
              <a:avLst/>
              <a:gdLst>
                <a:gd name="T0" fmla="*/ 95 w 95"/>
                <a:gd name="T1" fmla="*/ 0 h 94"/>
                <a:gd name="T2" fmla="*/ 0 w 95"/>
                <a:gd name="T3" fmla="*/ 0 h 94"/>
                <a:gd name="T4" fmla="*/ 0 w 95"/>
                <a:gd name="T5" fmla="*/ 19 h 94"/>
                <a:gd name="T6" fmla="*/ 76 w 95"/>
                <a:gd name="T7" fmla="*/ 19 h 94"/>
                <a:gd name="T8" fmla="*/ 76 w 95"/>
                <a:gd name="T9" fmla="*/ 94 h 94"/>
                <a:gd name="T10" fmla="*/ 95 w 95"/>
                <a:gd name="T11" fmla="*/ 94 h 94"/>
                <a:gd name="T12" fmla="*/ 95 w 9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95" h="94">
                  <a:moveTo>
                    <a:pt x="95" y="0"/>
                  </a:moveTo>
                  <a:lnTo>
                    <a:pt x="0" y="0"/>
                  </a:lnTo>
                  <a:lnTo>
                    <a:pt x="0" y="19"/>
                  </a:lnTo>
                  <a:lnTo>
                    <a:pt x="76" y="19"/>
                  </a:lnTo>
                  <a:lnTo>
                    <a:pt x="76" y="94"/>
                  </a:lnTo>
                  <a:lnTo>
                    <a:pt x="95" y="94"/>
                  </a:lnTo>
                  <a:lnTo>
                    <a:pt x="9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26" name="矩形 25"/>
          <p:cNvSpPr/>
          <p:nvPr/>
        </p:nvSpPr>
        <p:spPr>
          <a:xfrm>
            <a:off x="6991350" y="1836738"/>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27" name="矩形 26"/>
          <p:cNvSpPr/>
          <p:nvPr/>
        </p:nvSpPr>
        <p:spPr>
          <a:xfrm>
            <a:off x="6991350" y="2111375"/>
            <a:ext cx="35464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8" name="矩形 27"/>
          <p:cNvSpPr/>
          <p:nvPr/>
        </p:nvSpPr>
        <p:spPr>
          <a:xfrm>
            <a:off x="7316788" y="2932113"/>
            <a:ext cx="180975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29" name="矩形 28"/>
          <p:cNvSpPr/>
          <p:nvPr/>
        </p:nvSpPr>
        <p:spPr>
          <a:xfrm>
            <a:off x="7316788" y="3205163"/>
            <a:ext cx="3546475"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30" name="矩形 29"/>
          <p:cNvSpPr/>
          <p:nvPr/>
        </p:nvSpPr>
        <p:spPr>
          <a:xfrm>
            <a:off x="7389813" y="4460875"/>
            <a:ext cx="180975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31" name="矩形 30"/>
          <p:cNvSpPr/>
          <p:nvPr/>
        </p:nvSpPr>
        <p:spPr>
          <a:xfrm>
            <a:off x="7389813" y="4733925"/>
            <a:ext cx="3546475" cy="523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32" name="矩形 31"/>
          <p:cNvSpPr/>
          <p:nvPr/>
        </p:nvSpPr>
        <p:spPr>
          <a:xfrm>
            <a:off x="3089275" y="3946525"/>
            <a:ext cx="1811338" cy="369888"/>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33" name="矩形 32"/>
          <p:cNvSpPr/>
          <p:nvPr/>
        </p:nvSpPr>
        <p:spPr>
          <a:xfrm>
            <a:off x="1085850" y="4221163"/>
            <a:ext cx="3814763" cy="738188"/>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34" name="矩形 33"/>
          <p:cNvSpPr/>
          <p:nvPr/>
        </p:nvSpPr>
        <p:spPr>
          <a:xfrm>
            <a:off x="3132138" y="2387600"/>
            <a:ext cx="1809750" cy="369888"/>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35" name="矩形 34"/>
          <p:cNvSpPr/>
          <p:nvPr/>
        </p:nvSpPr>
        <p:spPr>
          <a:xfrm>
            <a:off x="1127125" y="2660650"/>
            <a:ext cx="3814763" cy="73977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Vestibulum ante ipsum primis in faucibus orci luctus et ultrices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posuere</a:t>
            </a:r>
            <a:r>
              <a:rPr kumimoji="0" lang="en-US" altLang="zh-CN"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6" name="同侧圆角矩形 55"/>
          <p:cNvSpPr/>
          <p:nvPr/>
        </p:nvSpPr>
        <p:spPr>
          <a:xfrm>
            <a:off x="7662863" y="2751138"/>
            <a:ext cx="528638" cy="1273175"/>
          </a:xfrm>
          <a:prstGeom prst="round2SameRect">
            <a:avLst>
              <a:gd name="adj1" fmla="val 50000"/>
              <a:gd name="adj2" fmla="val 0"/>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nvGrpSpPr>
          <p:cNvPr id="57" name="组合 56"/>
          <p:cNvGrpSpPr/>
          <p:nvPr/>
        </p:nvGrpSpPr>
        <p:grpSpPr>
          <a:xfrm>
            <a:off x="7663596" y="4024279"/>
            <a:ext cx="3872314" cy="2176495"/>
            <a:chOff x="7675417" y="3643745"/>
            <a:chExt cx="3376964" cy="1898072"/>
          </a:xfrm>
          <a:solidFill>
            <a:srgbClr val="000D4B"/>
          </a:solidFill>
        </p:grpSpPr>
        <p:sp>
          <p:nvSpPr>
            <p:cNvPr id="63" name="同侧圆角矩形 62"/>
            <p:cNvSpPr/>
            <p:nvPr/>
          </p:nvSpPr>
          <p:spPr>
            <a:xfrm rot="10800000">
              <a:off x="7675417" y="3643745"/>
              <a:ext cx="2258291" cy="1898072"/>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4" name="同侧圆角矩形 63"/>
            <p:cNvSpPr/>
            <p:nvPr/>
          </p:nvSpPr>
          <p:spPr>
            <a:xfrm rot="2843425">
              <a:off x="9838804" y="3477098"/>
              <a:ext cx="609601" cy="1817553"/>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58" name="同侧圆角矩形 57"/>
          <p:cNvSpPr/>
          <p:nvPr/>
        </p:nvSpPr>
        <p:spPr>
          <a:xfrm>
            <a:off x="9553575" y="2189163"/>
            <a:ext cx="700088" cy="1835150"/>
          </a:xfrm>
          <a:prstGeom prst="round2SameRect">
            <a:avLst>
              <a:gd name="adj1" fmla="val 50000"/>
              <a:gd name="adj2" fmla="val 0"/>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23557" name="矩形 58"/>
          <p:cNvSpPr/>
          <p:nvPr/>
        </p:nvSpPr>
        <p:spPr>
          <a:xfrm>
            <a:off x="7750175" y="5086350"/>
            <a:ext cx="2416175" cy="739775"/>
          </a:xfrm>
          <a:prstGeom prst="rect">
            <a:avLst/>
          </a:prstGeom>
          <a:noFill/>
          <a:ln w="9525">
            <a:noFill/>
          </a:ln>
        </p:spPr>
        <p:txBody>
          <a:bodyPr anchor="t" anchorCtr="0">
            <a:spAutoFit/>
          </a:bodyPr>
          <a:p>
            <a:pPr algn="ctr"/>
            <a:r>
              <a:rPr lang="zh-CN" altLang="en-US" sz="1400" dirty="0">
                <a:solidFill>
                  <a:schemeClr val="bg1"/>
                </a:solidFill>
                <a:latin typeface="Calibri" panose="020F0502020204030204" pitchFamily="34" charset="0"/>
                <a:ea typeface="Microsoft YaHei Light" panose="020B0502040204020203" pitchFamily="34" charset="-122"/>
              </a:rPr>
              <a:t>Vestibulum ante ipsum primis in faucibus orci luctus et ultrices</a:t>
            </a:r>
            <a:r>
              <a:rPr lang="en-US" altLang="zh-CN" sz="1400" dirty="0">
                <a:solidFill>
                  <a:schemeClr val="bg1"/>
                </a:solidFill>
                <a:latin typeface="Calibri" panose="020F0502020204030204" pitchFamily="34" charset="0"/>
                <a:ea typeface="Microsoft YaHei Light" panose="020B0502040204020203" pitchFamily="34" charset="-122"/>
              </a:rPr>
              <a:t>.</a:t>
            </a:r>
            <a:endParaRPr lang="zh-CN" altLang="en-US" sz="1400" dirty="0">
              <a:solidFill>
                <a:schemeClr val="bg1"/>
              </a:solidFill>
              <a:latin typeface="Calibri" panose="020F0502020204030204" pitchFamily="34" charset="0"/>
              <a:ea typeface="Microsoft YaHei Light" panose="020B0502040204020203" pitchFamily="34" charset="-122"/>
            </a:endParaRPr>
          </a:p>
        </p:txBody>
      </p:sp>
      <p:sp>
        <p:nvSpPr>
          <p:cNvPr id="60" name="同侧圆角矩形 59"/>
          <p:cNvSpPr/>
          <p:nvPr/>
        </p:nvSpPr>
        <p:spPr>
          <a:xfrm>
            <a:off x="8867775" y="1808163"/>
            <a:ext cx="698500" cy="2216150"/>
          </a:xfrm>
          <a:prstGeom prst="round2SameRect">
            <a:avLst>
              <a:gd name="adj1" fmla="val 50000"/>
              <a:gd name="adj2" fmla="val 0"/>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1" name="同侧圆角矩形 60"/>
          <p:cNvSpPr/>
          <p:nvPr/>
        </p:nvSpPr>
        <p:spPr>
          <a:xfrm>
            <a:off x="8191500" y="2300288"/>
            <a:ext cx="698500" cy="1724025"/>
          </a:xfrm>
          <a:prstGeom prst="round2SameRect">
            <a:avLst>
              <a:gd name="adj1" fmla="val 50000"/>
              <a:gd name="adj2" fmla="val 0"/>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2" name="Freeform 10"/>
          <p:cNvSpPr>
            <a:spLocks noEditPoints="1"/>
          </p:cNvSpPr>
          <p:nvPr/>
        </p:nvSpPr>
        <p:spPr bwMode="auto">
          <a:xfrm>
            <a:off x="8366125" y="4171950"/>
            <a:ext cx="1200150" cy="903288"/>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5" name="KSO_Shape"/>
          <p:cNvSpPr/>
          <p:nvPr/>
        </p:nvSpPr>
        <p:spPr>
          <a:xfrm>
            <a:off x="8378825" y="2481263"/>
            <a:ext cx="323850" cy="246063"/>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6" name="KSO_Shape"/>
          <p:cNvSpPr/>
          <p:nvPr/>
        </p:nvSpPr>
        <p:spPr>
          <a:xfrm>
            <a:off x="9053513" y="1987550"/>
            <a:ext cx="338138" cy="293688"/>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nvGrpSpPr>
          <p:cNvPr id="23563" name="组合 66"/>
          <p:cNvGrpSpPr/>
          <p:nvPr/>
        </p:nvGrpSpPr>
        <p:grpSpPr>
          <a:xfrm>
            <a:off x="9793288" y="2360613"/>
            <a:ext cx="233362" cy="311150"/>
            <a:chOff x="2443163" y="2125663"/>
            <a:chExt cx="315913" cy="511175"/>
          </a:xfrm>
        </p:grpSpPr>
        <p:sp>
          <p:nvSpPr>
            <p:cNvPr id="68" name="Freeform 78"/>
            <p:cNvSpPr/>
            <p:nvPr/>
          </p:nvSpPr>
          <p:spPr bwMode="auto">
            <a:xfrm>
              <a:off x="2443163" y="2125663"/>
              <a:ext cx="315913" cy="396875"/>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69" name="Freeform 79"/>
            <p:cNvSpPr/>
            <p:nvPr/>
          </p:nvSpPr>
          <p:spPr bwMode="auto">
            <a:xfrm>
              <a:off x="2530475" y="2508250"/>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0" name="Freeform 80"/>
            <p:cNvSpPr/>
            <p:nvPr/>
          </p:nvSpPr>
          <p:spPr bwMode="auto">
            <a:xfrm>
              <a:off x="2600325" y="2508250"/>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1" name="Freeform 81"/>
            <p:cNvSpPr/>
            <p:nvPr/>
          </p:nvSpPr>
          <p:spPr bwMode="auto">
            <a:xfrm>
              <a:off x="2530475" y="2551113"/>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2" name="Freeform 82"/>
            <p:cNvSpPr/>
            <p:nvPr/>
          </p:nvSpPr>
          <p:spPr bwMode="auto">
            <a:xfrm>
              <a:off x="2600325" y="2551113"/>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3" name="Freeform 83"/>
            <p:cNvSpPr/>
            <p:nvPr/>
          </p:nvSpPr>
          <p:spPr bwMode="auto">
            <a:xfrm>
              <a:off x="2562225" y="2613025"/>
              <a:ext cx="77788" cy="23813"/>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4" name="Freeform 84"/>
            <p:cNvSpPr/>
            <p:nvPr/>
          </p:nvSpPr>
          <p:spPr bwMode="auto">
            <a:xfrm>
              <a:off x="2544763" y="2297113"/>
              <a:ext cx="112713" cy="219075"/>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75" name="Freeform 188"/>
          <p:cNvSpPr/>
          <p:nvPr/>
        </p:nvSpPr>
        <p:spPr bwMode="auto">
          <a:xfrm>
            <a:off x="10885488" y="4244975"/>
            <a:ext cx="306388" cy="269875"/>
          </a:xfrm>
          <a:custGeom>
            <a:avLst/>
            <a:gdLst>
              <a:gd name="T0" fmla="*/ 64 w 64"/>
              <a:gd name="T1" fmla="*/ 7 h 56"/>
              <a:gd name="T2" fmla="*/ 57 w 64"/>
              <a:gd name="T3" fmla="*/ 9 h 56"/>
              <a:gd name="T4" fmla="*/ 62 w 64"/>
              <a:gd name="T5" fmla="*/ 1 h 56"/>
              <a:gd name="T6" fmla="*/ 54 w 64"/>
              <a:gd name="T7" fmla="*/ 4 h 56"/>
              <a:gd name="T8" fmla="*/ 54 w 64"/>
              <a:gd name="T9" fmla="*/ 4 h 56"/>
              <a:gd name="T10" fmla="*/ 44 w 64"/>
              <a:gd name="T11" fmla="*/ 0 h 56"/>
              <a:gd name="T12" fmla="*/ 31 w 64"/>
              <a:gd name="T13" fmla="*/ 14 h 56"/>
              <a:gd name="T14" fmla="*/ 32 w 64"/>
              <a:gd name="T15" fmla="*/ 17 h 56"/>
              <a:gd name="T16" fmla="*/ 32 w 64"/>
              <a:gd name="T17" fmla="*/ 17 h 56"/>
              <a:gd name="T18" fmla="*/ 4 w 64"/>
              <a:gd name="T19" fmla="*/ 3 h 56"/>
              <a:gd name="T20" fmla="*/ 8 w 64"/>
              <a:gd name="T21" fmla="*/ 21 h 56"/>
              <a:gd name="T22" fmla="*/ 2 w 64"/>
              <a:gd name="T23" fmla="*/ 20 h 56"/>
              <a:gd name="T24" fmla="*/ 12 w 64"/>
              <a:gd name="T25" fmla="*/ 34 h 56"/>
              <a:gd name="T26" fmla="*/ 6 w 64"/>
              <a:gd name="T27" fmla="*/ 34 h 56"/>
              <a:gd name="T28" fmla="*/ 18 w 64"/>
              <a:gd name="T29" fmla="*/ 44 h 56"/>
              <a:gd name="T30" fmla="*/ 0 w 64"/>
              <a:gd name="T31" fmla="*/ 50 h 56"/>
              <a:gd name="T32" fmla="*/ 21 w 64"/>
              <a:gd name="T33" fmla="*/ 56 h 56"/>
              <a:gd name="T34" fmla="*/ 58 w 64"/>
              <a:gd name="T35" fmla="*/ 14 h 56"/>
              <a:gd name="T36" fmla="*/ 58 w 64"/>
              <a:gd name="T37" fmla="*/ 14 h 56"/>
              <a:gd name="T38" fmla="*/ 58 w 64"/>
              <a:gd name="T39" fmla="*/ 14 h 56"/>
              <a:gd name="T40" fmla="*/ 58 w 64"/>
              <a:gd name="T41" fmla="*/ 14 h 56"/>
              <a:gd name="T42" fmla="*/ 64 w 64"/>
              <a:gd name="T43"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nvGrpSpPr>
          <p:cNvPr id="76" name="组合 75"/>
          <p:cNvGrpSpPr/>
          <p:nvPr/>
        </p:nvGrpSpPr>
        <p:grpSpPr>
          <a:xfrm>
            <a:off x="7762549" y="2871915"/>
            <a:ext cx="330091" cy="290742"/>
            <a:chOff x="3138488" y="3597275"/>
            <a:chExt cx="239713" cy="211138"/>
          </a:xfrm>
          <a:solidFill>
            <a:schemeClr val="bg1"/>
          </a:solidFill>
        </p:grpSpPr>
        <p:sp>
          <p:nvSpPr>
            <p:cNvPr id="77" name="Freeform 46"/>
            <p:cNvSpPr/>
            <p:nvPr/>
          </p:nvSpPr>
          <p:spPr bwMode="auto">
            <a:xfrm>
              <a:off x="3240088" y="3702050"/>
              <a:ext cx="138113" cy="106363"/>
            </a:xfrm>
            <a:custGeom>
              <a:avLst/>
              <a:gdLst>
                <a:gd name="T0" fmla="*/ 19 w 37"/>
                <a:gd name="T1" fmla="*/ 0 h 28"/>
                <a:gd name="T2" fmla="*/ 0 w 37"/>
                <a:gd name="T3" fmla="*/ 12 h 28"/>
                <a:gd name="T4" fmla="*/ 6 w 37"/>
                <a:gd name="T5" fmla="*/ 21 h 28"/>
                <a:gd name="T6" fmla="*/ 3 w 37"/>
                <a:gd name="T7" fmla="*/ 28 h 28"/>
                <a:gd name="T8" fmla="*/ 11 w 37"/>
                <a:gd name="T9" fmla="*/ 23 h 28"/>
                <a:gd name="T10" fmla="*/ 19 w 37"/>
                <a:gd name="T11" fmla="*/ 24 h 28"/>
                <a:gd name="T12" fmla="*/ 37 w 37"/>
                <a:gd name="T13" fmla="*/ 12 h 28"/>
                <a:gd name="T14" fmla="*/ 19 w 37"/>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8">
                  <a:moveTo>
                    <a:pt x="19" y="0"/>
                  </a:moveTo>
                  <a:cubicBezTo>
                    <a:pt x="9" y="0"/>
                    <a:pt x="0" y="5"/>
                    <a:pt x="0" y="12"/>
                  </a:cubicBezTo>
                  <a:cubicBezTo>
                    <a:pt x="0" y="15"/>
                    <a:pt x="3" y="18"/>
                    <a:pt x="6" y="21"/>
                  </a:cubicBezTo>
                  <a:cubicBezTo>
                    <a:pt x="3" y="28"/>
                    <a:pt x="3" y="28"/>
                    <a:pt x="3" y="28"/>
                  </a:cubicBezTo>
                  <a:cubicBezTo>
                    <a:pt x="11" y="23"/>
                    <a:pt x="11" y="23"/>
                    <a:pt x="11" y="23"/>
                  </a:cubicBezTo>
                  <a:cubicBezTo>
                    <a:pt x="13" y="24"/>
                    <a:pt x="16" y="24"/>
                    <a:pt x="19" y="24"/>
                  </a:cubicBezTo>
                  <a:cubicBezTo>
                    <a:pt x="29" y="24"/>
                    <a:pt x="37" y="19"/>
                    <a:pt x="37" y="12"/>
                  </a:cubicBezTo>
                  <a:cubicBezTo>
                    <a:pt x="37" y="5"/>
                    <a:pt x="2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78" name="Freeform 47"/>
            <p:cNvSpPr/>
            <p:nvPr/>
          </p:nvSpPr>
          <p:spPr bwMode="auto">
            <a:xfrm>
              <a:off x="3138488" y="3597275"/>
              <a:ext cx="239713" cy="195263"/>
            </a:xfrm>
            <a:custGeom>
              <a:avLst/>
              <a:gdLst>
                <a:gd name="T0" fmla="*/ 32 w 64"/>
                <a:gd name="T1" fmla="*/ 0 h 52"/>
                <a:gd name="T2" fmla="*/ 0 w 64"/>
                <a:gd name="T3" fmla="*/ 22 h 52"/>
                <a:gd name="T4" fmla="*/ 9 w 64"/>
                <a:gd name="T5" fmla="*/ 38 h 52"/>
                <a:gd name="T6" fmla="*/ 5 w 64"/>
                <a:gd name="T7" fmla="*/ 52 h 52"/>
                <a:gd name="T8" fmla="*/ 18 w 64"/>
                <a:gd name="T9" fmla="*/ 43 h 52"/>
                <a:gd name="T10" fmla="*/ 24 w 64"/>
                <a:gd name="T11" fmla="*/ 44 h 52"/>
                <a:gd name="T12" fmla="*/ 23 w 64"/>
                <a:gd name="T13" fmla="*/ 39 h 52"/>
                <a:gd name="T14" fmla="*/ 46 w 64"/>
                <a:gd name="T15" fmla="*/ 23 h 52"/>
                <a:gd name="T16" fmla="*/ 63 w 64"/>
                <a:gd name="T17" fmla="*/ 29 h 52"/>
                <a:gd name="T18" fmla="*/ 64 w 64"/>
                <a:gd name="T19" fmla="*/ 22 h 52"/>
                <a:gd name="T20" fmla="*/ 32 w 6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2">
                  <a:moveTo>
                    <a:pt x="32" y="0"/>
                  </a:moveTo>
                  <a:cubicBezTo>
                    <a:pt x="14" y="0"/>
                    <a:pt x="0" y="10"/>
                    <a:pt x="0" y="22"/>
                  </a:cubicBezTo>
                  <a:cubicBezTo>
                    <a:pt x="0" y="28"/>
                    <a:pt x="4" y="34"/>
                    <a:pt x="9" y="38"/>
                  </a:cubicBezTo>
                  <a:cubicBezTo>
                    <a:pt x="5" y="52"/>
                    <a:pt x="5" y="52"/>
                    <a:pt x="5" y="52"/>
                  </a:cubicBezTo>
                  <a:cubicBezTo>
                    <a:pt x="18" y="43"/>
                    <a:pt x="18" y="43"/>
                    <a:pt x="18" y="43"/>
                  </a:cubicBezTo>
                  <a:cubicBezTo>
                    <a:pt x="20" y="43"/>
                    <a:pt x="22" y="44"/>
                    <a:pt x="24" y="44"/>
                  </a:cubicBezTo>
                  <a:cubicBezTo>
                    <a:pt x="23" y="43"/>
                    <a:pt x="23" y="41"/>
                    <a:pt x="23" y="39"/>
                  </a:cubicBezTo>
                  <a:cubicBezTo>
                    <a:pt x="23" y="31"/>
                    <a:pt x="33" y="23"/>
                    <a:pt x="46" y="23"/>
                  </a:cubicBezTo>
                  <a:cubicBezTo>
                    <a:pt x="52" y="23"/>
                    <a:pt x="59" y="25"/>
                    <a:pt x="63" y="29"/>
                  </a:cubicBezTo>
                  <a:cubicBezTo>
                    <a:pt x="64" y="27"/>
                    <a:pt x="64" y="25"/>
                    <a:pt x="64" y="22"/>
                  </a:cubicBezTo>
                  <a:cubicBezTo>
                    <a:pt x="64" y="10"/>
                    <a:pt x="50"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79" name="Oval 78"/>
          <p:cNvSpPr>
            <a:spLocks noChangeArrowheads="1"/>
          </p:cNvSpPr>
          <p:nvPr/>
        </p:nvSpPr>
        <p:spPr bwMode="auto">
          <a:xfrm>
            <a:off x="1169988" y="2268538"/>
            <a:ext cx="603250" cy="603250"/>
          </a:xfrm>
          <a:prstGeom prst="ellipse">
            <a:avLst/>
          </a:prstGeom>
          <a:solidFill>
            <a:srgbClr val="09448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80" name="Oval 56"/>
          <p:cNvSpPr>
            <a:spLocks noChangeArrowheads="1"/>
          </p:cNvSpPr>
          <p:nvPr/>
        </p:nvSpPr>
        <p:spPr bwMode="auto">
          <a:xfrm>
            <a:off x="1176338" y="3273425"/>
            <a:ext cx="588963" cy="590550"/>
          </a:xfrm>
          <a:prstGeom prst="ellipse">
            <a:avLst/>
          </a:prstGeom>
          <a:solidFill>
            <a:srgbClr val="C31C4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81" name="Oval 32"/>
          <p:cNvSpPr>
            <a:spLocks noChangeArrowheads="1"/>
          </p:cNvSpPr>
          <p:nvPr/>
        </p:nvSpPr>
        <p:spPr bwMode="auto">
          <a:xfrm>
            <a:off x="1163638" y="4265613"/>
            <a:ext cx="614363" cy="615950"/>
          </a:xfrm>
          <a:prstGeom prst="ellipse">
            <a:avLst/>
          </a:prstGeom>
          <a:solidFill>
            <a:srgbClr val="038497"/>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82" name="Oval 23"/>
          <p:cNvSpPr>
            <a:spLocks noChangeArrowheads="1"/>
          </p:cNvSpPr>
          <p:nvPr/>
        </p:nvSpPr>
        <p:spPr bwMode="auto">
          <a:xfrm>
            <a:off x="1166813" y="5283200"/>
            <a:ext cx="608013" cy="606425"/>
          </a:xfrm>
          <a:prstGeom prst="ellipse">
            <a:avLst/>
          </a:prstGeom>
          <a:solidFill>
            <a:srgbClr val="BA636E"/>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83" name="矩形 82"/>
          <p:cNvSpPr/>
          <p:nvPr/>
        </p:nvSpPr>
        <p:spPr>
          <a:xfrm>
            <a:off x="1889125" y="2432050"/>
            <a:ext cx="3721100"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84" name="矩形 28"/>
          <p:cNvSpPr>
            <a:spLocks noChangeArrowheads="1"/>
          </p:cNvSpPr>
          <p:nvPr/>
        </p:nvSpPr>
        <p:spPr bwMode="auto">
          <a:xfrm>
            <a:off x="1889125" y="2136775"/>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ADD YOUR TEXT</a:t>
            </a:r>
            <a:endPar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endParaRPr>
          </a:p>
        </p:txBody>
      </p:sp>
      <p:sp>
        <p:nvSpPr>
          <p:cNvPr id="85" name="矩形 84"/>
          <p:cNvSpPr/>
          <p:nvPr/>
        </p:nvSpPr>
        <p:spPr>
          <a:xfrm>
            <a:off x="1889125" y="3463925"/>
            <a:ext cx="3721100" cy="523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86" name="矩形 28"/>
          <p:cNvSpPr>
            <a:spLocks noChangeArrowheads="1"/>
          </p:cNvSpPr>
          <p:nvPr/>
        </p:nvSpPr>
        <p:spPr bwMode="auto">
          <a:xfrm>
            <a:off x="1889125" y="3170238"/>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ADD YOUR TEXT</a:t>
            </a:r>
            <a:endPar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endParaRPr>
          </a:p>
        </p:txBody>
      </p:sp>
      <p:sp>
        <p:nvSpPr>
          <p:cNvPr id="87" name="矩形 86"/>
          <p:cNvSpPr/>
          <p:nvPr/>
        </p:nvSpPr>
        <p:spPr>
          <a:xfrm>
            <a:off x="1889125" y="4443413"/>
            <a:ext cx="3721100" cy="5222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88" name="矩形 28"/>
          <p:cNvSpPr>
            <a:spLocks noChangeArrowheads="1"/>
          </p:cNvSpPr>
          <p:nvPr/>
        </p:nvSpPr>
        <p:spPr bwMode="auto">
          <a:xfrm>
            <a:off x="1889125" y="4148138"/>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ADD YOUR TEXT</a:t>
            </a:r>
            <a:endPar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endParaRPr>
          </a:p>
        </p:txBody>
      </p:sp>
      <p:sp>
        <p:nvSpPr>
          <p:cNvPr id="89" name="矩形 88"/>
          <p:cNvSpPr/>
          <p:nvPr/>
        </p:nvSpPr>
        <p:spPr>
          <a:xfrm>
            <a:off x="1889125" y="5475288"/>
            <a:ext cx="3721100" cy="523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Curae</a:t>
            </a:r>
            <a:r>
              <a:rPr kumimoji="0" lang="en-US" altLang="zh-CN"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rPr>
              <a:t>.</a:t>
            </a:r>
            <a:endParaRPr kumimoji="0" lang="zh-CN" altLang="en-US" sz="14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90" name="矩形 28"/>
          <p:cNvSpPr>
            <a:spLocks noChangeArrowheads="1"/>
          </p:cNvSpPr>
          <p:nvPr/>
        </p:nvSpPr>
        <p:spPr bwMode="auto">
          <a:xfrm>
            <a:off x="1889125" y="5181600"/>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charset="-122"/>
              </a:defRPr>
            </a:lvl1pPr>
            <a:lvl2pPr marL="742950" indent="-285750">
              <a:defRPr>
                <a:solidFill>
                  <a:schemeClr val="tx1"/>
                </a:solidFill>
                <a:latin typeface="Calibri" panose="020F0502020204030204" pitchFamily="34" charset="0"/>
                <a:ea typeface="Microsoft YaHei" panose="020B0503020204020204" charset="-122"/>
              </a:defRPr>
            </a:lvl2pPr>
            <a:lvl3pPr marL="1143000" indent="-228600">
              <a:defRPr>
                <a:solidFill>
                  <a:schemeClr val="tx1"/>
                </a:solidFill>
                <a:latin typeface="Calibri" panose="020F0502020204030204" pitchFamily="34" charset="0"/>
                <a:ea typeface="Microsoft YaHei" panose="020B0503020204020204" charset="-122"/>
              </a:defRPr>
            </a:lvl3pPr>
            <a:lvl4pPr marL="1600200" indent="-228600">
              <a:defRPr>
                <a:solidFill>
                  <a:schemeClr val="tx1"/>
                </a:solidFill>
                <a:latin typeface="Calibri" panose="020F0502020204030204" pitchFamily="34" charset="0"/>
                <a:ea typeface="Microsoft YaHei" panose="020B0503020204020204" charset="-122"/>
              </a:defRPr>
            </a:lvl4pPr>
            <a:lvl5pPr marL="2057400" indent="-228600">
              <a:defRPr>
                <a:solidFill>
                  <a:schemeClr val="tx1"/>
                </a:solidFill>
                <a:latin typeface="Calibri" panose="020F0502020204030204" pitchFamily="34" charset="0"/>
                <a:ea typeface="Microsoft YaHei" panose="020B050302020402020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rPr>
              <a:t>ADD YOUR TEXT</a:t>
            </a:r>
            <a:endPar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icrosoft YaHei" panose="020B0503020204020204" charset="-122"/>
              <a:cs typeface="+mn-cs"/>
              <a:sym typeface="+mn-ea"/>
            </a:endParaRPr>
          </a:p>
        </p:txBody>
      </p:sp>
      <p:grpSp>
        <p:nvGrpSpPr>
          <p:cNvPr id="23585" name="组合 90"/>
          <p:cNvGrpSpPr/>
          <p:nvPr/>
        </p:nvGrpSpPr>
        <p:grpSpPr>
          <a:xfrm>
            <a:off x="1354138" y="2452688"/>
            <a:ext cx="233362" cy="311150"/>
            <a:chOff x="2443163" y="2125663"/>
            <a:chExt cx="315913" cy="511175"/>
          </a:xfrm>
        </p:grpSpPr>
        <p:sp>
          <p:nvSpPr>
            <p:cNvPr id="92" name="Freeform 78"/>
            <p:cNvSpPr/>
            <p:nvPr/>
          </p:nvSpPr>
          <p:spPr bwMode="auto">
            <a:xfrm>
              <a:off x="2443163" y="2125663"/>
              <a:ext cx="315913" cy="396875"/>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3" name="Freeform 79"/>
            <p:cNvSpPr/>
            <p:nvPr/>
          </p:nvSpPr>
          <p:spPr bwMode="auto">
            <a:xfrm>
              <a:off x="2530475" y="2508250"/>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4" name="Freeform 80"/>
            <p:cNvSpPr/>
            <p:nvPr/>
          </p:nvSpPr>
          <p:spPr bwMode="auto">
            <a:xfrm>
              <a:off x="2600325" y="2508250"/>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5" name="Freeform 81"/>
            <p:cNvSpPr/>
            <p:nvPr/>
          </p:nvSpPr>
          <p:spPr bwMode="auto">
            <a:xfrm>
              <a:off x="2530475" y="2551113"/>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6" name="Freeform 82"/>
            <p:cNvSpPr/>
            <p:nvPr/>
          </p:nvSpPr>
          <p:spPr bwMode="auto">
            <a:xfrm>
              <a:off x="2600325" y="2551113"/>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7" name="Freeform 83"/>
            <p:cNvSpPr/>
            <p:nvPr/>
          </p:nvSpPr>
          <p:spPr bwMode="auto">
            <a:xfrm>
              <a:off x="2562225" y="2613025"/>
              <a:ext cx="77788" cy="23813"/>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98" name="Freeform 84"/>
            <p:cNvSpPr/>
            <p:nvPr/>
          </p:nvSpPr>
          <p:spPr bwMode="auto">
            <a:xfrm>
              <a:off x="2544763" y="2297113"/>
              <a:ext cx="112713" cy="219075"/>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
        <p:nvSpPr>
          <p:cNvPr id="99" name="KSO_Shape"/>
          <p:cNvSpPr/>
          <p:nvPr/>
        </p:nvSpPr>
        <p:spPr>
          <a:xfrm>
            <a:off x="1301750" y="3421063"/>
            <a:ext cx="338138" cy="295275"/>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0" name="KSO_Shape"/>
          <p:cNvSpPr/>
          <p:nvPr/>
        </p:nvSpPr>
        <p:spPr>
          <a:xfrm>
            <a:off x="1309688" y="4449763"/>
            <a:ext cx="323850" cy="246063"/>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nvGrpSpPr>
          <p:cNvPr id="101" name="组合 100"/>
          <p:cNvGrpSpPr/>
          <p:nvPr/>
        </p:nvGrpSpPr>
        <p:grpSpPr>
          <a:xfrm>
            <a:off x="1306086" y="5441296"/>
            <a:ext cx="330090" cy="290743"/>
            <a:chOff x="3138488" y="3597275"/>
            <a:chExt cx="239713" cy="211138"/>
          </a:xfrm>
          <a:solidFill>
            <a:schemeClr val="bg1"/>
          </a:solidFill>
        </p:grpSpPr>
        <p:sp>
          <p:nvSpPr>
            <p:cNvPr id="102" name="Freeform 46"/>
            <p:cNvSpPr/>
            <p:nvPr/>
          </p:nvSpPr>
          <p:spPr bwMode="auto">
            <a:xfrm>
              <a:off x="3240088" y="3702050"/>
              <a:ext cx="138113" cy="106363"/>
            </a:xfrm>
            <a:custGeom>
              <a:avLst/>
              <a:gdLst>
                <a:gd name="T0" fmla="*/ 19 w 37"/>
                <a:gd name="T1" fmla="*/ 0 h 28"/>
                <a:gd name="T2" fmla="*/ 0 w 37"/>
                <a:gd name="T3" fmla="*/ 12 h 28"/>
                <a:gd name="T4" fmla="*/ 6 w 37"/>
                <a:gd name="T5" fmla="*/ 21 h 28"/>
                <a:gd name="T6" fmla="*/ 3 w 37"/>
                <a:gd name="T7" fmla="*/ 28 h 28"/>
                <a:gd name="T8" fmla="*/ 11 w 37"/>
                <a:gd name="T9" fmla="*/ 23 h 28"/>
                <a:gd name="T10" fmla="*/ 19 w 37"/>
                <a:gd name="T11" fmla="*/ 24 h 28"/>
                <a:gd name="T12" fmla="*/ 37 w 37"/>
                <a:gd name="T13" fmla="*/ 12 h 28"/>
                <a:gd name="T14" fmla="*/ 19 w 37"/>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8">
                  <a:moveTo>
                    <a:pt x="19" y="0"/>
                  </a:moveTo>
                  <a:cubicBezTo>
                    <a:pt x="9" y="0"/>
                    <a:pt x="0" y="5"/>
                    <a:pt x="0" y="12"/>
                  </a:cubicBezTo>
                  <a:cubicBezTo>
                    <a:pt x="0" y="15"/>
                    <a:pt x="3" y="18"/>
                    <a:pt x="6" y="21"/>
                  </a:cubicBezTo>
                  <a:cubicBezTo>
                    <a:pt x="3" y="28"/>
                    <a:pt x="3" y="28"/>
                    <a:pt x="3" y="28"/>
                  </a:cubicBezTo>
                  <a:cubicBezTo>
                    <a:pt x="11" y="23"/>
                    <a:pt x="11" y="23"/>
                    <a:pt x="11" y="23"/>
                  </a:cubicBezTo>
                  <a:cubicBezTo>
                    <a:pt x="13" y="24"/>
                    <a:pt x="16" y="24"/>
                    <a:pt x="19" y="24"/>
                  </a:cubicBezTo>
                  <a:cubicBezTo>
                    <a:pt x="29" y="24"/>
                    <a:pt x="37" y="19"/>
                    <a:pt x="37" y="12"/>
                  </a:cubicBezTo>
                  <a:cubicBezTo>
                    <a:pt x="37" y="5"/>
                    <a:pt x="2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103" name="Freeform 47"/>
            <p:cNvSpPr/>
            <p:nvPr/>
          </p:nvSpPr>
          <p:spPr bwMode="auto">
            <a:xfrm>
              <a:off x="3138488" y="3597275"/>
              <a:ext cx="239713" cy="195263"/>
            </a:xfrm>
            <a:custGeom>
              <a:avLst/>
              <a:gdLst>
                <a:gd name="T0" fmla="*/ 32 w 64"/>
                <a:gd name="T1" fmla="*/ 0 h 52"/>
                <a:gd name="T2" fmla="*/ 0 w 64"/>
                <a:gd name="T3" fmla="*/ 22 h 52"/>
                <a:gd name="T4" fmla="*/ 9 w 64"/>
                <a:gd name="T5" fmla="*/ 38 h 52"/>
                <a:gd name="T6" fmla="*/ 5 w 64"/>
                <a:gd name="T7" fmla="*/ 52 h 52"/>
                <a:gd name="T8" fmla="*/ 18 w 64"/>
                <a:gd name="T9" fmla="*/ 43 h 52"/>
                <a:gd name="T10" fmla="*/ 24 w 64"/>
                <a:gd name="T11" fmla="*/ 44 h 52"/>
                <a:gd name="T12" fmla="*/ 23 w 64"/>
                <a:gd name="T13" fmla="*/ 39 h 52"/>
                <a:gd name="T14" fmla="*/ 46 w 64"/>
                <a:gd name="T15" fmla="*/ 23 h 52"/>
                <a:gd name="T16" fmla="*/ 63 w 64"/>
                <a:gd name="T17" fmla="*/ 29 h 52"/>
                <a:gd name="T18" fmla="*/ 64 w 64"/>
                <a:gd name="T19" fmla="*/ 22 h 52"/>
                <a:gd name="T20" fmla="*/ 32 w 6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2">
                  <a:moveTo>
                    <a:pt x="32" y="0"/>
                  </a:moveTo>
                  <a:cubicBezTo>
                    <a:pt x="14" y="0"/>
                    <a:pt x="0" y="10"/>
                    <a:pt x="0" y="22"/>
                  </a:cubicBezTo>
                  <a:cubicBezTo>
                    <a:pt x="0" y="28"/>
                    <a:pt x="4" y="34"/>
                    <a:pt x="9" y="38"/>
                  </a:cubicBezTo>
                  <a:cubicBezTo>
                    <a:pt x="5" y="52"/>
                    <a:pt x="5" y="52"/>
                    <a:pt x="5" y="52"/>
                  </a:cubicBezTo>
                  <a:cubicBezTo>
                    <a:pt x="18" y="43"/>
                    <a:pt x="18" y="43"/>
                    <a:pt x="18" y="43"/>
                  </a:cubicBezTo>
                  <a:cubicBezTo>
                    <a:pt x="20" y="43"/>
                    <a:pt x="22" y="44"/>
                    <a:pt x="24" y="44"/>
                  </a:cubicBezTo>
                  <a:cubicBezTo>
                    <a:pt x="23" y="43"/>
                    <a:pt x="23" y="41"/>
                    <a:pt x="23" y="39"/>
                  </a:cubicBezTo>
                  <a:cubicBezTo>
                    <a:pt x="23" y="31"/>
                    <a:pt x="33" y="23"/>
                    <a:pt x="46" y="23"/>
                  </a:cubicBezTo>
                  <a:cubicBezTo>
                    <a:pt x="52" y="23"/>
                    <a:pt x="59" y="25"/>
                    <a:pt x="63" y="29"/>
                  </a:cubicBezTo>
                  <a:cubicBezTo>
                    <a:pt x="64" y="27"/>
                    <a:pt x="64" y="25"/>
                    <a:pt x="64" y="22"/>
                  </a:cubicBezTo>
                  <a:cubicBezTo>
                    <a:pt x="64" y="10"/>
                    <a:pt x="50"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5069439" y="66072"/>
            <a:ext cx="6940634" cy="2387600"/>
          </a:xfrm>
        </p:spPr>
        <p:txBody>
          <a:bodyPr/>
          <a:p>
            <a:r>
              <a:rPr lang="en-IN" altLang="en-US"/>
              <a:t>Model Evaluation Metrics</a:t>
            </a:r>
            <a:endParaRPr lang="en-IN" altLang="en-US"/>
          </a:p>
        </p:txBody>
      </p:sp>
      <p:pic>
        <p:nvPicPr>
          <p:cNvPr id="5" name="Picture 4"/>
          <p:cNvPicPr/>
          <p:nvPr/>
        </p:nvPicPr>
        <p:blipFill>
          <a:blip r:embed="rId1"/>
        </p:blipFill>
        <p:spPr>
          <a:xfrm>
            <a:off x="4970780" y="2707005"/>
            <a:ext cx="6079490" cy="25012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4578" name="图表 2"/>
          <p:cNvGraphicFramePr/>
          <p:nvPr/>
        </p:nvGraphicFramePr>
        <p:xfrm>
          <a:off x="7280275" y="2298700"/>
          <a:ext cx="4006850" cy="3475038"/>
        </p:xfrm>
        <a:graphic>
          <a:graphicData uri="http://schemas.openxmlformats.org/presentationml/2006/ole">
            <mc:AlternateContent xmlns:mc="http://schemas.openxmlformats.org/markup-compatibility/2006">
              <mc:Choice xmlns:v="urn:schemas-microsoft-com:vml" Requires="v">
                <p:oleObj spid="_x0000_s3076" name="" r:id="rId1" imgW="4011295" imgH="3481070" progId="Excel.Chart.8">
                  <p:embed/>
                </p:oleObj>
              </mc:Choice>
              <mc:Fallback>
                <p:oleObj name="" r:id="rId1" imgW="4011295" imgH="3481070" progId="Excel.Chart.8">
                  <p:embed/>
                  <p:pic>
                    <p:nvPicPr>
                      <p:cNvPr id="0" name="Picture 3075"/>
                      <p:cNvPicPr/>
                      <p:nvPr/>
                    </p:nvPicPr>
                    <p:blipFill>
                      <a:blip r:embed="rId2"/>
                      <a:stretch>
                        <a:fillRect/>
                      </a:stretch>
                    </p:blipFill>
                    <p:spPr>
                      <a:xfrm>
                        <a:off x="7280275" y="2298700"/>
                        <a:ext cx="4006850" cy="3475038"/>
                      </a:xfrm>
                      <a:prstGeom prst="rect">
                        <a:avLst/>
                      </a:prstGeom>
                      <a:noFill/>
                      <a:ln w="38100">
                        <a:noFill/>
                        <a:miter/>
                      </a:ln>
                    </p:spPr>
                  </p:pic>
                </p:oleObj>
              </mc:Fallback>
            </mc:AlternateContent>
          </a:graphicData>
        </a:graphic>
      </p:graphicFrame>
      <p:sp>
        <p:nvSpPr>
          <p:cNvPr id="5" name="椭圆 4"/>
          <p:cNvSpPr/>
          <p:nvPr/>
        </p:nvSpPr>
        <p:spPr>
          <a:xfrm>
            <a:off x="8636000" y="3367088"/>
            <a:ext cx="1322388" cy="1322388"/>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0" name="矩形 5"/>
          <p:cNvSpPr/>
          <p:nvPr/>
        </p:nvSpPr>
        <p:spPr>
          <a:xfrm>
            <a:off x="8756650" y="3841750"/>
            <a:ext cx="1079500" cy="338138"/>
          </a:xfrm>
          <a:prstGeom prst="rect">
            <a:avLst/>
          </a:prstGeom>
          <a:noFill/>
          <a:ln w="9525">
            <a:noFill/>
          </a:ln>
        </p:spPr>
        <p:txBody>
          <a:bodyPr wrap="none" anchor="t" anchorCtr="0">
            <a:spAutoFit/>
          </a:bodyPr>
          <a:p>
            <a:pPr algn="ctr"/>
            <a:r>
              <a:rPr lang="en-US" altLang="zh-CN" sz="1600" dirty="0">
                <a:solidFill>
                  <a:schemeClr val="bg1"/>
                </a:solidFill>
                <a:latin typeface="Calibri" panose="020F0502020204030204" pitchFamily="34" charset="0"/>
                <a:ea typeface="Microsoft YaHei Light" panose="020B0502040204020203" pitchFamily="34" charset="-122"/>
              </a:rPr>
              <a:t>TEXT HERE</a:t>
            </a:r>
            <a:endParaRPr lang="zh-CN" altLang="en-US" sz="1600" dirty="0">
              <a:solidFill>
                <a:schemeClr val="bg1"/>
              </a:solidFill>
              <a:latin typeface="Calibri" panose="020F0502020204030204" pitchFamily="34" charset="0"/>
              <a:ea typeface="Microsoft YaHei Light" panose="020B0502040204020203" pitchFamily="34" charset="-122"/>
            </a:endParaRPr>
          </a:p>
        </p:txBody>
      </p:sp>
      <p:sp>
        <p:nvSpPr>
          <p:cNvPr id="15" name="矩形 14"/>
          <p:cNvSpPr/>
          <p:nvPr/>
        </p:nvSpPr>
        <p:spPr>
          <a:xfrm>
            <a:off x="1714500" y="2133600"/>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16" name="矩形 15"/>
          <p:cNvSpPr/>
          <p:nvPr/>
        </p:nvSpPr>
        <p:spPr>
          <a:xfrm>
            <a:off x="1714500" y="2408238"/>
            <a:ext cx="4964113" cy="306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ultrices</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5" name="矩形 24"/>
          <p:cNvSpPr/>
          <p:nvPr/>
        </p:nvSpPr>
        <p:spPr>
          <a:xfrm>
            <a:off x="1714500" y="2797175"/>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26" name="矩形 25"/>
          <p:cNvSpPr/>
          <p:nvPr/>
        </p:nvSpPr>
        <p:spPr>
          <a:xfrm>
            <a:off x="1714500" y="3070225"/>
            <a:ext cx="4964113" cy="307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ultrices</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7" name="矩形 26"/>
          <p:cNvSpPr/>
          <p:nvPr/>
        </p:nvSpPr>
        <p:spPr>
          <a:xfrm>
            <a:off x="1714500" y="3460750"/>
            <a:ext cx="180975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28" name="矩形 27"/>
          <p:cNvSpPr/>
          <p:nvPr/>
        </p:nvSpPr>
        <p:spPr>
          <a:xfrm>
            <a:off x="1714500" y="3733800"/>
            <a:ext cx="4964113" cy="307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ultrices</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9" name="矩形 28"/>
          <p:cNvSpPr/>
          <p:nvPr/>
        </p:nvSpPr>
        <p:spPr>
          <a:xfrm>
            <a:off x="1714500" y="4124325"/>
            <a:ext cx="180975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30" name="矩形 29"/>
          <p:cNvSpPr/>
          <p:nvPr/>
        </p:nvSpPr>
        <p:spPr>
          <a:xfrm>
            <a:off x="1714500" y="4397375"/>
            <a:ext cx="4964113" cy="307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ultrices</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31" name="矩形 30"/>
          <p:cNvSpPr/>
          <p:nvPr/>
        </p:nvSpPr>
        <p:spPr>
          <a:xfrm>
            <a:off x="1714500" y="4786313"/>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32" name="矩形 31"/>
          <p:cNvSpPr/>
          <p:nvPr/>
        </p:nvSpPr>
        <p:spPr>
          <a:xfrm>
            <a:off x="1714500" y="5060950"/>
            <a:ext cx="4964113" cy="307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ultrices</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33" name="矩形 32"/>
          <p:cNvSpPr/>
          <p:nvPr/>
        </p:nvSpPr>
        <p:spPr>
          <a:xfrm>
            <a:off x="1714500" y="5449888"/>
            <a:ext cx="1809750" cy="369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bg2">
                    <a:lumMod val="25000"/>
                  </a:schemeClr>
                </a:solidFill>
                <a:effectLst/>
                <a:uLnTx/>
                <a:uFillTx/>
                <a:latin typeface="Calibri Light" panose="020F0302020204030204"/>
                <a:ea typeface="+mn-ea"/>
                <a:cs typeface="+mn-cs"/>
                <a:sym typeface="+mn-ea"/>
              </a:rPr>
              <a:t>ADD YOUR TEXT</a:t>
            </a:r>
            <a:endParaRPr kumimoji="0" lang="zh-CN" altLang="en-US" sz="1800" b="0" i="0" u="none" strike="noStrike" kern="1200" cap="none" spc="0" normalizeH="0" baseline="0" noProof="0" dirty="0">
              <a:ln>
                <a:noFill/>
              </a:ln>
              <a:solidFill>
                <a:schemeClr val="bg2">
                  <a:lumMod val="25000"/>
                </a:schemeClr>
              </a:solidFill>
              <a:effectLst/>
              <a:uLnTx/>
              <a:uFillTx/>
              <a:latin typeface="Calibri Light" panose="020F0302020204030204"/>
              <a:ea typeface="+mn-ea"/>
              <a:cs typeface="+mn-cs"/>
              <a:sym typeface="+mn-ea"/>
            </a:endParaRPr>
          </a:p>
        </p:txBody>
      </p:sp>
      <p:sp>
        <p:nvSpPr>
          <p:cNvPr id="34" name="矩形 33"/>
          <p:cNvSpPr/>
          <p:nvPr/>
        </p:nvSpPr>
        <p:spPr>
          <a:xfrm>
            <a:off x="1714500" y="5722938"/>
            <a:ext cx="4964113" cy="307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ultrices</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4593" name="文本框 1"/>
          <p:cNvSpPr txBox="1"/>
          <p:nvPr/>
        </p:nvSpPr>
        <p:spPr>
          <a:xfrm>
            <a:off x="1062038" y="2200275"/>
            <a:ext cx="719137" cy="461963"/>
          </a:xfrm>
          <a:prstGeom prst="rect">
            <a:avLst/>
          </a:prstGeom>
          <a:noFill/>
          <a:ln w="9525">
            <a:noFill/>
          </a:ln>
        </p:spPr>
        <p:txBody>
          <a:bodyPr wrap="none" anchor="t" anchorCtr="0">
            <a:spAutoFit/>
          </a:bodyPr>
          <a:p>
            <a:r>
              <a:rPr lang="en-US" altLang="zh-CN" sz="2400" b="1" dirty="0">
                <a:solidFill>
                  <a:srgbClr val="000D4B"/>
                </a:solidFill>
                <a:latin typeface="Calibri" panose="020F0502020204030204" pitchFamily="34" charset="0"/>
                <a:ea typeface="Microsoft YaHei Light" panose="020B0502040204020203" pitchFamily="34" charset="-122"/>
              </a:rPr>
              <a:t>79%</a:t>
            </a:r>
            <a:endParaRPr lang="zh-CN" altLang="en-US" sz="2400" b="1" dirty="0">
              <a:solidFill>
                <a:srgbClr val="000D4B"/>
              </a:solidFill>
              <a:latin typeface="Calibri" panose="020F0502020204030204" pitchFamily="34" charset="0"/>
              <a:ea typeface="Microsoft YaHei Light" panose="020B0502040204020203" pitchFamily="34" charset="-122"/>
            </a:endParaRPr>
          </a:p>
        </p:txBody>
      </p:sp>
      <p:sp>
        <p:nvSpPr>
          <p:cNvPr id="24594" name="文本框 34"/>
          <p:cNvSpPr txBox="1"/>
          <p:nvPr/>
        </p:nvSpPr>
        <p:spPr>
          <a:xfrm>
            <a:off x="1062038" y="2836863"/>
            <a:ext cx="719137" cy="461962"/>
          </a:xfrm>
          <a:prstGeom prst="rect">
            <a:avLst/>
          </a:prstGeom>
          <a:noFill/>
          <a:ln w="9525">
            <a:noFill/>
          </a:ln>
        </p:spPr>
        <p:txBody>
          <a:bodyPr wrap="none" anchor="t" anchorCtr="0">
            <a:spAutoFit/>
          </a:bodyPr>
          <a:p>
            <a:r>
              <a:rPr lang="en-US" altLang="zh-CN" sz="2400" b="1" dirty="0">
                <a:solidFill>
                  <a:srgbClr val="094484"/>
                </a:solidFill>
                <a:latin typeface="Calibri" panose="020F0502020204030204" pitchFamily="34" charset="0"/>
                <a:ea typeface="Microsoft YaHei Light" panose="020B0502040204020203" pitchFamily="34" charset="-122"/>
              </a:rPr>
              <a:t>71%</a:t>
            </a:r>
            <a:endParaRPr lang="zh-CN" altLang="en-US" sz="2400" b="1" dirty="0">
              <a:solidFill>
                <a:srgbClr val="094484"/>
              </a:solidFill>
              <a:latin typeface="Calibri" panose="020F0502020204030204" pitchFamily="34" charset="0"/>
              <a:ea typeface="Microsoft YaHei Light" panose="020B0502040204020203" pitchFamily="34" charset="-122"/>
            </a:endParaRPr>
          </a:p>
        </p:txBody>
      </p:sp>
      <p:sp>
        <p:nvSpPr>
          <p:cNvPr id="24595" name="文本框 35"/>
          <p:cNvSpPr txBox="1"/>
          <p:nvPr/>
        </p:nvSpPr>
        <p:spPr>
          <a:xfrm>
            <a:off x="1062038" y="3522663"/>
            <a:ext cx="719137" cy="460375"/>
          </a:xfrm>
          <a:prstGeom prst="rect">
            <a:avLst/>
          </a:prstGeom>
          <a:noFill/>
          <a:ln w="9525">
            <a:noFill/>
          </a:ln>
        </p:spPr>
        <p:txBody>
          <a:bodyPr wrap="none" anchor="t" anchorCtr="0">
            <a:spAutoFit/>
          </a:bodyPr>
          <a:p>
            <a:r>
              <a:rPr lang="en-US" altLang="zh-CN" sz="2400" b="1" dirty="0">
                <a:solidFill>
                  <a:srgbClr val="038497"/>
                </a:solidFill>
                <a:latin typeface="Calibri" panose="020F0502020204030204" pitchFamily="34" charset="0"/>
                <a:ea typeface="Microsoft YaHei Light" panose="020B0502040204020203" pitchFamily="34" charset="-122"/>
              </a:rPr>
              <a:t>69%</a:t>
            </a:r>
            <a:endParaRPr lang="zh-CN" altLang="en-US" sz="2400" b="1" dirty="0">
              <a:solidFill>
                <a:srgbClr val="038497"/>
              </a:solidFill>
              <a:latin typeface="Calibri" panose="020F0502020204030204" pitchFamily="34" charset="0"/>
              <a:ea typeface="Microsoft YaHei Light" panose="020B0502040204020203" pitchFamily="34" charset="-122"/>
            </a:endParaRPr>
          </a:p>
        </p:txBody>
      </p:sp>
      <p:sp>
        <p:nvSpPr>
          <p:cNvPr id="24596" name="文本框 36"/>
          <p:cNvSpPr txBox="1"/>
          <p:nvPr/>
        </p:nvSpPr>
        <p:spPr>
          <a:xfrm>
            <a:off x="1062038" y="4238625"/>
            <a:ext cx="719137" cy="460375"/>
          </a:xfrm>
          <a:prstGeom prst="rect">
            <a:avLst/>
          </a:prstGeom>
          <a:noFill/>
          <a:ln w="9525">
            <a:noFill/>
          </a:ln>
        </p:spPr>
        <p:txBody>
          <a:bodyPr wrap="none" anchor="t" anchorCtr="0">
            <a:spAutoFit/>
          </a:bodyPr>
          <a:p>
            <a:r>
              <a:rPr lang="en-US" altLang="zh-CN" sz="2400" b="1" dirty="0">
                <a:solidFill>
                  <a:srgbClr val="C31C4F"/>
                </a:solidFill>
                <a:latin typeface="Calibri" panose="020F0502020204030204" pitchFamily="34" charset="0"/>
                <a:ea typeface="Microsoft YaHei Light" panose="020B0502040204020203" pitchFamily="34" charset="-122"/>
              </a:rPr>
              <a:t>61%</a:t>
            </a:r>
            <a:endParaRPr lang="zh-CN" altLang="en-US" sz="2400" b="1" dirty="0">
              <a:solidFill>
                <a:srgbClr val="C31C4F"/>
              </a:solidFill>
              <a:latin typeface="Calibri" panose="020F0502020204030204" pitchFamily="34" charset="0"/>
              <a:ea typeface="Microsoft YaHei Light" panose="020B0502040204020203" pitchFamily="34" charset="-122"/>
            </a:endParaRPr>
          </a:p>
        </p:txBody>
      </p:sp>
      <p:sp>
        <p:nvSpPr>
          <p:cNvPr id="24597" name="文本框 37"/>
          <p:cNvSpPr txBox="1"/>
          <p:nvPr/>
        </p:nvSpPr>
        <p:spPr>
          <a:xfrm>
            <a:off x="1062038" y="4872038"/>
            <a:ext cx="719137" cy="461962"/>
          </a:xfrm>
          <a:prstGeom prst="rect">
            <a:avLst/>
          </a:prstGeom>
          <a:noFill/>
          <a:ln w="9525">
            <a:noFill/>
          </a:ln>
        </p:spPr>
        <p:txBody>
          <a:bodyPr wrap="none" anchor="t" anchorCtr="0">
            <a:spAutoFit/>
          </a:bodyPr>
          <a:p>
            <a:r>
              <a:rPr lang="en-US" altLang="zh-CN" sz="2400" b="1" dirty="0">
                <a:solidFill>
                  <a:srgbClr val="BA636E"/>
                </a:solidFill>
                <a:latin typeface="Calibri" panose="020F0502020204030204" pitchFamily="34" charset="0"/>
                <a:ea typeface="Microsoft YaHei Light" panose="020B0502040204020203" pitchFamily="34" charset="-122"/>
              </a:rPr>
              <a:t>48%</a:t>
            </a:r>
            <a:endParaRPr lang="zh-CN" altLang="en-US" sz="2400" b="1" dirty="0">
              <a:solidFill>
                <a:srgbClr val="BA636E"/>
              </a:solidFill>
              <a:latin typeface="Calibri" panose="020F0502020204030204" pitchFamily="34" charset="0"/>
              <a:ea typeface="Microsoft YaHei Light" panose="020B0502040204020203" pitchFamily="34" charset="-122"/>
            </a:endParaRPr>
          </a:p>
        </p:txBody>
      </p:sp>
      <p:sp>
        <p:nvSpPr>
          <p:cNvPr id="24598" name="文本框 38"/>
          <p:cNvSpPr txBox="1"/>
          <p:nvPr/>
        </p:nvSpPr>
        <p:spPr>
          <a:xfrm>
            <a:off x="1062038" y="5522913"/>
            <a:ext cx="719137" cy="461962"/>
          </a:xfrm>
          <a:prstGeom prst="rect">
            <a:avLst/>
          </a:prstGeom>
          <a:noFill/>
          <a:ln w="9525">
            <a:noFill/>
          </a:ln>
        </p:spPr>
        <p:txBody>
          <a:bodyPr wrap="none" anchor="t" anchorCtr="0">
            <a:spAutoFit/>
          </a:bodyPr>
          <a:p>
            <a:r>
              <a:rPr lang="en-US" altLang="zh-CN" sz="2400" b="1" dirty="0">
                <a:solidFill>
                  <a:srgbClr val="BC878E"/>
                </a:solidFill>
                <a:latin typeface="Calibri" panose="020F0502020204030204" pitchFamily="34" charset="0"/>
                <a:ea typeface="Microsoft YaHei Light" panose="020B0502040204020203" pitchFamily="34" charset="-122"/>
              </a:rPr>
              <a:t>38%</a:t>
            </a:r>
            <a:endParaRPr lang="zh-CN" altLang="en-US" sz="2400" b="1" dirty="0">
              <a:solidFill>
                <a:srgbClr val="BC878E"/>
              </a:solidFill>
              <a:latin typeface="Calibri" panose="020F0502020204030204" pitchFamily="34" charset="0"/>
              <a:ea typeface="Microsoft YaHei Light" panose="020B0502040204020203"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tx1">
                    <a:lumMod val="75000"/>
                    <a:lumOff val="25000"/>
                  </a:schemeClr>
                </a:solidFill>
                <a:effectLst/>
                <a:uLnTx/>
                <a:uFillTx/>
                <a:latin typeface="+mj-lt"/>
                <a:ea typeface="+mj-ea"/>
                <a:cs typeface="+mj-cs"/>
              </a:rPr>
              <a:t>Your  Title  Here</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5602" name="图表 2"/>
          <p:cNvGraphicFramePr/>
          <p:nvPr/>
        </p:nvGraphicFramePr>
        <p:xfrm>
          <a:off x="4129088" y="1881188"/>
          <a:ext cx="4213225" cy="4370387"/>
        </p:xfrm>
        <a:graphic>
          <a:graphicData uri="http://schemas.openxmlformats.org/presentationml/2006/ole">
            <mc:AlternateContent xmlns:mc="http://schemas.openxmlformats.org/markup-compatibility/2006">
              <mc:Choice xmlns:v="urn:schemas-microsoft-com:vml" Requires="v">
                <p:oleObj spid="_x0000_s3077" name="" r:id="rId1" imgW="4218305" imgH="4377055" progId="Excel.Chart.8">
                  <p:embed/>
                </p:oleObj>
              </mc:Choice>
              <mc:Fallback>
                <p:oleObj name="" r:id="rId1" imgW="4218305" imgH="4377055" progId="Excel.Chart.8">
                  <p:embed/>
                  <p:pic>
                    <p:nvPicPr>
                      <p:cNvPr id="0" name="Picture 3076"/>
                      <p:cNvPicPr/>
                      <p:nvPr/>
                    </p:nvPicPr>
                    <p:blipFill>
                      <a:blip r:embed="rId2"/>
                      <a:stretch>
                        <a:fillRect/>
                      </a:stretch>
                    </p:blipFill>
                    <p:spPr>
                      <a:xfrm>
                        <a:off x="4129088" y="1881188"/>
                        <a:ext cx="4213225" cy="4370387"/>
                      </a:xfrm>
                      <a:prstGeom prst="rect">
                        <a:avLst/>
                      </a:prstGeom>
                      <a:noFill/>
                      <a:ln w="38100">
                        <a:noFill/>
                        <a:miter/>
                      </a:ln>
                    </p:spPr>
                  </p:pic>
                </p:oleObj>
              </mc:Fallback>
            </mc:AlternateContent>
          </a:graphicData>
        </a:graphic>
      </p:graphicFrame>
      <p:sp>
        <p:nvSpPr>
          <p:cNvPr id="5" name="矩形 4"/>
          <p:cNvSpPr/>
          <p:nvPr/>
        </p:nvSpPr>
        <p:spPr>
          <a:xfrm>
            <a:off x="8494713" y="1949450"/>
            <a:ext cx="2536825" cy="7381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6" name="矩形 5"/>
          <p:cNvSpPr/>
          <p:nvPr/>
        </p:nvSpPr>
        <p:spPr>
          <a:xfrm>
            <a:off x="8494713" y="1700213"/>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7" name="矩形 6"/>
          <p:cNvSpPr/>
          <p:nvPr/>
        </p:nvSpPr>
        <p:spPr>
          <a:xfrm>
            <a:off x="8950325" y="3835400"/>
            <a:ext cx="2538413" cy="739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8" name="矩形 7"/>
          <p:cNvSpPr/>
          <p:nvPr/>
        </p:nvSpPr>
        <p:spPr>
          <a:xfrm>
            <a:off x="8950325" y="3587750"/>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9" name="矩形 8"/>
          <p:cNvSpPr/>
          <p:nvPr/>
        </p:nvSpPr>
        <p:spPr>
          <a:xfrm>
            <a:off x="8705850" y="5510213"/>
            <a:ext cx="2536825" cy="7381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0" name="矩形 9"/>
          <p:cNvSpPr/>
          <p:nvPr/>
        </p:nvSpPr>
        <p:spPr>
          <a:xfrm>
            <a:off x="8705850" y="5260975"/>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grpSp>
        <p:nvGrpSpPr>
          <p:cNvPr id="25609" name="组合 10"/>
          <p:cNvGrpSpPr/>
          <p:nvPr/>
        </p:nvGrpSpPr>
        <p:grpSpPr>
          <a:xfrm>
            <a:off x="6705600" y="1871663"/>
            <a:ext cx="1585913" cy="338137"/>
            <a:chOff x="6705600" y="1851282"/>
            <a:chExt cx="1586470" cy="338554"/>
          </a:xfrm>
        </p:grpSpPr>
        <p:cxnSp>
          <p:nvCxnSpPr>
            <p:cNvPr id="12" name="直接连接符 11"/>
            <p:cNvCxnSpPr/>
            <p:nvPr/>
          </p:nvCxnSpPr>
          <p:spPr>
            <a:xfrm flipV="1">
              <a:off x="6705600" y="1851282"/>
              <a:ext cx="166255" cy="338554"/>
            </a:xfrm>
            <a:prstGeom prst="line">
              <a:avLst/>
            </a:prstGeom>
            <a:ln>
              <a:solidFill>
                <a:srgbClr val="038497"/>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871855" y="1851282"/>
              <a:ext cx="1420215" cy="0"/>
            </a:xfrm>
            <a:prstGeom prst="line">
              <a:avLst/>
            </a:prstGeom>
            <a:ln>
              <a:solidFill>
                <a:srgbClr val="038497"/>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8142288" y="3925888"/>
            <a:ext cx="638175" cy="0"/>
          </a:xfrm>
          <a:prstGeom prst="line">
            <a:avLst/>
          </a:prstGeom>
          <a:ln>
            <a:solidFill>
              <a:srgbClr val="C31C4F"/>
            </a:solidFill>
          </a:ln>
        </p:spPr>
        <p:style>
          <a:lnRef idx="1">
            <a:schemeClr val="accent1"/>
          </a:lnRef>
          <a:fillRef idx="0">
            <a:schemeClr val="accent1"/>
          </a:fillRef>
          <a:effectRef idx="0">
            <a:schemeClr val="accent1"/>
          </a:effectRef>
          <a:fontRef idx="minor">
            <a:schemeClr val="tx1"/>
          </a:fontRef>
        </p:style>
      </p:cxnSp>
      <p:grpSp>
        <p:nvGrpSpPr>
          <p:cNvPr id="25613" name="组合 14"/>
          <p:cNvGrpSpPr/>
          <p:nvPr/>
        </p:nvGrpSpPr>
        <p:grpSpPr>
          <a:xfrm>
            <a:off x="7291388" y="5667375"/>
            <a:ext cx="1154112" cy="338138"/>
            <a:chOff x="7271341" y="5643089"/>
            <a:chExt cx="1153452" cy="338554"/>
          </a:xfrm>
        </p:grpSpPr>
        <p:cxnSp>
          <p:nvCxnSpPr>
            <p:cNvPr id="16" name="直接连接符 15"/>
            <p:cNvCxnSpPr/>
            <p:nvPr/>
          </p:nvCxnSpPr>
          <p:spPr>
            <a:xfrm>
              <a:off x="7271341" y="5643089"/>
              <a:ext cx="166255" cy="338554"/>
            </a:xfrm>
            <a:prstGeom prst="line">
              <a:avLst/>
            </a:prstGeom>
            <a:ln>
              <a:solidFill>
                <a:srgbClr val="BA636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437596" y="5981643"/>
              <a:ext cx="987197" cy="0"/>
            </a:xfrm>
            <a:prstGeom prst="line">
              <a:avLst/>
            </a:prstGeom>
            <a:ln>
              <a:solidFill>
                <a:srgbClr val="BA636E"/>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601788" y="2016125"/>
            <a:ext cx="2538413" cy="739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19" name="矩形 18"/>
          <p:cNvSpPr/>
          <p:nvPr/>
        </p:nvSpPr>
        <p:spPr>
          <a:xfrm>
            <a:off x="1601788" y="1766888"/>
            <a:ext cx="1811338" cy="3397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0" name="矩形 19"/>
          <p:cNvSpPr/>
          <p:nvPr/>
        </p:nvSpPr>
        <p:spPr>
          <a:xfrm>
            <a:off x="1060450" y="3675063"/>
            <a:ext cx="2538413" cy="739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1" name="矩形 20"/>
          <p:cNvSpPr/>
          <p:nvPr/>
        </p:nvSpPr>
        <p:spPr>
          <a:xfrm>
            <a:off x="1060450" y="3427413"/>
            <a:ext cx="1811338"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2" name="矩形 21"/>
          <p:cNvSpPr/>
          <p:nvPr/>
        </p:nvSpPr>
        <p:spPr>
          <a:xfrm>
            <a:off x="1454150" y="5456238"/>
            <a:ext cx="2536825" cy="739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rPr>
              <a:t>Vestibulum ante ipsum primis in faucibus orci luctus et ultrices posuere cubilia </a:t>
            </a:r>
            <a:r>
              <a:rPr kumimoji="0" lang="zh-CN" altLang="en-US" sz="14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Curae</a:t>
            </a:r>
            <a:endParaRPr kumimoji="0" lang="zh-CN" altLang="en-US" sz="14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
        <p:nvSpPr>
          <p:cNvPr id="23" name="矩形 22"/>
          <p:cNvSpPr/>
          <p:nvPr/>
        </p:nvSpPr>
        <p:spPr>
          <a:xfrm>
            <a:off x="1454150" y="5208588"/>
            <a:ext cx="1809750" cy="3381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2">
                    <a:lumMod val="25000"/>
                  </a:schemeClr>
                </a:solidFill>
                <a:effectLst/>
                <a:uLnTx/>
                <a:uFillTx/>
                <a:latin typeface="+mn-lt"/>
                <a:ea typeface="+mn-ea"/>
                <a:cs typeface="+mn-cs"/>
                <a:sym typeface="+mn-ea"/>
              </a:rPr>
              <a:t>ADD YOUR TEXT</a:t>
            </a:r>
            <a:endParaRPr kumimoji="0" lang="zh-CN" altLang="en-US" sz="16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cxnSp>
        <p:nvCxnSpPr>
          <p:cNvPr id="24" name="直接连接符 23"/>
          <p:cNvCxnSpPr/>
          <p:nvPr/>
        </p:nvCxnSpPr>
        <p:spPr>
          <a:xfrm>
            <a:off x="3770313" y="3765550"/>
            <a:ext cx="557213" cy="0"/>
          </a:xfrm>
          <a:prstGeom prst="line">
            <a:avLst/>
          </a:prstGeom>
          <a:ln>
            <a:solidFill>
              <a:srgbClr val="CBABA6"/>
            </a:solidFill>
          </a:ln>
        </p:spPr>
        <p:style>
          <a:lnRef idx="1">
            <a:schemeClr val="accent1"/>
          </a:lnRef>
          <a:fillRef idx="0">
            <a:schemeClr val="accent1"/>
          </a:fillRef>
          <a:effectRef idx="0">
            <a:schemeClr val="accent1"/>
          </a:effectRef>
          <a:fontRef idx="minor">
            <a:schemeClr val="tx1"/>
          </a:fontRef>
        </p:style>
      </p:cxnSp>
      <p:grpSp>
        <p:nvGrpSpPr>
          <p:cNvPr id="25623" name="组合 24"/>
          <p:cNvGrpSpPr/>
          <p:nvPr/>
        </p:nvGrpSpPr>
        <p:grpSpPr>
          <a:xfrm flipH="1">
            <a:off x="3729038" y="2032000"/>
            <a:ext cx="1587500" cy="338138"/>
            <a:chOff x="6705600" y="1851282"/>
            <a:chExt cx="1586470" cy="338554"/>
          </a:xfrm>
        </p:grpSpPr>
        <p:cxnSp>
          <p:nvCxnSpPr>
            <p:cNvPr id="26" name="直接连接符 25"/>
            <p:cNvCxnSpPr/>
            <p:nvPr/>
          </p:nvCxnSpPr>
          <p:spPr>
            <a:xfrm flipV="1">
              <a:off x="6705600" y="1851282"/>
              <a:ext cx="166255" cy="338554"/>
            </a:xfrm>
            <a:prstGeom prst="line">
              <a:avLst/>
            </a:prstGeom>
            <a:ln>
              <a:solidFill>
                <a:srgbClr val="000D4B"/>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71855" y="1851282"/>
              <a:ext cx="1420215" cy="0"/>
            </a:xfrm>
            <a:prstGeom prst="line">
              <a:avLst/>
            </a:prstGeom>
            <a:ln>
              <a:solidFill>
                <a:srgbClr val="000D4B"/>
              </a:solidFill>
            </a:ln>
          </p:spPr>
          <p:style>
            <a:lnRef idx="1">
              <a:schemeClr val="accent1"/>
            </a:lnRef>
            <a:fillRef idx="0">
              <a:schemeClr val="accent1"/>
            </a:fillRef>
            <a:effectRef idx="0">
              <a:schemeClr val="accent1"/>
            </a:effectRef>
            <a:fontRef idx="minor">
              <a:schemeClr val="tx1"/>
            </a:fontRef>
          </p:style>
        </p:cxnSp>
      </p:grpSp>
      <p:grpSp>
        <p:nvGrpSpPr>
          <p:cNvPr id="25626" name="组合 27"/>
          <p:cNvGrpSpPr/>
          <p:nvPr/>
        </p:nvGrpSpPr>
        <p:grpSpPr>
          <a:xfrm flipH="1">
            <a:off x="4267200" y="5808663"/>
            <a:ext cx="1154113" cy="339725"/>
            <a:chOff x="7271341" y="5643089"/>
            <a:chExt cx="1153452" cy="338554"/>
          </a:xfrm>
        </p:grpSpPr>
        <p:cxnSp>
          <p:nvCxnSpPr>
            <p:cNvPr id="29" name="直接连接符 28"/>
            <p:cNvCxnSpPr/>
            <p:nvPr/>
          </p:nvCxnSpPr>
          <p:spPr>
            <a:xfrm>
              <a:off x="7271341" y="5643089"/>
              <a:ext cx="166255" cy="338554"/>
            </a:xfrm>
            <a:prstGeom prst="line">
              <a:avLst/>
            </a:prstGeom>
            <a:ln>
              <a:solidFill>
                <a:srgbClr val="BC878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437596" y="5981643"/>
              <a:ext cx="987197" cy="0"/>
            </a:xfrm>
            <a:prstGeom prst="line">
              <a:avLst/>
            </a:prstGeom>
            <a:ln>
              <a:solidFill>
                <a:srgbClr val="BC878E"/>
              </a:solidFill>
            </a:ln>
          </p:spPr>
          <p:style>
            <a:lnRef idx="1">
              <a:schemeClr val="accent1"/>
            </a:lnRef>
            <a:fillRef idx="0">
              <a:schemeClr val="accent1"/>
            </a:fillRef>
            <a:effectRef idx="0">
              <a:schemeClr val="accent1"/>
            </a:effectRef>
            <a:fontRef idx="minor">
              <a:schemeClr val="tx1"/>
            </a:fontRef>
          </p:style>
        </p:cxnSp>
      </p:grpSp>
      <p:sp>
        <p:nvSpPr>
          <p:cNvPr id="31" name="椭圆 30"/>
          <p:cNvSpPr/>
          <p:nvPr/>
        </p:nvSpPr>
        <p:spPr>
          <a:xfrm>
            <a:off x="8264525" y="1811338"/>
            <a:ext cx="123825" cy="125413"/>
          </a:xfrm>
          <a:prstGeom prst="ellipse">
            <a:avLst/>
          </a:prstGeom>
          <a:solidFill>
            <a:srgbClr val="03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2" name="椭圆 31"/>
          <p:cNvSpPr/>
          <p:nvPr/>
        </p:nvSpPr>
        <p:spPr>
          <a:xfrm>
            <a:off x="8740775" y="3863975"/>
            <a:ext cx="123825" cy="123825"/>
          </a:xfrm>
          <a:prstGeom prst="ellipse">
            <a:avLst/>
          </a:prstGeom>
          <a:solidFill>
            <a:srgbClr val="C3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3" name="椭圆 32"/>
          <p:cNvSpPr/>
          <p:nvPr/>
        </p:nvSpPr>
        <p:spPr>
          <a:xfrm>
            <a:off x="8391525" y="5943600"/>
            <a:ext cx="125413" cy="123825"/>
          </a:xfrm>
          <a:prstGeom prst="ellipse">
            <a:avLst/>
          </a:prstGeom>
          <a:solidFill>
            <a:srgbClr val="BA6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4" name="椭圆 33"/>
          <p:cNvSpPr/>
          <p:nvPr/>
        </p:nvSpPr>
        <p:spPr>
          <a:xfrm>
            <a:off x="4141788" y="6091238"/>
            <a:ext cx="125413" cy="123825"/>
          </a:xfrm>
          <a:prstGeom prst="ellipse">
            <a:avLst/>
          </a:prstGeom>
          <a:solidFill>
            <a:srgbClr val="BC8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5" name="椭圆 34"/>
          <p:cNvSpPr/>
          <p:nvPr/>
        </p:nvSpPr>
        <p:spPr>
          <a:xfrm>
            <a:off x="3665538" y="3705225"/>
            <a:ext cx="125413" cy="123825"/>
          </a:xfrm>
          <a:prstGeom prst="ellipse">
            <a:avLst/>
          </a:prstGeom>
          <a:solidFill>
            <a:srgbClr val="CBA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
        <p:nvSpPr>
          <p:cNvPr id="36" name="椭圆 35"/>
          <p:cNvSpPr/>
          <p:nvPr/>
        </p:nvSpPr>
        <p:spPr>
          <a:xfrm>
            <a:off x="3683000" y="1965325"/>
            <a:ext cx="123825" cy="125413"/>
          </a:xfrm>
          <a:prstGeom prst="ellipse">
            <a:avLst/>
          </a:prstGeom>
          <a:solidFill>
            <a:srgbClr val="094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25000"/>
                </a:schemeClr>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4411663" y="2366963"/>
            <a:ext cx="6940550"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0" normalizeH="0" baseline="0" noProof="0" dirty="0">
                <a:ln>
                  <a:noFill/>
                </a:ln>
                <a:solidFill>
                  <a:schemeClr val="tx1">
                    <a:lumMod val="85000"/>
                    <a:lumOff val="15000"/>
                  </a:schemeClr>
                </a:solidFill>
                <a:effectLst/>
                <a:uLnTx/>
                <a:uFillTx/>
                <a:latin typeface="+mj-lt"/>
                <a:ea typeface="Kozuka Gothic Pr6N H" pitchFamily="34" charset="-128"/>
                <a:cs typeface="Arial" panose="020B0604020202020204" pitchFamily="34" charset="0"/>
              </a:rPr>
              <a:t>THANKS </a:t>
            </a:r>
            <a:br>
              <a:rPr kumimoji="0" lang="en-US" altLang="zh-CN" sz="6600" b="1" i="0" u="none" strike="noStrike" kern="1200" cap="none" spc="0" normalizeH="0" baseline="0" noProof="0" dirty="0">
                <a:ln>
                  <a:noFill/>
                </a:ln>
                <a:solidFill>
                  <a:schemeClr val="tx1">
                    <a:lumMod val="85000"/>
                    <a:lumOff val="15000"/>
                  </a:schemeClr>
                </a:solidFill>
                <a:effectLst/>
                <a:uLnTx/>
                <a:uFillTx/>
                <a:latin typeface="+mj-lt"/>
                <a:ea typeface="Kozuka Gothic Pr6N H" pitchFamily="34" charset="-128"/>
                <a:cs typeface="Arial" panose="020B0604020202020204" pitchFamily="34" charset="0"/>
              </a:rPr>
            </a:br>
            <a:r>
              <a:rPr kumimoji="0" lang="en-US" altLang="zh-CN" sz="6000" b="1" i="0" u="none" strike="noStrike" kern="1200" cap="none" spc="0" normalizeH="0" baseline="0" noProof="0" dirty="0">
                <a:ln>
                  <a:noFill/>
                </a:ln>
                <a:solidFill>
                  <a:schemeClr val="tx1">
                    <a:lumMod val="85000"/>
                    <a:lumOff val="15000"/>
                  </a:schemeClr>
                </a:solidFill>
                <a:effectLst/>
                <a:uLnTx/>
                <a:uFillTx/>
                <a:latin typeface="+mj-lt"/>
                <a:ea typeface="Kozuka Gothic Pr6N H" pitchFamily="34" charset="-128"/>
                <a:cs typeface="Arial" panose="020B0604020202020204" pitchFamily="34" charset="0"/>
              </a:rPr>
              <a:t>FOR</a:t>
            </a:r>
            <a:r>
              <a:rPr kumimoji="0" lang="en-US" altLang="zh-CN" sz="6000" b="1" i="0" u="none" strike="noStrike" kern="1200" cap="none" spc="0" normalizeH="0" baseline="0" noProof="0" dirty="0">
                <a:ln>
                  <a:noFill/>
                </a:ln>
                <a:solidFill>
                  <a:schemeClr val="tx1"/>
                </a:solidFill>
                <a:effectLst/>
                <a:uLnTx/>
                <a:uFillTx/>
                <a:latin typeface="+mj-lt"/>
                <a:ea typeface="+mj-ea"/>
                <a:cs typeface="+mj-cs"/>
              </a:rPr>
              <a:t>WATCHING</a:t>
            </a:r>
            <a:endParaRPr kumimoji="0" lang="zh-CN" altLang="en-US" sz="6000" b="0" i="0" u="none" strike="noStrike" kern="1200" cap="none" spc="0" normalizeH="0" baseline="0" noProof="0" dirty="0">
              <a:ln>
                <a:noFill/>
              </a:ln>
              <a:solidFill>
                <a:schemeClr val="tx1"/>
              </a:solidFill>
              <a:effectLst/>
              <a:uLnTx/>
              <a:uFillTx/>
              <a:latin typeface="+mj-lt"/>
              <a:ea typeface="+mj-ea"/>
              <a:cs typeface="+mj-cs"/>
            </a:endParaRPr>
          </a:p>
        </p:txBody>
      </p:sp>
      <p:sp>
        <p:nvSpPr>
          <p:cNvPr id="26626" name="副标题 3"/>
          <p:cNvSpPr>
            <a:spLocks noGrp="1"/>
          </p:cNvSpPr>
          <p:nvPr>
            <p:ph type="subTitle" idx="1" hasCustomPrompt="1"/>
          </p:nvPr>
        </p:nvSpPr>
        <p:spPr>
          <a:xfrm>
            <a:off x="4457700" y="4652963"/>
            <a:ext cx="6940550" cy="1655762"/>
          </a:xfrm>
        </p:spPr>
        <p:txBody>
          <a:bodyPr wrap="square" lIns="91440" tIns="45720" rIns="91440" bIns="45720" anchor="t" anchorCtr="0"/>
          <a:p>
            <a:pPr defTabSz="914400">
              <a:buClrTx/>
              <a:buSzTx/>
            </a:pPr>
            <a:r>
              <a:rPr lang="zh-CN" altLang="en-US" sz="3600" kern="1200" dirty="0">
                <a:latin typeface="+mn-lt"/>
                <a:ea typeface="+mn-ea"/>
                <a:cs typeface="+mn-cs"/>
              </a:rPr>
              <a:t>Add your text</a:t>
            </a:r>
            <a:endParaRPr lang="zh-CN" altLang="en-US" sz="3600" kern="12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custDataLst>
              <p:tags r:id="rId1"/>
            </p:custDataLst>
          </p:nvPr>
        </p:nvSpPr>
        <p:spPr>
          <a:xfrm>
            <a:off x="399415" y="12509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HOW DATA LOOKS LIKE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Text Box 16"/>
          <p:cNvSpPr txBox="1"/>
          <p:nvPr/>
        </p:nvSpPr>
        <p:spPr>
          <a:xfrm>
            <a:off x="2906395" y="1612265"/>
            <a:ext cx="3067685" cy="1238885"/>
          </a:xfrm>
          <a:prstGeom prst="rect">
            <a:avLst/>
          </a:prstGeom>
          <a:noFill/>
        </p:spPr>
        <p:txBody>
          <a:bodyPr wrap="square" rtlCol="0">
            <a:noAutofit/>
          </a:bodyPr>
          <a:p>
            <a:r>
              <a:rPr lang="en-IN" altLang="en-US" sz="2000" b="1">
                <a:solidFill>
                  <a:srgbClr val="FF0000"/>
                </a:solidFill>
              </a:rPr>
              <a:t>Store</a:t>
            </a:r>
            <a:r>
              <a:rPr lang="en-IN" altLang="en-US"/>
              <a:t>, DayOfWeeK, Date, Sales, Customers, Open, Promo, StateHoliday, SchoolHoliday</a:t>
            </a:r>
            <a:endParaRPr lang="en-IN" altLang="en-US"/>
          </a:p>
        </p:txBody>
      </p:sp>
      <p:sp>
        <p:nvSpPr>
          <p:cNvPr id="18" name="Text Box 17"/>
          <p:cNvSpPr txBox="1"/>
          <p:nvPr/>
        </p:nvSpPr>
        <p:spPr>
          <a:xfrm>
            <a:off x="330835" y="4582160"/>
            <a:ext cx="3348990" cy="1783715"/>
          </a:xfrm>
          <a:prstGeom prst="rect">
            <a:avLst/>
          </a:prstGeom>
          <a:noFill/>
        </p:spPr>
        <p:txBody>
          <a:bodyPr wrap="square" rtlCol="0">
            <a:spAutoFit/>
          </a:bodyPr>
          <a:p>
            <a:r>
              <a:rPr lang="en-US" sz="2000" b="1">
                <a:solidFill>
                  <a:srgbClr val="FF0000"/>
                </a:solidFill>
              </a:rPr>
              <a:t>Store</a:t>
            </a:r>
            <a:r>
              <a:rPr lang="en-US"/>
              <a:t>, StoreType, Assortment, CompetitionDistance, CompetitionOpenSinceMonth, CompetitionOpenSinceYear, Promo2, Promo2SinceWeek, Promo2SinceYear, PromoInterval</a:t>
            </a:r>
            <a:endParaRPr lang="en-US"/>
          </a:p>
        </p:txBody>
      </p:sp>
      <p:pic>
        <p:nvPicPr>
          <p:cNvPr id="21" name="Picture 20"/>
          <p:cNvPicPr/>
          <p:nvPr/>
        </p:nvPicPr>
        <p:blipFill>
          <a:blip r:embed="rId2"/>
        </p:blipFill>
        <p:spPr>
          <a:xfrm>
            <a:off x="4159885" y="2806700"/>
            <a:ext cx="1249680" cy="1243965"/>
          </a:xfrm>
          <a:prstGeom prst="rect">
            <a:avLst/>
          </a:prstGeom>
        </p:spPr>
      </p:pic>
      <p:pic>
        <p:nvPicPr>
          <p:cNvPr id="23" name="Picture 22"/>
          <p:cNvPicPr/>
          <p:nvPr>
            <p:custDataLst>
              <p:tags r:id="rId3"/>
            </p:custDataLst>
          </p:nvPr>
        </p:nvPicPr>
        <p:blipFill>
          <a:blip r:embed="rId2"/>
        </p:blipFill>
        <p:spPr>
          <a:xfrm rot="12360000" flipH="1">
            <a:off x="3611880" y="3836670"/>
            <a:ext cx="1414145" cy="1179195"/>
          </a:xfrm>
          <a:prstGeom prst="rect">
            <a:avLst/>
          </a:prstGeom>
        </p:spPr>
      </p:pic>
      <p:sp useBgFill="1">
        <p:nvSpPr>
          <p:cNvPr id="24" name="Text Box 23"/>
          <p:cNvSpPr txBox="1"/>
          <p:nvPr/>
        </p:nvSpPr>
        <p:spPr>
          <a:xfrm>
            <a:off x="5409565" y="3900805"/>
            <a:ext cx="2223770" cy="645160"/>
          </a:xfrm>
          <a:prstGeom prst="rect">
            <a:avLst/>
          </a:prstGeom>
          <a:ln w="41275" cmpd="sng">
            <a:solidFill>
              <a:srgbClr val="C31C4F"/>
            </a:solidFill>
            <a:prstDash val="solid"/>
            <a:miter lim="800000"/>
          </a:ln>
        </p:spPr>
        <p:txBody>
          <a:bodyPr wrap="square" rtlCol="0">
            <a:spAutoFit/>
          </a:bodyPr>
          <a:p>
            <a:r>
              <a:rPr lang="en-IN" altLang="en-US" sz="3600" b="1" noProof="0" dirty="0">
                <a:ln>
                  <a:noFill/>
                </a:ln>
                <a:solidFill>
                  <a:srgbClr val="C31C4F"/>
                </a:solidFill>
                <a:effectLst/>
                <a:uLnTx/>
                <a:uFillTx/>
                <a:latin typeface="+mj-lt"/>
                <a:ea typeface="+mj-ea"/>
                <a:cs typeface="Arial" panose="020B0604020202020204" pitchFamily="34" charset="0"/>
              </a:rPr>
              <a:t>MERGED</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sp>
        <p:nvSpPr>
          <p:cNvPr id="25" name="Text Box 24"/>
          <p:cNvSpPr txBox="1"/>
          <p:nvPr/>
        </p:nvSpPr>
        <p:spPr>
          <a:xfrm>
            <a:off x="5333365" y="4679315"/>
            <a:ext cx="2482215" cy="398780"/>
          </a:xfrm>
          <a:prstGeom prst="rect">
            <a:avLst/>
          </a:prstGeom>
          <a:noFill/>
        </p:spPr>
        <p:txBody>
          <a:bodyPr wrap="square" rtlCol="0">
            <a:spAutoFit/>
          </a:bodyPr>
          <a:p>
            <a:r>
              <a:rPr lang="en-IN" altLang="en-US"/>
              <a:t>On Common field </a:t>
            </a:r>
            <a:r>
              <a:rPr lang="en-IN" altLang="en-US" sz="2000" b="1">
                <a:solidFill>
                  <a:srgbClr val="FF0000"/>
                </a:solidFill>
              </a:rPr>
              <a:t>Store</a:t>
            </a:r>
            <a:endParaRPr lang="en-IN" altLang="en-US" sz="2000" b="1">
              <a:solidFill>
                <a:srgbClr val="FF0000"/>
              </a:solidFill>
            </a:endParaRPr>
          </a:p>
        </p:txBody>
      </p:sp>
      <p:grpSp>
        <p:nvGrpSpPr>
          <p:cNvPr id="29" name="Group 28"/>
          <p:cNvGrpSpPr/>
          <p:nvPr/>
        </p:nvGrpSpPr>
        <p:grpSpPr>
          <a:xfrm>
            <a:off x="152400" y="1909445"/>
            <a:ext cx="3660775" cy="2562225"/>
            <a:chOff x="240" y="3007"/>
            <a:chExt cx="5765" cy="4035"/>
          </a:xfrm>
        </p:grpSpPr>
        <p:grpSp>
          <p:nvGrpSpPr>
            <p:cNvPr id="10" name="Group 9"/>
            <p:cNvGrpSpPr/>
            <p:nvPr/>
          </p:nvGrpSpPr>
          <p:grpSpPr>
            <a:xfrm>
              <a:off x="240" y="3007"/>
              <a:ext cx="4232" cy="3662"/>
              <a:chOff x="240" y="3007"/>
              <a:chExt cx="4232" cy="3662"/>
            </a:xfrm>
          </p:grpSpPr>
          <p:pic>
            <p:nvPicPr>
              <p:cNvPr id="6" name="Picture 5"/>
              <p:cNvPicPr/>
              <p:nvPr/>
            </p:nvPicPr>
            <p:blipFill>
              <a:blip r:embed="rId4">
                <a:extLst>
                  <a:ext uri="{96DAC541-7B7A-43D3-8B79-37D633B846F1}">
                    <asvg:svgBlip xmlns:asvg="http://schemas.microsoft.com/office/drawing/2016/SVG/main" r:embed="rId5"/>
                  </a:ext>
                </a:extLst>
              </a:blip>
            </p:blipFill>
            <p:spPr>
              <a:xfrm>
                <a:off x="1211" y="3539"/>
                <a:ext cx="3261" cy="3130"/>
              </a:xfrm>
              <a:prstGeom prst="rect">
                <a:avLst/>
              </a:prstGeom>
            </p:spPr>
          </p:pic>
          <p:sp>
            <p:nvSpPr>
              <p:cNvPr id="7" name="Text Box 6"/>
              <p:cNvSpPr txBox="1"/>
              <p:nvPr/>
            </p:nvSpPr>
            <p:spPr>
              <a:xfrm>
                <a:off x="240" y="3587"/>
                <a:ext cx="2080" cy="580"/>
              </a:xfrm>
              <a:prstGeom prst="rect">
                <a:avLst/>
              </a:prstGeom>
              <a:noFill/>
            </p:spPr>
            <p:txBody>
              <a:bodyPr wrap="square" rtlCol="0">
                <a:spAutoFit/>
              </a:bodyPr>
              <a:p>
                <a:r>
                  <a:rPr lang="en-IN" altLang="en-US"/>
                  <a:t>STORE.CSV</a:t>
                </a:r>
                <a:endParaRPr lang="en-IN" altLang="en-US"/>
              </a:p>
            </p:txBody>
          </p:sp>
          <p:sp>
            <p:nvSpPr>
              <p:cNvPr id="9" name="Text Box 8"/>
              <p:cNvSpPr txBox="1"/>
              <p:nvPr>
                <p:custDataLst>
                  <p:tags r:id="rId6"/>
                </p:custDataLst>
              </p:nvPr>
            </p:nvSpPr>
            <p:spPr>
              <a:xfrm>
                <a:off x="2320" y="3007"/>
                <a:ext cx="2080" cy="580"/>
              </a:xfrm>
              <a:prstGeom prst="rect">
                <a:avLst/>
              </a:prstGeom>
              <a:noFill/>
            </p:spPr>
            <p:txBody>
              <a:bodyPr wrap="square" rtlCol="0">
                <a:spAutoFit/>
              </a:bodyPr>
              <a:p>
                <a:r>
                  <a:rPr lang="en-IN" altLang="en-US"/>
                  <a:t>SALES.CSV</a:t>
                </a:r>
                <a:endParaRPr lang="en-IN" altLang="en-US"/>
              </a:p>
            </p:txBody>
          </p:sp>
        </p:grpSp>
        <p:sp>
          <p:nvSpPr>
            <p:cNvPr id="27" name="Text Box 26"/>
            <p:cNvSpPr txBox="1"/>
            <p:nvPr/>
          </p:nvSpPr>
          <p:spPr>
            <a:xfrm>
              <a:off x="3421" y="6066"/>
              <a:ext cx="2585" cy="408"/>
            </a:xfrm>
            <a:prstGeom prst="rect">
              <a:avLst/>
            </a:prstGeom>
            <a:noFill/>
          </p:spPr>
          <p:txBody>
            <a:bodyPr wrap="square" rtlCol="0">
              <a:noAutofit/>
            </a:bodyPr>
            <a:p>
              <a:r>
                <a:rPr lang="en-US"/>
                <a:t>1017209 ×9</a:t>
              </a:r>
              <a:endParaRPr lang="en-US"/>
            </a:p>
          </p:txBody>
        </p:sp>
        <p:sp>
          <p:nvSpPr>
            <p:cNvPr id="28" name="Text Box 27"/>
            <p:cNvSpPr txBox="1"/>
            <p:nvPr>
              <p:custDataLst>
                <p:tags r:id="rId7"/>
              </p:custDataLst>
            </p:nvPr>
          </p:nvSpPr>
          <p:spPr>
            <a:xfrm>
              <a:off x="1946" y="6634"/>
              <a:ext cx="1773" cy="408"/>
            </a:xfrm>
            <a:prstGeom prst="rect">
              <a:avLst/>
            </a:prstGeom>
            <a:noFill/>
          </p:spPr>
          <p:txBody>
            <a:bodyPr wrap="square" rtlCol="0">
              <a:noAutofit/>
            </a:bodyPr>
            <a:p>
              <a:r>
                <a:rPr lang="en-IN" altLang="en-US"/>
                <a:t>1115</a:t>
              </a:r>
              <a:r>
                <a:rPr lang="en-US"/>
                <a:t>×</a:t>
              </a:r>
              <a:r>
                <a:rPr lang="en-IN" altLang="en-US"/>
                <a:t>10</a:t>
              </a:r>
              <a:endParaRPr lang="en-IN" altLang="en-US"/>
            </a:p>
          </p:txBody>
        </p:sp>
      </p:grpSp>
      <p:pic>
        <p:nvPicPr>
          <p:cNvPr id="31" name="Picture 30"/>
          <p:cNvPicPr/>
          <p:nvPr>
            <p:custDataLst>
              <p:tags r:id="rId8"/>
            </p:custDataLst>
          </p:nvPr>
        </p:nvPicPr>
        <p:blipFill>
          <a:blip r:embed="rId2"/>
        </p:blipFill>
        <p:spPr>
          <a:xfrm rot="10320000" flipH="1" flipV="1">
            <a:off x="7221220" y="4986020"/>
            <a:ext cx="1480185" cy="1152525"/>
          </a:xfrm>
          <a:prstGeom prst="rect">
            <a:avLst/>
          </a:prstGeom>
        </p:spPr>
      </p:pic>
      <p:grpSp>
        <p:nvGrpSpPr>
          <p:cNvPr id="33" name="Group 32"/>
          <p:cNvGrpSpPr/>
          <p:nvPr/>
        </p:nvGrpSpPr>
        <p:grpSpPr>
          <a:xfrm>
            <a:off x="8790305" y="3429000"/>
            <a:ext cx="2667000" cy="2627630"/>
            <a:chOff x="13687" y="1510"/>
            <a:chExt cx="4200" cy="4138"/>
          </a:xfrm>
        </p:grpSpPr>
        <p:pic>
          <p:nvPicPr>
            <p:cNvPr id="30" name="Picture 29"/>
            <p:cNvPicPr/>
            <p:nvPr/>
          </p:nvPicPr>
          <p:blipFill>
            <a:blip r:embed="rId9">
              <a:extLst>
                <a:ext uri="{96DAC541-7B7A-43D3-8B79-37D633B846F1}">
                  <asvg:svgBlip xmlns:asvg="http://schemas.microsoft.com/office/drawing/2016/SVG/main" r:embed="rId10"/>
                </a:ext>
              </a:extLst>
            </a:blip>
          </p:blipFill>
          <p:spPr>
            <a:xfrm>
              <a:off x="13687" y="1510"/>
              <a:ext cx="4200" cy="3985"/>
            </a:xfrm>
            <a:prstGeom prst="rect">
              <a:avLst/>
            </a:prstGeom>
          </p:spPr>
        </p:pic>
        <p:sp>
          <p:nvSpPr>
            <p:cNvPr id="32" name="Text Box 31"/>
            <p:cNvSpPr txBox="1"/>
            <p:nvPr>
              <p:custDataLst>
                <p:tags r:id="rId11"/>
              </p:custDataLst>
            </p:nvPr>
          </p:nvSpPr>
          <p:spPr>
            <a:xfrm>
              <a:off x="15302" y="5240"/>
              <a:ext cx="2585" cy="408"/>
            </a:xfrm>
            <a:prstGeom prst="rect">
              <a:avLst/>
            </a:prstGeom>
            <a:noFill/>
          </p:spPr>
          <p:txBody>
            <a:bodyPr wrap="square" rtlCol="0">
              <a:noAutofit/>
            </a:bodyPr>
            <a:p>
              <a:r>
                <a:rPr lang="en-US"/>
                <a:t>1017209 ×</a:t>
              </a:r>
              <a:r>
                <a:rPr lang="en-IN" altLang="en-US"/>
                <a:t>18</a:t>
              </a:r>
              <a:endParaRPr lang="en-IN" altLang="en-US"/>
            </a:p>
          </p:txBody>
        </p:sp>
      </p:grpSp>
      <p:sp>
        <p:nvSpPr>
          <p:cNvPr id="34" name="Text Box 33"/>
          <p:cNvSpPr txBox="1"/>
          <p:nvPr/>
        </p:nvSpPr>
        <p:spPr>
          <a:xfrm>
            <a:off x="7815580" y="1248410"/>
            <a:ext cx="4060825" cy="2338070"/>
          </a:xfrm>
          <a:prstGeom prst="rect">
            <a:avLst/>
          </a:prstGeom>
          <a:noFill/>
        </p:spPr>
        <p:txBody>
          <a:bodyPr wrap="square" rtlCol="0">
            <a:spAutoFit/>
          </a:bodyPr>
          <a:p>
            <a:r>
              <a:rPr lang="en-US" sz="2000" b="1">
                <a:solidFill>
                  <a:srgbClr val="FF0000"/>
                </a:solidFill>
              </a:rPr>
              <a:t>Store</a:t>
            </a:r>
            <a:r>
              <a:rPr lang="en-US"/>
              <a:t>, DayOfWeek, Date, Sales, Customers, Open, Promo, StateHoliday, SchoolHoliday, StoreType, Assortment, CompetitionDistance, CompetitionOpenSinceMonth, CompetitionOpenSinceYear, Promo2, Promo2SinceWeek, Promo2SinceYear, PromoInterval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custDataLst>
              <p:tags r:id="rId1"/>
            </p:custDataLst>
          </p:nvPr>
        </p:nvSpPr>
        <p:spPr>
          <a:xfrm>
            <a:off x="399415" y="12509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HOW DATA LOOKS LIKE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custDataLst>
              <p:tags r:id="rId2"/>
            </p:custDataLst>
          </p:nvPr>
        </p:nvPicPr>
        <p:blipFill>
          <a:blip r:embed="rId3"/>
          <a:stretch>
            <a:fillRect/>
          </a:stretch>
        </p:blipFill>
        <p:spPr>
          <a:xfrm>
            <a:off x="90805" y="1560830"/>
            <a:ext cx="7571740" cy="2103120"/>
          </a:xfrm>
          <a:prstGeom prst="rect">
            <a:avLst/>
          </a:prstGeom>
        </p:spPr>
      </p:pic>
      <p:pic>
        <p:nvPicPr>
          <p:cNvPr id="3" name="Picture 2"/>
          <p:cNvPicPr>
            <a:picLocks noChangeAspect="1"/>
          </p:cNvPicPr>
          <p:nvPr>
            <p:custDataLst>
              <p:tags r:id="rId4"/>
            </p:custDataLst>
          </p:nvPr>
        </p:nvPicPr>
        <p:blipFill>
          <a:blip r:embed="rId5"/>
          <a:stretch>
            <a:fillRect/>
          </a:stretch>
        </p:blipFill>
        <p:spPr>
          <a:xfrm>
            <a:off x="276225" y="4072255"/>
            <a:ext cx="10761980" cy="1783715"/>
          </a:xfrm>
          <a:prstGeom prst="rect">
            <a:avLst/>
          </a:prstGeom>
        </p:spPr>
      </p:pic>
      <p:sp>
        <p:nvSpPr>
          <p:cNvPr id="8" name="Text Box 7"/>
          <p:cNvSpPr txBox="1"/>
          <p:nvPr>
            <p:custDataLst>
              <p:tags r:id="rId6"/>
            </p:custDataLst>
          </p:nvPr>
        </p:nvSpPr>
        <p:spPr>
          <a:xfrm>
            <a:off x="9783445" y="3822700"/>
            <a:ext cx="1320800" cy="368300"/>
          </a:xfrm>
          <a:prstGeom prst="rect">
            <a:avLst/>
          </a:prstGeom>
          <a:noFill/>
        </p:spPr>
        <p:txBody>
          <a:bodyPr wrap="square" rtlCol="0">
            <a:spAutoFit/>
          </a:bodyPr>
          <a:p>
            <a:r>
              <a:rPr lang="en-IN" altLang="en-US"/>
              <a:t>SALES.CSV</a:t>
            </a:r>
            <a:endParaRPr lang="en-IN" altLang="en-US"/>
          </a:p>
        </p:txBody>
      </p:sp>
      <p:sp useBgFill="1">
        <p:nvSpPr>
          <p:cNvPr id="11" name="Text Box 10"/>
          <p:cNvSpPr txBox="1"/>
          <p:nvPr>
            <p:custDataLst>
              <p:tags r:id="rId7"/>
            </p:custDataLst>
          </p:nvPr>
        </p:nvSpPr>
        <p:spPr>
          <a:xfrm>
            <a:off x="9039860" y="3427095"/>
            <a:ext cx="1796415" cy="645160"/>
          </a:xfrm>
          <a:prstGeom prst="rect">
            <a:avLst/>
          </a:prstGeom>
          <a:ln w="41275" cmpd="sng">
            <a:solidFill>
              <a:srgbClr val="C31C4F"/>
            </a:solidFill>
            <a:prstDash val="solid"/>
            <a:miter lim="800000"/>
          </a:ln>
        </p:spPr>
        <p:txBody>
          <a:bodyPr wrap="square" rtlCol="0">
            <a:spAutoFit/>
          </a:bodyPr>
          <a:p>
            <a:r>
              <a:rPr lang="en-IN" altLang="en-US" sz="3600" b="1" noProof="0" dirty="0">
                <a:ln>
                  <a:noFill/>
                </a:ln>
                <a:solidFill>
                  <a:srgbClr val="C31C4F"/>
                </a:solidFill>
                <a:effectLst/>
                <a:uLnTx/>
                <a:uFillTx/>
                <a:latin typeface="+mj-lt"/>
                <a:ea typeface="+mj-ea"/>
                <a:cs typeface="Arial" panose="020B0604020202020204" pitchFamily="34" charset="0"/>
              </a:rPr>
              <a:t>SALES</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sp useBgFill="1">
        <p:nvSpPr>
          <p:cNvPr id="12" name="Text Box 11"/>
          <p:cNvSpPr txBox="1"/>
          <p:nvPr>
            <p:custDataLst>
              <p:tags r:id="rId8"/>
            </p:custDataLst>
          </p:nvPr>
        </p:nvSpPr>
        <p:spPr>
          <a:xfrm>
            <a:off x="8016240" y="1277620"/>
            <a:ext cx="1767205" cy="645160"/>
          </a:xfrm>
          <a:prstGeom prst="rect">
            <a:avLst/>
          </a:prstGeom>
          <a:ln w="41275" cmpd="sng">
            <a:solidFill>
              <a:srgbClr val="C31C4F"/>
            </a:solidFill>
            <a:prstDash val="solid"/>
            <a:miter lim="800000"/>
          </a:ln>
        </p:spPr>
        <p:txBody>
          <a:bodyPr wrap="square" rtlCol="0">
            <a:spAutoFit/>
          </a:bodyPr>
          <a:p>
            <a:r>
              <a:rPr lang="en-IN" altLang="en-US" sz="3600" b="1" noProof="0" dirty="0">
                <a:ln>
                  <a:noFill/>
                </a:ln>
                <a:solidFill>
                  <a:srgbClr val="C31C4F"/>
                </a:solidFill>
                <a:effectLst/>
                <a:uLnTx/>
                <a:uFillTx/>
                <a:latin typeface="+mj-lt"/>
                <a:ea typeface="+mj-ea"/>
                <a:cs typeface="Arial" panose="020B0604020202020204" pitchFamily="34" charset="0"/>
              </a:rPr>
              <a:t>STORE</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custDataLst>
              <p:tags r:id="rId1"/>
            </p:custDataLst>
          </p:nvPr>
        </p:nvSpPr>
        <p:spPr>
          <a:xfrm>
            <a:off x="399415" y="12509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HOW DATA LOOKS LIKE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sp useBgFill="1">
        <p:nvSpPr>
          <p:cNvPr id="12" name="Text Box 11"/>
          <p:cNvSpPr txBox="1"/>
          <p:nvPr>
            <p:custDataLst>
              <p:tags r:id="rId2"/>
            </p:custDataLst>
          </p:nvPr>
        </p:nvSpPr>
        <p:spPr>
          <a:xfrm>
            <a:off x="9307195" y="622300"/>
            <a:ext cx="2342515" cy="645160"/>
          </a:xfrm>
          <a:prstGeom prst="rect">
            <a:avLst/>
          </a:prstGeom>
          <a:ln w="41275" cmpd="sng">
            <a:solidFill>
              <a:srgbClr val="C31C4F"/>
            </a:solidFill>
            <a:prstDash val="solid"/>
            <a:miter lim="800000"/>
          </a:ln>
        </p:spPr>
        <p:txBody>
          <a:bodyPr wrap="square" rtlCol="0">
            <a:spAutoFit/>
          </a:bodyPr>
          <a:p>
            <a:r>
              <a:rPr lang="en-IN" altLang="en-US" sz="3600" b="1" noProof="0" dirty="0">
                <a:ln>
                  <a:noFill/>
                </a:ln>
                <a:solidFill>
                  <a:srgbClr val="C31C4F"/>
                </a:solidFill>
                <a:effectLst/>
                <a:uLnTx/>
                <a:uFillTx/>
                <a:latin typeface="+mj-lt"/>
                <a:ea typeface="+mj-ea"/>
                <a:cs typeface="Arial" panose="020B0604020202020204" pitchFamily="34" charset="0"/>
              </a:rPr>
              <a:t>MERGED</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pic>
        <p:nvPicPr>
          <p:cNvPr id="4" name="Picture 3"/>
          <p:cNvPicPr>
            <a:picLocks noChangeAspect="1"/>
          </p:cNvPicPr>
          <p:nvPr>
            <p:custDataLst>
              <p:tags r:id="rId3"/>
            </p:custDataLst>
          </p:nvPr>
        </p:nvPicPr>
        <p:blipFill>
          <a:blip r:embed="rId4"/>
          <a:stretch>
            <a:fillRect/>
          </a:stretch>
        </p:blipFill>
        <p:spPr>
          <a:xfrm>
            <a:off x="758190" y="1098550"/>
            <a:ext cx="8450580" cy="5481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custDataLst>
              <p:tags r:id="rId1"/>
            </p:custDataLst>
          </p:nvPr>
        </p:nvSpPr>
        <p:spPr>
          <a:xfrm>
            <a:off x="399415" y="12509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HOW DATA LOOKS LIKE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sp useBgFill="1">
        <p:nvSpPr>
          <p:cNvPr id="12" name="Text Box 11"/>
          <p:cNvSpPr txBox="1"/>
          <p:nvPr>
            <p:custDataLst>
              <p:tags r:id="rId2"/>
            </p:custDataLst>
          </p:nvPr>
        </p:nvSpPr>
        <p:spPr>
          <a:xfrm>
            <a:off x="1555750" y="2865120"/>
            <a:ext cx="2002155" cy="645160"/>
          </a:xfrm>
          <a:prstGeom prst="rect">
            <a:avLst/>
          </a:prstGeom>
          <a:ln w="41275" cmpd="sng">
            <a:solidFill>
              <a:srgbClr val="C31C4F"/>
            </a:solidFill>
            <a:prstDash val="solid"/>
            <a:miter lim="800000"/>
          </a:ln>
        </p:spPr>
        <p:txBody>
          <a:bodyPr wrap="square" rtlCol="0">
            <a:spAutoFit/>
          </a:bodyPr>
          <a:p>
            <a:pPr algn="ctr"/>
            <a:r>
              <a:rPr lang="en-IN" altLang="en-US" sz="3600" b="1" noProof="0" dirty="0">
                <a:ln>
                  <a:noFill/>
                </a:ln>
                <a:solidFill>
                  <a:srgbClr val="C31C4F"/>
                </a:solidFill>
                <a:effectLst/>
                <a:uLnTx/>
                <a:uFillTx/>
                <a:latin typeface="+mj-lt"/>
                <a:ea typeface="+mj-ea"/>
                <a:cs typeface="Arial" panose="020B0604020202020204" pitchFamily="34" charset="0"/>
              </a:rPr>
              <a:t>TRAIN</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pic>
        <p:nvPicPr>
          <p:cNvPr id="2" name="Picture 1"/>
          <p:cNvPicPr>
            <a:picLocks noChangeAspect="1"/>
          </p:cNvPicPr>
          <p:nvPr>
            <p:custDataLst>
              <p:tags r:id="rId3"/>
            </p:custDataLst>
          </p:nvPr>
        </p:nvPicPr>
        <p:blipFill>
          <a:blip r:embed="rId4"/>
          <a:stretch>
            <a:fillRect/>
          </a:stretch>
        </p:blipFill>
        <p:spPr>
          <a:xfrm>
            <a:off x="3746500" y="1450975"/>
            <a:ext cx="4857750" cy="4152900"/>
          </a:xfrm>
          <a:prstGeom prst="rect">
            <a:avLst/>
          </a:prstGeom>
        </p:spPr>
      </p:pic>
      <p:sp useBgFill="1">
        <p:nvSpPr>
          <p:cNvPr id="3" name="Text Box 2"/>
          <p:cNvSpPr txBox="1"/>
          <p:nvPr>
            <p:custDataLst>
              <p:tags r:id="rId5"/>
            </p:custDataLst>
          </p:nvPr>
        </p:nvSpPr>
        <p:spPr>
          <a:xfrm>
            <a:off x="8979535" y="2992120"/>
            <a:ext cx="1584960" cy="645160"/>
          </a:xfrm>
          <a:prstGeom prst="rect">
            <a:avLst/>
          </a:prstGeom>
          <a:ln w="41275" cmpd="sng">
            <a:solidFill>
              <a:srgbClr val="C31C4F"/>
            </a:solidFill>
            <a:prstDash val="solid"/>
            <a:miter lim="800000"/>
          </a:ln>
        </p:spPr>
        <p:txBody>
          <a:bodyPr wrap="square" rtlCol="0">
            <a:spAutoFit/>
          </a:bodyPr>
          <a:p>
            <a:pPr algn="ctr"/>
            <a:r>
              <a:rPr lang="en-IN" altLang="en-US" sz="3600" b="1" noProof="0" dirty="0">
                <a:ln>
                  <a:noFill/>
                </a:ln>
                <a:solidFill>
                  <a:srgbClr val="C31C4F"/>
                </a:solidFill>
                <a:effectLst/>
                <a:uLnTx/>
                <a:uFillTx/>
                <a:latin typeface="+mj-lt"/>
                <a:ea typeface="+mj-ea"/>
                <a:cs typeface="Arial" panose="020B0604020202020204" pitchFamily="34" charset="0"/>
              </a:rPr>
              <a:t>TEST</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sp>
        <p:nvSpPr>
          <p:cNvPr id="28" name="Text Box 27"/>
          <p:cNvSpPr txBox="1"/>
          <p:nvPr>
            <p:custDataLst>
              <p:tags r:id="rId6"/>
            </p:custDataLst>
          </p:nvPr>
        </p:nvSpPr>
        <p:spPr>
          <a:xfrm>
            <a:off x="2272665" y="3510280"/>
            <a:ext cx="1473835" cy="417830"/>
          </a:xfrm>
          <a:prstGeom prst="rect">
            <a:avLst/>
          </a:prstGeom>
          <a:noFill/>
        </p:spPr>
        <p:txBody>
          <a:bodyPr wrap="square" rtlCol="0">
            <a:noAutofit/>
          </a:bodyPr>
          <a:p>
            <a:r>
              <a:rPr lang="en-IN" altLang="en-US"/>
              <a:t>780829</a:t>
            </a:r>
            <a:r>
              <a:rPr lang="en-US"/>
              <a:t>×</a:t>
            </a:r>
            <a:r>
              <a:rPr lang="en-IN" altLang="en-US"/>
              <a:t>22</a:t>
            </a:r>
            <a:endParaRPr lang="en-IN" altLang="en-US"/>
          </a:p>
        </p:txBody>
      </p:sp>
      <p:sp>
        <p:nvSpPr>
          <p:cNvPr id="6" name="Text Box 5"/>
          <p:cNvSpPr txBox="1"/>
          <p:nvPr>
            <p:custDataLst>
              <p:tags r:id="rId7"/>
            </p:custDataLst>
          </p:nvPr>
        </p:nvSpPr>
        <p:spPr>
          <a:xfrm>
            <a:off x="9471660" y="3637280"/>
            <a:ext cx="1543050" cy="417830"/>
          </a:xfrm>
          <a:prstGeom prst="rect">
            <a:avLst/>
          </a:prstGeom>
          <a:noFill/>
        </p:spPr>
        <p:txBody>
          <a:bodyPr wrap="square" rtlCol="0">
            <a:noAutofit/>
          </a:bodyPr>
          <a:p>
            <a:r>
              <a:rPr lang="en-IN" altLang="en-US"/>
              <a:t>236380</a:t>
            </a:r>
            <a:r>
              <a:rPr lang="en-US"/>
              <a:t>×</a:t>
            </a:r>
            <a:r>
              <a:rPr lang="en-IN" altLang="en-US"/>
              <a:t>22</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custDataLst>
              <p:tags r:id="rId1"/>
            </p:custDataLst>
          </p:nvPr>
        </p:nvSpPr>
        <p:spPr>
          <a:xfrm>
            <a:off x="399415" y="12509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tx1"/>
                </a:solidFill>
                <a:effectLst/>
                <a:uLnTx/>
                <a:uFillTx/>
                <a:latin typeface="+mj-lt"/>
                <a:ea typeface="+mj-ea"/>
                <a:cs typeface="+mj-cs"/>
              </a:rPr>
              <a:t>HOW DATA LOOKS LIKE ?</a:t>
            </a:r>
            <a:endParaRPr kumimoji="0" lang="en-IN" altLang="zh-CN"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7" name="Group 6"/>
          <p:cNvGrpSpPr/>
          <p:nvPr/>
        </p:nvGrpSpPr>
        <p:grpSpPr>
          <a:xfrm>
            <a:off x="373380" y="1624965"/>
            <a:ext cx="3460115" cy="3481070"/>
            <a:chOff x="0" y="2293"/>
            <a:chExt cx="5449" cy="5482"/>
          </a:xfrm>
        </p:grpSpPr>
        <p:pic>
          <p:nvPicPr>
            <p:cNvPr id="2" name="Picture 1"/>
            <p:cNvPicPr>
              <a:picLocks noChangeAspect="1"/>
            </p:cNvPicPr>
            <p:nvPr>
              <p:custDataLst>
                <p:tags r:id="rId2"/>
              </p:custDataLst>
            </p:nvPr>
          </p:nvPicPr>
          <p:blipFill>
            <a:blip r:embed="rId3"/>
            <a:stretch>
              <a:fillRect/>
            </a:stretch>
          </p:blipFill>
          <p:spPr>
            <a:xfrm>
              <a:off x="0" y="3555"/>
              <a:ext cx="4936" cy="4220"/>
            </a:xfrm>
            <a:prstGeom prst="rect">
              <a:avLst/>
            </a:prstGeom>
          </p:spPr>
        </p:pic>
        <p:sp useBgFill="1">
          <p:nvSpPr>
            <p:cNvPr id="3" name="Text Box 2"/>
            <p:cNvSpPr txBox="1"/>
            <p:nvPr>
              <p:custDataLst>
                <p:tags r:id="rId4"/>
              </p:custDataLst>
            </p:nvPr>
          </p:nvSpPr>
          <p:spPr>
            <a:xfrm>
              <a:off x="3019" y="2293"/>
              <a:ext cx="2063" cy="670"/>
            </a:xfrm>
            <a:prstGeom prst="rect">
              <a:avLst/>
            </a:prstGeom>
            <a:ln w="41275" cmpd="sng">
              <a:solidFill>
                <a:srgbClr val="C31C4F"/>
              </a:solidFill>
              <a:prstDash val="solid"/>
              <a:miter lim="800000"/>
            </a:ln>
          </p:spPr>
          <p:txBody>
            <a:bodyPr wrap="square" rtlCol="0">
              <a:noAutofit/>
            </a:bodyPr>
            <a:p>
              <a:pPr algn="ctr"/>
              <a:r>
                <a:rPr lang="en-IN" altLang="en-US" sz="2400" b="1" noProof="0" dirty="0">
                  <a:ln>
                    <a:noFill/>
                  </a:ln>
                  <a:solidFill>
                    <a:srgbClr val="C31C4F"/>
                  </a:solidFill>
                  <a:effectLst/>
                  <a:uLnTx/>
                  <a:uFillTx/>
                  <a:latin typeface="+mj-lt"/>
                  <a:ea typeface="+mj-ea"/>
                  <a:cs typeface="Arial" panose="020B0604020202020204" pitchFamily="34" charset="0"/>
                </a:rPr>
                <a:t>TEST</a:t>
              </a:r>
              <a:endParaRPr lang="en-IN" altLang="en-US" sz="3600" b="1" noProof="0" dirty="0">
                <a:ln>
                  <a:noFill/>
                </a:ln>
                <a:solidFill>
                  <a:srgbClr val="C31C4F"/>
                </a:solidFill>
                <a:effectLst/>
                <a:uLnTx/>
                <a:uFillTx/>
                <a:latin typeface="+mj-lt"/>
                <a:ea typeface="+mj-ea"/>
                <a:cs typeface="Arial" panose="020B0604020202020204" pitchFamily="34" charset="0"/>
              </a:endParaRPr>
            </a:p>
          </p:txBody>
        </p:sp>
        <p:grpSp>
          <p:nvGrpSpPr>
            <p:cNvPr id="4" name="Group 3"/>
            <p:cNvGrpSpPr/>
            <p:nvPr/>
          </p:nvGrpSpPr>
          <p:grpSpPr>
            <a:xfrm>
              <a:off x="442" y="2293"/>
              <a:ext cx="2321" cy="1369"/>
              <a:chOff x="1911" y="3959"/>
              <a:chExt cx="2321" cy="1369"/>
            </a:xfrm>
          </p:grpSpPr>
          <p:sp useBgFill="1">
            <p:nvSpPr>
              <p:cNvPr id="12" name="Text Box 11"/>
              <p:cNvSpPr txBox="1"/>
              <p:nvPr>
                <p:custDataLst>
                  <p:tags r:id="rId5"/>
                </p:custDataLst>
              </p:nvPr>
            </p:nvSpPr>
            <p:spPr>
              <a:xfrm>
                <a:off x="1911" y="3959"/>
                <a:ext cx="2076" cy="671"/>
              </a:xfrm>
              <a:prstGeom prst="rect">
                <a:avLst/>
              </a:prstGeom>
              <a:ln w="41275" cmpd="sng">
                <a:solidFill>
                  <a:srgbClr val="C31C4F"/>
                </a:solidFill>
                <a:prstDash val="solid"/>
                <a:miter lim="800000"/>
              </a:ln>
            </p:spPr>
            <p:txBody>
              <a:bodyPr wrap="square" rtlCol="0">
                <a:noAutofit/>
              </a:bodyPr>
              <a:p>
                <a:pPr algn="ctr"/>
                <a:r>
                  <a:rPr lang="en-IN" altLang="en-US" sz="2400" b="1" noProof="0" dirty="0">
                    <a:ln>
                      <a:noFill/>
                    </a:ln>
                    <a:solidFill>
                      <a:srgbClr val="C31C4F"/>
                    </a:solidFill>
                    <a:effectLst/>
                    <a:uLnTx/>
                    <a:uFillTx/>
                    <a:latin typeface="+mj-lt"/>
                    <a:ea typeface="+mj-ea"/>
                    <a:cs typeface="Arial" panose="020B0604020202020204" pitchFamily="34" charset="0"/>
                  </a:rPr>
                  <a:t>TRAIN</a:t>
                </a:r>
                <a:endParaRPr lang="en-IN" altLang="en-US" sz="2400" b="1" noProof="0" dirty="0">
                  <a:ln>
                    <a:noFill/>
                  </a:ln>
                  <a:solidFill>
                    <a:srgbClr val="C31C4F"/>
                  </a:solidFill>
                  <a:effectLst/>
                  <a:uLnTx/>
                  <a:uFillTx/>
                  <a:latin typeface="+mj-lt"/>
                  <a:ea typeface="+mj-ea"/>
                  <a:cs typeface="Arial" panose="020B0604020202020204" pitchFamily="34" charset="0"/>
                </a:endParaRPr>
              </a:p>
            </p:txBody>
          </p:sp>
          <p:sp>
            <p:nvSpPr>
              <p:cNvPr id="28" name="Text Box 27"/>
              <p:cNvSpPr txBox="1"/>
              <p:nvPr>
                <p:custDataLst>
                  <p:tags r:id="rId6"/>
                </p:custDataLst>
              </p:nvPr>
            </p:nvSpPr>
            <p:spPr>
              <a:xfrm>
                <a:off x="1911" y="4670"/>
                <a:ext cx="2321" cy="658"/>
              </a:xfrm>
              <a:prstGeom prst="rect">
                <a:avLst/>
              </a:prstGeom>
              <a:noFill/>
            </p:spPr>
            <p:txBody>
              <a:bodyPr wrap="square" rtlCol="0">
                <a:noAutofit/>
              </a:bodyPr>
              <a:p>
                <a:r>
                  <a:rPr lang="en-IN" altLang="en-US" sz="1800"/>
                  <a:t>780829</a:t>
                </a:r>
                <a:r>
                  <a:rPr lang="en-US" sz="1800"/>
                  <a:t>×</a:t>
                </a:r>
                <a:r>
                  <a:rPr lang="en-IN" altLang="en-US" sz="1800"/>
                  <a:t>22</a:t>
                </a:r>
                <a:endParaRPr lang="en-IN" altLang="en-US" sz="1800"/>
              </a:p>
            </p:txBody>
          </p:sp>
        </p:grpSp>
        <p:sp>
          <p:nvSpPr>
            <p:cNvPr id="6" name="Text Box 5"/>
            <p:cNvSpPr txBox="1"/>
            <p:nvPr>
              <p:custDataLst>
                <p:tags r:id="rId7"/>
              </p:custDataLst>
            </p:nvPr>
          </p:nvSpPr>
          <p:spPr>
            <a:xfrm>
              <a:off x="3019" y="2963"/>
              <a:ext cx="2430" cy="658"/>
            </a:xfrm>
            <a:prstGeom prst="rect">
              <a:avLst/>
            </a:prstGeom>
            <a:noFill/>
          </p:spPr>
          <p:txBody>
            <a:bodyPr wrap="square" rtlCol="0">
              <a:noAutofit/>
            </a:bodyPr>
            <a:p>
              <a:r>
                <a:rPr lang="en-IN" altLang="en-US" sz="1800"/>
                <a:t>236380</a:t>
              </a:r>
              <a:r>
                <a:rPr lang="en-US"/>
                <a:t>×</a:t>
              </a:r>
              <a:r>
                <a:rPr lang="en-IN" altLang="en-US"/>
                <a:t>22</a:t>
              </a:r>
              <a:endParaRPr lang="en-IN" altLang="en-US"/>
            </a:p>
          </p:txBody>
        </p:sp>
      </p:grpSp>
      <p:sp>
        <p:nvSpPr>
          <p:cNvPr id="9" name="Text Box 8"/>
          <p:cNvSpPr txBox="1"/>
          <p:nvPr>
            <p:custDataLst>
              <p:tags r:id="rId8"/>
            </p:custDataLst>
          </p:nvPr>
        </p:nvSpPr>
        <p:spPr>
          <a:xfrm>
            <a:off x="6452870" y="1500505"/>
            <a:ext cx="5481320" cy="4650105"/>
          </a:xfrm>
          <a:prstGeom prst="rect">
            <a:avLst/>
          </a:prstGeom>
          <a:noFill/>
        </p:spPr>
        <p:txBody>
          <a:bodyPr wrap="square" rtlCol="0">
            <a:noAutofit/>
          </a:bodyPr>
          <a:p>
            <a:r>
              <a:rPr lang="en-IN" altLang="en-US" sz="2800" b="1" noProof="0" dirty="0">
                <a:ln>
                  <a:noFill/>
                </a:ln>
                <a:solidFill>
                  <a:schemeClr val="bg2">
                    <a:lumMod val="25000"/>
                  </a:schemeClr>
                </a:solidFill>
                <a:effectLst/>
                <a:uLnTx/>
                <a:uFillTx/>
                <a:latin typeface="+mj-lt"/>
                <a:ea typeface="+mj-ea"/>
                <a:cs typeface="Arial" panose="020B0604020202020204" pitchFamily="34" charset="0"/>
              </a:rPr>
              <a:t>INFERENCES:</a:t>
            </a: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a:lnSpc>
                <a:spcPct val="30000"/>
              </a:lnSpc>
            </a:pPr>
            <a:endParaRPr lang="en-IN" altLang="en-US" sz="2800" b="1" noProof="0" dirty="0">
              <a:ln>
                <a:noFill/>
              </a:ln>
              <a:solidFill>
                <a:schemeClr val="bg2">
                  <a:lumMod val="25000"/>
                </a:schemeClr>
              </a:solidFill>
              <a:effectLst/>
              <a:uLnTx/>
              <a:uFillTx/>
              <a:latin typeface="+mj-lt"/>
              <a:ea typeface="+mj-ea"/>
              <a:cs typeface="Arial" panose="020B0604020202020204" pitchFamily="34" charset="0"/>
            </a:endParaRPr>
          </a:p>
          <a:p>
            <a:pPr marL="457200" indent="-457200">
              <a:buFont typeface="Wingdings" panose="05000000000000000000" charset="0"/>
              <a:buChar char="o"/>
            </a:pPr>
            <a:r>
              <a:rPr lang="en-IN" altLang="en-US" sz="2800" b="1"/>
              <a:t>TRAIN </a:t>
            </a:r>
            <a:r>
              <a:rPr lang="en-IN" altLang="en-US" sz="2800"/>
              <a:t>- This set contains data from </a:t>
            </a:r>
            <a:r>
              <a:rPr lang="en-IN" altLang="en-US" sz="2800" b="1"/>
              <a:t>2013-01-01</a:t>
            </a:r>
            <a:r>
              <a:rPr lang="en-IN" altLang="en-US" sz="2800"/>
              <a:t>  to  </a:t>
            </a:r>
            <a:r>
              <a:rPr lang="en-IN" altLang="en-US" sz="2800" b="1"/>
              <a:t>2014-12-31</a:t>
            </a:r>
            <a:r>
              <a:rPr lang="en-IN" altLang="en-US" sz="2800"/>
              <a:t>.</a:t>
            </a:r>
            <a:endParaRPr lang="en-IN" altLang="en-US" sz="2800"/>
          </a:p>
          <a:p>
            <a:pPr marL="457200" indent="-457200">
              <a:buFont typeface="Wingdings" panose="05000000000000000000" charset="0"/>
              <a:buChar char="o"/>
            </a:pPr>
            <a:endParaRPr lang="en-IN" altLang="en-US" sz="2800" b="1"/>
          </a:p>
          <a:p>
            <a:pPr marL="457200" indent="-457200">
              <a:buFont typeface="Wingdings" panose="05000000000000000000" charset="0"/>
              <a:buChar char="o"/>
            </a:pPr>
            <a:r>
              <a:rPr lang="en-IN" altLang="en-US" sz="2800" b="1"/>
              <a:t>TEST - </a:t>
            </a:r>
            <a:r>
              <a:rPr lang="en-IN" altLang="en-US" sz="2800"/>
              <a:t>This set contains data from </a:t>
            </a:r>
            <a:r>
              <a:rPr lang="en-IN" altLang="en-US" sz="2800" b="1"/>
              <a:t>2015-01-01 </a:t>
            </a:r>
            <a:r>
              <a:rPr lang="en-IN" altLang="en-US" sz="2800"/>
              <a:t>to</a:t>
            </a:r>
            <a:r>
              <a:rPr lang="en-IN" altLang="en-US" sz="2800" b="1"/>
              <a:t> 2015-07-31.</a:t>
            </a:r>
            <a:endParaRPr lang="en-IN" altLang="en-US" sz="2800" b="1"/>
          </a:p>
          <a:p>
            <a:pPr marL="457200" indent="-457200">
              <a:buFont typeface="Wingdings" panose="05000000000000000000" charset="0"/>
              <a:buChar char="o"/>
            </a:pPr>
            <a:endParaRPr lang="en-IN" altLang="en-US" sz="2800" b="1"/>
          </a:p>
          <a:p>
            <a:pPr marL="457200" indent="-457200">
              <a:buFont typeface="Wingdings" panose="05000000000000000000" charset="0"/>
              <a:buChar char="o"/>
            </a:pPr>
            <a:r>
              <a:rPr lang="en-IN" altLang="en-US" sz="2800" b="1"/>
              <a:t>Objective </a:t>
            </a:r>
            <a:r>
              <a:rPr lang="en-IN" altLang="en-US" sz="2800"/>
              <a:t>is to Forecast sales for 2015 upto</a:t>
            </a:r>
            <a:r>
              <a:rPr lang="en-IN" altLang="en-US" sz="2800" b="1"/>
              <a:t> 31st, July. </a:t>
            </a:r>
            <a:endParaRPr lang="en-IN" altLang="en-US" sz="2800" b="1"/>
          </a:p>
          <a:p>
            <a:pPr marL="457200" indent="-457200">
              <a:buFont typeface="Wingdings" panose="05000000000000000000" charset="0"/>
              <a:buChar char="o"/>
            </a:pPr>
            <a:endParaRPr lang="en-IN" altLang="en-US" sz="2800" b="1"/>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
      <a:majorFont>
        <a:latin typeface="Arial"/>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
      <a:majorFont>
        <a:latin typeface="Arial"/>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12321</Words>
  <Application>WPS Presentation</Application>
  <PresentationFormat>宽屏</PresentationFormat>
  <Paragraphs>570</Paragraphs>
  <Slides>42</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42</vt:i4>
      </vt:variant>
    </vt:vector>
  </HeadingPairs>
  <TitlesOfParts>
    <vt:vector size="58" baseType="lpstr">
      <vt:lpstr>Arial</vt:lpstr>
      <vt:lpstr>SimSun</vt:lpstr>
      <vt:lpstr>Wingdings</vt:lpstr>
      <vt:lpstr>Calibri</vt:lpstr>
      <vt:lpstr>Microsoft YaHei Light</vt:lpstr>
      <vt:lpstr>Kozuka Gothic Pr6N H</vt:lpstr>
      <vt:lpstr>Yu Gothic</vt:lpstr>
      <vt:lpstr>Wingdings</vt:lpstr>
      <vt:lpstr>Microsoft YaHei</vt:lpstr>
      <vt:lpstr>Arial Unicode MS</vt:lpstr>
      <vt:lpstr>Calibri Light</vt:lpstr>
      <vt:lpstr>Calibri Light</vt:lpstr>
      <vt:lpstr>Office 主题</vt:lpstr>
      <vt:lpstr>1_Office 主题</vt:lpstr>
      <vt:lpstr>Excel.Chart.8</vt:lpstr>
      <vt:lpstr>Excel.Chart.8</vt:lpstr>
      <vt:lpstr>PROJECT REPORTS</vt:lpstr>
      <vt:lpstr>FORECASTING  SALES</vt:lpstr>
      <vt:lpstr>FORECASTING  SALES</vt:lpstr>
      <vt:lpstr>Model Evaluation Metrics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vt:lpstr>
      <vt:lpstr>HOW DATA LOOKS LIKE ?</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THANKS  FORWATCHING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akliv</cp:lastModifiedBy>
  <cp:revision>70</cp:revision>
  <dcterms:created xsi:type="dcterms:W3CDTF">2015-10-06T12:45:00Z</dcterms:created>
  <dcterms:modified xsi:type="dcterms:W3CDTF">2024-06-15T10:06:24Z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AC0018E0ABC84D0EBBA59C418F57AFE8_11</vt:lpwstr>
  </property>
</Properties>
</file>