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5.svg" ContentType="image/svg+xml"/>
  <Override PartName="/ppt/media/image7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3"/>
  </p:sldMasterIdLst>
  <p:notesMasterIdLst>
    <p:notesMasterId r:id="rId23"/>
  </p:notesMasterIdLst>
  <p:handoutMasterIdLst>
    <p:handoutMasterId r:id="rId35"/>
  </p:handoutMasterIdLst>
  <p:sldIdLst>
    <p:sldId id="256" r:id="rId4"/>
    <p:sldId id="257" r:id="rId5"/>
    <p:sldId id="285" r:id="rId6"/>
    <p:sldId id="376" r:id="rId7"/>
    <p:sldId id="287" r:id="rId8"/>
    <p:sldId id="288" r:id="rId9"/>
    <p:sldId id="289" r:id="rId10"/>
    <p:sldId id="291" r:id="rId11"/>
    <p:sldId id="316" r:id="rId12"/>
    <p:sldId id="414" r:id="rId13"/>
    <p:sldId id="294" r:id="rId14"/>
    <p:sldId id="290" r:id="rId15"/>
    <p:sldId id="296" r:id="rId16"/>
    <p:sldId id="345" r:id="rId17"/>
    <p:sldId id="295" r:id="rId18"/>
    <p:sldId id="317" r:id="rId19"/>
    <p:sldId id="318" r:id="rId20"/>
    <p:sldId id="341" r:id="rId21"/>
    <p:sldId id="342" r:id="rId22"/>
    <p:sldId id="343" r:id="rId24"/>
    <p:sldId id="344" r:id="rId25"/>
    <p:sldId id="346" r:id="rId26"/>
    <p:sldId id="373" r:id="rId27"/>
    <p:sldId id="347" r:id="rId28"/>
    <p:sldId id="259" r:id="rId29"/>
    <p:sldId id="415" r:id="rId30"/>
    <p:sldId id="416" r:id="rId31"/>
    <p:sldId id="417" r:id="rId32"/>
    <p:sldId id="418" r:id="rId33"/>
    <p:sldId id="265" r:id="rId34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1C4F"/>
    <a:srgbClr val="038497"/>
    <a:srgbClr val="094484"/>
    <a:srgbClr val="000D4B"/>
    <a:srgbClr val="CBABA6"/>
    <a:srgbClr val="BC878E"/>
    <a:srgbClr val="BA63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/>
    <p:restoredTop sz="94660"/>
  </p:normalViewPr>
  <p:slideViewPr>
    <p:cSldViewPr snapToGrid="0" showGuides="1">
      <p:cViewPr>
        <p:scale>
          <a:sx n="62" d="100"/>
          <a:sy n="62" d="100"/>
        </p:scale>
        <p:origin x="1056" y="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70" d="100"/>
        <a:sy n="70" d="100"/>
      </p:scale>
      <p:origin x="0" y="-9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6EF5DBC-8BDA-4875-AAC3-1BBAF5FF617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14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Click to edit Master text style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Second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Third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Fourth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Fifth level</a:t>
            </a:r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-4762" y="6621463"/>
            <a:ext cx="5275263" cy="244475"/>
          </a:xfrm>
          <a:custGeom>
            <a:avLst/>
            <a:gdLst>
              <a:gd name="connsiteX0" fmla="*/ 0 w 5295900"/>
              <a:gd name="connsiteY0" fmla="*/ 0 h 254000"/>
              <a:gd name="connsiteX1" fmla="*/ 5295900 w 5295900"/>
              <a:gd name="connsiteY1" fmla="*/ 127000 h 254000"/>
              <a:gd name="connsiteX2" fmla="*/ 4864100 w 5295900"/>
              <a:gd name="connsiteY2" fmla="*/ 241300 h 254000"/>
              <a:gd name="connsiteX3" fmla="*/ 38100 w 5295900"/>
              <a:gd name="connsiteY3" fmla="*/ 254000 h 254000"/>
              <a:gd name="connsiteX4" fmla="*/ 0 w 5295900"/>
              <a:gd name="connsiteY4" fmla="*/ 0 h 254000"/>
              <a:gd name="connsiteX0-1" fmla="*/ 0 w 5276850"/>
              <a:gd name="connsiteY0-2" fmla="*/ 0 h 258762"/>
              <a:gd name="connsiteX1-3" fmla="*/ 5276850 w 5276850"/>
              <a:gd name="connsiteY1-4" fmla="*/ 131762 h 258762"/>
              <a:gd name="connsiteX2-5" fmla="*/ 4845050 w 5276850"/>
              <a:gd name="connsiteY2-6" fmla="*/ 246062 h 258762"/>
              <a:gd name="connsiteX3-7" fmla="*/ 19050 w 5276850"/>
              <a:gd name="connsiteY3-8" fmla="*/ 258762 h 258762"/>
              <a:gd name="connsiteX4-9" fmla="*/ 0 w 5276850"/>
              <a:gd name="connsiteY4-10" fmla="*/ 0 h 258762"/>
              <a:gd name="connsiteX0-11" fmla="*/ 0 w 5269706"/>
              <a:gd name="connsiteY0-12" fmla="*/ 0 h 261144"/>
              <a:gd name="connsiteX1-13" fmla="*/ 5269706 w 5269706"/>
              <a:gd name="connsiteY1-14" fmla="*/ 134144 h 261144"/>
              <a:gd name="connsiteX2-15" fmla="*/ 4837906 w 5269706"/>
              <a:gd name="connsiteY2-16" fmla="*/ 248444 h 261144"/>
              <a:gd name="connsiteX3-17" fmla="*/ 11906 w 5269706"/>
              <a:gd name="connsiteY3-18" fmla="*/ 261144 h 261144"/>
              <a:gd name="connsiteX4-19" fmla="*/ 0 w 5269706"/>
              <a:gd name="connsiteY4-20" fmla="*/ 0 h 261144"/>
              <a:gd name="connsiteX0-21" fmla="*/ 0 w 5269706"/>
              <a:gd name="connsiteY0-22" fmla="*/ 0 h 261144"/>
              <a:gd name="connsiteX1-23" fmla="*/ 5269706 w 5269706"/>
              <a:gd name="connsiteY1-24" fmla="*/ 134144 h 261144"/>
              <a:gd name="connsiteX2-25" fmla="*/ 4842669 w 5269706"/>
              <a:gd name="connsiteY2-26" fmla="*/ 236538 h 261144"/>
              <a:gd name="connsiteX3-27" fmla="*/ 11906 w 5269706"/>
              <a:gd name="connsiteY3-28" fmla="*/ 261144 h 261144"/>
              <a:gd name="connsiteX4-29" fmla="*/ 0 w 5269706"/>
              <a:gd name="connsiteY4-30" fmla="*/ 0 h 261144"/>
              <a:gd name="connsiteX0-31" fmla="*/ 4923 w 5274629"/>
              <a:gd name="connsiteY0-32" fmla="*/ 0 h 244315"/>
              <a:gd name="connsiteX1-33" fmla="*/ 5274629 w 5274629"/>
              <a:gd name="connsiteY1-34" fmla="*/ 134144 h 244315"/>
              <a:gd name="connsiteX2-35" fmla="*/ 4847592 w 5274629"/>
              <a:gd name="connsiteY2-36" fmla="*/ 236538 h 244315"/>
              <a:gd name="connsiteX3-37" fmla="*/ 0 w 5274629"/>
              <a:gd name="connsiteY3-38" fmla="*/ 244315 h 244315"/>
              <a:gd name="connsiteX4-39" fmla="*/ 4923 w 5274629"/>
              <a:gd name="connsiteY4-40" fmla="*/ 0 h 24431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274629" h="244315">
                <a:moveTo>
                  <a:pt x="4923" y="0"/>
                </a:moveTo>
                <a:lnTo>
                  <a:pt x="5274629" y="134144"/>
                </a:lnTo>
                <a:lnTo>
                  <a:pt x="4847592" y="236538"/>
                </a:lnTo>
                <a:lnTo>
                  <a:pt x="0" y="244315"/>
                </a:lnTo>
                <a:lnTo>
                  <a:pt x="4923" y="0"/>
                </a:lnTo>
                <a:close/>
              </a:path>
            </a:pathLst>
          </a:custGeom>
          <a:solidFill>
            <a:srgbClr val="CBA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051" name="组合 7"/>
          <p:cNvGrpSpPr/>
          <p:nvPr userDrawn="1"/>
        </p:nvGrpSpPr>
        <p:grpSpPr>
          <a:xfrm>
            <a:off x="0" y="0"/>
            <a:ext cx="5100638" cy="6865938"/>
            <a:chOff x="-792" y="3492500"/>
            <a:chExt cx="4344192" cy="3374070"/>
          </a:xfrm>
        </p:grpSpPr>
        <p:sp>
          <p:nvSpPr>
            <p:cNvPr id="9" name="任意多边形 8"/>
            <p:cNvSpPr/>
            <p:nvPr/>
          </p:nvSpPr>
          <p:spPr>
            <a:xfrm>
              <a:off x="0" y="3492500"/>
              <a:ext cx="4343400" cy="762179"/>
            </a:xfrm>
            <a:custGeom>
              <a:avLst/>
              <a:gdLst>
                <a:gd name="connsiteX0" fmla="*/ 0 w 4368800"/>
                <a:gd name="connsiteY0" fmla="*/ 749300 h 749300"/>
                <a:gd name="connsiteX1" fmla="*/ 3441700 w 4368800"/>
                <a:gd name="connsiteY1" fmla="*/ 635000 h 749300"/>
                <a:gd name="connsiteX2" fmla="*/ 4279900 w 4368800"/>
                <a:gd name="connsiteY2" fmla="*/ 88900 h 749300"/>
                <a:gd name="connsiteX3" fmla="*/ 4368800 w 4368800"/>
                <a:gd name="connsiteY3" fmla="*/ 0 h 749300"/>
                <a:gd name="connsiteX4" fmla="*/ 12700 w 4368800"/>
                <a:gd name="connsiteY4" fmla="*/ 317500 h 749300"/>
                <a:gd name="connsiteX5" fmla="*/ 0 w 4368800"/>
                <a:gd name="connsiteY5" fmla="*/ 749300 h 749300"/>
                <a:gd name="connsiteX0-1" fmla="*/ 179 w 4356100"/>
                <a:gd name="connsiteY0-2" fmla="*/ 762179 h 762179"/>
                <a:gd name="connsiteX1-3" fmla="*/ 3429000 w 4356100"/>
                <a:gd name="connsiteY1-4" fmla="*/ 635000 h 762179"/>
                <a:gd name="connsiteX2-5" fmla="*/ 4267200 w 4356100"/>
                <a:gd name="connsiteY2-6" fmla="*/ 88900 h 762179"/>
                <a:gd name="connsiteX3-7" fmla="*/ 4356100 w 4356100"/>
                <a:gd name="connsiteY3-8" fmla="*/ 0 h 762179"/>
                <a:gd name="connsiteX4-9" fmla="*/ 0 w 4356100"/>
                <a:gd name="connsiteY4-10" fmla="*/ 317500 h 762179"/>
                <a:gd name="connsiteX5-11" fmla="*/ 179 w 4356100"/>
                <a:gd name="connsiteY5-12" fmla="*/ 762179 h 762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4356100" h="762179">
                  <a:moveTo>
                    <a:pt x="179" y="762179"/>
                  </a:moveTo>
                  <a:lnTo>
                    <a:pt x="3429000" y="635000"/>
                  </a:lnTo>
                  <a:lnTo>
                    <a:pt x="4267200" y="88900"/>
                  </a:lnTo>
                  <a:lnTo>
                    <a:pt x="4356100" y="0"/>
                  </a:lnTo>
                  <a:lnTo>
                    <a:pt x="0" y="317500"/>
                  </a:lnTo>
                  <a:cubicBezTo>
                    <a:pt x="60" y="465726"/>
                    <a:pt x="119" y="613953"/>
                    <a:pt x="179" y="762179"/>
                  </a:cubicBezTo>
                  <a:close/>
                </a:path>
              </a:pathLst>
            </a:custGeom>
            <a:solidFill>
              <a:srgbClr val="C31C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0" y="3594100"/>
              <a:ext cx="4279901" cy="1447800"/>
            </a:xfrm>
            <a:custGeom>
              <a:avLst/>
              <a:gdLst>
                <a:gd name="connsiteX0" fmla="*/ 0 w 4356100"/>
                <a:gd name="connsiteY0" fmla="*/ 1219200 h 1447800"/>
                <a:gd name="connsiteX1" fmla="*/ 1981200 w 4356100"/>
                <a:gd name="connsiteY1" fmla="*/ 1447800 h 1447800"/>
                <a:gd name="connsiteX2" fmla="*/ 3352800 w 4356100"/>
                <a:gd name="connsiteY2" fmla="*/ 1244600 h 1447800"/>
                <a:gd name="connsiteX3" fmla="*/ 4356100 w 4356100"/>
                <a:gd name="connsiteY3" fmla="*/ 0 h 1447800"/>
                <a:gd name="connsiteX4" fmla="*/ 1879600 w 4356100"/>
                <a:gd name="connsiteY4" fmla="*/ 533400 h 1447800"/>
                <a:gd name="connsiteX5" fmla="*/ 50800 w 4356100"/>
                <a:gd name="connsiteY5" fmla="*/ 596900 h 1447800"/>
                <a:gd name="connsiteX6" fmla="*/ 0 w 4356100"/>
                <a:gd name="connsiteY6" fmla="*/ 1219200 h 1447800"/>
                <a:gd name="connsiteX0-1" fmla="*/ 0 w 4317463"/>
                <a:gd name="connsiteY0-2" fmla="*/ 1219200 h 1447800"/>
                <a:gd name="connsiteX1-3" fmla="*/ 1942563 w 4317463"/>
                <a:gd name="connsiteY1-4" fmla="*/ 1447800 h 1447800"/>
                <a:gd name="connsiteX2-5" fmla="*/ 3314163 w 4317463"/>
                <a:gd name="connsiteY2-6" fmla="*/ 1244600 h 1447800"/>
                <a:gd name="connsiteX3-7" fmla="*/ 4317463 w 4317463"/>
                <a:gd name="connsiteY3-8" fmla="*/ 0 h 1447800"/>
                <a:gd name="connsiteX4-9" fmla="*/ 1840963 w 4317463"/>
                <a:gd name="connsiteY4-10" fmla="*/ 533400 h 1447800"/>
                <a:gd name="connsiteX5-11" fmla="*/ 12163 w 4317463"/>
                <a:gd name="connsiteY5-12" fmla="*/ 596900 h 1447800"/>
                <a:gd name="connsiteX6-13" fmla="*/ 0 w 4317463"/>
                <a:gd name="connsiteY6-14" fmla="*/ 1219200 h 1447800"/>
                <a:gd name="connsiteX0-15" fmla="*/ 13595 w 4305300"/>
                <a:gd name="connsiteY0-16" fmla="*/ 1225640 h 1447800"/>
                <a:gd name="connsiteX1-17" fmla="*/ 1930400 w 4305300"/>
                <a:gd name="connsiteY1-18" fmla="*/ 1447800 h 1447800"/>
                <a:gd name="connsiteX2-19" fmla="*/ 3302000 w 4305300"/>
                <a:gd name="connsiteY2-20" fmla="*/ 1244600 h 1447800"/>
                <a:gd name="connsiteX3-21" fmla="*/ 4305300 w 4305300"/>
                <a:gd name="connsiteY3-22" fmla="*/ 0 h 1447800"/>
                <a:gd name="connsiteX4-23" fmla="*/ 1828800 w 4305300"/>
                <a:gd name="connsiteY4-24" fmla="*/ 533400 h 1447800"/>
                <a:gd name="connsiteX5-25" fmla="*/ 0 w 4305300"/>
                <a:gd name="connsiteY5-26" fmla="*/ 596900 h 1447800"/>
                <a:gd name="connsiteX6-27" fmla="*/ 13595 w 4305300"/>
                <a:gd name="connsiteY6-28" fmla="*/ 1225640 h 1447800"/>
                <a:gd name="connsiteX0-29" fmla="*/ 0 w 4291705"/>
                <a:gd name="connsiteY0-30" fmla="*/ 1225640 h 1447800"/>
                <a:gd name="connsiteX1-31" fmla="*/ 1916805 w 4291705"/>
                <a:gd name="connsiteY1-32" fmla="*/ 1447800 h 1447800"/>
                <a:gd name="connsiteX2-33" fmla="*/ 3288405 w 4291705"/>
                <a:gd name="connsiteY2-34" fmla="*/ 1244600 h 1447800"/>
                <a:gd name="connsiteX3-35" fmla="*/ 4291705 w 4291705"/>
                <a:gd name="connsiteY3-36" fmla="*/ 0 h 1447800"/>
                <a:gd name="connsiteX4-37" fmla="*/ 1815205 w 4291705"/>
                <a:gd name="connsiteY4-38" fmla="*/ 533400 h 1447800"/>
                <a:gd name="connsiteX5-39" fmla="*/ 12163 w 4291705"/>
                <a:gd name="connsiteY5-40" fmla="*/ 596900 h 1447800"/>
                <a:gd name="connsiteX6-41" fmla="*/ 0 w 4291705"/>
                <a:gd name="connsiteY6-42" fmla="*/ 1225640 h 1447800"/>
                <a:gd name="connsiteX0-43" fmla="*/ 0 w 4291705"/>
                <a:gd name="connsiteY0-44" fmla="*/ 1225640 h 1447800"/>
                <a:gd name="connsiteX1-45" fmla="*/ 1916805 w 4291705"/>
                <a:gd name="connsiteY1-46" fmla="*/ 1447800 h 1447800"/>
                <a:gd name="connsiteX2-47" fmla="*/ 3288405 w 4291705"/>
                <a:gd name="connsiteY2-48" fmla="*/ 1244600 h 1447800"/>
                <a:gd name="connsiteX3-49" fmla="*/ 4291705 w 4291705"/>
                <a:gd name="connsiteY3-50" fmla="*/ 0 h 1447800"/>
                <a:gd name="connsiteX4-51" fmla="*/ 1815205 w 4291705"/>
                <a:gd name="connsiteY4-52" fmla="*/ 533400 h 1447800"/>
                <a:gd name="connsiteX5-53" fmla="*/ 3590 w 4291705"/>
                <a:gd name="connsiteY5-54" fmla="*/ 605473 h 1447800"/>
                <a:gd name="connsiteX6-55" fmla="*/ 0 w 4291705"/>
                <a:gd name="connsiteY6-56" fmla="*/ 1225640 h 1447800"/>
                <a:gd name="connsiteX0-57" fmla="*/ 0 w 4291705"/>
                <a:gd name="connsiteY0-58" fmla="*/ 1225640 h 1447800"/>
                <a:gd name="connsiteX1-59" fmla="*/ 1916805 w 4291705"/>
                <a:gd name="connsiteY1-60" fmla="*/ 1447800 h 1447800"/>
                <a:gd name="connsiteX2-61" fmla="*/ 3288405 w 4291705"/>
                <a:gd name="connsiteY2-62" fmla="*/ 1244600 h 1447800"/>
                <a:gd name="connsiteX3-63" fmla="*/ 4291705 w 4291705"/>
                <a:gd name="connsiteY3-64" fmla="*/ 0 h 1447800"/>
                <a:gd name="connsiteX4-65" fmla="*/ 1815205 w 4291705"/>
                <a:gd name="connsiteY4-66" fmla="*/ 533400 h 1447800"/>
                <a:gd name="connsiteX5-67" fmla="*/ 724 w 4291705"/>
                <a:gd name="connsiteY5-68" fmla="*/ 605473 h 1447800"/>
                <a:gd name="connsiteX6-69" fmla="*/ 0 w 4291705"/>
                <a:gd name="connsiteY6-70" fmla="*/ 1225640 h 14478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4291705" h="1447800">
                  <a:moveTo>
                    <a:pt x="0" y="1225640"/>
                  </a:moveTo>
                  <a:lnTo>
                    <a:pt x="1916805" y="1447800"/>
                  </a:lnTo>
                  <a:lnTo>
                    <a:pt x="3288405" y="1244600"/>
                  </a:lnTo>
                  <a:lnTo>
                    <a:pt x="4291705" y="0"/>
                  </a:lnTo>
                  <a:lnTo>
                    <a:pt x="1815205" y="533400"/>
                  </a:lnTo>
                  <a:lnTo>
                    <a:pt x="724" y="605473"/>
                  </a:lnTo>
                  <a:cubicBezTo>
                    <a:pt x="-473" y="812195"/>
                    <a:pt x="1197" y="1018918"/>
                    <a:pt x="0" y="1225640"/>
                  </a:cubicBezTo>
                  <a:close/>
                </a:path>
              </a:pathLst>
            </a:custGeom>
            <a:solidFill>
              <a:srgbClr val="0384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-792" y="5422899"/>
              <a:ext cx="2729064" cy="1443671"/>
            </a:xfrm>
            <a:custGeom>
              <a:avLst/>
              <a:gdLst>
                <a:gd name="connsiteX0" fmla="*/ 1054100 w 2730500"/>
                <a:gd name="connsiteY0" fmla="*/ 1447800 h 1460500"/>
                <a:gd name="connsiteX1" fmla="*/ 2730500 w 2730500"/>
                <a:gd name="connsiteY1" fmla="*/ 393700 h 1460500"/>
                <a:gd name="connsiteX2" fmla="*/ 0 w 2730500"/>
                <a:gd name="connsiteY2" fmla="*/ 0 h 1460500"/>
                <a:gd name="connsiteX3" fmla="*/ 12700 w 2730500"/>
                <a:gd name="connsiteY3" fmla="*/ 1460500 h 1460500"/>
                <a:gd name="connsiteX4" fmla="*/ 1054100 w 2730500"/>
                <a:gd name="connsiteY4" fmla="*/ 1447800 h 1460500"/>
                <a:gd name="connsiteX0-1" fmla="*/ 1054100 w 2730500"/>
                <a:gd name="connsiteY0-2" fmla="*/ 1447800 h 1460500"/>
                <a:gd name="connsiteX1-3" fmla="*/ 2730500 w 2730500"/>
                <a:gd name="connsiteY1-4" fmla="*/ 393700 h 1460500"/>
                <a:gd name="connsiteX2-5" fmla="*/ 0 w 2730500"/>
                <a:gd name="connsiteY2-6" fmla="*/ 0 h 1460500"/>
                <a:gd name="connsiteX3-7" fmla="*/ 738 w 2730500"/>
                <a:gd name="connsiteY3-8" fmla="*/ 1460500 h 1460500"/>
                <a:gd name="connsiteX4-9" fmla="*/ 1054100 w 2730500"/>
                <a:gd name="connsiteY4-10" fmla="*/ 1447800 h 1460500"/>
                <a:gd name="connsiteX0-11" fmla="*/ 1060539 w 2736939"/>
                <a:gd name="connsiteY0-12" fmla="*/ 1447800 h 1447800"/>
                <a:gd name="connsiteX1-13" fmla="*/ 2736939 w 2736939"/>
                <a:gd name="connsiteY1-14" fmla="*/ 393700 h 1447800"/>
                <a:gd name="connsiteX2-15" fmla="*/ 6439 w 2736939"/>
                <a:gd name="connsiteY2-16" fmla="*/ 0 h 1447800"/>
                <a:gd name="connsiteX3-17" fmla="*/ 0 w 2736939"/>
                <a:gd name="connsiteY3-18" fmla="*/ 1434307 h 1447800"/>
                <a:gd name="connsiteX4-19" fmla="*/ 1060539 w 2736939"/>
                <a:gd name="connsiteY4-20" fmla="*/ 1447800 h 1447800"/>
                <a:gd name="connsiteX0-21" fmla="*/ 1054288 w 2730688"/>
                <a:gd name="connsiteY0-22" fmla="*/ 1447800 h 1458120"/>
                <a:gd name="connsiteX1-23" fmla="*/ 2730688 w 2730688"/>
                <a:gd name="connsiteY1-24" fmla="*/ 393700 h 1458120"/>
                <a:gd name="connsiteX2-25" fmla="*/ 188 w 2730688"/>
                <a:gd name="connsiteY2-26" fmla="*/ 0 h 1458120"/>
                <a:gd name="connsiteX3-27" fmla="*/ 12889 w 2730688"/>
                <a:gd name="connsiteY3-28" fmla="*/ 1458120 h 1458120"/>
                <a:gd name="connsiteX4-29" fmla="*/ 1054288 w 2730688"/>
                <a:gd name="connsiteY4-30" fmla="*/ 1447800 h 1458120"/>
                <a:gd name="connsiteX0-31" fmla="*/ 1054288 w 2730688"/>
                <a:gd name="connsiteY0-32" fmla="*/ 1459706 h 1459706"/>
                <a:gd name="connsiteX1-33" fmla="*/ 2730688 w 2730688"/>
                <a:gd name="connsiteY1-34" fmla="*/ 393700 h 1459706"/>
                <a:gd name="connsiteX2-35" fmla="*/ 188 w 2730688"/>
                <a:gd name="connsiteY2-36" fmla="*/ 0 h 1459706"/>
                <a:gd name="connsiteX3-37" fmla="*/ 12889 w 2730688"/>
                <a:gd name="connsiteY3-38" fmla="*/ 1458120 h 1459706"/>
                <a:gd name="connsiteX4-39" fmla="*/ 1054288 w 2730688"/>
                <a:gd name="connsiteY4-40" fmla="*/ 1459706 h 1459706"/>
                <a:gd name="connsiteX0-41" fmla="*/ 1054814 w 2731214"/>
                <a:gd name="connsiteY0-42" fmla="*/ 1459706 h 1459706"/>
                <a:gd name="connsiteX1-43" fmla="*/ 2731214 w 2731214"/>
                <a:gd name="connsiteY1-44" fmla="*/ 393700 h 1459706"/>
                <a:gd name="connsiteX2-45" fmla="*/ 714 w 2731214"/>
                <a:gd name="connsiteY2-46" fmla="*/ 0 h 1459706"/>
                <a:gd name="connsiteX3-47" fmla="*/ 2 w 2731214"/>
                <a:gd name="connsiteY3-48" fmla="*/ 1453661 h 1459706"/>
                <a:gd name="connsiteX4-49" fmla="*/ 1054814 w 2731214"/>
                <a:gd name="connsiteY4-50" fmla="*/ 1459706 h 1459706"/>
                <a:gd name="connsiteX0-51" fmla="*/ 1058939 w 2735339"/>
                <a:gd name="connsiteY0-52" fmla="*/ 1459706 h 1459706"/>
                <a:gd name="connsiteX1-53" fmla="*/ 2735339 w 2735339"/>
                <a:gd name="connsiteY1-54" fmla="*/ 393700 h 1459706"/>
                <a:gd name="connsiteX2-55" fmla="*/ 367 w 2735339"/>
                <a:gd name="connsiteY2-56" fmla="*/ 0 h 1459706"/>
                <a:gd name="connsiteX3-57" fmla="*/ 4127 w 2735339"/>
                <a:gd name="connsiteY3-58" fmla="*/ 1453661 h 1459706"/>
                <a:gd name="connsiteX4-59" fmla="*/ 1058939 w 2735339"/>
                <a:gd name="connsiteY4-60" fmla="*/ 1459706 h 1459706"/>
                <a:gd name="connsiteX0-61" fmla="*/ 1058821 w 2735221"/>
                <a:gd name="connsiteY0-62" fmla="*/ 1459706 h 1459706"/>
                <a:gd name="connsiteX1-63" fmla="*/ 2735221 w 2735221"/>
                <a:gd name="connsiteY1-64" fmla="*/ 393700 h 1459706"/>
                <a:gd name="connsiteX2-65" fmla="*/ 249 w 2735221"/>
                <a:gd name="connsiteY2-66" fmla="*/ 0 h 1459706"/>
                <a:gd name="connsiteX3-67" fmla="*/ 8480 w 2735221"/>
                <a:gd name="connsiteY3-68" fmla="*/ 1444745 h 1459706"/>
                <a:gd name="connsiteX4-69" fmla="*/ 1058821 w 2735221"/>
                <a:gd name="connsiteY4-70" fmla="*/ 1459706 h 1459706"/>
                <a:gd name="connsiteX0-71" fmla="*/ 1059215 w 2735615"/>
                <a:gd name="connsiteY0-72" fmla="*/ 1459706 h 1459706"/>
                <a:gd name="connsiteX1-73" fmla="*/ 2735615 w 2735615"/>
                <a:gd name="connsiteY1-74" fmla="*/ 393700 h 1459706"/>
                <a:gd name="connsiteX2-75" fmla="*/ 643 w 2735615"/>
                <a:gd name="connsiteY2-76" fmla="*/ 0 h 1459706"/>
                <a:gd name="connsiteX3-77" fmla="*/ 439 w 2735615"/>
                <a:gd name="connsiteY3-78" fmla="*/ 1441942 h 1459706"/>
                <a:gd name="connsiteX4-79" fmla="*/ 1059215 w 2735615"/>
                <a:gd name="connsiteY4-80" fmla="*/ 1459706 h 1459706"/>
                <a:gd name="connsiteX0-81" fmla="*/ 1059216 w 2735615"/>
                <a:gd name="connsiteY0-82" fmla="*/ 1448493 h 1448493"/>
                <a:gd name="connsiteX1-83" fmla="*/ 2735615 w 2735615"/>
                <a:gd name="connsiteY1-84" fmla="*/ 393700 h 1448493"/>
                <a:gd name="connsiteX2-85" fmla="*/ 643 w 2735615"/>
                <a:gd name="connsiteY2-86" fmla="*/ 0 h 1448493"/>
                <a:gd name="connsiteX3-87" fmla="*/ 439 w 2735615"/>
                <a:gd name="connsiteY3-88" fmla="*/ 1441942 h 1448493"/>
                <a:gd name="connsiteX4-89" fmla="*/ 1059216 w 2735615"/>
                <a:gd name="connsiteY4-90" fmla="*/ 1448493 h 1448493"/>
                <a:gd name="connsiteX0-91" fmla="*/ 1064840 w 2735615"/>
                <a:gd name="connsiteY0-92" fmla="*/ 1442886 h 1442886"/>
                <a:gd name="connsiteX1-93" fmla="*/ 2735615 w 2735615"/>
                <a:gd name="connsiteY1-94" fmla="*/ 393700 h 1442886"/>
                <a:gd name="connsiteX2-95" fmla="*/ 643 w 2735615"/>
                <a:gd name="connsiteY2-96" fmla="*/ 0 h 1442886"/>
                <a:gd name="connsiteX3-97" fmla="*/ 439 w 2735615"/>
                <a:gd name="connsiteY3-98" fmla="*/ 1441942 h 1442886"/>
                <a:gd name="connsiteX4-99" fmla="*/ 1064840 w 2735615"/>
                <a:gd name="connsiteY4-100" fmla="*/ 1442886 h 14428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735615" h="1442886">
                  <a:moveTo>
                    <a:pt x="1064840" y="1442886"/>
                  </a:moveTo>
                  <a:lnTo>
                    <a:pt x="2735615" y="393700"/>
                  </a:lnTo>
                  <a:lnTo>
                    <a:pt x="643" y="0"/>
                  </a:lnTo>
                  <a:cubicBezTo>
                    <a:pt x="-1503" y="478102"/>
                    <a:pt x="2585" y="963840"/>
                    <a:pt x="439" y="1441942"/>
                  </a:cubicBezTo>
                  <a:lnTo>
                    <a:pt x="1064840" y="1442886"/>
                  </a:lnTo>
                  <a:close/>
                </a:path>
              </a:pathLst>
            </a:custGeom>
            <a:solidFill>
              <a:srgbClr val="000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0" y="4756329"/>
              <a:ext cx="3302000" cy="863600"/>
            </a:xfrm>
            <a:custGeom>
              <a:avLst/>
              <a:gdLst>
                <a:gd name="connsiteX0" fmla="*/ 12700 w 3340100"/>
                <a:gd name="connsiteY0" fmla="*/ 749300 h 863600"/>
                <a:gd name="connsiteX1" fmla="*/ 1460500 w 3340100"/>
                <a:gd name="connsiteY1" fmla="*/ 863600 h 863600"/>
                <a:gd name="connsiteX2" fmla="*/ 2832100 w 3340100"/>
                <a:gd name="connsiteY2" fmla="*/ 711200 h 863600"/>
                <a:gd name="connsiteX3" fmla="*/ 3340100 w 3340100"/>
                <a:gd name="connsiteY3" fmla="*/ 63500 h 863600"/>
                <a:gd name="connsiteX4" fmla="*/ 584200 w 3340100"/>
                <a:gd name="connsiteY4" fmla="*/ 76200 h 863600"/>
                <a:gd name="connsiteX5" fmla="*/ 0 w 3340100"/>
                <a:gd name="connsiteY5" fmla="*/ 0 h 863600"/>
                <a:gd name="connsiteX6" fmla="*/ 12700 w 3340100"/>
                <a:gd name="connsiteY6" fmla="*/ 749300 h 863600"/>
                <a:gd name="connsiteX0-1" fmla="*/ 25579 w 3340100"/>
                <a:gd name="connsiteY0-2" fmla="*/ 755739 h 863600"/>
                <a:gd name="connsiteX1-3" fmla="*/ 1460500 w 3340100"/>
                <a:gd name="connsiteY1-4" fmla="*/ 863600 h 863600"/>
                <a:gd name="connsiteX2-5" fmla="*/ 2832100 w 3340100"/>
                <a:gd name="connsiteY2-6" fmla="*/ 711200 h 863600"/>
                <a:gd name="connsiteX3-7" fmla="*/ 3340100 w 3340100"/>
                <a:gd name="connsiteY3-8" fmla="*/ 63500 h 863600"/>
                <a:gd name="connsiteX4-9" fmla="*/ 584200 w 3340100"/>
                <a:gd name="connsiteY4-10" fmla="*/ 76200 h 863600"/>
                <a:gd name="connsiteX5-11" fmla="*/ 0 w 3340100"/>
                <a:gd name="connsiteY5-12" fmla="*/ 0 h 863600"/>
                <a:gd name="connsiteX6-13" fmla="*/ 25579 w 3340100"/>
                <a:gd name="connsiteY6-14" fmla="*/ 755739 h 863600"/>
                <a:gd name="connsiteX0-15" fmla="*/ 0 w 3314521"/>
                <a:gd name="connsiteY0-16" fmla="*/ 755739 h 863600"/>
                <a:gd name="connsiteX1-17" fmla="*/ 1434921 w 3314521"/>
                <a:gd name="connsiteY1-18" fmla="*/ 863600 h 863600"/>
                <a:gd name="connsiteX2-19" fmla="*/ 2806521 w 3314521"/>
                <a:gd name="connsiteY2-20" fmla="*/ 711200 h 863600"/>
                <a:gd name="connsiteX3-21" fmla="*/ 3314521 w 3314521"/>
                <a:gd name="connsiteY3-22" fmla="*/ 63500 h 863600"/>
                <a:gd name="connsiteX4-23" fmla="*/ 558621 w 3314521"/>
                <a:gd name="connsiteY4-24" fmla="*/ 76200 h 863600"/>
                <a:gd name="connsiteX5-25" fmla="*/ 179 w 3314521"/>
                <a:gd name="connsiteY5-26" fmla="*/ 0 h 863600"/>
                <a:gd name="connsiteX6-27" fmla="*/ 0 w 3314521"/>
                <a:gd name="connsiteY6-28" fmla="*/ 755739 h 863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3314521" h="863600">
                  <a:moveTo>
                    <a:pt x="0" y="755739"/>
                  </a:moveTo>
                  <a:lnTo>
                    <a:pt x="1434921" y="863600"/>
                  </a:lnTo>
                  <a:lnTo>
                    <a:pt x="2806521" y="711200"/>
                  </a:lnTo>
                  <a:lnTo>
                    <a:pt x="3314521" y="63500"/>
                  </a:lnTo>
                  <a:lnTo>
                    <a:pt x="558621" y="76200"/>
                  </a:lnTo>
                  <a:lnTo>
                    <a:pt x="179" y="0"/>
                  </a:lnTo>
                  <a:cubicBezTo>
                    <a:pt x="119" y="251913"/>
                    <a:pt x="60" y="503826"/>
                    <a:pt x="0" y="755739"/>
                  </a:cubicBezTo>
                  <a:close/>
                </a:path>
              </a:pathLst>
            </a:custGeom>
            <a:solidFill>
              <a:srgbClr val="0944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411579" y="2366677"/>
            <a:ext cx="6940634" cy="2387600"/>
          </a:xfrm>
        </p:spPr>
        <p:txBody>
          <a:bodyPr anchor="b"/>
          <a:lstStyle>
            <a:lvl1pPr algn="l">
              <a:defRPr sz="6000"/>
            </a:lvl1pPr>
          </a:lstStyle>
          <a:p>
            <a:pPr fontAlgn="auto"/>
            <a:r>
              <a:rPr lang="zh-CN" altLang="en-US" strike="noStrike" noProof="1" dirty="0" smtClean="0"/>
              <a:t>Click to edit Master title style</a:t>
            </a:r>
            <a:endParaRPr lang="zh-CN" altLang="en-US" strike="noStrike" noProof="1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411579" y="4652677"/>
            <a:ext cx="6940634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 smtClean="0"/>
              <a:t>Click to edit Master title style</a:t>
            </a:r>
            <a:endParaRPr lang="zh-CN" altLang="en-US" strike="noStrike" noProof="1" dirty="0" smtClean="0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6"/>
          <p:cNvGrpSpPr/>
          <p:nvPr userDrawn="1"/>
        </p:nvGrpSpPr>
        <p:grpSpPr>
          <a:xfrm>
            <a:off x="0" y="3429000"/>
            <a:ext cx="3808413" cy="3436938"/>
            <a:chOff x="-792" y="3492500"/>
            <a:chExt cx="4344192" cy="3374070"/>
          </a:xfrm>
        </p:grpSpPr>
        <p:sp>
          <p:nvSpPr>
            <p:cNvPr id="8" name="任意多边形 7"/>
            <p:cNvSpPr/>
            <p:nvPr/>
          </p:nvSpPr>
          <p:spPr>
            <a:xfrm>
              <a:off x="0" y="3492500"/>
              <a:ext cx="4343400" cy="762179"/>
            </a:xfrm>
            <a:custGeom>
              <a:avLst/>
              <a:gdLst>
                <a:gd name="connsiteX0" fmla="*/ 0 w 4368800"/>
                <a:gd name="connsiteY0" fmla="*/ 749300 h 749300"/>
                <a:gd name="connsiteX1" fmla="*/ 3441700 w 4368800"/>
                <a:gd name="connsiteY1" fmla="*/ 635000 h 749300"/>
                <a:gd name="connsiteX2" fmla="*/ 4279900 w 4368800"/>
                <a:gd name="connsiteY2" fmla="*/ 88900 h 749300"/>
                <a:gd name="connsiteX3" fmla="*/ 4368800 w 4368800"/>
                <a:gd name="connsiteY3" fmla="*/ 0 h 749300"/>
                <a:gd name="connsiteX4" fmla="*/ 12700 w 4368800"/>
                <a:gd name="connsiteY4" fmla="*/ 317500 h 749300"/>
                <a:gd name="connsiteX5" fmla="*/ 0 w 4368800"/>
                <a:gd name="connsiteY5" fmla="*/ 749300 h 749300"/>
                <a:gd name="connsiteX0-1" fmla="*/ 179 w 4356100"/>
                <a:gd name="connsiteY0-2" fmla="*/ 762179 h 762179"/>
                <a:gd name="connsiteX1-3" fmla="*/ 3429000 w 4356100"/>
                <a:gd name="connsiteY1-4" fmla="*/ 635000 h 762179"/>
                <a:gd name="connsiteX2-5" fmla="*/ 4267200 w 4356100"/>
                <a:gd name="connsiteY2-6" fmla="*/ 88900 h 762179"/>
                <a:gd name="connsiteX3-7" fmla="*/ 4356100 w 4356100"/>
                <a:gd name="connsiteY3-8" fmla="*/ 0 h 762179"/>
                <a:gd name="connsiteX4-9" fmla="*/ 0 w 4356100"/>
                <a:gd name="connsiteY4-10" fmla="*/ 317500 h 762179"/>
                <a:gd name="connsiteX5-11" fmla="*/ 179 w 4356100"/>
                <a:gd name="connsiteY5-12" fmla="*/ 762179 h 762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4356100" h="762179">
                  <a:moveTo>
                    <a:pt x="179" y="762179"/>
                  </a:moveTo>
                  <a:lnTo>
                    <a:pt x="3429000" y="635000"/>
                  </a:lnTo>
                  <a:lnTo>
                    <a:pt x="4267200" y="88900"/>
                  </a:lnTo>
                  <a:lnTo>
                    <a:pt x="4356100" y="0"/>
                  </a:lnTo>
                  <a:lnTo>
                    <a:pt x="0" y="317500"/>
                  </a:lnTo>
                  <a:cubicBezTo>
                    <a:pt x="60" y="465726"/>
                    <a:pt x="119" y="613953"/>
                    <a:pt x="179" y="762179"/>
                  </a:cubicBezTo>
                  <a:close/>
                </a:path>
              </a:pathLst>
            </a:custGeom>
            <a:solidFill>
              <a:srgbClr val="C31C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0" y="3594100"/>
              <a:ext cx="4279901" cy="1447800"/>
            </a:xfrm>
            <a:custGeom>
              <a:avLst/>
              <a:gdLst>
                <a:gd name="connsiteX0" fmla="*/ 0 w 4356100"/>
                <a:gd name="connsiteY0" fmla="*/ 1219200 h 1447800"/>
                <a:gd name="connsiteX1" fmla="*/ 1981200 w 4356100"/>
                <a:gd name="connsiteY1" fmla="*/ 1447800 h 1447800"/>
                <a:gd name="connsiteX2" fmla="*/ 3352800 w 4356100"/>
                <a:gd name="connsiteY2" fmla="*/ 1244600 h 1447800"/>
                <a:gd name="connsiteX3" fmla="*/ 4356100 w 4356100"/>
                <a:gd name="connsiteY3" fmla="*/ 0 h 1447800"/>
                <a:gd name="connsiteX4" fmla="*/ 1879600 w 4356100"/>
                <a:gd name="connsiteY4" fmla="*/ 533400 h 1447800"/>
                <a:gd name="connsiteX5" fmla="*/ 50800 w 4356100"/>
                <a:gd name="connsiteY5" fmla="*/ 596900 h 1447800"/>
                <a:gd name="connsiteX6" fmla="*/ 0 w 4356100"/>
                <a:gd name="connsiteY6" fmla="*/ 1219200 h 1447800"/>
                <a:gd name="connsiteX0-1" fmla="*/ 0 w 4317463"/>
                <a:gd name="connsiteY0-2" fmla="*/ 1219200 h 1447800"/>
                <a:gd name="connsiteX1-3" fmla="*/ 1942563 w 4317463"/>
                <a:gd name="connsiteY1-4" fmla="*/ 1447800 h 1447800"/>
                <a:gd name="connsiteX2-5" fmla="*/ 3314163 w 4317463"/>
                <a:gd name="connsiteY2-6" fmla="*/ 1244600 h 1447800"/>
                <a:gd name="connsiteX3-7" fmla="*/ 4317463 w 4317463"/>
                <a:gd name="connsiteY3-8" fmla="*/ 0 h 1447800"/>
                <a:gd name="connsiteX4-9" fmla="*/ 1840963 w 4317463"/>
                <a:gd name="connsiteY4-10" fmla="*/ 533400 h 1447800"/>
                <a:gd name="connsiteX5-11" fmla="*/ 12163 w 4317463"/>
                <a:gd name="connsiteY5-12" fmla="*/ 596900 h 1447800"/>
                <a:gd name="connsiteX6-13" fmla="*/ 0 w 4317463"/>
                <a:gd name="connsiteY6-14" fmla="*/ 1219200 h 1447800"/>
                <a:gd name="connsiteX0-15" fmla="*/ 13595 w 4305300"/>
                <a:gd name="connsiteY0-16" fmla="*/ 1225640 h 1447800"/>
                <a:gd name="connsiteX1-17" fmla="*/ 1930400 w 4305300"/>
                <a:gd name="connsiteY1-18" fmla="*/ 1447800 h 1447800"/>
                <a:gd name="connsiteX2-19" fmla="*/ 3302000 w 4305300"/>
                <a:gd name="connsiteY2-20" fmla="*/ 1244600 h 1447800"/>
                <a:gd name="connsiteX3-21" fmla="*/ 4305300 w 4305300"/>
                <a:gd name="connsiteY3-22" fmla="*/ 0 h 1447800"/>
                <a:gd name="connsiteX4-23" fmla="*/ 1828800 w 4305300"/>
                <a:gd name="connsiteY4-24" fmla="*/ 533400 h 1447800"/>
                <a:gd name="connsiteX5-25" fmla="*/ 0 w 4305300"/>
                <a:gd name="connsiteY5-26" fmla="*/ 596900 h 1447800"/>
                <a:gd name="connsiteX6-27" fmla="*/ 13595 w 4305300"/>
                <a:gd name="connsiteY6-28" fmla="*/ 1225640 h 1447800"/>
                <a:gd name="connsiteX0-29" fmla="*/ 0 w 4291705"/>
                <a:gd name="connsiteY0-30" fmla="*/ 1225640 h 1447800"/>
                <a:gd name="connsiteX1-31" fmla="*/ 1916805 w 4291705"/>
                <a:gd name="connsiteY1-32" fmla="*/ 1447800 h 1447800"/>
                <a:gd name="connsiteX2-33" fmla="*/ 3288405 w 4291705"/>
                <a:gd name="connsiteY2-34" fmla="*/ 1244600 h 1447800"/>
                <a:gd name="connsiteX3-35" fmla="*/ 4291705 w 4291705"/>
                <a:gd name="connsiteY3-36" fmla="*/ 0 h 1447800"/>
                <a:gd name="connsiteX4-37" fmla="*/ 1815205 w 4291705"/>
                <a:gd name="connsiteY4-38" fmla="*/ 533400 h 1447800"/>
                <a:gd name="connsiteX5-39" fmla="*/ 12163 w 4291705"/>
                <a:gd name="connsiteY5-40" fmla="*/ 596900 h 1447800"/>
                <a:gd name="connsiteX6-41" fmla="*/ 0 w 4291705"/>
                <a:gd name="connsiteY6-42" fmla="*/ 1225640 h 1447800"/>
                <a:gd name="connsiteX0-43" fmla="*/ 0 w 4291705"/>
                <a:gd name="connsiteY0-44" fmla="*/ 1225640 h 1447800"/>
                <a:gd name="connsiteX1-45" fmla="*/ 1916805 w 4291705"/>
                <a:gd name="connsiteY1-46" fmla="*/ 1447800 h 1447800"/>
                <a:gd name="connsiteX2-47" fmla="*/ 3288405 w 4291705"/>
                <a:gd name="connsiteY2-48" fmla="*/ 1244600 h 1447800"/>
                <a:gd name="connsiteX3-49" fmla="*/ 4291705 w 4291705"/>
                <a:gd name="connsiteY3-50" fmla="*/ 0 h 1447800"/>
                <a:gd name="connsiteX4-51" fmla="*/ 1815205 w 4291705"/>
                <a:gd name="connsiteY4-52" fmla="*/ 533400 h 1447800"/>
                <a:gd name="connsiteX5-53" fmla="*/ 3590 w 4291705"/>
                <a:gd name="connsiteY5-54" fmla="*/ 605473 h 1447800"/>
                <a:gd name="connsiteX6-55" fmla="*/ 0 w 4291705"/>
                <a:gd name="connsiteY6-56" fmla="*/ 1225640 h 1447800"/>
                <a:gd name="connsiteX0-57" fmla="*/ 0 w 4291705"/>
                <a:gd name="connsiteY0-58" fmla="*/ 1225640 h 1447800"/>
                <a:gd name="connsiteX1-59" fmla="*/ 1916805 w 4291705"/>
                <a:gd name="connsiteY1-60" fmla="*/ 1447800 h 1447800"/>
                <a:gd name="connsiteX2-61" fmla="*/ 3288405 w 4291705"/>
                <a:gd name="connsiteY2-62" fmla="*/ 1244600 h 1447800"/>
                <a:gd name="connsiteX3-63" fmla="*/ 4291705 w 4291705"/>
                <a:gd name="connsiteY3-64" fmla="*/ 0 h 1447800"/>
                <a:gd name="connsiteX4-65" fmla="*/ 1815205 w 4291705"/>
                <a:gd name="connsiteY4-66" fmla="*/ 533400 h 1447800"/>
                <a:gd name="connsiteX5-67" fmla="*/ 724 w 4291705"/>
                <a:gd name="connsiteY5-68" fmla="*/ 605473 h 1447800"/>
                <a:gd name="connsiteX6-69" fmla="*/ 0 w 4291705"/>
                <a:gd name="connsiteY6-70" fmla="*/ 1225640 h 14478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4291705" h="1447800">
                  <a:moveTo>
                    <a:pt x="0" y="1225640"/>
                  </a:moveTo>
                  <a:lnTo>
                    <a:pt x="1916805" y="1447800"/>
                  </a:lnTo>
                  <a:lnTo>
                    <a:pt x="3288405" y="1244600"/>
                  </a:lnTo>
                  <a:lnTo>
                    <a:pt x="4291705" y="0"/>
                  </a:lnTo>
                  <a:lnTo>
                    <a:pt x="1815205" y="533400"/>
                  </a:lnTo>
                  <a:lnTo>
                    <a:pt x="724" y="605473"/>
                  </a:lnTo>
                  <a:cubicBezTo>
                    <a:pt x="-473" y="812195"/>
                    <a:pt x="1197" y="1018918"/>
                    <a:pt x="0" y="1225640"/>
                  </a:cubicBezTo>
                  <a:close/>
                </a:path>
              </a:pathLst>
            </a:custGeom>
            <a:solidFill>
              <a:srgbClr val="0384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-792" y="5422899"/>
              <a:ext cx="2729064" cy="1443671"/>
            </a:xfrm>
            <a:custGeom>
              <a:avLst/>
              <a:gdLst>
                <a:gd name="connsiteX0" fmla="*/ 1054100 w 2730500"/>
                <a:gd name="connsiteY0" fmla="*/ 1447800 h 1460500"/>
                <a:gd name="connsiteX1" fmla="*/ 2730500 w 2730500"/>
                <a:gd name="connsiteY1" fmla="*/ 393700 h 1460500"/>
                <a:gd name="connsiteX2" fmla="*/ 0 w 2730500"/>
                <a:gd name="connsiteY2" fmla="*/ 0 h 1460500"/>
                <a:gd name="connsiteX3" fmla="*/ 12700 w 2730500"/>
                <a:gd name="connsiteY3" fmla="*/ 1460500 h 1460500"/>
                <a:gd name="connsiteX4" fmla="*/ 1054100 w 2730500"/>
                <a:gd name="connsiteY4" fmla="*/ 1447800 h 1460500"/>
                <a:gd name="connsiteX0-1" fmla="*/ 1054100 w 2730500"/>
                <a:gd name="connsiteY0-2" fmla="*/ 1447800 h 1460500"/>
                <a:gd name="connsiteX1-3" fmla="*/ 2730500 w 2730500"/>
                <a:gd name="connsiteY1-4" fmla="*/ 393700 h 1460500"/>
                <a:gd name="connsiteX2-5" fmla="*/ 0 w 2730500"/>
                <a:gd name="connsiteY2-6" fmla="*/ 0 h 1460500"/>
                <a:gd name="connsiteX3-7" fmla="*/ 738 w 2730500"/>
                <a:gd name="connsiteY3-8" fmla="*/ 1460500 h 1460500"/>
                <a:gd name="connsiteX4-9" fmla="*/ 1054100 w 2730500"/>
                <a:gd name="connsiteY4-10" fmla="*/ 1447800 h 1460500"/>
                <a:gd name="connsiteX0-11" fmla="*/ 1060539 w 2736939"/>
                <a:gd name="connsiteY0-12" fmla="*/ 1447800 h 1447800"/>
                <a:gd name="connsiteX1-13" fmla="*/ 2736939 w 2736939"/>
                <a:gd name="connsiteY1-14" fmla="*/ 393700 h 1447800"/>
                <a:gd name="connsiteX2-15" fmla="*/ 6439 w 2736939"/>
                <a:gd name="connsiteY2-16" fmla="*/ 0 h 1447800"/>
                <a:gd name="connsiteX3-17" fmla="*/ 0 w 2736939"/>
                <a:gd name="connsiteY3-18" fmla="*/ 1434307 h 1447800"/>
                <a:gd name="connsiteX4-19" fmla="*/ 1060539 w 2736939"/>
                <a:gd name="connsiteY4-20" fmla="*/ 1447800 h 1447800"/>
                <a:gd name="connsiteX0-21" fmla="*/ 1054288 w 2730688"/>
                <a:gd name="connsiteY0-22" fmla="*/ 1447800 h 1458120"/>
                <a:gd name="connsiteX1-23" fmla="*/ 2730688 w 2730688"/>
                <a:gd name="connsiteY1-24" fmla="*/ 393700 h 1458120"/>
                <a:gd name="connsiteX2-25" fmla="*/ 188 w 2730688"/>
                <a:gd name="connsiteY2-26" fmla="*/ 0 h 1458120"/>
                <a:gd name="connsiteX3-27" fmla="*/ 12889 w 2730688"/>
                <a:gd name="connsiteY3-28" fmla="*/ 1458120 h 1458120"/>
                <a:gd name="connsiteX4-29" fmla="*/ 1054288 w 2730688"/>
                <a:gd name="connsiteY4-30" fmla="*/ 1447800 h 1458120"/>
                <a:gd name="connsiteX0-31" fmla="*/ 1054288 w 2730688"/>
                <a:gd name="connsiteY0-32" fmla="*/ 1459706 h 1459706"/>
                <a:gd name="connsiteX1-33" fmla="*/ 2730688 w 2730688"/>
                <a:gd name="connsiteY1-34" fmla="*/ 393700 h 1459706"/>
                <a:gd name="connsiteX2-35" fmla="*/ 188 w 2730688"/>
                <a:gd name="connsiteY2-36" fmla="*/ 0 h 1459706"/>
                <a:gd name="connsiteX3-37" fmla="*/ 12889 w 2730688"/>
                <a:gd name="connsiteY3-38" fmla="*/ 1458120 h 1459706"/>
                <a:gd name="connsiteX4-39" fmla="*/ 1054288 w 2730688"/>
                <a:gd name="connsiteY4-40" fmla="*/ 1459706 h 1459706"/>
                <a:gd name="connsiteX0-41" fmla="*/ 1054814 w 2731214"/>
                <a:gd name="connsiteY0-42" fmla="*/ 1459706 h 1459706"/>
                <a:gd name="connsiteX1-43" fmla="*/ 2731214 w 2731214"/>
                <a:gd name="connsiteY1-44" fmla="*/ 393700 h 1459706"/>
                <a:gd name="connsiteX2-45" fmla="*/ 714 w 2731214"/>
                <a:gd name="connsiteY2-46" fmla="*/ 0 h 1459706"/>
                <a:gd name="connsiteX3-47" fmla="*/ 2 w 2731214"/>
                <a:gd name="connsiteY3-48" fmla="*/ 1453661 h 1459706"/>
                <a:gd name="connsiteX4-49" fmla="*/ 1054814 w 2731214"/>
                <a:gd name="connsiteY4-50" fmla="*/ 1459706 h 1459706"/>
                <a:gd name="connsiteX0-51" fmla="*/ 1058939 w 2735339"/>
                <a:gd name="connsiteY0-52" fmla="*/ 1459706 h 1459706"/>
                <a:gd name="connsiteX1-53" fmla="*/ 2735339 w 2735339"/>
                <a:gd name="connsiteY1-54" fmla="*/ 393700 h 1459706"/>
                <a:gd name="connsiteX2-55" fmla="*/ 367 w 2735339"/>
                <a:gd name="connsiteY2-56" fmla="*/ 0 h 1459706"/>
                <a:gd name="connsiteX3-57" fmla="*/ 4127 w 2735339"/>
                <a:gd name="connsiteY3-58" fmla="*/ 1453661 h 1459706"/>
                <a:gd name="connsiteX4-59" fmla="*/ 1058939 w 2735339"/>
                <a:gd name="connsiteY4-60" fmla="*/ 1459706 h 1459706"/>
                <a:gd name="connsiteX0-61" fmla="*/ 1058821 w 2735221"/>
                <a:gd name="connsiteY0-62" fmla="*/ 1459706 h 1459706"/>
                <a:gd name="connsiteX1-63" fmla="*/ 2735221 w 2735221"/>
                <a:gd name="connsiteY1-64" fmla="*/ 393700 h 1459706"/>
                <a:gd name="connsiteX2-65" fmla="*/ 249 w 2735221"/>
                <a:gd name="connsiteY2-66" fmla="*/ 0 h 1459706"/>
                <a:gd name="connsiteX3-67" fmla="*/ 8480 w 2735221"/>
                <a:gd name="connsiteY3-68" fmla="*/ 1444745 h 1459706"/>
                <a:gd name="connsiteX4-69" fmla="*/ 1058821 w 2735221"/>
                <a:gd name="connsiteY4-70" fmla="*/ 1459706 h 1459706"/>
                <a:gd name="connsiteX0-71" fmla="*/ 1059215 w 2735615"/>
                <a:gd name="connsiteY0-72" fmla="*/ 1459706 h 1459706"/>
                <a:gd name="connsiteX1-73" fmla="*/ 2735615 w 2735615"/>
                <a:gd name="connsiteY1-74" fmla="*/ 393700 h 1459706"/>
                <a:gd name="connsiteX2-75" fmla="*/ 643 w 2735615"/>
                <a:gd name="connsiteY2-76" fmla="*/ 0 h 1459706"/>
                <a:gd name="connsiteX3-77" fmla="*/ 439 w 2735615"/>
                <a:gd name="connsiteY3-78" fmla="*/ 1441942 h 1459706"/>
                <a:gd name="connsiteX4-79" fmla="*/ 1059215 w 2735615"/>
                <a:gd name="connsiteY4-80" fmla="*/ 1459706 h 1459706"/>
                <a:gd name="connsiteX0-81" fmla="*/ 1059216 w 2735615"/>
                <a:gd name="connsiteY0-82" fmla="*/ 1448493 h 1448493"/>
                <a:gd name="connsiteX1-83" fmla="*/ 2735615 w 2735615"/>
                <a:gd name="connsiteY1-84" fmla="*/ 393700 h 1448493"/>
                <a:gd name="connsiteX2-85" fmla="*/ 643 w 2735615"/>
                <a:gd name="connsiteY2-86" fmla="*/ 0 h 1448493"/>
                <a:gd name="connsiteX3-87" fmla="*/ 439 w 2735615"/>
                <a:gd name="connsiteY3-88" fmla="*/ 1441942 h 1448493"/>
                <a:gd name="connsiteX4-89" fmla="*/ 1059216 w 2735615"/>
                <a:gd name="connsiteY4-90" fmla="*/ 1448493 h 1448493"/>
                <a:gd name="connsiteX0-91" fmla="*/ 1064840 w 2735615"/>
                <a:gd name="connsiteY0-92" fmla="*/ 1442886 h 1442886"/>
                <a:gd name="connsiteX1-93" fmla="*/ 2735615 w 2735615"/>
                <a:gd name="connsiteY1-94" fmla="*/ 393700 h 1442886"/>
                <a:gd name="connsiteX2-95" fmla="*/ 643 w 2735615"/>
                <a:gd name="connsiteY2-96" fmla="*/ 0 h 1442886"/>
                <a:gd name="connsiteX3-97" fmla="*/ 439 w 2735615"/>
                <a:gd name="connsiteY3-98" fmla="*/ 1441942 h 1442886"/>
                <a:gd name="connsiteX4-99" fmla="*/ 1064840 w 2735615"/>
                <a:gd name="connsiteY4-100" fmla="*/ 1442886 h 14428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735615" h="1442886">
                  <a:moveTo>
                    <a:pt x="1064840" y="1442886"/>
                  </a:moveTo>
                  <a:lnTo>
                    <a:pt x="2735615" y="393700"/>
                  </a:lnTo>
                  <a:lnTo>
                    <a:pt x="643" y="0"/>
                  </a:lnTo>
                  <a:cubicBezTo>
                    <a:pt x="-1503" y="478102"/>
                    <a:pt x="2585" y="963840"/>
                    <a:pt x="439" y="1441942"/>
                  </a:cubicBezTo>
                  <a:lnTo>
                    <a:pt x="1064840" y="1442886"/>
                  </a:lnTo>
                  <a:close/>
                </a:path>
              </a:pathLst>
            </a:custGeom>
            <a:solidFill>
              <a:srgbClr val="000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0" y="4756329"/>
              <a:ext cx="3302000" cy="863600"/>
            </a:xfrm>
            <a:custGeom>
              <a:avLst/>
              <a:gdLst>
                <a:gd name="connsiteX0" fmla="*/ 12700 w 3340100"/>
                <a:gd name="connsiteY0" fmla="*/ 749300 h 863600"/>
                <a:gd name="connsiteX1" fmla="*/ 1460500 w 3340100"/>
                <a:gd name="connsiteY1" fmla="*/ 863600 h 863600"/>
                <a:gd name="connsiteX2" fmla="*/ 2832100 w 3340100"/>
                <a:gd name="connsiteY2" fmla="*/ 711200 h 863600"/>
                <a:gd name="connsiteX3" fmla="*/ 3340100 w 3340100"/>
                <a:gd name="connsiteY3" fmla="*/ 63500 h 863600"/>
                <a:gd name="connsiteX4" fmla="*/ 584200 w 3340100"/>
                <a:gd name="connsiteY4" fmla="*/ 76200 h 863600"/>
                <a:gd name="connsiteX5" fmla="*/ 0 w 3340100"/>
                <a:gd name="connsiteY5" fmla="*/ 0 h 863600"/>
                <a:gd name="connsiteX6" fmla="*/ 12700 w 3340100"/>
                <a:gd name="connsiteY6" fmla="*/ 749300 h 863600"/>
                <a:gd name="connsiteX0-1" fmla="*/ 25579 w 3340100"/>
                <a:gd name="connsiteY0-2" fmla="*/ 755739 h 863600"/>
                <a:gd name="connsiteX1-3" fmla="*/ 1460500 w 3340100"/>
                <a:gd name="connsiteY1-4" fmla="*/ 863600 h 863600"/>
                <a:gd name="connsiteX2-5" fmla="*/ 2832100 w 3340100"/>
                <a:gd name="connsiteY2-6" fmla="*/ 711200 h 863600"/>
                <a:gd name="connsiteX3-7" fmla="*/ 3340100 w 3340100"/>
                <a:gd name="connsiteY3-8" fmla="*/ 63500 h 863600"/>
                <a:gd name="connsiteX4-9" fmla="*/ 584200 w 3340100"/>
                <a:gd name="connsiteY4-10" fmla="*/ 76200 h 863600"/>
                <a:gd name="connsiteX5-11" fmla="*/ 0 w 3340100"/>
                <a:gd name="connsiteY5-12" fmla="*/ 0 h 863600"/>
                <a:gd name="connsiteX6-13" fmla="*/ 25579 w 3340100"/>
                <a:gd name="connsiteY6-14" fmla="*/ 755739 h 863600"/>
                <a:gd name="connsiteX0-15" fmla="*/ 0 w 3314521"/>
                <a:gd name="connsiteY0-16" fmla="*/ 755739 h 863600"/>
                <a:gd name="connsiteX1-17" fmla="*/ 1434921 w 3314521"/>
                <a:gd name="connsiteY1-18" fmla="*/ 863600 h 863600"/>
                <a:gd name="connsiteX2-19" fmla="*/ 2806521 w 3314521"/>
                <a:gd name="connsiteY2-20" fmla="*/ 711200 h 863600"/>
                <a:gd name="connsiteX3-21" fmla="*/ 3314521 w 3314521"/>
                <a:gd name="connsiteY3-22" fmla="*/ 63500 h 863600"/>
                <a:gd name="connsiteX4-23" fmla="*/ 558621 w 3314521"/>
                <a:gd name="connsiteY4-24" fmla="*/ 76200 h 863600"/>
                <a:gd name="connsiteX5-25" fmla="*/ 179 w 3314521"/>
                <a:gd name="connsiteY5-26" fmla="*/ 0 h 863600"/>
                <a:gd name="connsiteX6-27" fmla="*/ 0 w 3314521"/>
                <a:gd name="connsiteY6-28" fmla="*/ 755739 h 863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3314521" h="863600">
                  <a:moveTo>
                    <a:pt x="0" y="755739"/>
                  </a:moveTo>
                  <a:lnTo>
                    <a:pt x="1434921" y="863600"/>
                  </a:lnTo>
                  <a:lnTo>
                    <a:pt x="2806521" y="711200"/>
                  </a:lnTo>
                  <a:lnTo>
                    <a:pt x="3314521" y="63500"/>
                  </a:lnTo>
                  <a:lnTo>
                    <a:pt x="558621" y="76200"/>
                  </a:lnTo>
                  <a:lnTo>
                    <a:pt x="179" y="0"/>
                  </a:lnTo>
                  <a:cubicBezTo>
                    <a:pt x="119" y="251913"/>
                    <a:pt x="60" y="503826"/>
                    <a:pt x="0" y="755739"/>
                  </a:cubicBezTo>
                  <a:close/>
                </a:path>
              </a:pathLst>
            </a:custGeom>
            <a:solidFill>
              <a:srgbClr val="0944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08329" y="1757864"/>
            <a:ext cx="7545471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 dirty="0" smtClean="0">
                <a:sym typeface="+mn-ea"/>
              </a:rPr>
              <a:t>Click to edit Master title style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808329" y="4637589"/>
            <a:ext cx="754547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dirty="0" smtClean="0">
                <a:sym typeface="+mn-ea"/>
              </a:rPr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6"/>
          <p:cNvGrpSpPr/>
          <p:nvPr userDrawn="1"/>
        </p:nvGrpSpPr>
        <p:grpSpPr>
          <a:xfrm>
            <a:off x="0" y="0"/>
            <a:ext cx="12192000" cy="114300"/>
            <a:chOff x="-1" y="-2"/>
            <a:chExt cx="12192001" cy="177802"/>
          </a:xfrm>
        </p:grpSpPr>
        <p:sp>
          <p:nvSpPr>
            <p:cNvPr id="8" name="矩形 7"/>
            <p:cNvSpPr/>
            <p:nvPr/>
          </p:nvSpPr>
          <p:spPr>
            <a:xfrm>
              <a:off x="-1" y="-2"/>
              <a:ext cx="12192001" cy="177802"/>
            </a:xfrm>
            <a:prstGeom prst="rect">
              <a:avLst/>
            </a:prstGeom>
            <a:solidFill>
              <a:srgbClr val="BA63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流程图: 手动输入 8"/>
            <p:cNvSpPr/>
            <p:nvPr/>
          </p:nvSpPr>
          <p:spPr>
            <a:xfrm rot="16200000" flipV="1">
              <a:off x="406400" y="-406402"/>
              <a:ext cx="177799" cy="990601"/>
            </a:xfrm>
            <a:prstGeom prst="flowChartManualInput">
              <a:avLst/>
            </a:prstGeom>
            <a:solidFill>
              <a:srgbClr val="0384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dirty="0" smtClean="0">
                <a:sym typeface="+mn-ea"/>
              </a:rPr>
              <a:t>Click to edit Master title style</a:t>
            </a:r>
            <a:endParaRPr lang="zh-CN" altLang="en-US" strike="noStrike" noProof="1"/>
          </a:p>
        </p:txBody>
      </p:sp>
      <p:sp>
        <p:nvSpPr>
          <p:cNvPr id="10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-4762" y="6621463"/>
            <a:ext cx="5275263" cy="244475"/>
          </a:xfrm>
          <a:custGeom>
            <a:avLst/>
            <a:gdLst>
              <a:gd name="connsiteX0" fmla="*/ 0 w 5295900"/>
              <a:gd name="connsiteY0" fmla="*/ 0 h 254000"/>
              <a:gd name="connsiteX1" fmla="*/ 5295900 w 5295900"/>
              <a:gd name="connsiteY1" fmla="*/ 127000 h 254000"/>
              <a:gd name="connsiteX2" fmla="*/ 4864100 w 5295900"/>
              <a:gd name="connsiteY2" fmla="*/ 241300 h 254000"/>
              <a:gd name="connsiteX3" fmla="*/ 38100 w 5295900"/>
              <a:gd name="connsiteY3" fmla="*/ 254000 h 254000"/>
              <a:gd name="connsiteX4" fmla="*/ 0 w 5295900"/>
              <a:gd name="connsiteY4" fmla="*/ 0 h 254000"/>
              <a:gd name="connsiteX0-1" fmla="*/ 0 w 5276850"/>
              <a:gd name="connsiteY0-2" fmla="*/ 0 h 258762"/>
              <a:gd name="connsiteX1-3" fmla="*/ 5276850 w 5276850"/>
              <a:gd name="connsiteY1-4" fmla="*/ 131762 h 258762"/>
              <a:gd name="connsiteX2-5" fmla="*/ 4845050 w 5276850"/>
              <a:gd name="connsiteY2-6" fmla="*/ 246062 h 258762"/>
              <a:gd name="connsiteX3-7" fmla="*/ 19050 w 5276850"/>
              <a:gd name="connsiteY3-8" fmla="*/ 258762 h 258762"/>
              <a:gd name="connsiteX4-9" fmla="*/ 0 w 5276850"/>
              <a:gd name="connsiteY4-10" fmla="*/ 0 h 258762"/>
              <a:gd name="connsiteX0-11" fmla="*/ 0 w 5269706"/>
              <a:gd name="connsiteY0-12" fmla="*/ 0 h 261144"/>
              <a:gd name="connsiteX1-13" fmla="*/ 5269706 w 5269706"/>
              <a:gd name="connsiteY1-14" fmla="*/ 134144 h 261144"/>
              <a:gd name="connsiteX2-15" fmla="*/ 4837906 w 5269706"/>
              <a:gd name="connsiteY2-16" fmla="*/ 248444 h 261144"/>
              <a:gd name="connsiteX3-17" fmla="*/ 11906 w 5269706"/>
              <a:gd name="connsiteY3-18" fmla="*/ 261144 h 261144"/>
              <a:gd name="connsiteX4-19" fmla="*/ 0 w 5269706"/>
              <a:gd name="connsiteY4-20" fmla="*/ 0 h 261144"/>
              <a:gd name="connsiteX0-21" fmla="*/ 0 w 5269706"/>
              <a:gd name="connsiteY0-22" fmla="*/ 0 h 261144"/>
              <a:gd name="connsiteX1-23" fmla="*/ 5269706 w 5269706"/>
              <a:gd name="connsiteY1-24" fmla="*/ 134144 h 261144"/>
              <a:gd name="connsiteX2-25" fmla="*/ 4842669 w 5269706"/>
              <a:gd name="connsiteY2-26" fmla="*/ 236538 h 261144"/>
              <a:gd name="connsiteX3-27" fmla="*/ 11906 w 5269706"/>
              <a:gd name="connsiteY3-28" fmla="*/ 261144 h 261144"/>
              <a:gd name="connsiteX4-29" fmla="*/ 0 w 5269706"/>
              <a:gd name="connsiteY4-30" fmla="*/ 0 h 261144"/>
              <a:gd name="connsiteX0-31" fmla="*/ 4923 w 5274629"/>
              <a:gd name="connsiteY0-32" fmla="*/ 0 h 244315"/>
              <a:gd name="connsiteX1-33" fmla="*/ 5274629 w 5274629"/>
              <a:gd name="connsiteY1-34" fmla="*/ 134144 h 244315"/>
              <a:gd name="connsiteX2-35" fmla="*/ 4847592 w 5274629"/>
              <a:gd name="connsiteY2-36" fmla="*/ 236538 h 244315"/>
              <a:gd name="connsiteX3-37" fmla="*/ 0 w 5274629"/>
              <a:gd name="connsiteY3-38" fmla="*/ 244315 h 244315"/>
              <a:gd name="connsiteX4-39" fmla="*/ 4923 w 5274629"/>
              <a:gd name="connsiteY4-40" fmla="*/ 0 h 24431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274629" h="244315">
                <a:moveTo>
                  <a:pt x="4923" y="0"/>
                </a:moveTo>
                <a:lnTo>
                  <a:pt x="5274629" y="134144"/>
                </a:lnTo>
                <a:lnTo>
                  <a:pt x="4847592" y="236538"/>
                </a:lnTo>
                <a:lnTo>
                  <a:pt x="0" y="244315"/>
                </a:lnTo>
                <a:lnTo>
                  <a:pt x="4923" y="0"/>
                </a:lnTo>
                <a:close/>
              </a:path>
            </a:pathLst>
          </a:custGeom>
          <a:solidFill>
            <a:srgbClr val="CBAB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051" name="组合 7"/>
          <p:cNvGrpSpPr/>
          <p:nvPr userDrawn="1"/>
        </p:nvGrpSpPr>
        <p:grpSpPr>
          <a:xfrm>
            <a:off x="0" y="0"/>
            <a:ext cx="5100638" cy="6865938"/>
            <a:chOff x="-792" y="3492500"/>
            <a:chExt cx="4344192" cy="3374070"/>
          </a:xfrm>
        </p:grpSpPr>
        <p:sp>
          <p:nvSpPr>
            <p:cNvPr id="9" name="任意多边形 8"/>
            <p:cNvSpPr/>
            <p:nvPr/>
          </p:nvSpPr>
          <p:spPr>
            <a:xfrm>
              <a:off x="0" y="3492500"/>
              <a:ext cx="4343400" cy="762179"/>
            </a:xfrm>
            <a:custGeom>
              <a:avLst/>
              <a:gdLst>
                <a:gd name="connsiteX0" fmla="*/ 0 w 4368800"/>
                <a:gd name="connsiteY0" fmla="*/ 749300 h 749300"/>
                <a:gd name="connsiteX1" fmla="*/ 3441700 w 4368800"/>
                <a:gd name="connsiteY1" fmla="*/ 635000 h 749300"/>
                <a:gd name="connsiteX2" fmla="*/ 4279900 w 4368800"/>
                <a:gd name="connsiteY2" fmla="*/ 88900 h 749300"/>
                <a:gd name="connsiteX3" fmla="*/ 4368800 w 4368800"/>
                <a:gd name="connsiteY3" fmla="*/ 0 h 749300"/>
                <a:gd name="connsiteX4" fmla="*/ 12700 w 4368800"/>
                <a:gd name="connsiteY4" fmla="*/ 317500 h 749300"/>
                <a:gd name="connsiteX5" fmla="*/ 0 w 4368800"/>
                <a:gd name="connsiteY5" fmla="*/ 749300 h 749300"/>
                <a:gd name="connsiteX0-1" fmla="*/ 179 w 4356100"/>
                <a:gd name="connsiteY0-2" fmla="*/ 762179 h 762179"/>
                <a:gd name="connsiteX1-3" fmla="*/ 3429000 w 4356100"/>
                <a:gd name="connsiteY1-4" fmla="*/ 635000 h 762179"/>
                <a:gd name="connsiteX2-5" fmla="*/ 4267200 w 4356100"/>
                <a:gd name="connsiteY2-6" fmla="*/ 88900 h 762179"/>
                <a:gd name="connsiteX3-7" fmla="*/ 4356100 w 4356100"/>
                <a:gd name="connsiteY3-8" fmla="*/ 0 h 762179"/>
                <a:gd name="connsiteX4-9" fmla="*/ 0 w 4356100"/>
                <a:gd name="connsiteY4-10" fmla="*/ 317500 h 762179"/>
                <a:gd name="connsiteX5-11" fmla="*/ 179 w 4356100"/>
                <a:gd name="connsiteY5-12" fmla="*/ 762179 h 762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4356100" h="762179">
                  <a:moveTo>
                    <a:pt x="179" y="762179"/>
                  </a:moveTo>
                  <a:lnTo>
                    <a:pt x="3429000" y="635000"/>
                  </a:lnTo>
                  <a:lnTo>
                    <a:pt x="4267200" y="88900"/>
                  </a:lnTo>
                  <a:lnTo>
                    <a:pt x="4356100" y="0"/>
                  </a:lnTo>
                  <a:lnTo>
                    <a:pt x="0" y="317500"/>
                  </a:lnTo>
                  <a:cubicBezTo>
                    <a:pt x="60" y="465726"/>
                    <a:pt x="119" y="613953"/>
                    <a:pt x="179" y="762179"/>
                  </a:cubicBezTo>
                  <a:close/>
                </a:path>
              </a:pathLst>
            </a:custGeom>
            <a:solidFill>
              <a:srgbClr val="C31C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0" y="3594100"/>
              <a:ext cx="4279901" cy="1447800"/>
            </a:xfrm>
            <a:custGeom>
              <a:avLst/>
              <a:gdLst>
                <a:gd name="connsiteX0" fmla="*/ 0 w 4356100"/>
                <a:gd name="connsiteY0" fmla="*/ 1219200 h 1447800"/>
                <a:gd name="connsiteX1" fmla="*/ 1981200 w 4356100"/>
                <a:gd name="connsiteY1" fmla="*/ 1447800 h 1447800"/>
                <a:gd name="connsiteX2" fmla="*/ 3352800 w 4356100"/>
                <a:gd name="connsiteY2" fmla="*/ 1244600 h 1447800"/>
                <a:gd name="connsiteX3" fmla="*/ 4356100 w 4356100"/>
                <a:gd name="connsiteY3" fmla="*/ 0 h 1447800"/>
                <a:gd name="connsiteX4" fmla="*/ 1879600 w 4356100"/>
                <a:gd name="connsiteY4" fmla="*/ 533400 h 1447800"/>
                <a:gd name="connsiteX5" fmla="*/ 50800 w 4356100"/>
                <a:gd name="connsiteY5" fmla="*/ 596900 h 1447800"/>
                <a:gd name="connsiteX6" fmla="*/ 0 w 4356100"/>
                <a:gd name="connsiteY6" fmla="*/ 1219200 h 1447800"/>
                <a:gd name="connsiteX0-1" fmla="*/ 0 w 4317463"/>
                <a:gd name="connsiteY0-2" fmla="*/ 1219200 h 1447800"/>
                <a:gd name="connsiteX1-3" fmla="*/ 1942563 w 4317463"/>
                <a:gd name="connsiteY1-4" fmla="*/ 1447800 h 1447800"/>
                <a:gd name="connsiteX2-5" fmla="*/ 3314163 w 4317463"/>
                <a:gd name="connsiteY2-6" fmla="*/ 1244600 h 1447800"/>
                <a:gd name="connsiteX3-7" fmla="*/ 4317463 w 4317463"/>
                <a:gd name="connsiteY3-8" fmla="*/ 0 h 1447800"/>
                <a:gd name="connsiteX4-9" fmla="*/ 1840963 w 4317463"/>
                <a:gd name="connsiteY4-10" fmla="*/ 533400 h 1447800"/>
                <a:gd name="connsiteX5-11" fmla="*/ 12163 w 4317463"/>
                <a:gd name="connsiteY5-12" fmla="*/ 596900 h 1447800"/>
                <a:gd name="connsiteX6-13" fmla="*/ 0 w 4317463"/>
                <a:gd name="connsiteY6-14" fmla="*/ 1219200 h 1447800"/>
                <a:gd name="connsiteX0-15" fmla="*/ 13595 w 4305300"/>
                <a:gd name="connsiteY0-16" fmla="*/ 1225640 h 1447800"/>
                <a:gd name="connsiteX1-17" fmla="*/ 1930400 w 4305300"/>
                <a:gd name="connsiteY1-18" fmla="*/ 1447800 h 1447800"/>
                <a:gd name="connsiteX2-19" fmla="*/ 3302000 w 4305300"/>
                <a:gd name="connsiteY2-20" fmla="*/ 1244600 h 1447800"/>
                <a:gd name="connsiteX3-21" fmla="*/ 4305300 w 4305300"/>
                <a:gd name="connsiteY3-22" fmla="*/ 0 h 1447800"/>
                <a:gd name="connsiteX4-23" fmla="*/ 1828800 w 4305300"/>
                <a:gd name="connsiteY4-24" fmla="*/ 533400 h 1447800"/>
                <a:gd name="connsiteX5-25" fmla="*/ 0 w 4305300"/>
                <a:gd name="connsiteY5-26" fmla="*/ 596900 h 1447800"/>
                <a:gd name="connsiteX6-27" fmla="*/ 13595 w 4305300"/>
                <a:gd name="connsiteY6-28" fmla="*/ 1225640 h 1447800"/>
                <a:gd name="connsiteX0-29" fmla="*/ 0 w 4291705"/>
                <a:gd name="connsiteY0-30" fmla="*/ 1225640 h 1447800"/>
                <a:gd name="connsiteX1-31" fmla="*/ 1916805 w 4291705"/>
                <a:gd name="connsiteY1-32" fmla="*/ 1447800 h 1447800"/>
                <a:gd name="connsiteX2-33" fmla="*/ 3288405 w 4291705"/>
                <a:gd name="connsiteY2-34" fmla="*/ 1244600 h 1447800"/>
                <a:gd name="connsiteX3-35" fmla="*/ 4291705 w 4291705"/>
                <a:gd name="connsiteY3-36" fmla="*/ 0 h 1447800"/>
                <a:gd name="connsiteX4-37" fmla="*/ 1815205 w 4291705"/>
                <a:gd name="connsiteY4-38" fmla="*/ 533400 h 1447800"/>
                <a:gd name="connsiteX5-39" fmla="*/ 12163 w 4291705"/>
                <a:gd name="connsiteY5-40" fmla="*/ 596900 h 1447800"/>
                <a:gd name="connsiteX6-41" fmla="*/ 0 w 4291705"/>
                <a:gd name="connsiteY6-42" fmla="*/ 1225640 h 1447800"/>
                <a:gd name="connsiteX0-43" fmla="*/ 0 w 4291705"/>
                <a:gd name="connsiteY0-44" fmla="*/ 1225640 h 1447800"/>
                <a:gd name="connsiteX1-45" fmla="*/ 1916805 w 4291705"/>
                <a:gd name="connsiteY1-46" fmla="*/ 1447800 h 1447800"/>
                <a:gd name="connsiteX2-47" fmla="*/ 3288405 w 4291705"/>
                <a:gd name="connsiteY2-48" fmla="*/ 1244600 h 1447800"/>
                <a:gd name="connsiteX3-49" fmla="*/ 4291705 w 4291705"/>
                <a:gd name="connsiteY3-50" fmla="*/ 0 h 1447800"/>
                <a:gd name="connsiteX4-51" fmla="*/ 1815205 w 4291705"/>
                <a:gd name="connsiteY4-52" fmla="*/ 533400 h 1447800"/>
                <a:gd name="connsiteX5-53" fmla="*/ 3590 w 4291705"/>
                <a:gd name="connsiteY5-54" fmla="*/ 605473 h 1447800"/>
                <a:gd name="connsiteX6-55" fmla="*/ 0 w 4291705"/>
                <a:gd name="connsiteY6-56" fmla="*/ 1225640 h 1447800"/>
                <a:gd name="connsiteX0-57" fmla="*/ 0 w 4291705"/>
                <a:gd name="connsiteY0-58" fmla="*/ 1225640 h 1447800"/>
                <a:gd name="connsiteX1-59" fmla="*/ 1916805 w 4291705"/>
                <a:gd name="connsiteY1-60" fmla="*/ 1447800 h 1447800"/>
                <a:gd name="connsiteX2-61" fmla="*/ 3288405 w 4291705"/>
                <a:gd name="connsiteY2-62" fmla="*/ 1244600 h 1447800"/>
                <a:gd name="connsiteX3-63" fmla="*/ 4291705 w 4291705"/>
                <a:gd name="connsiteY3-64" fmla="*/ 0 h 1447800"/>
                <a:gd name="connsiteX4-65" fmla="*/ 1815205 w 4291705"/>
                <a:gd name="connsiteY4-66" fmla="*/ 533400 h 1447800"/>
                <a:gd name="connsiteX5-67" fmla="*/ 724 w 4291705"/>
                <a:gd name="connsiteY5-68" fmla="*/ 605473 h 1447800"/>
                <a:gd name="connsiteX6-69" fmla="*/ 0 w 4291705"/>
                <a:gd name="connsiteY6-70" fmla="*/ 1225640 h 14478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4291705" h="1447800">
                  <a:moveTo>
                    <a:pt x="0" y="1225640"/>
                  </a:moveTo>
                  <a:lnTo>
                    <a:pt x="1916805" y="1447800"/>
                  </a:lnTo>
                  <a:lnTo>
                    <a:pt x="3288405" y="1244600"/>
                  </a:lnTo>
                  <a:lnTo>
                    <a:pt x="4291705" y="0"/>
                  </a:lnTo>
                  <a:lnTo>
                    <a:pt x="1815205" y="533400"/>
                  </a:lnTo>
                  <a:lnTo>
                    <a:pt x="724" y="605473"/>
                  </a:lnTo>
                  <a:cubicBezTo>
                    <a:pt x="-473" y="812195"/>
                    <a:pt x="1197" y="1018918"/>
                    <a:pt x="0" y="1225640"/>
                  </a:cubicBezTo>
                  <a:close/>
                </a:path>
              </a:pathLst>
            </a:custGeom>
            <a:solidFill>
              <a:srgbClr val="0384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-792" y="5422899"/>
              <a:ext cx="2729064" cy="1443671"/>
            </a:xfrm>
            <a:custGeom>
              <a:avLst/>
              <a:gdLst>
                <a:gd name="connsiteX0" fmla="*/ 1054100 w 2730500"/>
                <a:gd name="connsiteY0" fmla="*/ 1447800 h 1460500"/>
                <a:gd name="connsiteX1" fmla="*/ 2730500 w 2730500"/>
                <a:gd name="connsiteY1" fmla="*/ 393700 h 1460500"/>
                <a:gd name="connsiteX2" fmla="*/ 0 w 2730500"/>
                <a:gd name="connsiteY2" fmla="*/ 0 h 1460500"/>
                <a:gd name="connsiteX3" fmla="*/ 12700 w 2730500"/>
                <a:gd name="connsiteY3" fmla="*/ 1460500 h 1460500"/>
                <a:gd name="connsiteX4" fmla="*/ 1054100 w 2730500"/>
                <a:gd name="connsiteY4" fmla="*/ 1447800 h 1460500"/>
                <a:gd name="connsiteX0-1" fmla="*/ 1054100 w 2730500"/>
                <a:gd name="connsiteY0-2" fmla="*/ 1447800 h 1460500"/>
                <a:gd name="connsiteX1-3" fmla="*/ 2730500 w 2730500"/>
                <a:gd name="connsiteY1-4" fmla="*/ 393700 h 1460500"/>
                <a:gd name="connsiteX2-5" fmla="*/ 0 w 2730500"/>
                <a:gd name="connsiteY2-6" fmla="*/ 0 h 1460500"/>
                <a:gd name="connsiteX3-7" fmla="*/ 738 w 2730500"/>
                <a:gd name="connsiteY3-8" fmla="*/ 1460500 h 1460500"/>
                <a:gd name="connsiteX4-9" fmla="*/ 1054100 w 2730500"/>
                <a:gd name="connsiteY4-10" fmla="*/ 1447800 h 1460500"/>
                <a:gd name="connsiteX0-11" fmla="*/ 1060539 w 2736939"/>
                <a:gd name="connsiteY0-12" fmla="*/ 1447800 h 1447800"/>
                <a:gd name="connsiteX1-13" fmla="*/ 2736939 w 2736939"/>
                <a:gd name="connsiteY1-14" fmla="*/ 393700 h 1447800"/>
                <a:gd name="connsiteX2-15" fmla="*/ 6439 w 2736939"/>
                <a:gd name="connsiteY2-16" fmla="*/ 0 h 1447800"/>
                <a:gd name="connsiteX3-17" fmla="*/ 0 w 2736939"/>
                <a:gd name="connsiteY3-18" fmla="*/ 1434307 h 1447800"/>
                <a:gd name="connsiteX4-19" fmla="*/ 1060539 w 2736939"/>
                <a:gd name="connsiteY4-20" fmla="*/ 1447800 h 1447800"/>
                <a:gd name="connsiteX0-21" fmla="*/ 1054288 w 2730688"/>
                <a:gd name="connsiteY0-22" fmla="*/ 1447800 h 1458120"/>
                <a:gd name="connsiteX1-23" fmla="*/ 2730688 w 2730688"/>
                <a:gd name="connsiteY1-24" fmla="*/ 393700 h 1458120"/>
                <a:gd name="connsiteX2-25" fmla="*/ 188 w 2730688"/>
                <a:gd name="connsiteY2-26" fmla="*/ 0 h 1458120"/>
                <a:gd name="connsiteX3-27" fmla="*/ 12889 w 2730688"/>
                <a:gd name="connsiteY3-28" fmla="*/ 1458120 h 1458120"/>
                <a:gd name="connsiteX4-29" fmla="*/ 1054288 w 2730688"/>
                <a:gd name="connsiteY4-30" fmla="*/ 1447800 h 1458120"/>
                <a:gd name="connsiteX0-31" fmla="*/ 1054288 w 2730688"/>
                <a:gd name="connsiteY0-32" fmla="*/ 1459706 h 1459706"/>
                <a:gd name="connsiteX1-33" fmla="*/ 2730688 w 2730688"/>
                <a:gd name="connsiteY1-34" fmla="*/ 393700 h 1459706"/>
                <a:gd name="connsiteX2-35" fmla="*/ 188 w 2730688"/>
                <a:gd name="connsiteY2-36" fmla="*/ 0 h 1459706"/>
                <a:gd name="connsiteX3-37" fmla="*/ 12889 w 2730688"/>
                <a:gd name="connsiteY3-38" fmla="*/ 1458120 h 1459706"/>
                <a:gd name="connsiteX4-39" fmla="*/ 1054288 w 2730688"/>
                <a:gd name="connsiteY4-40" fmla="*/ 1459706 h 1459706"/>
                <a:gd name="connsiteX0-41" fmla="*/ 1054814 w 2731214"/>
                <a:gd name="connsiteY0-42" fmla="*/ 1459706 h 1459706"/>
                <a:gd name="connsiteX1-43" fmla="*/ 2731214 w 2731214"/>
                <a:gd name="connsiteY1-44" fmla="*/ 393700 h 1459706"/>
                <a:gd name="connsiteX2-45" fmla="*/ 714 w 2731214"/>
                <a:gd name="connsiteY2-46" fmla="*/ 0 h 1459706"/>
                <a:gd name="connsiteX3-47" fmla="*/ 2 w 2731214"/>
                <a:gd name="connsiteY3-48" fmla="*/ 1453661 h 1459706"/>
                <a:gd name="connsiteX4-49" fmla="*/ 1054814 w 2731214"/>
                <a:gd name="connsiteY4-50" fmla="*/ 1459706 h 1459706"/>
                <a:gd name="connsiteX0-51" fmla="*/ 1058939 w 2735339"/>
                <a:gd name="connsiteY0-52" fmla="*/ 1459706 h 1459706"/>
                <a:gd name="connsiteX1-53" fmla="*/ 2735339 w 2735339"/>
                <a:gd name="connsiteY1-54" fmla="*/ 393700 h 1459706"/>
                <a:gd name="connsiteX2-55" fmla="*/ 367 w 2735339"/>
                <a:gd name="connsiteY2-56" fmla="*/ 0 h 1459706"/>
                <a:gd name="connsiteX3-57" fmla="*/ 4127 w 2735339"/>
                <a:gd name="connsiteY3-58" fmla="*/ 1453661 h 1459706"/>
                <a:gd name="connsiteX4-59" fmla="*/ 1058939 w 2735339"/>
                <a:gd name="connsiteY4-60" fmla="*/ 1459706 h 1459706"/>
                <a:gd name="connsiteX0-61" fmla="*/ 1058821 w 2735221"/>
                <a:gd name="connsiteY0-62" fmla="*/ 1459706 h 1459706"/>
                <a:gd name="connsiteX1-63" fmla="*/ 2735221 w 2735221"/>
                <a:gd name="connsiteY1-64" fmla="*/ 393700 h 1459706"/>
                <a:gd name="connsiteX2-65" fmla="*/ 249 w 2735221"/>
                <a:gd name="connsiteY2-66" fmla="*/ 0 h 1459706"/>
                <a:gd name="connsiteX3-67" fmla="*/ 8480 w 2735221"/>
                <a:gd name="connsiteY3-68" fmla="*/ 1444745 h 1459706"/>
                <a:gd name="connsiteX4-69" fmla="*/ 1058821 w 2735221"/>
                <a:gd name="connsiteY4-70" fmla="*/ 1459706 h 1459706"/>
                <a:gd name="connsiteX0-71" fmla="*/ 1059215 w 2735615"/>
                <a:gd name="connsiteY0-72" fmla="*/ 1459706 h 1459706"/>
                <a:gd name="connsiteX1-73" fmla="*/ 2735615 w 2735615"/>
                <a:gd name="connsiteY1-74" fmla="*/ 393700 h 1459706"/>
                <a:gd name="connsiteX2-75" fmla="*/ 643 w 2735615"/>
                <a:gd name="connsiteY2-76" fmla="*/ 0 h 1459706"/>
                <a:gd name="connsiteX3-77" fmla="*/ 439 w 2735615"/>
                <a:gd name="connsiteY3-78" fmla="*/ 1441942 h 1459706"/>
                <a:gd name="connsiteX4-79" fmla="*/ 1059215 w 2735615"/>
                <a:gd name="connsiteY4-80" fmla="*/ 1459706 h 1459706"/>
                <a:gd name="connsiteX0-81" fmla="*/ 1059216 w 2735615"/>
                <a:gd name="connsiteY0-82" fmla="*/ 1448493 h 1448493"/>
                <a:gd name="connsiteX1-83" fmla="*/ 2735615 w 2735615"/>
                <a:gd name="connsiteY1-84" fmla="*/ 393700 h 1448493"/>
                <a:gd name="connsiteX2-85" fmla="*/ 643 w 2735615"/>
                <a:gd name="connsiteY2-86" fmla="*/ 0 h 1448493"/>
                <a:gd name="connsiteX3-87" fmla="*/ 439 w 2735615"/>
                <a:gd name="connsiteY3-88" fmla="*/ 1441942 h 1448493"/>
                <a:gd name="connsiteX4-89" fmla="*/ 1059216 w 2735615"/>
                <a:gd name="connsiteY4-90" fmla="*/ 1448493 h 1448493"/>
                <a:gd name="connsiteX0-91" fmla="*/ 1064840 w 2735615"/>
                <a:gd name="connsiteY0-92" fmla="*/ 1442886 h 1442886"/>
                <a:gd name="connsiteX1-93" fmla="*/ 2735615 w 2735615"/>
                <a:gd name="connsiteY1-94" fmla="*/ 393700 h 1442886"/>
                <a:gd name="connsiteX2-95" fmla="*/ 643 w 2735615"/>
                <a:gd name="connsiteY2-96" fmla="*/ 0 h 1442886"/>
                <a:gd name="connsiteX3-97" fmla="*/ 439 w 2735615"/>
                <a:gd name="connsiteY3-98" fmla="*/ 1441942 h 1442886"/>
                <a:gd name="connsiteX4-99" fmla="*/ 1064840 w 2735615"/>
                <a:gd name="connsiteY4-100" fmla="*/ 1442886 h 14428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735615" h="1442886">
                  <a:moveTo>
                    <a:pt x="1064840" y="1442886"/>
                  </a:moveTo>
                  <a:lnTo>
                    <a:pt x="2735615" y="393700"/>
                  </a:lnTo>
                  <a:lnTo>
                    <a:pt x="643" y="0"/>
                  </a:lnTo>
                  <a:cubicBezTo>
                    <a:pt x="-1503" y="478102"/>
                    <a:pt x="2585" y="963840"/>
                    <a:pt x="439" y="1441942"/>
                  </a:cubicBezTo>
                  <a:lnTo>
                    <a:pt x="1064840" y="1442886"/>
                  </a:lnTo>
                  <a:close/>
                </a:path>
              </a:pathLst>
            </a:custGeom>
            <a:solidFill>
              <a:srgbClr val="000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0" y="4756329"/>
              <a:ext cx="3302000" cy="863600"/>
            </a:xfrm>
            <a:custGeom>
              <a:avLst/>
              <a:gdLst>
                <a:gd name="connsiteX0" fmla="*/ 12700 w 3340100"/>
                <a:gd name="connsiteY0" fmla="*/ 749300 h 863600"/>
                <a:gd name="connsiteX1" fmla="*/ 1460500 w 3340100"/>
                <a:gd name="connsiteY1" fmla="*/ 863600 h 863600"/>
                <a:gd name="connsiteX2" fmla="*/ 2832100 w 3340100"/>
                <a:gd name="connsiteY2" fmla="*/ 711200 h 863600"/>
                <a:gd name="connsiteX3" fmla="*/ 3340100 w 3340100"/>
                <a:gd name="connsiteY3" fmla="*/ 63500 h 863600"/>
                <a:gd name="connsiteX4" fmla="*/ 584200 w 3340100"/>
                <a:gd name="connsiteY4" fmla="*/ 76200 h 863600"/>
                <a:gd name="connsiteX5" fmla="*/ 0 w 3340100"/>
                <a:gd name="connsiteY5" fmla="*/ 0 h 863600"/>
                <a:gd name="connsiteX6" fmla="*/ 12700 w 3340100"/>
                <a:gd name="connsiteY6" fmla="*/ 749300 h 863600"/>
                <a:gd name="connsiteX0-1" fmla="*/ 25579 w 3340100"/>
                <a:gd name="connsiteY0-2" fmla="*/ 755739 h 863600"/>
                <a:gd name="connsiteX1-3" fmla="*/ 1460500 w 3340100"/>
                <a:gd name="connsiteY1-4" fmla="*/ 863600 h 863600"/>
                <a:gd name="connsiteX2-5" fmla="*/ 2832100 w 3340100"/>
                <a:gd name="connsiteY2-6" fmla="*/ 711200 h 863600"/>
                <a:gd name="connsiteX3-7" fmla="*/ 3340100 w 3340100"/>
                <a:gd name="connsiteY3-8" fmla="*/ 63500 h 863600"/>
                <a:gd name="connsiteX4-9" fmla="*/ 584200 w 3340100"/>
                <a:gd name="connsiteY4-10" fmla="*/ 76200 h 863600"/>
                <a:gd name="connsiteX5-11" fmla="*/ 0 w 3340100"/>
                <a:gd name="connsiteY5-12" fmla="*/ 0 h 863600"/>
                <a:gd name="connsiteX6-13" fmla="*/ 25579 w 3340100"/>
                <a:gd name="connsiteY6-14" fmla="*/ 755739 h 863600"/>
                <a:gd name="connsiteX0-15" fmla="*/ 0 w 3314521"/>
                <a:gd name="connsiteY0-16" fmla="*/ 755739 h 863600"/>
                <a:gd name="connsiteX1-17" fmla="*/ 1434921 w 3314521"/>
                <a:gd name="connsiteY1-18" fmla="*/ 863600 h 863600"/>
                <a:gd name="connsiteX2-19" fmla="*/ 2806521 w 3314521"/>
                <a:gd name="connsiteY2-20" fmla="*/ 711200 h 863600"/>
                <a:gd name="connsiteX3-21" fmla="*/ 3314521 w 3314521"/>
                <a:gd name="connsiteY3-22" fmla="*/ 63500 h 863600"/>
                <a:gd name="connsiteX4-23" fmla="*/ 558621 w 3314521"/>
                <a:gd name="connsiteY4-24" fmla="*/ 76200 h 863600"/>
                <a:gd name="connsiteX5-25" fmla="*/ 179 w 3314521"/>
                <a:gd name="connsiteY5-26" fmla="*/ 0 h 863600"/>
                <a:gd name="connsiteX6-27" fmla="*/ 0 w 3314521"/>
                <a:gd name="connsiteY6-28" fmla="*/ 755739 h 863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3314521" h="863600">
                  <a:moveTo>
                    <a:pt x="0" y="755739"/>
                  </a:moveTo>
                  <a:lnTo>
                    <a:pt x="1434921" y="863600"/>
                  </a:lnTo>
                  <a:lnTo>
                    <a:pt x="2806521" y="711200"/>
                  </a:lnTo>
                  <a:lnTo>
                    <a:pt x="3314521" y="63500"/>
                  </a:lnTo>
                  <a:lnTo>
                    <a:pt x="558621" y="76200"/>
                  </a:lnTo>
                  <a:lnTo>
                    <a:pt x="179" y="0"/>
                  </a:lnTo>
                  <a:cubicBezTo>
                    <a:pt x="119" y="251913"/>
                    <a:pt x="60" y="503826"/>
                    <a:pt x="0" y="755739"/>
                  </a:cubicBezTo>
                  <a:close/>
                </a:path>
              </a:pathLst>
            </a:custGeom>
            <a:solidFill>
              <a:srgbClr val="0944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411579" y="2366677"/>
            <a:ext cx="6940634" cy="2387600"/>
          </a:xfrm>
        </p:spPr>
        <p:txBody>
          <a:bodyPr anchor="b"/>
          <a:lstStyle>
            <a:lvl1pPr algn="l">
              <a:defRPr sz="6000"/>
            </a:lvl1pPr>
          </a:lstStyle>
          <a:p>
            <a:pPr fontAlgn="auto"/>
            <a:r>
              <a:rPr lang="zh-CN" altLang="en-US" strike="noStrike" noProof="1" dirty="0" smtClean="0"/>
              <a:t>Click to edit Master title style</a:t>
            </a:r>
            <a:endParaRPr lang="zh-CN" altLang="en-US" strike="noStrike" noProof="1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411579" y="4652677"/>
            <a:ext cx="6940634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 smtClean="0"/>
              <a:t>Click to edit Master title style</a:t>
            </a:r>
            <a:endParaRPr lang="zh-CN" altLang="en-US" strike="noStrike" noProof="1" dirty="0" smtClean="0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6"/>
          <p:cNvGrpSpPr/>
          <p:nvPr userDrawn="1"/>
        </p:nvGrpSpPr>
        <p:grpSpPr>
          <a:xfrm>
            <a:off x="0" y="3429000"/>
            <a:ext cx="3808413" cy="3436938"/>
            <a:chOff x="-792" y="3492500"/>
            <a:chExt cx="4344192" cy="3374070"/>
          </a:xfrm>
        </p:grpSpPr>
        <p:sp>
          <p:nvSpPr>
            <p:cNvPr id="8" name="任意多边形 7"/>
            <p:cNvSpPr/>
            <p:nvPr/>
          </p:nvSpPr>
          <p:spPr>
            <a:xfrm>
              <a:off x="0" y="3492500"/>
              <a:ext cx="4343400" cy="762179"/>
            </a:xfrm>
            <a:custGeom>
              <a:avLst/>
              <a:gdLst>
                <a:gd name="connsiteX0" fmla="*/ 0 w 4368800"/>
                <a:gd name="connsiteY0" fmla="*/ 749300 h 749300"/>
                <a:gd name="connsiteX1" fmla="*/ 3441700 w 4368800"/>
                <a:gd name="connsiteY1" fmla="*/ 635000 h 749300"/>
                <a:gd name="connsiteX2" fmla="*/ 4279900 w 4368800"/>
                <a:gd name="connsiteY2" fmla="*/ 88900 h 749300"/>
                <a:gd name="connsiteX3" fmla="*/ 4368800 w 4368800"/>
                <a:gd name="connsiteY3" fmla="*/ 0 h 749300"/>
                <a:gd name="connsiteX4" fmla="*/ 12700 w 4368800"/>
                <a:gd name="connsiteY4" fmla="*/ 317500 h 749300"/>
                <a:gd name="connsiteX5" fmla="*/ 0 w 4368800"/>
                <a:gd name="connsiteY5" fmla="*/ 749300 h 749300"/>
                <a:gd name="connsiteX0-1" fmla="*/ 179 w 4356100"/>
                <a:gd name="connsiteY0-2" fmla="*/ 762179 h 762179"/>
                <a:gd name="connsiteX1-3" fmla="*/ 3429000 w 4356100"/>
                <a:gd name="connsiteY1-4" fmla="*/ 635000 h 762179"/>
                <a:gd name="connsiteX2-5" fmla="*/ 4267200 w 4356100"/>
                <a:gd name="connsiteY2-6" fmla="*/ 88900 h 762179"/>
                <a:gd name="connsiteX3-7" fmla="*/ 4356100 w 4356100"/>
                <a:gd name="connsiteY3-8" fmla="*/ 0 h 762179"/>
                <a:gd name="connsiteX4-9" fmla="*/ 0 w 4356100"/>
                <a:gd name="connsiteY4-10" fmla="*/ 317500 h 762179"/>
                <a:gd name="connsiteX5-11" fmla="*/ 179 w 4356100"/>
                <a:gd name="connsiteY5-12" fmla="*/ 762179 h 762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4356100" h="762179">
                  <a:moveTo>
                    <a:pt x="179" y="762179"/>
                  </a:moveTo>
                  <a:lnTo>
                    <a:pt x="3429000" y="635000"/>
                  </a:lnTo>
                  <a:lnTo>
                    <a:pt x="4267200" y="88900"/>
                  </a:lnTo>
                  <a:lnTo>
                    <a:pt x="4356100" y="0"/>
                  </a:lnTo>
                  <a:lnTo>
                    <a:pt x="0" y="317500"/>
                  </a:lnTo>
                  <a:cubicBezTo>
                    <a:pt x="60" y="465726"/>
                    <a:pt x="119" y="613953"/>
                    <a:pt x="179" y="762179"/>
                  </a:cubicBezTo>
                  <a:close/>
                </a:path>
              </a:pathLst>
            </a:custGeom>
            <a:solidFill>
              <a:srgbClr val="C31C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0" y="3594100"/>
              <a:ext cx="4279901" cy="1447800"/>
            </a:xfrm>
            <a:custGeom>
              <a:avLst/>
              <a:gdLst>
                <a:gd name="connsiteX0" fmla="*/ 0 w 4356100"/>
                <a:gd name="connsiteY0" fmla="*/ 1219200 h 1447800"/>
                <a:gd name="connsiteX1" fmla="*/ 1981200 w 4356100"/>
                <a:gd name="connsiteY1" fmla="*/ 1447800 h 1447800"/>
                <a:gd name="connsiteX2" fmla="*/ 3352800 w 4356100"/>
                <a:gd name="connsiteY2" fmla="*/ 1244600 h 1447800"/>
                <a:gd name="connsiteX3" fmla="*/ 4356100 w 4356100"/>
                <a:gd name="connsiteY3" fmla="*/ 0 h 1447800"/>
                <a:gd name="connsiteX4" fmla="*/ 1879600 w 4356100"/>
                <a:gd name="connsiteY4" fmla="*/ 533400 h 1447800"/>
                <a:gd name="connsiteX5" fmla="*/ 50800 w 4356100"/>
                <a:gd name="connsiteY5" fmla="*/ 596900 h 1447800"/>
                <a:gd name="connsiteX6" fmla="*/ 0 w 4356100"/>
                <a:gd name="connsiteY6" fmla="*/ 1219200 h 1447800"/>
                <a:gd name="connsiteX0-1" fmla="*/ 0 w 4317463"/>
                <a:gd name="connsiteY0-2" fmla="*/ 1219200 h 1447800"/>
                <a:gd name="connsiteX1-3" fmla="*/ 1942563 w 4317463"/>
                <a:gd name="connsiteY1-4" fmla="*/ 1447800 h 1447800"/>
                <a:gd name="connsiteX2-5" fmla="*/ 3314163 w 4317463"/>
                <a:gd name="connsiteY2-6" fmla="*/ 1244600 h 1447800"/>
                <a:gd name="connsiteX3-7" fmla="*/ 4317463 w 4317463"/>
                <a:gd name="connsiteY3-8" fmla="*/ 0 h 1447800"/>
                <a:gd name="connsiteX4-9" fmla="*/ 1840963 w 4317463"/>
                <a:gd name="connsiteY4-10" fmla="*/ 533400 h 1447800"/>
                <a:gd name="connsiteX5-11" fmla="*/ 12163 w 4317463"/>
                <a:gd name="connsiteY5-12" fmla="*/ 596900 h 1447800"/>
                <a:gd name="connsiteX6-13" fmla="*/ 0 w 4317463"/>
                <a:gd name="connsiteY6-14" fmla="*/ 1219200 h 1447800"/>
                <a:gd name="connsiteX0-15" fmla="*/ 13595 w 4305300"/>
                <a:gd name="connsiteY0-16" fmla="*/ 1225640 h 1447800"/>
                <a:gd name="connsiteX1-17" fmla="*/ 1930400 w 4305300"/>
                <a:gd name="connsiteY1-18" fmla="*/ 1447800 h 1447800"/>
                <a:gd name="connsiteX2-19" fmla="*/ 3302000 w 4305300"/>
                <a:gd name="connsiteY2-20" fmla="*/ 1244600 h 1447800"/>
                <a:gd name="connsiteX3-21" fmla="*/ 4305300 w 4305300"/>
                <a:gd name="connsiteY3-22" fmla="*/ 0 h 1447800"/>
                <a:gd name="connsiteX4-23" fmla="*/ 1828800 w 4305300"/>
                <a:gd name="connsiteY4-24" fmla="*/ 533400 h 1447800"/>
                <a:gd name="connsiteX5-25" fmla="*/ 0 w 4305300"/>
                <a:gd name="connsiteY5-26" fmla="*/ 596900 h 1447800"/>
                <a:gd name="connsiteX6-27" fmla="*/ 13595 w 4305300"/>
                <a:gd name="connsiteY6-28" fmla="*/ 1225640 h 1447800"/>
                <a:gd name="connsiteX0-29" fmla="*/ 0 w 4291705"/>
                <a:gd name="connsiteY0-30" fmla="*/ 1225640 h 1447800"/>
                <a:gd name="connsiteX1-31" fmla="*/ 1916805 w 4291705"/>
                <a:gd name="connsiteY1-32" fmla="*/ 1447800 h 1447800"/>
                <a:gd name="connsiteX2-33" fmla="*/ 3288405 w 4291705"/>
                <a:gd name="connsiteY2-34" fmla="*/ 1244600 h 1447800"/>
                <a:gd name="connsiteX3-35" fmla="*/ 4291705 w 4291705"/>
                <a:gd name="connsiteY3-36" fmla="*/ 0 h 1447800"/>
                <a:gd name="connsiteX4-37" fmla="*/ 1815205 w 4291705"/>
                <a:gd name="connsiteY4-38" fmla="*/ 533400 h 1447800"/>
                <a:gd name="connsiteX5-39" fmla="*/ 12163 w 4291705"/>
                <a:gd name="connsiteY5-40" fmla="*/ 596900 h 1447800"/>
                <a:gd name="connsiteX6-41" fmla="*/ 0 w 4291705"/>
                <a:gd name="connsiteY6-42" fmla="*/ 1225640 h 1447800"/>
                <a:gd name="connsiteX0-43" fmla="*/ 0 w 4291705"/>
                <a:gd name="connsiteY0-44" fmla="*/ 1225640 h 1447800"/>
                <a:gd name="connsiteX1-45" fmla="*/ 1916805 w 4291705"/>
                <a:gd name="connsiteY1-46" fmla="*/ 1447800 h 1447800"/>
                <a:gd name="connsiteX2-47" fmla="*/ 3288405 w 4291705"/>
                <a:gd name="connsiteY2-48" fmla="*/ 1244600 h 1447800"/>
                <a:gd name="connsiteX3-49" fmla="*/ 4291705 w 4291705"/>
                <a:gd name="connsiteY3-50" fmla="*/ 0 h 1447800"/>
                <a:gd name="connsiteX4-51" fmla="*/ 1815205 w 4291705"/>
                <a:gd name="connsiteY4-52" fmla="*/ 533400 h 1447800"/>
                <a:gd name="connsiteX5-53" fmla="*/ 3590 w 4291705"/>
                <a:gd name="connsiteY5-54" fmla="*/ 605473 h 1447800"/>
                <a:gd name="connsiteX6-55" fmla="*/ 0 w 4291705"/>
                <a:gd name="connsiteY6-56" fmla="*/ 1225640 h 1447800"/>
                <a:gd name="connsiteX0-57" fmla="*/ 0 w 4291705"/>
                <a:gd name="connsiteY0-58" fmla="*/ 1225640 h 1447800"/>
                <a:gd name="connsiteX1-59" fmla="*/ 1916805 w 4291705"/>
                <a:gd name="connsiteY1-60" fmla="*/ 1447800 h 1447800"/>
                <a:gd name="connsiteX2-61" fmla="*/ 3288405 w 4291705"/>
                <a:gd name="connsiteY2-62" fmla="*/ 1244600 h 1447800"/>
                <a:gd name="connsiteX3-63" fmla="*/ 4291705 w 4291705"/>
                <a:gd name="connsiteY3-64" fmla="*/ 0 h 1447800"/>
                <a:gd name="connsiteX4-65" fmla="*/ 1815205 w 4291705"/>
                <a:gd name="connsiteY4-66" fmla="*/ 533400 h 1447800"/>
                <a:gd name="connsiteX5-67" fmla="*/ 724 w 4291705"/>
                <a:gd name="connsiteY5-68" fmla="*/ 605473 h 1447800"/>
                <a:gd name="connsiteX6-69" fmla="*/ 0 w 4291705"/>
                <a:gd name="connsiteY6-70" fmla="*/ 1225640 h 14478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4291705" h="1447800">
                  <a:moveTo>
                    <a:pt x="0" y="1225640"/>
                  </a:moveTo>
                  <a:lnTo>
                    <a:pt x="1916805" y="1447800"/>
                  </a:lnTo>
                  <a:lnTo>
                    <a:pt x="3288405" y="1244600"/>
                  </a:lnTo>
                  <a:lnTo>
                    <a:pt x="4291705" y="0"/>
                  </a:lnTo>
                  <a:lnTo>
                    <a:pt x="1815205" y="533400"/>
                  </a:lnTo>
                  <a:lnTo>
                    <a:pt x="724" y="605473"/>
                  </a:lnTo>
                  <a:cubicBezTo>
                    <a:pt x="-473" y="812195"/>
                    <a:pt x="1197" y="1018918"/>
                    <a:pt x="0" y="1225640"/>
                  </a:cubicBezTo>
                  <a:close/>
                </a:path>
              </a:pathLst>
            </a:custGeom>
            <a:solidFill>
              <a:srgbClr val="0384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-792" y="5422899"/>
              <a:ext cx="2729064" cy="1443671"/>
            </a:xfrm>
            <a:custGeom>
              <a:avLst/>
              <a:gdLst>
                <a:gd name="connsiteX0" fmla="*/ 1054100 w 2730500"/>
                <a:gd name="connsiteY0" fmla="*/ 1447800 h 1460500"/>
                <a:gd name="connsiteX1" fmla="*/ 2730500 w 2730500"/>
                <a:gd name="connsiteY1" fmla="*/ 393700 h 1460500"/>
                <a:gd name="connsiteX2" fmla="*/ 0 w 2730500"/>
                <a:gd name="connsiteY2" fmla="*/ 0 h 1460500"/>
                <a:gd name="connsiteX3" fmla="*/ 12700 w 2730500"/>
                <a:gd name="connsiteY3" fmla="*/ 1460500 h 1460500"/>
                <a:gd name="connsiteX4" fmla="*/ 1054100 w 2730500"/>
                <a:gd name="connsiteY4" fmla="*/ 1447800 h 1460500"/>
                <a:gd name="connsiteX0-1" fmla="*/ 1054100 w 2730500"/>
                <a:gd name="connsiteY0-2" fmla="*/ 1447800 h 1460500"/>
                <a:gd name="connsiteX1-3" fmla="*/ 2730500 w 2730500"/>
                <a:gd name="connsiteY1-4" fmla="*/ 393700 h 1460500"/>
                <a:gd name="connsiteX2-5" fmla="*/ 0 w 2730500"/>
                <a:gd name="connsiteY2-6" fmla="*/ 0 h 1460500"/>
                <a:gd name="connsiteX3-7" fmla="*/ 738 w 2730500"/>
                <a:gd name="connsiteY3-8" fmla="*/ 1460500 h 1460500"/>
                <a:gd name="connsiteX4-9" fmla="*/ 1054100 w 2730500"/>
                <a:gd name="connsiteY4-10" fmla="*/ 1447800 h 1460500"/>
                <a:gd name="connsiteX0-11" fmla="*/ 1060539 w 2736939"/>
                <a:gd name="connsiteY0-12" fmla="*/ 1447800 h 1447800"/>
                <a:gd name="connsiteX1-13" fmla="*/ 2736939 w 2736939"/>
                <a:gd name="connsiteY1-14" fmla="*/ 393700 h 1447800"/>
                <a:gd name="connsiteX2-15" fmla="*/ 6439 w 2736939"/>
                <a:gd name="connsiteY2-16" fmla="*/ 0 h 1447800"/>
                <a:gd name="connsiteX3-17" fmla="*/ 0 w 2736939"/>
                <a:gd name="connsiteY3-18" fmla="*/ 1434307 h 1447800"/>
                <a:gd name="connsiteX4-19" fmla="*/ 1060539 w 2736939"/>
                <a:gd name="connsiteY4-20" fmla="*/ 1447800 h 1447800"/>
                <a:gd name="connsiteX0-21" fmla="*/ 1054288 w 2730688"/>
                <a:gd name="connsiteY0-22" fmla="*/ 1447800 h 1458120"/>
                <a:gd name="connsiteX1-23" fmla="*/ 2730688 w 2730688"/>
                <a:gd name="connsiteY1-24" fmla="*/ 393700 h 1458120"/>
                <a:gd name="connsiteX2-25" fmla="*/ 188 w 2730688"/>
                <a:gd name="connsiteY2-26" fmla="*/ 0 h 1458120"/>
                <a:gd name="connsiteX3-27" fmla="*/ 12889 w 2730688"/>
                <a:gd name="connsiteY3-28" fmla="*/ 1458120 h 1458120"/>
                <a:gd name="connsiteX4-29" fmla="*/ 1054288 w 2730688"/>
                <a:gd name="connsiteY4-30" fmla="*/ 1447800 h 1458120"/>
                <a:gd name="connsiteX0-31" fmla="*/ 1054288 w 2730688"/>
                <a:gd name="connsiteY0-32" fmla="*/ 1459706 h 1459706"/>
                <a:gd name="connsiteX1-33" fmla="*/ 2730688 w 2730688"/>
                <a:gd name="connsiteY1-34" fmla="*/ 393700 h 1459706"/>
                <a:gd name="connsiteX2-35" fmla="*/ 188 w 2730688"/>
                <a:gd name="connsiteY2-36" fmla="*/ 0 h 1459706"/>
                <a:gd name="connsiteX3-37" fmla="*/ 12889 w 2730688"/>
                <a:gd name="connsiteY3-38" fmla="*/ 1458120 h 1459706"/>
                <a:gd name="connsiteX4-39" fmla="*/ 1054288 w 2730688"/>
                <a:gd name="connsiteY4-40" fmla="*/ 1459706 h 1459706"/>
                <a:gd name="connsiteX0-41" fmla="*/ 1054814 w 2731214"/>
                <a:gd name="connsiteY0-42" fmla="*/ 1459706 h 1459706"/>
                <a:gd name="connsiteX1-43" fmla="*/ 2731214 w 2731214"/>
                <a:gd name="connsiteY1-44" fmla="*/ 393700 h 1459706"/>
                <a:gd name="connsiteX2-45" fmla="*/ 714 w 2731214"/>
                <a:gd name="connsiteY2-46" fmla="*/ 0 h 1459706"/>
                <a:gd name="connsiteX3-47" fmla="*/ 2 w 2731214"/>
                <a:gd name="connsiteY3-48" fmla="*/ 1453661 h 1459706"/>
                <a:gd name="connsiteX4-49" fmla="*/ 1054814 w 2731214"/>
                <a:gd name="connsiteY4-50" fmla="*/ 1459706 h 1459706"/>
                <a:gd name="connsiteX0-51" fmla="*/ 1058939 w 2735339"/>
                <a:gd name="connsiteY0-52" fmla="*/ 1459706 h 1459706"/>
                <a:gd name="connsiteX1-53" fmla="*/ 2735339 w 2735339"/>
                <a:gd name="connsiteY1-54" fmla="*/ 393700 h 1459706"/>
                <a:gd name="connsiteX2-55" fmla="*/ 367 w 2735339"/>
                <a:gd name="connsiteY2-56" fmla="*/ 0 h 1459706"/>
                <a:gd name="connsiteX3-57" fmla="*/ 4127 w 2735339"/>
                <a:gd name="connsiteY3-58" fmla="*/ 1453661 h 1459706"/>
                <a:gd name="connsiteX4-59" fmla="*/ 1058939 w 2735339"/>
                <a:gd name="connsiteY4-60" fmla="*/ 1459706 h 1459706"/>
                <a:gd name="connsiteX0-61" fmla="*/ 1058821 w 2735221"/>
                <a:gd name="connsiteY0-62" fmla="*/ 1459706 h 1459706"/>
                <a:gd name="connsiteX1-63" fmla="*/ 2735221 w 2735221"/>
                <a:gd name="connsiteY1-64" fmla="*/ 393700 h 1459706"/>
                <a:gd name="connsiteX2-65" fmla="*/ 249 w 2735221"/>
                <a:gd name="connsiteY2-66" fmla="*/ 0 h 1459706"/>
                <a:gd name="connsiteX3-67" fmla="*/ 8480 w 2735221"/>
                <a:gd name="connsiteY3-68" fmla="*/ 1444745 h 1459706"/>
                <a:gd name="connsiteX4-69" fmla="*/ 1058821 w 2735221"/>
                <a:gd name="connsiteY4-70" fmla="*/ 1459706 h 1459706"/>
                <a:gd name="connsiteX0-71" fmla="*/ 1059215 w 2735615"/>
                <a:gd name="connsiteY0-72" fmla="*/ 1459706 h 1459706"/>
                <a:gd name="connsiteX1-73" fmla="*/ 2735615 w 2735615"/>
                <a:gd name="connsiteY1-74" fmla="*/ 393700 h 1459706"/>
                <a:gd name="connsiteX2-75" fmla="*/ 643 w 2735615"/>
                <a:gd name="connsiteY2-76" fmla="*/ 0 h 1459706"/>
                <a:gd name="connsiteX3-77" fmla="*/ 439 w 2735615"/>
                <a:gd name="connsiteY3-78" fmla="*/ 1441942 h 1459706"/>
                <a:gd name="connsiteX4-79" fmla="*/ 1059215 w 2735615"/>
                <a:gd name="connsiteY4-80" fmla="*/ 1459706 h 1459706"/>
                <a:gd name="connsiteX0-81" fmla="*/ 1059216 w 2735615"/>
                <a:gd name="connsiteY0-82" fmla="*/ 1448493 h 1448493"/>
                <a:gd name="connsiteX1-83" fmla="*/ 2735615 w 2735615"/>
                <a:gd name="connsiteY1-84" fmla="*/ 393700 h 1448493"/>
                <a:gd name="connsiteX2-85" fmla="*/ 643 w 2735615"/>
                <a:gd name="connsiteY2-86" fmla="*/ 0 h 1448493"/>
                <a:gd name="connsiteX3-87" fmla="*/ 439 w 2735615"/>
                <a:gd name="connsiteY3-88" fmla="*/ 1441942 h 1448493"/>
                <a:gd name="connsiteX4-89" fmla="*/ 1059216 w 2735615"/>
                <a:gd name="connsiteY4-90" fmla="*/ 1448493 h 1448493"/>
                <a:gd name="connsiteX0-91" fmla="*/ 1064840 w 2735615"/>
                <a:gd name="connsiteY0-92" fmla="*/ 1442886 h 1442886"/>
                <a:gd name="connsiteX1-93" fmla="*/ 2735615 w 2735615"/>
                <a:gd name="connsiteY1-94" fmla="*/ 393700 h 1442886"/>
                <a:gd name="connsiteX2-95" fmla="*/ 643 w 2735615"/>
                <a:gd name="connsiteY2-96" fmla="*/ 0 h 1442886"/>
                <a:gd name="connsiteX3-97" fmla="*/ 439 w 2735615"/>
                <a:gd name="connsiteY3-98" fmla="*/ 1441942 h 1442886"/>
                <a:gd name="connsiteX4-99" fmla="*/ 1064840 w 2735615"/>
                <a:gd name="connsiteY4-100" fmla="*/ 1442886 h 14428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735615" h="1442886">
                  <a:moveTo>
                    <a:pt x="1064840" y="1442886"/>
                  </a:moveTo>
                  <a:lnTo>
                    <a:pt x="2735615" y="393700"/>
                  </a:lnTo>
                  <a:lnTo>
                    <a:pt x="643" y="0"/>
                  </a:lnTo>
                  <a:cubicBezTo>
                    <a:pt x="-1503" y="478102"/>
                    <a:pt x="2585" y="963840"/>
                    <a:pt x="439" y="1441942"/>
                  </a:cubicBezTo>
                  <a:lnTo>
                    <a:pt x="1064840" y="1442886"/>
                  </a:lnTo>
                  <a:close/>
                </a:path>
              </a:pathLst>
            </a:custGeom>
            <a:solidFill>
              <a:srgbClr val="000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0" y="4756329"/>
              <a:ext cx="3302000" cy="863600"/>
            </a:xfrm>
            <a:custGeom>
              <a:avLst/>
              <a:gdLst>
                <a:gd name="connsiteX0" fmla="*/ 12700 w 3340100"/>
                <a:gd name="connsiteY0" fmla="*/ 749300 h 863600"/>
                <a:gd name="connsiteX1" fmla="*/ 1460500 w 3340100"/>
                <a:gd name="connsiteY1" fmla="*/ 863600 h 863600"/>
                <a:gd name="connsiteX2" fmla="*/ 2832100 w 3340100"/>
                <a:gd name="connsiteY2" fmla="*/ 711200 h 863600"/>
                <a:gd name="connsiteX3" fmla="*/ 3340100 w 3340100"/>
                <a:gd name="connsiteY3" fmla="*/ 63500 h 863600"/>
                <a:gd name="connsiteX4" fmla="*/ 584200 w 3340100"/>
                <a:gd name="connsiteY4" fmla="*/ 76200 h 863600"/>
                <a:gd name="connsiteX5" fmla="*/ 0 w 3340100"/>
                <a:gd name="connsiteY5" fmla="*/ 0 h 863600"/>
                <a:gd name="connsiteX6" fmla="*/ 12700 w 3340100"/>
                <a:gd name="connsiteY6" fmla="*/ 749300 h 863600"/>
                <a:gd name="connsiteX0-1" fmla="*/ 25579 w 3340100"/>
                <a:gd name="connsiteY0-2" fmla="*/ 755739 h 863600"/>
                <a:gd name="connsiteX1-3" fmla="*/ 1460500 w 3340100"/>
                <a:gd name="connsiteY1-4" fmla="*/ 863600 h 863600"/>
                <a:gd name="connsiteX2-5" fmla="*/ 2832100 w 3340100"/>
                <a:gd name="connsiteY2-6" fmla="*/ 711200 h 863600"/>
                <a:gd name="connsiteX3-7" fmla="*/ 3340100 w 3340100"/>
                <a:gd name="connsiteY3-8" fmla="*/ 63500 h 863600"/>
                <a:gd name="connsiteX4-9" fmla="*/ 584200 w 3340100"/>
                <a:gd name="connsiteY4-10" fmla="*/ 76200 h 863600"/>
                <a:gd name="connsiteX5-11" fmla="*/ 0 w 3340100"/>
                <a:gd name="connsiteY5-12" fmla="*/ 0 h 863600"/>
                <a:gd name="connsiteX6-13" fmla="*/ 25579 w 3340100"/>
                <a:gd name="connsiteY6-14" fmla="*/ 755739 h 863600"/>
                <a:gd name="connsiteX0-15" fmla="*/ 0 w 3314521"/>
                <a:gd name="connsiteY0-16" fmla="*/ 755739 h 863600"/>
                <a:gd name="connsiteX1-17" fmla="*/ 1434921 w 3314521"/>
                <a:gd name="connsiteY1-18" fmla="*/ 863600 h 863600"/>
                <a:gd name="connsiteX2-19" fmla="*/ 2806521 w 3314521"/>
                <a:gd name="connsiteY2-20" fmla="*/ 711200 h 863600"/>
                <a:gd name="connsiteX3-21" fmla="*/ 3314521 w 3314521"/>
                <a:gd name="connsiteY3-22" fmla="*/ 63500 h 863600"/>
                <a:gd name="connsiteX4-23" fmla="*/ 558621 w 3314521"/>
                <a:gd name="connsiteY4-24" fmla="*/ 76200 h 863600"/>
                <a:gd name="connsiteX5-25" fmla="*/ 179 w 3314521"/>
                <a:gd name="connsiteY5-26" fmla="*/ 0 h 863600"/>
                <a:gd name="connsiteX6-27" fmla="*/ 0 w 3314521"/>
                <a:gd name="connsiteY6-28" fmla="*/ 755739 h 863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3314521" h="863600">
                  <a:moveTo>
                    <a:pt x="0" y="755739"/>
                  </a:moveTo>
                  <a:lnTo>
                    <a:pt x="1434921" y="863600"/>
                  </a:lnTo>
                  <a:lnTo>
                    <a:pt x="2806521" y="711200"/>
                  </a:lnTo>
                  <a:lnTo>
                    <a:pt x="3314521" y="63500"/>
                  </a:lnTo>
                  <a:lnTo>
                    <a:pt x="558621" y="76200"/>
                  </a:lnTo>
                  <a:lnTo>
                    <a:pt x="179" y="0"/>
                  </a:lnTo>
                  <a:cubicBezTo>
                    <a:pt x="119" y="251913"/>
                    <a:pt x="60" y="503826"/>
                    <a:pt x="0" y="755739"/>
                  </a:cubicBezTo>
                  <a:close/>
                </a:path>
              </a:pathLst>
            </a:custGeom>
            <a:solidFill>
              <a:srgbClr val="0944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08329" y="1757864"/>
            <a:ext cx="7545471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 dirty="0" smtClean="0">
                <a:sym typeface="+mn-ea"/>
              </a:rPr>
              <a:t>Click to edit Master title style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808329" y="4637589"/>
            <a:ext cx="754547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dirty="0" smtClean="0">
                <a:sym typeface="+mn-ea"/>
              </a:rPr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6"/>
          <p:cNvGrpSpPr/>
          <p:nvPr userDrawn="1"/>
        </p:nvGrpSpPr>
        <p:grpSpPr>
          <a:xfrm>
            <a:off x="0" y="0"/>
            <a:ext cx="12192000" cy="114300"/>
            <a:chOff x="-1" y="-2"/>
            <a:chExt cx="12192001" cy="177802"/>
          </a:xfrm>
        </p:grpSpPr>
        <p:sp>
          <p:nvSpPr>
            <p:cNvPr id="8" name="矩形 7"/>
            <p:cNvSpPr/>
            <p:nvPr/>
          </p:nvSpPr>
          <p:spPr>
            <a:xfrm>
              <a:off x="-1" y="-2"/>
              <a:ext cx="12192001" cy="177802"/>
            </a:xfrm>
            <a:prstGeom prst="rect">
              <a:avLst/>
            </a:prstGeom>
            <a:solidFill>
              <a:srgbClr val="BA63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流程图: 手动输入 8"/>
            <p:cNvSpPr/>
            <p:nvPr/>
          </p:nvSpPr>
          <p:spPr>
            <a:xfrm rot="16200000" flipV="1">
              <a:off x="406400" y="-406402"/>
              <a:ext cx="177799" cy="990601"/>
            </a:xfrm>
            <a:prstGeom prst="flowChartManualInput">
              <a:avLst/>
            </a:prstGeom>
            <a:solidFill>
              <a:srgbClr val="0384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dirty="0" smtClean="0">
                <a:sym typeface="+mn-ea"/>
              </a:rPr>
              <a:t>Click to edit Master title style</a:t>
            </a:r>
            <a:endParaRPr lang="zh-CN" altLang="en-US" strike="noStrike" noProof="1"/>
          </a:p>
        </p:txBody>
      </p:sp>
      <p:sp>
        <p:nvSpPr>
          <p:cNvPr id="10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image" Target="../media/image12.png"/><Relationship Id="rId1" Type="http://schemas.openxmlformats.org/officeDocument/2006/relationships/tags" Target="../tags/tag34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image" Target="../media/image14.png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image" Target="../media/image13.png"/><Relationship Id="rId10" Type="http://schemas.openxmlformats.org/officeDocument/2006/relationships/slideLayout" Target="../slideLayouts/slideLayout3.xml"/><Relationship Id="rId1" Type="http://schemas.openxmlformats.org/officeDocument/2006/relationships/tags" Target="../tags/tag37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ags" Target="../tags/tag45.xml"/><Relationship Id="rId3" Type="http://schemas.openxmlformats.org/officeDocument/2006/relationships/image" Target="../media/image16.png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tags" Target="../tags/tag48.xml"/><Relationship Id="rId3" Type="http://schemas.openxmlformats.org/officeDocument/2006/relationships/image" Target="../media/image17.png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image" Target="../media/image21.png"/><Relationship Id="rId6" Type="http://schemas.openxmlformats.org/officeDocument/2006/relationships/tags" Target="../tags/tag52.xml"/><Relationship Id="rId5" Type="http://schemas.openxmlformats.org/officeDocument/2006/relationships/image" Target="../media/image20.png"/><Relationship Id="rId4" Type="http://schemas.openxmlformats.org/officeDocument/2006/relationships/tags" Target="../tags/tag51.xml"/><Relationship Id="rId3" Type="http://schemas.openxmlformats.org/officeDocument/2006/relationships/image" Target="../media/image19.png"/><Relationship Id="rId2" Type="http://schemas.openxmlformats.org/officeDocument/2006/relationships/tags" Target="../tags/tag50.xml"/><Relationship Id="rId14" Type="http://schemas.openxmlformats.org/officeDocument/2006/relationships/slideLayout" Target="../slideLayouts/slideLayout3.xml"/><Relationship Id="rId13" Type="http://schemas.openxmlformats.org/officeDocument/2006/relationships/image" Target="../media/image23.png"/><Relationship Id="rId12" Type="http://schemas.openxmlformats.org/officeDocument/2006/relationships/tags" Target="../tags/tag56.xml"/><Relationship Id="rId11" Type="http://schemas.openxmlformats.org/officeDocument/2006/relationships/image" Target="../media/image22.png"/><Relationship Id="rId10" Type="http://schemas.openxmlformats.org/officeDocument/2006/relationships/tags" Target="../tags/tag55.xml"/><Relationship Id="rId1" Type="http://schemas.openxmlformats.org/officeDocument/2006/relationships/tags" Target="../tags/tag49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58.xml"/><Relationship Id="rId2" Type="http://schemas.openxmlformats.org/officeDocument/2006/relationships/image" Target="../media/image24.png"/><Relationship Id="rId1" Type="http://schemas.openxmlformats.org/officeDocument/2006/relationships/tags" Target="../tags/tag57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tags" Target="../tags/tag61.xml"/><Relationship Id="rId3" Type="http://schemas.openxmlformats.org/officeDocument/2006/relationships/image" Target="../media/image25.png"/><Relationship Id="rId2" Type="http://schemas.openxmlformats.org/officeDocument/2006/relationships/tags" Target="../tags/tag60.xml"/><Relationship Id="rId1" Type="http://schemas.openxmlformats.org/officeDocument/2006/relationships/tags" Target="../tags/tag59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image" Target="../media/image28.png"/><Relationship Id="rId3" Type="http://schemas.openxmlformats.org/officeDocument/2006/relationships/tags" Target="../tags/tag63.xml"/><Relationship Id="rId2" Type="http://schemas.openxmlformats.org/officeDocument/2006/relationships/image" Target="../media/image27.png"/><Relationship Id="rId17" Type="http://schemas.openxmlformats.org/officeDocument/2006/relationships/notesSlide" Target="../notesSlides/notesSlide1.xml"/><Relationship Id="rId16" Type="http://schemas.openxmlformats.org/officeDocument/2006/relationships/slideLayout" Target="../slideLayouts/slideLayout3.xml"/><Relationship Id="rId15" Type="http://schemas.openxmlformats.org/officeDocument/2006/relationships/tags" Target="../tags/tag72.xml"/><Relationship Id="rId14" Type="http://schemas.openxmlformats.org/officeDocument/2006/relationships/tags" Target="../tags/tag71.xml"/><Relationship Id="rId13" Type="http://schemas.openxmlformats.org/officeDocument/2006/relationships/image" Target="../media/image30.png"/><Relationship Id="rId12" Type="http://schemas.openxmlformats.org/officeDocument/2006/relationships/tags" Target="../tags/tag70.xml"/><Relationship Id="rId11" Type="http://schemas.openxmlformats.org/officeDocument/2006/relationships/image" Target="../media/image29.png"/><Relationship Id="rId10" Type="http://schemas.openxmlformats.org/officeDocument/2006/relationships/tags" Target="../tags/tag69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image" Target="../media/image32.png"/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image" Target="../media/image31.png"/><Relationship Id="rId14" Type="http://schemas.openxmlformats.org/officeDocument/2006/relationships/notesSlide" Target="../notesSlides/notesSlide2.xml"/><Relationship Id="rId13" Type="http://schemas.openxmlformats.org/officeDocument/2006/relationships/slideLayout" Target="../slideLayouts/slideLayout3.xml"/><Relationship Id="rId12" Type="http://schemas.openxmlformats.org/officeDocument/2006/relationships/tags" Target="../tags/tag82.xml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tags" Target="../tags/tag73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6.png"/><Relationship Id="rId8" Type="http://schemas.openxmlformats.org/officeDocument/2006/relationships/tags" Target="../tags/tag87.xml"/><Relationship Id="rId7" Type="http://schemas.openxmlformats.org/officeDocument/2006/relationships/image" Target="../media/image35.png"/><Relationship Id="rId6" Type="http://schemas.openxmlformats.org/officeDocument/2006/relationships/tags" Target="../tags/tag86.xml"/><Relationship Id="rId5" Type="http://schemas.openxmlformats.org/officeDocument/2006/relationships/image" Target="../media/image34.png"/><Relationship Id="rId4" Type="http://schemas.openxmlformats.org/officeDocument/2006/relationships/tags" Target="../tags/tag85.xml"/><Relationship Id="rId3" Type="http://schemas.openxmlformats.org/officeDocument/2006/relationships/image" Target="../media/image33.png"/><Relationship Id="rId2" Type="http://schemas.openxmlformats.org/officeDocument/2006/relationships/tags" Target="../tags/tag84.xml"/><Relationship Id="rId12" Type="http://schemas.openxmlformats.org/officeDocument/2006/relationships/notesSlide" Target="../notesSlides/notesSlide3.xml"/><Relationship Id="rId11" Type="http://schemas.openxmlformats.org/officeDocument/2006/relationships/slideLayout" Target="../slideLayouts/slideLayout3.xml"/><Relationship Id="rId10" Type="http://schemas.openxmlformats.org/officeDocument/2006/relationships/tags" Target="../tags/tag88.xml"/><Relationship Id="rId1" Type="http://schemas.openxmlformats.org/officeDocument/2006/relationships/tags" Target="../tags/tag83.xml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tags" Target="../tags/tag91.xml"/><Relationship Id="rId3" Type="http://schemas.openxmlformats.org/officeDocument/2006/relationships/image" Target="../media/image37.png"/><Relationship Id="rId2" Type="http://schemas.openxmlformats.org/officeDocument/2006/relationships/tags" Target="../tags/tag90.xml"/><Relationship Id="rId1" Type="http://schemas.openxmlformats.org/officeDocument/2006/relationships/tags" Target="../tags/tag89.xml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tags" Target="../tags/tag94.xml"/><Relationship Id="rId3" Type="http://schemas.openxmlformats.org/officeDocument/2006/relationships/image" Target="../media/image39.png"/><Relationship Id="rId2" Type="http://schemas.openxmlformats.org/officeDocument/2006/relationships/tags" Target="../tags/tag93.xml"/><Relationship Id="rId1" Type="http://schemas.openxmlformats.org/officeDocument/2006/relationships/tags" Target="../tags/tag9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1.png"/><Relationship Id="rId1" Type="http://schemas.openxmlformats.org/officeDocument/2006/relationships/tags" Target="../tags/tag9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2.png"/><Relationship Id="rId1" Type="http://schemas.openxmlformats.org/officeDocument/2006/relationships/tags" Target="../tags/tag96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44.png"/><Relationship Id="rId3" Type="http://schemas.openxmlformats.org/officeDocument/2006/relationships/tags" Target="../tags/tag98.xml"/><Relationship Id="rId2" Type="http://schemas.openxmlformats.org/officeDocument/2006/relationships/image" Target="../media/image43.png"/><Relationship Id="rId1" Type="http://schemas.openxmlformats.org/officeDocument/2006/relationships/tags" Target="../tags/tag9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4.xml"/><Relationship Id="rId2" Type="http://schemas.openxmlformats.org/officeDocument/2006/relationships/image" Target="../media/image1.png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tags" Target="../tags/tag6.xml"/><Relationship Id="rId2" Type="http://schemas.openxmlformats.org/officeDocument/2006/relationships/image" Target="../media/image3.png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10.xml"/><Relationship Id="rId10" Type="http://schemas.openxmlformats.org/officeDocument/2006/relationships/image" Target="../media/image7.svg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image" Target="../media/image9.png"/><Relationship Id="rId4" Type="http://schemas.openxmlformats.org/officeDocument/2006/relationships/tags" Target="../tags/tag13.xml"/><Relationship Id="rId3" Type="http://schemas.openxmlformats.org/officeDocument/2006/relationships/image" Target="../media/image8.png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png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image" Target="../media/image11.png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image" Target="../media/image11.png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19943" y="1557973"/>
            <a:ext cx="694055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BA636E"/>
                </a:solidFill>
                <a:effectLst/>
                <a:uLnTx/>
                <a:uFillTx/>
                <a:latin typeface="Arial" panose="020B0604020202020204" pitchFamily="34" charset="0"/>
                <a:ea typeface="Kozuka Gothic Pr6N H" pitchFamily="34" charset="-128"/>
                <a:cs typeface="Arial" panose="020B0604020202020204" pitchFamily="34" charset="0"/>
              </a:rPr>
              <a:t>PROJECT</a:t>
            </a: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Kozuka Gothic Pr6N H" pitchFamily="34" charset="-128"/>
                <a:cs typeface="Arial" panose="020B0604020202020204" pitchFamily="34" charset="0"/>
              </a:rPr>
              <a:t> </a:t>
            </a:r>
            <a:r>
              <a:rPr kumimoji="0" lang="en-US" altLang="zh-CN" sz="8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Kozuka Gothic Pr6N H" pitchFamily="34" charset="-128"/>
                <a:cs typeface="Arial" panose="020B0604020202020204" pitchFamily="34" charset="0"/>
              </a:rPr>
              <a:t>REPORTS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7170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496435" y="3835400"/>
            <a:ext cx="7064375" cy="456565"/>
          </a:xfrm>
        </p:spPr>
        <p:txBody>
          <a:bodyPr wrap="square" lIns="91440" tIns="45720" rIns="91440" bIns="45720" anchor="t" anchorCtr="0"/>
          <a:p>
            <a:pPr defTabSz="914400">
              <a:buClrTx/>
              <a:buSzTx/>
            </a:pPr>
            <a:r>
              <a:rPr lang="en-IN" altLang="en-US" sz="1800" b="1" i="1" kern="1200" dirty="0">
                <a:latin typeface="+mn-lt"/>
                <a:ea typeface="+mn-ea"/>
                <a:cs typeface="+mn-cs"/>
              </a:rPr>
              <a:t>Forecasting </a:t>
            </a:r>
            <a:r>
              <a:rPr lang="en-IN" altLang="en-US" sz="2000" b="1" i="1" kern="1200" dirty="0">
                <a:latin typeface="+mn-lt"/>
                <a:ea typeface="+mn-ea"/>
                <a:cs typeface="+mn-cs"/>
              </a:rPr>
              <a:t>Sales of 1115 Drug Stores in Advance for the Test Set</a:t>
            </a:r>
            <a:endParaRPr lang="en-IN" altLang="en-US" sz="2000" b="1" i="1" kern="1200" dirty="0">
              <a:latin typeface="+mn-lt"/>
              <a:ea typeface="+mn-ea"/>
              <a:cs typeface="+mn-cs"/>
            </a:endParaRPr>
          </a:p>
          <a:p>
            <a:pPr defTabSz="914400">
              <a:buClrTx/>
              <a:buSzTx/>
            </a:pPr>
            <a:endParaRPr lang="en-IN" altLang="en-US" sz="2000" b="1" i="1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359015" y="4364990"/>
            <a:ext cx="5689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600" b="1">
                <a:solidFill>
                  <a:srgbClr val="038497"/>
                </a:solidFill>
              </a:rPr>
              <a:t>BY : AKESH KUMAR</a:t>
            </a:r>
            <a:endParaRPr lang="en-IN" altLang="en-US" sz="3600" b="1">
              <a:solidFill>
                <a:srgbClr val="038497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55" y="374015"/>
            <a:ext cx="11039475" cy="1325880"/>
          </a:xfrm>
        </p:spPr>
        <p:txBody>
          <a:bodyPr/>
          <a:p>
            <a:r>
              <a:rPr lang="en-IN" altLang="en-US"/>
              <a:t>How Model is Selected ?</a:t>
            </a:r>
            <a:endParaRPr lang="en-IN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655320" y="1891665"/>
            <a:ext cx="10991850" cy="39871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2800"/>
              <a:t>When selecting a model, we need to consider the following:</a:t>
            </a:r>
            <a:endParaRPr lang="en-IN" altLang="en-US" sz="2800"/>
          </a:p>
          <a:p>
            <a:endParaRPr lang="en-IN" altLang="en-US" sz="2800"/>
          </a:p>
          <a:p>
            <a:pPr marL="457200" indent="-457200">
              <a:buFont typeface="Wingdings" panose="05000000000000000000" charset="0"/>
              <a:buChar char="o"/>
            </a:pPr>
            <a:r>
              <a:rPr lang="en-IN" altLang="en-US" sz="2800"/>
              <a:t>Our </a:t>
            </a:r>
            <a:r>
              <a:rPr lang="en-IN" altLang="en-US" sz="2800" b="1"/>
              <a:t>dataset</a:t>
            </a:r>
            <a:r>
              <a:rPr lang="en-IN" altLang="en-US" sz="2800"/>
              <a:t> is quite </a:t>
            </a:r>
            <a:r>
              <a:rPr lang="en-IN" altLang="en-US" sz="2800" b="1"/>
              <a:t>large</a:t>
            </a:r>
            <a:r>
              <a:rPr lang="en-IN" altLang="en-US" sz="2800"/>
              <a:t>, so simple </a:t>
            </a:r>
            <a:r>
              <a:rPr lang="en-IN" altLang="en-US" sz="2800" b="1"/>
              <a:t>machine learning algorithms</a:t>
            </a:r>
            <a:r>
              <a:rPr lang="en-IN" altLang="en-US" sz="2800"/>
              <a:t> may have </a:t>
            </a:r>
            <a:r>
              <a:rPr lang="en-IN" altLang="en-US" sz="2800" b="1"/>
              <a:t>trouble</a:t>
            </a:r>
            <a:r>
              <a:rPr lang="en-IN" altLang="en-US" sz="2800"/>
              <a:t> with training.</a:t>
            </a:r>
            <a:endParaRPr lang="en-IN" altLang="en-US" sz="2800"/>
          </a:p>
          <a:p>
            <a:pPr marL="457200" indent="-457200">
              <a:buFont typeface="Wingdings" panose="05000000000000000000" charset="0"/>
              <a:buChar char="o"/>
            </a:pPr>
            <a:r>
              <a:rPr lang="en-IN" altLang="en-US" sz="2800"/>
              <a:t>If the data has a </a:t>
            </a:r>
            <a:r>
              <a:rPr lang="en-IN" altLang="en-US" sz="2800" b="1"/>
              <a:t>linear relationship</a:t>
            </a:r>
            <a:r>
              <a:rPr lang="en-IN" altLang="en-US" sz="2800"/>
              <a:t>, we will use a </a:t>
            </a:r>
            <a:r>
              <a:rPr lang="en-IN" altLang="en-US" sz="2800" b="1"/>
              <a:t>linear hypothesis</a:t>
            </a:r>
            <a:r>
              <a:rPr lang="en-IN" altLang="en-US" sz="2800"/>
              <a:t> and </a:t>
            </a:r>
            <a:r>
              <a:rPr lang="en-IN" altLang="en-US" sz="2800" b="1"/>
              <a:t>employ Stochastic Gradient Descent</a:t>
            </a:r>
            <a:r>
              <a:rPr lang="en-IN" altLang="en-US" sz="2800"/>
              <a:t>.</a:t>
            </a:r>
            <a:endParaRPr lang="en-IN" altLang="en-US" sz="2800"/>
          </a:p>
          <a:p>
            <a:pPr marL="457200" indent="-457200">
              <a:buFont typeface="Wingdings" panose="05000000000000000000" charset="0"/>
              <a:buChar char="o"/>
            </a:pPr>
            <a:r>
              <a:rPr lang="en-IN" altLang="en-US" sz="2800"/>
              <a:t>If the data is </a:t>
            </a:r>
            <a:r>
              <a:rPr lang="en-IN" altLang="en-US" sz="2800" b="1"/>
              <a:t>non-linear</a:t>
            </a:r>
            <a:r>
              <a:rPr lang="en-IN" altLang="en-US" sz="2800"/>
              <a:t>, we will resort to using </a:t>
            </a:r>
            <a:r>
              <a:rPr lang="en-IN" altLang="en-US" sz="2800" b="1"/>
              <a:t>XGBoost </a:t>
            </a:r>
            <a:r>
              <a:rPr lang="en-IN" altLang="en-US" sz="2800"/>
              <a:t>or </a:t>
            </a:r>
            <a:r>
              <a:rPr lang="en-IN" altLang="en-US" sz="2800" b="1"/>
              <a:t>deep learning techniques</a:t>
            </a:r>
            <a:r>
              <a:rPr lang="en-IN" altLang="en-US" sz="2800"/>
              <a:t>, as we have </a:t>
            </a:r>
            <a:r>
              <a:rPr lang="en-IN" altLang="en-US" sz="2800" b="1"/>
              <a:t>enough data</a:t>
            </a:r>
            <a:r>
              <a:rPr lang="en-IN" altLang="en-US" sz="2800"/>
              <a:t> and the facilities to train machine learning models on large datasets using </a:t>
            </a:r>
            <a:r>
              <a:rPr lang="en-IN" altLang="en-US" sz="2800" b="1"/>
              <a:t>GPU</a:t>
            </a:r>
            <a:r>
              <a:rPr lang="en-IN" altLang="en-US" sz="2800"/>
              <a:t>s.</a:t>
            </a:r>
            <a:endParaRPr lang="en-IN" altLang="en-US" sz="2800"/>
          </a:p>
        </p:txBody>
      </p:sp>
      <p:sp>
        <p:nvSpPr>
          <p:cNvPr id="5" name="Text Box 4"/>
          <p:cNvSpPr txBox="1"/>
          <p:nvPr/>
        </p:nvSpPr>
        <p:spPr>
          <a:xfrm>
            <a:off x="10718800" y="14655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36600" y="268668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 Features Say ?</a:t>
            </a:r>
            <a:endParaRPr kumimoji="0" lang="en-IN" altLang="zh-CN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61315" y="858520"/>
            <a:ext cx="6184265" cy="471424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57175" y="193675"/>
            <a:ext cx="3982085" cy="526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4000" b="1" noProof="0" dirty="0">
                <a:ln>
                  <a:noFill/>
                </a:ln>
                <a:solidFill>
                  <a:srgbClr val="038497"/>
                </a:solidFill>
                <a:effectLst/>
                <a:uLnTx/>
                <a:uFillTx/>
                <a:latin typeface="Arial" panose="020B0604020202020204" pitchFamily="34" charset="0"/>
                <a:ea typeface="Kozuka Gothic Pr6N H" pitchFamily="34" charset="-128"/>
                <a:cs typeface="Arial" panose="020B0604020202020204" pitchFamily="34" charset="0"/>
              </a:rPr>
              <a:t># </a:t>
            </a:r>
            <a:r>
              <a:rPr lang="en-US" altLang="zh-CN" sz="3200" b="1" noProof="0" dirty="0">
                <a:ln>
                  <a:noFill/>
                </a:ln>
                <a:solidFill>
                  <a:srgbClr val="038497"/>
                </a:solidFill>
                <a:effectLst/>
                <a:uLnTx/>
                <a:uFillTx/>
                <a:latin typeface="Arial" panose="020B0604020202020204" pitchFamily="34" charset="0"/>
                <a:ea typeface="Kozuka Gothic Pr6N H" pitchFamily="34" charset="-128"/>
                <a:cs typeface="Arial" panose="020B0604020202020204" pitchFamily="34" charset="0"/>
              </a:rPr>
              <a:t>SALES</a:t>
            </a:r>
            <a:r>
              <a:rPr lang="en-IN" altLang="en-US" sz="3200" b="1" noProof="0" dirty="0">
                <a:ln>
                  <a:noFill/>
                </a:ln>
                <a:solidFill>
                  <a:srgbClr val="038497"/>
                </a:solidFill>
                <a:effectLst/>
                <a:uLnTx/>
                <a:uFillTx/>
                <a:latin typeface="Arial" panose="020B0604020202020204" pitchFamily="34" charset="0"/>
                <a:ea typeface="Kozuka Gothic Pr6N H" pitchFamily="34" charset="-128"/>
                <a:cs typeface="Arial" panose="020B0604020202020204" pitchFamily="34" charset="0"/>
              </a:rPr>
              <a:t> &amp; OPEN</a:t>
            </a:r>
            <a:endParaRPr lang="en-IN" altLang="en-US" sz="3200" b="1" noProof="0" dirty="0">
              <a:ln>
                <a:noFill/>
              </a:ln>
              <a:solidFill>
                <a:srgbClr val="038497"/>
              </a:solidFill>
              <a:effectLst/>
              <a:uLnTx/>
              <a:uFillTx/>
              <a:latin typeface="Arial" panose="020B0604020202020204" pitchFamily="34" charset="0"/>
              <a:ea typeface="Kozuka Gothic Pr6N H" pitchFamily="34" charset="-128"/>
              <a:cs typeface="Arial" panose="020B0604020202020204" pitchFamily="34" charset="0"/>
            </a:endParaRPr>
          </a:p>
        </p:txBody>
      </p:sp>
      <p:sp>
        <p:nvSpPr>
          <p:cNvPr id="9" name="Text Box 8"/>
          <p:cNvSpPr txBox="1"/>
          <p:nvPr>
            <p:custDataLst>
              <p:tags r:id="rId3"/>
            </p:custDataLst>
          </p:nvPr>
        </p:nvSpPr>
        <p:spPr>
          <a:xfrm>
            <a:off x="6452870" y="1500505"/>
            <a:ext cx="5481320" cy="46501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2800" b="1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Arial" panose="020B0604020202020204" pitchFamily="34" charset="0"/>
              </a:rPr>
              <a:t>INFERENCES:</a:t>
            </a:r>
            <a:endParaRPr lang="en-IN" altLang="en-US" sz="2800" b="1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j-lt"/>
              <a:ea typeface="+mj-ea"/>
              <a:cs typeface="Arial" panose="020B0604020202020204" pitchFamily="34" charset="0"/>
            </a:endParaRPr>
          </a:p>
          <a:p>
            <a:pPr>
              <a:lnSpc>
                <a:spcPct val="30000"/>
              </a:lnSpc>
            </a:pPr>
            <a:endParaRPr lang="en-IN" altLang="en-US" sz="2800" b="1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j-lt"/>
              <a:ea typeface="+mj-ea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charset="0"/>
              <a:buChar char="o"/>
            </a:pPr>
            <a:r>
              <a:rPr lang="en-IN" altLang="en-US" sz="2800" b="1"/>
              <a:t>Sales </a:t>
            </a:r>
            <a:r>
              <a:rPr lang="en-IN" altLang="en-US" sz="2800"/>
              <a:t>seems </a:t>
            </a:r>
            <a:r>
              <a:rPr lang="en-IN" altLang="en-US" sz="2800">
                <a:highlight>
                  <a:srgbClr val="FFFF00"/>
                </a:highlight>
              </a:rPr>
              <a:t>LogNoramally </a:t>
            </a:r>
            <a:r>
              <a:rPr lang="en-IN" altLang="en-US" sz="2800"/>
              <a:t>distributed with </a:t>
            </a:r>
            <a:r>
              <a:rPr lang="en-IN" altLang="en-US" sz="2800" b="1" i="1"/>
              <a:t>Alot of zero</a:t>
            </a:r>
            <a:r>
              <a:rPr lang="en-IN" altLang="en-US" sz="2800"/>
              <a:t> values</a:t>
            </a:r>
            <a:r>
              <a:rPr lang="en-US" sz="2800"/>
              <a:t>.</a:t>
            </a:r>
            <a:endParaRPr lang="en-US" sz="2800"/>
          </a:p>
          <a:p>
            <a:pPr marL="457200" indent="-457200">
              <a:buFont typeface="Wingdings" panose="05000000000000000000" charset="0"/>
              <a:buChar char="o"/>
            </a:pPr>
            <a:r>
              <a:rPr lang="en-IN" altLang="en-US" sz="2800"/>
              <a:t>Why</a:t>
            </a:r>
            <a:r>
              <a:rPr lang="en-IN" altLang="en-US" sz="2800" b="1"/>
              <a:t> Zeros</a:t>
            </a:r>
            <a:r>
              <a:rPr lang="en-IN" altLang="en-US" sz="2800"/>
              <a:t>?</a:t>
            </a:r>
            <a:r>
              <a:rPr lang="en-US" sz="2800"/>
              <a:t>: </a:t>
            </a:r>
            <a:r>
              <a:rPr lang="en-IN" altLang="en-US" sz="2800"/>
              <a:t>Many entries are recorded with zero sales, Even when </a:t>
            </a:r>
            <a:r>
              <a:rPr lang="en-IN" altLang="en-US" sz="2800" b="1" i="1"/>
              <a:t>Store is Closed</a:t>
            </a:r>
            <a:r>
              <a:rPr lang="en-IN" altLang="en-US" sz="2800"/>
              <a:t>, Also </a:t>
            </a:r>
            <a:r>
              <a:rPr lang="en-IN" altLang="en-US" sz="2800" b="1"/>
              <a:t>Holidays</a:t>
            </a:r>
            <a:r>
              <a:rPr lang="en-IN" altLang="en-US" sz="2800"/>
              <a:t> &amp; </a:t>
            </a:r>
            <a:r>
              <a:rPr lang="en-IN" altLang="en-US" sz="2800" b="1"/>
              <a:t>Refurbishment</a:t>
            </a:r>
            <a:r>
              <a:rPr lang="en-IN" altLang="en-US" sz="2800"/>
              <a:t> might be another reason.</a:t>
            </a:r>
            <a:endParaRPr lang="en-US" sz="2800"/>
          </a:p>
          <a:p>
            <a:pPr>
              <a:buFont typeface="Arial" panose="020B0604020202020204" pitchFamily="34" charset="0"/>
            </a:pPr>
            <a:endParaRPr lang="en-US" altLang="en-IN" sz="2800"/>
          </a:p>
        </p:txBody>
      </p:sp>
      <p:sp useBgFill="1">
        <p:nvSpPr>
          <p:cNvPr id="15" name="Text Box 14"/>
          <p:cNvSpPr txBox="1"/>
          <p:nvPr>
            <p:custDataLst>
              <p:tags r:id="rId4"/>
            </p:custDataLst>
          </p:nvPr>
        </p:nvSpPr>
        <p:spPr>
          <a:xfrm>
            <a:off x="2901315" y="2545715"/>
            <a:ext cx="2282190" cy="645160"/>
          </a:xfrm>
          <a:prstGeom prst="rect">
            <a:avLst/>
          </a:prstGeom>
          <a:ln w="41275" cmpd="sng">
            <a:solidFill>
              <a:srgbClr val="C31C4F"/>
            </a:solidFill>
            <a:prstDash val="solid"/>
            <a:miter lim="800000"/>
          </a:ln>
        </p:spPr>
        <p:txBody>
          <a:bodyPr wrap="square" rtlCol="0">
            <a:spAutoFit/>
          </a:bodyPr>
          <a:p>
            <a:pPr algn="ctr"/>
            <a:r>
              <a:rPr lang="en-US" altLang="en-IN" sz="3600" b="1" noProof="0" dirty="0">
                <a:ln>
                  <a:noFill/>
                </a:ln>
                <a:solidFill>
                  <a:srgbClr val="C31C4F"/>
                </a:solidFill>
                <a:effectLst/>
                <a:uLnTx/>
                <a:uFillTx/>
                <a:latin typeface="+mj-lt"/>
                <a:ea typeface="+mj-ea"/>
                <a:cs typeface="Arial" panose="020B0604020202020204" pitchFamily="34" charset="0"/>
              </a:rPr>
              <a:t>BEFORE</a:t>
            </a:r>
            <a:endParaRPr lang="en-US" altLang="en-IN" sz="3600" b="1" noProof="0" dirty="0">
              <a:ln>
                <a:noFill/>
              </a:ln>
              <a:solidFill>
                <a:srgbClr val="C31C4F"/>
              </a:solidFill>
              <a:effectLst/>
              <a:uLnTx/>
              <a:uFillTx/>
              <a:latin typeface="+mj-lt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609600" y="1802765"/>
            <a:ext cx="1456690" cy="710565"/>
          </a:xfrm>
          <a:prstGeom prst="straightConnector1">
            <a:avLst/>
          </a:prstGeom>
          <a:ln w="57150" cap="rnd">
            <a:solidFill>
              <a:srgbClr val="094484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7950" y="734695"/>
            <a:ext cx="7103110" cy="3514725"/>
          </a:xfrm>
          <a:prstGeom prst="rect">
            <a:avLst/>
          </a:prstGeom>
        </p:spPr>
      </p:pic>
      <p:sp>
        <p:nvSpPr>
          <p:cNvPr id="7" name="Text Box 6"/>
          <p:cNvSpPr txBox="1"/>
          <p:nvPr>
            <p:custDataLst>
              <p:tags r:id="rId3"/>
            </p:custDataLst>
          </p:nvPr>
        </p:nvSpPr>
        <p:spPr>
          <a:xfrm>
            <a:off x="0" y="193675"/>
            <a:ext cx="6214110" cy="11918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3200" b="1" noProof="0" dirty="0">
                <a:ln>
                  <a:noFill/>
                </a:ln>
                <a:solidFill>
                  <a:srgbClr val="038497"/>
                </a:solidFill>
                <a:effectLst/>
                <a:uLnTx/>
                <a:uFillTx/>
                <a:latin typeface="Arial" panose="020B0604020202020204" pitchFamily="34" charset="0"/>
                <a:ea typeface="Kozuka Gothic Pr6N H" pitchFamily="34" charset="-128"/>
                <a:cs typeface="Arial" panose="020B0604020202020204" pitchFamily="34" charset="0"/>
              </a:rPr>
              <a:t># </a:t>
            </a:r>
            <a:r>
              <a:rPr lang="en-US" altLang="zh-CN" sz="3200" b="1" noProof="0" dirty="0">
                <a:ln>
                  <a:noFill/>
                </a:ln>
                <a:solidFill>
                  <a:srgbClr val="038497"/>
                </a:solidFill>
                <a:effectLst/>
                <a:uLnTx/>
                <a:uFillTx/>
                <a:latin typeface="Arial" panose="020B0604020202020204" pitchFamily="34" charset="0"/>
                <a:ea typeface="Kozuka Gothic Pr6N H" pitchFamily="34" charset="-128"/>
                <a:cs typeface="Arial" panose="020B0604020202020204" pitchFamily="34" charset="0"/>
              </a:rPr>
              <a:t>SALES, Open</a:t>
            </a:r>
            <a:r>
              <a:rPr lang="en-US" altLang="en-IN" sz="3200" b="1" noProof="0" dirty="0">
                <a:ln>
                  <a:noFill/>
                </a:ln>
                <a:solidFill>
                  <a:srgbClr val="038497"/>
                </a:solidFill>
                <a:effectLst/>
                <a:uLnTx/>
                <a:uFillTx/>
                <a:latin typeface="Arial" panose="020B0604020202020204" pitchFamily="34" charset="0"/>
                <a:ea typeface="Kozuka Gothic Pr6N H" pitchFamily="34" charset="-128"/>
                <a:cs typeface="Arial" panose="020B0604020202020204" pitchFamily="34" charset="0"/>
              </a:rPr>
              <a:t> &amp; StoreType</a:t>
            </a:r>
            <a:endParaRPr lang="en-US" altLang="en-IN" sz="3200" b="1" noProof="0" dirty="0">
              <a:ln>
                <a:noFill/>
              </a:ln>
              <a:solidFill>
                <a:srgbClr val="038497"/>
              </a:solidFill>
              <a:effectLst/>
              <a:uLnTx/>
              <a:uFillTx/>
              <a:latin typeface="Arial" panose="020B0604020202020204" pitchFamily="34" charset="0"/>
              <a:ea typeface="Kozuka Gothic Pr6N H" pitchFamily="34" charset="-128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373620" y="476885"/>
            <a:ext cx="4564380" cy="3908425"/>
          </a:xfrm>
          <a:prstGeom prst="rect">
            <a:avLst/>
          </a:prstGeom>
        </p:spPr>
      </p:pic>
      <p:sp useBgFill="1">
        <p:nvSpPr>
          <p:cNvPr id="14" name="Text Box 13"/>
          <p:cNvSpPr txBox="1"/>
          <p:nvPr>
            <p:custDataLst>
              <p:tags r:id="rId6"/>
            </p:custDataLst>
          </p:nvPr>
        </p:nvSpPr>
        <p:spPr>
          <a:xfrm>
            <a:off x="9815830" y="786765"/>
            <a:ext cx="1840230" cy="598805"/>
          </a:xfrm>
          <a:prstGeom prst="rect">
            <a:avLst/>
          </a:prstGeom>
          <a:ln w="41275" cmpd="sng">
            <a:solidFill>
              <a:srgbClr val="C31C4F"/>
            </a:solidFill>
            <a:prstDash val="solid"/>
            <a:miter lim="800000"/>
          </a:ln>
        </p:spPr>
        <p:txBody>
          <a:bodyPr wrap="square" rtlCol="0">
            <a:noAutofit/>
          </a:bodyPr>
          <a:p>
            <a:pPr algn="ctr"/>
            <a:r>
              <a:rPr lang="en-US" altLang="en-IN" sz="3600" b="1" noProof="0" dirty="0">
                <a:ln>
                  <a:noFill/>
                </a:ln>
                <a:solidFill>
                  <a:srgbClr val="C31C4F"/>
                </a:solidFill>
                <a:effectLst/>
                <a:uLnTx/>
                <a:uFillTx/>
                <a:latin typeface="+mj-lt"/>
                <a:ea typeface="+mj-ea"/>
                <a:cs typeface="Arial" panose="020B0604020202020204" pitchFamily="34" charset="0"/>
              </a:rPr>
              <a:t>AFTER</a:t>
            </a:r>
            <a:endParaRPr lang="en-US" altLang="en-IN" sz="3600" b="1" noProof="0" dirty="0">
              <a:ln>
                <a:noFill/>
              </a:ln>
              <a:solidFill>
                <a:srgbClr val="C31C4F"/>
              </a:solidFill>
              <a:effectLst/>
              <a:uLnTx/>
              <a:uFillTx/>
              <a:latin typeface="+mj-lt"/>
              <a:ea typeface="+mj-ea"/>
              <a:cs typeface="Arial" panose="020B0604020202020204" pitchFamily="34" charset="0"/>
            </a:endParaRPr>
          </a:p>
        </p:txBody>
      </p:sp>
      <p:sp>
        <p:nvSpPr>
          <p:cNvPr id="9" name="Text Box 8"/>
          <p:cNvSpPr txBox="1"/>
          <p:nvPr>
            <p:custDataLst>
              <p:tags r:id="rId7"/>
            </p:custDataLst>
          </p:nvPr>
        </p:nvSpPr>
        <p:spPr>
          <a:xfrm>
            <a:off x="318770" y="4385310"/>
            <a:ext cx="11337290" cy="25577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2800" b="1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Arial" panose="020B0604020202020204" pitchFamily="34" charset="0"/>
              </a:rPr>
              <a:t>INFERENCES:</a:t>
            </a:r>
            <a:endParaRPr lang="en-IN" altLang="en-US" sz="2800" b="1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j-lt"/>
              <a:ea typeface="+mj-ea"/>
              <a:cs typeface="Arial" panose="020B0604020202020204" pitchFamily="34" charset="0"/>
            </a:endParaRPr>
          </a:p>
          <a:p>
            <a:pPr>
              <a:lnSpc>
                <a:spcPct val="30000"/>
              </a:lnSpc>
            </a:pPr>
            <a:endParaRPr lang="en-IN" altLang="en-US" sz="2800" b="1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j-lt"/>
              <a:ea typeface="+mj-ea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charset="0"/>
              <a:buChar char="o"/>
            </a:pPr>
            <a:r>
              <a:rPr lang="en-US" altLang="en-IN" sz="2800"/>
              <a:t>It is clear that when Stores are</a:t>
            </a:r>
            <a:r>
              <a:rPr lang="en-US" altLang="en-IN" sz="2800" b="1"/>
              <a:t> Closed,</a:t>
            </a:r>
            <a:r>
              <a:rPr lang="en-US" altLang="en-IN" sz="2800"/>
              <a:t> then they are  </a:t>
            </a:r>
            <a:r>
              <a:rPr lang="en-US" altLang="en-IN" sz="2800" b="1"/>
              <a:t>not contributing</a:t>
            </a:r>
            <a:r>
              <a:rPr lang="en-US" altLang="en-IN" sz="2800"/>
              <a:t> </a:t>
            </a:r>
            <a:r>
              <a:rPr lang="en-US" altLang="en-IN" sz="2800" b="1"/>
              <a:t>to sales</a:t>
            </a:r>
            <a:r>
              <a:rPr lang="en-US" altLang="en-IN" sz="2800"/>
              <a:t>. Also entries did’nt contributes in forecasting. </a:t>
            </a:r>
            <a:endParaRPr lang="en-US" altLang="en-IN" sz="2800"/>
          </a:p>
          <a:p>
            <a:pPr marL="457200" indent="-457200">
              <a:lnSpc>
                <a:spcPct val="30000"/>
              </a:lnSpc>
              <a:buFont typeface="Wingdings" panose="05000000000000000000" charset="0"/>
              <a:buChar char="o"/>
            </a:pPr>
            <a:endParaRPr lang="en-US" altLang="en-IN" sz="2800"/>
          </a:p>
          <a:p>
            <a:pPr marL="457200" indent="-457200">
              <a:buFont typeface="Wingdings" panose="05000000000000000000" charset="0"/>
              <a:buChar char="o"/>
            </a:pPr>
            <a:r>
              <a:rPr lang="en-US" altLang="en-IN" sz="2800"/>
              <a:t>Therefore better to </a:t>
            </a:r>
            <a:r>
              <a:rPr lang="en-IN" altLang="en-US" sz="2800" b="1">
                <a:solidFill>
                  <a:srgbClr val="FF0000"/>
                </a:solidFill>
              </a:rPr>
              <a:t>D</a:t>
            </a:r>
            <a:r>
              <a:rPr lang="en-US" altLang="en-IN" sz="2800" b="1">
                <a:solidFill>
                  <a:srgbClr val="FF0000"/>
                </a:solidFill>
              </a:rPr>
              <a:t>rop </a:t>
            </a:r>
            <a:r>
              <a:rPr lang="en-US" altLang="en-IN" sz="2800"/>
              <a:t>these</a:t>
            </a:r>
            <a:r>
              <a:rPr lang="en-IN" altLang="en-US" sz="2800"/>
              <a:t> 130k</a:t>
            </a:r>
            <a:r>
              <a:rPr lang="en-US" altLang="en-IN" sz="2800"/>
              <a:t> enteries.</a:t>
            </a:r>
            <a:endParaRPr lang="en-US" altLang="en-IN" sz="2800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9808210" y="1516380"/>
            <a:ext cx="1847850" cy="4286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>
            <p:custDataLst>
              <p:tags r:id="rId1"/>
            </p:custDataLst>
          </p:nvPr>
        </p:nvSpPr>
        <p:spPr>
          <a:xfrm>
            <a:off x="0" y="193675"/>
            <a:ext cx="4022090" cy="13798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IN" sz="3200" b="1" noProof="0" dirty="0">
                <a:ln>
                  <a:noFill/>
                </a:ln>
                <a:solidFill>
                  <a:srgbClr val="038497"/>
                </a:solidFill>
                <a:effectLst/>
                <a:uLnTx/>
                <a:uFillTx/>
                <a:latin typeface="Arial" panose="020B0604020202020204" pitchFamily="34" charset="0"/>
                <a:ea typeface="Kozuka Gothic Pr6N H" pitchFamily="34" charset="-128"/>
                <a:cs typeface="Arial" panose="020B0604020202020204" pitchFamily="34" charset="0"/>
              </a:rPr>
              <a:t> StoreType</a:t>
            </a:r>
            <a:endParaRPr lang="en-US" altLang="en-IN" sz="3200" b="1" noProof="0" dirty="0">
              <a:ln>
                <a:noFill/>
              </a:ln>
              <a:solidFill>
                <a:srgbClr val="038497"/>
              </a:solidFill>
              <a:effectLst/>
              <a:uLnTx/>
              <a:uFillTx/>
              <a:latin typeface="Arial" panose="020B0604020202020204" pitchFamily="34" charset="0"/>
              <a:ea typeface="Kozuka Gothic Pr6N H" pitchFamily="34" charset="-128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724525" y="193675"/>
            <a:ext cx="6124575" cy="4491355"/>
          </a:xfrm>
          <a:prstGeom prst="rect">
            <a:avLst/>
          </a:prstGeom>
        </p:spPr>
      </p:pic>
      <p:sp>
        <p:nvSpPr>
          <p:cNvPr id="9" name="Text Box 8"/>
          <p:cNvSpPr txBox="1"/>
          <p:nvPr>
            <p:custDataLst>
              <p:tags r:id="rId4"/>
            </p:custDataLst>
          </p:nvPr>
        </p:nvSpPr>
        <p:spPr>
          <a:xfrm>
            <a:off x="241300" y="2048510"/>
            <a:ext cx="4473575" cy="32429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2800" b="1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Arial" panose="020B0604020202020204" pitchFamily="34" charset="0"/>
              </a:rPr>
              <a:t>INFERENCES:</a:t>
            </a:r>
            <a:endParaRPr lang="en-IN" altLang="en-US" sz="2800" b="1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j-lt"/>
              <a:ea typeface="+mj-ea"/>
              <a:cs typeface="Arial" panose="020B0604020202020204" pitchFamily="34" charset="0"/>
            </a:endParaRPr>
          </a:p>
          <a:p>
            <a:pPr>
              <a:lnSpc>
                <a:spcPct val="30000"/>
              </a:lnSpc>
            </a:pPr>
            <a:endParaRPr lang="en-IN" altLang="en-US" sz="2800"/>
          </a:p>
          <a:p>
            <a:pPr>
              <a:buFont typeface="Wingdings" panose="05000000000000000000" charset="0"/>
            </a:pPr>
            <a:endParaRPr lang="en-IN" altLang="en-US" sz="2800"/>
          </a:p>
          <a:p>
            <a:pPr marL="457200" indent="-457200">
              <a:buFont typeface="Wingdings" panose="05000000000000000000" charset="0"/>
              <a:buChar char="o"/>
            </a:pPr>
            <a:r>
              <a:rPr lang="en-US" altLang="en-IN" sz="2800"/>
              <a:t>We have highest no. of records of store Type a then d, then c and in last and least StoreType b.</a:t>
            </a:r>
            <a:endParaRPr lang="en-US" altLang="en-IN" sz="2800"/>
          </a:p>
        </p:txBody>
      </p:sp>
      <p:sp>
        <p:nvSpPr>
          <p:cNvPr id="7" name="Text Box 6"/>
          <p:cNvSpPr txBox="1"/>
          <p:nvPr/>
        </p:nvSpPr>
        <p:spPr>
          <a:xfrm>
            <a:off x="6619875" y="590550"/>
            <a:ext cx="95250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en-US"/>
              <a:t>351476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7991475" y="2251075"/>
            <a:ext cx="89535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sz="1800">
                <a:sym typeface="+mn-ea"/>
              </a:rPr>
              <a:t>1978</a:t>
            </a:r>
            <a:r>
              <a:rPr lang="en-US" sz="1800">
                <a:sym typeface="+mn-ea"/>
              </a:rPr>
              <a:t>46</a:t>
            </a:r>
            <a:endParaRPr lang="en-US" sz="1800"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9335135" y="3486150"/>
            <a:ext cx="89408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sz="1800">
                <a:sym typeface="+mn-ea"/>
              </a:rPr>
              <a:t>87076</a:t>
            </a:r>
            <a:endParaRPr lang="en-US" sz="1800">
              <a:sym typeface="+mn-ea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0696575" y="3854450"/>
            <a:ext cx="844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11959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0" y="193675"/>
            <a:ext cx="4022090" cy="13798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 b="1" noProof="0" dirty="0">
                <a:ln>
                  <a:noFill/>
                </a:ln>
                <a:solidFill>
                  <a:srgbClr val="038497"/>
                </a:solidFill>
                <a:effectLst/>
                <a:uLnTx/>
                <a:uFillTx/>
                <a:latin typeface="Arial" panose="020B0604020202020204" pitchFamily="34" charset="0"/>
                <a:ea typeface="Kozuka Gothic Pr6N H" pitchFamily="34" charset="-128"/>
                <a:cs typeface="Arial" panose="020B0604020202020204" pitchFamily="34" charset="0"/>
              </a:rPr>
              <a:t>SALES, </a:t>
            </a:r>
            <a:r>
              <a:rPr lang="en-US" altLang="en-IN" sz="3200" b="1" noProof="0" dirty="0">
                <a:ln>
                  <a:noFill/>
                </a:ln>
                <a:solidFill>
                  <a:srgbClr val="038497"/>
                </a:solidFill>
                <a:effectLst/>
                <a:uLnTx/>
                <a:uFillTx/>
                <a:latin typeface="Arial" panose="020B0604020202020204" pitchFamily="34" charset="0"/>
                <a:ea typeface="Kozuka Gothic Pr6N H" pitchFamily="34" charset="-128"/>
                <a:cs typeface="Arial" panose="020B0604020202020204" pitchFamily="34" charset="0"/>
              </a:rPr>
              <a:t>PROMO</a:t>
            </a:r>
            <a:endParaRPr lang="en-US" altLang="en-IN" sz="3200" b="1" noProof="0" dirty="0">
              <a:ln>
                <a:noFill/>
              </a:ln>
              <a:solidFill>
                <a:srgbClr val="038497"/>
              </a:solidFill>
              <a:effectLst/>
              <a:uLnTx/>
              <a:uFillTx/>
              <a:latin typeface="Arial" panose="020B0604020202020204" pitchFamily="34" charset="0"/>
              <a:ea typeface="Kozuka Gothic Pr6N H" pitchFamily="34" charset="-128"/>
              <a:cs typeface="Arial" panose="020B0604020202020204" pitchFamily="34" charset="0"/>
            </a:endParaRPr>
          </a:p>
          <a:p>
            <a:r>
              <a:rPr lang="en-US" altLang="en-IN" sz="3200" b="1" noProof="0" dirty="0">
                <a:ln>
                  <a:noFill/>
                </a:ln>
                <a:solidFill>
                  <a:srgbClr val="038497"/>
                </a:solidFill>
                <a:effectLst/>
                <a:uLnTx/>
                <a:uFillTx/>
                <a:latin typeface="Arial" panose="020B0604020202020204" pitchFamily="34" charset="0"/>
                <a:ea typeface="Kozuka Gothic Pr6N H" pitchFamily="34" charset="-128"/>
                <a:cs typeface="Arial" panose="020B0604020202020204" pitchFamily="34" charset="0"/>
              </a:rPr>
              <a:t>&amp; StoreType</a:t>
            </a:r>
            <a:endParaRPr lang="en-US" altLang="en-IN" sz="3200" b="1" noProof="0" dirty="0">
              <a:ln>
                <a:noFill/>
              </a:ln>
              <a:solidFill>
                <a:srgbClr val="038497"/>
              </a:solidFill>
              <a:effectLst/>
              <a:uLnTx/>
              <a:uFillTx/>
              <a:latin typeface="Arial" panose="020B0604020202020204" pitchFamily="34" charset="0"/>
              <a:ea typeface="Kozuka Gothic Pr6N H" pitchFamily="34" charset="-128"/>
              <a:cs typeface="Arial" panose="020B0604020202020204" pitchFamily="34" charset="0"/>
            </a:endParaRPr>
          </a:p>
        </p:txBody>
      </p:sp>
      <p:sp>
        <p:nvSpPr>
          <p:cNvPr id="9" name="Text Box 8"/>
          <p:cNvSpPr txBox="1"/>
          <p:nvPr>
            <p:custDataLst>
              <p:tags r:id="rId1"/>
            </p:custDataLst>
          </p:nvPr>
        </p:nvSpPr>
        <p:spPr>
          <a:xfrm>
            <a:off x="88900" y="3602990"/>
            <a:ext cx="11487785" cy="30524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2800" b="1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Arial" panose="020B0604020202020204" pitchFamily="34" charset="0"/>
              </a:rPr>
              <a:t>INFERENCES:</a:t>
            </a:r>
            <a:endParaRPr lang="en-IN" altLang="en-US" sz="2800" b="1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j-lt"/>
              <a:ea typeface="+mj-ea"/>
              <a:cs typeface="Arial" panose="020B0604020202020204" pitchFamily="34" charset="0"/>
            </a:endParaRPr>
          </a:p>
          <a:p>
            <a:pPr>
              <a:lnSpc>
                <a:spcPct val="30000"/>
              </a:lnSpc>
            </a:pPr>
            <a:endParaRPr lang="en-IN" altLang="en-US" sz="2800"/>
          </a:p>
          <a:p>
            <a:pPr marL="457200" indent="-457200">
              <a:lnSpc>
                <a:spcPct val="110000"/>
              </a:lnSpc>
              <a:buFont typeface="Wingdings" panose="05000000000000000000" charset="0"/>
              <a:buChar char="o"/>
            </a:pPr>
            <a:r>
              <a:rPr lang="en-IN" altLang="en-US" sz="2800" b="1"/>
              <a:t>Sales </a:t>
            </a:r>
            <a:r>
              <a:rPr lang="en-IN" altLang="en-US" sz="2800"/>
              <a:t>are </a:t>
            </a:r>
            <a:r>
              <a:rPr lang="en-IN" altLang="en-US" sz="2800" b="1">
                <a:solidFill>
                  <a:srgbClr val="038497"/>
                </a:solidFill>
              </a:rPr>
              <a:t>positively </a:t>
            </a:r>
            <a:r>
              <a:rPr lang="en-IN" altLang="en-US" sz="2800"/>
              <a:t>affected when the store is running a </a:t>
            </a:r>
            <a:r>
              <a:rPr lang="en-IN" altLang="en-US" sz="2800" b="1"/>
              <a:t>promotion</a:t>
            </a:r>
            <a:r>
              <a:rPr lang="en-IN" altLang="en-US" sz="2800"/>
              <a:t>.</a:t>
            </a:r>
            <a:endParaRPr lang="en-IN" altLang="en-US" sz="2800"/>
          </a:p>
          <a:p>
            <a:pPr marL="457200" indent="-457200">
              <a:lnSpc>
                <a:spcPct val="110000"/>
              </a:lnSpc>
              <a:buFont typeface="Wingdings" panose="05000000000000000000" charset="0"/>
              <a:buChar char="o"/>
            </a:pPr>
            <a:r>
              <a:rPr lang="en-IN" altLang="en-US" sz="2800"/>
              <a:t>For </a:t>
            </a:r>
            <a:r>
              <a:rPr lang="en-IN" altLang="en-US" sz="2800" b="1"/>
              <a:t>StoreType C, A, and D</a:t>
            </a:r>
            <a:r>
              <a:rPr lang="en-IN" altLang="en-US" sz="2800"/>
              <a:t>, sales have increased by Factor 1.6, and 1.2 for </a:t>
            </a:r>
            <a:r>
              <a:rPr lang="en-IN" altLang="en-US" sz="2800" b="1"/>
              <a:t>B.</a:t>
            </a:r>
            <a:endParaRPr lang="en-IN" altLang="en-US" sz="2800" b="1"/>
          </a:p>
          <a:p>
            <a:pPr marL="457200" indent="-457200">
              <a:lnSpc>
                <a:spcPct val="110000"/>
              </a:lnSpc>
              <a:buFont typeface="Wingdings" panose="05000000000000000000" charset="0"/>
              <a:buChar char="o"/>
            </a:pPr>
            <a:r>
              <a:rPr lang="en-IN" altLang="en-US" sz="2800"/>
              <a:t>Noticeable upward trend in sales even without promo for </a:t>
            </a:r>
            <a:r>
              <a:rPr lang="en-IN" altLang="en-US" sz="2800" b="1"/>
              <a:t>B</a:t>
            </a:r>
            <a:r>
              <a:rPr lang="en-IN" altLang="en-US" sz="2800"/>
              <a:t> where as for other it was </a:t>
            </a:r>
            <a:r>
              <a:rPr lang="en-IN" altLang="en-US" sz="2800" b="1"/>
              <a:t>neutral</a:t>
            </a:r>
            <a:r>
              <a:rPr lang="en-IN" altLang="en-US" sz="2800"/>
              <a:t>. (Probable </a:t>
            </a:r>
            <a:r>
              <a:rPr lang="en-IN" altLang="en-US" sz="2800" b="1"/>
              <a:t>B </a:t>
            </a:r>
            <a:r>
              <a:rPr lang="en-IN" altLang="en-US" sz="2800"/>
              <a:t>is performing well then others)</a:t>
            </a:r>
            <a:endParaRPr lang="en-IN" altLang="en-US" sz="2800" b="1"/>
          </a:p>
          <a:p>
            <a:pPr marL="457200" indent="-457200">
              <a:buFont typeface="Wingdings" panose="05000000000000000000" charset="0"/>
              <a:buChar char="o"/>
            </a:pPr>
            <a:endParaRPr lang="en-IN" altLang="en-US" sz="2800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-403" r="8176" b="-583"/>
          <a:stretch>
            <a:fillRect/>
          </a:stretch>
        </p:blipFill>
        <p:spPr>
          <a:xfrm>
            <a:off x="3724910" y="193675"/>
            <a:ext cx="8307705" cy="39325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01600" y="1276350"/>
            <a:ext cx="3622675" cy="241490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0" y="193675"/>
            <a:ext cx="12191365" cy="5562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3200" b="1" noProof="0" dirty="0">
                <a:ln>
                  <a:noFill/>
                </a:ln>
                <a:solidFill>
                  <a:srgbClr val="038497"/>
                </a:solidFill>
                <a:effectLst/>
                <a:uLnTx/>
                <a:uFillTx/>
                <a:latin typeface="Arial" panose="020B0604020202020204" pitchFamily="34" charset="0"/>
                <a:ea typeface="Kozuka Gothic Pr6N H" pitchFamily="34" charset="-128"/>
                <a:cs typeface="Arial" panose="020B0604020202020204" pitchFamily="34" charset="0"/>
              </a:rPr>
              <a:t># </a:t>
            </a:r>
            <a:r>
              <a:rPr lang="en-US" altLang="zh-CN" sz="3200" b="1" noProof="0" dirty="0">
                <a:ln>
                  <a:noFill/>
                </a:ln>
                <a:solidFill>
                  <a:srgbClr val="038497"/>
                </a:solidFill>
                <a:effectLst/>
                <a:uLnTx/>
                <a:uFillTx/>
                <a:latin typeface="Arial" panose="020B0604020202020204" pitchFamily="34" charset="0"/>
                <a:ea typeface="Kozuka Gothic Pr6N H" pitchFamily="34" charset="-128"/>
                <a:cs typeface="Arial" panose="020B0604020202020204" pitchFamily="34" charset="0"/>
              </a:rPr>
              <a:t>SALES</a:t>
            </a:r>
            <a:r>
              <a:rPr lang="en-IN" altLang="en-US" sz="3200" b="1" noProof="0" dirty="0">
                <a:ln>
                  <a:noFill/>
                </a:ln>
                <a:solidFill>
                  <a:srgbClr val="038497"/>
                </a:solidFill>
                <a:effectLst/>
                <a:uLnTx/>
                <a:uFillTx/>
                <a:latin typeface="Arial" panose="020B0604020202020204" pitchFamily="34" charset="0"/>
                <a:ea typeface="Kozuka Gothic Pr6N H" pitchFamily="34" charset="-128"/>
                <a:cs typeface="Arial" panose="020B0604020202020204" pitchFamily="34" charset="0"/>
              </a:rPr>
              <a:t> &amp; </a:t>
            </a:r>
            <a:r>
              <a:rPr lang="en-US" sz="3200" b="1" noProof="0" dirty="0">
                <a:ln>
                  <a:noFill/>
                </a:ln>
                <a:solidFill>
                  <a:srgbClr val="038497"/>
                </a:solidFill>
                <a:effectLst/>
                <a:uLnTx/>
                <a:uFillTx/>
                <a:latin typeface="Arial" panose="020B0604020202020204" pitchFamily="34" charset="0"/>
                <a:ea typeface="Kozuka Gothic Pr6N H" pitchFamily="34" charset="-128"/>
                <a:cs typeface="Arial" panose="020B0604020202020204" pitchFamily="34" charset="0"/>
              </a:rPr>
              <a:t>CompetitionOpenSince</a:t>
            </a:r>
            <a:endParaRPr lang="en-IN" altLang="en-US" sz="3200" b="1" noProof="0" dirty="0">
              <a:ln>
                <a:noFill/>
              </a:ln>
              <a:solidFill>
                <a:srgbClr val="038497"/>
              </a:solidFill>
              <a:effectLst/>
              <a:uLnTx/>
              <a:uFillTx/>
              <a:latin typeface="Arial" panose="020B0604020202020204" pitchFamily="34" charset="0"/>
              <a:ea typeface="Kozuka Gothic Pr6N H" pitchFamily="34" charset="-128"/>
              <a:cs typeface="Arial" panose="020B0604020202020204" pitchFamily="34" charset="0"/>
            </a:endParaRPr>
          </a:p>
        </p:txBody>
      </p:sp>
      <p:sp>
        <p:nvSpPr>
          <p:cNvPr id="9" name="Text Box 8"/>
          <p:cNvSpPr txBox="1"/>
          <p:nvPr>
            <p:custDataLst>
              <p:tags r:id="rId1"/>
            </p:custDataLst>
          </p:nvPr>
        </p:nvSpPr>
        <p:spPr>
          <a:xfrm>
            <a:off x="104775" y="3735070"/>
            <a:ext cx="11934825" cy="30524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2800" b="1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Arial" panose="020B0604020202020204" pitchFamily="34" charset="0"/>
              </a:rPr>
              <a:t>INFERENCES:</a:t>
            </a:r>
            <a:endParaRPr lang="en-IN" altLang="en-US" sz="2800" b="1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j-lt"/>
              <a:ea typeface="+mj-ea"/>
              <a:cs typeface="Arial" panose="020B0604020202020204" pitchFamily="34" charset="0"/>
            </a:endParaRPr>
          </a:p>
          <a:p>
            <a:pPr>
              <a:lnSpc>
                <a:spcPct val="30000"/>
              </a:lnSpc>
            </a:pPr>
            <a:endParaRPr lang="en-IN" altLang="en-US" sz="2800"/>
          </a:p>
          <a:p>
            <a:pPr marL="457200" indent="-457200">
              <a:lnSpc>
                <a:spcPct val="110000"/>
              </a:lnSpc>
              <a:buFont typeface="Wingdings" panose="05000000000000000000" charset="0"/>
              <a:buChar char="o"/>
            </a:pPr>
            <a:r>
              <a:rPr lang="en-IN" altLang="en-US" sz="2800"/>
              <a:t>Most of the </a:t>
            </a:r>
            <a:r>
              <a:rPr lang="en-IN" altLang="en-US" sz="2800" b="1"/>
              <a:t>Competitors </a:t>
            </a:r>
            <a:r>
              <a:rPr lang="en-IN" altLang="en-US" sz="2800"/>
              <a:t>are of </a:t>
            </a:r>
            <a:r>
              <a:rPr lang="en-IN" altLang="en-US" sz="2800" b="1"/>
              <a:t>recent</a:t>
            </a:r>
            <a:r>
              <a:rPr lang="en-IN" altLang="en-US" sz="2800"/>
              <a:t> years.</a:t>
            </a:r>
            <a:endParaRPr lang="en-IN" altLang="en-US" sz="2800"/>
          </a:p>
          <a:p>
            <a:pPr marL="457200" indent="-457200">
              <a:lnSpc>
                <a:spcPct val="110000"/>
              </a:lnSpc>
              <a:buFont typeface="Wingdings" panose="05000000000000000000" charset="0"/>
              <a:buChar char="o"/>
            </a:pPr>
            <a:r>
              <a:rPr lang="en-IN" altLang="en-US" sz="2800"/>
              <a:t>Combined </a:t>
            </a:r>
            <a:r>
              <a:rPr lang="en-IN" altLang="en-US" sz="2800" b="1"/>
              <a:t>Year</a:t>
            </a:r>
            <a:r>
              <a:rPr lang="en-IN" altLang="en-US" sz="2800"/>
              <a:t> &amp; </a:t>
            </a:r>
            <a:r>
              <a:rPr lang="en-IN" altLang="en-US" sz="2800" b="1"/>
              <a:t>Month</a:t>
            </a:r>
            <a:r>
              <a:rPr lang="en-IN" altLang="en-US" sz="2800"/>
              <a:t> details of competition for better</a:t>
            </a:r>
            <a:r>
              <a:rPr lang="en-IN" altLang="en-US" sz="2800" b="1">
                <a:solidFill>
                  <a:srgbClr val="038497"/>
                </a:solidFill>
              </a:rPr>
              <a:t> information gain.</a:t>
            </a:r>
            <a:endParaRPr lang="en-IN" altLang="en-US" sz="2800"/>
          </a:p>
          <a:p>
            <a:pPr marL="457200" indent="-457200">
              <a:buFont typeface="Wingdings" panose="05000000000000000000" charset="0"/>
              <a:buChar char="o"/>
            </a:pPr>
            <a:r>
              <a:rPr lang="en-IN" altLang="en-US" sz="2800"/>
              <a:t>In term of Sales, Compare to Recent Competitor, </a:t>
            </a:r>
            <a:r>
              <a:rPr lang="en-IN" altLang="en-US" sz="2800" b="1"/>
              <a:t>Client’s</a:t>
            </a:r>
            <a:r>
              <a:rPr lang="en-IN" altLang="en-US" sz="2800"/>
              <a:t> Stores are </a:t>
            </a:r>
            <a:r>
              <a:rPr lang="en-IN" altLang="en-US" sz="2800" b="1">
                <a:solidFill>
                  <a:srgbClr val="038497"/>
                </a:solidFill>
              </a:rPr>
              <a:t>performing well.</a:t>
            </a:r>
            <a:endParaRPr lang="en-IN" altLang="en-US" sz="2800"/>
          </a:p>
          <a:p>
            <a:pPr marL="457200" indent="-457200">
              <a:buFont typeface="Wingdings" panose="05000000000000000000" charset="0"/>
              <a:buChar char="o"/>
            </a:pPr>
            <a:r>
              <a:rPr lang="en-IN" altLang="en-US" sz="2800"/>
              <a:t>Client has to work with better strategy in front of </a:t>
            </a:r>
            <a:r>
              <a:rPr lang="en-IN" altLang="en-US" sz="2800">
                <a:solidFill>
                  <a:srgbClr val="C31C4F"/>
                </a:solidFill>
              </a:rPr>
              <a:t>old players.</a:t>
            </a:r>
            <a:endParaRPr lang="en-IN" altLang="en-US" sz="2800"/>
          </a:p>
          <a:p>
            <a:pPr>
              <a:buFont typeface="Wingdings" panose="05000000000000000000" charset="0"/>
            </a:pPr>
            <a:endParaRPr lang="en-IN" altLang="en-US" sz="280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8900" y="749935"/>
            <a:ext cx="1537970" cy="12388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b="6088"/>
          <a:stretch>
            <a:fillRect/>
          </a:stretch>
        </p:blipFill>
        <p:spPr>
          <a:xfrm>
            <a:off x="3803015" y="1351280"/>
            <a:ext cx="3242310" cy="21672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8900" y="2082800"/>
            <a:ext cx="1538605" cy="1225550"/>
          </a:xfrm>
          <a:prstGeom prst="rect">
            <a:avLst/>
          </a:prstGeom>
        </p:spPr>
      </p:pic>
      <p:sp useBgFill="1">
        <p:nvSpPr>
          <p:cNvPr id="15" name="Text Box 14"/>
          <p:cNvSpPr txBox="1"/>
          <p:nvPr>
            <p:custDataLst>
              <p:tags r:id="rId8"/>
            </p:custDataLst>
          </p:nvPr>
        </p:nvSpPr>
        <p:spPr>
          <a:xfrm>
            <a:off x="1717040" y="1351280"/>
            <a:ext cx="1397635" cy="436880"/>
          </a:xfrm>
          <a:prstGeom prst="rect">
            <a:avLst/>
          </a:prstGeom>
          <a:ln w="41275" cmpd="sng">
            <a:solidFill>
              <a:srgbClr val="C31C4F"/>
            </a:solidFill>
            <a:prstDash val="solid"/>
            <a:miter lim="800000"/>
          </a:ln>
        </p:spPr>
        <p:txBody>
          <a:bodyPr wrap="square" rtlCol="0">
            <a:noAutofit/>
          </a:bodyPr>
          <a:p>
            <a:pPr algn="ctr"/>
            <a:r>
              <a:rPr lang="en-IN" altLang="en-US" sz="2400" b="1" noProof="0" dirty="0">
                <a:ln>
                  <a:noFill/>
                </a:ln>
                <a:solidFill>
                  <a:srgbClr val="C31C4F"/>
                </a:solidFill>
                <a:effectLst/>
                <a:uLnTx/>
                <a:uFillTx/>
                <a:latin typeface="+mj-lt"/>
                <a:ea typeface="+mj-ea"/>
                <a:cs typeface="Arial" panose="020B0604020202020204" pitchFamily="34" charset="0"/>
              </a:rPr>
              <a:t>YEAR</a:t>
            </a:r>
            <a:endParaRPr lang="en-IN" altLang="en-US" sz="2400" b="1" noProof="0" dirty="0">
              <a:ln>
                <a:noFill/>
              </a:ln>
              <a:solidFill>
                <a:srgbClr val="C31C4F"/>
              </a:solidFill>
              <a:effectLst/>
              <a:uLnTx/>
              <a:uFillTx/>
              <a:latin typeface="+mj-lt"/>
              <a:ea typeface="+mj-ea"/>
              <a:cs typeface="Arial" panose="020B0604020202020204" pitchFamily="34" charset="0"/>
            </a:endParaRPr>
          </a:p>
        </p:txBody>
      </p:sp>
      <p:sp useBgFill="1">
        <p:nvSpPr>
          <p:cNvPr id="12" name="Text Box 11"/>
          <p:cNvSpPr txBox="1"/>
          <p:nvPr>
            <p:custDataLst>
              <p:tags r:id="rId9"/>
            </p:custDataLst>
          </p:nvPr>
        </p:nvSpPr>
        <p:spPr>
          <a:xfrm>
            <a:off x="1716405" y="2192020"/>
            <a:ext cx="1398270" cy="436880"/>
          </a:xfrm>
          <a:prstGeom prst="rect">
            <a:avLst/>
          </a:prstGeom>
          <a:ln w="41275" cmpd="sng">
            <a:solidFill>
              <a:srgbClr val="C31C4F"/>
            </a:solidFill>
            <a:prstDash val="solid"/>
            <a:miter lim="800000"/>
          </a:ln>
        </p:spPr>
        <p:txBody>
          <a:bodyPr wrap="square" rtlCol="0">
            <a:noAutofit/>
          </a:bodyPr>
          <a:p>
            <a:pPr algn="ctr"/>
            <a:r>
              <a:rPr lang="en-IN" altLang="en-US" sz="2400" b="1" noProof="0" dirty="0">
                <a:ln>
                  <a:noFill/>
                </a:ln>
                <a:solidFill>
                  <a:srgbClr val="C31C4F"/>
                </a:solidFill>
                <a:effectLst/>
                <a:uLnTx/>
                <a:uFillTx/>
                <a:latin typeface="+mj-lt"/>
                <a:ea typeface="+mj-ea"/>
                <a:cs typeface="Arial" panose="020B0604020202020204" pitchFamily="34" charset="0"/>
              </a:rPr>
              <a:t>MONTH</a:t>
            </a:r>
            <a:endParaRPr lang="en-IN" altLang="en-US" sz="2400" b="1" noProof="0" dirty="0">
              <a:ln>
                <a:noFill/>
              </a:ln>
              <a:solidFill>
                <a:srgbClr val="C31C4F"/>
              </a:solidFill>
              <a:effectLst/>
              <a:uLnTx/>
              <a:uFillTx/>
              <a:latin typeface="+mj-lt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115945" y="2360295"/>
            <a:ext cx="606425" cy="18415"/>
          </a:xfrm>
          <a:prstGeom prst="straightConnector1">
            <a:avLst/>
          </a:prstGeom>
          <a:ln w="38100" cap="rnd">
            <a:solidFill>
              <a:srgbClr val="C31C4F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16200000" flipV="1">
            <a:off x="2807970" y="1657350"/>
            <a:ext cx="990600" cy="377825"/>
          </a:xfrm>
          <a:prstGeom prst="bentConnector3">
            <a:avLst>
              <a:gd name="adj1" fmla="val 49968"/>
            </a:avLst>
          </a:prstGeom>
          <a:ln w="38100" cap="rnd">
            <a:solidFill>
              <a:srgbClr val="C31C4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7125970" y="735330"/>
            <a:ext cx="4629785" cy="35750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7644765" y="456565"/>
            <a:ext cx="4290060" cy="27876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606800" y="292735"/>
            <a:ext cx="4324350" cy="4362450"/>
          </a:xfrm>
          <a:prstGeom prst="rect">
            <a:avLst/>
          </a:prstGeom>
        </p:spPr>
      </p:pic>
      <p:sp>
        <p:nvSpPr>
          <p:cNvPr id="4" name="Text Box 3"/>
          <p:cNvSpPr txBox="1"/>
          <p:nvPr>
            <p:custDataLst>
              <p:tags r:id="rId3"/>
            </p:custDataLst>
          </p:nvPr>
        </p:nvSpPr>
        <p:spPr>
          <a:xfrm>
            <a:off x="99695" y="193675"/>
            <a:ext cx="12191365" cy="5562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3200" b="1" noProof="0" dirty="0">
                <a:ln>
                  <a:noFill/>
                </a:ln>
                <a:solidFill>
                  <a:srgbClr val="038497"/>
                </a:solidFill>
                <a:effectLst/>
                <a:uLnTx/>
                <a:uFillTx/>
                <a:latin typeface="Arial" panose="020B0604020202020204" pitchFamily="34" charset="0"/>
                <a:ea typeface="Kozuka Gothic Pr6N H" pitchFamily="34" charset="-128"/>
                <a:cs typeface="Arial" panose="020B0604020202020204" pitchFamily="34" charset="0"/>
              </a:rPr>
              <a:t># </a:t>
            </a:r>
            <a:r>
              <a:rPr lang="en-IN" sz="3200" b="1" noProof="0" dirty="0">
                <a:ln>
                  <a:noFill/>
                </a:ln>
                <a:solidFill>
                  <a:srgbClr val="038497"/>
                </a:solidFill>
                <a:effectLst/>
                <a:uLnTx/>
                <a:uFillTx/>
                <a:latin typeface="Arial" panose="020B0604020202020204" pitchFamily="34" charset="0"/>
                <a:ea typeface="Kozuka Gothic Pr6N H" pitchFamily="34" charset="-128"/>
                <a:cs typeface="Arial" panose="020B0604020202020204" pitchFamily="34" charset="0"/>
              </a:rPr>
              <a:t>Promo2</a:t>
            </a:r>
            <a:endParaRPr lang="en-IN" sz="3200" b="1" noProof="0" dirty="0">
              <a:ln>
                <a:noFill/>
              </a:ln>
              <a:solidFill>
                <a:srgbClr val="038497"/>
              </a:solidFill>
              <a:effectLst/>
              <a:uLnTx/>
              <a:uFillTx/>
              <a:latin typeface="Arial" panose="020B0604020202020204" pitchFamily="34" charset="0"/>
              <a:ea typeface="Kozuka Gothic Pr6N H" pitchFamily="34" charset="-128"/>
              <a:cs typeface="Arial" panose="020B060402020202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57200" y="4655185"/>
            <a:ext cx="12093575" cy="11245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altLang="en-US" sz="2800" b="1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Arial" panose="020B0604020202020204" pitchFamily="34" charset="0"/>
                <a:sym typeface="+mn-ea"/>
              </a:rPr>
              <a:t>INFERENCES:</a:t>
            </a:r>
            <a:endParaRPr lang="en-IN" altLang="en-US" sz="2800" b="1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j-lt"/>
              <a:ea typeface="+mj-ea"/>
              <a:cs typeface="Arial" panose="020B0604020202020204" pitchFamily="34" charset="0"/>
            </a:endParaRPr>
          </a:p>
          <a:p>
            <a:pPr>
              <a:lnSpc>
                <a:spcPct val="30000"/>
              </a:lnSpc>
            </a:pPr>
            <a:endParaRPr lang="en-IN" altLang="en-US" sz="2800"/>
          </a:p>
          <a:p>
            <a:pPr marL="457200" indent="-457200">
              <a:lnSpc>
                <a:spcPct val="110000"/>
              </a:lnSpc>
              <a:buFont typeface="Wingdings" panose="05000000000000000000" charset="0"/>
              <a:buChar char="o"/>
            </a:pPr>
            <a:r>
              <a:rPr lang="en-IN" altLang="en-US" sz="2800">
                <a:sym typeface="+mn-ea"/>
              </a:rPr>
              <a:t>50% Sales are recorded where stores are continuing promotion</a:t>
            </a:r>
            <a:r>
              <a:rPr lang="en-US" altLang="en-IN" sz="2800">
                <a:sym typeface="+mn-ea"/>
              </a:rPr>
              <a:t>.</a:t>
            </a:r>
            <a:endParaRPr lang="en-US" altLang="en-IN" sz="2800"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>
            <p:custDataLst>
              <p:tags r:id="rId1"/>
            </p:custDataLst>
          </p:nvPr>
        </p:nvSpPr>
        <p:spPr>
          <a:xfrm>
            <a:off x="-635" y="193675"/>
            <a:ext cx="3529330" cy="9747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3200" b="1" noProof="0" dirty="0">
                <a:ln>
                  <a:noFill/>
                </a:ln>
                <a:solidFill>
                  <a:srgbClr val="038497"/>
                </a:solidFill>
                <a:effectLst/>
                <a:uLnTx/>
                <a:uFillTx/>
                <a:latin typeface="Arial" panose="020B0604020202020204" pitchFamily="34" charset="0"/>
                <a:ea typeface="Kozuka Gothic Pr6N H" pitchFamily="34" charset="-128"/>
                <a:cs typeface="Arial" panose="020B0604020202020204" pitchFamily="34" charset="0"/>
              </a:rPr>
              <a:t># </a:t>
            </a:r>
            <a:r>
              <a:rPr lang="en-IN" sz="3200" b="1" noProof="0" dirty="0">
                <a:ln>
                  <a:noFill/>
                </a:ln>
                <a:solidFill>
                  <a:srgbClr val="038497"/>
                </a:solidFill>
                <a:effectLst/>
                <a:uLnTx/>
                <a:uFillTx/>
                <a:latin typeface="Arial" panose="020B0604020202020204" pitchFamily="34" charset="0"/>
                <a:ea typeface="Kozuka Gothic Pr6N H" pitchFamily="34" charset="-128"/>
                <a:cs typeface="Arial" panose="020B0604020202020204" pitchFamily="34" charset="0"/>
              </a:rPr>
              <a:t>Promo2</a:t>
            </a:r>
            <a:r>
              <a:rPr lang="en-US" altLang="en-IN" sz="3200" b="1" noProof="0" dirty="0">
                <a:ln>
                  <a:noFill/>
                </a:ln>
                <a:solidFill>
                  <a:srgbClr val="038497"/>
                </a:solidFill>
                <a:effectLst/>
                <a:uLnTx/>
                <a:uFillTx/>
                <a:latin typeface="Arial" panose="020B0604020202020204" pitchFamily="34" charset="0"/>
                <a:ea typeface="Kozuka Gothic Pr6N H" pitchFamily="34" charset="-128"/>
                <a:cs typeface="Arial" panose="020B0604020202020204" pitchFamily="34" charset="0"/>
              </a:rPr>
              <a:t>, YEAR,</a:t>
            </a:r>
            <a:endParaRPr lang="en-US" altLang="en-IN" sz="3200" b="1" noProof="0" dirty="0">
              <a:ln>
                <a:noFill/>
              </a:ln>
              <a:solidFill>
                <a:srgbClr val="038497"/>
              </a:solidFill>
              <a:effectLst/>
              <a:uLnTx/>
              <a:uFillTx/>
              <a:latin typeface="Arial" panose="020B0604020202020204" pitchFamily="34" charset="0"/>
              <a:ea typeface="Kozuka Gothic Pr6N H" pitchFamily="34" charset="-128"/>
              <a:cs typeface="Arial" panose="020B0604020202020204" pitchFamily="34" charset="0"/>
            </a:endParaRPr>
          </a:p>
          <a:p>
            <a:r>
              <a:rPr lang="en-US" altLang="en-IN" sz="3200" b="1" noProof="0" dirty="0">
                <a:ln>
                  <a:noFill/>
                </a:ln>
                <a:solidFill>
                  <a:srgbClr val="038497"/>
                </a:solidFill>
                <a:effectLst/>
                <a:uLnTx/>
                <a:uFillTx/>
                <a:latin typeface="Arial" panose="020B0604020202020204" pitchFamily="34" charset="0"/>
                <a:ea typeface="Kozuka Gothic Pr6N H" pitchFamily="34" charset="-128"/>
                <a:cs typeface="Arial" panose="020B0604020202020204" pitchFamily="34" charset="0"/>
              </a:rPr>
              <a:t>   Month, Sales </a:t>
            </a:r>
            <a:endParaRPr lang="en-US" altLang="en-IN" sz="3200" b="1" noProof="0" dirty="0">
              <a:ln>
                <a:noFill/>
              </a:ln>
              <a:solidFill>
                <a:srgbClr val="038497"/>
              </a:solidFill>
              <a:effectLst/>
              <a:uLnTx/>
              <a:uFillTx/>
              <a:latin typeface="Arial" panose="020B0604020202020204" pitchFamily="34" charset="0"/>
              <a:ea typeface="Kozuka Gothic Pr6N H" pitchFamily="34" charset="-128"/>
              <a:cs typeface="Arial" panose="020B060402020202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80975" y="2016760"/>
            <a:ext cx="5236210" cy="44418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altLang="en-US" sz="2800" b="1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Arial" panose="020B0604020202020204" pitchFamily="34" charset="0"/>
                <a:sym typeface="+mn-ea"/>
              </a:rPr>
              <a:t>INFERENCES:</a:t>
            </a:r>
            <a:endParaRPr lang="en-IN" altLang="en-US" sz="2800" b="1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j-lt"/>
              <a:ea typeface="+mj-ea"/>
              <a:cs typeface="Arial" panose="020B0604020202020204" pitchFamily="34" charset="0"/>
            </a:endParaRPr>
          </a:p>
          <a:p>
            <a:pPr>
              <a:lnSpc>
                <a:spcPct val="30000"/>
              </a:lnSpc>
            </a:pPr>
            <a:endParaRPr lang="en-IN" altLang="en-US" sz="2800"/>
          </a:p>
          <a:p>
            <a:pPr marL="457200" indent="-457200">
              <a:lnSpc>
                <a:spcPct val="110000"/>
              </a:lnSpc>
              <a:buFont typeface="Wingdings" panose="05000000000000000000" charset="0"/>
              <a:buChar char="o"/>
            </a:pPr>
            <a:r>
              <a:rPr sz="2800">
                <a:sym typeface="+mn-ea"/>
              </a:rPr>
              <a:t>Participating in Promo2 does not seems to be benificial </a:t>
            </a:r>
            <a:r>
              <a:rPr lang="en-US" sz="2800">
                <a:sym typeface="+mn-ea"/>
              </a:rPr>
              <a:t>in term of Sales</a:t>
            </a:r>
            <a:r>
              <a:rPr sz="2800">
                <a:sym typeface="+mn-ea"/>
              </a:rPr>
              <a:t>. </a:t>
            </a:r>
            <a:endParaRPr sz="2800">
              <a:sym typeface="+mn-ea"/>
            </a:endParaRPr>
          </a:p>
          <a:p>
            <a:pPr marL="457200" indent="-457200">
              <a:lnSpc>
                <a:spcPct val="110000"/>
              </a:lnSpc>
              <a:buFont typeface="Wingdings" panose="05000000000000000000" charset="0"/>
              <a:buChar char="o"/>
            </a:pPr>
            <a:endParaRPr sz="2800">
              <a:sym typeface="+mn-ea"/>
            </a:endParaRPr>
          </a:p>
          <a:p>
            <a:pPr marL="457200" indent="-457200">
              <a:lnSpc>
                <a:spcPct val="110000"/>
              </a:lnSpc>
              <a:buFont typeface="Wingdings" panose="05000000000000000000" charset="0"/>
              <a:buChar char="o"/>
            </a:pPr>
            <a:r>
              <a:rPr sz="2800">
                <a:sym typeface="+mn-ea"/>
              </a:rPr>
              <a:t>Our </a:t>
            </a:r>
            <a:r>
              <a:rPr sz="2800" b="1" i="1">
                <a:sym typeface="+mn-ea"/>
              </a:rPr>
              <a:t>Best performer Store</a:t>
            </a:r>
            <a:r>
              <a:rPr sz="2800">
                <a:sym typeface="+mn-ea"/>
              </a:rPr>
              <a:t> type </a:t>
            </a:r>
            <a:r>
              <a:rPr lang="en-US" sz="2800" b="1">
                <a:sym typeface="+mn-ea"/>
              </a:rPr>
              <a:t>B</a:t>
            </a:r>
            <a:r>
              <a:rPr sz="2800" b="1">
                <a:sym typeface="+mn-ea"/>
              </a:rPr>
              <a:t> </a:t>
            </a:r>
            <a:r>
              <a:rPr sz="2800">
                <a:sym typeface="+mn-ea"/>
              </a:rPr>
              <a:t>also faced downfall in overall sales</a:t>
            </a:r>
            <a:r>
              <a:rPr lang="en-US" sz="2800">
                <a:sym typeface="+mn-ea"/>
              </a:rPr>
              <a:t> as in 2013 it even failed to reach Minimum sales</a:t>
            </a:r>
            <a:r>
              <a:rPr sz="2800">
                <a:sym typeface="+mn-ea"/>
              </a:rPr>
              <a:t>.</a:t>
            </a:r>
            <a:endParaRPr sz="2800"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r="13458" b="-389"/>
          <a:stretch>
            <a:fillRect/>
          </a:stretch>
        </p:blipFill>
        <p:spPr>
          <a:xfrm>
            <a:off x="5813425" y="340360"/>
            <a:ext cx="6254750" cy="61772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556125" y="584200"/>
            <a:ext cx="1257300" cy="17049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322445" y="79375"/>
            <a:ext cx="7707630" cy="28397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457065" y="2508885"/>
            <a:ext cx="7553960" cy="2860675"/>
          </a:xfrm>
          <a:prstGeom prst="rect">
            <a:avLst/>
          </a:prstGeom>
        </p:spPr>
      </p:pic>
      <p:sp>
        <p:nvSpPr>
          <p:cNvPr id="4" name="Text Box 3"/>
          <p:cNvSpPr txBox="1"/>
          <p:nvPr>
            <p:custDataLst>
              <p:tags r:id="rId5"/>
            </p:custDataLst>
          </p:nvPr>
        </p:nvSpPr>
        <p:spPr>
          <a:xfrm>
            <a:off x="-635" y="193675"/>
            <a:ext cx="3966845" cy="15659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sz="3200" b="1" noProof="0" dirty="0">
                <a:ln>
                  <a:noFill/>
                </a:ln>
                <a:solidFill>
                  <a:srgbClr val="038497"/>
                </a:solidFill>
                <a:effectLst/>
                <a:uLnTx/>
                <a:uFillTx/>
                <a:latin typeface="Arial" panose="020B0604020202020204" pitchFamily="34" charset="0"/>
                <a:ea typeface="Kozuka Gothic Pr6N H" pitchFamily="34" charset="-128"/>
                <a:cs typeface="Arial" panose="020B0604020202020204" pitchFamily="34" charset="0"/>
              </a:rPr>
              <a:t>Promo2SinceYear, Promo2SinceWeek</a:t>
            </a:r>
            <a:endParaRPr sz="3200" b="1" noProof="0" dirty="0">
              <a:ln>
                <a:noFill/>
              </a:ln>
              <a:solidFill>
                <a:srgbClr val="038497"/>
              </a:solidFill>
              <a:effectLst/>
              <a:uLnTx/>
              <a:uFillTx/>
              <a:latin typeface="Arial" panose="020B0604020202020204" pitchFamily="34" charset="0"/>
              <a:ea typeface="Kozuka Gothic Pr6N H" pitchFamily="34" charset="-128"/>
              <a:cs typeface="Arial" panose="020B060402020202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77825" y="4909185"/>
            <a:ext cx="11633200" cy="19024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IN" altLang="en-US" sz="2800" b="1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Arial" panose="020B0604020202020204" pitchFamily="34" charset="0"/>
                <a:sym typeface="+mn-ea"/>
              </a:rPr>
              <a:t>INFERENCES:</a:t>
            </a:r>
            <a:endParaRPr lang="en-IN" altLang="en-US" sz="2800" b="1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j-lt"/>
              <a:ea typeface="+mj-ea"/>
              <a:cs typeface="Arial" panose="020B0604020202020204" pitchFamily="34" charset="0"/>
            </a:endParaRPr>
          </a:p>
          <a:p>
            <a:pPr>
              <a:lnSpc>
                <a:spcPct val="30000"/>
              </a:lnSpc>
            </a:pPr>
            <a:endParaRPr lang="en-IN" altLang="en-US" sz="2800"/>
          </a:p>
          <a:p>
            <a:pPr marL="457200" indent="-457200">
              <a:lnSpc>
                <a:spcPct val="110000"/>
              </a:lnSpc>
              <a:buFont typeface="Wingdings" panose="05000000000000000000" charset="0"/>
              <a:buChar char="o"/>
            </a:pPr>
            <a:r>
              <a:rPr sz="2400">
                <a:sym typeface="+mn-ea"/>
              </a:rPr>
              <a:t>Downward drift in </a:t>
            </a:r>
            <a:r>
              <a:rPr lang="en-US" sz="2400">
                <a:sym typeface="+mn-ea"/>
              </a:rPr>
              <a:t>average </a:t>
            </a:r>
            <a:r>
              <a:rPr sz="2400">
                <a:sym typeface="+mn-ea"/>
              </a:rPr>
              <a:t>sales proved Our Previous claim regarding </a:t>
            </a:r>
            <a:r>
              <a:rPr lang="en-US" sz="2400">
                <a:sym typeface="+mn-ea"/>
              </a:rPr>
              <a:t>negative</a:t>
            </a:r>
            <a:r>
              <a:rPr sz="2400">
                <a:sym typeface="+mn-ea"/>
              </a:rPr>
              <a:t> Effect of participating in Promo2.  </a:t>
            </a:r>
            <a:endParaRPr sz="2400">
              <a:sym typeface="+mn-ea"/>
            </a:endParaRPr>
          </a:p>
          <a:p>
            <a:pPr marL="457200" indent="-457200">
              <a:lnSpc>
                <a:spcPct val="110000"/>
              </a:lnSpc>
              <a:buFont typeface="Wingdings" panose="05000000000000000000" charset="0"/>
              <a:buChar char="o"/>
            </a:pPr>
            <a:r>
              <a:rPr sz="2400">
                <a:sym typeface="+mn-ea"/>
              </a:rPr>
              <a:t>Store TypeB shown unstable increase in </a:t>
            </a:r>
            <a:r>
              <a:rPr lang="en-US" sz="2400">
                <a:sym typeface="+mn-ea"/>
              </a:rPr>
              <a:t>average </a:t>
            </a:r>
            <a:r>
              <a:rPr sz="2400">
                <a:sym typeface="+mn-ea"/>
              </a:rPr>
              <a:t>sales with lots of Fluctuations .</a:t>
            </a:r>
            <a:endParaRPr sz="2400">
              <a:sym typeface="+mn-ea"/>
            </a:endParaRPr>
          </a:p>
        </p:txBody>
      </p:sp>
      <p:sp useBgFill="1">
        <p:nvSpPr>
          <p:cNvPr id="15" name="Text Box 14"/>
          <p:cNvSpPr txBox="1"/>
          <p:nvPr>
            <p:custDataLst>
              <p:tags r:id="rId6"/>
            </p:custDataLst>
          </p:nvPr>
        </p:nvSpPr>
        <p:spPr>
          <a:xfrm>
            <a:off x="229870" y="2772410"/>
            <a:ext cx="1397635" cy="436880"/>
          </a:xfrm>
          <a:prstGeom prst="rect">
            <a:avLst/>
          </a:prstGeom>
          <a:ln w="41275" cmpd="sng">
            <a:solidFill>
              <a:srgbClr val="C31C4F"/>
            </a:solidFill>
            <a:prstDash val="solid"/>
            <a:miter lim="800000"/>
          </a:ln>
        </p:spPr>
        <p:txBody>
          <a:bodyPr wrap="square" rtlCol="0">
            <a:noAutofit/>
          </a:bodyPr>
          <a:p>
            <a:pPr algn="ctr"/>
            <a:r>
              <a:rPr lang="en-IN" altLang="en-US" sz="2400" b="1" noProof="0" dirty="0">
                <a:ln>
                  <a:noFill/>
                </a:ln>
                <a:solidFill>
                  <a:srgbClr val="C31C4F"/>
                </a:solidFill>
                <a:effectLst/>
                <a:uLnTx/>
                <a:uFillTx/>
                <a:latin typeface="+mj-lt"/>
                <a:ea typeface="+mj-ea"/>
                <a:cs typeface="Arial" panose="020B0604020202020204" pitchFamily="34" charset="0"/>
              </a:rPr>
              <a:t>YEAR</a:t>
            </a:r>
            <a:endParaRPr lang="en-IN" altLang="en-US" sz="2400" b="1" noProof="0" dirty="0">
              <a:ln>
                <a:noFill/>
              </a:ln>
              <a:solidFill>
                <a:srgbClr val="C31C4F"/>
              </a:solidFill>
              <a:effectLst/>
              <a:uLnTx/>
              <a:uFillTx/>
              <a:latin typeface="+mj-lt"/>
              <a:ea typeface="+mj-ea"/>
              <a:cs typeface="Arial" panose="020B0604020202020204" pitchFamily="34" charset="0"/>
            </a:endParaRPr>
          </a:p>
        </p:txBody>
      </p:sp>
      <p:sp useBgFill="1">
        <p:nvSpPr>
          <p:cNvPr id="12" name="Text Box 11"/>
          <p:cNvSpPr txBox="1"/>
          <p:nvPr>
            <p:custDataLst>
              <p:tags r:id="rId7"/>
            </p:custDataLst>
          </p:nvPr>
        </p:nvSpPr>
        <p:spPr>
          <a:xfrm>
            <a:off x="2142490" y="2772410"/>
            <a:ext cx="1398270" cy="436880"/>
          </a:xfrm>
          <a:prstGeom prst="rect">
            <a:avLst/>
          </a:prstGeom>
          <a:ln w="41275" cmpd="sng">
            <a:solidFill>
              <a:srgbClr val="C31C4F"/>
            </a:solidFill>
            <a:prstDash val="solid"/>
            <a:miter lim="800000"/>
          </a:ln>
        </p:spPr>
        <p:txBody>
          <a:bodyPr wrap="square" rtlCol="0">
            <a:noAutofit/>
          </a:bodyPr>
          <a:p>
            <a:pPr algn="ctr"/>
            <a:r>
              <a:rPr lang="en-US" altLang="en-IN" sz="2400" b="1" noProof="0" dirty="0">
                <a:ln>
                  <a:noFill/>
                </a:ln>
                <a:solidFill>
                  <a:srgbClr val="C31C4F"/>
                </a:solidFill>
                <a:effectLst/>
                <a:uLnTx/>
                <a:uFillTx/>
                <a:latin typeface="+mj-lt"/>
                <a:ea typeface="+mj-ea"/>
                <a:cs typeface="Arial" panose="020B0604020202020204" pitchFamily="34" charset="0"/>
              </a:rPr>
              <a:t>WEEK</a:t>
            </a:r>
            <a:endParaRPr lang="en-US" altLang="en-IN" sz="2400" b="1" noProof="0" dirty="0">
              <a:ln>
                <a:noFill/>
              </a:ln>
              <a:solidFill>
                <a:srgbClr val="C31C4F"/>
              </a:solidFill>
              <a:effectLst/>
              <a:uLnTx/>
              <a:uFillTx/>
              <a:latin typeface="+mj-lt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/>
          <p:nvPr>
            <p:custDataLst>
              <p:tags r:id="rId8"/>
            </p:custDataLst>
          </p:nvPr>
        </p:nvCxnSpPr>
        <p:spPr>
          <a:xfrm>
            <a:off x="1360805" y="4199890"/>
            <a:ext cx="662940" cy="24130"/>
          </a:xfrm>
          <a:prstGeom prst="straightConnector1">
            <a:avLst/>
          </a:prstGeom>
          <a:ln w="38100" cap="rnd">
            <a:solidFill>
              <a:srgbClr val="C31C4F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>
            <p:custDataLst>
              <p:tags r:id="rId9"/>
            </p:custDataLst>
          </p:nvPr>
        </p:nvCxnSpPr>
        <p:spPr>
          <a:xfrm rot="16200000" flipV="1">
            <a:off x="676275" y="3515360"/>
            <a:ext cx="990600" cy="377825"/>
          </a:xfrm>
          <a:prstGeom prst="bentConnector3">
            <a:avLst>
              <a:gd name="adj1" fmla="val 49968"/>
            </a:avLst>
          </a:prstGeom>
          <a:ln w="38100" cap="rnd">
            <a:solidFill>
              <a:srgbClr val="C31C4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14935" y="1242060"/>
            <a:ext cx="1627505" cy="13665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961515" y="1242060"/>
            <a:ext cx="1591310" cy="1366520"/>
          </a:xfrm>
          <a:prstGeom prst="rect">
            <a:avLst/>
          </a:prstGeom>
        </p:spPr>
      </p:pic>
      <p:cxnSp>
        <p:nvCxnSpPr>
          <p:cNvPr id="17" name="Elbow Connector 16"/>
          <p:cNvCxnSpPr/>
          <p:nvPr>
            <p:custDataLst>
              <p:tags r:id="rId14"/>
            </p:custDataLst>
          </p:nvPr>
        </p:nvCxnSpPr>
        <p:spPr>
          <a:xfrm flipV="1">
            <a:off x="1376045" y="3204845"/>
            <a:ext cx="1847850" cy="600075"/>
          </a:xfrm>
          <a:prstGeom prst="bentConnector3">
            <a:avLst>
              <a:gd name="adj1" fmla="val 50034"/>
            </a:avLst>
          </a:prstGeom>
          <a:ln w="38100" cap="rnd">
            <a:solidFill>
              <a:srgbClr val="C31C4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 useBgFill="1">
        <p:nvSpPr>
          <p:cNvPr id="18" name="Text Box 17"/>
          <p:cNvSpPr txBox="1"/>
          <p:nvPr>
            <p:custDataLst>
              <p:tags r:id="rId15"/>
            </p:custDataLst>
          </p:nvPr>
        </p:nvSpPr>
        <p:spPr>
          <a:xfrm>
            <a:off x="2047240" y="3957955"/>
            <a:ext cx="2137410" cy="798195"/>
          </a:xfrm>
          <a:prstGeom prst="rect">
            <a:avLst/>
          </a:prstGeom>
          <a:ln w="41275" cmpd="sng">
            <a:solidFill>
              <a:srgbClr val="C31C4F"/>
            </a:solidFill>
            <a:prstDash val="solid"/>
            <a:miter lim="800000"/>
          </a:ln>
        </p:spPr>
        <p:txBody>
          <a:bodyPr wrap="square" rtlCol="0">
            <a:noAutofit/>
          </a:bodyPr>
          <a:p>
            <a:pPr algn="ctr"/>
            <a:r>
              <a:rPr lang="en-US" altLang="en-IN" sz="2400" b="1" noProof="0" dirty="0">
                <a:ln>
                  <a:noFill/>
                </a:ln>
                <a:solidFill>
                  <a:srgbClr val="C31C4F"/>
                </a:solidFill>
                <a:effectLst/>
                <a:uLnTx/>
                <a:uFillTx/>
                <a:latin typeface="+mj-lt"/>
                <a:ea typeface="+mj-ea"/>
                <a:cs typeface="Arial" panose="020B0604020202020204" pitchFamily="34" charset="0"/>
              </a:rPr>
              <a:t>Promo2</a:t>
            </a:r>
            <a:endParaRPr lang="en-US" altLang="en-IN" sz="2400" b="1" noProof="0" dirty="0">
              <a:ln>
                <a:noFill/>
              </a:ln>
              <a:solidFill>
                <a:srgbClr val="C31C4F"/>
              </a:solidFill>
              <a:effectLst/>
              <a:uLnTx/>
              <a:uFillTx/>
              <a:latin typeface="+mj-lt"/>
              <a:ea typeface="+mj-ea"/>
              <a:cs typeface="Arial" panose="020B0604020202020204" pitchFamily="34" charset="0"/>
            </a:endParaRPr>
          </a:p>
          <a:p>
            <a:pPr algn="ctr"/>
            <a:r>
              <a:rPr lang="en-US" altLang="en-IN" sz="2400" b="1" noProof="0" dirty="0">
                <a:ln>
                  <a:noFill/>
                </a:ln>
                <a:solidFill>
                  <a:srgbClr val="C31C4F"/>
                </a:solidFill>
                <a:effectLst/>
                <a:uLnTx/>
                <a:uFillTx/>
                <a:latin typeface="+mj-lt"/>
                <a:ea typeface="+mj-ea"/>
                <a:cs typeface="Arial" panose="020B0604020202020204" pitchFamily="34" charset="0"/>
              </a:rPr>
              <a:t>Open_Since</a:t>
            </a:r>
            <a:endParaRPr lang="en-US" altLang="en-IN" sz="2400" b="1" noProof="0" dirty="0">
              <a:ln>
                <a:noFill/>
              </a:ln>
              <a:solidFill>
                <a:srgbClr val="C31C4F"/>
              </a:solidFill>
              <a:effectLst/>
              <a:uLnTx/>
              <a:uFillTx/>
              <a:latin typeface="+mj-lt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b="10854"/>
          <a:stretch>
            <a:fillRect/>
          </a:stretch>
        </p:blipFill>
        <p:spPr>
          <a:xfrm>
            <a:off x="6096635" y="3959860"/>
            <a:ext cx="5967095" cy="29781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88740" y="3206115"/>
            <a:ext cx="5497830" cy="217106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31C4F"/>
                </a:solidFill>
                <a:effectLst/>
                <a:uLnTx/>
                <a:uFillTx/>
                <a:latin typeface="+mj-lt"/>
                <a:ea typeface="+mj-ea"/>
                <a:cs typeface="Arial" panose="020B0604020202020204" pitchFamily="34" charset="0"/>
              </a:rPr>
              <a:t>FORECASTING </a:t>
            </a:r>
            <a:br>
              <a:rPr kumimoji="0" lang="en-I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31C4F"/>
                </a:solidFill>
                <a:effectLst/>
                <a:uLnTx/>
                <a:uFillTx/>
                <a:latin typeface="+mj-lt"/>
                <a:ea typeface="+mj-ea"/>
                <a:cs typeface="Arial" panose="020B0604020202020204" pitchFamily="34" charset="0"/>
              </a:rPr>
            </a:br>
            <a:r>
              <a:rPr kumimoji="0" lang="en-I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31C4F"/>
                </a:solidFill>
                <a:effectLst/>
                <a:uLnTx/>
                <a:uFillTx/>
                <a:latin typeface="+mj-lt"/>
                <a:ea typeface="+mj-ea"/>
                <a:cs typeface="Arial" panose="020B0604020202020204" pitchFamily="34" charset="0"/>
              </a:rPr>
              <a:t>SALES</a:t>
            </a:r>
            <a:endParaRPr kumimoji="0" lang="en-IN" altLang="en-US" b="1" i="0" u="none" strike="noStrike" kern="1200" cap="none" spc="0" normalizeH="0" baseline="0" noProof="0" dirty="0">
              <a:ln>
                <a:noFill/>
              </a:ln>
              <a:solidFill>
                <a:srgbClr val="C31C4F"/>
              </a:solidFill>
              <a:effectLst/>
              <a:uLnTx/>
              <a:uFillTx/>
              <a:latin typeface="+mj-lt"/>
              <a:ea typeface="+mj-ea"/>
              <a:cs typeface="Arial" panose="020B0604020202020204" pitchFamily="34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757035" y="13970"/>
            <a:ext cx="9596755" cy="79248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en-US" sz="3600" b="1" strike="noStrike" kern="1200" cap="none" spc="0" normalizeH="0" baseline="0" noProof="0" dirty="0">
                <a:ln>
                  <a:noFill/>
                </a:ln>
                <a:solidFill>
                  <a:srgbClr val="094484"/>
                </a:solidFill>
                <a:effectLst/>
                <a:uLnTx/>
                <a:uFillTx/>
                <a:latin typeface="+mj-lt"/>
                <a:ea typeface="+mj-ea"/>
                <a:cs typeface="Arial" panose="020B0604020202020204" pitchFamily="34" charset="0"/>
              </a:rPr>
              <a:t>PROBLEM STATEMENT </a:t>
            </a:r>
            <a:endParaRPr kumimoji="0" lang="en-IN" altLang="en-US" sz="3600" b="1" strike="noStrike" kern="1200" cap="none" spc="0" normalizeH="0" baseline="0" noProof="0" dirty="0">
              <a:ln>
                <a:noFill/>
              </a:ln>
              <a:solidFill>
                <a:srgbClr val="094484"/>
              </a:solidFill>
              <a:effectLst/>
              <a:uLnTx/>
              <a:uFillTx/>
              <a:latin typeface="+mj-lt"/>
              <a:ea typeface="+mj-ea"/>
              <a:cs typeface="Arial" panose="020B060402020202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55295" y="335915"/>
            <a:ext cx="11737340" cy="25952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3200" b="1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Arial" panose="020B0604020202020204" pitchFamily="34" charset="0"/>
              </a:rPr>
              <a:t>COMPANY OVERVIEW</a:t>
            </a:r>
            <a:endParaRPr lang="en-IN" altLang="en-US" sz="3200" b="1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j-lt"/>
              <a:ea typeface="+mj-ea"/>
              <a:cs typeface="Arial" panose="020B0604020202020204" pitchFamily="34" charset="0"/>
            </a:endParaRPr>
          </a:p>
          <a:p>
            <a:pPr>
              <a:lnSpc>
                <a:spcPct val="30000"/>
              </a:lnSpc>
            </a:pPr>
            <a:endParaRPr lang="en-IN" altLang="en-US" sz="3200" b="1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j-lt"/>
              <a:ea typeface="+mj-ea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/>
              <a:t>Operates over 3,000 drug stores across 7 countries.</a:t>
            </a:r>
            <a:endParaRPr lang="en-US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/>
              <a:t>Store managers predict daily sales up to six weeks in advance.</a:t>
            </a:r>
            <a:endParaRPr lang="en-US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/>
              <a:t>Sales influenced by promotions, competition, holidays, seasonality, and locality.</a:t>
            </a:r>
            <a:endParaRPr lang="en-US" sz="3200"/>
          </a:p>
          <a:p>
            <a:endParaRPr lang="en-US" sz="3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1" name="Picture 2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014595" y="360680"/>
            <a:ext cx="6524625" cy="4941570"/>
          </a:xfrm>
          <a:prstGeom prst="rect">
            <a:avLst/>
          </a:prstGeom>
        </p:spPr>
      </p:pic>
      <p:sp>
        <p:nvSpPr>
          <p:cNvPr id="4" name="Text Box 3"/>
          <p:cNvSpPr txBox="1"/>
          <p:nvPr>
            <p:custDataLst>
              <p:tags r:id="rId3"/>
            </p:custDataLst>
          </p:nvPr>
        </p:nvSpPr>
        <p:spPr>
          <a:xfrm>
            <a:off x="-635" y="193675"/>
            <a:ext cx="3966845" cy="5835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sz="3200" b="1" noProof="0" dirty="0">
                <a:ln>
                  <a:noFill/>
                </a:ln>
                <a:solidFill>
                  <a:srgbClr val="038497"/>
                </a:solidFill>
                <a:effectLst/>
                <a:uLnTx/>
                <a:uFillTx/>
                <a:latin typeface="Arial" panose="020B0604020202020204" pitchFamily="34" charset="0"/>
                <a:ea typeface="Kozuka Gothic Pr6N H" pitchFamily="34" charset="-128"/>
                <a:cs typeface="Arial" panose="020B0604020202020204" pitchFamily="34" charset="0"/>
              </a:rPr>
              <a:t>PromoInterval</a:t>
            </a:r>
            <a:endParaRPr sz="3200" b="1" noProof="0" dirty="0">
              <a:ln>
                <a:noFill/>
              </a:ln>
              <a:solidFill>
                <a:srgbClr val="038497"/>
              </a:solidFill>
              <a:effectLst/>
              <a:uLnTx/>
              <a:uFillTx/>
              <a:latin typeface="Arial" panose="020B0604020202020204" pitchFamily="34" charset="0"/>
              <a:ea typeface="Kozuka Gothic Pr6N H" pitchFamily="34" charset="-128"/>
              <a:cs typeface="Arial" panose="020B060402020202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70180" y="4373880"/>
            <a:ext cx="11633200" cy="19024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IN" altLang="en-US" sz="2800" b="1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Arial" panose="020B0604020202020204" pitchFamily="34" charset="0"/>
                <a:sym typeface="+mn-ea"/>
              </a:rPr>
              <a:t>INFERENCES:</a:t>
            </a:r>
            <a:endParaRPr lang="en-IN" altLang="en-US" sz="2800" b="1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j-lt"/>
              <a:ea typeface="+mj-ea"/>
              <a:cs typeface="Arial" panose="020B0604020202020204" pitchFamily="34" charset="0"/>
            </a:endParaRPr>
          </a:p>
          <a:p>
            <a:pPr>
              <a:lnSpc>
                <a:spcPct val="30000"/>
              </a:lnSpc>
            </a:pPr>
            <a:endParaRPr lang="en-IN" altLang="en-US" sz="2800"/>
          </a:p>
          <a:p>
            <a:pPr marL="457200" indent="-457200">
              <a:lnSpc>
                <a:spcPct val="110000"/>
              </a:lnSpc>
              <a:buFont typeface="Wingdings" panose="05000000000000000000" charset="0"/>
              <a:buChar char="o"/>
            </a:pPr>
            <a:r>
              <a:rPr lang="en-US" sz="2400">
                <a:sym typeface="+mn-ea"/>
              </a:rPr>
              <a:t>New binary Feature is Engineered </a:t>
            </a:r>
            <a:r>
              <a:rPr lang="en-US" sz="2400" b="1">
                <a:solidFill>
                  <a:srgbClr val="FF0000"/>
                </a:solidFill>
                <a:sym typeface="+mn-ea"/>
              </a:rPr>
              <a:t>IsActivePromo2Month</a:t>
            </a:r>
            <a:r>
              <a:rPr sz="2400">
                <a:sym typeface="+mn-ea"/>
              </a:rPr>
              <a:t>.  </a:t>
            </a:r>
            <a:endParaRPr sz="2400">
              <a:sym typeface="+mn-ea"/>
            </a:endParaRPr>
          </a:p>
          <a:p>
            <a:pPr marL="457200" indent="-457200">
              <a:lnSpc>
                <a:spcPct val="110000"/>
              </a:lnSpc>
              <a:buFont typeface="Wingdings" panose="05000000000000000000" charset="0"/>
              <a:buChar char="o"/>
            </a:pPr>
            <a:r>
              <a:rPr lang="en-US" sz="2400">
                <a:sym typeface="+mn-ea"/>
              </a:rPr>
              <a:t>It States Whether a new round of promotions started in current month.</a:t>
            </a:r>
            <a:endParaRPr lang="en-US" sz="2400">
              <a:sym typeface="+mn-ea"/>
            </a:endParaRPr>
          </a:p>
          <a:p>
            <a:pPr marL="457200" indent="-457200">
              <a:lnSpc>
                <a:spcPct val="110000"/>
              </a:lnSpc>
              <a:buFont typeface="Wingdings" panose="05000000000000000000" charset="0"/>
              <a:buChar char="o"/>
            </a:pPr>
            <a:r>
              <a:rPr lang="en-US" sz="2400">
                <a:sym typeface="+mn-ea"/>
              </a:rPr>
              <a:t>Another proof of negitive effect of participating in new rounds of Promotions.</a:t>
            </a:r>
            <a:endParaRPr lang="en-US" sz="2400">
              <a:sym typeface="+mn-ea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77825" y="1961515"/>
            <a:ext cx="1040765" cy="1015365"/>
            <a:chOff x="1548" y="5053"/>
            <a:chExt cx="1639" cy="1599"/>
          </a:xfrm>
        </p:grpSpPr>
        <p:cxnSp>
          <p:nvCxnSpPr>
            <p:cNvPr id="13" name="Straight Arrow Connector 12"/>
            <p:cNvCxnSpPr/>
            <p:nvPr>
              <p:custDataLst>
                <p:tags r:id="rId4"/>
              </p:custDataLst>
            </p:nvPr>
          </p:nvCxnSpPr>
          <p:spPr>
            <a:xfrm>
              <a:off x="2143" y="6614"/>
              <a:ext cx="1044" cy="38"/>
            </a:xfrm>
            <a:prstGeom prst="straightConnector1">
              <a:avLst/>
            </a:prstGeom>
            <a:ln w="38100" cap="rnd">
              <a:solidFill>
                <a:srgbClr val="C31C4F"/>
              </a:solidFill>
              <a:round/>
              <a:tailEnd type="arrow" w="med" len="med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>
              <p:custDataLst>
                <p:tags r:id="rId5"/>
              </p:custDataLst>
            </p:nvPr>
          </p:nvCxnSpPr>
          <p:spPr>
            <a:xfrm rot="16200000" flipV="1">
              <a:off x="1065" y="5536"/>
              <a:ext cx="1560" cy="595"/>
            </a:xfrm>
            <a:prstGeom prst="bentConnector3">
              <a:avLst>
                <a:gd name="adj1" fmla="val 49968"/>
              </a:avLst>
            </a:prstGeom>
            <a:ln w="38100" cap="rnd">
              <a:solidFill>
                <a:srgbClr val="C31C4F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 useBgFill="1">
        <p:nvSpPr>
          <p:cNvPr id="18" name="Text Box 17"/>
          <p:cNvSpPr txBox="1"/>
          <p:nvPr>
            <p:custDataLst>
              <p:tags r:id="rId6"/>
            </p:custDataLst>
          </p:nvPr>
        </p:nvSpPr>
        <p:spPr>
          <a:xfrm>
            <a:off x="1561465" y="2346960"/>
            <a:ext cx="1699895" cy="1235710"/>
          </a:xfrm>
          <a:prstGeom prst="rect">
            <a:avLst/>
          </a:prstGeom>
          <a:ln w="41275" cmpd="sng">
            <a:solidFill>
              <a:srgbClr val="C31C4F"/>
            </a:solidFill>
            <a:prstDash val="solid"/>
            <a:miter lim="800000"/>
          </a:ln>
        </p:spPr>
        <p:txBody>
          <a:bodyPr wrap="square" rtlCol="0">
            <a:noAutofit/>
          </a:bodyPr>
          <a:p>
            <a:pPr algn="ctr"/>
            <a:r>
              <a:rPr lang="en-US" altLang="en-IN" sz="2400" b="1" noProof="0" dirty="0">
                <a:ln>
                  <a:noFill/>
                </a:ln>
                <a:solidFill>
                  <a:srgbClr val="C31C4F"/>
                </a:solidFill>
                <a:effectLst/>
                <a:uLnTx/>
                <a:uFillTx/>
                <a:latin typeface="+mj-lt"/>
                <a:ea typeface="+mj-ea"/>
                <a:cs typeface="Arial" panose="020B0604020202020204" pitchFamily="34" charset="0"/>
              </a:rPr>
              <a:t>IsActive</a:t>
            </a:r>
            <a:endParaRPr lang="en-US" altLang="en-IN" sz="2400" b="1" noProof="0" dirty="0">
              <a:ln>
                <a:noFill/>
              </a:ln>
              <a:solidFill>
                <a:srgbClr val="C31C4F"/>
              </a:solidFill>
              <a:effectLst/>
              <a:uLnTx/>
              <a:uFillTx/>
              <a:latin typeface="+mj-lt"/>
              <a:ea typeface="+mj-ea"/>
              <a:cs typeface="Arial" panose="020B0604020202020204" pitchFamily="34" charset="0"/>
            </a:endParaRPr>
          </a:p>
          <a:p>
            <a:pPr algn="ctr"/>
            <a:r>
              <a:rPr lang="en-US" altLang="en-IN" sz="2400" b="1" noProof="0" dirty="0">
                <a:ln>
                  <a:noFill/>
                </a:ln>
                <a:solidFill>
                  <a:srgbClr val="C31C4F"/>
                </a:solidFill>
                <a:effectLst/>
                <a:uLnTx/>
                <a:uFillTx/>
                <a:latin typeface="+mj-lt"/>
                <a:ea typeface="+mj-ea"/>
                <a:cs typeface="Arial" panose="020B0604020202020204" pitchFamily="34" charset="0"/>
              </a:rPr>
              <a:t>Promo2</a:t>
            </a:r>
            <a:endParaRPr lang="en-US" altLang="en-IN" sz="2400" b="1" noProof="0" dirty="0">
              <a:ln>
                <a:noFill/>
              </a:ln>
              <a:solidFill>
                <a:srgbClr val="C31C4F"/>
              </a:solidFill>
              <a:effectLst/>
              <a:uLnTx/>
              <a:uFillTx/>
              <a:latin typeface="+mj-lt"/>
              <a:ea typeface="+mj-ea"/>
              <a:cs typeface="Arial" panose="020B0604020202020204" pitchFamily="34" charset="0"/>
            </a:endParaRPr>
          </a:p>
          <a:p>
            <a:pPr algn="ctr"/>
            <a:r>
              <a:rPr lang="en-US" altLang="en-IN" sz="2400" b="1" noProof="0" dirty="0">
                <a:ln>
                  <a:noFill/>
                </a:ln>
                <a:solidFill>
                  <a:srgbClr val="C31C4F"/>
                </a:solidFill>
                <a:effectLst/>
                <a:uLnTx/>
                <a:uFillTx/>
                <a:latin typeface="+mj-lt"/>
                <a:ea typeface="+mj-ea"/>
                <a:cs typeface="Arial" panose="020B0604020202020204" pitchFamily="34" charset="0"/>
              </a:rPr>
              <a:t>Month</a:t>
            </a:r>
            <a:endParaRPr lang="en-US" altLang="en-IN" sz="2400" b="1" noProof="0" dirty="0">
              <a:ln>
                <a:noFill/>
              </a:ln>
              <a:solidFill>
                <a:srgbClr val="C31C4F"/>
              </a:solidFill>
              <a:effectLst/>
              <a:uLnTx/>
              <a:uFillTx/>
              <a:latin typeface="+mj-lt"/>
              <a:ea typeface="+mj-ea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 t="23044"/>
          <a:stretch>
            <a:fillRect/>
          </a:stretch>
        </p:blipFill>
        <p:spPr>
          <a:xfrm>
            <a:off x="170180" y="713105"/>
            <a:ext cx="4415790" cy="124904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>
            <p:custDataLst>
              <p:tags r:id="rId9"/>
            </p:custDataLst>
          </p:nvPr>
        </p:nvCxnSpPr>
        <p:spPr>
          <a:xfrm flipV="1">
            <a:off x="3261360" y="2395220"/>
            <a:ext cx="690880" cy="360680"/>
          </a:xfrm>
          <a:prstGeom prst="straightConnector1">
            <a:avLst/>
          </a:prstGeom>
          <a:ln w="38100" cap="rnd">
            <a:solidFill>
              <a:srgbClr val="C31C4F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>
            <p:custDataLst>
              <p:tags r:id="rId10"/>
            </p:custDataLst>
          </p:nvPr>
        </p:nvCxnSpPr>
        <p:spPr>
          <a:xfrm>
            <a:off x="3277235" y="3079750"/>
            <a:ext cx="646430" cy="277495"/>
          </a:xfrm>
          <a:prstGeom prst="straightConnector1">
            <a:avLst/>
          </a:prstGeom>
          <a:ln w="38100" cap="rnd">
            <a:solidFill>
              <a:srgbClr val="C31C4F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 useBgFill="1">
        <p:nvSpPr>
          <p:cNvPr id="19" name="Text Box 18"/>
          <p:cNvSpPr txBox="1"/>
          <p:nvPr>
            <p:custDataLst>
              <p:tags r:id="rId11"/>
            </p:custDataLst>
          </p:nvPr>
        </p:nvSpPr>
        <p:spPr>
          <a:xfrm>
            <a:off x="4067175" y="3157220"/>
            <a:ext cx="518795" cy="514350"/>
          </a:xfrm>
          <a:prstGeom prst="rect">
            <a:avLst/>
          </a:prstGeom>
          <a:ln w="41275" cmpd="sng">
            <a:solidFill>
              <a:srgbClr val="C31C4F"/>
            </a:solidFill>
            <a:prstDash val="solid"/>
            <a:miter lim="800000"/>
          </a:ln>
        </p:spPr>
        <p:txBody>
          <a:bodyPr wrap="square" rtlCol="0">
            <a:noAutofit/>
          </a:bodyPr>
          <a:p>
            <a:pPr algn="ctr"/>
            <a:r>
              <a:rPr lang="en-US" altLang="en-IN" sz="2400" b="1" noProof="0" dirty="0">
                <a:ln>
                  <a:noFill/>
                </a:ln>
                <a:solidFill>
                  <a:srgbClr val="C31C4F"/>
                </a:solidFill>
                <a:effectLst/>
                <a:uLnTx/>
                <a:uFillTx/>
                <a:latin typeface="+mj-lt"/>
                <a:ea typeface="+mj-ea"/>
                <a:cs typeface="Arial" panose="020B0604020202020204" pitchFamily="34" charset="0"/>
              </a:rPr>
              <a:t>1</a:t>
            </a:r>
            <a:endParaRPr lang="en-US" altLang="en-IN" sz="2400" b="1" noProof="0" dirty="0">
              <a:ln>
                <a:noFill/>
              </a:ln>
              <a:solidFill>
                <a:srgbClr val="C31C4F"/>
              </a:solidFill>
              <a:effectLst/>
              <a:uLnTx/>
              <a:uFillTx/>
              <a:latin typeface="+mj-lt"/>
              <a:ea typeface="+mj-ea"/>
              <a:cs typeface="Arial" panose="020B0604020202020204" pitchFamily="34" charset="0"/>
            </a:endParaRPr>
          </a:p>
        </p:txBody>
      </p:sp>
      <p:sp useBgFill="1">
        <p:nvSpPr>
          <p:cNvPr id="20" name="Text Box 19"/>
          <p:cNvSpPr txBox="1"/>
          <p:nvPr>
            <p:custDataLst>
              <p:tags r:id="rId12"/>
            </p:custDataLst>
          </p:nvPr>
        </p:nvSpPr>
        <p:spPr>
          <a:xfrm>
            <a:off x="4067175" y="2111375"/>
            <a:ext cx="509905" cy="489585"/>
          </a:xfrm>
          <a:prstGeom prst="rect">
            <a:avLst/>
          </a:prstGeom>
          <a:ln w="41275" cmpd="sng">
            <a:solidFill>
              <a:srgbClr val="C31C4F"/>
            </a:solidFill>
            <a:prstDash val="solid"/>
            <a:miter lim="800000"/>
          </a:ln>
        </p:spPr>
        <p:txBody>
          <a:bodyPr wrap="square" rtlCol="0">
            <a:noAutofit/>
          </a:bodyPr>
          <a:p>
            <a:pPr algn="ctr"/>
            <a:r>
              <a:rPr lang="en-US" altLang="en-IN" sz="2400" b="1" noProof="0" dirty="0">
                <a:ln>
                  <a:noFill/>
                </a:ln>
                <a:solidFill>
                  <a:srgbClr val="C31C4F"/>
                </a:solidFill>
                <a:effectLst/>
                <a:uLnTx/>
                <a:uFillTx/>
                <a:latin typeface="+mj-lt"/>
                <a:ea typeface="+mj-ea"/>
                <a:cs typeface="Arial" panose="020B0604020202020204" pitchFamily="34" charset="0"/>
              </a:rPr>
              <a:t>0</a:t>
            </a:r>
            <a:endParaRPr lang="en-US" altLang="en-IN" sz="2400" b="1" noProof="0" dirty="0">
              <a:ln>
                <a:noFill/>
              </a:ln>
              <a:solidFill>
                <a:srgbClr val="C31C4F"/>
              </a:solidFill>
              <a:effectLst/>
              <a:uLnTx/>
              <a:uFillTx/>
              <a:latin typeface="+mj-lt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>
            <p:custDataLst>
              <p:tags r:id="rId1"/>
            </p:custDataLst>
          </p:nvPr>
        </p:nvSpPr>
        <p:spPr>
          <a:xfrm>
            <a:off x="-635" y="193675"/>
            <a:ext cx="5203825" cy="5835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3200" b="1" noProof="0" dirty="0">
                <a:ln>
                  <a:noFill/>
                </a:ln>
                <a:solidFill>
                  <a:srgbClr val="038497"/>
                </a:solidFill>
                <a:effectLst/>
                <a:uLnTx/>
                <a:uFillTx/>
                <a:latin typeface="Arial" panose="020B0604020202020204" pitchFamily="34" charset="0"/>
                <a:ea typeface="Kozuka Gothic Pr6N H" pitchFamily="34" charset="-128"/>
                <a:cs typeface="Arial" panose="020B0604020202020204" pitchFamily="34" charset="0"/>
              </a:rPr>
              <a:t># Customers &amp; StoreType</a:t>
            </a:r>
            <a:endParaRPr lang="en-US" sz="3200" b="1" noProof="0" dirty="0">
              <a:ln>
                <a:noFill/>
              </a:ln>
              <a:solidFill>
                <a:srgbClr val="038497"/>
              </a:solidFill>
              <a:effectLst/>
              <a:uLnTx/>
              <a:uFillTx/>
              <a:latin typeface="Arial" panose="020B0604020202020204" pitchFamily="34" charset="0"/>
              <a:ea typeface="Kozuka Gothic Pr6N H" pitchFamily="34" charset="-128"/>
              <a:cs typeface="Arial" panose="020B060402020202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70180" y="4373880"/>
            <a:ext cx="11633200" cy="19024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IN" altLang="en-US" sz="2800" b="1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Arial" panose="020B0604020202020204" pitchFamily="34" charset="0"/>
                <a:sym typeface="+mn-ea"/>
              </a:rPr>
              <a:t>INFERENCES:</a:t>
            </a:r>
            <a:endParaRPr lang="en-IN" altLang="en-US" sz="2800" b="1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j-lt"/>
              <a:ea typeface="+mj-ea"/>
              <a:cs typeface="Arial" panose="020B0604020202020204" pitchFamily="34" charset="0"/>
            </a:endParaRPr>
          </a:p>
          <a:p>
            <a:pPr>
              <a:lnSpc>
                <a:spcPct val="30000"/>
              </a:lnSpc>
            </a:pPr>
            <a:endParaRPr lang="en-IN" altLang="en-US" sz="2800"/>
          </a:p>
          <a:p>
            <a:pPr marL="457200" indent="-457200">
              <a:lnSpc>
                <a:spcPct val="110000"/>
              </a:lnSpc>
              <a:buFont typeface="Wingdings" panose="05000000000000000000" charset="0"/>
              <a:buChar char="o"/>
            </a:pPr>
            <a:r>
              <a:rPr lang="en-US" sz="2400">
                <a:sym typeface="+mn-ea"/>
              </a:rPr>
              <a:t>Store Type </a:t>
            </a:r>
            <a:r>
              <a:rPr lang="en-US" sz="2400" b="1">
                <a:sym typeface="+mn-ea"/>
              </a:rPr>
              <a:t>a</a:t>
            </a:r>
            <a:r>
              <a:rPr lang="en-US" sz="2400">
                <a:sym typeface="+mn-ea"/>
              </a:rPr>
              <a:t> served most of the customers, as the type a stores are also highest.</a:t>
            </a:r>
            <a:endParaRPr lang="en-US" sz="2400">
              <a:sym typeface="+mn-ea"/>
            </a:endParaRPr>
          </a:p>
          <a:p>
            <a:pPr marL="457200" indent="-457200">
              <a:lnSpc>
                <a:spcPct val="110000"/>
              </a:lnSpc>
              <a:buFont typeface="Wingdings" panose="05000000000000000000" charset="0"/>
              <a:buChar char="o"/>
            </a:pPr>
            <a:r>
              <a:rPr lang="en-US" sz="2400">
                <a:sym typeface="+mn-ea"/>
              </a:rPr>
              <a:t>But again </a:t>
            </a:r>
            <a:r>
              <a:rPr lang="en-US" sz="2400" b="1">
                <a:sym typeface="+mn-ea"/>
              </a:rPr>
              <a:t>Store Type b</a:t>
            </a:r>
            <a:r>
              <a:rPr lang="en-US" sz="2400">
                <a:sym typeface="+mn-ea"/>
              </a:rPr>
              <a:t> served double(approx) customer in term of average.</a:t>
            </a:r>
            <a:endParaRPr lang="en-US" sz="2400">
              <a:sym typeface="+mn-ea"/>
            </a:endParaRPr>
          </a:p>
          <a:p>
            <a:pPr marL="457200" indent="-457200">
              <a:lnSpc>
                <a:spcPct val="110000"/>
              </a:lnSpc>
              <a:buFont typeface="Wingdings" panose="05000000000000000000" charset="0"/>
              <a:buChar char="o"/>
            </a:pPr>
            <a:r>
              <a:rPr lang="en-US" sz="2400">
                <a:sym typeface="+mn-ea"/>
              </a:rPr>
              <a:t>As our end goal is to forecast sales we wont take obeservations with 0 customer.</a:t>
            </a:r>
            <a:endParaRPr lang="en-US" sz="2400">
              <a:sym typeface="+mn-ea"/>
            </a:endParaRP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t="786"/>
          <a:stretch>
            <a:fillRect/>
          </a:stretch>
        </p:blipFill>
        <p:spPr>
          <a:xfrm>
            <a:off x="952500" y="926465"/>
            <a:ext cx="3582035" cy="24834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t="3337"/>
          <a:stretch>
            <a:fillRect/>
          </a:stretch>
        </p:blipFill>
        <p:spPr>
          <a:xfrm>
            <a:off x="4738370" y="922020"/>
            <a:ext cx="4044315" cy="247078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14350" y="925830"/>
            <a:ext cx="313055" cy="224218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14350" y="693420"/>
            <a:ext cx="452755" cy="233045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674370" y="3371850"/>
            <a:ext cx="3860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Overall Customer Served</a:t>
            </a:r>
            <a:endParaRPr lang="en-US"/>
          </a:p>
        </p:txBody>
      </p:sp>
      <p:sp>
        <p:nvSpPr>
          <p:cNvPr id="22" name="Text Box 21"/>
          <p:cNvSpPr txBox="1"/>
          <p:nvPr>
            <p:custDataLst>
              <p:tags r:id="rId10"/>
            </p:custDataLst>
          </p:nvPr>
        </p:nvSpPr>
        <p:spPr>
          <a:xfrm>
            <a:off x="4970780" y="3371850"/>
            <a:ext cx="3878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Average Customer Served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>
            <p:custDataLst>
              <p:tags r:id="rId1"/>
            </p:custDataLst>
          </p:nvPr>
        </p:nvSpPr>
        <p:spPr>
          <a:xfrm>
            <a:off x="223520" y="284480"/>
            <a:ext cx="5203825" cy="5835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3200" b="1" noProof="0" dirty="0">
                <a:ln>
                  <a:noFill/>
                </a:ln>
                <a:solidFill>
                  <a:srgbClr val="038497"/>
                </a:solidFill>
                <a:effectLst/>
                <a:uLnTx/>
                <a:uFillTx/>
                <a:latin typeface="Arial" panose="020B0604020202020204" pitchFamily="34" charset="0"/>
                <a:ea typeface="Kozuka Gothic Pr6N H" pitchFamily="34" charset="-128"/>
                <a:cs typeface="Arial" panose="020B0604020202020204" pitchFamily="34" charset="0"/>
              </a:rPr>
              <a:t># CompetitionDistance</a:t>
            </a:r>
            <a:endParaRPr lang="en-US" sz="3200" b="1" noProof="0" dirty="0">
              <a:ln>
                <a:noFill/>
              </a:ln>
              <a:solidFill>
                <a:srgbClr val="038497"/>
              </a:solidFill>
              <a:effectLst/>
              <a:uLnTx/>
              <a:uFillTx/>
              <a:latin typeface="Arial" panose="020B0604020202020204" pitchFamily="34" charset="0"/>
              <a:ea typeface="Kozuka Gothic Pr6N H" pitchFamily="34" charset="-128"/>
              <a:cs typeface="Arial" panose="020B060402020202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23520" y="1412240"/>
            <a:ext cx="5137150" cy="46558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IN" altLang="en-US" sz="2800" b="1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Arial" panose="020B0604020202020204" pitchFamily="34" charset="0"/>
                <a:sym typeface="+mn-ea"/>
              </a:rPr>
              <a:t>INFERENCES:</a:t>
            </a:r>
            <a:endParaRPr lang="en-IN" altLang="en-US" sz="2800" b="1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j-lt"/>
              <a:ea typeface="+mj-ea"/>
              <a:cs typeface="Arial" panose="020B0604020202020204" pitchFamily="34" charset="0"/>
            </a:endParaRPr>
          </a:p>
          <a:p>
            <a:pPr>
              <a:lnSpc>
                <a:spcPct val="30000"/>
              </a:lnSpc>
            </a:pPr>
            <a:endParaRPr lang="en-IN" altLang="en-US" sz="2800"/>
          </a:p>
          <a:p>
            <a:pPr marL="457200" indent="-457200">
              <a:lnSpc>
                <a:spcPct val="110000"/>
              </a:lnSpc>
              <a:buFont typeface="Wingdings" panose="05000000000000000000" charset="0"/>
              <a:buChar char="o"/>
            </a:pPr>
            <a:r>
              <a:rPr lang="en-US" sz="2400">
                <a:sym typeface="+mn-ea"/>
              </a:rPr>
              <a:t>Competition Distance feature follow approximately pareto distribution. </a:t>
            </a:r>
            <a:endParaRPr lang="en-US" sz="2400">
              <a:sym typeface="+mn-ea"/>
            </a:endParaRPr>
          </a:p>
          <a:p>
            <a:pPr marL="457200" indent="-457200">
              <a:lnSpc>
                <a:spcPct val="110000"/>
              </a:lnSpc>
              <a:buFont typeface="Wingdings" panose="05000000000000000000" charset="0"/>
              <a:buChar char="o"/>
            </a:pPr>
            <a:endParaRPr lang="en-US" sz="2400">
              <a:sym typeface="+mn-ea"/>
            </a:endParaRPr>
          </a:p>
          <a:p>
            <a:pPr marL="457200" indent="-457200">
              <a:lnSpc>
                <a:spcPct val="110000"/>
              </a:lnSpc>
              <a:buFont typeface="Wingdings" panose="05000000000000000000" charset="0"/>
              <a:buChar char="o"/>
            </a:pPr>
            <a:r>
              <a:rPr lang="en-US" sz="2400">
                <a:sym typeface="+mn-ea"/>
              </a:rPr>
              <a:t>It States that Most of Competitors comapnies are Near to client’s Stores and very few are far then 10000.</a:t>
            </a:r>
            <a:endParaRPr lang="en-US" sz="2400">
              <a:sym typeface="+mn-ea"/>
            </a:endParaRPr>
          </a:p>
          <a:p>
            <a:pPr marL="457200" indent="-457200">
              <a:lnSpc>
                <a:spcPct val="110000"/>
              </a:lnSpc>
              <a:buFont typeface="Wingdings" panose="05000000000000000000" charset="0"/>
              <a:buChar char="o"/>
            </a:pPr>
            <a:endParaRPr lang="en-US" sz="2400">
              <a:sym typeface="+mn-ea"/>
            </a:endParaRPr>
          </a:p>
          <a:p>
            <a:pPr marL="457200" indent="-457200">
              <a:lnSpc>
                <a:spcPct val="110000"/>
              </a:lnSpc>
              <a:buFont typeface="Wingdings" panose="05000000000000000000" charset="0"/>
              <a:buChar char="o"/>
            </a:pPr>
            <a:r>
              <a:rPr lang="en-US" sz="2400">
                <a:sym typeface="+mn-ea"/>
              </a:rPr>
              <a:t>Capped Distribution with [0,10000] limit.</a:t>
            </a:r>
            <a:endParaRPr lang="en-US" sz="2400">
              <a:sym typeface="+mn-ea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346190" y="284480"/>
            <a:ext cx="5018405" cy="3096398"/>
            <a:chOff x="6442" y="1224"/>
            <a:chExt cx="7993" cy="5770"/>
          </a:xfrm>
        </p:grpSpPr>
        <p:pic>
          <p:nvPicPr>
            <p:cNvPr id="2" name="Picture 1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/>
            <a:srcRect b="-3179"/>
            <a:stretch>
              <a:fillRect/>
            </a:stretch>
          </p:blipFill>
          <p:spPr>
            <a:xfrm>
              <a:off x="6442" y="1224"/>
              <a:ext cx="7993" cy="5355"/>
            </a:xfrm>
            <a:prstGeom prst="rect">
              <a:avLst/>
            </a:prstGeom>
          </p:spPr>
        </p:pic>
        <p:sp>
          <p:nvSpPr>
            <p:cNvPr id="3" name="Text Box 2"/>
            <p:cNvSpPr txBox="1"/>
            <p:nvPr/>
          </p:nvSpPr>
          <p:spPr>
            <a:xfrm>
              <a:off x="7409" y="6308"/>
              <a:ext cx="6400" cy="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/>
                <a:t>Distance</a:t>
              </a:r>
              <a:endParaRPr lang="en-US"/>
            </a:p>
          </p:txBody>
        </p:sp>
      </p:grpSp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953250" y="3505835"/>
            <a:ext cx="4144010" cy="291401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>
            <p:custDataLst>
              <p:tags r:id="rId1"/>
            </p:custDataLst>
          </p:nvPr>
        </p:nvSpPr>
        <p:spPr>
          <a:xfrm>
            <a:off x="223520" y="284480"/>
            <a:ext cx="5203825" cy="5835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3200" b="1" noProof="0" dirty="0">
                <a:ln>
                  <a:noFill/>
                </a:ln>
                <a:solidFill>
                  <a:srgbClr val="038497"/>
                </a:solidFill>
                <a:effectLst/>
                <a:uLnTx/>
                <a:uFillTx/>
                <a:latin typeface="Arial" panose="020B0604020202020204" pitchFamily="34" charset="0"/>
                <a:ea typeface="Kozuka Gothic Pr6N H" pitchFamily="34" charset="-128"/>
                <a:cs typeface="Arial" panose="020B0604020202020204" pitchFamily="34" charset="0"/>
              </a:rPr>
              <a:t># </a:t>
            </a:r>
            <a:r>
              <a:rPr lang="en-IN" altLang="en-US" sz="3200" b="1" noProof="0" dirty="0">
                <a:ln>
                  <a:noFill/>
                </a:ln>
                <a:solidFill>
                  <a:srgbClr val="038497"/>
                </a:solidFill>
                <a:effectLst/>
                <a:uLnTx/>
                <a:uFillTx/>
                <a:latin typeface="Arial" panose="020B0604020202020204" pitchFamily="34" charset="0"/>
                <a:ea typeface="Kozuka Gothic Pr6N H" pitchFamily="34" charset="-128"/>
                <a:cs typeface="Arial" panose="020B0604020202020204" pitchFamily="34" charset="0"/>
              </a:rPr>
              <a:t>Assortment</a:t>
            </a:r>
            <a:endParaRPr lang="en-IN" altLang="en-US" sz="3200" b="1" noProof="0" dirty="0">
              <a:ln>
                <a:noFill/>
              </a:ln>
              <a:solidFill>
                <a:srgbClr val="038497"/>
              </a:solidFill>
              <a:effectLst/>
              <a:uLnTx/>
              <a:uFillTx/>
              <a:latin typeface="Arial" panose="020B0604020202020204" pitchFamily="34" charset="0"/>
              <a:ea typeface="Kozuka Gothic Pr6N H" pitchFamily="34" charset="-128"/>
              <a:cs typeface="Arial" panose="020B060402020202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70180" y="3546475"/>
            <a:ext cx="5137150" cy="31635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IN" altLang="en-US" sz="2800" b="1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Arial" panose="020B0604020202020204" pitchFamily="34" charset="0"/>
                <a:sym typeface="+mn-ea"/>
              </a:rPr>
              <a:t>INFERENCES:</a:t>
            </a:r>
            <a:endParaRPr lang="en-IN" altLang="en-US" sz="2800" b="1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j-lt"/>
              <a:ea typeface="+mj-ea"/>
              <a:cs typeface="Arial" panose="020B0604020202020204" pitchFamily="34" charset="0"/>
            </a:endParaRPr>
          </a:p>
          <a:p>
            <a:pPr>
              <a:lnSpc>
                <a:spcPct val="30000"/>
              </a:lnSpc>
            </a:pPr>
            <a:endParaRPr lang="en-IN" altLang="en-US" sz="2800"/>
          </a:p>
          <a:p>
            <a:pPr marL="457200" indent="-457200">
              <a:lnSpc>
                <a:spcPct val="110000"/>
              </a:lnSpc>
              <a:buFont typeface="Wingdings" panose="05000000000000000000" charset="0"/>
              <a:buChar char="o"/>
            </a:pPr>
            <a:r>
              <a:rPr lang="en-IN" altLang="en-US" sz="2400">
                <a:sym typeface="+mn-ea"/>
              </a:rPr>
              <a:t>No. of sales are are highest in basic Level Assortment.</a:t>
            </a:r>
            <a:endParaRPr lang="en-IN" altLang="en-US" sz="2400">
              <a:sym typeface="+mn-ea"/>
            </a:endParaRPr>
          </a:p>
          <a:p>
            <a:pPr marL="457200" indent="-457200">
              <a:lnSpc>
                <a:spcPct val="110000"/>
              </a:lnSpc>
              <a:buFont typeface="Wingdings" panose="05000000000000000000" charset="0"/>
              <a:buChar char="o"/>
            </a:pPr>
            <a:endParaRPr lang="en-IN" altLang="en-US" sz="2400">
              <a:sym typeface="+mn-ea"/>
            </a:endParaRPr>
          </a:p>
          <a:p>
            <a:pPr marL="457200" indent="-457200">
              <a:lnSpc>
                <a:spcPct val="100000"/>
              </a:lnSpc>
              <a:buFont typeface="Wingdings" panose="05000000000000000000" charset="0"/>
              <a:buChar char="o"/>
            </a:pPr>
            <a:r>
              <a:rPr lang="en-IN" altLang="en-US" sz="2400">
                <a:sym typeface="+mn-ea"/>
              </a:rPr>
              <a:t>Avg sales are highest In Assortment level extra even though No. of sales are less.</a:t>
            </a:r>
            <a:endParaRPr lang="en-US" sz="2400">
              <a:sym typeface="+mn-ea"/>
            </a:endParaRPr>
          </a:p>
          <a:p>
            <a:pPr marL="457200" indent="-457200">
              <a:lnSpc>
                <a:spcPct val="110000"/>
              </a:lnSpc>
              <a:buFont typeface="Wingdings" panose="05000000000000000000" charset="0"/>
              <a:buChar char="o"/>
            </a:pPr>
            <a:endParaRPr lang="en-US" sz="2400">
              <a:sym typeface="+mn-ea"/>
            </a:endParaRP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427345" y="727075"/>
            <a:ext cx="6435090" cy="42633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70230" y="1026795"/>
            <a:ext cx="3200400" cy="251968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123190"/>
            <a:ext cx="12192000" cy="29197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5" y="2351405"/>
            <a:ext cx="10515600" cy="1325563"/>
          </a:xfrm>
        </p:spPr>
        <p:txBody>
          <a:bodyPr/>
          <a:p>
            <a:r>
              <a:rPr lang="en-IN" altLang="en-US"/>
              <a:t>Model Selection And Training</a:t>
            </a:r>
            <a:endParaRPr lang="en-IN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327025" y="3935730"/>
            <a:ext cx="11539220" cy="21971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o"/>
            </a:pPr>
            <a:r>
              <a:rPr lang="en-IN" altLang="en-US" sz="2400"/>
              <a:t>Customers and Promo are top linearly correlated with Sales.</a:t>
            </a:r>
            <a:endParaRPr lang="en-IN" altLang="en-US" sz="2400"/>
          </a:p>
          <a:p>
            <a:pPr marL="342900" indent="-342900">
              <a:lnSpc>
                <a:spcPct val="130000"/>
              </a:lnSpc>
              <a:buFont typeface="Wingdings" panose="05000000000000000000" charset="0"/>
              <a:buChar char="o"/>
            </a:pPr>
            <a:r>
              <a:rPr lang="en-IN" altLang="en-US" sz="2400"/>
              <a:t>Other features shown neutral linear correlation, It might be because these features have non-linear correlation with Sales or No correlation.</a:t>
            </a:r>
            <a:endParaRPr lang="en-IN" altLang="en-US" sz="2400"/>
          </a:p>
          <a:p>
            <a:pPr marL="342900" indent="-342900">
              <a:buFont typeface="Wingdings" panose="05000000000000000000" charset="0"/>
              <a:buChar char="o"/>
            </a:pPr>
            <a:r>
              <a:rPr lang="en-IN" altLang="en-US" sz="2400"/>
              <a:t>So we are going to use Model with Non linear Hypothesis.</a:t>
            </a:r>
            <a:endParaRPr lang="en-IN" altLang="en-US"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" name="组合 12"/>
          <p:cNvGrpSpPr/>
          <p:nvPr/>
        </p:nvGrpSpPr>
        <p:grpSpPr>
          <a:xfrm>
            <a:off x="0" y="1491615"/>
            <a:ext cx="13785850" cy="4025265"/>
            <a:chOff x="-1" y="1700213"/>
            <a:chExt cx="7570988" cy="2854411"/>
          </a:xfrm>
          <a:solidFill>
            <a:srgbClr val="038497"/>
          </a:solidFill>
        </p:grpSpPr>
        <p:sp>
          <p:nvSpPr>
            <p:cNvPr id="5" name="矩形 4"/>
            <p:cNvSpPr/>
            <p:nvPr/>
          </p:nvSpPr>
          <p:spPr>
            <a:xfrm>
              <a:off x="-1" y="1700213"/>
              <a:ext cx="7327557" cy="28544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6656587" y="2668892"/>
              <a:ext cx="914400" cy="914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220" name="矩形 6"/>
          <p:cNvSpPr/>
          <p:nvPr/>
        </p:nvSpPr>
        <p:spPr>
          <a:xfrm>
            <a:off x="755015" y="2517140"/>
            <a:ext cx="11365865" cy="25031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Autofit/>
          </a:bodyPr>
          <a:p>
            <a:pPr marL="342900" indent="-342900" algn="just">
              <a:buFont typeface="Wingdings" panose="05000000000000000000" charset="0"/>
              <a:buChar char="o"/>
            </a:pPr>
            <a:r>
              <a:rPr lang="en-IN" altLang="zh-CN" sz="2800" dirty="0">
                <a:solidFill>
                  <a:srgbClr val="FFFFFF"/>
                </a:solidFill>
                <a:latin typeface="Calibri" panose="020F0502020204030204" pitchFamily="34" charset="0"/>
                <a:ea typeface="Microsoft YaHei Light" panose="020B0502040204020203" pitchFamily="34" charset="-122"/>
              </a:rPr>
              <a:t>S</a:t>
            </a:r>
            <a:r>
              <a:rPr lang="zh-CN" altLang="en-US" sz="2800" dirty="0">
                <a:solidFill>
                  <a:srgbClr val="FFFFFF"/>
                </a:solidFill>
                <a:latin typeface="Calibri" panose="020F0502020204030204" pitchFamily="34" charset="0"/>
                <a:ea typeface="Microsoft YaHei Light" panose="020B0502040204020203" pitchFamily="34" charset="-122"/>
              </a:rPr>
              <a:t>upport and utilize GPU Operations for Training the model.</a:t>
            </a:r>
            <a:endParaRPr lang="zh-CN" altLang="en-US" sz="2800" dirty="0">
              <a:solidFill>
                <a:srgbClr val="FFFFFF"/>
              </a:solidFill>
              <a:latin typeface="Calibri" panose="020F0502020204030204" pitchFamily="34" charset="0"/>
              <a:ea typeface="Microsoft YaHei Light" panose="020B0502040204020203" pitchFamily="34" charset="-122"/>
            </a:endParaRPr>
          </a:p>
          <a:p>
            <a:pPr algn="just">
              <a:buFont typeface="Wingdings" panose="05000000000000000000" charset="0"/>
            </a:pPr>
            <a:r>
              <a:rPr lang="zh-CN" altLang="en-US" sz="2800" dirty="0">
                <a:solidFill>
                  <a:srgbClr val="FFFFFF"/>
                </a:solidFill>
                <a:latin typeface="Calibri" panose="020F0502020204030204" pitchFamily="34" charset="0"/>
                <a:ea typeface="Microsoft YaHei Light" panose="020B0502040204020203" pitchFamily="34" charset="-122"/>
              </a:rPr>
              <a:t> </a:t>
            </a:r>
            <a:endParaRPr lang="zh-CN" altLang="en-US" sz="2800" dirty="0">
              <a:solidFill>
                <a:srgbClr val="FFFFFF"/>
              </a:solidFill>
              <a:latin typeface="Calibri" panose="020F0502020204030204" pitchFamily="34" charset="0"/>
              <a:ea typeface="Microsoft YaHei Light" panose="020B0502040204020203" pitchFamily="34" charset="-122"/>
            </a:endParaRPr>
          </a:p>
          <a:p>
            <a:pPr marL="342900" indent="-342900" algn="just">
              <a:buFont typeface="Wingdings" panose="05000000000000000000" charset="0"/>
              <a:buChar char="o"/>
            </a:pPr>
            <a:r>
              <a:rPr lang="zh-CN" altLang="en-US" sz="2800" dirty="0">
                <a:solidFill>
                  <a:srgbClr val="FFFFFF"/>
                </a:solidFill>
                <a:latin typeface="Calibri" panose="020F0502020204030204" pitchFamily="34" charset="0"/>
                <a:ea typeface="Microsoft YaHei Light" panose="020B0502040204020203" pitchFamily="34" charset="-122"/>
              </a:rPr>
              <a:t>As we have large dataset as well as GPU support</a:t>
            </a:r>
            <a:r>
              <a:rPr lang="en-IN" altLang="zh-CN" sz="2800" dirty="0">
                <a:solidFill>
                  <a:srgbClr val="FFFFFF"/>
                </a:solidFill>
                <a:latin typeface="Calibri" panose="020F0502020204030204" pitchFamily="34" charset="0"/>
                <a:ea typeface="Microsoft YaHei Light" panose="020B0502040204020203" pitchFamily="34" charset="-122"/>
              </a:rPr>
              <a:t> for </a:t>
            </a:r>
            <a:r>
              <a:rPr lang="zh-CN" altLang="en-US" sz="2800" dirty="0">
                <a:solidFill>
                  <a:srgbClr val="FFFFFF"/>
                </a:solidFill>
                <a:latin typeface="Calibri" panose="020F0502020204030204" pitchFamily="34" charset="0"/>
                <a:ea typeface="Microsoft YaHei Light" panose="020B0502040204020203" pitchFamily="34" charset="-122"/>
              </a:rPr>
              <a:t>XGboost</a:t>
            </a:r>
            <a:r>
              <a:rPr lang="en-IN" altLang="zh-CN" sz="2800" dirty="0">
                <a:solidFill>
                  <a:srgbClr val="FFFFFF"/>
                </a:solidFill>
                <a:latin typeface="Calibri" panose="020F0502020204030204" pitchFamily="34" charset="0"/>
                <a:ea typeface="Microsoft YaHei Light" panose="020B0502040204020203" pitchFamily="34" charset="-122"/>
              </a:rPr>
              <a:t>. </a:t>
            </a:r>
            <a:endParaRPr lang="en-IN" altLang="zh-CN" sz="2800" dirty="0">
              <a:solidFill>
                <a:srgbClr val="FFFFFF"/>
              </a:solidFill>
              <a:latin typeface="Calibri" panose="020F0502020204030204" pitchFamily="34" charset="0"/>
              <a:ea typeface="Microsoft YaHei Light" panose="020B0502040204020203" pitchFamily="34" charset="-122"/>
            </a:endParaRPr>
          </a:p>
        </p:txBody>
      </p:sp>
      <p:sp>
        <p:nvSpPr>
          <p:cNvPr id="9221" name="矩形 7"/>
          <p:cNvSpPr/>
          <p:nvPr/>
        </p:nvSpPr>
        <p:spPr>
          <a:xfrm>
            <a:off x="496570" y="1639570"/>
            <a:ext cx="6407785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IN" altLang="en-US" sz="4400" dirty="0">
                <a:solidFill>
                  <a:srgbClr val="FFFFFF"/>
                </a:solidFill>
                <a:latin typeface="Calibri" panose="020F0502020204030204" pitchFamily="34" charset="0"/>
                <a:ea typeface="Microsoft YaHei Light" panose="020B0502040204020203" pitchFamily="34" charset="-122"/>
              </a:rPr>
              <a:t>Why XGBoost </a:t>
            </a:r>
            <a:r>
              <a:rPr lang="en-IN" altLang="en-US" sz="4400" dirty="0">
                <a:solidFill>
                  <a:srgbClr val="FFFFFF"/>
                </a:solidFill>
                <a:latin typeface="Calibri" panose="020F0502020204030204" pitchFamily="34" charset="0"/>
                <a:ea typeface="Microsoft YaHei Light" panose="020B0502040204020203" pitchFamily="34" charset="-122"/>
              </a:rPr>
              <a:t>Regressor ?</a:t>
            </a:r>
            <a:endParaRPr lang="en-IN" altLang="en-US" sz="4400" dirty="0">
              <a:solidFill>
                <a:srgbClr val="FFFFFF"/>
              </a:solidFill>
              <a:latin typeface="Calibri" panose="020F0502020204030204" pitchFamily="34" charset="0"/>
              <a:ea typeface="Microsoft YaHei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Feature Importance ?</a:t>
            </a:r>
            <a:endParaRPr lang="en-IN" altLang="en-US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57985" y="1511935"/>
            <a:ext cx="8340090" cy="482727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Hyper Parameter Tuning and best Parameters?</a:t>
            </a:r>
            <a:endParaRPr lang="en-IN" altLang="en-US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864225" y="1691005"/>
            <a:ext cx="4707255" cy="31070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35330" y="2128520"/>
            <a:ext cx="4109720" cy="205486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2730" y="365125"/>
            <a:ext cx="11785600" cy="1325880"/>
          </a:xfrm>
        </p:spPr>
        <p:txBody>
          <a:bodyPr/>
          <a:p>
            <a:pPr algn="ctr"/>
            <a:r>
              <a:rPr lang="en-IN" altLang="en-US"/>
              <a:t>Evaluation using Root Mean Squared Error</a:t>
            </a:r>
            <a:endParaRPr lang="en-IN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875665" y="4400550"/>
            <a:ext cx="101498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600"/>
              <a:t>Final Cross validation Score 810.57</a:t>
            </a:r>
            <a:endParaRPr lang="en-US" sz="3600"/>
          </a:p>
        </p:txBody>
      </p:sp>
      <p:sp>
        <p:nvSpPr>
          <p:cNvPr id="9" name="Text Box 8"/>
          <p:cNvSpPr txBox="1"/>
          <p:nvPr/>
        </p:nvSpPr>
        <p:spPr>
          <a:xfrm>
            <a:off x="1468120" y="2230120"/>
            <a:ext cx="83223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sz="3600"/>
              <a:t>Training error : 726.666</a:t>
            </a:r>
            <a:endParaRPr lang="en-US" sz="3600"/>
          </a:p>
          <a:p>
            <a:pPr algn="ctr">
              <a:buClrTx/>
              <a:buSzTx/>
              <a:buFontTx/>
            </a:pPr>
            <a:r>
              <a:rPr lang="en-US" sz="3600"/>
              <a:t>Testing error : 886.539</a:t>
            </a:r>
            <a:endParaRPr lang="en-US" sz="3600"/>
          </a:p>
        </p:txBody>
      </p:sp>
      <p:sp>
        <p:nvSpPr>
          <p:cNvPr id="10" name="Text Box 9"/>
          <p:cNvSpPr txBox="1"/>
          <p:nvPr/>
        </p:nvSpPr>
        <p:spPr>
          <a:xfrm>
            <a:off x="951865" y="3606800"/>
            <a:ext cx="99523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sz="3600"/>
              <a:t>Radomized Search BestScore 810.57</a:t>
            </a:r>
            <a:endParaRPr lang="en-US" sz="3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Conclusion :</a:t>
            </a:r>
            <a:endParaRPr lang="en-IN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3315335" y="38055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356360" y="1544955"/>
            <a:ext cx="8789035" cy="43421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Sales Influencers: Promotions, competition, holidays, and store characteristics significantly impact sales. </a:t>
            </a:r>
            <a:r>
              <a:rPr lang="en-IN" altLang="en-US"/>
              <a:t>1st </a:t>
            </a:r>
            <a:r>
              <a:rPr lang="en-US"/>
              <a:t>Promotional activities generally boost sales, but the effect varies across different store types.</a:t>
            </a:r>
            <a:r>
              <a:rPr lang="en-IN" altLang="en-US"/>
              <a:t> </a:t>
            </a:r>
            <a:endParaRPr lang="en-IN" altLang="en-US"/>
          </a:p>
          <a:p>
            <a:endParaRPr lang="en-US"/>
          </a:p>
          <a:p>
            <a:r>
              <a:rPr lang="en-US"/>
              <a:t>Data Quality: Cleaning the dataset by removing entries with zero sales due to store closures or holidays improved the accuracy of our model.</a:t>
            </a:r>
            <a:endParaRPr lang="en-US"/>
          </a:p>
          <a:p>
            <a:endParaRPr lang="en-US"/>
          </a:p>
          <a:p>
            <a:r>
              <a:rPr lang="en-US"/>
              <a:t>Model Selection: Given the non-linear nature of the data, XGBoost Regressor was chosen for its efficiency in handling large datasets and its capability to leverage GPU support.</a:t>
            </a:r>
            <a:endParaRPr lang="en-US"/>
          </a:p>
          <a:p>
            <a:endParaRPr lang="en-US"/>
          </a:p>
          <a:p>
            <a:r>
              <a:rPr lang="en-US"/>
              <a:t>Feature Importance: Features such as customer</a:t>
            </a:r>
            <a:r>
              <a:rPr lang="en-IN" altLang="en-US"/>
              <a:t> count,</a:t>
            </a:r>
            <a:r>
              <a:rPr lang="en-US"/>
              <a:t> </a:t>
            </a:r>
            <a:r>
              <a:rPr lang="en-IN" altLang="en-US"/>
              <a:t>StoreType </a:t>
            </a:r>
            <a:r>
              <a:rPr lang="en-US"/>
              <a:t>and promotional activities were found to be highly correlated with sales, while others showed non-linear relationships.</a:t>
            </a:r>
            <a:endParaRPr lang="en-US"/>
          </a:p>
          <a:p>
            <a:endParaRPr lang="en-US"/>
          </a:p>
          <a:p>
            <a:r>
              <a:rPr lang="en-US"/>
              <a:t>Performance: The final model achieved a training error of 726.666 and a testing error of 886.539, demonstrating robust predictive performance.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b="10854"/>
          <a:stretch>
            <a:fillRect/>
          </a:stretch>
        </p:blipFill>
        <p:spPr>
          <a:xfrm>
            <a:off x="6096635" y="3959860"/>
            <a:ext cx="5967095" cy="29781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88740" y="3206115"/>
            <a:ext cx="5497830" cy="217106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31C4F"/>
                </a:solidFill>
                <a:effectLst/>
                <a:uLnTx/>
                <a:uFillTx/>
                <a:latin typeface="+mj-lt"/>
                <a:ea typeface="+mj-ea"/>
                <a:cs typeface="Arial" panose="020B0604020202020204" pitchFamily="34" charset="0"/>
              </a:rPr>
              <a:t>FORECASTING </a:t>
            </a:r>
            <a:br>
              <a:rPr kumimoji="0" lang="en-I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31C4F"/>
                </a:solidFill>
                <a:effectLst/>
                <a:uLnTx/>
                <a:uFillTx/>
                <a:latin typeface="+mj-lt"/>
                <a:ea typeface="+mj-ea"/>
                <a:cs typeface="Arial" panose="020B0604020202020204" pitchFamily="34" charset="0"/>
              </a:rPr>
            </a:br>
            <a:r>
              <a:rPr kumimoji="0" lang="en-I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31C4F"/>
                </a:solidFill>
                <a:effectLst/>
                <a:uLnTx/>
                <a:uFillTx/>
                <a:latin typeface="+mj-lt"/>
                <a:ea typeface="+mj-ea"/>
                <a:cs typeface="Arial" panose="020B0604020202020204" pitchFamily="34" charset="0"/>
              </a:rPr>
              <a:t>SALES</a:t>
            </a:r>
            <a:endParaRPr kumimoji="0" lang="en-IN" altLang="en-US" b="1" i="0" u="none" strike="noStrike" kern="1200" cap="none" spc="0" normalizeH="0" baseline="0" noProof="0" dirty="0">
              <a:ln>
                <a:noFill/>
              </a:ln>
              <a:solidFill>
                <a:srgbClr val="C31C4F"/>
              </a:solidFill>
              <a:effectLst/>
              <a:uLnTx/>
              <a:uFillTx/>
              <a:latin typeface="+mj-lt"/>
              <a:ea typeface="+mj-ea"/>
              <a:cs typeface="Arial" panose="020B0604020202020204" pitchFamily="34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757035" y="13970"/>
            <a:ext cx="9596755" cy="79248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en-US" sz="3600" b="1" strike="noStrike" kern="1200" cap="none" spc="0" normalizeH="0" baseline="0" noProof="0" dirty="0">
                <a:ln>
                  <a:noFill/>
                </a:ln>
                <a:solidFill>
                  <a:srgbClr val="094484"/>
                </a:solidFill>
                <a:effectLst/>
                <a:uLnTx/>
                <a:uFillTx/>
                <a:latin typeface="+mj-lt"/>
                <a:ea typeface="+mj-ea"/>
                <a:cs typeface="Arial" panose="020B0604020202020204" pitchFamily="34" charset="0"/>
              </a:rPr>
              <a:t>PROBLEM STATEMENT </a:t>
            </a:r>
            <a:endParaRPr kumimoji="0" lang="en-IN" altLang="en-US" sz="3600" b="1" strike="noStrike" kern="1200" cap="none" spc="0" normalizeH="0" baseline="0" noProof="0" dirty="0">
              <a:ln>
                <a:noFill/>
              </a:ln>
              <a:solidFill>
                <a:srgbClr val="094484"/>
              </a:solidFill>
              <a:effectLst/>
              <a:uLnTx/>
              <a:uFillTx/>
              <a:latin typeface="+mj-lt"/>
              <a:ea typeface="+mj-ea"/>
              <a:cs typeface="Arial" panose="020B060402020202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55295" y="335915"/>
            <a:ext cx="11737340" cy="25952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3200" b="1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Arial" panose="020B0604020202020204" pitchFamily="34" charset="0"/>
              </a:rPr>
              <a:t>DATA OVERVIEW</a:t>
            </a:r>
            <a:endParaRPr lang="en-IN" altLang="en-US" sz="3200" b="1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j-lt"/>
              <a:ea typeface="+mj-ea"/>
              <a:cs typeface="Arial" panose="020B0604020202020204" pitchFamily="34" charset="0"/>
            </a:endParaRPr>
          </a:p>
          <a:p>
            <a:pPr>
              <a:lnSpc>
                <a:spcPct val="30000"/>
              </a:lnSpc>
            </a:pPr>
            <a:endParaRPr lang="en-IN" altLang="en-US" sz="3200" b="1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j-lt"/>
              <a:ea typeface="+mj-ea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/>
              <a:t>Historical sales data available for 1,115 XYZ </a:t>
            </a:r>
            <a:r>
              <a:rPr lang="en-IN" altLang="en-US" sz="3200"/>
              <a:t>Drug </a:t>
            </a:r>
            <a:r>
              <a:rPr lang="en-US" sz="3200"/>
              <a:t>stores.</a:t>
            </a:r>
            <a:endParaRPr lang="en-US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/>
              <a:t>Objective:</a:t>
            </a:r>
            <a:r>
              <a:rPr lang="en-US" sz="3200"/>
              <a:t> </a:t>
            </a:r>
            <a:r>
              <a:rPr lang="en-US" sz="3200">
                <a:highlight>
                  <a:srgbClr val="FFFF00"/>
                </a:highlight>
              </a:rPr>
              <a:t>Forecast</a:t>
            </a:r>
            <a:r>
              <a:rPr lang="en-US" sz="3200"/>
              <a:t> the "</a:t>
            </a:r>
            <a:r>
              <a:rPr lang="en-US" sz="3200">
                <a:highlight>
                  <a:srgbClr val="FFFF00"/>
                </a:highlight>
              </a:rPr>
              <a:t>Sales</a:t>
            </a:r>
            <a:r>
              <a:rPr lang="en-US" sz="3200"/>
              <a:t>" column for the test set.</a:t>
            </a:r>
            <a:endParaRPr lang="en-US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/>
              <a:t>Note: Some stores were temporarily closed for refurbishment.</a:t>
            </a:r>
            <a:endParaRPr lang="en-US" sz="3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4411663" y="2366963"/>
            <a:ext cx="694055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lt"/>
                <a:ea typeface="Kozuka Gothic Pr6N H" pitchFamily="34" charset="-128"/>
                <a:cs typeface="Arial" panose="020B0604020202020204" pitchFamily="34" charset="0"/>
              </a:rPr>
              <a:t>THANKS </a:t>
            </a:r>
            <a:br>
              <a:rPr kumimoji="0" lang="en-US" altLang="zh-CN" sz="6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lt"/>
                <a:ea typeface="Kozuka Gothic Pr6N H" pitchFamily="34" charset="-128"/>
                <a:cs typeface="Arial" panose="020B0604020202020204" pitchFamily="34" charset="0"/>
              </a:rPr>
            </a:b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lt"/>
                <a:ea typeface="Kozuka Gothic Pr6N H" pitchFamily="34" charset="-128"/>
                <a:cs typeface="Arial" panose="020B0604020202020204" pitchFamily="34" charset="0"/>
              </a:rPr>
              <a:t>FOR</a:t>
            </a:r>
            <a:r>
              <a:rPr kumimoji="0" lang="en-IN" alt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lt"/>
                <a:ea typeface="Kozuka Gothic Pr6N H" pitchFamily="34" charset="-128"/>
                <a:cs typeface="Arial" panose="020B0604020202020204" pitchFamily="34" charset="0"/>
              </a:rPr>
              <a:t> </a:t>
            </a: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WATCHING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 Box 3"/>
          <p:cNvSpPr txBox="1"/>
          <p:nvPr>
            <p:custDataLst>
              <p:tags r:id="rId1"/>
            </p:custDataLst>
          </p:nvPr>
        </p:nvSpPr>
        <p:spPr>
          <a:xfrm>
            <a:off x="7012305" y="4754880"/>
            <a:ext cx="3939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600" b="1">
                <a:solidFill>
                  <a:srgbClr val="038497"/>
                </a:solidFill>
              </a:rPr>
              <a:t>BY : AKESH KUMAR</a:t>
            </a:r>
            <a:endParaRPr lang="en-IN" altLang="en-US" sz="3600" b="1">
              <a:solidFill>
                <a:srgbClr val="038497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069439" y="66072"/>
            <a:ext cx="6940634" cy="2387600"/>
          </a:xfrm>
        </p:spPr>
        <p:txBody>
          <a:bodyPr/>
          <a:p>
            <a:r>
              <a:rPr lang="en-IN" altLang="en-US"/>
              <a:t>Model Evaluation Metrics</a:t>
            </a:r>
            <a:endParaRPr lang="en-IN" altLang="en-US"/>
          </a:p>
        </p:txBody>
      </p:sp>
      <p:pic>
        <p:nvPicPr>
          <p:cNvPr id="5" name="Picture 4"/>
          <p:cNvPicPr/>
          <p:nvPr/>
        </p:nvPicPr>
        <p:blipFill>
          <a:blip r:embed="rId1"/>
        </p:blipFill>
        <p:spPr>
          <a:xfrm>
            <a:off x="4970780" y="2707005"/>
            <a:ext cx="6079490" cy="25012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99415" y="12509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HOW DATA LOOKS LIKE ?</a:t>
            </a:r>
            <a:endParaRPr kumimoji="0" lang="en-IN" altLang="zh-CN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2906395" y="1612265"/>
            <a:ext cx="3067685" cy="1238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2000" b="1">
                <a:solidFill>
                  <a:srgbClr val="FF0000"/>
                </a:solidFill>
              </a:rPr>
              <a:t>Store</a:t>
            </a:r>
            <a:r>
              <a:rPr lang="en-IN" altLang="en-US"/>
              <a:t>, DayOfWeeK, Date, Sales, Customers, Open, Promo, StateHoliday, SchoolHoliday</a:t>
            </a:r>
            <a:endParaRPr lang="en-IN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330835" y="4582160"/>
            <a:ext cx="3348990" cy="1783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solidFill>
                  <a:srgbClr val="FF0000"/>
                </a:solidFill>
              </a:rPr>
              <a:t>Store</a:t>
            </a:r>
            <a:r>
              <a:rPr lang="en-US"/>
              <a:t>, StoreType, Assortment, CompetitionDistance, CompetitionOpenSinceMonth, CompetitionOpenSinceYear, Promo2, Promo2SinceWeek, Promo2SinceYear, PromoInterval</a:t>
            </a:r>
            <a:endParaRPr lang="en-US"/>
          </a:p>
        </p:txBody>
      </p:sp>
      <p:pic>
        <p:nvPicPr>
          <p:cNvPr id="21" name="Picture 20"/>
          <p:cNvPicPr/>
          <p:nvPr/>
        </p:nvPicPr>
        <p:blipFill>
          <a:blip r:embed="rId2"/>
        </p:blipFill>
        <p:spPr>
          <a:xfrm>
            <a:off x="4159885" y="2806700"/>
            <a:ext cx="1249680" cy="1243965"/>
          </a:xfrm>
          <a:prstGeom prst="rect">
            <a:avLst/>
          </a:prstGeom>
        </p:spPr>
      </p:pic>
      <p:pic>
        <p:nvPicPr>
          <p:cNvPr id="23" name="Picture 22"/>
          <p:cNvPicPr/>
          <p:nvPr>
            <p:custDataLst>
              <p:tags r:id="rId3"/>
            </p:custDataLst>
          </p:nvPr>
        </p:nvPicPr>
        <p:blipFill>
          <a:blip r:embed="rId2"/>
        </p:blipFill>
        <p:spPr>
          <a:xfrm rot="12360000" flipH="1">
            <a:off x="3611880" y="3836670"/>
            <a:ext cx="1414145" cy="1179195"/>
          </a:xfrm>
          <a:prstGeom prst="rect">
            <a:avLst/>
          </a:prstGeom>
        </p:spPr>
      </p:pic>
      <p:sp useBgFill="1">
        <p:nvSpPr>
          <p:cNvPr id="24" name="Text Box 23"/>
          <p:cNvSpPr txBox="1"/>
          <p:nvPr/>
        </p:nvSpPr>
        <p:spPr>
          <a:xfrm>
            <a:off x="5409565" y="3900805"/>
            <a:ext cx="2223770" cy="645160"/>
          </a:xfrm>
          <a:prstGeom prst="rect">
            <a:avLst/>
          </a:prstGeom>
          <a:ln w="41275" cmpd="sng">
            <a:solidFill>
              <a:srgbClr val="C31C4F"/>
            </a:solidFill>
            <a:prstDash val="solid"/>
            <a:miter lim="800000"/>
          </a:ln>
        </p:spPr>
        <p:txBody>
          <a:bodyPr wrap="square" rtlCol="0">
            <a:spAutoFit/>
          </a:bodyPr>
          <a:p>
            <a:r>
              <a:rPr lang="en-IN" altLang="en-US" sz="3600" b="1" noProof="0" dirty="0">
                <a:ln>
                  <a:noFill/>
                </a:ln>
                <a:solidFill>
                  <a:srgbClr val="C31C4F"/>
                </a:solidFill>
                <a:effectLst/>
                <a:uLnTx/>
                <a:uFillTx/>
                <a:latin typeface="+mj-lt"/>
                <a:ea typeface="+mj-ea"/>
                <a:cs typeface="Arial" panose="020B0604020202020204" pitchFamily="34" charset="0"/>
              </a:rPr>
              <a:t>MERGED</a:t>
            </a:r>
            <a:endParaRPr lang="en-IN" altLang="en-US" sz="3600" b="1" noProof="0" dirty="0">
              <a:ln>
                <a:noFill/>
              </a:ln>
              <a:solidFill>
                <a:srgbClr val="C31C4F"/>
              </a:solidFill>
              <a:effectLst/>
              <a:uLnTx/>
              <a:uFillTx/>
              <a:latin typeface="+mj-lt"/>
              <a:ea typeface="+mj-ea"/>
              <a:cs typeface="Arial" panose="020B0604020202020204" pitchFamily="34" charset="0"/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5333365" y="4679315"/>
            <a:ext cx="24822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On Common field </a:t>
            </a:r>
            <a:r>
              <a:rPr lang="en-IN" altLang="en-US" sz="2000" b="1">
                <a:solidFill>
                  <a:srgbClr val="FF0000"/>
                </a:solidFill>
              </a:rPr>
              <a:t>Store</a:t>
            </a:r>
            <a:endParaRPr lang="en-IN" altLang="en-US" sz="2000" b="1">
              <a:solidFill>
                <a:srgbClr val="FF0000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52400" y="1909445"/>
            <a:ext cx="3660775" cy="2562225"/>
            <a:chOff x="240" y="3007"/>
            <a:chExt cx="5765" cy="4035"/>
          </a:xfrm>
        </p:grpSpPr>
        <p:grpSp>
          <p:nvGrpSpPr>
            <p:cNvPr id="10" name="Group 9"/>
            <p:cNvGrpSpPr/>
            <p:nvPr/>
          </p:nvGrpSpPr>
          <p:grpSpPr>
            <a:xfrm>
              <a:off x="240" y="3007"/>
              <a:ext cx="4232" cy="3662"/>
              <a:chOff x="240" y="3007"/>
              <a:chExt cx="4232" cy="3662"/>
            </a:xfrm>
          </p:grpSpPr>
          <p:pic>
            <p:nvPicPr>
              <p:cNvPr id="6" name="Picture 5"/>
              <p:cNvPicPr/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</p:blipFill>
            <p:spPr>
              <a:xfrm>
                <a:off x="1211" y="3539"/>
                <a:ext cx="3261" cy="3130"/>
              </a:xfrm>
              <a:prstGeom prst="rect">
                <a:avLst/>
              </a:prstGeom>
            </p:spPr>
          </p:pic>
          <p:sp>
            <p:nvSpPr>
              <p:cNvPr id="7" name="Text Box 6"/>
              <p:cNvSpPr txBox="1"/>
              <p:nvPr/>
            </p:nvSpPr>
            <p:spPr>
              <a:xfrm>
                <a:off x="240" y="3587"/>
                <a:ext cx="208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IN" altLang="en-US"/>
                  <a:t>STORE.CSV</a:t>
                </a:r>
                <a:endParaRPr lang="en-IN" altLang="en-US"/>
              </a:p>
            </p:txBody>
          </p:sp>
          <p:sp>
            <p:nvSpPr>
              <p:cNvPr id="9" name="Text Box 8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2320" y="3007"/>
                <a:ext cx="208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IN" altLang="en-US"/>
                  <a:t>SALES.CSV</a:t>
                </a:r>
                <a:endParaRPr lang="en-IN" altLang="en-US"/>
              </a:p>
            </p:txBody>
          </p:sp>
        </p:grpSp>
        <p:sp>
          <p:nvSpPr>
            <p:cNvPr id="27" name="Text Box 26"/>
            <p:cNvSpPr txBox="1"/>
            <p:nvPr/>
          </p:nvSpPr>
          <p:spPr>
            <a:xfrm>
              <a:off x="3421" y="6066"/>
              <a:ext cx="2585" cy="40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/>
                <a:t>1017209 ×9</a:t>
              </a:r>
              <a:endParaRPr lang="en-US"/>
            </a:p>
          </p:txBody>
        </p:sp>
        <p:sp>
          <p:nvSpPr>
            <p:cNvPr id="28" name="Text Box 27"/>
            <p:cNvSpPr txBox="1"/>
            <p:nvPr>
              <p:custDataLst>
                <p:tags r:id="rId7"/>
              </p:custDataLst>
            </p:nvPr>
          </p:nvSpPr>
          <p:spPr>
            <a:xfrm>
              <a:off x="1946" y="6634"/>
              <a:ext cx="1773" cy="40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IN" altLang="en-US"/>
                <a:t>1115</a:t>
              </a:r>
              <a:r>
                <a:rPr lang="en-US"/>
                <a:t>×</a:t>
              </a:r>
              <a:r>
                <a:rPr lang="en-IN" altLang="en-US"/>
                <a:t>10</a:t>
              </a:r>
              <a:endParaRPr lang="en-IN" altLang="en-US"/>
            </a:p>
          </p:txBody>
        </p:sp>
      </p:grpSp>
      <p:pic>
        <p:nvPicPr>
          <p:cNvPr id="31" name="Picture 30"/>
          <p:cNvPicPr/>
          <p:nvPr>
            <p:custDataLst>
              <p:tags r:id="rId8"/>
            </p:custDataLst>
          </p:nvPr>
        </p:nvPicPr>
        <p:blipFill>
          <a:blip r:embed="rId2"/>
        </p:blipFill>
        <p:spPr>
          <a:xfrm rot="10320000" flipH="1" flipV="1">
            <a:off x="7221220" y="4986020"/>
            <a:ext cx="1480185" cy="1152525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8790305" y="3429000"/>
            <a:ext cx="2667000" cy="2627630"/>
            <a:chOff x="13687" y="1510"/>
            <a:chExt cx="4200" cy="4138"/>
          </a:xfrm>
        </p:grpSpPr>
        <p:pic>
          <p:nvPicPr>
            <p:cNvPr id="30" name="Picture 29"/>
            <p:cNvPicPr/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</p:blipFill>
          <p:spPr>
            <a:xfrm>
              <a:off x="13687" y="1510"/>
              <a:ext cx="4200" cy="3985"/>
            </a:xfrm>
            <a:prstGeom prst="rect">
              <a:avLst/>
            </a:prstGeom>
          </p:spPr>
        </p:pic>
        <p:sp>
          <p:nvSpPr>
            <p:cNvPr id="32" name="Text Box 31"/>
            <p:cNvSpPr txBox="1"/>
            <p:nvPr>
              <p:custDataLst>
                <p:tags r:id="rId11"/>
              </p:custDataLst>
            </p:nvPr>
          </p:nvSpPr>
          <p:spPr>
            <a:xfrm>
              <a:off x="15302" y="5240"/>
              <a:ext cx="2585" cy="40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/>
                <a:t>1017209 ×</a:t>
              </a:r>
              <a:r>
                <a:rPr lang="en-IN" altLang="en-US"/>
                <a:t>18</a:t>
              </a:r>
              <a:endParaRPr lang="en-IN" altLang="en-US"/>
            </a:p>
          </p:txBody>
        </p:sp>
      </p:grpSp>
      <p:sp>
        <p:nvSpPr>
          <p:cNvPr id="34" name="Text Box 33"/>
          <p:cNvSpPr txBox="1"/>
          <p:nvPr/>
        </p:nvSpPr>
        <p:spPr>
          <a:xfrm>
            <a:off x="7815580" y="1248410"/>
            <a:ext cx="4060825" cy="2338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solidFill>
                  <a:srgbClr val="FF0000"/>
                </a:solidFill>
              </a:rPr>
              <a:t>Store</a:t>
            </a:r>
            <a:r>
              <a:rPr lang="en-US"/>
              <a:t>, DayOfWeek, Date, Sales, Customers, Open, Promo, StateHoliday, SchoolHoliday, StoreType, Assortment, CompetitionDistance, CompetitionOpenSinceMonth, CompetitionOpenSinceYear, Promo2, Promo2SinceWeek, Promo2SinceYear, PromoInterval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99415" y="12509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HOW DATA LOOKS LIKE ?</a:t>
            </a:r>
            <a:endParaRPr kumimoji="0" lang="en-IN" altLang="zh-CN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0805" y="1560830"/>
            <a:ext cx="7571740" cy="21031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76225" y="4072255"/>
            <a:ext cx="10761980" cy="1783715"/>
          </a:xfrm>
          <a:prstGeom prst="rect">
            <a:avLst/>
          </a:prstGeom>
        </p:spPr>
      </p:pic>
      <p:sp>
        <p:nvSpPr>
          <p:cNvPr id="8" name="Text Box 7"/>
          <p:cNvSpPr txBox="1"/>
          <p:nvPr>
            <p:custDataLst>
              <p:tags r:id="rId6"/>
            </p:custDataLst>
          </p:nvPr>
        </p:nvSpPr>
        <p:spPr>
          <a:xfrm>
            <a:off x="9783445" y="3822700"/>
            <a:ext cx="1320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SALES.CSV</a:t>
            </a:r>
            <a:endParaRPr lang="en-IN" altLang="en-US"/>
          </a:p>
        </p:txBody>
      </p:sp>
      <p:sp useBgFill="1">
        <p:nvSpPr>
          <p:cNvPr id="11" name="Text Box 10"/>
          <p:cNvSpPr txBox="1"/>
          <p:nvPr>
            <p:custDataLst>
              <p:tags r:id="rId7"/>
            </p:custDataLst>
          </p:nvPr>
        </p:nvSpPr>
        <p:spPr>
          <a:xfrm>
            <a:off x="9039860" y="3427095"/>
            <a:ext cx="1796415" cy="645160"/>
          </a:xfrm>
          <a:prstGeom prst="rect">
            <a:avLst/>
          </a:prstGeom>
          <a:ln w="41275" cmpd="sng">
            <a:solidFill>
              <a:srgbClr val="C31C4F"/>
            </a:solidFill>
            <a:prstDash val="solid"/>
            <a:miter lim="800000"/>
          </a:ln>
        </p:spPr>
        <p:txBody>
          <a:bodyPr wrap="square" rtlCol="0">
            <a:spAutoFit/>
          </a:bodyPr>
          <a:p>
            <a:r>
              <a:rPr lang="en-IN" altLang="en-US" sz="3600" b="1" noProof="0" dirty="0">
                <a:ln>
                  <a:noFill/>
                </a:ln>
                <a:solidFill>
                  <a:srgbClr val="C31C4F"/>
                </a:solidFill>
                <a:effectLst/>
                <a:uLnTx/>
                <a:uFillTx/>
                <a:latin typeface="+mj-lt"/>
                <a:ea typeface="+mj-ea"/>
                <a:cs typeface="Arial" panose="020B0604020202020204" pitchFamily="34" charset="0"/>
              </a:rPr>
              <a:t>SALES</a:t>
            </a:r>
            <a:endParaRPr lang="en-IN" altLang="en-US" sz="3600" b="1" noProof="0" dirty="0">
              <a:ln>
                <a:noFill/>
              </a:ln>
              <a:solidFill>
                <a:srgbClr val="C31C4F"/>
              </a:solidFill>
              <a:effectLst/>
              <a:uLnTx/>
              <a:uFillTx/>
              <a:latin typeface="+mj-lt"/>
              <a:ea typeface="+mj-ea"/>
              <a:cs typeface="Arial" panose="020B0604020202020204" pitchFamily="34" charset="0"/>
            </a:endParaRPr>
          </a:p>
        </p:txBody>
      </p:sp>
      <p:sp useBgFill="1">
        <p:nvSpPr>
          <p:cNvPr id="12" name="Text Box 11"/>
          <p:cNvSpPr txBox="1"/>
          <p:nvPr>
            <p:custDataLst>
              <p:tags r:id="rId8"/>
            </p:custDataLst>
          </p:nvPr>
        </p:nvSpPr>
        <p:spPr>
          <a:xfrm>
            <a:off x="8016240" y="1277620"/>
            <a:ext cx="1767205" cy="645160"/>
          </a:xfrm>
          <a:prstGeom prst="rect">
            <a:avLst/>
          </a:prstGeom>
          <a:ln w="41275" cmpd="sng">
            <a:solidFill>
              <a:srgbClr val="C31C4F"/>
            </a:solidFill>
            <a:prstDash val="solid"/>
            <a:miter lim="800000"/>
          </a:ln>
        </p:spPr>
        <p:txBody>
          <a:bodyPr wrap="square" rtlCol="0">
            <a:spAutoFit/>
          </a:bodyPr>
          <a:p>
            <a:r>
              <a:rPr lang="en-IN" altLang="en-US" sz="3600" b="1" noProof="0" dirty="0">
                <a:ln>
                  <a:noFill/>
                </a:ln>
                <a:solidFill>
                  <a:srgbClr val="C31C4F"/>
                </a:solidFill>
                <a:effectLst/>
                <a:uLnTx/>
                <a:uFillTx/>
                <a:latin typeface="+mj-lt"/>
                <a:ea typeface="+mj-ea"/>
                <a:cs typeface="Arial" panose="020B0604020202020204" pitchFamily="34" charset="0"/>
              </a:rPr>
              <a:t>STORE</a:t>
            </a:r>
            <a:endParaRPr lang="en-IN" altLang="en-US" sz="3600" b="1" noProof="0" dirty="0">
              <a:ln>
                <a:noFill/>
              </a:ln>
              <a:solidFill>
                <a:srgbClr val="C31C4F"/>
              </a:solidFill>
              <a:effectLst/>
              <a:uLnTx/>
              <a:uFillTx/>
              <a:latin typeface="+mj-lt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99415" y="12509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HOW DATA LOOKS LIKE ?</a:t>
            </a:r>
            <a:endParaRPr kumimoji="0" lang="en-IN" altLang="zh-CN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 useBgFill="1">
        <p:nvSpPr>
          <p:cNvPr id="12" name="Text Box 11"/>
          <p:cNvSpPr txBox="1"/>
          <p:nvPr>
            <p:custDataLst>
              <p:tags r:id="rId2"/>
            </p:custDataLst>
          </p:nvPr>
        </p:nvSpPr>
        <p:spPr>
          <a:xfrm>
            <a:off x="9307195" y="622300"/>
            <a:ext cx="2342515" cy="645160"/>
          </a:xfrm>
          <a:prstGeom prst="rect">
            <a:avLst/>
          </a:prstGeom>
          <a:ln w="41275" cmpd="sng">
            <a:solidFill>
              <a:srgbClr val="C31C4F"/>
            </a:solidFill>
            <a:prstDash val="solid"/>
            <a:miter lim="800000"/>
          </a:ln>
        </p:spPr>
        <p:txBody>
          <a:bodyPr wrap="square" rtlCol="0">
            <a:spAutoFit/>
          </a:bodyPr>
          <a:p>
            <a:r>
              <a:rPr lang="en-IN" altLang="en-US" sz="3600" b="1" noProof="0" dirty="0">
                <a:ln>
                  <a:noFill/>
                </a:ln>
                <a:solidFill>
                  <a:srgbClr val="C31C4F"/>
                </a:solidFill>
                <a:effectLst/>
                <a:uLnTx/>
                <a:uFillTx/>
                <a:latin typeface="+mj-lt"/>
                <a:ea typeface="+mj-ea"/>
                <a:cs typeface="Arial" panose="020B0604020202020204" pitchFamily="34" charset="0"/>
              </a:rPr>
              <a:t>MERGED</a:t>
            </a:r>
            <a:endParaRPr lang="en-IN" altLang="en-US" sz="3600" b="1" noProof="0" dirty="0">
              <a:ln>
                <a:noFill/>
              </a:ln>
              <a:solidFill>
                <a:srgbClr val="C31C4F"/>
              </a:solidFill>
              <a:effectLst/>
              <a:uLnTx/>
              <a:uFillTx/>
              <a:latin typeface="+mj-lt"/>
              <a:ea typeface="+mj-ea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58190" y="1098550"/>
            <a:ext cx="8450580" cy="54819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99415" y="12509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HOW DATA LOOKS LIKE ?</a:t>
            </a:r>
            <a:endParaRPr kumimoji="0" lang="en-IN" altLang="zh-CN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 useBgFill="1">
        <p:nvSpPr>
          <p:cNvPr id="12" name="Text Box 11"/>
          <p:cNvSpPr txBox="1"/>
          <p:nvPr>
            <p:custDataLst>
              <p:tags r:id="rId2"/>
            </p:custDataLst>
          </p:nvPr>
        </p:nvSpPr>
        <p:spPr>
          <a:xfrm>
            <a:off x="1555750" y="2865120"/>
            <a:ext cx="2002155" cy="645160"/>
          </a:xfrm>
          <a:prstGeom prst="rect">
            <a:avLst/>
          </a:prstGeom>
          <a:ln w="41275" cmpd="sng">
            <a:solidFill>
              <a:srgbClr val="C31C4F"/>
            </a:solidFill>
            <a:prstDash val="solid"/>
            <a:miter lim="800000"/>
          </a:ln>
        </p:spPr>
        <p:txBody>
          <a:bodyPr wrap="square" rtlCol="0">
            <a:spAutoFit/>
          </a:bodyPr>
          <a:p>
            <a:pPr algn="ctr"/>
            <a:r>
              <a:rPr lang="en-IN" altLang="en-US" sz="3600" b="1" noProof="0" dirty="0">
                <a:ln>
                  <a:noFill/>
                </a:ln>
                <a:solidFill>
                  <a:srgbClr val="C31C4F"/>
                </a:solidFill>
                <a:effectLst/>
                <a:uLnTx/>
                <a:uFillTx/>
                <a:latin typeface="+mj-lt"/>
                <a:ea typeface="+mj-ea"/>
                <a:cs typeface="Arial" panose="020B0604020202020204" pitchFamily="34" charset="0"/>
              </a:rPr>
              <a:t>TRAIN</a:t>
            </a:r>
            <a:endParaRPr lang="en-IN" altLang="en-US" sz="3600" b="1" noProof="0" dirty="0">
              <a:ln>
                <a:noFill/>
              </a:ln>
              <a:solidFill>
                <a:srgbClr val="C31C4F"/>
              </a:solidFill>
              <a:effectLst/>
              <a:uLnTx/>
              <a:uFillTx/>
              <a:latin typeface="+mj-lt"/>
              <a:ea typeface="+mj-ea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746500" y="1450975"/>
            <a:ext cx="4857750" cy="4152900"/>
          </a:xfrm>
          <a:prstGeom prst="rect">
            <a:avLst/>
          </a:prstGeom>
        </p:spPr>
      </p:pic>
      <p:sp useBgFill="1">
        <p:nvSpPr>
          <p:cNvPr id="3" name="Text Box 2"/>
          <p:cNvSpPr txBox="1"/>
          <p:nvPr>
            <p:custDataLst>
              <p:tags r:id="rId5"/>
            </p:custDataLst>
          </p:nvPr>
        </p:nvSpPr>
        <p:spPr>
          <a:xfrm>
            <a:off x="8979535" y="2992120"/>
            <a:ext cx="1584960" cy="645160"/>
          </a:xfrm>
          <a:prstGeom prst="rect">
            <a:avLst/>
          </a:prstGeom>
          <a:ln w="41275" cmpd="sng">
            <a:solidFill>
              <a:srgbClr val="C31C4F"/>
            </a:solidFill>
            <a:prstDash val="solid"/>
            <a:miter lim="800000"/>
          </a:ln>
        </p:spPr>
        <p:txBody>
          <a:bodyPr wrap="square" rtlCol="0">
            <a:spAutoFit/>
          </a:bodyPr>
          <a:p>
            <a:pPr algn="ctr"/>
            <a:r>
              <a:rPr lang="en-IN" altLang="en-US" sz="3600" b="1" noProof="0" dirty="0">
                <a:ln>
                  <a:noFill/>
                </a:ln>
                <a:solidFill>
                  <a:srgbClr val="C31C4F"/>
                </a:solidFill>
                <a:effectLst/>
                <a:uLnTx/>
                <a:uFillTx/>
                <a:latin typeface="+mj-lt"/>
                <a:ea typeface="+mj-ea"/>
                <a:cs typeface="Arial" panose="020B0604020202020204" pitchFamily="34" charset="0"/>
              </a:rPr>
              <a:t>TEST</a:t>
            </a:r>
            <a:endParaRPr lang="en-IN" altLang="en-US" sz="3600" b="1" noProof="0" dirty="0">
              <a:ln>
                <a:noFill/>
              </a:ln>
              <a:solidFill>
                <a:srgbClr val="C31C4F"/>
              </a:solidFill>
              <a:effectLst/>
              <a:uLnTx/>
              <a:uFillTx/>
              <a:latin typeface="+mj-lt"/>
              <a:ea typeface="+mj-ea"/>
              <a:cs typeface="Arial" panose="020B0604020202020204" pitchFamily="34" charset="0"/>
            </a:endParaRPr>
          </a:p>
        </p:txBody>
      </p:sp>
      <p:sp>
        <p:nvSpPr>
          <p:cNvPr id="28" name="Text Box 27"/>
          <p:cNvSpPr txBox="1"/>
          <p:nvPr>
            <p:custDataLst>
              <p:tags r:id="rId6"/>
            </p:custDataLst>
          </p:nvPr>
        </p:nvSpPr>
        <p:spPr>
          <a:xfrm>
            <a:off x="2272665" y="3510280"/>
            <a:ext cx="1473835" cy="4178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/>
              <a:t>780829</a:t>
            </a:r>
            <a:r>
              <a:rPr lang="en-US"/>
              <a:t>×</a:t>
            </a:r>
            <a:r>
              <a:rPr lang="en-IN" altLang="en-US"/>
              <a:t>22</a:t>
            </a:r>
            <a:endParaRPr lang="en-IN" altLang="en-US"/>
          </a:p>
        </p:txBody>
      </p:sp>
      <p:sp>
        <p:nvSpPr>
          <p:cNvPr id="6" name="Text Box 5"/>
          <p:cNvSpPr txBox="1"/>
          <p:nvPr>
            <p:custDataLst>
              <p:tags r:id="rId7"/>
            </p:custDataLst>
          </p:nvPr>
        </p:nvSpPr>
        <p:spPr>
          <a:xfrm>
            <a:off x="9471660" y="3637280"/>
            <a:ext cx="1543050" cy="4178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/>
              <a:t>236380</a:t>
            </a:r>
            <a:r>
              <a:rPr lang="en-US"/>
              <a:t>×</a:t>
            </a:r>
            <a:r>
              <a:rPr lang="en-IN" altLang="en-US"/>
              <a:t>22</a:t>
            </a:r>
            <a:endParaRPr lang="en-I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99415" y="12509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HOW DATA LOOKS LIKE ?</a:t>
            </a:r>
            <a:endParaRPr kumimoji="0" lang="en-IN" altLang="zh-CN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73380" y="1624965"/>
            <a:ext cx="3460115" cy="3481070"/>
            <a:chOff x="0" y="2293"/>
            <a:chExt cx="5449" cy="5482"/>
          </a:xfrm>
        </p:grpSpPr>
        <p:pic>
          <p:nvPicPr>
            <p:cNvPr id="2" name="Picture 1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/>
            <a:stretch>
              <a:fillRect/>
            </a:stretch>
          </p:blipFill>
          <p:spPr>
            <a:xfrm>
              <a:off x="0" y="3555"/>
              <a:ext cx="4936" cy="4220"/>
            </a:xfrm>
            <a:prstGeom prst="rect">
              <a:avLst/>
            </a:prstGeom>
          </p:spPr>
        </p:pic>
        <p:sp useBgFill="1">
          <p:nvSpPr>
            <p:cNvPr id="3" name="Text Box 2"/>
            <p:cNvSpPr txBox="1"/>
            <p:nvPr>
              <p:custDataLst>
                <p:tags r:id="rId4"/>
              </p:custDataLst>
            </p:nvPr>
          </p:nvSpPr>
          <p:spPr>
            <a:xfrm>
              <a:off x="3019" y="2293"/>
              <a:ext cx="2063" cy="670"/>
            </a:xfrm>
            <a:prstGeom prst="rect">
              <a:avLst/>
            </a:prstGeom>
            <a:ln w="41275" cmpd="sng">
              <a:solidFill>
                <a:srgbClr val="C31C4F"/>
              </a:solidFill>
              <a:prstDash val="solid"/>
              <a:miter lim="800000"/>
            </a:ln>
          </p:spPr>
          <p:txBody>
            <a:bodyPr wrap="square" rtlCol="0">
              <a:noAutofit/>
            </a:bodyPr>
            <a:p>
              <a:pPr algn="ctr"/>
              <a:r>
                <a:rPr lang="en-IN" altLang="en-US" sz="2400" b="1" noProof="0" dirty="0">
                  <a:ln>
                    <a:noFill/>
                  </a:ln>
                  <a:solidFill>
                    <a:srgbClr val="C31C4F"/>
                  </a:solidFill>
                  <a:effectLst/>
                  <a:uLnTx/>
                  <a:uFillTx/>
                  <a:latin typeface="+mj-lt"/>
                  <a:ea typeface="+mj-ea"/>
                  <a:cs typeface="Arial" panose="020B0604020202020204" pitchFamily="34" charset="0"/>
                </a:rPr>
                <a:t>TEST</a:t>
              </a:r>
              <a:endParaRPr lang="en-IN" altLang="en-US" sz="3600" b="1" noProof="0" dirty="0">
                <a:ln>
                  <a:noFill/>
                </a:ln>
                <a:solidFill>
                  <a:srgbClr val="C31C4F"/>
                </a:solidFill>
                <a:effectLst/>
                <a:uLnTx/>
                <a:uFillTx/>
                <a:latin typeface="+mj-lt"/>
                <a:ea typeface="+mj-ea"/>
                <a:cs typeface="Arial" panose="020B0604020202020204" pitchFamily="34" charset="0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442" y="2293"/>
              <a:ext cx="2321" cy="1369"/>
              <a:chOff x="1911" y="3959"/>
              <a:chExt cx="2321" cy="1369"/>
            </a:xfrm>
          </p:grpSpPr>
          <p:sp useBgFill="1">
            <p:nvSpPr>
              <p:cNvPr id="12" name="Text Box 11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1911" y="3959"/>
                <a:ext cx="2076" cy="671"/>
              </a:xfrm>
              <a:prstGeom prst="rect">
                <a:avLst/>
              </a:prstGeom>
              <a:ln w="41275" cmpd="sng">
                <a:solidFill>
                  <a:srgbClr val="C31C4F"/>
                </a:solidFill>
                <a:prstDash val="solid"/>
                <a:miter lim="800000"/>
              </a:ln>
            </p:spPr>
            <p:txBody>
              <a:bodyPr wrap="square" rtlCol="0">
                <a:noAutofit/>
              </a:bodyPr>
              <a:p>
                <a:pPr algn="ctr"/>
                <a:r>
                  <a:rPr lang="en-IN" altLang="en-US" sz="2400" b="1" noProof="0" dirty="0">
                    <a:ln>
                      <a:noFill/>
                    </a:ln>
                    <a:solidFill>
                      <a:srgbClr val="C31C4F"/>
                    </a:solidFill>
                    <a:effectLst/>
                    <a:uLnTx/>
                    <a:uFillTx/>
                    <a:latin typeface="+mj-lt"/>
                    <a:ea typeface="+mj-ea"/>
                    <a:cs typeface="Arial" panose="020B0604020202020204" pitchFamily="34" charset="0"/>
                  </a:rPr>
                  <a:t>TRAIN</a:t>
                </a:r>
                <a:endParaRPr lang="en-IN" altLang="en-US" sz="2400" b="1" noProof="0" dirty="0">
                  <a:ln>
                    <a:noFill/>
                  </a:ln>
                  <a:solidFill>
                    <a:srgbClr val="C31C4F"/>
                  </a:solidFill>
                  <a:effectLst/>
                  <a:uLnTx/>
                  <a:uFillTx/>
                  <a:latin typeface="+mj-lt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28" name="Text Box 27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1911" y="4670"/>
                <a:ext cx="2321" cy="65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n-IN" altLang="en-US" sz="1800"/>
                  <a:t>780829</a:t>
                </a:r>
                <a:r>
                  <a:rPr lang="en-US" sz="1800"/>
                  <a:t>×</a:t>
                </a:r>
                <a:r>
                  <a:rPr lang="en-IN" altLang="en-US" sz="1800"/>
                  <a:t>22</a:t>
                </a:r>
                <a:endParaRPr lang="en-IN" altLang="en-US" sz="1800"/>
              </a:p>
            </p:txBody>
          </p:sp>
        </p:grpSp>
        <p:sp>
          <p:nvSpPr>
            <p:cNvPr id="6" name="Text Box 5"/>
            <p:cNvSpPr txBox="1"/>
            <p:nvPr>
              <p:custDataLst>
                <p:tags r:id="rId7"/>
              </p:custDataLst>
            </p:nvPr>
          </p:nvSpPr>
          <p:spPr>
            <a:xfrm>
              <a:off x="3019" y="2963"/>
              <a:ext cx="2430" cy="65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IN" altLang="en-US" sz="1800"/>
                <a:t>236380</a:t>
              </a:r>
              <a:r>
                <a:rPr lang="en-US"/>
                <a:t>×</a:t>
              </a:r>
              <a:r>
                <a:rPr lang="en-IN" altLang="en-US"/>
                <a:t>22</a:t>
              </a:r>
              <a:endParaRPr lang="en-IN" altLang="en-US"/>
            </a:p>
          </p:txBody>
        </p:sp>
      </p:grpSp>
      <p:sp>
        <p:nvSpPr>
          <p:cNvPr id="9" name="Text Box 8"/>
          <p:cNvSpPr txBox="1"/>
          <p:nvPr>
            <p:custDataLst>
              <p:tags r:id="rId8"/>
            </p:custDataLst>
          </p:nvPr>
        </p:nvSpPr>
        <p:spPr>
          <a:xfrm>
            <a:off x="6452870" y="1500505"/>
            <a:ext cx="5481320" cy="46501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2800" b="1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Arial" panose="020B0604020202020204" pitchFamily="34" charset="0"/>
              </a:rPr>
              <a:t>INFERENCES:</a:t>
            </a:r>
            <a:endParaRPr lang="en-IN" altLang="en-US" sz="2800" b="1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j-lt"/>
              <a:ea typeface="+mj-ea"/>
              <a:cs typeface="Arial" panose="020B0604020202020204" pitchFamily="34" charset="0"/>
            </a:endParaRPr>
          </a:p>
          <a:p>
            <a:pPr>
              <a:lnSpc>
                <a:spcPct val="30000"/>
              </a:lnSpc>
            </a:pPr>
            <a:endParaRPr lang="en-IN" altLang="en-US" sz="2800" b="1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j-lt"/>
              <a:ea typeface="+mj-ea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charset="0"/>
              <a:buChar char="o"/>
            </a:pPr>
            <a:r>
              <a:rPr lang="en-IN" altLang="en-US" sz="2800" b="1"/>
              <a:t>TRAIN </a:t>
            </a:r>
            <a:r>
              <a:rPr lang="en-IN" altLang="en-US" sz="2800"/>
              <a:t>- This set contains data from </a:t>
            </a:r>
            <a:r>
              <a:rPr lang="en-IN" altLang="en-US" sz="2800" b="1"/>
              <a:t>2013-01-01</a:t>
            </a:r>
            <a:r>
              <a:rPr lang="en-IN" altLang="en-US" sz="2800"/>
              <a:t>  to  </a:t>
            </a:r>
            <a:r>
              <a:rPr lang="en-IN" altLang="en-US" sz="2800" b="1"/>
              <a:t>2014-12-31</a:t>
            </a:r>
            <a:r>
              <a:rPr lang="en-IN" altLang="en-US" sz="2800"/>
              <a:t>.</a:t>
            </a:r>
            <a:endParaRPr lang="en-IN" altLang="en-US" sz="2800"/>
          </a:p>
          <a:p>
            <a:pPr marL="457200" indent="-457200">
              <a:buFont typeface="Wingdings" panose="05000000000000000000" charset="0"/>
              <a:buChar char="o"/>
            </a:pPr>
            <a:endParaRPr lang="en-IN" altLang="en-US" sz="2800" b="1"/>
          </a:p>
          <a:p>
            <a:pPr marL="457200" indent="-457200">
              <a:buFont typeface="Wingdings" panose="05000000000000000000" charset="0"/>
              <a:buChar char="o"/>
            </a:pPr>
            <a:r>
              <a:rPr lang="en-IN" altLang="en-US" sz="2800" b="1"/>
              <a:t>TEST - </a:t>
            </a:r>
            <a:r>
              <a:rPr lang="en-IN" altLang="en-US" sz="2800"/>
              <a:t>This set contains data from </a:t>
            </a:r>
            <a:r>
              <a:rPr lang="en-IN" altLang="en-US" sz="2800" b="1"/>
              <a:t>2015-01-01 </a:t>
            </a:r>
            <a:r>
              <a:rPr lang="en-IN" altLang="en-US" sz="2800"/>
              <a:t>to</a:t>
            </a:r>
            <a:r>
              <a:rPr lang="en-IN" altLang="en-US" sz="2800" b="1"/>
              <a:t> 2015-07-31.</a:t>
            </a:r>
            <a:endParaRPr lang="en-IN" altLang="en-US" sz="2800" b="1"/>
          </a:p>
          <a:p>
            <a:pPr marL="457200" indent="-457200">
              <a:buFont typeface="Wingdings" panose="05000000000000000000" charset="0"/>
              <a:buChar char="o"/>
            </a:pPr>
            <a:endParaRPr lang="en-IN" altLang="en-US" sz="2800" b="1"/>
          </a:p>
          <a:p>
            <a:pPr marL="457200" indent="-457200">
              <a:buFont typeface="Wingdings" panose="05000000000000000000" charset="0"/>
              <a:buChar char="o"/>
            </a:pPr>
            <a:r>
              <a:rPr lang="en-IN" altLang="en-US" sz="2800" b="1"/>
              <a:t>Objective </a:t>
            </a:r>
            <a:r>
              <a:rPr lang="en-IN" altLang="en-US" sz="2800"/>
              <a:t>is to Forecast sales for 2015 upto</a:t>
            </a:r>
            <a:r>
              <a:rPr lang="en-IN" altLang="en-US" sz="2800" b="1"/>
              <a:t> 31st, July. </a:t>
            </a:r>
            <a:endParaRPr lang="en-IN" altLang="en-US" sz="2800" b="1"/>
          </a:p>
          <a:p>
            <a:pPr marL="457200" indent="-457200">
              <a:buFont typeface="Wingdings" panose="05000000000000000000" charset="0"/>
              <a:buChar char="o"/>
            </a:pPr>
            <a:endParaRPr lang="en-IN" altLang="en-US" sz="2800" b="1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">
      <a:majorFont>
        <a:latin typeface="Arial"/>
        <a:ea typeface="微软雅黑"/>
        <a:cs typeface=""/>
      </a:majorFont>
      <a:minorFont>
        <a:latin typeface="Calibri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">
      <a:majorFont>
        <a:latin typeface="Arial"/>
        <a:ea typeface="微软雅黑"/>
        <a:cs typeface=""/>
      </a:majorFont>
      <a:minorFont>
        <a:latin typeface="Calibri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6323</Words>
  <Application>WPS Presentation</Application>
  <PresentationFormat>宽屏</PresentationFormat>
  <Paragraphs>281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42" baseType="lpstr">
      <vt:lpstr>Arial</vt:lpstr>
      <vt:lpstr>SimSun</vt:lpstr>
      <vt:lpstr>Wingdings</vt:lpstr>
      <vt:lpstr>Calibri</vt:lpstr>
      <vt:lpstr>Microsoft YaHei Light</vt:lpstr>
      <vt:lpstr>Kozuka Gothic Pr6N H</vt:lpstr>
      <vt:lpstr>Yu Gothic</vt:lpstr>
      <vt:lpstr>Wingdings</vt:lpstr>
      <vt:lpstr>Microsoft YaHei</vt:lpstr>
      <vt:lpstr>Arial Unicode MS</vt:lpstr>
      <vt:lpstr>Office 主题</vt:lpstr>
      <vt:lpstr>1_Office 主题</vt:lpstr>
      <vt:lpstr>PROJECT REPORTS</vt:lpstr>
      <vt:lpstr>FORECASTING  SALES</vt:lpstr>
      <vt:lpstr>FORECASTING  SALES</vt:lpstr>
      <vt:lpstr>Model Evaluation Metrics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How Model is Selected 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Model Selection And Training</vt:lpstr>
      <vt:lpstr>PowerPoint 演示文稿</vt:lpstr>
      <vt:lpstr>Feature Importance ?</vt:lpstr>
      <vt:lpstr>Hyper Parameter Tuning and best Parameters?</vt:lpstr>
      <vt:lpstr>Evaluation using Root Mean Squared Error</vt:lpstr>
      <vt:lpstr>Conclusion :</vt:lpstr>
      <vt:lpstr>THANKS  FORWATCHING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annjo</dc:creator>
  <cp:lastModifiedBy>akliv</cp:lastModifiedBy>
  <cp:revision>74</cp:revision>
  <dcterms:created xsi:type="dcterms:W3CDTF">2015-10-06T12:45:00Z</dcterms:created>
  <dcterms:modified xsi:type="dcterms:W3CDTF">2024-06-16T04:20:20Z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1033-12.2.0.17119</vt:lpwstr>
  </property>
  <property fmtid="{D5CDD505-2E9C-101B-9397-08002B2CF9AE}" pid="3" name="ICV">
    <vt:lpwstr>AC0018E0ABC84D0EBBA59C418F57AFE8_11</vt:lpwstr>
  </property>
</Properties>
</file>