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72" r:id="rId14"/>
    <p:sldId id="273" r:id="rId15"/>
    <p:sldId id="269" r:id="rId16"/>
    <p:sldId id="270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E40244E-44F0-4375-963A-AD6A9EB56F9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A1B7-6477-4AA9-9A90-DE74DD352BB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19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244E-44F0-4375-963A-AD6A9EB56F9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A1B7-6477-4AA9-9A90-DE74DD35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7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244E-44F0-4375-963A-AD6A9EB56F9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A1B7-6477-4AA9-9A90-DE74DD352BB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54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244E-44F0-4375-963A-AD6A9EB56F9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A1B7-6477-4AA9-9A90-DE74DD35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8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244E-44F0-4375-963A-AD6A9EB56F9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A1B7-6477-4AA9-9A90-DE74DD352BB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83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244E-44F0-4375-963A-AD6A9EB56F9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A1B7-6477-4AA9-9A90-DE74DD35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2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244E-44F0-4375-963A-AD6A9EB56F9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A1B7-6477-4AA9-9A90-DE74DD35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244E-44F0-4375-963A-AD6A9EB56F9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A1B7-6477-4AA9-9A90-DE74DD35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6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244E-44F0-4375-963A-AD6A9EB56F9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A1B7-6477-4AA9-9A90-DE74DD35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244E-44F0-4375-963A-AD6A9EB56F9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A1B7-6477-4AA9-9A90-DE74DD35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244E-44F0-4375-963A-AD6A9EB56F9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A1B7-6477-4AA9-9A90-DE74DD352B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8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E40244E-44F0-4375-963A-AD6A9EB56F9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06AA1B7-6477-4AA9-9A90-DE74DD352BB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8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dmin\Desktop\NIIT\LEVEL_3\Course%2011_Time%20Series\Mini%20Project\sweet_report.html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8B2F-8FBF-4F62-AAE2-99D030B40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sto MT" panose="02040603050505030304" pitchFamily="18" charset="0"/>
              </a:rPr>
              <a:t>Time Series Analysis on Sales Data</a:t>
            </a:r>
          </a:p>
        </p:txBody>
      </p:sp>
      <p:pic>
        <p:nvPicPr>
          <p:cNvPr id="5" name="Graphic 4" descr="Upward trend">
            <a:extLst>
              <a:ext uri="{FF2B5EF4-FFF2-40B4-BE49-F238E27FC236}">
                <a16:creationId xmlns:a16="http://schemas.microsoft.com/office/drawing/2014/main" id="{F9953474-4CB1-457C-9CDD-A8947E052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2344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6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B3A3-0B5E-411C-8636-59953879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TSA on sales Data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2C7FD10-5A36-44FA-B3D0-36EA7D386C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" b="33784"/>
          <a:stretch/>
        </p:blipFill>
        <p:spPr>
          <a:xfrm>
            <a:off x="0" y="-1"/>
            <a:ext cx="12188952" cy="4572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E7D2-5887-4EF1-B3BB-A19270402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California has more sales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North Dakota has least sales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6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B3A3-0B5E-411C-8636-59953879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TSA on sales Data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2D72D9B-6A19-47AF-9B73-D3BAA90D8D9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" t="6775" r="25" b="-111"/>
          <a:stretch/>
        </p:blipFill>
        <p:spPr>
          <a:xfrm>
            <a:off x="-1" y="-1"/>
            <a:ext cx="12085983" cy="453224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E7D2-5887-4EF1-B3BB-A19270402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Table Bookcases and supplies sub-category has faced loss. The Table sub-category has more loss.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0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B3A3-0B5E-411C-8636-59953879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TSA on sales Data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F063C8D-4380-4777-B35F-2C17CCA67D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" t="-1" r="25" b="-121"/>
          <a:stretch/>
        </p:blipFill>
        <p:spPr>
          <a:xfrm>
            <a:off x="0" y="-2"/>
            <a:ext cx="12192000" cy="496013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E7D2-5887-4EF1-B3BB-A19270402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now, for Every Subcategory with less than 900 Quantities, giving Discounts can increase the profit.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57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B3A3-0B5E-411C-8636-59953879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TSA on sales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E7D2-5887-4EF1-B3BB-A19270402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Furniture Sales and Technology sales is decreased over the years.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Office Sales are Increasing over the years compared to past timestamps.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0D5127D-1EAA-41BB-AB67-26553DE10B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" b="-628"/>
          <a:stretch/>
        </p:blipFill>
        <p:spPr>
          <a:xfrm>
            <a:off x="381000" y="434822"/>
            <a:ext cx="11678478" cy="4525316"/>
          </a:xfrm>
        </p:spPr>
      </p:pic>
    </p:spTree>
    <p:extLst>
      <p:ext uri="{BB962C8B-B14F-4D97-AF65-F5344CB8AC3E}">
        <p14:creationId xmlns:p14="http://schemas.microsoft.com/office/powerpoint/2010/main" val="1170917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BDE3EA-CA34-4135-A5DE-080EA5C2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BD9B7-A826-494B-A029-5A9E568E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Since, Furniture Sales are least in Montana they Can be increased by Selling chairs, tables, and bookcases at a reasonable discount.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Overall profit scenario, Table and Bookcases are contributing loss to overcome this Discount rate should be decreased.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this suggestion is considered just for 16 states then 70 to 80% of Sales will be increased and loss will be compensated to some good extent.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64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9489B8-9ED7-41A9-B2D7-5883AD05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5"/>
            <a:ext cx="9720072" cy="6014367"/>
          </a:xfrm>
        </p:spPr>
        <p:txBody>
          <a:bodyPr/>
          <a:lstStyle/>
          <a:p>
            <a:pPr algn="ctr"/>
            <a:r>
              <a:rPr lang="en-US" dirty="0"/>
              <a:t>Technical analysis</a:t>
            </a:r>
            <a:br>
              <a:rPr lang="en-US" dirty="0"/>
            </a:br>
            <a:r>
              <a:rPr lang="en-US" dirty="0"/>
              <a:t>Click </a:t>
            </a:r>
            <a:r>
              <a:rPr lang="en-US" dirty="0">
                <a:hlinkClick r:id="rId2" action="ppaction://hlinkfile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94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99CE-88D1-4E15-B318-733FFEF3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TSA on sales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D7D76-2B61-4F7B-8322-39EC1582E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51" y="2084832"/>
            <a:ext cx="5399749" cy="1672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667793-B3C5-4727-9D26-386787DE5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4694"/>
            <a:ext cx="5399748" cy="1513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C12337-51E2-4782-B837-03ED97683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385" y="3837443"/>
            <a:ext cx="6134505" cy="210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16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99CE-88D1-4E15-B318-733FFEF3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TSA on sales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39A5BD-FD85-499A-8979-5219B4EAC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922" y="1828800"/>
            <a:ext cx="7084156" cy="492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20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D6B2DB-5CCD-4908-BABD-C05F0710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BEB01-A75C-45E6-ADD9-EF4370A2F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TSA OF SALES DATA</a:t>
            </a:r>
          </a:p>
        </p:txBody>
      </p:sp>
    </p:spTree>
    <p:extLst>
      <p:ext uri="{BB962C8B-B14F-4D97-AF65-F5344CB8AC3E}">
        <p14:creationId xmlns:p14="http://schemas.microsoft.com/office/powerpoint/2010/main" val="271780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B3A3-0B5E-411C-8636-59953879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E7D2-5887-4EF1-B3BB-A19270402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C85B74-FE95-4686-917C-88F743299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Business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Technical Analysis.</a:t>
            </a:r>
          </a:p>
          <a:p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F936C4-1F05-4C32-A377-51EC69364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99" y="471509"/>
            <a:ext cx="5758743" cy="556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4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B3A3-0B5E-411C-8636-59953879A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59" y="710047"/>
            <a:ext cx="10916080" cy="5650996"/>
          </a:xfrm>
        </p:spPr>
        <p:txBody>
          <a:bodyPr/>
          <a:lstStyle/>
          <a:p>
            <a:pPr algn="ctr"/>
            <a:r>
              <a:rPr lang="en-US" sz="5400" dirty="0"/>
              <a:t>Business Analysis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E7D2-5887-4EF1-B3BB-A19270402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8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B3A3-0B5E-411C-8636-59953879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TSA on sales Data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DB604C92-7CF4-45ED-A117-16E08AFC8E0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6" b="25666"/>
          <a:stretch/>
        </p:blipFill>
        <p:spPr>
          <a:xfrm>
            <a:off x="0" y="-1"/>
            <a:ext cx="12188952" cy="508883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8EC1B-6C05-4A14-9940-12B549AEF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California has more Furniture sales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Montana has least Furniture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E7D2-5887-4EF1-B3BB-A1927040210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513513" y="822325"/>
            <a:ext cx="5678487" cy="5184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B3A3-0B5E-411C-8636-59953879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TSA on sales Data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ABE2170-32F6-4337-9873-ABEAF84B54A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4" b="14384"/>
          <a:stretch/>
        </p:blipFill>
        <p:spPr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8EC1B-6C05-4A14-9940-12B549AEF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There are 4-Sub categories of Furniture in California.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E7D2-5887-4EF1-B3BB-A1927040210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513513" y="822325"/>
            <a:ext cx="5678487" cy="5184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B3A3-0B5E-411C-8636-59953879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TSA on sales Data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9715A83-B91C-44EA-8579-B85B26B061F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66" b="15066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8EC1B-6C05-4A14-9940-12B549AEF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There is only a 1-Sub category of Furniture in Montana.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E7D2-5887-4EF1-B3BB-A1927040210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513513" y="822325"/>
            <a:ext cx="5678487" cy="5184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0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B3A3-0B5E-411C-8636-59953879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TSA on sales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E7D2-5887-4EF1-B3BB-A19270402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8EC1B-6C05-4A14-9940-12B549AEF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Table and Bookcases sub-category has faced loss. The Table sub-category has more loss.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Chairs and Furnishings sub-category has profit in which Chairs is having more profit.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FE5AB-D46B-4AC9-AB3F-18ECBCC7AF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/>
          <a:stretch/>
        </p:blipFill>
        <p:spPr>
          <a:xfrm>
            <a:off x="5413248" y="1176612"/>
            <a:ext cx="6477406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1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B3A3-0B5E-411C-8636-59953879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TSA on sales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E7D2-5887-4EF1-B3BB-A19270402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8EC1B-6C05-4A14-9940-12B549AEF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Table and Bookcases have more discount than any other that is, why there is loss.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B55DC6-AB53-4F48-A91F-58FDF68D8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406" y="990259"/>
            <a:ext cx="5678424" cy="520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0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B3A3-0B5E-411C-8636-59953879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TSA on sales Data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8E5155A-BE9C-4413-B9C1-75F909C2885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" r="869" b="6148"/>
          <a:stretch/>
        </p:blipFill>
        <p:spPr>
          <a:xfrm>
            <a:off x="0" y="0"/>
            <a:ext cx="12085983" cy="496014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E7D2-5887-4EF1-B3BB-A19270402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Applying business strategies only for 16 states sales can be increased by 80%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03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314</TotalTime>
  <Words>310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Calisto MT</vt:lpstr>
      <vt:lpstr>Tw Cen MT</vt:lpstr>
      <vt:lpstr>Tw Cen MT Condensed</vt:lpstr>
      <vt:lpstr>Wingdings</vt:lpstr>
      <vt:lpstr>Wingdings 3</vt:lpstr>
      <vt:lpstr>Integral</vt:lpstr>
      <vt:lpstr>Time Series Analysis on Sales Data</vt:lpstr>
      <vt:lpstr>Agenda</vt:lpstr>
      <vt:lpstr>Business Analysis </vt:lpstr>
      <vt:lpstr>TSA on sales Data</vt:lpstr>
      <vt:lpstr>TSA on sales Data</vt:lpstr>
      <vt:lpstr>TSA on sales Data</vt:lpstr>
      <vt:lpstr>TSA on sales Data</vt:lpstr>
      <vt:lpstr>TSA on sales Data</vt:lpstr>
      <vt:lpstr>TSA on sales Data</vt:lpstr>
      <vt:lpstr>TSA on sales Data</vt:lpstr>
      <vt:lpstr>TSA on sales Data</vt:lpstr>
      <vt:lpstr>TSA on sales Data</vt:lpstr>
      <vt:lpstr>TSA on sales Data</vt:lpstr>
      <vt:lpstr>Suggestion</vt:lpstr>
      <vt:lpstr>Technical analysis Click here</vt:lpstr>
      <vt:lpstr>TSA on sales Data</vt:lpstr>
      <vt:lpstr>TSA on sales Data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 on Sales Data</dc:title>
  <dc:creator>Akesh agarwal</dc:creator>
  <cp:lastModifiedBy>Akesh agarwal</cp:lastModifiedBy>
  <cp:revision>9</cp:revision>
  <dcterms:created xsi:type="dcterms:W3CDTF">2023-02-01T06:37:11Z</dcterms:created>
  <dcterms:modified xsi:type="dcterms:W3CDTF">2023-02-01T13:12:33Z</dcterms:modified>
</cp:coreProperties>
</file>