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3"/>
  </p:notesMasterIdLst>
  <p:sldIdLst>
    <p:sldId id="256" r:id="rId2"/>
    <p:sldId id="272" r:id="rId3"/>
    <p:sldId id="315" r:id="rId4"/>
    <p:sldId id="258" r:id="rId5"/>
    <p:sldId id="312" r:id="rId6"/>
    <p:sldId id="261" r:id="rId7"/>
    <p:sldId id="257" r:id="rId8"/>
    <p:sldId id="313" r:id="rId9"/>
    <p:sldId id="317" r:id="rId10"/>
    <p:sldId id="282" r:id="rId11"/>
    <p:sldId id="288" r:id="rId12"/>
  </p:sldIdLst>
  <p:sldSz cx="9144000" cy="5143500" type="screen16x9"/>
  <p:notesSz cx="6858000" cy="9144000"/>
  <p:embeddedFontLst>
    <p:embeddedFont>
      <p:font typeface="Bebas Neue" panose="020B0606020202050201" pitchFamily="34" charset="0"/>
      <p:regular r:id="rId14"/>
    </p:embeddedFont>
    <p:embeddedFont>
      <p:font typeface="Catamaran" panose="020B0604020202020204" charset="0"/>
      <p:regular r:id="rId15"/>
      <p:bold r:id="rId16"/>
    </p:embeddedFont>
    <p:embeddedFont>
      <p:font typeface="Nunito Light" pitchFamily="2" charset="0"/>
      <p:regular r:id="rId17"/>
      <p:italic r:id="rId18"/>
    </p:embeddedFont>
    <p:embeddedFont>
      <p:font typeface="Red Hat Display"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C6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DF8523-635F-4C2E-AC85-7B8BD59A3379}">
  <a:tblStyle styleId="{6BDF8523-635F-4C2E-AC85-7B8BD59A33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FB23DDF-644C-42C0-A25F-522A9728720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p:scale>
          <a:sx n="121" d="100"/>
          <a:sy n="121" d="100"/>
        </p:scale>
        <p:origin x="374"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8"/>
        <p:cNvGrpSpPr/>
        <p:nvPr/>
      </p:nvGrpSpPr>
      <p:grpSpPr>
        <a:xfrm>
          <a:off x="0" y="0"/>
          <a:ext cx="0" cy="0"/>
          <a:chOff x="0" y="0"/>
          <a:chExt cx="0" cy="0"/>
        </a:xfrm>
      </p:grpSpPr>
      <p:sp>
        <p:nvSpPr>
          <p:cNvPr id="4729" name="Google Shape;47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0" name="Google Shape;473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9"/>
        <p:cNvGrpSpPr/>
        <p:nvPr/>
      </p:nvGrpSpPr>
      <p:grpSpPr>
        <a:xfrm>
          <a:off x="0" y="0"/>
          <a:ext cx="0" cy="0"/>
          <a:chOff x="0" y="0"/>
          <a:chExt cx="0" cy="0"/>
        </a:xfrm>
      </p:grpSpPr>
      <p:sp>
        <p:nvSpPr>
          <p:cNvPr id="6010" name="Google Shape;6010;g292be9973b6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1" name="Google Shape;6011;g292be9973b6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0"/>
        <p:cNvGrpSpPr/>
        <p:nvPr/>
      </p:nvGrpSpPr>
      <p:grpSpPr>
        <a:xfrm>
          <a:off x="0" y="0"/>
          <a:ext cx="0" cy="0"/>
          <a:chOff x="0" y="0"/>
          <a:chExt cx="0" cy="0"/>
        </a:xfrm>
      </p:grpSpPr>
      <p:sp>
        <p:nvSpPr>
          <p:cNvPr id="6121" name="Google Shape;6121;g292be9973b6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2" name="Google Shape;6122;g292be9973b6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3"/>
        <p:cNvGrpSpPr/>
        <p:nvPr/>
      </p:nvGrpSpPr>
      <p:grpSpPr>
        <a:xfrm>
          <a:off x="0" y="0"/>
          <a:ext cx="0" cy="0"/>
          <a:chOff x="0" y="0"/>
          <a:chExt cx="0" cy="0"/>
        </a:xfrm>
      </p:grpSpPr>
      <p:sp>
        <p:nvSpPr>
          <p:cNvPr id="5584" name="Google Shape;5584;g292be9973b6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5" name="Google Shape;5585;g292be9973b6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7">
          <a:extLst>
            <a:ext uri="{FF2B5EF4-FFF2-40B4-BE49-F238E27FC236}">
              <a16:creationId xmlns:a16="http://schemas.microsoft.com/office/drawing/2014/main" id="{7D096C95-4BE2-6635-A4C5-3C8A3645E2AB}"/>
            </a:ext>
          </a:extLst>
        </p:cNvPr>
        <p:cNvGrpSpPr/>
        <p:nvPr/>
      </p:nvGrpSpPr>
      <p:grpSpPr>
        <a:xfrm>
          <a:off x="0" y="0"/>
          <a:ext cx="0" cy="0"/>
          <a:chOff x="0" y="0"/>
          <a:chExt cx="0" cy="0"/>
        </a:xfrm>
      </p:grpSpPr>
      <p:sp>
        <p:nvSpPr>
          <p:cNvPr id="4958" name="Google Shape;4958;g292be9973b6_0_36:notes">
            <a:extLst>
              <a:ext uri="{FF2B5EF4-FFF2-40B4-BE49-F238E27FC236}">
                <a16:creationId xmlns:a16="http://schemas.microsoft.com/office/drawing/2014/main" id="{106BE07F-7630-76BA-FDCA-749AA83488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9" name="Google Shape;4959;g292be9973b6_0_36:notes">
            <a:extLst>
              <a:ext uri="{FF2B5EF4-FFF2-40B4-BE49-F238E27FC236}">
                <a16:creationId xmlns:a16="http://schemas.microsoft.com/office/drawing/2014/main" id="{C2C6F801-DABE-F5C8-9755-53E5211AB6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31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6"/>
        <p:cNvGrpSpPr/>
        <p:nvPr/>
      </p:nvGrpSpPr>
      <p:grpSpPr>
        <a:xfrm>
          <a:off x="0" y="0"/>
          <a:ext cx="0" cy="0"/>
          <a:chOff x="0" y="0"/>
          <a:chExt cx="0" cy="0"/>
        </a:xfrm>
      </p:grpSpPr>
      <p:sp>
        <p:nvSpPr>
          <p:cNvPr id="4807" name="Google Shape;4807;g29021cc1f87_1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8" name="Google Shape;4808;g29021cc1f87_1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6">
          <a:extLst>
            <a:ext uri="{FF2B5EF4-FFF2-40B4-BE49-F238E27FC236}">
              <a16:creationId xmlns:a16="http://schemas.microsoft.com/office/drawing/2014/main" id="{D05136DC-5293-C23A-EE44-13D870B59687}"/>
            </a:ext>
          </a:extLst>
        </p:cNvPr>
        <p:cNvGrpSpPr/>
        <p:nvPr/>
      </p:nvGrpSpPr>
      <p:grpSpPr>
        <a:xfrm>
          <a:off x="0" y="0"/>
          <a:ext cx="0" cy="0"/>
          <a:chOff x="0" y="0"/>
          <a:chExt cx="0" cy="0"/>
        </a:xfrm>
      </p:grpSpPr>
      <p:sp>
        <p:nvSpPr>
          <p:cNvPr id="4807" name="Google Shape;4807;g29021cc1f87_1_310:notes">
            <a:extLst>
              <a:ext uri="{FF2B5EF4-FFF2-40B4-BE49-F238E27FC236}">
                <a16:creationId xmlns:a16="http://schemas.microsoft.com/office/drawing/2014/main" id="{65B6959E-0E3E-2A4F-0E21-7E7E122687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8" name="Google Shape;4808;g29021cc1f87_1_310:notes">
            <a:extLst>
              <a:ext uri="{FF2B5EF4-FFF2-40B4-BE49-F238E27FC236}">
                <a16:creationId xmlns:a16="http://schemas.microsoft.com/office/drawing/2014/main" id="{D3FA6C3A-C71C-9177-A68F-FEED788AE1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823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0"/>
        <p:cNvGrpSpPr/>
        <p:nvPr/>
      </p:nvGrpSpPr>
      <p:grpSpPr>
        <a:xfrm>
          <a:off x="0" y="0"/>
          <a:ext cx="0" cy="0"/>
          <a:chOff x="0" y="0"/>
          <a:chExt cx="0" cy="0"/>
        </a:xfrm>
      </p:grpSpPr>
      <p:sp>
        <p:nvSpPr>
          <p:cNvPr id="4891" name="Google Shape;4891;g292be9973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2" name="Google Shape;4892;g292be9973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7"/>
        <p:cNvGrpSpPr/>
        <p:nvPr/>
      </p:nvGrpSpPr>
      <p:grpSpPr>
        <a:xfrm>
          <a:off x="0" y="0"/>
          <a:ext cx="0" cy="0"/>
          <a:chOff x="0" y="0"/>
          <a:chExt cx="0" cy="0"/>
        </a:xfrm>
      </p:grpSpPr>
      <p:sp>
        <p:nvSpPr>
          <p:cNvPr id="4798" name="Google Shape;479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9" name="Google Shape;479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7">
          <a:extLst>
            <a:ext uri="{FF2B5EF4-FFF2-40B4-BE49-F238E27FC236}">
              <a16:creationId xmlns:a16="http://schemas.microsoft.com/office/drawing/2014/main" id="{D65E0FD9-25B5-5A2D-013E-A9E94DE0E57F}"/>
            </a:ext>
          </a:extLst>
        </p:cNvPr>
        <p:cNvGrpSpPr/>
        <p:nvPr/>
      </p:nvGrpSpPr>
      <p:grpSpPr>
        <a:xfrm>
          <a:off x="0" y="0"/>
          <a:ext cx="0" cy="0"/>
          <a:chOff x="0" y="0"/>
          <a:chExt cx="0" cy="0"/>
        </a:xfrm>
      </p:grpSpPr>
      <p:sp>
        <p:nvSpPr>
          <p:cNvPr id="4798" name="Google Shape;4798;gd431007ba2_0_208:notes">
            <a:extLst>
              <a:ext uri="{FF2B5EF4-FFF2-40B4-BE49-F238E27FC236}">
                <a16:creationId xmlns:a16="http://schemas.microsoft.com/office/drawing/2014/main" id="{34E3FEFA-A873-C5BB-59AC-E99B44852A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9" name="Google Shape;4799;gd431007ba2_0_208:notes">
            <a:extLst>
              <a:ext uri="{FF2B5EF4-FFF2-40B4-BE49-F238E27FC236}">
                <a16:creationId xmlns:a16="http://schemas.microsoft.com/office/drawing/2014/main" id="{18FED08E-6C73-9851-34E2-C1D96FA9A9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757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7">
          <a:extLst>
            <a:ext uri="{FF2B5EF4-FFF2-40B4-BE49-F238E27FC236}">
              <a16:creationId xmlns:a16="http://schemas.microsoft.com/office/drawing/2014/main" id="{08C15F91-69F1-F670-9176-2E81FD3200C3}"/>
            </a:ext>
          </a:extLst>
        </p:cNvPr>
        <p:cNvGrpSpPr/>
        <p:nvPr/>
      </p:nvGrpSpPr>
      <p:grpSpPr>
        <a:xfrm>
          <a:off x="0" y="0"/>
          <a:ext cx="0" cy="0"/>
          <a:chOff x="0" y="0"/>
          <a:chExt cx="0" cy="0"/>
        </a:xfrm>
      </p:grpSpPr>
      <p:sp>
        <p:nvSpPr>
          <p:cNvPr id="4798" name="Google Shape;4798;gd431007ba2_0_208:notes">
            <a:extLst>
              <a:ext uri="{FF2B5EF4-FFF2-40B4-BE49-F238E27FC236}">
                <a16:creationId xmlns:a16="http://schemas.microsoft.com/office/drawing/2014/main" id="{C1DEE97C-DC37-2042-304F-9EB09333F6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9" name="Google Shape;4799;gd431007ba2_0_208:notes">
            <a:extLst>
              <a:ext uri="{FF2B5EF4-FFF2-40B4-BE49-F238E27FC236}">
                <a16:creationId xmlns:a16="http://schemas.microsoft.com/office/drawing/2014/main" id="{14A578DB-C454-B7CE-AE57-C3E1980A49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123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78575" y="678700"/>
            <a:ext cx="3952200" cy="2619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478575" y="3298650"/>
            <a:ext cx="3952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8623546" y="4096840"/>
            <a:ext cx="383026" cy="392945"/>
            <a:chOff x="3424946" y="5305240"/>
            <a:chExt cx="383026" cy="392945"/>
          </a:xfrm>
        </p:grpSpPr>
        <p:sp>
          <p:nvSpPr>
            <p:cNvPr id="12" name="Google Shape;12;p2"/>
            <p:cNvSpPr/>
            <p:nvPr/>
          </p:nvSpPr>
          <p:spPr>
            <a:xfrm>
              <a:off x="3604263" y="5408376"/>
              <a:ext cx="58694" cy="289808"/>
            </a:xfrm>
            <a:custGeom>
              <a:avLst/>
              <a:gdLst/>
              <a:ahLst/>
              <a:cxnLst/>
              <a:rect l="l" t="t" r="r" b="b"/>
              <a:pathLst>
                <a:path w="64" h="315" extrusionOk="0">
                  <a:moveTo>
                    <a:pt x="61" y="271"/>
                  </a:moveTo>
                  <a:cubicBezTo>
                    <a:pt x="64" y="315"/>
                    <a:pt x="0" y="296"/>
                    <a:pt x="10" y="262"/>
                  </a:cubicBezTo>
                  <a:cubicBezTo>
                    <a:pt x="19" y="229"/>
                    <a:pt x="24" y="198"/>
                    <a:pt x="26" y="165"/>
                  </a:cubicBezTo>
                  <a:cubicBezTo>
                    <a:pt x="29" y="119"/>
                    <a:pt x="25" y="70"/>
                    <a:pt x="18" y="5"/>
                  </a:cubicBezTo>
                  <a:cubicBezTo>
                    <a:pt x="17" y="1"/>
                    <a:pt x="22" y="0"/>
                    <a:pt x="23" y="5"/>
                  </a:cubicBezTo>
                  <a:cubicBezTo>
                    <a:pt x="42" y="77"/>
                    <a:pt x="49" y="119"/>
                    <a:pt x="54" y="167"/>
                  </a:cubicBezTo>
                  <a:cubicBezTo>
                    <a:pt x="57" y="196"/>
                    <a:pt x="58" y="228"/>
                    <a:pt x="61" y="271"/>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424946" y="5305239"/>
              <a:ext cx="200202" cy="128897"/>
            </a:xfrm>
            <a:custGeom>
              <a:avLst/>
              <a:gdLst/>
              <a:ahLst/>
              <a:cxnLst/>
              <a:rect l="l" t="t" r="r" b="b"/>
              <a:pathLst>
                <a:path w="219" h="141" extrusionOk="0">
                  <a:moveTo>
                    <a:pt x="219" y="120"/>
                  </a:moveTo>
                  <a:cubicBezTo>
                    <a:pt x="209" y="125"/>
                    <a:pt x="199" y="129"/>
                    <a:pt x="189" y="132"/>
                  </a:cubicBezTo>
                  <a:cubicBezTo>
                    <a:pt x="153" y="141"/>
                    <a:pt x="121" y="131"/>
                    <a:pt x="100" y="111"/>
                  </a:cubicBezTo>
                  <a:cubicBezTo>
                    <a:pt x="68" y="78"/>
                    <a:pt x="62" y="44"/>
                    <a:pt x="13" y="34"/>
                  </a:cubicBezTo>
                  <a:cubicBezTo>
                    <a:pt x="13" y="34"/>
                    <a:pt x="13" y="34"/>
                    <a:pt x="13" y="34"/>
                  </a:cubicBezTo>
                  <a:cubicBezTo>
                    <a:pt x="9" y="33"/>
                    <a:pt x="5" y="33"/>
                    <a:pt x="0" y="32"/>
                  </a:cubicBezTo>
                  <a:cubicBezTo>
                    <a:pt x="25" y="15"/>
                    <a:pt x="52" y="6"/>
                    <a:pt x="79" y="4"/>
                  </a:cubicBezTo>
                  <a:cubicBezTo>
                    <a:pt x="139" y="0"/>
                    <a:pt x="196" y="32"/>
                    <a:pt x="213" y="85"/>
                  </a:cubicBezTo>
                  <a:cubicBezTo>
                    <a:pt x="217" y="96"/>
                    <a:pt x="219" y="107"/>
                    <a:pt x="219" y="120"/>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3462450" y="5329852"/>
              <a:ext cx="124203" cy="72682"/>
            </a:xfrm>
            <a:custGeom>
              <a:avLst/>
              <a:gdLst/>
              <a:ahLst/>
              <a:cxnLst/>
              <a:rect l="l" t="t" r="r" b="b"/>
              <a:pathLst>
                <a:path w="135" h="79" extrusionOk="0">
                  <a:moveTo>
                    <a:pt x="0" y="0"/>
                  </a:moveTo>
                  <a:cubicBezTo>
                    <a:pt x="68" y="15"/>
                    <a:pt x="76" y="58"/>
                    <a:pt x="125" y="79"/>
                  </a:cubicBezTo>
                  <a:cubicBezTo>
                    <a:pt x="128" y="78"/>
                    <a:pt x="132" y="78"/>
                    <a:pt x="135" y="77"/>
                  </a:cubicBezTo>
                  <a:cubicBezTo>
                    <a:pt x="83" y="49"/>
                    <a:pt x="66" y="4"/>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3436666" y="5335712"/>
              <a:ext cx="188922" cy="93810"/>
            </a:xfrm>
            <a:custGeom>
              <a:avLst/>
              <a:gdLst/>
              <a:ahLst/>
              <a:cxnLst/>
              <a:rect l="l" t="t" r="r" b="b"/>
              <a:pathLst>
                <a:path w="206" h="101" extrusionOk="0">
                  <a:moveTo>
                    <a:pt x="0" y="0"/>
                  </a:moveTo>
                  <a:cubicBezTo>
                    <a:pt x="49" y="10"/>
                    <a:pt x="55" y="44"/>
                    <a:pt x="87" y="77"/>
                  </a:cubicBezTo>
                  <a:cubicBezTo>
                    <a:pt x="102" y="92"/>
                    <a:pt x="124" y="101"/>
                    <a:pt x="149" y="101"/>
                  </a:cubicBezTo>
                  <a:cubicBezTo>
                    <a:pt x="158" y="101"/>
                    <a:pt x="167" y="100"/>
                    <a:pt x="176" y="98"/>
                  </a:cubicBezTo>
                  <a:cubicBezTo>
                    <a:pt x="186" y="95"/>
                    <a:pt x="196" y="91"/>
                    <a:pt x="206" y="86"/>
                  </a:cubicBezTo>
                  <a:cubicBezTo>
                    <a:pt x="206" y="85"/>
                    <a:pt x="206" y="85"/>
                    <a:pt x="206" y="85"/>
                  </a:cubicBezTo>
                  <a:cubicBezTo>
                    <a:pt x="206" y="73"/>
                    <a:pt x="204" y="61"/>
                    <a:pt x="200" y="51"/>
                  </a:cubicBezTo>
                  <a:cubicBezTo>
                    <a:pt x="200" y="51"/>
                    <a:pt x="200" y="51"/>
                    <a:pt x="200" y="51"/>
                  </a:cubicBezTo>
                  <a:cubicBezTo>
                    <a:pt x="189" y="60"/>
                    <a:pt x="176" y="67"/>
                    <a:pt x="163" y="70"/>
                  </a:cubicBezTo>
                  <a:cubicBezTo>
                    <a:pt x="171" y="74"/>
                    <a:pt x="180" y="78"/>
                    <a:pt x="190" y="81"/>
                  </a:cubicBezTo>
                  <a:cubicBezTo>
                    <a:pt x="175" y="79"/>
                    <a:pt x="163" y="76"/>
                    <a:pt x="153" y="72"/>
                  </a:cubicBezTo>
                  <a:cubicBezTo>
                    <a:pt x="150" y="72"/>
                    <a:pt x="147" y="72"/>
                    <a:pt x="144" y="72"/>
                  </a:cubicBezTo>
                  <a:cubicBezTo>
                    <a:pt x="139" y="72"/>
                    <a:pt x="133" y="72"/>
                    <a:pt x="128" y="70"/>
                  </a:cubicBezTo>
                  <a:cubicBezTo>
                    <a:pt x="96" y="64"/>
                    <a:pt x="78" y="39"/>
                    <a:pt x="53" y="21"/>
                  </a:cubicBezTo>
                  <a:cubicBezTo>
                    <a:pt x="39" y="11"/>
                    <a:pt x="20" y="3"/>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3496438" y="5315788"/>
              <a:ext cx="72682" cy="26936"/>
            </a:xfrm>
            <a:custGeom>
              <a:avLst/>
              <a:gdLst/>
              <a:ahLst/>
              <a:cxnLst/>
              <a:rect l="l" t="t" r="r" b="b"/>
              <a:pathLst>
                <a:path w="79" h="29" extrusionOk="0">
                  <a:moveTo>
                    <a:pt x="14" y="0"/>
                  </a:moveTo>
                  <a:cubicBezTo>
                    <a:pt x="10" y="0"/>
                    <a:pt x="5" y="0"/>
                    <a:pt x="0" y="1"/>
                  </a:cubicBezTo>
                  <a:cubicBezTo>
                    <a:pt x="0" y="1"/>
                    <a:pt x="0" y="2"/>
                    <a:pt x="0" y="2"/>
                  </a:cubicBezTo>
                  <a:cubicBezTo>
                    <a:pt x="15" y="7"/>
                    <a:pt x="30" y="11"/>
                    <a:pt x="44" y="16"/>
                  </a:cubicBezTo>
                  <a:cubicBezTo>
                    <a:pt x="53" y="20"/>
                    <a:pt x="63" y="29"/>
                    <a:pt x="73" y="29"/>
                  </a:cubicBezTo>
                  <a:cubicBezTo>
                    <a:pt x="74" y="29"/>
                    <a:pt x="76" y="29"/>
                    <a:pt x="77" y="28"/>
                  </a:cubicBezTo>
                  <a:cubicBezTo>
                    <a:pt x="78" y="28"/>
                    <a:pt x="79" y="27"/>
                    <a:pt x="79" y="25"/>
                  </a:cubicBezTo>
                  <a:cubicBezTo>
                    <a:pt x="77" y="13"/>
                    <a:pt x="58" y="9"/>
                    <a:pt x="47" y="5"/>
                  </a:cubicBezTo>
                  <a:cubicBezTo>
                    <a:pt x="37" y="2"/>
                    <a:pt x="25" y="0"/>
                    <a:pt x="14"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572619" y="5345088"/>
              <a:ext cx="19918" cy="18752"/>
            </a:xfrm>
            <a:custGeom>
              <a:avLst/>
              <a:gdLst/>
              <a:ahLst/>
              <a:cxnLst/>
              <a:rect l="l" t="t" r="r" b="b"/>
              <a:pathLst>
                <a:path w="22" h="20" extrusionOk="0">
                  <a:moveTo>
                    <a:pt x="5" y="0"/>
                  </a:moveTo>
                  <a:cubicBezTo>
                    <a:pt x="5" y="0"/>
                    <a:pt x="4" y="0"/>
                    <a:pt x="3" y="0"/>
                  </a:cubicBezTo>
                  <a:cubicBezTo>
                    <a:pt x="1" y="1"/>
                    <a:pt x="0" y="4"/>
                    <a:pt x="2" y="7"/>
                  </a:cubicBezTo>
                  <a:cubicBezTo>
                    <a:pt x="3" y="9"/>
                    <a:pt x="5" y="11"/>
                    <a:pt x="6" y="14"/>
                  </a:cubicBezTo>
                  <a:cubicBezTo>
                    <a:pt x="8" y="17"/>
                    <a:pt x="13" y="20"/>
                    <a:pt x="16" y="20"/>
                  </a:cubicBezTo>
                  <a:cubicBezTo>
                    <a:pt x="17" y="20"/>
                    <a:pt x="18" y="20"/>
                    <a:pt x="19" y="19"/>
                  </a:cubicBezTo>
                  <a:cubicBezTo>
                    <a:pt x="21" y="19"/>
                    <a:pt x="21" y="17"/>
                    <a:pt x="22" y="15"/>
                  </a:cubicBezTo>
                  <a:cubicBezTo>
                    <a:pt x="22" y="14"/>
                    <a:pt x="21" y="11"/>
                    <a:pt x="19" y="9"/>
                  </a:cubicBezTo>
                  <a:cubicBezTo>
                    <a:pt x="13" y="3"/>
                    <a:pt x="13" y="3"/>
                    <a:pt x="13" y="3"/>
                  </a:cubicBezTo>
                  <a:cubicBezTo>
                    <a:pt x="11" y="1"/>
                    <a:pt x="8" y="0"/>
                    <a:pt x="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3619499" y="5560737"/>
              <a:ext cx="38641" cy="64402"/>
            </a:xfrm>
            <a:custGeom>
              <a:avLst/>
              <a:gdLst/>
              <a:ahLst/>
              <a:cxnLst/>
              <a:rect l="l" t="t" r="r" b="b"/>
              <a:pathLst>
                <a:path w="42" h="70" extrusionOk="0">
                  <a:moveTo>
                    <a:pt x="10" y="0"/>
                  </a:moveTo>
                  <a:cubicBezTo>
                    <a:pt x="10" y="0"/>
                    <a:pt x="10" y="0"/>
                    <a:pt x="10" y="0"/>
                  </a:cubicBezTo>
                  <a:cubicBezTo>
                    <a:pt x="9" y="24"/>
                    <a:pt x="6" y="47"/>
                    <a:pt x="0" y="70"/>
                  </a:cubicBezTo>
                  <a:cubicBezTo>
                    <a:pt x="14" y="65"/>
                    <a:pt x="28" y="61"/>
                    <a:pt x="42" y="57"/>
                  </a:cubicBezTo>
                  <a:cubicBezTo>
                    <a:pt x="41" y="37"/>
                    <a:pt x="40" y="19"/>
                    <a:pt x="38" y="2"/>
                  </a:cubicBezTo>
                  <a:cubicBezTo>
                    <a:pt x="38" y="2"/>
                    <a:pt x="38" y="2"/>
                    <a:pt x="38" y="2"/>
                  </a:cubicBezTo>
                  <a:cubicBezTo>
                    <a:pt x="34" y="5"/>
                    <a:pt x="30" y="6"/>
                    <a:pt x="26" y="6"/>
                  </a:cubicBezTo>
                  <a:cubicBezTo>
                    <a:pt x="21" y="6"/>
                    <a:pt x="15" y="4"/>
                    <a:pt x="1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3646455" y="5382592"/>
              <a:ext cx="161517" cy="179053"/>
            </a:xfrm>
            <a:custGeom>
              <a:avLst/>
              <a:gdLst/>
              <a:ahLst/>
              <a:cxnLst/>
              <a:rect l="l" t="t" r="r" b="b"/>
              <a:pathLst>
                <a:path w="175" h="194" extrusionOk="0">
                  <a:moveTo>
                    <a:pt x="163" y="83"/>
                  </a:moveTo>
                  <a:cubicBezTo>
                    <a:pt x="139" y="151"/>
                    <a:pt x="68" y="194"/>
                    <a:pt x="1" y="165"/>
                  </a:cubicBezTo>
                  <a:cubicBezTo>
                    <a:pt x="0" y="153"/>
                    <a:pt x="1" y="143"/>
                    <a:pt x="2" y="133"/>
                  </a:cubicBezTo>
                  <a:cubicBezTo>
                    <a:pt x="8" y="96"/>
                    <a:pt x="30" y="71"/>
                    <a:pt x="57" y="60"/>
                  </a:cubicBezTo>
                  <a:cubicBezTo>
                    <a:pt x="103" y="42"/>
                    <a:pt x="138" y="53"/>
                    <a:pt x="169" y="0"/>
                  </a:cubicBezTo>
                  <a:cubicBezTo>
                    <a:pt x="175" y="29"/>
                    <a:pt x="172" y="58"/>
                    <a:pt x="163" y="83"/>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3666380" y="5418924"/>
              <a:ext cx="125522" cy="91417"/>
            </a:xfrm>
            <a:custGeom>
              <a:avLst/>
              <a:gdLst/>
              <a:ahLst/>
              <a:cxnLst/>
              <a:rect l="l" t="t" r="r" b="b"/>
              <a:pathLst>
                <a:path w="136" h="100" extrusionOk="0">
                  <a:moveTo>
                    <a:pt x="136" y="0"/>
                  </a:moveTo>
                  <a:cubicBezTo>
                    <a:pt x="90" y="64"/>
                    <a:pt x="43" y="43"/>
                    <a:pt x="0" y="99"/>
                  </a:cubicBezTo>
                  <a:cubicBezTo>
                    <a:pt x="0" y="99"/>
                    <a:pt x="0" y="99"/>
                    <a:pt x="0" y="99"/>
                  </a:cubicBezTo>
                  <a:cubicBezTo>
                    <a:pt x="2" y="99"/>
                    <a:pt x="3" y="99"/>
                    <a:pt x="4" y="100"/>
                  </a:cubicBezTo>
                  <a:cubicBezTo>
                    <a:pt x="52" y="57"/>
                    <a:pt x="104" y="62"/>
                    <a:pt x="136"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3647627" y="5458772"/>
              <a:ext cx="149044" cy="84256"/>
            </a:xfrm>
            <a:custGeom>
              <a:avLst/>
              <a:gdLst/>
              <a:ahLst/>
              <a:cxnLst/>
              <a:rect l="l" t="t" r="r" b="b"/>
              <a:pathLst>
                <a:path w="162" h="91" extrusionOk="0">
                  <a:moveTo>
                    <a:pt x="162" y="0"/>
                  </a:moveTo>
                  <a:cubicBezTo>
                    <a:pt x="139" y="35"/>
                    <a:pt x="108" y="60"/>
                    <a:pt x="63" y="60"/>
                  </a:cubicBezTo>
                  <a:cubicBezTo>
                    <a:pt x="54" y="60"/>
                    <a:pt x="44" y="59"/>
                    <a:pt x="34" y="57"/>
                  </a:cubicBezTo>
                  <a:cubicBezTo>
                    <a:pt x="31" y="57"/>
                    <a:pt x="28" y="56"/>
                    <a:pt x="24" y="56"/>
                  </a:cubicBezTo>
                  <a:cubicBezTo>
                    <a:pt x="24" y="56"/>
                    <a:pt x="24" y="56"/>
                    <a:pt x="24" y="56"/>
                  </a:cubicBezTo>
                  <a:cubicBezTo>
                    <a:pt x="19" y="60"/>
                    <a:pt x="15" y="64"/>
                    <a:pt x="10" y="69"/>
                  </a:cubicBezTo>
                  <a:cubicBezTo>
                    <a:pt x="14" y="64"/>
                    <a:pt x="17" y="59"/>
                    <a:pt x="20" y="55"/>
                  </a:cubicBezTo>
                  <a:cubicBezTo>
                    <a:pt x="14" y="53"/>
                    <a:pt x="7" y="52"/>
                    <a:pt x="1" y="50"/>
                  </a:cubicBezTo>
                  <a:cubicBezTo>
                    <a:pt x="1" y="50"/>
                    <a:pt x="1" y="50"/>
                    <a:pt x="1" y="50"/>
                  </a:cubicBezTo>
                  <a:cubicBezTo>
                    <a:pt x="1" y="53"/>
                    <a:pt x="0" y="56"/>
                    <a:pt x="0" y="59"/>
                  </a:cubicBezTo>
                  <a:cubicBezTo>
                    <a:pt x="0" y="62"/>
                    <a:pt x="0" y="65"/>
                    <a:pt x="0" y="69"/>
                  </a:cubicBezTo>
                  <a:cubicBezTo>
                    <a:pt x="0" y="73"/>
                    <a:pt x="0" y="77"/>
                    <a:pt x="0" y="82"/>
                  </a:cubicBezTo>
                  <a:cubicBezTo>
                    <a:pt x="15" y="88"/>
                    <a:pt x="29" y="91"/>
                    <a:pt x="44" y="91"/>
                  </a:cubicBezTo>
                  <a:cubicBezTo>
                    <a:pt x="96" y="91"/>
                    <a:pt x="143" y="53"/>
                    <a:pt x="162"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3685132" y="5431816"/>
              <a:ext cx="70367" cy="32804"/>
            </a:xfrm>
            <a:custGeom>
              <a:avLst/>
              <a:gdLst/>
              <a:ahLst/>
              <a:cxnLst/>
              <a:rect l="l" t="t" r="r" b="b"/>
              <a:pathLst>
                <a:path w="76" h="36" extrusionOk="0">
                  <a:moveTo>
                    <a:pt x="68" y="0"/>
                  </a:moveTo>
                  <a:cubicBezTo>
                    <a:pt x="67" y="0"/>
                    <a:pt x="66" y="0"/>
                    <a:pt x="66" y="1"/>
                  </a:cubicBezTo>
                  <a:cubicBezTo>
                    <a:pt x="47" y="7"/>
                    <a:pt x="13" y="7"/>
                    <a:pt x="2" y="27"/>
                  </a:cubicBezTo>
                  <a:cubicBezTo>
                    <a:pt x="0" y="31"/>
                    <a:pt x="3" y="36"/>
                    <a:pt x="7" y="36"/>
                  </a:cubicBezTo>
                  <a:cubicBezTo>
                    <a:pt x="8" y="36"/>
                    <a:pt x="8" y="36"/>
                    <a:pt x="9" y="36"/>
                  </a:cubicBezTo>
                  <a:cubicBezTo>
                    <a:pt x="20" y="34"/>
                    <a:pt x="31" y="27"/>
                    <a:pt x="42" y="24"/>
                  </a:cubicBezTo>
                  <a:cubicBezTo>
                    <a:pt x="54" y="21"/>
                    <a:pt x="62" y="17"/>
                    <a:pt x="72" y="9"/>
                  </a:cubicBezTo>
                  <a:cubicBezTo>
                    <a:pt x="76" y="6"/>
                    <a:pt x="72" y="0"/>
                    <a:pt x="68"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3758968" y="5421268"/>
              <a:ext cx="16402" cy="11708"/>
            </a:xfrm>
            <a:custGeom>
              <a:avLst/>
              <a:gdLst/>
              <a:ahLst/>
              <a:cxnLst/>
              <a:rect l="l" t="t" r="r" b="b"/>
              <a:pathLst>
                <a:path w="18" h="12" extrusionOk="0">
                  <a:moveTo>
                    <a:pt x="13" y="0"/>
                  </a:moveTo>
                  <a:cubicBezTo>
                    <a:pt x="12" y="0"/>
                    <a:pt x="12" y="0"/>
                    <a:pt x="11" y="0"/>
                  </a:cubicBezTo>
                  <a:cubicBezTo>
                    <a:pt x="9" y="1"/>
                    <a:pt x="7" y="2"/>
                    <a:pt x="5" y="4"/>
                  </a:cubicBezTo>
                  <a:cubicBezTo>
                    <a:pt x="3" y="5"/>
                    <a:pt x="1" y="6"/>
                    <a:pt x="0" y="8"/>
                  </a:cubicBezTo>
                  <a:cubicBezTo>
                    <a:pt x="0" y="9"/>
                    <a:pt x="0" y="10"/>
                    <a:pt x="1" y="11"/>
                  </a:cubicBezTo>
                  <a:cubicBezTo>
                    <a:pt x="2" y="11"/>
                    <a:pt x="3" y="12"/>
                    <a:pt x="4" y="12"/>
                  </a:cubicBezTo>
                  <a:cubicBezTo>
                    <a:pt x="5" y="12"/>
                    <a:pt x="6" y="11"/>
                    <a:pt x="8" y="11"/>
                  </a:cubicBezTo>
                  <a:cubicBezTo>
                    <a:pt x="10" y="10"/>
                    <a:pt x="13" y="9"/>
                    <a:pt x="15" y="7"/>
                  </a:cubicBezTo>
                  <a:cubicBezTo>
                    <a:pt x="17" y="6"/>
                    <a:pt x="18" y="4"/>
                    <a:pt x="17" y="2"/>
                  </a:cubicBezTo>
                  <a:cubicBezTo>
                    <a:pt x="16" y="1"/>
                    <a:pt x="14" y="0"/>
                    <a:pt x="13"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 name="Google Shape;24;p2"/>
          <p:cNvGrpSpPr/>
          <p:nvPr/>
        </p:nvGrpSpPr>
        <p:grpSpPr>
          <a:xfrm flipH="1">
            <a:off x="7998593" y="3832167"/>
            <a:ext cx="624952" cy="600120"/>
            <a:chOff x="4354348" y="4848157"/>
            <a:chExt cx="942897" cy="905431"/>
          </a:xfrm>
        </p:grpSpPr>
        <p:sp>
          <p:nvSpPr>
            <p:cNvPr id="25" name="Google Shape;25;p2"/>
            <p:cNvSpPr/>
            <p:nvPr/>
          </p:nvSpPr>
          <p:spPr>
            <a:xfrm>
              <a:off x="4782130" y="5237263"/>
              <a:ext cx="140764" cy="516324"/>
            </a:xfrm>
            <a:custGeom>
              <a:avLst/>
              <a:gdLst/>
              <a:ahLst/>
              <a:cxnLst/>
              <a:rect l="l" t="t" r="r" b="b"/>
              <a:pathLst>
                <a:path w="153" h="563" extrusionOk="0">
                  <a:moveTo>
                    <a:pt x="146" y="492"/>
                  </a:moveTo>
                  <a:cubicBezTo>
                    <a:pt x="145" y="563"/>
                    <a:pt x="0" y="533"/>
                    <a:pt x="30" y="478"/>
                  </a:cubicBezTo>
                  <a:cubicBezTo>
                    <a:pt x="59" y="425"/>
                    <a:pt x="78" y="375"/>
                    <a:pt x="90" y="321"/>
                  </a:cubicBezTo>
                  <a:cubicBezTo>
                    <a:pt x="109" y="233"/>
                    <a:pt x="109" y="135"/>
                    <a:pt x="103" y="0"/>
                  </a:cubicBezTo>
                  <a:cubicBezTo>
                    <a:pt x="141" y="157"/>
                    <a:pt x="153" y="233"/>
                    <a:pt x="153" y="323"/>
                  </a:cubicBezTo>
                  <a:cubicBezTo>
                    <a:pt x="153" y="370"/>
                    <a:pt x="150" y="422"/>
                    <a:pt x="146" y="492"/>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4873547" y="4848157"/>
              <a:ext cx="423698" cy="473813"/>
            </a:xfrm>
            <a:custGeom>
              <a:avLst/>
              <a:gdLst/>
              <a:ahLst/>
              <a:cxnLst/>
              <a:rect l="l" t="t" r="r" b="b"/>
              <a:pathLst>
                <a:path w="462" h="515" extrusionOk="0">
                  <a:moveTo>
                    <a:pt x="431" y="219"/>
                  </a:moveTo>
                  <a:cubicBezTo>
                    <a:pt x="367" y="400"/>
                    <a:pt x="179" y="515"/>
                    <a:pt x="3" y="437"/>
                  </a:cubicBezTo>
                  <a:cubicBezTo>
                    <a:pt x="0" y="406"/>
                    <a:pt x="1" y="378"/>
                    <a:pt x="5" y="352"/>
                  </a:cubicBezTo>
                  <a:cubicBezTo>
                    <a:pt x="21" y="254"/>
                    <a:pt x="80" y="187"/>
                    <a:pt x="149" y="160"/>
                  </a:cubicBezTo>
                  <a:cubicBezTo>
                    <a:pt x="271" y="111"/>
                    <a:pt x="365" y="141"/>
                    <a:pt x="445" y="0"/>
                  </a:cubicBezTo>
                  <a:cubicBezTo>
                    <a:pt x="462" y="78"/>
                    <a:pt x="455" y="153"/>
                    <a:pt x="431" y="21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4925115" y="4943089"/>
              <a:ext cx="329369" cy="242737"/>
            </a:xfrm>
            <a:custGeom>
              <a:avLst/>
              <a:gdLst/>
              <a:ahLst/>
              <a:cxnLst/>
              <a:rect l="l" t="t" r="r" b="b"/>
              <a:pathLst>
                <a:path w="358" h="263" extrusionOk="0">
                  <a:moveTo>
                    <a:pt x="358" y="0"/>
                  </a:moveTo>
                  <a:cubicBezTo>
                    <a:pt x="238" y="168"/>
                    <a:pt x="112" y="114"/>
                    <a:pt x="0" y="261"/>
                  </a:cubicBezTo>
                  <a:cubicBezTo>
                    <a:pt x="0" y="261"/>
                    <a:pt x="0" y="261"/>
                    <a:pt x="0" y="261"/>
                  </a:cubicBezTo>
                  <a:cubicBezTo>
                    <a:pt x="3" y="262"/>
                    <a:pt x="7" y="263"/>
                    <a:pt x="10" y="263"/>
                  </a:cubicBezTo>
                  <a:cubicBezTo>
                    <a:pt x="138" y="149"/>
                    <a:pt x="275" y="164"/>
                    <a:pt x="358"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4874719" y="5048570"/>
              <a:ext cx="394351" cy="223566"/>
            </a:xfrm>
            <a:custGeom>
              <a:avLst/>
              <a:gdLst/>
              <a:ahLst/>
              <a:cxnLst/>
              <a:rect l="l" t="t" r="r" b="b"/>
              <a:pathLst>
                <a:path w="430" h="243" extrusionOk="0">
                  <a:moveTo>
                    <a:pt x="430" y="0"/>
                  </a:moveTo>
                  <a:cubicBezTo>
                    <a:pt x="368" y="94"/>
                    <a:pt x="288" y="161"/>
                    <a:pt x="167" y="161"/>
                  </a:cubicBezTo>
                  <a:cubicBezTo>
                    <a:pt x="144" y="161"/>
                    <a:pt x="119" y="158"/>
                    <a:pt x="92" y="153"/>
                  </a:cubicBezTo>
                  <a:cubicBezTo>
                    <a:pt x="83" y="152"/>
                    <a:pt x="74" y="150"/>
                    <a:pt x="65" y="148"/>
                  </a:cubicBezTo>
                  <a:cubicBezTo>
                    <a:pt x="65" y="148"/>
                    <a:pt x="65" y="148"/>
                    <a:pt x="65" y="148"/>
                  </a:cubicBezTo>
                  <a:cubicBezTo>
                    <a:pt x="53" y="159"/>
                    <a:pt x="41" y="171"/>
                    <a:pt x="29" y="185"/>
                  </a:cubicBezTo>
                  <a:cubicBezTo>
                    <a:pt x="38" y="170"/>
                    <a:pt x="46" y="158"/>
                    <a:pt x="55" y="146"/>
                  </a:cubicBezTo>
                  <a:cubicBezTo>
                    <a:pt x="38" y="142"/>
                    <a:pt x="21" y="137"/>
                    <a:pt x="4" y="133"/>
                  </a:cubicBezTo>
                  <a:cubicBezTo>
                    <a:pt x="4" y="133"/>
                    <a:pt x="4" y="133"/>
                    <a:pt x="4" y="133"/>
                  </a:cubicBezTo>
                  <a:cubicBezTo>
                    <a:pt x="2" y="149"/>
                    <a:pt x="0" y="166"/>
                    <a:pt x="0" y="184"/>
                  </a:cubicBezTo>
                  <a:cubicBezTo>
                    <a:pt x="0" y="189"/>
                    <a:pt x="0" y="193"/>
                    <a:pt x="1" y="198"/>
                  </a:cubicBezTo>
                  <a:cubicBezTo>
                    <a:pt x="3" y="204"/>
                    <a:pt x="5" y="210"/>
                    <a:pt x="7" y="217"/>
                  </a:cubicBezTo>
                  <a:cubicBezTo>
                    <a:pt x="7" y="217"/>
                    <a:pt x="7" y="217"/>
                    <a:pt x="7" y="217"/>
                  </a:cubicBezTo>
                  <a:cubicBezTo>
                    <a:pt x="7" y="217"/>
                    <a:pt x="7" y="217"/>
                    <a:pt x="7" y="217"/>
                  </a:cubicBezTo>
                  <a:cubicBezTo>
                    <a:pt x="6" y="217"/>
                    <a:pt x="5" y="218"/>
                    <a:pt x="5" y="219"/>
                  </a:cubicBezTo>
                  <a:cubicBezTo>
                    <a:pt x="42" y="235"/>
                    <a:pt x="80" y="243"/>
                    <a:pt x="117" y="243"/>
                  </a:cubicBezTo>
                  <a:cubicBezTo>
                    <a:pt x="254" y="243"/>
                    <a:pt x="380" y="142"/>
                    <a:pt x="43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4974340" y="4978249"/>
              <a:ext cx="184925" cy="87959"/>
            </a:xfrm>
            <a:custGeom>
              <a:avLst/>
              <a:gdLst/>
              <a:ahLst/>
              <a:cxnLst/>
              <a:rect l="l" t="t" r="r" b="b"/>
              <a:pathLst>
                <a:path w="201" h="95" extrusionOk="0">
                  <a:moveTo>
                    <a:pt x="180" y="0"/>
                  </a:moveTo>
                  <a:cubicBezTo>
                    <a:pt x="178" y="0"/>
                    <a:pt x="176" y="0"/>
                    <a:pt x="175" y="1"/>
                  </a:cubicBezTo>
                  <a:cubicBezTo>
                    <a:pt x="126" y="18"/>
                    <a:pt x="36" y="18"/>
                    <a:pt x="7" y="69"/>
                  </a:cubicBezTo>
                  <a:cubicBezTo>
                    <a:pt x="0" y="80"/>
                    <a:pt x="7" y="95"/>
                    <a:pt x="20" y="95"/>
                  </a:cubicBezTo>
                  <a:cubicBezTo>
                    <a:pt x="21" y="95"/>
                    <a:pt x="23" y="95"/>
                    <a:pt x="24" y="95"/>
                  </a:cubicBezTo>
                  <a:cubicBezTo>
                    <a:pt x="54" y="88"/>
                    <a:pt x="83" y="72"/>
                    <a:pt x="113" y="63"/>
                  </a:cubicBezTo>
                  <a:cubicBezTo>
                    <a:pt x="144" y="53"/>
                    <a:pt x="165" y="44"/>
                    <a:pt x="190" y="23"/>
                  </a:cubicBezTo>
                  <a:cubicBezTo>
                    <a:pt x="201" y="14"/>
                    <a:pt x="191" y="0"/>
                    <a:pt x="180"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5168893" y="4950121"/>
              <a:ext cx="43317" cy="29347"/>
            </a:xfrm>
            <a:custGeom>
              <a:avLst/>
              <a:gdLst/>
              <a:ahLst/>
              <a:cxnLst/>
              <a:rect l="l" t="t" r="r" b="b"/>
              <a:pathLst>
                <a:path w="48" h="32" extrusionOk="0">
                  <a:moveTo>
                    <a:pt x="35" y="0"/>
                  </a:moveTo>
                  <a:cubicBezTo>
                    <a:pt x="33" y="0"/>
                    <a:pt x="32" y="1"/>
                    <a:pt x="30" y="1"/>
                  </a:cubicBezTo>
                  <a:cubicBezTo>
                    <a:pt x="25" y="5"/>
                    <a:pt x="20" y="8"/>
                    <a:pt x="15" y="11"/>
                  </a:cubicBezTo>
                  <a:cubicBezTo>
                    <a:pt x="10" y="14"/>
                    <a:pt x="4" y="16"/>
                    <a:pt x="1" y="22"/>
                  </a:cubicBezTo>
                  <a:cubicBezTo>
                    <a:pt x="0" y="24"/>
                    <a:pt x="1" y="29"/>
                    <a:pt x="4" y="30"/>
                  </a:cubicBezTo>
                  <a:cubicBezTo>
                    <a:pt x="6" y="31"/>
                    <a:pt x="8" y="32"/>
                    <a:pt x="11" y="32"/>
                  </a:cubicBezTo>
                  <a:cubicBezTo>
                    <a:pt x="14" y="32"/>
                    <a:pt x="18" y="30"/>
                    <a:pt x="22" y="29"/>
                  </a:cubicBezTo>
                  <a:cubicBezTo>
                    <a:pt x="29" y="27"/>
                    <a:pt x="34" y="24"/>
                    <a:pt x="40" y="21"/>
                  </a:cubicBezTo>
                  <a:cubicBezTo>
                    <a:pt x="45" y="18"/>
                    <a:pt x="48" y="12"/>
                    <a:pt x="45" y="6"/>
                  </a:cubicBezTo>
                  <a:cubicBezTo>
                    <a:pt x="43" y="3"/>
                    <a:pt x="39" y="0"/>
                    <a:pt x="3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4354348" y="5026302"/>
              <a:ext cx="525495" cy="347579"/>
            </a:xfrm>
            <a:custGeom>
              <a:avLst/>
              <a:gdLst/>
              <a:ahLst/>
              <a:cxnLst/>
              <a:rect l="l" t="t" r="r" b="b"/>
              <a:pathLst>
                <a:path w="573" h="379" extrusionOk="0">
                  <a:moveTo>
                    <a:pt x="95" y="198"/>
                  </a:moveTo>
                  <a:cubicBezTo>
                    <a:pt x="221" y="342"/>
                    <a:pt x="438" y="379"/>
                    <a:pt x="573" y="242"/>
                  </a:cubicBezTo>
                  <a:cubicBezTo>
                    <a:pt x="564" y="212"/>
                    <a:pt x="553" y="187"/>
                    <a:pt x="539" y="164"/>
                  </a:cubicBezTo>
                  <a:cubicBezTo>
                    <a:pt x="489" y="79"/>
                    <a:pt x="409" y="38"/>
                    <a:pt x="334" y="38"/>
                  </a:cubicBezTo>
                  <a:cubicBezTo>
                    <a:pt x="298" y="38"/>
                    <a:pt x="266" y="43"/>
                    <a:pt x="236" y="48"/>
                  </a:cubicBezTo>
                  <a:cubicBezTo>
                    <a:pt x="157" y="60"/>
                    <a:pt x="92" y="73"/>
                    <a:pt x="0" y="0"/>
                  </a:cubicBezTo>
                  <a:cubicBezTo>
                    <a:pt x="14" y="78"/>
                    <a:pt x="48" y="145"/>
                    <a:pt x="95" y="198"/>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4416464" y="5103654"/>
              <a:ext cx="394691" cy="111171"/>
            </a:xfrm>
            <a:custGeom>
              <a:avLst/>
              <a:gdLst/>
              <a:ahLst/>
              <a:cxnLst/>
              <a:rect l="l" t="t" r="r" b="b"/>
              <a:pathLst>
                <a:path w="429" h="122" extrusionOk="0">
                  <a:moveTo>
                    <a:pt x="0" y="0"/>
                  </a:moveTo>
                  <a:cubicBezTo>
                    <a:pt x="137" y="122"/>
                    <a:pt x="260" y="58"/>
                    <a:pt x="420" y="117"/>
                  </a:cubicBezTo>
                  <a:cubicBezTo>
                    <a:pt x="423" y="115"/>
                    <a:pt x="426" y="113"/>
                    <a:pt x="429" y="111"/>
                  </a:cubicBezTo>
                  <a:cubicBezTo>
                    <a:pt x="429" y="111"/>
                    <a:pt x="429" y="111"/>
                    <a:pt x="429" y="111"/>
                  </a:cubicBezTo>
                  <a:cubicBezTo>
                    <a:pt x="270" y="16"/>
                    <a:pt x="173" y="112"/>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4441076" y="5177491"/>
              <a:ext cx="439772" cy="149923"/>
            </a:xfrm>
            <a:custGeom>
              <a:avLst/>
              <a:gdLst/>
              <a:ahLst/>
              <a:cxnLst/>
              <a:rect l="l" t="t" r="r" b="b"/>
              <a:pathLst>
                <a:path w="478" h="164" extrusionOk="0">
                  <a:moveTo>
                    <a:pt x="444" y="0"/>
                  </a:moveTo>
                  <a:cubicBezTo>
                    <a:pt x="430" y="10"/>
                    <a:pt x="416" y="21"/>
                    <a:pt x="402" y="31"/>
                  </a:cubicBezTo>
                  <a:cubicBezTo>
                    <a:pt x="414" y="38"/>
                    <a:pt x="427" y="47"/>
                    <a:pt x="440" y="57"/>
                  </a:cubicBezTo>
                  <a:cubicBezTo>
                    <a:pt x="424" y="49"/>
                    <a:pt x="409" y="42"/>
                    <a:pt x="393" y="37"/>
                  </a:cubicBezTo>
                  <a:cubicBezTo>
                    <a:pt x="393" y="37"/>
                    <a:pt x="393" y="37"/>
                    <a:pt x="393" y="37"/>
                  </a:cubicBezTo>
                  <a:cubicBezTo>
                    <a:pt x="386" y="42"/>
                    <a:pt x="378" y="47"/>
                    <a:pt x="370" y="51"/>
                  </a:cubicBezTo>
                  <a:cubicBezTo>
                    <a:pt x="310" y="90"/>
                    <a:pt x="253" y="106"/>
                    <a:pt x="200" y="106"/>
                  </a:cubicBezTo>
                  <a:cubicBezTo>
                    <a:pt x="129" y="106"/>
                    <a:pt x="63" y="77"/>
                    <a:pt x="0" y="34"/>
                  </a:cubicBezTo>
                  <a:cubicBezTo>
                    <a:pt x="72" y="116"/>
                    <a:pt x="173" y="164"/>
                    <a:pt x="272" y="164"/>
                  </a:cubicBezTo>
                  <a:cubicBezTo>
                    <a:pt x="347" y="164"/>
                    <a:pt x="420" y="137"/>
                    <a:pt x="478" y="78"/>
                  </a:cubicBezTo>
                  <a:cubicBezTo>
                    <a:pt x="476" y="71"/>
                    <a:pt x="474" y="65"/>
                    <a:pt x="472" y="59"/>
                  </a:cubicBezTo>
                  <a:cubicBezTo>
                    <a:pt x="464" y="37"/>
                    <a:pt x="455" y="18"/>
                    <a:pt x="444" y="0"/>
                  </a:cubicBezTo>
                  <a:cubicBezTo>
                    <a:pt x="444" y="0"/>
                    <a:pt x="444" y="0"/>
                    <a:pt x="444"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4519601" y="5079042"/>
              <a:ext cx="197805" cy="46927"/>
            </a:xfrm>
            <a:custGeom>
              <a:avLst/>
              <a:gdLst/>
              <a:ahLst/>
              <a:cxnLst/>
              <a:rect l="l" t="t" r="r" b="b"/>
              <a:pathLst>
                <a:path w="215" h="52" extrusionOk="0">
                  <a:moveTo>
                    <a:pt x="144" y="0"/>
                  </a:moveTo>
                  <a:cubicBezTo>
                    <a:pt x="103" y="0"/>
                    <a:pt x="56" y="14"/>
                    <a:pt x="22" y="16"/>
                  </a:cubicBezTo>
                  <a:cubicBezTo>
                    <a:pt x="8" y="16"/>
                    <a:pt x="0" y="37"/>
                    <a:pt x="16" y="42"/>
                  </a:cubicBezTo>
                  <a:cubicBezTo>
                    <a:pt x="38" y="49"/>
                    <a:pt x="56" y="52"/>
                    <a:pt x="76" y="52"/>
                  </a:cubicBezTo>
                  <a:cubicBezTo>
                    <a:pt x="84" y="52"/>
                    <a:pt x="93" y="51"/>
                    <a:pt x="102" y="50"/>
                  </a:cubicBezTo>
                  <a:cubicBezTo>
                    <a:pt x="110" y="50"/>
                    <a:pt x="119" y="49"/>
                    <a:pt x="127" y="49"/>
                  </a:cubicBezTo>
                  <a:cubicBezTo>
                    <a:pt x="133" y="49"/>
                    <a:pt x="138" y="49"/>
                    <a:pt x="144" y="50"/>
                  </a:cubicBezTo>
                  <a:cubicBezTo>
                    <a:pt x="150" y="50"/>
                    <a:pt x="155" y="50"/>
                    <a:pt x="161" y="50"/>
                  </a:cubicBezTo>
                  <a:cubicBezTo>
                    <a:pt x="173" y="50"/>
                    <a:pt x="185" y="49"/>
                    <a:pt x="197" y="47"/>
                  </a:cubicBezTo>
                  <a:cubicBezTo>
                    <a:pt x="212" y="45"/>
                    <a:pt x="215" y="26"/>
                    <a:pt x="204" y="17"/>
                  </a:cubicBezTo>
                  <a:cubicBezTo>
                    <a:pt x="188" y="4"/>
                    <a:pt x="167" y="0"/>
                    <a:pt x="144"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461000" y="5089590"/>
              <a:ext cx="45656" cy="21093"/>
            </a:xfrm>
            <a:custGeom>
              <a:avLst/>
              <a:gdLst/>
              <a:ahLst/>
              <a:cxnLst/>
              <a:rect l="l" t="t" r="r" b="b"/>
              <a:pathLst>
                <a:path w="49" h="23" extrusionOk="0">
                  <a:moveTo>
                    <a:pt x="11" y="0"/>
                  </a:moveTo>
                  <a:cubicBezTo>
                    <a:pt x="5" y="0"/>
                    <a:pt x="1" y="5"/>
                    <a:pt x="0" y="10"/>
                  </a:cubicBezTo>
                  <a:cubicBezTo>
                    <a:pt x="0" y="16"/>
                    <a:pt x="4" y="20"/>
                    <a:pt x="10" y="21"/>
                  </a:cubicBezTo>
                  <a:cubicBezTo>
                    <a:pt x="15" y="22"/>
                    <a:pt x="20" y="23"/>
                    <a:pt x="25" y="23"/>
                  </a:cubicBezTo>
                  <a:cubicBezTo>
                    <a:pt x="26" y="23"/>
                    <a:pt x="28" y="23"/>
                    <a:pt x="30" y="23"/>
                  </a:cubicBezTo>
                  <a:cubicBezTo>
                    <a:pt x="36" y="22"/>
                    <a:pt x="42" y="22"/>
                    <a:pt x="47" y="17"/>
                  </a:cubicBezTo>
                  <a:cubicBezTo>
                    <a:pt x="49" y="15"/>
                    <a:pt x="49" y="10"/>
                    <a:pt x="47" y="8"/>
                  </a:cubicBezTo>
                  <a:cubicBezTo>
                    <a:pt x="42" y="3"/>
                    <a:pt x="36" y="4"/>
                    <a:pt x="30" y="3"/>
                  </a:cubicBezTo>
                  <a:cubicBezTo>
                    <a:pt x="24" y="2"/>
                    <a:pt x="18" y="1"/>
                    <a:pt x="12" y="0"/>
                  </a:cubicBezTo>
                  <a:cubicBezTo>
                    <a:pt x="12" y="0"/>
                    <a:pt x="11" y="0"/>
                    <a:pt x="11"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825495" y="5531437"/>
              <a:ext cx="97218" cy="161517"/>
            </a:xfrm>
            <a:custGeom>
              <a:avLst/>
              <a:gdLst/>
              <a:ahLst/>
              <a:cxnLst/>
              <a:rect l="l" t="t" r="r" b="b"/>
              <a:pathLst>
                <a:path w="105" h="175" extrusionOk="0">
                  <a:moveTo>
                    <a:pt x="42" y="0"/>
                  </a:moveTo>
                  <a:cubicBezTo>
                    <a:pt x="42" y="0"/>
                    <a:pt x="42" y="0"/>
                    <a:pt x="42" y="0"/>
                  </a:cubicBezTo>
                  <a:cubicBezTo>
                    <a:pt x="33" y="42"/>
                    <a:pt x="19" y="82"/>
                    <a:pt x="0" y="122"/>
                  </a:cubicBezTo>
                  <a:cubicBezTo>
                    <a:pt x="25" y="137"/>
                    <a:pt x="48" y="155"/>
                    <a:pt x="69" y="175"/>
                  </a:cubicBezTo>
                  <a:cubicBezTo>
                    <a:pt x="78" y="168"/>
                    <a:pt x="88" y="162"/>
                    <a:pt x="99" y="157"/>
                  </a:cubicBezTo>
                  <a:cubicBezTo>
                    <a:pt x="103" y="95"/>
                    <a:pt x="105" y="48"/>
                    <a:pt x="105" y="4"/>
                  </a:cubicBezTo>
                  <a:cubicBezTo>
                    <a:pt x="105" y="3"/>
                    <a:pt x="105" y="2"/>
                    <a:pt x="105" y="2"/>
                  </a:cubicBezTo>
                  <a:cubicBezTo>
                    <a:pt x="105" y="2"/>
                    <a:pt x="105" y="2"/>
                    <a:pt x="105" y="2"/>
                  </a:cubicBezTo>
                  <a:cubicBezTo>
                    <a:pt x="96" y="7"/>
                    <a:pt x="85" y="9"/>
                    <a:pt x="75" y="9"/>
                  </a:cubicBezTo>
                  <a:cubicBezTo>
                    <a:pt x="64" y="9"/>
                    <a:pt x="53" y="6"/>
                    <a:pt x="42"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a:off x="-39438" y="4331186"/>
            <a:ext cx="9222878" cy="825568"/>
            <a:chOff x="-11" y="3872027"/>
            <a:chExt cx="8857081" cy="1271475"/>
          </a:xfrm>
        </p:grpSpPr>
        <p:sp>
          <p:nvSpPr>
            <p:cNvPr id="38" name="Google Shape;38;p2"/>
            <p:cNvSpPr/>
            <p:nvPr/>
          </p:nvSpPr>
          <p:spPr>
            <a:xfrm>
              <a:off x="5603355" y="4461547"/>
              <a:ext cx="28128" cy="28128"/>
            </a:xfrm>
            <a:custGeom>
              <a:avLst/>
              <a:gdLst/>
              <a:ahLst/>
              <a:cxnLst/>
              <a:rect l="l" t="t" r="r" b="b"/>
              <a:pathLst>
                <a:path w="30" h="30" extrusionOk="0">
                  <a:moveTo>
                    <a:pt x="16" y="0"/>
                  </a:moveTo>
                  <a:cubicBezTo>
                    <a:pt x="15" y="0"/>
                    <a:pt x="15" y="0"/>
                    <a:pt x="15" y="0"/>
                  </a:cubicBezTo>
                  <a:cubicBezTo>
                    <a:pt x="14" y="1"/>
                    <a:pt x="12" y="1"/>
                    <a:pt x="11" y="1"/>
                  </a:cubicBezTo>
                  <a:cubicBezTo>
                    <a:pt x="9" y="1"/>
                    <a:pt x="8" y="2"/>
                    <a:pt x="6" y="3"/>
                  </a:cubicBezTo>
                  <a:cubicBezTo>
                    <a:pt x="5" y="4"/>
                    <a:pt x="3" y="6"/>
                    <a:pt x="2" y="8"/>
                  </a:cubicBezTo>
                  <a:cubicBezTo>
                    <a:pt x="2" y="9"/>
                    <a:pt x="1" y="10"/>
                    <a:pt x="1" y="11"/>
                  </a:cubicBezTo>
                  <a:cubicBezTo>
                    <a:pt x="0" y="13"/>
                    <a:pt x="0" y="15"/>
                    <a:pt x="1" y="17"/>
                  </a:cubicBezTo>
                  <a:cubicBezTo>
                    <a:pt x="1" y="19"/>
                    <a:pt x="1" y="21"/>
                    <a:pt x="2" y="22"/>
                  </a:cubicBezTo>
                  <a:cubicBezTo>
                    <a:pt x="3" y="23"/>
                    <a:pt x="4" y="24"/>
                    <a:pt x="5" y="25"/>
                  </a:cubicBezTo>
                  <a:cubicBezTo>
                    <a:pt x="5" y="25"/>
                    <a:pt x="5" y="25"/>
                    <a:pt x="5" y="25"/>
                  </a:cubicBezTo>
                  <a:cubicBezTo>
                    <a:pt x="5" y="26"/>
                    <a:pt x="6" y="26"/>
                    <a:pt x="6" y="27"/>
                  </a:cubicBezTo>
                  <a:cubicBezTo>
                    <a:pt x="7" y="28"/>
                    <a:pt x="9" y="29"/>
                    <a:pt x="10" y="29"/>
                  </a:cubicBezTo>
                  <a:cubicBezTo>
                    <a:pt x="12" y="30"/>
                    <a:pt x="13" y="30"/>
                    <a:pt x="15" y="30"/>
                  </a:cubicBezTo>
                  <a:cubicBezTo>
                    <a:pt x="15" y="30"/>
                    <a:pt x="15" y="30"/>
                    <a:pt x="15" y="30"/>
                  </a:cubicBezTo>
                  <a:cubicBezTo>
                    <a:pt x="18" y="30"/>
                    <a:pt x="18" y="30"/>
                    <a:pt x="18" y="30"/>
                  </a:cubicBezTo>
                  <a:cubicBezTo>
                    <a:pt x="21" y="29"/>
                    <a:pt x="22" y="28"/>
                    <a:pt x="24" y="27"/>
                  </a:cubicBezTo>
                  <a:cubicBezTo>
                    <a:pt x="24" y="26"/>
                    <a:pt x="25" y="26"/>
                    <a:pt x="25" y="25"/>
                  </a:cubicBezTo>
                  <a:cubicBezTo>
                    <a:pt x="25" y="25"/>
                    <a:pt x="25" y="25"/>
                    <a:pt x="25" y="25"/>
                  </a:cubicBezTo>
                  <a:cubicBezTo>
                    <a:pt x="26" y="25"/>
                    <a:pt x="27" y="23"/>
                    <a:pt x="28" y="22"/>
                  </a:cubicBezTo>
                  <a:cubicBezTo>
                    <a:pt x="28" y="21"/>
                    <a:pt x="29" y="20"/>
                    <a:pt x="29" y="19"/>
                  </a:cubicBezTo>
                  <a:cubicBezTo>
                    <a:pt x="30" y="17"/>
                    <a:pt x="30" y="15"/>
                    <a:pt x="29" y="13"/>
                  </a:cubicBezTo>
                  <a:cubicBezTo>
                    <a:pt x="29" y="11"/>
                    <a:pt x="29" y="9"/>
                    <a:pt x="28" y="8"/>
                  </a:cubicBezTo>
                  <a:cubicBezTo>
                    <a:pt x="27" y="7"/>
                    <a:pt x="26" y="6"/>
                    <a:pt x="25" y="5"/>
                  </a:cubicBezTo>
                  <a:cubicBezTo>
                    <a:pt x="24" y="3"/>
                    <a:pt x="22" y="2"/>
                    <a:pt x="21" y="2"/>
                  </a:cubicBezTo>
                  <a:cubicBezTo>
                    <a:pt x="19" y="1"/>
                    <a:pt x="17"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5562335" y="4434591"/>
              <a:ext cx="29347" cy="22268"/>
            </a:xfrm>
            <a:custGeom>
              <a:avLst/>
              <a:gdLst/>
              <a:ahLst/>
              <a:cxnLst/>
              <a:rect l="l" t="t" r="r" b="b"/>
              <a:pathLst>
                <a:path w="32" h="25" extrusionOk="0">
                  <a:moveTo>
                    <a:pt x="16" y="0"/>
                  </a:moveTo>
                  <a:cubicBezTo>
                    <a:pt x="0" y="0"/>
                    <a:pt x="0" y="25"/>
                    <a:pt x="16" y="25"/>
                  </a:cubicBezTo>
                  <a:cubicBezTo>
                    <a:pt x="32" y="25"/>
                    <a:pt x="32"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7398870" y="4318562"/>
              <a:ext cx="53871" cy="51521"/>
            </a:xfrm>
            <a:custGeom>
              <a:avLst/>
              <a:gdLst/>
              <a:ahLst/>
              <a:cxnLst/>
              <a:rect l="l" t="t" r="r" b="b"/>
              <a:pathLst>
                <a:path w="58" h="56" extrusionOk="0">
                  <a:moveTo>
                    <a:pt x="29" y="0"/>
                  </a:moveTo>
                  <a:cubicBezTo>
                    <a:pt x="27" y="0"/>
                    <a:pt x="26" y="0"/>
                    <a:pt x="24" y="1"/>
                  </a:cubicBezTo>
                  <a:cubicBezTo>
                    <a:pt x="20" y="1"/>
                    <a:pt x="17" y="2"/>
                    <a:pt x="14" y="4"/>
                  </a:cubicBezTo>
                  <a:cubicBezTo>
                    <a:pt x="12" y="5"/>
                    <a:pt x="10" y="7"/>
                    <a:pt x="8" y="8"/>
                  </a:cubicBezTo>
                  <a:cubicBezTo>
                    <a:pt x="6" y="11"/>
                    <a:pt x="4" y="14"/>
                    <a:pt x="3" y="17"/>
                  </a:cubicBezTo>
                  <a:cubicBezTo>
                    <a:pt x="1" y="19"/>
                    <a:pt x="1" y="22"/>
                    <a:pt x="1" y="24"/>
                  </a:cubicBezTo>
                  <a:cubicBezTo>
                    <a:pt x="0" y="28"/>
                    <a:pt x="0" y="31"/>
                    <a:pt x="1" y="35"/>
                  </a:cubicBezTo>
                  <a:cubicBezTo>
                    <a:pt x="2" y="37"/>
                    <a:pt x="3" y="39"/>
                    <a:pt x="4" y="42"/>
                  </a:cubicBezTo>
                  <a:cubicBezTo>
                    <a:pt x="6" y="46"/>
                    <a:pt x="10" y="49"/>
                    <a:pt x="14" y="51"/>
                  </a:cubicBezTo>
                  <a:cubicBezTo>
                    <a:pt x="15" y="52"/>
                    <a:pt x="15" y="52"/>
                    <a:pt x="16" y="52"/>
                  </a:cubicBezTo>
                  <a:cubicBezTo>
                    <a:pt x="21" y="55"/>
                    <a:pt x="25" y="56"/>
                    <a:pt x="30" y="56"/>
                  </a:cubicBezTo>
                  <a:cubicBezTo>
                    <a:pt x="33" y="56"/>
                    <a:pt x="35" y="56"/>
                    <a:pt x="38" y="55"/>
                  </a:cubicBezTo>
                  <a:cubicBezTo>
                    <a:pt x="42" y="54"/>
                    <a:pt x="46" y="52"/>
                    <a:pt x="50" y="48"/>
                  </a:cubicBezTo>
                  <a:cubicBezTo>
                    <a:pt x="52" y="46"/>
                    <a:pt x="54" y="43"/>
                    <a:pt x="55" y="39"/>
                  </a:cubicBezTo>
                  <a:cubicBezTo>
                    <a:pt x="57" y="36"/>
                    <a:pt x="58" y="32"/>
                    <a:pt x="58" y="29"/>
                  </a:cubicBezTo>
                  <a:cubicBezTo>
                    <a:pt x="58" y="25"/>
                    <a:pt x="57" y="21"/>
                    <a:pt x="55" y="18"/>
                  </a:cubicBezTo>
                  <a:cubicBezTo>
                    <a:pt x="54" y="15"/>
                    <a:pt x="52" y="12"/>
                    <a:pt x="50" y="9"/>
                  </a:cubicBezTo>
                  <a:cubicBezTo>
                    <a:pt x="46" y="6"/>
                    <a:pt x="42" y="3"/>
                    <a:pt x="38" y="2"/>
                  </a:cubicBezTo>
                  <a:cubicBezTo>
                    <a:pt x="37" y="2"/>
                    <a:pt x="36" y="2"/>
                    <a:pt x="35" y="1"/>
                  </a:cubicBezTo>
                  <a:cubicBezTo>
                    <a:pt x="33" y="1"/>
                    <a:pt x="31"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7293390" y="4276370"/>
              <a:ext cx="24606" cy="23464"/>
            </a:xfrm>
            <a:custGeom>
              <a:avLst/>
              <a:gdLst/>
              <a:ahLst/>
              <a:cxnLst/>
              <a:rect l="l" t="t" r="r" b="b"/>
              <a:pathLst>
                <a:path w="26" h="26" extrusionOk="0">
                  <a:moveTo>
                    <a:pt x="13" y="0"/>
                  </a:moveTo>
                  <a:cubicBezTo>
                    <a:pt x="11" y="0"/>
                    <a:pt x="9" y="1"/>
                    <a:pt x="8" y="2"/>
                  </a:cubicBezTo>
                  <a:cubicBezTo>
                    <a:pt x="6" y="2"/>
                    <a:pt x="5" y="3"/>
                    <a:pt x="4" y="4"/>
                  </a:cubicBezTo>
                  <a:cubicBezTo>
                    <a:pt x="3" y="5"/>
                    <a:pt x="2" y="7"/>
                    <a:pt x="1" y="8"/>
                  </a:cubicBezTo>
                  <a:cubicBezTo>
                    <a:pt x="0" y="10"/>
                    <a:pt x="0" y="12"/>
                    <a:pt x="0" y="13"/>
                  </a:cubicBezTo>
                  <a:cubicBezTo>
                    <a:pt x="0" y="14"/>
                    <a:pt x="0" y="16"/>
                    <a:pt x="0" y="17"/>
                  </a:cubicBezTo>
                  <a:cubicBezTo>
                    <a:pt x="1" y="19"/>
                    <a:pt x="2" y="21"/>
                    <a:pt x="4" y="23"/>
                  </a:cubicBezTo>
                  <a:cubicBezTo>
                    <a:pt x="5" y="23"/>
                    <a:pt x="6" y="24"/>
                    <a:pt x="6" y="25"/>
                  </a:cubicBezTo>
                  <a:cubicBezTo>
                    <a:pt x="8" y="26"/>
                    <a:pt x="11" y="26"/>
                    <a:pt x="13" y="26"/>
                  </a:cubicBezTo>
                  <a:cubicBezTo>
                    <a:pt x="13" y="26"/>
                    <a:pt x="13" y="26"/>
                    <a:pt x="13" y="26"/>
                  </a:cubicBezTo>
                  <a:cubicBezTo>
                    <a:pt x="15" y="26"/>
                    <a:pt x="17" y="26"/>
                    <a:pt x="18" y="25"/>
                  </a:cubicBezTo>
                  <a:cubicBezTo>
                    <a:pt x="20" y="25"/>
                    <a:pt x="21" y="24"/>
                    <a:pt x="22" y="23"/>
                  </a:cubicBezTo>
                  <a:cubicBezTo>
                    <a:pt x="23" y="21"/>
                    <a:pt x="24" y="20"/>
                    <a:pt x="25" y="18"/>
                  </a:cubicBezTo>
                  <a:cubicBezTo>
                    <a:pt x="26" y="17"/>
                    <a:pt x="26" y="15"/>
                    <a:pt x="26" y="13"/>
                  </a:cubicBezTo>
                  <a:cubicBezTo>
                    <a:pt x="26" y="12"/>
                    <a:pt x="26" y="11"/>
                    <a:pt x="25" y="10"/>
                  </a:cubicBezTo>
                  <a:cubicBezTo>
                    <a:pt x="25" y="8"/>
                    <a:pt x="24" y="6"/>
                    <a:pt x="22" y="4"/>
                  </a:cubicBezTo>
                  <a:cubicBezTo>
                    <a:pt x="21" y="4"/>
                    <a:pt x="20" y="3"/>
                    <a:pt x="19" y="2"/>
                  </a:cubicBezTo>
                  <a:cubicBezTo>
                    <a:pt x="17" y="1"/>
                    <a:pt x="15" y="0"/>
                    <a:pt x="13" y="0"/>
                  </a:cubicBezTo>
                  <a:cubicBezTo>
                    <a:pt x="13" y="0"/>
                    <a:pt x="13"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403558" y="4645552"/>
              <a:ext cx="47985" cy="38641"/>
            </a:xfrm>
            <a:custGeom>
              <a:avLst/>
              <a:gdLst/>
              <a:ahLst/>
              <a:cxnLst/>
              <a:rect l="l" t="t" r="r" b="b"/>
              <a:pathLst>
                <a:path w="53" h="42" extrusionOk="0">
                  <a:moveTo>
                    <a:pt x="27" y="0"/>
                  </a:moveTo>
                  <a:cubicBezTo>
                    <a:pt x="0" y="0"/>
                    <a:pt x="0" y="42"/>
                    <a:pt x="27" y="42"/>
                  </a:cubicBezTo>
                  <a:cubicBezTo>
                    <a:pt x="53" y="42"/>
                    <a:pt x="53" y="0"/>
                    <a:pt x="2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7356678" y="4538899"/>
              <a:ext cx="38682" cy="38641"/>
            </a:xfrm>
            <a:custGeom>
              <a:avLst/>
              <a:gdLst/>
              <a:ahLst/>
              <a:cxnLst/>
              <a:rect l="l" t="t" r="r" b="b"/>
              <a:pathLst>
                <a:path w="41" h="42" extrusionOk="0">
                  <a:moveTo>
                    <a:pt x="21" y="0"/>
                  </a:moveTo>
                  <a:cubicBezTo>
                    <a:pt x="21" y="0"/>
                    <a:pt x="21" y="0"/>
                    <a:pt x="21" y="0"/>
                  </a:cubicBezTo>
                  <a:cubicBezTo>
                    <a:pt x="19" y="0"/>
                    <a:pt x="17" y="1"/>
                    <a:pt x="15" y="1"/>
                  </a:cubicBezTo>
                  <a:cubicBezTo>
                    <a:pt x="14" y="1"/>
                    <a:pt x="12" y="2"/>
                    <a:pt x="11" y="3"/>
                  </a:cubicBezTo>
                  <a:cubicBezTo>
                    <a:pt x="8" y="4"/>
                    <a:pt x="6" y="6"/>
                    <a:pt x="5" y="8"/>
                  </a:cubicBezTo>
                  <a:cubicBezTo>
                    <a:pt x="3" y="10"/>
                    <a:pt x="2" y="12"/>
                    <a:pt x="1" y="15"/>
                  </a:cubicBezTo>
                  <a:cubicBezTo>
                    <a:pt x="1" y="17"/>
                    <a:pt x="0" y="20"/>
                    <a:pt x="1" y="22"/>
                  </a:cubicBezTo>
                  <a:cubicBezTo>
                    <a:pt x="1" y="25"/>
                    <a:pt x="1" y="28"/>
                    <a:pt x="2" y="30"/>
                  </a:cubicBezTo>
                  <a:cubicBezTo>
                    <a:pt x="3" y="32"/>
                    <a:pt x="5" y="34"/>
                    <a:pt x="7" y="36"/>
                  </a:cubicBezTo>
                  <a:cubicBezTo>
                    <a:pt x="8" y="38"/>
                    <a:pt x="10" y="40"/>
                    <a:pt x="13" y="40"/>
                  </a:cubicBezTo>
                  <a:cubicBezTo>
                    <a:pt x="15" y="42"/>
                    <a:pt x="17" y="42"/>
                    <a:pt x="20" y="42"/>
                  </a:cubicBezTo>
                  <a:cubicBezTo>
                    <a:pt x="20" y="42"/>
                    <a:pt x="20" y="42"/>
                    <a:pt x="21" y="42"/>
                  </a:cubicBezTo>
                  <a:cubicBezTo>
                    <a:pt x="26" y="42"/>
                    <a:pt x="31" y="40"/>
                    <a:pt x="35" y="36"/>
                  </a:cubicBezTo>
                  <a:cubicBezTo>
                    <a:pt x="36" y="35"/>
                    <a:pt x="37" y="34"/>
                    <a:pt x="38" y="32"/>
                  </a:cubicBezTo>
                  <a:cubicBezTo>
                    <a:pt x="40" y="29"/>
                    <a:pt x="40" y="26"/>
                    <a:pt x="40" y="22"/>
                  </a:cubicBezTo>
                  <a:cubicBezTo>
                    <a:pt x="41" y="20"/>
                    <a:pt x="40" y="17"/>
                    <a:pt x="40" y="15"/>
                  </a:cubicBezTo>
                  <a:cubicBezTo>
                    <a:pt x="39" y="13"/>
                    <a:pt x="38" y="12"/>
                    <a:pt x="38" y="10"/>
                  </a:cubicBezTo>
                  <a:cubicBezTo>
                    <a:pt x="37" y="8"/>
                    <a:pt x="35" y="6"/>
                    <a:pt x="33" y="4"/>
                  </a:cubicBezTo>
                  <a:cubicBezTo>
                    <a:pt x="31" y="3"/>
                    <a:pt x="30" y="2"/>
                    <a:pt x="28" y="2"/>
                  </a:cubicBezTo>
                  <a:cubicBezTo>
                    <a:pt x="26" y="1"/>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6257335" y="4595156"/>
              <a:ext cx="37481" cy="38641"/>
            </a:xfrm>
            <a:custGeom>
              <a:avLst/>
              <a:gdLst/>
              <a:ahLst/>
              <a:cxnLst/>
              <a:rect l="l" t="t" r="r" b="b"/>
              <a:pathLst>
                <a:path w="41" h="42" extrusionOk="0">
                  <a:moveTo>
                    <a:pt x="21" y="0"/>
                  </a:moveTo>
                  <a:cubicBezTo>
                    <a:pt x="21" y="0"/>
                    <a:pt x="21" y="0"/>
                    <a:pt x="20" y="0"/>
                  </a:cubicBezTo>
                  <a:cubicBezTo>
                    <a:pt x="19" y="0"/>
                    <a:pt x="17" y="0"/>
                    <a:pt x="15" y="0"/>
                  </a:cubicBezTo>
                  <a:cubicBezTo>
                    <a:pt x="14" y="1"/>
                    <a:pt x="12" y="2"/>
                    <a:pt x="10" y="2"/>
                  </a:cubicBezTo>
                  <a:cubicBezTo>
                    <a:pt x="8" y="4"/>
                    <a:pt x="6" y="5"/>
                    <a:pt x="5" y="7"/>
                  </a:cubicBezTo>
                  <a:cubicBezTo>
                    <a:pt x="3" y="9"/>
                    <a:pt x="2" y="12"/>
                    <a:pt x="1" y="14"/>
                  </a:cubicBezTo>
                  <a:cubicBezTo>
                    <a:pt x="1" y="17"/>
                    <a:pt x="0" y="19"/>
                    <a:pt x="1"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6" y="41"/>
                    <a:pt x="31" y="40"/>
                    <a:pt x="34" y="36"/>
                  </a:cubicBezTo>
                  <a:cubicBezTo>
                    <a:pt x="36" y="34"/>
                    <a:pt x="37" y="33"/>
                    <a:pt x="38" y="32"/>
                  </a:cubicBezTo>
                  <a:cubicBezTo>
                    <a:pt x="39" y="29"/>
                    <a:pt x="40" y="25"/>
                    <a:pt x="40" y="22"/>
                  </a:cubicBezTo>
                  <a:cubicBezTo>
                    <a:pt x="41" y="19"/>
                    <a:pt x="40" y="17"/>
                    <a:pt x="40" y="14"/>
                  </a:cubicBezTo>
                  <a:cubicBezTo>
                    <a:pt x="39" y="13"/>
                    <a:pt x="38" y="11"/>
                    <a:pt x="38" y="9"/>
                  </a:cubicBezTo>
                  <a:cubicBezTo>
                    <a:pt x="36" y="7"/>
                    <a:pt x="35" y="5"/>
                    <a:pt x="33" y="4"/>
                  </a:cubicBezTo>
                  <a:cubicBezTo>
                    <a:pt x="31" y="3"/>
                    <a:pt x="30" y="2"/>
                    <a:pt x="28" y="1"/>
                  </a:cubicBezTo>
                  <a:cubicBezTo>
                    <a:pt x="26" y="0"/>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976948" y="4299810"/>
              <a:ext cx="41006" cy="36338"/>
            </a:xfrm>
            <a:custGeom>
              <a:avLst/>
              <a:gdLst/>
              <a:ahLst/>
              <a:cxnLst/>
              <a:rect l="l" t="t" r="r" b="b"/>
              <a:pathLst>
                <a:path w="45" h="39" extrusionOk="0">
                  <a:moveTo>
                    <a:pt x="22" y="0"/>
                  </a:moveTo>
                  <a:cubicBezTo>
                    <a:pt x="19" y="0"/>
                    <a:pt x="17" y="1"/>
                    <a:pt x="14" y="1"/>
                  </a:cubicBezTo>
                  <a:cubicBezTo>
                    <a:pt x="12" y="2"/>
                    <a:pt x="11" y="3"/>
                    <a:pt x="9" y="3"/>
                  </a:cubicBezTo>
                  <a:cubicBezTo>
                    <a:pt x="7" y="4"/>
                    <a:pt x="5" y="6"/>
                    <a:pt x="4" y="8"/>
                  </a:cubicBezTo>
                  <a:cubicBezTo>
                    <a:pt x="2" y="11"/>
                    <a:pt x="0" y="16"/>
                    <a:pt x="0" y="20"/>
                  </a:cubicBezTo>
                  <a:cubicBezTo>
                    <a:pt x="0" y="23"/>
                    <a:pt x="1" y="26"/>
                    <a:pt x="3" y="29"/>
                  </a:cubicBezTo>
                  <a:cubicBezTo>
                    <a:pt x="5" y="33"/>
                    <a:pt x="10" y="37"/>
                    <a:pt x="14" y="38"/>
                  </a:cubicBezTo>
                  <a:cubicBezTo>
                    <a:pt x="17" y="39"/>
                    <a:pt x="19" y="39"/>
                    <a:pt x="22" y="39"/>
                  </a:cubicBezTo>
                  <a:cubicBezTo>
                    <a:pt x="24" y="39"/>
                    <a:pt x="27" y="39"/>
                    <a:pt x="30" y="38"/>
                  </a:cubicBezTo>
                  <a:cubicBezTo>
                    <a:pt x="34" y="36"/>
                    <a:pt x="38" y="34"/>
                    <a:pt x="41" y="31"/>
                  </a:cubicBezTo>
                  <a:cubicBezTo>
                    <a:pt x="43" y="28"/>
                    <a:pt x="45" y="24"/>
                    <a:pt x="45" y="20"/>
                  </a:cubicBezTo>
                  <a:cubicBezTo>
                    <a:pt x="44" y="11"/>
                    <a:pt x="38" y="5"/>
                    <a:pt x="30" y="2"/>
                  </a:cubicBezTo>
                  <a:cubicBezTo>
                    <a:pt x="28" y="1"/>
                    <a:pt x="26" y="1"/>
                    <a:pt x="24" y="1"/>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668710" y="4690088"/>
              <a:ext cx="41006" cy="35195"/>
            </a:xfrm>
            <a:custGeom>
              <a:avLst/>
              <a:gdLst/>
              <a:ahLst/>
              <a:cxnLst/>
              <a:rect l="l" t="t" r="r" b="b"/>
              <a:pathLst>
                <a:path w="45" h="39" extrusionOk="0">
                  <a:moveTo>
                    <a:pt x="22" y="0"/>
                  </a:moveTo>
                  <a:cubicBezTo>
                    <a:pt x="19" y="0"/>
                    <a:pt x="17" y="0"/>
                    <a:pt x="14" y="1"/>
                  </a:cubicBezTo>
                  <a:cubicBezTo>
                    <a:pt x="12" y="1"/>
                    <a:pt x="11" y="2"/>
                    <a:pt x="9" y="3"/>
                  </a:cubicBezTo>
                  <a:cubicBezTo>
                    <a:pt x="7" y="4"/>
                    <a:pt x="5" y="5"/>
                    <a:pt x="4" y="7"/>
                  </a:cubicBezTo>
                  <a:cubicBezTo>
                    <a:pt x="2" y="11"/>
                    <a:pt x="0" y="15"/>
                    <a:pt x="0" y="19"/>
                  </a:cubicBezTo>
                  <a:cubicBezTo>
                    <a:pt x="0" y="22"/>
                    <a:pt x="1" y="26"/>
                    <a:pt x="3" y="29"/>
                  </a:cubicBezTo>
                  <a:cubicBezTo>
                    <a:pt x="5" y="32"/>
                    <a:pt x="10" y="37"/>
                    <a:pt x="14" y="37"/>
                  </a:cubicBezTo>
                  <a:cubicBezTo>
                    <a:pt x="17" y="38"/>
                    <a:pt x="19" y="39"/>
                    <a:pt x="22" y="39"/>
                  </a:cubicBezTo>
                  <a:cubicBezTo>
                    <a:pt x="24" y="39"/>
                    <a:pt x="27" y="38"/>
                    <a:pt x="30" y="37"/>
                  </a:cubicBezTo>
                  <a:cubicBezTo>
                    <a:pt x="34" y="36"/>
                    <a:pt x="38" y="34"/>
                    <a:pt x="40" y="30"/>
                  </a:cubicBezTo>
                  <a:cubicBezTo>
                    <a:pt x="43" y="27"/>
                    <a:pt x="45" y="23"/>
                    <a:pt x="45" y="19"/>
                  </a:cubicBezTo>
                  <a:cubicBezTo>
                    <a:pt x="44" y="10"/>
                    <a:pt x="38" y="4"/>
                    <a:pt x="30" y="1"/>
                  </a:cubicBezTo>
                  <a:cubicBezTo>
                    <a:pt x="28" y="0"/>
                    <a:pt x="26" y="0"/>
                    <a:pt x="24" y="0"/>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7062504" y="4315046"/>
              <a:ext cx="2574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6805835" y="4345518"/>
              <a:ext cx="25790" cy="21096"/>
            </a:xfrm>
            <a:custGeom>
              <a:avLst/>
              <a:gdLst/>
              <a:ahLst/>
              <a:cxnLst/>
              <a:rect l="l" t="t" r="r" b="b"/>
              <a:pathLst>
                <a:path w="27" h="24" extrusionOk="0">
                  <a:moveTo>
                    <a:pt x="15" y="0"/>
                  </a:moveTo>
                  <a:cubicBezTo>
                    <a:pt x="15" y="0"/>
                    <a:pt x="15" y="0"/>
                    <a:pt x="15" y="0"/>
                  </a:cubicBezTo>
                  <a:cubicBezTo>
                    <a:pt x="12" y="0"/>
                    <a:pt x="10" y="1"/>
                    <a:pt x="8" y="2"/>
                  </a:cubicBezTo>
                  <a:cubicBezTo>
                    <a:pt x="8" y="2"/>
                    <a:pt x="7" y="2"/>
                    <a:pt x="7" y="3"/>
                  </a:cubicBezTo>
                  <a:cubicBezTo>
                    <a:pt x="0" y="6"/>
                    <a:pt x="0" y="18"/>
                    <a:pt x="7" y="22"/>
                  </a:cubicBezTo>
                  <a:cubicBezTo>
                    <a:pt x="9" y="23"/>
                    <a:pt x="12" y="24"/>
                    <a:pt x="15" y="24"/>
                  </a:cubicBezTo>
                  <a:cubicBezTo>
                    <a:pt x="15" y="24"/>
                    <a:pt x="15" y="24"/>
                    <a:pt x="15" y="24"/>
                  </a:cubicBezTo>
                  <a:cubicBezTo>
                    <a:pt x="18" y="24"/>
                    <a:pt x="22" y="22"/>
                    <a:pt x="24" y="19"/>
                  </a:cubicBezTo>
                  <a:cubicBezTo>
                    <a:pt x="26" y="17"/>
                    <a:pt x="27" y="15"/>
                    <a:pt x="27" y="12"/>
                  </a:cubicBezTo>
                  <a:cubicBezTo>
                    <a:pt x="27" y="9"/>
                    <a:pt x="26" y="7"/>
                    <a:pt x="24" y="5"/>
                  </a:cubicBezTo>
                  <a:cubicBezTo>
                    <a:pt x="22" y="2"/>
                    <a:pt x="19"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6076846" y="4363098"/>
              <a:ext cx="32804" cy="26936"/>
            </a:xfrm>
            <a:custGeom>
              <a:avLst/>
              <a:gdLst/>
              <a:ahLst/>
              <a:cxnLst/>
              <a:rect l="l" t="t" r="r" b="b"/>
              <a:pathLst>
                <a:path w="36" h="29" extrusionOk="0">
                  <a:moveTo>
                    <a:pt x="19" y="0"/>
                  </a:moveTo>
                  <a:cubicBezTo>
                    <a:pt x="13" y="0"/>
                    <a:pt x="9" y="3"/>
                    <a:pt x="5" y="7"/>
                  </a:cubicBezTo>
                  <a:cubicBezTo>
                    <a:pt x="0" y="13"/>
                    <a:pt x="0" y="22"/>
                    <a:pt x="8" y="26"/>
                  </a:cubicBezTo>
                  <a:cubicBezTo>
                    <a:pt x="9" y="27"/>
                    <a:pt x="11" y="28"/>
                    <a:pt x="13" y="28"/>
                  </a:cubicBezTo>
                  <a:cubicBezTo>
                    <a:pt x="15" y="29"/>
                    <a:pt x="16" y="29"/>
                    <a:pt x="17" y="29"/>
                  </a:cubicBezTo>
                  <a:cubicBezTo>
                    <a:pt x="20" y="29"/>
                    <a:pt x="23" y="28"/>
                    <a:pt x="25" y="27"/>
                  </a:cubicBezTo>
                  <a:cubicBezTo>
                    <a:pt x="28" y="26"/>
                    <a:pt x="29" y="25"/>
                    <a:pt x="31" y="23"/>
                  </a:cubicBezTo>
                  <a:cubicBezTo>
                    <a:pt x="33" y="22"/>
                    <a:pt x="34" y="20"/>
                    <a:pt x="35" y="18"/>
                  </a:cubicBezTo>
                  <a:cubicBezTo>
                    <a:pt x="34" y="18"/>
                    <a:pt x="34" y="18"/>
                    <a:pt x="34" y="18"/>
                  </a:cubicBezTo>
                  <a:cubicBezTo>
                    <a:pt x="34" y="18"/>
                    <a:pt x="34" y="18"/>
                    <a:pt x="35" y="17"/>
                  </a:cubicBezTo>
                  <a:cubicBezTo>
                    <a:pt x="36" y="14"/>
                    <a:pt x="36" y="9"/>
                    <a:pt x="33" y="7"/>
                  </a:cubicBezTo>
                  <a:cubicBezTo>
                    <a:pt x="33" y="7"/>
                    <a:pt x="33" y="7"/>
                    <a:pt x="33" y="6"/>
                  </a:cubicBezTo>
                  <a:cubicBezTo>
                    <a:pt x="32" y="5"/>
                    <a:pt x="30" y="3"/>
                    <a:pt x="28" y="2"/>
                  </a:cubicBezTo>
                  <a:cubicBezTo>
                    <a:pt x="26"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7623896" y="442638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a:off x="6930068" y="4590468"/>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7626240" y="4486159"/>
              <a:ext cx="37481" cy="37504"/>
            </a:xfrm>
            <a:custGeom>
              <a:avLst/>
              <a:gdLst/>
              <a:ahLst/>
              <a:cxnLst/>
              <a:rect l="l" t="t" r="r" b="b"/>
              <a:pathLst>
                <a:path w="41" h="40" extrusionOk="0">
                  <a:moveTo>
                    <a:pt x="20" y="0"/>
                  </a:moveTo>
                  <a:cubicBezTo>
                    <a:pt x="19" y="0"/>
                    <a:pt x="18" y="0"/>
                    <a:pt x="18" y="0"/>
                  </a:cubicBezTo>
                  <a:cubicBezTo>
                    <a:pt x="16" y="0"/>
                    <a:pt x="14" y="1"/>
                    <a:pt x="13" y="2"/>
                  </a:cubicBezTo>
                  <a:cubicBezTo>
                    <a:pt x="11" y="2"/>
                    <a:pt x="9" y="3"/>
                    <a:pt x="8" y="4"/>
                  </a:cubicBezTo>
                  <a:cubicBezTo>
                    <a:pt x="7" y="5"/>
                    <a:pt x="7" y="5"/>
                    <a:pt x="6" y="6"/>
                  </a:cubicBezTo>
                  <a:cubicBezTo>
                    <a:pt x="4" y="8"/>
                    <a:pt x="3" y="10"/>
                    <a:pt x="2" y="13"/>
                  </a:cubicBezTo>
                  <a:cubicBezTo>
                    <a:pt x="1" y="15"/>
                    <a:pt x="0" y="17"/>
                    <a:pt x="0" y="20"/>
                  </a:cubicBezTo>
                  <a:cubicBezTo>
                    <a:pt x="0" y="22"/>
                    <a:pt x="1" y="24"/>
                    <a:pt x="1" y="25"/>
                  </a:cubicBezTo>
                  <a:cubicBezTo>
                    <a:pt x="2" y="29"/>
                    <a:pt x="3" y="32"/>
                    <a:pt x="6" y="34"/>
                  </a:cubicBezTo>
                  <a:cubicBezTo>
                    <a:pt x="6" y="34"/>
                    <a:pt x="6" y="34"/>
                    <a:pt x="6" y="34"/>
                  </a:cubicBezTo>
                  <a:cubicBezTo>
                    <a:pt x="7" y="35"/>
                    <a:pt x="9" y="36"/>
                    <a:pt x="10" y="37"/>
                  </a:cubicBezTo>
                  <a:cubicBezTo>
                    <a:pt x="12" y="38"/>
                    <a:pt x="13" y="39"/>
                    <a:pt x="15" y="39"/>
                  </a:cubicBezTo>
                  <a:cubicBezTo>
                    <a:pt x="17" y="40"/>
                    <a:pt x="18" y="40"/>
                    <a:pt x="20" y="40"/>
                  </a:cubicBezTo>
                  <a:cubicBezTo>
                    <a:pt x="22" y="40"/>
                    <a:pt x="24" y="40"/>
                    <a:pt x="26" y="39"/>
                  </a:cubicBezTo>
                  <a:cubicBezTo>
                    <a:pt x="29" y="39"/>
                    <a:pt x="30" y="38"/>
                    <a:pt x="33" y="36"/>
                  </a:cubicBezTo>
                  <a:cubicBezTo>
                    <a:pt x="34" y="35"/>
                    <a:pt x="35" y="34"/>
                    <a:pt x="36" y="33"/>
                  </a:cubicBezTo>
                  <a:cubicBezTo>
                    <a:pt x="37" y="32"/>
                    <a:pt x="39" y="30"/>
                    <a:pt x="39" y="27"/>
                  </a:cubicBezTo>
                  <a:cubicBezTo>
                    <a:pt x="41" y="25"/>
                    <a:pt x="41" y="23"/>
                    <a:pt x="41" y="20"/>
                  </a:cubicBezTo>
                  <a:cubicBezTo>
                    <a:pt x="41" y="18"/>
                    <a:pt x="41" y="17"/>
                    <a:pt x="40" y="15"/>
                  </a:cubicBezTo>
                  <a:cubicBezTo>
                    <a:pt x="40" y="12"/>
                    <a:pt x="38" y="9"/>
                    <a:pt x="36" y="7"/>
                  </a:cubicBezTo>
                  <a:cubicBezTo>
                    <a:pt x="35" y="6"/>
                    <a:pt x="34" y="5"/>
                    <a:pt x="33" y="4"/>
                  </a:cubicBezTo>
                  <a:cubicBezTo>
                    <a:pt x="31" y="3"/>
                    <a:pt x="30" y="2"/>
                    <a:pt x="28" y="2"/>
                  </a:cubicBezTo>
                  <a:cubicBezTo>
                    <a:pt x="27" y="1"/>
                    <a:pt x="27" y="1"/>
                    <a:pt x="26" y="1"/>
                  </a:cubicBezTo>
                  <a:cubicBezTo>
                    <a:pt x="25"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7834857" y="44486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647614" y="45072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7689528" y="4622112"/>
              <a:ext cx="31679" cy="29347"/>
            </a:xfrm>
            <a:custGeom>
              <a:avLst/>
              <a:gdLst/>
              <a:ahLst/>
              <a:cxnLst/>
              <a:rect l="l" t="t" r="r" b="b"/>
              <a:pathLst>
                <a:path w="34" h="32" extrusionOk="0">
                  <a:moveTo>
                    <a:pt x="16" y="0"/>
                  </a:moveTo>
                  <a:cubicBezTo>
                    <a:pt x="14" y="0"/>
                    <a:pt x="11" y="0"/>
                    <a:pt x="9" y="2"/>
                  </a:cubicBezTo>
                  <a:cubicBezTo>
                    <a:pt x="6" y="4"/>
                    <a:pt x="4" y="5"/>
                    <a:pt x="3" y="8"/>
                  </a:cubicBezTo>
                  <a:cubicBezTo>
                    <a:pt x="1" y="10"/>
                    <a:pt x="0" y="13"/>
                    <a:pt x="0" y="16"/>
                  </a:cubicBezTo>
                  <a:cubicBezTo>
                    <a:pt x="0" y="19"/>
                    <a:pt x="1" y="22"/>
                    <a:pt x="3" y="24"/>
                  </a:cubicBezTo>
                  <a:cubicBezTo>
                    <a:pt x="4" y="26"/>
                    <a:pt x="5" y="28"/>
                    <a:pt x="7" y="29"/>
                  </a:cubicBezTo>
                  <a:cubicBezTo>
                    <a:pt x="8" y="30"/>
                    <a:pt x="10" y="31"/>
                    <a:pt x="12" y="32"/>
                  </a:cubicBezTo>
                  <a:cubicBezTo>
                    <a:pt x="14" y="32"/>
                    <a:pt x="15" y="32"/>
                    <a:pt x="17" y="32"/>
                  </a:cubicBezTo>
                  <a:cubicBezTo>
                    <a:pt x="18" y="32"/>
                    <a:pt x="20" y="32"/>
                    <a:pt x="21" y="32"/>
                  </a:cubicBezTo>
                  <a:cubicBezTo>
                    <a:pt x="23" y="32"/>
                    <a:pt x="24" y="31"/>
                    <a:pt x="26" y="30"/>
                  </a:cubicBezTo>
                  <a:cubicBezTo>
                    <a:pt x="26" y="30"/>
                    <a:pt x="26" y="30"/>
                    <a:pt x="26" y="30"/>
                  </a:cubicBezTo>
                  <a:cubicBezTo>
                    <a:pt x="27" y="29"/>
                    <a:pt x="28" y="28"/>
                    <a:pt x="29" y="28"/>
                  </a:cubicBezTo>
                  <a:cubicBezTo>
                    <a:pt x="31" y="26"/>
                    <a:pt x="32" y="25"/>
                    <a:pt x="32" y="23"/>
                  </a:cubicBezTo>
                  <a:cubicBezTo>
                    <a:pt x="33" y="22"/>
                    <a:pt x="33" y="20"/>
                    <a:pt x="33" y="19"/>
                  </a:cubicBezTo>
                  <a:cubicBezTo>
                    <a:pt x="34" y="17"/>
                    <a:pt x="34" y="15"/>
                    <a:pt x="33" y="13"/>
                  </a:cubicBezTo>
                  <a:cubicBezTo>
                    <a:pt x="33" y="11"/>
                    <a:pt x="32" y="10"/>
                    <a:pt x="31" y="8"/>
                  </a:cubicBezTo>
                  <a:cubicBezTo>
                    <a:pt x="30" y="6"/>
                    <a:pt x="28" y="4"/>
                    <a:pt x="27" y="3"/>
                  </a:cubicBezTo>
                  <a:cubicBezTo>
                    <a:pt x="25" y="2"/>
                    <a:pt x="23" y="1"/>
                    <a:pt x="21" y="0"/>
                  </a:cubicBezTo>
                  <a:cubicBezTo>
                    <a:pt x="20"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7246509" y="4393571"/>
              <a:ext cx="26936" cy="28128"/>
            </a:xfrm>
            <a:custGeom>
              <a:avLst/>
              <a:gdLst/>
              <a:ahLst/>
              <a:cxnLst/>
              <a:rect l="l" t="t" r="r" b="b"/>
              <a:pathLst>
                <a:path w="29" h="30" extrusionOk="0">
                  <a:moveTo>
                    <a:pt x="18" y="0"/>
                  </a:moveTo>
                  <a:cubicBezTo>
                    <a:pt x="16" y="0"/>
                    <a:pt x="14" y="0"/>
                    <a:pt x="13" y="1"/>
                  </a:cubicBezTo>
                  <a:cubicBezTo>
                    <a:pt x="12" y="2"/>
                    <a:pt x="10" y="3"/>
                    <a:pt x="9" y="4"/>
                  </a:cubicBezTo>
                  <a:cubicBezTo>
                    <a:pt x="7" y="5"/>
                    <a:pt x="5" y="7"/>
                    <a:pt x="4" y="9"/>
                  </a:cubicBezTo>
                  <a:cubicBezTo>
                    <a:pt x="3" y="10"/>
                    <a:pt x="3" y="11"/>
                    <a:pt x="3" y="11"/>
                  </a:cubicBezTo>
                  <a:cubicBezTo>
                    <a:pt x="1" y="14"/>
                    <a:pt x="0" y="18"/>
                    <a:pt x="1" y="21"/>
                  </a:cubicBezTo>
                  <a:cubicBezTo>
                    <a:pt x="2" y="24"/>
                    <a:pt x="4" y="26"/>
                    <a:pt x="6" y="27"/>
                  </a:cubicBezTo>
                  <a:cubicBezTo>
                    <a:pt x="8" y="29"/>
                    <a:pt x="11" y="30"/>
                    <a:pt x="13" y="30"/>
                  </a:cubicBezTo>
                  <a:cubicBezTo>
                    <a:pt x="17" y="30"/>
                    <a:pt x="20" y="29"/>
                    <a:pt x="22" y="26"/>
                  </a:cubicBezTo>
                  <a:cubicBezTo>
                    <a:pt x="25" y="24"/>
                    <a:pt x="27" y="22"/>
                    <a:pt x="28" y="18"/>
                  </a:cubicBezTo>
                  <a:cubicBezTo>
                    <a:pt x="28" y="16"/>
                    <a:pt x="28" y="15"/>
                    <a:pt x="29" y="13"/>
                  </a:cubicBezTo>
                  <a:cubicBezTo>
                    <a:pt x="29" y="9"/>
                    <a:pt x="28" y="5"/>
                    <a:pt x="25"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5249409" y="4489675"/>
              <a:ext cx="37504" cy="36332"/>
            </a:xfrm>
            <a:custGeom>
              <a:avLst/>
              <a:gdLst/>
              <a:ahLst/>
              <a:cxnLst/>
              <a:rect l="l" t="t" r="r" b="b"/>
              <a:pathLst>
                <a:path w="40" h="40" extrusionOk="0">
                  <a:moveTo>
                    <a:pt x="19" y="0"/>
                  </a:moveTo>
                  <a:cubicBezTo>
                    <a:pt x="17" y="0"/>
                    <a:pt x="14" y="1"/>
                    <a:pt x="12" y="2"/>
                  </a:cubicBezTo>
                  <a:cubicBezTo>
                    <a:pt x="10" y="3"/>
                    <a:pt x="8" y="4"/>
                    <a:pt x="6" y="6"/>
                  </a:cubicBezTo>
                  <a:cubicBezTo>
                    <a:pt x="4" y="8"/>
                    <a:pt x="2" y="10"/>
                    <a:pt x="2" y="12"/>
                  </a:cubicBezTo>
                  <a:cubicBezTo>
                    <a:pt x="0" y="15"/>
                    <a:pt x="0" y="17"/>
                    <a:pt x="0" y="20"/>
                  </a:cubicBezTo>
                  <a:cubicBezTo>
                    <a:pt x="0" y="22"/>
                    <a:pt x="0" y="24"/>
                    <a:pt x="1" y="25"/>
                  </a:cubicBezTo>
                  <a:cubicBezTo>
                    <a:pt x="2" y="29"/>
                    <a:pt x="3" y="32"/>
                    <a:pt x="6" y="34"/>
                  </a:cubicBezTo>
                  <a:cubicBezTo>
                    <a:pt x="7" y="35"/>
                    <a:pt x="8" y="36"/>
                    <a:pt x="10" y="37"/>
                  </a:cubicBezTo>
                  <a:cubicBezTo>
                    <a:pt x="13" y="39"/>
                    <a:pt x="16" y="40"/>
                    <a:pt x="20" y="40"/>
                  </a:cubicBezTo>
                  <a:cubicBezTo>
                    <a:pt x="20" y="40"/>
                    <a:pt x="20" y="40"/>
                    <a:pt x="21" y="40"/>
                  </a:cubicBezTo>
                  <a:cubicBezTo>
                    <a:pt x="23" y="40"/>
                    <a:pt x="25" y="40"/>
                    <a:pt x="28" y="38"/>
                  </a:cubicBezTo>
                  <a:cubicBezTo>
                    <a:pt x="30" y="38"/>
                    <a:pt x="32" y="36"/>
                    <a:pt x="34" y="34"/>
                  </a:cubicBezTo>
                  <a:cubicBezTo>
                    <a:pt x="36" y="32"/>
                    <a:pt x="37" y="30"/>
                    <a:pt x="38" y="28"/>
                  </a:cubicBezTo>
                  <a:cubicBezTo>
                    <a:pt x="39" y="25"/>
                    <a:pt x="40" y="23"/>
                    <a:pt x="40" y="20"/>
                  </a:cubicBezTo>
                  <a:cubicBezTo>
                    <a:pt x="40" y="18"/>
                    <a:pt x="39" y="16"/>
                    <a:pt x="39" y="15"/>
                  </a:cubicBezTo>
                  <a:cubicBezTo>
                    <a:pt x="38" y="11"/>
                    <a:pt x="37" y="8"/>
                    <a:pt x="34" y="6"/>
                  </a:cubicBezTo>
                  <a:cubicBezTo>
                    <a:pt x="33" y="5"/>
                    <a:pt x="31" y="4"/>
                    <a:pt x="30" y="3"/>
                  </a:cubicBezTo>
                  <a:cubicBezTo>
                    <a:pt x="27" y="1"/>
                    <a:pt x="24" y="0"/>
                    <a:pt x="20" y="0"/>
                  </a:cubicBezTo>
                  <a:cubicBezTo>
                    <a:pt x="20"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5448650" y="4617424"/>
              <a:ext cx="26985" cy="24603"/>
            </a:xfrm>
            <a:custGeom>
              <a:avLst/>
              <a:gdLst/>
              <a:ahLst/>
              <a:cxnLst/>
              <a:rect l="l" t="t" r="r" b="b"/>
              <a:pathLst>
                <a:path w="30" h="27" extrusionOk="0">
                  <a:moveTo>
                    <a:pt x="13" y="0"/>
                  </a:moveTo>
                  <a:cubicBezTo>
                    <a:pt x="10" y="0"/>
                    <a:pt x="6" y="1"/>
                    <a:pt x="4" y="4"/>
                  </a:cubicBezTo>
                  <a:cubicBezTo>
                    <a:pt x="1" y="7"/>
                    <a:pt x="0" y="10"/>
                    <a:pt x="0" y="14"/>
                  </a:cubicBezTo>
                  <a:cubicBezTo>
                    <a:pt x="0" y="17"/>
                    <a:pt x="1" y="21"/>
                    <a:pt x="4" y="23"/>
                  </a:cubicBezTo>
                  <a:cubicBezTo>
                    <a:pt x="6" y="26"/>
                    <a:pt x="10" y="27"/>
                    <a:pt x="13" y="27"/>
                  </a:cubicBezTo>
                  <a:cubicBezTo>
                    <a:pt x="14" y="27"/>
                    <a:pt x="16" y="27"/>
                    <a:pt x="17" y="27"/>
                  </a:cubicBezTo>
                  <a:cubicBezTo>
                    <a:pt x="18" y="26"/>
                    <a:pt x="20" y="26"/>
                    <a:pt x="21" y="26"/>
                  </a:cubicBezTo>
                  <a:cubicBezTo>
                    <a:pt x="24" y="24"/>
                    <a:pt x="24" y="24"/>
                    <a:pt x="24" y="24"/>
                  </a:cubicBezTo>
                  <a:cubicBezTo>
                    <a:pt x="25" y="24"/>
                    <a:pt x="27" y="23"/>
                    <a:pt x="27" y="21"/>
                  </a:cubicBezTo>
                  <a:cubicBezTo>
                    <a:pt x="29" y="19"/>
                    <a:pt x="30" y="16"/>
                    <a:pt x="30" y="14"/>
                  </a:cubicBezTo>
                  <a:cubicBezTo>
                    <a:pt x="30" y="11"/>
                    <a:pt x="29" y="9"/>
                    <a:pt x="28" y="7"/>
                  </a:cubicBezTo>
                  <a:cubicBezTo>
                    <a:pt x="27" y="5"/>
                    <a:pt x="24" y="2"/>
                    <a:pt x="21" y="2"/>
                  </a:cubicBezTo>
                  <a:cubicBezTo>
                    <a:pt x="20" y="1"/>
                    <a:pt x="18" y="1"/>
                    <a:pt x="17" y="1"/>
                  </a:cubicBezTo>
                  <a:cubicBezTo>
                    <a:pt x="16" y="0"/>
                    <a:pt x="14"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559991" y="4356066"/>
              <a:ext cx="29297" cy="18752"/>
            </a:xfrm>
            <a:custGeom>
              <a:avLst/>
              <a:gdLst/>
              <a:ahLst/>
              <a:cxnLst/>
              <a:rect l="l" t="t" r="r" b="b"/>
              <a:pathLst>
                <a:path w="33" h="20" extrusionOk="0">
                  <a:moveTo>
                    <a:pt x="21" y="0"/>
                  </a:moveTo>
                  <a:cubicBezTo>
                    <a:pt x="20" y="0"/>
                    <a:pt x="18" y="0"/>
                    <a:pt x="16" y="1"/>
                  </a:cubicBezTo>
                  <a:cubicBezTo>
                    <a:pt x="15" y="1"/>
                    <a:pt x="14" y="2"/>
                    <a:pt x="12" y="3"/>
                  </a:cubicBezTo>
                  <a:cubicBezTo>
                    <a:pt x="12" y="3"/>
                    <a:pt x="11" y="4"/>
                    <a:pt x="11" y="4"/>
                  </a:cubicBezTo>
                  <a:cubicBezTo>
                    <a:pt x="11" y="4"/>
                    <a:pt x="11" y="4"/>
                    <a:pt x="11" y="4"/>
                  </a:cubicBezTo>
                  <a:cubicBezTo>
                    <a:pt x="10" y="5"/>
                    <a:pt x="8" y="6"/>
                    <a:pt x="7" y="6"/>
                  </a:cubicBezTo>
                  <a:cubicBezTo>
                    <a:pt x="0" y="9"/>
                    <a:pt x="3" y="19"/>
                    <a:pt x="10" y="19"/>
                  </a:cubicBezTo>
                  <a:cubicBezTo>
                    <a:pt x="10" y="19"/>
                    <a:pt x="10" y="19"/>
                    <a:pt x="10" y="19"/>
                  </a:cubicBezTo>
                  <a:cubicBezTo>
                    <a:pt x="12" y="19"/>
                    <a:pt x="14" y="19"/>
                    <a:pt x="16" y="19"/>
                  </a:cubicBezTo>
                  <a:cubicBezTo>
                    <a:pt x="16" y="19"/>
                    <a:pt x="16" y="19"/>
                    <a:pt x="16" y="19"/>
                  </a:cubicBezTo>
                  <a:cubicBezTo>
                    <a:pt x="14" y="19"/>
                    <a:pt x="16" y="19"/>
                    <a:pt x="17" y="19"/>
                  </a:cubicBezTo>
                  <a:cubicBezTo>
                    <a:pt x="18" y="19"/>
                    <a:pt x="19" y="20"/>
                    <a:pt x="20" y="20"/>
                  </a:cubicBezTo>
                  <a:cubicBezTo>
                    <a:pt x="21" y="20"/>
                    <a:pt x="21" y="20"/>
                    <a:pt x="21" y="20"/>
                  </a:cubicBezTo>
                  <a:cubicBezTo>
                    <a:pt x="27" y="19"/>
                    <a:pt x="33" y="14"/>
                    <a:pt x="31" y="7"/>
                  </a:cubicBezTo>
                  <a:cubicBezTo>
                    <a:pt x="30" y="4"/>
                    <a:pt x="28" y="2"/>
                    <a:pt x="26" y="1"/>
                  </a:cubicBezTo>
                  <a:cubicBezTo>
                    <a:pt x="25"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725244" y="4407635"/>
              <a:ext cx="34041" cy="32804"/>
            </a:xfrm>
            <a:custGeom>
              <a:avLst/>
              <a:gdLst/>
              <a:ahLst/>
              <a:cxnLst/>
              <a:rect l="l" t="t" r="r" b="b"/>
              <a:pathLst>
                <a:path w="37" h="36" extrusionOk="0">
                  <a:moveTo>
                    <a:pt x="19" y="0"/>
                  </a:moveTo>
                  <a:cubicBezTo>
                    <a:pt x="14" y="0"/>
                    <a:pt x="10" y="2"/>
                    <a:pt x="6" y="5"/>
                  </a:cubicBezTo>
                  <a:cubicBezTo>
                    <a:pt x="2" y="10"/>
                    <a:pt x="0" y="16"/>
                    <a:pt x="2" y="22"/>
                  </a:cubicBezTo>
                  <a:cubicBezTo>
                    <a:pt x="3" y="25"/>
                    <a:pt x="4" y="28"/>
                    <a:pt x="6" y="30"/>
                  </a:cubicBezTo>
                  <a:cubicBezTo>
                    <a:pt x="8" y="32"/>
                    <a:pt x="11" y="34"/>
                    <a:pt x="14" y="34"/>
                  </a:cubicBezTo>
                  <a:cubicBezTo>
                    <a:pt x="15" y="35"/>
                    <a:pt x="16" y="35"/>
                    <a:pt x="16" y="35"/>
                  </a:cubicBezTo>
                  <a:cubicBezTo>
                    <a:pt x="18" y="36"/>
                    <a:pt x="19" y="36"/>
                    <a:pt x="21" y="36"/>
                  </a:cubicBezTo>
                  <a:cubicBezTo>
                    <a:pt x="22" y="36"/>
                    <a:pt x="24" y="36"/>
                    <a:pt x="25" y="35"/>
                  </a:cubicBezTo>
                  <a:cubicBezTo>
                    <a:pt x="28" y="35"/>
                    <a:pt x="30" y="33"/>
                    <a:pt x="32" y="31"/>
                  </a:cubicBezTo>
                  <a:cubicBezTo>
                    <a:pt x="34" y="29"/>
                    <a:pt x="36" y="27"/>
                    <a:pt x="36" y="24"/>
                  </a:cubicBezTo>
                  <a:cubicBezTo>
                    <a:pt x="37" y="21"/>
                    <a:pt x="37" y="18"/>
                    <a:pt x="36" y="16"/>
                  </a:cubicBezTo>
                  <a:cubicBezTo>
                    <a:pt x="36" y="15"/>
                    <a:pt x="36" y="14"/>
                    <a:pt x="35" y="13"/>
                  </a:cubicBezTo>
                  <a:cubicBezTo>
                    <a:pt x="35" y="10"/>
                    <a:pt x="33" y="8"/>
                    <a:pt x="31" y="5"/>
                  </a:cubicBezTo>
                  <a:cubicBezTo>
                    <a:pt x="29" y="3"/>
                    <a:pt x="26" y="2"/>
                    <a:pt x="23" y="1"/>
                  </a:cubicBezTo>
                  <a:cubicBezTo>
                    <a:pt x="22" y="1"/>
                    <a:pt x="20"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4010598" y="4193157"/>
              <a:ext cx="25746" cy="24603"/>
            </a:xfrm>
            <a:custGeom>
              <a:avLst/>
              <a:gdLst/>
              <a:ahLst/>
              <a:cxnLst/>
              <a:rect l="l" t="t" r="r" b="b"/>
              <a:pathLst>
                <a:path w="29" h="27" extrusionOk="0">
                  <a:moveTo>
                    <a:pt x="14" y="0"/>
                  </a:moveTo>
                  <a:cubicBezTo>
                    <a:pt x="10" y="0"/>
                    <a:pt x="5" y="2"/>
                    <a:pt x="3" y="6"/>
                  </a:cubicBezTo>
                  <a:cubicBezTo>
                    <a:pt x="3" y="7"/>
                    <a:pt x="3" y="7"/>
                    <a:pt x="3" y="7"/>
                  </a:cubicBezTo>
                  <a:cubicBezTo>
                    <a:pt x="1" y="11"/>
                    <a:pt x="0" y="16"/>
                    <a:pt x="3" y="20"/>
                  </a:cubicBezTo>
                  <a:cubicBezTo>
                    <a:pt x="5" y="24"/>
                    <a:pt x="10" y="27"/>
                    <a:pt x="14" y="27"/>
                  </a:cubicBezTo>
                  <a:cubicBezTo>
                    <a:pt x="19" y="27"/>
                    <a:pt x="24" y="24"/>
                    <a:pt x="26" y="20"/>
                  </a:cubicBezTo>
                  <a:cubicBezTo>
                    <a:pt x="29" y="16"/>
                    <a:pt x="28" y="11"/>
                    <a:pt x="26" y="7"/>
                  </a:cubicBezTo>
                  <a:cubicBezTo>
                    <a:pt x="26" y="6"/>
                    <a:pt x="26" y="6"/>
                    <a:pt x="26" y="6"/>
                  </a:cubicBezTo>
                  <a:cubicBezTo>
                    <a:pt x="24" y="2"/>
                    <a:pt x="19"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4044586" y="4211909"/>
              <a:ext cx="38679"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3276921" y="4197845"/>
              <a:ext cx="29338" cy="28157"/>
            </a:xfrm>
            <a:custGeom>
              <a:avLst/>
              <a:gdLst/>
              <a:ahLst/>
              <a:cxnLst/>
              <a:rect l="l" t="t" r="r" b="b"/>
              <a:pathLst>
                <a:path w="31" h="31" extrusionOk="0">
                  <a:moveTo>
                    <a:pt x="15" y="0"/>
                  </a:moveTo>
                  <a:cubicBezTo>
                    <a:pt x="13" y="0"/>
                    <a:pt x="11" y="0"/>
                    <a:pt x="9" y="1"/>
                  </a:cubicBezTo>
                  <a:cubicBezTo>
                    <a:pt x="7" y="2"/>
                    <a:pt x="6" y="3"/>
                    <a:pt x="4" y="4"/>
                  </a:cubicBezTo>
                  <a:cubicBezTo>
                    <a:pt x="3" y="6"/>
                    <a:pt x="2" y="7"/>
                    <a:pt x="1" y="9"/>
                  </a:cubicBezTo>
                  <a:cubicBezTo>
                    <a:pt x="0" y="11"/>
                    <a:pt x="0" y="13"/>
                    <a:pt x="0" y="15"/>
                  </a:cubicBezTo>
                  <a:cubicBezTo>
                    <a:pt x="0" y="17"/>
                    <a:pt x="0" y="18"/>
                    <a:pt x="0" y="20"/>
                  </a:cubicBezTo>
                  <a:cubicBezTo>
                    <a:pt x="1" y="22"/>
                    <a:pt x="2" y="24"/>
                    <a:pt x="4" y="26"/>
                  </a:cubicBezTo>
                  <a:cubicBezTo>
                    <a:pt x="5" y="27"/>
                    <a:pt x="6" y="28"/>
                    <a:pt x="7" y="29"/>
                  </a:cubicBezTo>
                  <a:cubicBezTo>
                    <a:pt x="10" y="30"/>
                    <a:pt x="12" y="31"/>
                    <a:pt x="15" y="31"/>
                  </a:cubicBezTo>
                  <a:cubicBezTo>
                    <a:pt x="15" y="31"/>
                    <a:pt x="16" y="31"/>
                    <a:pt x="16" y="31"/>
                  </a:cubicBezTo>
                  <a:cubicBezTo>
                    <a:pt x="18" y="31"/>
                    <a:pt x="20" y="31"/>
                    <a:pt x="21" y="30"/>
                  </a:cubicBezTo>
                  <a:cubicBezTo>
                    <a:pt x="23" y="29"/>
                    <a:pt x="25" y="28"/>
                    <a:pt x="26" y="26"/>
                  </a:cubicBezTo>
                  <a:cubicBezTo>
                    <a:pt x="28" y="25"/>
                    <a:pt x="29" y="23"/>
                    <a:pt x="29" y="21"/>
                  </a:cubicBezTo>
                  <a:cubicBezTo>
                    <a:pt x="30" y="20"/>
                    <a:pt x="31" y="18"/>
                    <a:pt x="31" y="15"/>
                  </a:cubicBezTo>
                  <a:cubicBezTo>
                    <a:pt x="31" y="14"/>
                    <a:pt x="30" y="13"/>
                    <a:pt x="30" y="11"/>
                  </a:cubicBezTo>
                  <a:cubicBezTo>
                    <a:pt x="30" y="9"/>
                    <a:pt x="28" y="6"/>
                    <a:pt x="26" y="4"/>
                  </a:cubicBezTo>
                  <a:cubicBezTo>
                    <a:pt x="25" y="4"/>
                    <a:pt x="24" y="3"/>
                    <a:pt x="23" y="2"/>
                  </a:cubicBezTo>
                  <a:cubicBezTo>
                    <a:pt x="21" y="0"/>
                    <a:pt x="18" y="0"/>
                    <a:pt x="15"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2558481" y="4191985"/>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2488160" y="4183781"/>
              <a:ext cx="24606" cy="18752"/>
            </a:xfrm>
            <a:custGeom>
              <a:avLst/>
              <a:gdLst/>
              <a:ahLst/>
              <a:cxnLst/>
              <a:rect l="l" t="t" r="r" b="b"/>
              <a:pathLst>
                <a:path w="26" h="20" extrusionOk="0">
                  <a:moveTo>
                    <a:pt x="13" y="0"/>
                  </a:moveTo>
                  <a:cubicBezTo>
                    <a:pt x="0" y="0"/>
                    <a:pt x="0" y="20"/>
                    <a:pt x="13" y="20"/>
                  </a:cubicBezTo>
                  <a:cubicBezTo>
                    <a:pt x="26" y="20"/>
                    <a:pt x="26"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235007" y="4364270"/>
              <a:ext cx="68017" cy="52775"/>
            </a:xfrm>
            <a:custGeom>
              <a:avLst/>
              <a:gdLst/>
              <a:ahLst/>
              <a:cxnLst/>
              <a:rect l="l" t="t" r="r" b="b"/>
              <a:pathLst>
                <a:path w="73" h="57" extrusionOk="0">
                  <a:moveTo>
                    <a:pt x="37" y="0"/>
                  </a:moveTo>
                  <a:cubicBezTo>
                    <a:pt x="0" y="0"/>
                    <a:pt x="0" y="57"/>
                    <a:pt x="37" y="57"/>
                  </a:cubicBezTo>
                  <a:cubicBezTo>
                    <a:pt x="73" y="57"/>
                    <a:pt x="73" y="0"/>
                    <a:pt x="3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2"/>
            <p:cNvSpPr/>
            <p:nvPr/>
          </p:nvSpPr>
          <p:spPr>
            <a:xfrm>
              <a:off x="2345175" y="4349034"/>
              <a:ext cx="36332" cy="35184"/>
            </a:xfrm>
            <a:custGeom>
              <a:avLst/>
              <a:gdLst/>
              <a:ahLst/>
              <a:cxnLst/>
              <a:rect l="l" t="t" r="r" b="b"/>
              <a:pathLst>
                <a:path w="40" h="38" extrusionOk="0">
                  <a:moveTo>
                    <a:pt x="19" y="0"/>
                  </a:moveTo>
                  <a:cubicBezTo>
                    <a:pt x="19" y="0"/>
                    <a:pt x="19" y="0"/>
                    <a:pt x="18" y="0"/>
                  </a:cubicBezTo>
                  <a:cubicBezTo>
                    <a:pt x="14" y="1"/>
                    <a:pt x="14" y="1"/>
                    <a:pt x="14" y="1"/>
                  </a:cubicBezTo>
                  <a:cubicBezTo>
                    <a:pt x="12" y="2"/>
                    <a:pt x="11" y="2"/>
                    <a:pt x="9" y="3"/>
                  </a:cubicBezTo>
                  <a:cubicBezTo>
                    <a:pt x="7" y="4"/>
                    <a:pt x="5" y="6"/>
                    <a:pt x="4" y="8"/>
                  </a:cubicBezTo>
                  <a:cubicBezTo>
                    <a:pt x="3" y="9"/>
                    <a:pt x="2" y="10"/>
                    <a:pt x="2" y="12"/>
                  </a:cubicBezTo>
                  <a:cubicBezTo>
                    <a:pt x="0" y="14"/>
                    <a:pt x="0" y="16"/>
                    <a:pt x="0" y="19"/>
                  </a:cubicBezTo>
                  <a:cubicBezTo>
                    <a:pt x="1" y="24"/>
                    <a:pt x="1" y="24"/>
                    <a:pt x="1" y="24"/>
                  </a:cubicBezTo>
                  <a:cubicBezTo>
                    <a:pt x="1" y="25"/>
                    <a:pt x="2" y="27"/>
                    <a:pt x="2" y="28"/>
                  </a:cubicBezTo>
                  <a:cubicBezTo>
                    <a:pt x="4" y="31"/>
                    <a:pt x="5" y="32"/>
                    <a:pt x="7" y="34"/>
                  </a:cubicBezTo>
                  <a:cubicBezTo>
                    <a:pt x="8" y="35"/>
                    <a:pt x="10" y="36"/>
                    <a:pt x="11" y="36"/>
                  </a:cubicBezTo>
                  <a:cubicBezTo>
                    <a:pt x="13" y="37"/>
                    <a:pt x="16" y="38"/>
                    <a:pt x="18" y="38"/>
                  </a:cubicBezTo>
                  <a:cubicBezTo>
                    <a:pt x="18" y="38"/>
                    <a:pt x="18" y="38"/>
                    <a:pt x="18" y="38"/>
                  </a:cubicBezTo>
                  <a:cubicBezTo>
                    <a:pt x="20" y="37"/>
                    <a:pt x="22" y="37"/>
                    <a:pt x="23" y="37"/>
                  </a:cubicBezTo>
                  <a:cubicBezTo>
                    <a:pt x="25" y="36"/>
                    <a:pt x="26" y="36"/>
                    <a:pt x="28" y="35"/>
                  </a:cubicBezTo>
                  <a:cubicBezTo>
                    <a:pt x="29" y="35"/>
                    <a:pt x="29" y="34"/>
                    <a:pt x="30" y="33"/>
                  </a:cubicBezTo>
                  <a:cubicBezTo>
                    <a:pt x="31" y="33"/>
                    <a:pt x="31" y="33"/>
                    <a:pt x="32" y="33"/>
                  </a:cubicBezTo>
                  <a:cubicBezTo>
                    <a:pt x="34" y="32"/>
                    <a:pt x="35" y="30"/>
                    <a:pt x="36" y="29"/>
                  </a:cubicBezTo>
                  <a:cubicBezTo>
                    <a:pt x="37" y="28"/>
                    <a:pt x="38" y="26"/>
                    <a:pt x="38" y="25"/>
                  </a:cubicBezTo>
                  <a:cubicBezTo>
                    <a:pt x="39" y="23"/>
                    <a:pt x="40" y="21"/>
                    <a:pt x="40" y="19"/>
                  </a:cubicBezTo>
                  <a:cubicBezTo>
                    <a:pt x="39" y="16"/>
                    <a:pt x="39" y="14"/>
                    <a:pt x="37" y="11"/>
                  </a:cubicBezTo>
                  <a:cubicBezTo>
                    <a:pt x="36" y="9"/>
                    <a:pt x="35" y="8"/>
                    <a:pt x="33" y="7"/>
                  </a:cubicBezTo>
                  <a:cubicBezTo>
                    <a:pt x="32" y="6"/>
                    <a:pt x="31" y="5"/>
                    <a:pt x="30" y="5"/>
                  </a:cubicBezTo>
                  <a:cubicBezTo>
                    <a:pt x="30" y="4"/>
                    <a:pt x="30" y="4"/>
                    <a:pt x="30" y="4"/>
                  </a:cubicBezTo>
                  <a:cubicBezTo>
                    <a:pt x="29" y="3"/>
                    <a:pt x="27" y="3"/>
                    <a:pt x="26" y="2"/>
                  </a:cubicBezTo>
                  <a:cubicBezTo>
                    <a:pt x="24" y="1"/>
                    <a:pt x="21"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2315875" y="4632660"/>
              <a:ext cx="55146" cy="53871"/>
            </a:xfrm>
            <a:custGeom>
              <a:avLst/>
              <a:gdLst/>
              <a:ahLst/>
              <a:cxnLst/>
              <a:rect l="l" t="t" r="r" b="b"/>
              <a:pathLst>
                <a:path w="59" h="58" extrusionOk="0">
                  <a:moveTo>
                    <a:pt x="28" y="0"/>
                  </a:moveTo>
                  <a:cubicBezTo>
                    <a:pt x="25" y="0"/>
                    <a:pt x="21" y="1"/>
                    <a:pt x="18" y="2"/>
                  </a:cubicBezTo>
                  <a:cubicBezTo>
                    <a:pt x="14" y="3"/>
                    <a:pt x="11" y="5"/>
                    <a:pt x="9" y="8"/>
                  </a:cubicBezTo>
                  <a:cubicBezTo>
                    <a:pt x="6" y="11"/>
                    <a:pt x="4" y="14"/>
                    <a:pt x="3" y="18"/>
                  </a:cubicBezTo>
                  <a:cubicBezTo>
                    <a:pt x="1" y="21"/>
                    <a:pt x="0" y="25"/>
                    <a:pt x="0" y="29"/>
                  </a:cubicBezTo>
                  <a:cubicBezTo>
                    <a:pt x="0" y="32"/>
                    <a:pt x="1" y="34"/>
                    <a:pt x="1" y="37"/>
                  </a:cubicBezTo>
                  <a:cubicBezTo>
                    <a:pt x="2" y="42"/>
                    <a:pt x="5" y="46"/>
                    <a:pt x="9" y="50"/>
                  </a:cubicBezTo>
                  <a:cubicBezTo>
                    <a:pt x="11" y="51"/>
                    <a:pt x="13" y="53"/>
                    <a:pt x="15" y="54"/>
                  </a:cubicBezTo>
                  <a:cubicBezTo>
                    <a:pt x="19" y="57"/>
                    <a:pt x="24" y="58"/>
                    <a:pt x="29" y="58"/>
                  </a:cubicBezTo>
                  <a:cubicBezTo>
                    <a:pt x="30" y="58"/>
                    <a:pt x="30" y="58"/>
                    <a:pt x="30" y="58"/>
                  </a:cubicBezTo>
                  <a:cubicBezTo>
                    <a:pt x="34" y="58"/>
                    <a:pt x="37" y="58"/>
                    <a:pt x="41" y="56"/>
                  </a:cubicBezTo>
                  <a:cubicBezTo>
                    <a:pt x="44" y="55"/>
                    <a:pt x="47" y="53"/>
                    <a:pt x="50" y="50"/>
                  </a:cubicBezTo>
                  <a:cubicBezTo>
                    <a:pt x="53" y="47"/>
                    <a:pt x="55" y="44"/>
                    <a:pt x="56" y="40"/>
                  </a:cubicBezTo>
                  <a:cubicBezTo>
                    <a:pt x="58" y="37"/>
                    <a:pt x="59" y="33"/>
                    <a:pt x="59" y="29"/>
                  </a:cubicBezTo>
                  <a:cubicBezTo>
                    <a:pt x="58" y="26"/>
                    <a:pt x="58" y="24"/>
                    <a:pt x="58" y="21"/>
                  </a:cubicBezTo>
                  <a:cubicBezTo>
                    <a:pt x="56" y="16"/>
                    <a:pt x="54" y="12"/>
                    <a:pt x="50" y="8"/>
                  </a:cubicBezTo>
                  <a:cubicBezTo>
                    <a:pt x="48" y="7"/>
                    <a:pt x="46" y="5"/>
                    <a:pt x="44" y="4"/>
                  </a:cubicBezTo>
                  <a:cubicBezTo>
                    <a:pt x="40" y="1"/>
                    <a:pt x="35" y="0"/>
                    <a:pt x="29" y="0"/>
                  </a:cubicBezTo>
                  <a:cubicBezTo>
                    <a:pt x="29" y="0"/>
                    <a:pt x="29"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4688018" y="4344346"/>
              <a:ext cx="59802" cy="47994"/>
            </a:xfrm>
            <a:custGeom>
              <a:avLst/>
              <a:gdLst/>
              <a:ahLst/>
              <a:cxnLst/>
              <a:rect l="l" t="t" r="r" b="b"/>
              <a:pathLst>
                <a:path w="65" h="52" extrusionOk="0">
                  <a:moveTo>
                    <a:pt x="41" y="0"/>
                  </a:moveTo>
                  <a:cubicBezTo>
                    <a:pt x="39" y="0"/>
                    <a:pt x="37" y="1"/>
                    <a:pt x="35" y="1"/>
                  </a:cubicBezTo>
                  <a:cubicBezTo>
                    <a:pt x="34" y="1"/>
                    <a:pt x="33" y="2"/>
                    <a:pt x="31" y="2"/>
                  </a:cubicBezTo>
                  <a:cubicBezTo>
                    <a:pt x="30" y="2"/>
                    <a:pt x="29" y="2"/>
                    <a:pt x="28" y="2"/>
                  </a:cubicBezTo>
                  <a:cubicBezTo>
                    <a:pt x="21" y="2"/>
                    <a:pt x="14" y="5"/>
                    <a:pt x="9" y="9"/>
                  </a:cubicBezTo>
                  <a:cubicBezTo>
                    <a:pt x="2" y="17"/>
                    <a:pt x="0" y="28"/>
                    <a:pt x="4" y="37"/>
                  </a:cubicBezTo>
                  <a:cubicBezTo>
                    <a:pt x="8" y="45"/>
                    <a:pt x="15" y="51"/>
                    <a:pt x="24" y="52"/>
                  </a:cubicBezTo>
                  <a:cubicBezTo>
                    <a:pt x="25" y="52"/>
                    <a:pt x="26" y="52"/>
                    <a:pt x="27" y="52"/>
                  </a:cubicBezTo>
                  <a:cubicBezTo>
                    <a:pt x="35" y="52"/>
                    <a:pt x="42" y="49"/>
                    <a:pt x="47" y="43"/>
                  </a:cubicBezTo>
                  <a:cubicBezTo>
                    <a:pt x="49" y="42"/>
                    <a:pt x="50" y="41"/>
                    <a:pt x="52" y="40"/>
                  </a:cubicBezTo>
                  <a:cubicBezTo>
                    <a:pt x="61" y="35"/>
                    <a:pt x="65" y="23"/>
                    <a:pt x="61" y="13"/>
                  </a:cubicBezTo>
                  <a:cubicBezTo>
                    <a:pt x="57" y="5"/>
                    <a:pt x="49" y="0"/>
                    <a:pt x="4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4787638" y="4195501"/>
              <a:ext cx="39813" cy="40997"/>
            </a:xfrm>
            <a:custGeom>
              <a:avLst/>
              <a:gdLst/>
              <a:ahLst/>
              <a:cxnLst/>
              <a:rect l="l" t="t" r="r" b="b"/>
              <a:pathLst>
                <a:path w="43" h="44" extrusionOk="0">
                  <a:moveTo>
                    <a:pt x="21" y="0"/>
                  </a:moveTo>
                  <a:cubicBezTo>
                    <a:pt x="20" y="0"/>
                    <a:pt x="19" y="0"/>
                    <a:pt x="18" y="1"/>
                  </a:cubicBezTo>
                  <a:cubicBezTo>
                    <a:pt x="17" y="1"/>
                    <a:pt x="15" y="1"/>
                    <a:pt x="13" y="2"/>
                  </a:cubicBezTo>
                  <a:cubicBezTo>
                    <a:pt x="11" y="2"/>
                    <a:pt x="10" y="3"/>
                    <a:pt x="9" y="5"/>
                  </a:cubicBezTo>
                  <a:cubicBezTo>
                    <a:pt x="6" y="6"/>
                    <a:pt x="5" y="8"/>
                    <a:pt x="3" y="10"/>
                  </a:cubicBezTo>
                  <a:cubicBezTo>
                    <a:pt x="2" y="12"/>
                    <a:pt x="1" y="15"/>
                    <a:pt x="1" y="17"/>
                  </a:cubicBezTo>
                  <a:cubicBezTo>
                    <a:pt x="0" y="21"/>
                    <a:pt x="0" y="25"/>
                    <a:pt x="1" y="28"/>
                  </a:cubicBezTo>
                  <a:cubicBezTo>
                    <a:pt x="2" y="32"/>
                    <a:pt x="3" y="35"/>
                    <a:pt x="6" y="38"/>
                  </a:cubicBezTo>
                  <a:cubicBezTo>
                    <a:pt x="10" y="42"/>
                    <a:pt x="16" y="44"/>
                    <a:pt x="21" y="44"/>
                  </a:cubicBezTo>
                  <a:cubicBezTo>
                    <a:pt x="23" y="44"/>
                    <a:pt x="25" y="44"/>
                    <a:pt x="27" y="44"/>
                  </a:cubicBezTo>
                  <a:cubicBezTo>
                    <a:pt x="34"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39" y="10"/>
                    <a:pt x="39" y="10"/>
                    <a:pt x="39" y="10"/>
                  </a:cubicBezTo>
                  <a:cubicBezTo>
                    <a:pt x="38" y="9"/>
                    <a:pt x="37" y="8"/>
                    <a:pt x="36" y="6"/>
                  </a:cubicBezTo>
                  <a:cubicBezTo>
                    <a:pt x="35" y="5"/>
                    <a:pt x="33" y="4"/>
                    <a:pt x="32" y="3"/>
                  </a:cubicBezTo>
                  <a:cubicBezTo>
                    <a:pt x="29" y="1"/>
                    <a:pt x="27" y="1"/>
                    <a:pt x="24" y="1"/>
                  </a:cubicBezTo>
                  <a:cubicBezTo>
                    <a:pt x="23" y="0"/>
                    <a:pt x="22" y="0"/>
                    <a:pt x="2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4978676" y="4313874"/>
              <a:ext cx="43317" cy="44583"/>
            </a:xfrm>
            <a:custGeom>
              <a:avLst/>
              <a:gdLst/>
              <a:ahLst/>
              <a:cxnLst/>
              <a:rect l="l" t="t" r="r" b="b"/>
              <a:pathLst>
                <a:path w="48" h="48" extrusionOk="0">
                  <a:moveTo>
                    <a:pt x="24" y="0"/>
                  </a:moveTo>
                  <a:cubicBezTo>
                    <a:pt x="18" y="0"/>
                    <a:pt x="11" y="3"/>
                    <a:pt x="7" y="7"/>
                  </a:cubicBezTo>
                  <a:cubicBezTo>
                    <a:pt x="3" y="11"/>
                    <a:pt x="0" y="18"/>
                    <a:pt x="0" y="24"/>
                  </a:cubicBezTo>
                  <a:cubicBezTo>
                    <a:pt x="0" y="30"/>
                    <a:pt x="2" y="36"/>
                    <a:pt x="7" y="41"/>
                  </a:cubicBezTo>
                  <a:cubicBezTo>
                    <a:pt x="12" y="45"/>
                    <a:pt x="17" y="48"/>
                    <a:pt x="24" y="48"/>
                  </a:cubicBezTo>
                  <a:cubicBezTo>
                    <a:pt x="30" y="48"/>
                    <a:pt x="36" y="45"/>
                    <a:pt x="41" y="41"/>
                  </a:cubicBezTo>
                  <a:cubicBezTo>
                    <a:pt x="45" y="37"/>
                    <a:pt x="48" y="30"/>
                    <a:pt x="48" y="24"/>
                  </a:cubicBezTo>
                  <a:cubicBezTo>
                    <a:pt x="47" y="18"/>
                    <a:pt x="45" y="11"/>
                    <a:pt x="41" y="7"/>
                  </a:cubicBezTo>
                  <a:cubicBezTo>
                    <a:pt x="36" y="3"/>
                    <a:pt x="30"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4939999" y="4619768"/>
              <a:ext cx="42186" cy="42192"/>
            </a:xfrm>
            <a:custGeom>
              <a:avLst/>
              <a:gdLst/>
              <a:ahLst/>
              <a:cxnLst/>
              <a:rect l="l" t="t" r="r" b="b"/>
              <a:pathLst>
                <a:path w="46" h="45" extrusionOk="0">
                  <a:moveTo>
                    <a:pt x="22" y="0"/>
                  </a:moveTo>
                  <a:cubicBezTo>
                    <a:pt x="19" y="0"/>
                    <a:pt x="17" y="0"/>
                    <a:pt x="14" y="2"/>
                  </a:cubicBezTo>
                  <a:cubicBezTo>
                    <a:pt x="11" y="3"/>
                    <a:pt x="9" y="4"/>
                    <a:pt x="7" y="6"/>
                  </a:cubicBezTo>
                  <a:cubicBezTo>
                    <a:pt x="5" y="8"/>
                    <a:pt x="3" y="11"/>
                    <a:pt x="2" y="14"/>
                  </a:cubicBezTo>
                  <a:cubicBezTo>
                    <a:pt x="1" y="16"/>
                    <a:pt x="0" y="19"/>
                    <a:pt x="0" y="22"/>
                  </a:cubicBezTo>
                  <a:cubicBezTo>
                    <a:pt x="1" y="24"/>
                    <a:pt x="1" y="26"/>
                    <a:pt x="1" y="28"/>
                  </a:cubicBezTo>
                  <a:cubicBezTo>
                    <a:pt x="2" y="32"/>
                    <a:pt x="4" y="36"/>
                    <a:pt x="7" y="39"/>
                  </a:cubicBezTo>
                  <a:cubicBezTo>
                    <a:pt x="8" y="40"/>
                    <a:pt x="10" y="41"/>
                    <a:pt x="12" y="42"/>
                  </a:cubicBezTo>
                  <a:cubicBezTo>
                    <a:pt x="15" y="44"/>
                    <a:pt x="19" y="45"/>
                    <a:pt x="23" y="45"/>
                  </a:cubicBezTo>
                  <a:cubicBezTo>
                    <a:pt x="23" y="45"/>
                    <a:pt x="24" y="45"/>
                    <a:pt x="24" y="45"/>
                  </a:cubicBezTo>
                  <a:cubicBezTo>
                    <a:pt x="27" y="45"/>
                    <a:pt x="29" y="45"/>
                    <a:pt x="32" y="43"/>
                  </a:cubicBezTo>
                  <a:cubicBezTo>
                    <a:pt x="35" y="42"/>
                    <a:pt x="37" y="41"/>
                    <a:pt x="39" y="39"/>
                  </a:cubicBezTo>
                  <a:cubicBezTo>
                    <a:pt x="41" y="36"/>
                    <a:pt x="43" y="34"/>
                    <a:pt x="44" y="31"/>
                  </a:cubicBezTo>
                  <a:cubicBezTo>
                    <a:pt x="45" y="28"/>
                    <a:pt x="46" y="26"/>
                    <a:pt x="46" y="22"/>
                  </a:cubicBezTo>
                  <a:cubicBezTo>
                    <a:pt x="45" y="20"/>
                    <a:pt x="45" y="18"/>
                    <a:pt x="45" y="16"/>
                  </a:cubicBezTo>
                  <a:cubicBezTo>
                    <a:pt x="44" y="13"/>
                    <a:pt x="42" y="9"/>
                    <a:pt x="39" y="6"/>
                  </a:cubicBezTo>
                  <a:cubicBezTo>
                    <a:pt x="38" y="5"/>
                    <a:pt x="36" y="4"/>
                    <a:pt x="35" y="3"/>
                  </a:cubicBezTo>
                  <a:cubicBezTo>
                    <a:pt x="31" y="1"/>
                    <a:pt x="27" y="0"/>
                    <a:pt x="23" y="0"/>
                  </a:cubicBezTo>
                  <a:cubicBezTo>
                    <a:pt x="23"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2819838" y="4216597"/>
              <a:ext cx="45708" cy="44507"/>
            </a:xfrm>
            <a:custGeom>
              <a:avLst/>
              <a:gdLst/>
              <a:ahLst/>
              <a:cxnLst/>
              <a:rect l="l" t="t" r="r" b="b"/>
              <a:pathLst>
                <a:path w="50" h="49" extrusionOk="0">
                  <a:moveTo>
                    <a:pt x="26" y="0"/>
                  </a:moveTo>
                  <a:cubicBezTo>
                    <a:pt x="24" y="0"/>
                    <a:pt x="23" y="0"/>
                    <a:pt x="22" y="0"/>
                  </a:cubicBezTo>
                  <a:cubicBezTo>
                    <a:pt x="19" y="0"/>
                    <a:pt x="17" y="1"/>
                    <a:pt x="15" y="2"/>
                  </a:cubicBezTo>
                  <a:cubicBezTo>
                    <a:pt x="12" y="3"/>
                    <a:pt x="10" y="5"/>
                    <a:pt x="8" y="7"/>
                  </a:cubicBezTo>
                  <a:cubicBezTo>
                    <a:pt x="7" y="7"/>
                    <a:pt x="7" y="7"/>
                    <a:pt x="7" y="7"/>
                  </a:cubicBezTo>
                  <a:cubicBezTo>
                    <a:pt x="5" y="10"/>
                    <a:pt x="3" y="12"/>
                    <a:pt x="2" y="15"/>
                  </a:cubicBezTo>
                  <a:cubicBezTo>
                    <a:pt x="1" y="18"/>
                    <a:pt x="0" y="21"/>
                    <a:pt x="0" y="25"/>
                  </a:cubicBezTo>
                  <a:cubicBezTo>
                    <a:pt x="1" y="27"/>
                    <a:pt x="1" y="29"/>
                    <a:pt x="1" y="31"/>
                  </a:cubicBezTo>
                  <a:cubicBezTo>
                    <a:pt x="2" y="35"/>
                    <a:pt x="4" y="39"/>
                    <a:pt x="7" y="42"/>
                  </a:cubicBezTo>
                  <a:cubicBezTo>
                    <a:pt x="8" y="42"/>
                    <a:pt x="8" y="42"/>
                    <a:pt x="8" y="42"/>
                  </a:cubicBezTo>
                  <a:cubicBezTo>
                    <a:pt x="9" y="43"/>
                    <a:pt x="11" y="45"/>
                    <a:pt x="13" y="46"/>
                  </a:cubicBezTo>
                  <a:cubicBezTo>
                    <a:pt x="14" y="47"/>
                    <a:pt x="16" y="48"/>
                    <a:pt x="18" y="48"/>
                  </a:cubicBezTo>
                  <a:cubicBezTo>
                    <a:pt x="20" y="49"/>
                    <a:pt x="22" y="49"/>
                    <a:pt x="24" y="49"/>
                  </a:cubicBezTo>
                  <a:cubicBezTo>
                    <a:pt x="26" y="49"/>
                    <a:pt x="27" y="49"/>
                    <a:pt x="28" y="49"/>
                  </a:cubicBezTo>
                  <a:cubicBezTo>
                    <a:pt x="30" y="49"/>
                    <a:pt x="33" y="48"/>
                    <a:pt x="34" y="47"/>
                  </a:cubicBezTo>
                  <a:cubicBezTo>
                    <a:pt x="37" y="47"/>
                    <a:pt x="38" y="45"/>
                    <a:pt x="40" y="44"/>
                  </a:cubicBezTo>
                  <a:cubicBezTo>
                    <a:pt x="42" y="43"/>
                    <a:pt x="43" y="41"/>
                    <a:pt x="44" y="40"/>
                  </a:cubicBezTo>
                  <a:cubicBezTo>
                    <a:pt x="46" y="38"/>
                    <a:pt x="47" y="36"/>
                    <a:pt x="47" y="34"/>
                  </a:cubicBezTo>
                  <a:cubicBezTo>
                    <a:pt x="49" y="31"/>
                    <a:pt x="50" y="28"/>
                    <a:pt x="50" y="25"/>
                  </a:cubicBezTo>
                  <a:cubicBezTo>
                    <a:pt x="49" y="22"/>
                    <a:pt x="49" y="20"/>
                    <a:pt x="49" y="18"/>
                  </a:cubicBezTo>
                  <a:cubicBezTo>
                    <a:pt x="48" y="16"/>
                    <a:pt x="47" y="14"/>
                    <a:pt x="46" y="12"/>
                  </a:cubicBezTo>
                  <a:cubicBezTo>
                    <a:pt x="45" y="11"/>
                    <a:pt x="44" y="9"/>
                    <a:pt x="42" y="7"/>
                  </a:cubicBezTo>
                  <a:cubicBezTo>
                    <a:pt x="37" y="3"/>
                    <a:pt x="37" y="3"/>
                    <a:pt x="37" y="3"/>
                  </a:cubicBezTo>
                  <a:cubicBezTo>
                    <a:pt x="35" y="3"/>
                    <a:pt x="33"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2922975" y="4344346"/>
              <a:ext cx="45656" cy="44507"/>
            </a:xfrm>
            <a:custGeom>
              <a:avLst/>
              <a:gdLst/>
              <a:ahLst/>
              <a:cxnLst/>
              <a:rect l="l" t="t" r="r" b="b"/>
              <a:pathLst>
                <a:path w="49" h="49" extrusionOk="0">
                  <a:moveTo>
                    <a:pt x="24" y="0"/>
                  </a:moveTo>
                  <a:cubicBezTo>
                    <a:pt x="21" y="0"/>
                    <a:pt x="18" y="1"/>
                    <a:pt x="15" y="3"/>
                  </a:cubicBezTo>
                  <a:cubicBezTo>
                    <a:pt x="12" y="3"/>
                    <a:pt x="10" y="5"/>
                    <a:pt x="7" y="8"/>
                  </a:cubicBezTo>
                  <a:cubicBezTo>
                    <a:pt x="5" y="10"/>
                    <a:pt x="3" y="12"/>
                    <a:pt x="2" y="15"/>
                  </a:cubicBezTo>
                  <a:cubicBezTo>
                    <a:pt x="1" y="18"/>
                    <a:pt x="0" y="21"/>
                    <a:pt x="0" y="25"/>
                  </a:cubicBezTo>
                  <a:cubicBezTo>
                    <a:pt x="1" y="27"/>
                    <a:pt x="1" y="29"/>
                    <a:pt x="1" y="31"/>
                  </a:cubicBezTo>
                  <a:cubicBezTo>
                    <a:pt x="2" y="35"/>
                    <a:pt x="4" y="39"/>
                    <a:pt x="7" y="42"/>
                  </a:cubicBezTo>
                  <a:cubicBezTo>
                    <a:pt x="9" y="43"/>
                    <a:pt x="11" y="45"/>
                    <a:pt x="12" y="46"/>
                  </a:cubicBezTo>
                  <a:cubicBezTo>
                    <a:pt x="16" y="48"/>
                    <a:pt x="20" y="49"/>
                    <a:pt x="25" y="49"/>
                  </a:cubicBezTo>
                  <a:cubicBezTo>
                    <a:pt x="25" y="49"/>
                    <a:pt x="25" y="49"/>
                    <a:pt x="25" y="49"/>
                  </a:cubicBezTo>
                  <a:cubicBezTo>
                    <a:pt x="29" y="49"/>
                    <a:pt x="31" y="49"/>
                    <a:pt x="34" y="47"/>
                  </a:cubicBezTo>
                  <a:cubicBezTo>
                    <a:pt x="37" y="46"/>
                    <a:pt x="40" y="44"/>
                    <a:pt x="42" y="42"/>
                  </a:cubicBezTo>
                  <a:cubicBezTo>
                    <a:pt x="44" y="40"/>
                    <a:pt x="46" y="37"/>
                    <a:pt x="47" y="34"/>
                  </a:cubicBezTo>
                  <a:cubicBezTo>
                    <a:pt x="49" y="31"/>
                    <a:pt x="49" y="28"/>
                    <a:pt x="49" y="25"/>
                  </a:cubicBezTo>
                  <a:cubicBezTo>
                    <a:pt x="49" y="23"/>
                    <a:pt x="48" y="20"/>
                    <a:pt x="48" y="18"/>
                  </a:cubicBezTo>
                  <a:cubicBezTo>
                    <a:pt x="47" y="14"/>
                    <a:pt x="45" y="11"/>
                    <a:pt x="42" y="8"/>
                  </a:cubicBezTo>
                  <a:cubicBezTo>
                    <a:pt x="40" y="6"/>
                    <a:pt x="39" y="5"/>
                    <a:pt x="37" y="4"/>
                  </a:cubicBezTo>
                  <a:cubicBezTo>
                    <a:pt x="33" y="2"/>
                    <a:pt x="29" y="0"/>
                    <a:pt x="25" y="0"/>
                  </a:cubicBezTo>
                  <a:cubicBezTo>
                    <a:pt x="24"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651963" y="4233006"/>
              <a:ext cx="63359" cy="47985"/>
            </a:xfrm>
            <a:custGeom>
              <a:avLst/>
              <a:gdLst/>
              <a:ahLst/>
              <a:cxnLst/>
              <a:rect l="l" t="t" r="r" b="b"/>
              <a:pathLst>
                <a:path w="68" h="53" extrusionOk="0">
                  <a:moveTo>
                    <a:pt x="34" y="0"/>
                  </a:moveTo>
                  <a:cubicBezTo>
                    <a:pt x="0" y="0"/>
                    <a:pt x="0" y="53"/>
                    <a:pt x="34" y="53"/>
                  </a:cubicBezTo>
                  <a:cubicBezTo>
                    <a:pt x="68" y="53"/>
                    <a:pt x="68"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3548827" y="4241210"/>
              <a:ext cx="34041" cy="32804"/>
            </a:xfrm>
            <a:custGeom>
              <a:avLst/>
              <a:gdLst/>
              <a:ahLst/>
              <a:cxnLst/>
              <a:rect l="l" t="t" r="r" b="b"/>
              <a:pathLst>
                <a:path w="37" h="36" extrusionOk="0">
                  <a:moveTo>
                    <a:pt x="18" y="0"/>
                  </a:moveTo>
                  <a:cubicBezTo>
                    <a:pt x="15" y="0"/>
                    <a:pt x="13" y="0"/>
                    <a:pt x="11" y="1"/>
                  </a:cubicBezTo>
                  <a:cubicBezTo>
                    <a:pt x="9" y="2"/>
                    <a:pt x="7" y="3"/>
                    <a:pt x="6" y="5"/>
                  </a:cubicBezTo>
                  <a:cubicBezTo>
                    <a:pt x="4" y="7"/>
                    <a:pt x="3" y="9"/>
                    <a:pt x="2" y="11"/>
                  </a:cubicBezTo>
                  <a:cubicBezTo>
                    <a:pt x="1" y="13"/>
                    <a:pt x="0" y="15"/>
                    <a:pt x="0" y="18"/>
                  </a:cubicBezTo>
                  <a:cubicBezTo>
                    <a:pt x="0" y="19"/>
                    <a:pt x="1" y="21"/>
                    <a:pt x="1" y="23"/>
                  </a:cubicBezTo>
                  <a:cubicBezTo>
                    <a:pt x="2" y="26"/>
                    <a:pt x="3" y="28"/>
                    <a:pt x="6" y="30"/>
                  </a:cubicBezTo>
                  <a:cubicBezTo>
                    <a:pt x="7" y="31"/>
                    <a:pt x="8" y="32"/>
                    <a:pt x="9" y="33"/>
                  </a:cubicBezTo>
                  <a:cubicBezTo>
                    <a:pt x="12" y="35"/>
                    <a:pt x="15" y="36"/>
                    <a:pt x="18" y="36"/>
                  </a:cubicBezTo>
                  <a:cubicBezTo>
                    <a:pt x="18" y="36"/>
                    <a:pt x="18" y="36"/>
                    <a:pt x="18" y="36"/>
                  </a:cubicBezTo>
                  <a:cubicBezTo>
                    <a:pt x="20" y="36"/>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6"/>
                    <a:pt x="31" y="4"/>
                    <a:pt x="29" y="4"/>
                  </a:cubicBezTo>
                  <a:cubicBezTo>
                    <a:pt x="28" y="3"/>
                    <a:pt x="27" y="2"/>
                    <a:pt x="25" y="1"/>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53826" y="4624456"/>
              <a:ext cx="34041" cy="35184"/>
            </a:xfrm>
            <a:custGeom>
              <a:avLst/>
              <a:gdLst/>
              <a:ahLst/>
              <a:cxnLst/>
              <a:rect l="l" t="t" r="r" b="b"/>
              <a:pathLst>
                <a:path w="37" h="38" extrusionOk="0">
                  <a:moveTo>
                    <a:pt x="21" y="0"/>
                  </a:moveTo>
                  <a:cubicBezTo>
                    <a:pt x="19" y="0"/>
                    <a:pt x="18" y="0"/>
                    <a:pt x="16" y="0"/>
                  </a:cubicBezTo>
                  <a:cubicBezTo>
                    <a:pt x="13" y="1"/>
                    <a:pt x="9" y="3"/>
                    <a:pt x="7" y="6"/>
                  </a:cubicBezTo>
                  <a:cubicBezTo>
                    <a:pt x="6" y="7"/>
                    <a:pt x="5" y="9"/>
                    <a:pt x="4" y="10"/>
                  </a:cubicBezTo>
                  <a:cubicBezTo>
                    <a:pt x="3" y="11"/>
                    <a:pt x="2" y="13"/>
                    <a:pt x="2" y="15"/>
                  </a:cubicBezTo>
                  <a:cubicBezTo>
                    <a:pt x="2" y="16"/>
                    <a:pt x="2" y="16"/>
                    <a:pt x="2" y="16"/>
                  </a:cubicBezTo>
                  <a:cubicBezTo>
                    <a:pt x="0" y="22"/>
                    <a:pt x="1" y="29"/>
                    <a:pt x="6" y="33"/>
                  </a:cubicBezTo>
                  <a:cubicBezTo>
                    <a:pt x="10" y="36"/>
                    <a:pt x="14" y="38"/>
                    <a:pt x="19" y="38"/>
                  </a:cubicBezTo>
                  <a:cubicBezTo>
                    <a:pt x="24" y="38"/>
                    <a:pt x="29" y="36"/>
                    <a:pt x="32" y="33"/>
                  </a:cubicBezTo>
                  <a:cubicBezTo>
                    <a:pt x="34" y="31"/>
                    <a:pt x="36" y="28"/>
                    <a:pt x="36" y="25"/>
                  </a:cubicBezTo>
                  <a:cubicBezTo>
                    <a:pt x="37" y="23"/>
                    <a:pt x="37" y="21"/>
                    <a:pt x="37" y="19"/>
                  </a:cubicBezTo>
                  <a:cubicBezTo>
                    <a:pt x="37" y="16"/>
                    <a:pt x="37" y="14"/>
                    <a:pt x="37" y="12"/>
                  </a:cubicBezTo>
                  <a:cubicBezTo>
                    <a:pt x="36" y="9"/>
                    <a:pt x="34" y="6"/>
                    <a:pt x="32" y="4"/>
                  </a:cubicBezTo>
                  <a:cubicBezTo>
                    <a:pt x="30" y="2"/>
                    <a:pt x="28" y="1"/>
                    <a:pt x="25" y="0"/>
                  </a:cubicBezTo>
                  <a:cubicBezTo>
                    <a:pt x="24" y="0"/>
                    <a:pt x="22"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2716702" y="4461547"/>
              <a:ext cx="26936" cy="28128"/>
            </a:xfrm>
            <a:custGeom>
              <a:avLst/>
              <a:gdLst/>
              <a:ahLst/>
              <a:cxnLst/>
              <a:rect l="l" t="t" r="r" b="b"/>
              <a:pathLst>
                <a:path w="29" h="30" extrusionOk="0">
                  <a:moveTo>
                    <a:pt x="15" y="0"/>
                  </a:moveTo>
                  <a:cubicBezTo>
                    <a:pt x="15" y="0"/>
                    <a:pt x="15" y="0"/>
                    <a:pt x="15" y="0"/>
                  </a:cubicBezTo>
                  <a:cubicBezTo>
                    <a:pt x="13" y="1"/>
                    <a:pt x="12" y="1"/>
                    <a:pt x="11" y="1"/>
                  </a:cubicBezTo>
                  <a:cubicBezTo>
                    <a:pt x="9" y="1"/>
                    <a:pt x="7" y="2"/>
                    <a:pt x="6" y="3"/>
                  </a:cubicBezTo>
                  <a:cubicBezTo>
                    <a:pt x="4" y="4"/>
                    <a:pt x="3" y="6"/>
                    <a:pt x="2" y="8"/>
                  </a:cubicBezTo>
                  <a:cubicBezTo>
                    <a:pt x="2" y="9"/>
                    <a:pt x="1" y="10"/>
                    <a:pt x="1" y="11"/>
                  </a:cubicBezTo>
                  <a:cubicBezTo>
                    <a:pt x="0" y="13"/>
                    <a:pt x="0" y="15"/>
                    <a:pt x="0" y="17"/>
                  </a:cubicBezTo>
                  <a:cubicBezTo>
                    <a:pt x="1" y="19"/>
                    <a:pt x="1" y="21"/>
                    <a:pt x="2" y="22"/>
                  </a:cubicBezTo>
                  <a:cubicBezTo>
                    <a:pt x="3" y="23"/>
                    <a:pt x="4" y="24"/>
                    <a:pt x="4" y="25"/>
                  </a:cubicBezTo>
                  <a:cubicBezTo>
                    <a:pt x="5" y="25"/>
                    <a:pt x="5" y="25"/>
                    <a:pt x="5" y="25"/>
                  </a:cubicBezTo>
                  <a:cubicBezTo>
                    <a:pt x="5" y="26"/>
                    <a:pt x="5" y="26"/>
                    <a:pt x="6" y="27"/>
                  </a:cubicBezTo>
                  <a:cubicBezTo>
                    <a:pt x="7" y="28"/>
                    <a:pt x="8" y="29"/>
                    <a:pt x="10" y="29"/>
                  </a:cubicBezTo>
                  <a:cubicBezTo>
                    <a:pt x="11" y="30"/>
                    <a:pt x="13" y="30"/>
                    <a:pt x="14" y="30"/>
                  </a:cubicBezTo>
                  <a:cubicBezTo>
                    <a:pt x="14" y="30"/>
                    <a:pt x="15" y="30"/>
                    <a:pt x="15" y="30"/>
                  </a:cubicBezTo>
                  <a:cubicBezTo>
                    <a:pt x="18" y="30"/>
                    <a:pt x="18" y="30"/>
                    <a:pt x="18" y="30"/>
                  </a:cubicBezTo>
                  <a:cubicBezTo>
                    <a:pt x="20" y="29"/>
                    <a:pt x="22" y="28"/>
                    <a:pt x="24" y="27"/>
                  </a:cubicBezTo>
                  <a:cubicBezTo>
                    <a:pt x="24" y="26"/>
                    <a:pt x="25" y="26"/>
                    <a:pt x="25" y="25"/>
                  </a:cubicBezTo>
                  <a:cubicBezTo>
                    <a:pt x="25" y="25"/>
                    <a:pt x="25" y="25"/>
                    <a:pt x="25" y="25"/>
                  </a:cubicBezTo>
                  <a:cubicBezTo>
                    <a:pt x="26" y="25"/>
                    <a:pt x="27" y="23"/>
                    <a:pt x="27" y="22"/>
                  </a:cubicBezTo>
                  <a:cubicBezTo>
                    <a:pt x="28" y="21"/>
                    <a:pt x="28" y="20"/>
                    <a:pt x="29" y="19"/>
                  </a:cubicBezTo>
                  <a:cubicBezTo>
                    <a:pt x="29" y="17"/>
                    <a:pt x="29" y="15"/>
                    <a:pt x="29" y="13"/>
                  </a:cubicBezTo>
                  <a:cubicBezTo>
                    <a:pt x="29" y="11"/>
                    <a:pt x="28" y="9"/>
                    <a:pt x="27" y="8"/>
                  </a:cubicBezTo>
                  <a:cubicBezTo>
                    <a:pt x="27" y="7"/>
                    <a:pt x="26" y="6"/>
                    <a:pt x="25" y="5"/>
                  </a:cubicBezTo>
                  <a:cubicBezTo>
                    <a:pt x="24" y="3"/>
                    <a:pt x="22" y="2"/>
                    <a:pt x="20" y="2"/>
                  </a:cubicBezTo>
                  <a:cubicBezTo>
                    <a:pt x="19" y="1"/>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674509" y="4434591"/>
              <a:ext cx="30458" cy="22268"/>
            </a:xfrm>
            <a:custGeom>
              <a:avLst/>
              <a:gdLst/>
              <a:ahLst/>
              <a:cxnLst/>
              <a:rect l="l" t="t" r="r" b="b"/>
              <a:pathLst>
                <a:path w="33" h="25" extrusionOk="0">
                  <a:moveTo>
                    <a:pt x="17" y="0"/>
                  </a:moveTo>
                  <a:cubicBezTo>
                    <a:pt x="0"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4513389" y="4318562"/>
              <a:ext cx="52682" cy="51521"/>
            </a:xfrm>
            <a:custGeom>
              <a:avLst/>
              <a:gdLst/>
              <a:ahLst/>
              <a:cxnLst/>
              <a:rect l="l" t="t" r="r" b="b"/>
              <a:pathLst>
                <a:path w="58" h="56" extrusionOk="0">
                  <a:moveTo>
                    <a:pt x="28" y="0"/>
                  </a:moveTo>
                  <a:cubicBezTo>
                    <a:pt x="27" y="0"/>
                    <a:pt x="25" y="0"/>
                    <a:pt x="24" y="1"/>
                  </a:cubicBezTo>
                  <a:cubicBezTo>
                    <a:pt x="20" y="1"/>
                    <a:pt x="17" y="2"/>
                    <a:pt x="14" y="4"/>
                  </a:cubicBezTo>
                  <a:cubicBezTo>
                    <a:pt x="12" y="5"/>
                    <a:pt x="10" y="7"/>
                    <a:pt x="8" y="8"/>
                  </a:cubicBezTo>
                  <a:cubicBezTo>
                    <a:pt x="5" y="11"/>
                    <a:pt x="3" y="14"/>
                    <a:pt x="2" y="17"/>
                  </a:cubicBezTo>
                  <a:cubicBezTo>
                    <a:pt x="1" y="19"/>
                    <a:pt x="0" y="22"/>
                    <a:pt x="0" y="24"/>
                  </a:cubicBezTo>
                  <a:cubicBezTo>
                    <a:pt x="0" y="28"/>
                    <a:pt x="0" y="31"/>
                    <a:pt x="1" y="35"/>
                  </a:cubicBezTo>
                  <a:cubicBezTo>
                    <a:pt x="2" y="37"/>
                    <a:pt x="3" y="39"/>
                    <a:pt x="4" y="42"/>
                  </a:cubicBezTo>
                  <a:cubicBezTo>
                    <a:pt x="6" y="46"/>
                    <a:pt x="9" y="49"/>
                    <a:pt x="14" y="51"/>
                  </a:cubicBezTo>
                  <a:cubicBezTo>
                    <a:pt x="14" y="52"/>
                    <a:pt x="15" y="52"/>
                    <a:pt x="16" y="52"/>
                  </a:cubicBezTo>
                  <a:cubicBezTo>
                    <a:pt x="20" y="55"/>
                    <a:pt x="25" y="56"/>
                    <a:pt x="30" y="56"/>
                  </a:cubicBezTo>
                  <a:cubicBezTo>
                    <a:pt x="32" y="56"/>
                    <a:pt x="35" y="56"/>
                    <a:pt x="37" y="55"/>
                  </a:cubicBezTo>
                  <a:cubicBezTo>
                    <a:pt x="42" y="54"/>
                    <a:pt x="46" y="52"/>
                    <a:pt x="49" y="48"/>
                  </a:cubicBezTo>
                  <a:cubicBezTo>
                    <a:pt x="52" y="46"/>
                    <a:pt x="54" y="43"/>
                    <a:pt x="55" y="39"/>
                  </a:cubicBezTo>
                  <a:cubicBezTo>
                    <a:pt x="57" y="36"/>
                    <a:pt x="58" y="32"/>
                    <a:pt x="57" y="29"/>
                  </a:cubicBezTo>
                  <a:cubicBezTo>
                    <a:pt x="58" y="25"/>
                    <a:pt x="57" y="21"/>
                    <a:pt x="55" y="18"/>
                  </a:cubicBezTo>
                  <a:cubicBezTo>
                    <a:pt x="54" y="15"/>
                    <a:pt x="52" y="12"/>
                    <a:pt x="49" y="9"/>
                  </a:cubicBezTo>
                  <a:cubicBezTo>
                    <a:pt x="46" y="6"/>
                    <a:pt x="42" y="3"/>
                    <a:pt x="37" y="2"/>
                  </a:cubicBezTo>
                  <a:cubicBezTo>
                    <a:pt x="36" y="2"/>
                    <a:pt x="36" y="2"/>
                    <a:pt x="35" y="1"/>
                  </a:cubicBezTo>
                  <a:cubicBezTo>
                    <a:pt x="33" y="1"/>
                    <a:pt x="30"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2"/>
            <p:cNvSpPr/>
            <p:nvPr/>
          </p:nvSpPr>
          <p:spPr>
            <a:xfrm>
              <a:off x="4407908" y="4276370"/>
              <a:ext cx="23464" cy="23464"/>
            </a:xfrm>
            <a:custGeom>
              <a:avLst/>
              <a:gdLst/>
              <a:ahLst/>
              <a:cxnLst/>
              <a:rect l="l" t="t" r="r" b="b"/>
              <a:pathLst>
                <a:path w="26" h="26" extrusionOk="0">
                  <a:moveTo>
                    <a:pt x="12" y="0"/>
                  </a:moveTo>
                  <a:cubicBezTo>
                    <a:pt x="11" y="0"/>
                    <a:pt x="9" y="1"/>
                    <a:pt x="8" y="2"/>
                  </a:cubicBezTo>
                  <a:cubicBezTo>
                    <a:pt x="6" y="2"/>
                    <a:pt x="5" y="3"/>
                    <a:pt x="3" y="4"/>
                  </a:cubicBezTo>
                  <a:cubicBezTo>
                    <a:pt x="2" y="5"/>
                    <a:pt x="1" y="7"/>
                    <a:pt x="1" y="8"/>
                  </a:cubicBezTo>
                  <a:cubicBezTo>
                    <a:pt x="0" y="10"/>
                    <a:pt x="0" y="12"/>
                    <a:pt x="0" y="13"/>
                  </a:cubicBezTo>
                  <a:cubicBezTo>
                    <a:pt x="0" y="14"/>
                    <a:pt x="0" y="16"/>
                    <a:pt x="0" y="17"/>
                  </a:cubicBezTo>
                  <a:cubicBezTo>
                    <a:pt x="1" y="19"/>
                    <a:pt x="2" y="21"/>
                    <a:pt x="3" y="23"/>
                  </a:cubicBezTo>
                  <a:cubicBezTo>
                    <a:pt x="4" y="23"/>
                    <a:pt x="5" y="24"/>
                    <a:pt x="6" y="25"/>
                  </a:cubicBezTo>
                  <a:cubicBezTo>
                    <a:pt x="8" y="26"/>
                    <a:pt x="10" y="26"/>
                    <a:pt x="13" y="26"/>
                  </a:cubicBezTo>
                  <a:cubicBezTo>
                    <a:pt x="13" y="26"/>
                    <a:pt x="13" y="26"/>
                    <a:pt x="13" y="26"/>
                  </a:cubicBezTo>
                  <a:cubicBezTo>
                    <a:pt x="15" y="26"/>
                    <a:pt x="16" y="26"/>
                    <a:pt x="18" y="25"/>
                  </a:cubicBezTo>
                  <a:cubicBezTo>
                    <a:pt x="19" y="25"/>
                    <a:pt x="21" y="24"/>
                    <a:pt x="22" y="23"/>
                  </a:cubicBezTo>
                  <a:cubicBezTo>
                    <a:pt x="23" y="21"/>
                    <a:pt x="24" y="20"/>
                    <a:pt x="24" y="18"/>
                  </a:cubicBezTo>
                  <a:cubicBezTo>
                    <a:pt x="25" y="17"/>
                    <a:pt x="26" y="15"/>
                    <a:pt x="26" y="13"/>
                  </a:cubicBezTo>
                  <a:cubicBezTo>
                    <a:pt x="25" y="12"/>
                    <a:pt x="25" y="11"/>
                    <a:pt x="25" y="10"/>
                  </a:cubicBezTo>
                  <a:cubicBezTo>
                    <a:pt x="25" y="8"/>
                    <a:pt x="23" y="6"/>
                    <a:pt x="22" y="4"/>
                  </a:cubicBezTo>
                  <a:cubicBezTo>
                    <a:pt x="21" y="4"/>
                    <a:pt x="20" y="3"/>
                    <a:pt x="19" y="2"/>
                  </a:cubicBezTo>
                  <a:cubicBezTo>
                    <a:pt x="17" y="1"/>
                    <a:pt x="15" y="0"/>
                    <a:pt x="13" y="0"/>
                  </a:cubicBezTo>
                  <a:cubicBezTo>
                    <a:pt x="13" y="0"/>
                    <a:pt x="12" y="0"/>
                    <a:pt x="1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4516905" y="4645552"/>
              <a:ext cx="47985" cy="38641"/>
            </a:xfrm>
            <a:custGeom>
              <a:avLst/>
              <a:gdLst/>
              <a:ahLst/>
              <a:cxnLst/>
              <a:rect l="l" t="t" r="r" b="b"/>
              <a:pathLst>
                <a:path w="53" h="42" extrusionOk="0">
                  <a:moveTo>
                    <a:pt x="26" y="0"/>
                  </a:moveTo>
                  <a:cubicBezTo>
                    <a:pt x="0" y="0"/>
                    <a:pt x="0" y="42"/>
                    <a:pt x="26" y="42"/>
                  </a:cubicBezTo>
                  <a:cubicBezTo>
                    <a:pt x="53" y="42"/>
                    <a:pt x="53"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471196" y="4538899"/>
              <a:ext cx="36332" cy="38641"/>
            </a:xfrm>
            <a:custGeom>
              <a:avLst/>
              <a:gdLst/>
              <a:ahLst/>
              <a:cxnLst/>
              <a:rect l="l" t="t" r="r" b="b"/>
              <a:pathLst>
                <a:path w="40" h="42" extrusionOk="0">
                  <a:moveTo>
                    <a:pt x="21" y="0"/>
                  </a:moveTo>
                  <a:cubicBezTo>
                    <a:pt x="21" y="0"/>
                    <a:pt x="20" y="0"/>
                    <a:pt x="20" y="0"/>
                  </a:cubicBezTo>
                  <a:cubicBezTo>
                    <a:pt x="18" y="0"/>
                    <a:pt x="17" y="1"/>
                    <a:pt x="15" y="1"/>
                  </a:cubicBezTo>
                  <a:cubicBezTo>
                    <a:pt x="13" y="1"/>
                    <a:pt x="12" y="2"/>
                    <a:pt x="10" y="3"/>
                  </a:cubicBezTo>
                  <a:cubicBezTo>
                    <a:pt x="8" y="4"/>
                    <a:pt x="6" y="6"/>
                    <a:pt x="5" y="8"/>
                  </a:cubicBezTo>
                  <a:cubicBezTo>
                    <a:pt x="3" y="10"/>
                    <a:pt x="2" y="12"/>
                    <a:pt x="1" y="15"/>
                  </a:cubicBezTo>
                  <a:cubicBezTo>
                    <a:pt x="1" y="17"/>
                    <a:pt x="0" y="20"/>
                    <a:pt x="0" y="22"/>
                  </a:cubicBezTo>
                  <a:cubicBezTo>
                    <a:pt x="0" y="25"/>
                    <a:pt x="1" y="28"/>
                    <a:pt x="2" y="30"/>
                  </a:cubicBezTo>
                  <a:cubicBezTo>
                    <a:pt x="3" y="32"/>
                    <a:pt x="4" y="34"/>
                    <a:pt x="6" y="36"/>
                  </a:cubicBezTo>
                  <a:cubicBezTo>
                    <a:pt x="8" y="38"/>
                    <a:pt x="10" y="40"/>
                    <a:pt x="13" y="40"/>
                  </a:cubicBezTo>
                  <a:cubicBezTo>
                    <a:pt x="15" y="42"/>
                    <a:pt x="17" y="42"/>
                    <a:pt x="20" y="42"/>
                  </a:cubicBezTo>
                  <a:cubicBezTo>
                    <a:pt x="20" y="42"/>
                    <a:pt x="20" y="42"/>
                    <a:pt x="20" y="42"/>
                  </a:cubicBezTo>
                  <a:cubicBezTo>
                    <a:pt x="25" y="42"/>
                    <a:pt x="31" y="40"/>
                    <a:pt x="34" y="36"/>
                  </a:cubicBezTo>
                  <a:cubicBezTo>
                    <a:pt x="35" y="35"/>
                    <a:pt x="36" y="34"/>
                    <a:pt x="37" y="32"/>
                  </a:cubicBezTo>
                  <a:cubicBezTo>
                    <a:pt x="39" y="29"/>
                    <a:pt x="40" y="26"/>
                    <a:pt x="40" y="22"/>
                  </a:cubicBezTo>
                  <a:cubicBezTo>
                    <a:pt x="40" y="20"/>
                    <a:pt x="40" y="17"/>
                    <a:pt x="39" y="15"/>
                  </a:cubicBezTo>
                  <a:cubicBezTo>
                    <a:pt x="39" y="13"/>
                    <a:pt x="38" y="12"/>
                    <a:pt x="37" y="10"/>
                  </a:cubicBezTo>
                  <a:cubicBezTo>
                    <a:pt x="36" y="8"/>
                    <a:pt x="35" y="6"/>
                    <a:pt x="32" y="4"/>
                  </a:cubicBezTo>
                  <a:cubicBezTo>
                    <a:pt x="31" y="3"/>
                    <a:pt x="30" y="2"/>
                    <a:pt x="28" y="2"/>
                  </a:cubicBezTo>
                  <a:cubicBezTo>
                    <a:pt x="26" y="1"/>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370682" y="4595156"/>
              <a:ext cx="37504" cy="38641"/>
            </a:xfrm>
            <a:custGeom>
              <a:avLst/>
              <a:gdLst/>
              <a:ahLst/>
              <a:cxnLst/>
              <a:rect l="l" t="t" r="r" b="b"/>
              <a:pathLst>
                <a:path w="40" h="42" extrusionOk="0">
                  <a:moveTo>
                    <a:pt x="21" y="0"/>
                  </a:moveTo>
                  <a:cubicBezTo>
                    <a:pt x="21" y="0"/>
                    <a:pt x="20" y="0"/>
                    <a:pt x="20" y="0"/>
                  </a:cubicBezTo>
                  <a:cubicBezTo>
                    <a:pt x="18" y="0"/>
                    <a:pt x="17" y="0"/>
                    <a:pt x="15" y="0"/>
                  </a:cubicBezTo>
                  <a:cubicBezTo>
                    <a:pt x="13" y="1"/>
                    <a:pt x="12" y="2"/>
                    <a:pt x="10" y="2"/>
                  </a:cubicBezTo>
                  <a:cubicBezTo>
                    <a:pt x="8" y="4"/>
                    <a:pt x="6" y="5"/>
                    <a:pt x="4" y="7"/>
                  </a:cubicBezTo>
                  <a:cubicBezTo>
                    <a:pt x="3" y="9"/>
                    <a:pt x="2" y="12"/>
                    <a:pt x="1" y="14"/>
                  </a:cubicBezTo>
                  <a:cubicBezTo>
                    <a:pt x="0" y="17"/>
                    <a:pt x="0" y="19"/>
                    <a:pt x="0"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5" y="41"/>
                    <a:pt x="31" y="40"/>
                    <a:pt x="34" y="36"/>
                  </a:cubicBezTo>
                  <a:cubicBezTo>
                    <a:pt x="35" y="34"/>
                    <a:pt x="36" y="33"/>
                    <a:pt x="37" y="32"/>
                  </a:cubicBezTo>
                  <a:cubicBezTo>
                    <a:pt x="39" y="29"/>
                    <a:pt x="40" y="25"/>
                    <a:pt x="40" y="22"/>
                  </a:cubicBezTo>
                  <a:cubicBezTo>
                    <a:pt x="40" y="19"/>
                    <a:pt x="40" y="17"/>
                    <a:pt x="39" y="14"/>
                  </a:cubicBezTo>
                  <a:cubicBezTo>
                    <a:pt x="39" y="13"/>
                    <a:pt x="38" y="11"/>
                    <a:pt x="37" y="9"/>
                  </a:cubicBezTo>
                  <a:cubicBezTo>
                    <a:pt x="36" y="7"/>
                    <a:pt x="34" y="5"/>
                    <a:pt x="32" y="4"/>
                  </a:cubicBezTo>
                  <a:cubicBezTo>
                    <a:pt x="31" y="3"/>
                    <a:pt x="30" y="2"/>
                    <a:pt x="28" y="1"/>
                  </a:cubicBezTo>
                  <a:cubicBezTo>
                    <a:pt x="26"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089122" y="4299810"/>
              <a:ext cx="41006" cy="36338"/>
            </a:xfrm>
            <a:custGeom>
              <a:avLst/>
              <a:gdLst/>
              <a:ahLst/>
              <a:cxnLst/>
              <a:rect l="l" t="t" r="r" b="b"/>
              <a:pathLst>
                <a:path w="45" h="39" extrusionOk="0">
                  <a:moveTo>
                    <a:pt x="23" y="0"/>
                  </a:moveTo>
                  <a:cubicBezTo>
                    <a:pt x="20" y="0"/>
                    <a:pt x="17" y="1"/>
                    <a:pt x="15" y="1"/>
                  </a:cubicBezTo>
                  <a:cubicBezTo>
                    <a:pt x="13" y="2"/>
                    <a:pt x="12" y="3"/>
                    <a:pt x="10" y="3"/>
                  </a:cubicBezTo>
                  <a:cubicBezTo>
                    <a:pt x="8" y="4"/>
                    <a:pt x="6" y="6"/>
                    <a:pt x="5" y="8"/>
                  </a:cubicBezTo>
                  <a:cubicBezTo>
                    <a:pt x="2" y="11"/>
                    <a:pt x="0" y="16"/>
                    <a:pt x="1" y="20"/>
                  </a:cubicBezTo>
                  <a:cubicBezTo>
                    <a:pt x="1" y="23"/>
                    <a:pt x="2" y="26"/>
                    <a:pt x="3" y="29"/>
                  </a:cubicBezTo>
                  <a:cubicBezTo>
                    <a:pt x="5" y="33"/>
                    <a:pt x="10" y="37"/>
                    <a:pt x="15" y="38"/>
                  </a:cubicBezTo>
                  <a:cubicBezTo>
                    <a:pt x="17" y="39"/>
                    <a:pt x="20" y="39"/>
                    <a:pt x="22" y="39"/>
                  </a:cubicBezTo>
                  <a:cubicBezTo>
                    <a:pt x="25" y="39"/>
                    <a:pt x="28" y="39"/>
                    <a:pt x="31" y="38"/>
                  </a:cubicBezTo>
                  <a:cubicBezTo>
                    <a:pt x="35" y="36"/>
                    <a:pt x="38" y="34"/>
                    <a:pt x="41" y="31"/>
                  </a:cubicBezTo>
                  <a:cubicBezTo>
                    <a:pt x="44" y="28"/>
                    <a:pt x="45" y="24"/>
                    <a:pt x="45" y="20"/>
                  </a:cubicBezTo>
                  <a:cubicBezTo>
                    <a:pt x="45" y="11"/>
                    <a:pt x="39" y="5"/>
                    <a:pt x="31" y="2"/>
                  </a:cubicBezTo>
                  <a:cubicBezTo>
                    <a:pt x="29" y="1"/>
                    <a:pt x="27" y="1"/>
                    <a:pt x="25" y="1"/>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3780884" y="4690088"/>
              <a:ext cx="42192" cy="35195"/>
            </a:xfrm>
            <a:custGeom>
              <a:avLst/>
              <a:gdLst/>
              <a:ahLst/>
              <a:cxnLst/>
              <a:rect l="l" t="t" r="r" b="b"/>
              <a:pathLst>
                <a:path w="45" h="39" extrusionOk="0">
                  <a:moveTo>
                    <a:pt x="23" y="0"/>
                  </a:moveTo>
                  <a:cubicBezTo>
                    <a:pt x="20" y="0"/>
                    <a:pt x="17" y="0"/>
                    <a:pt x="15" y="1"/>
                  </a:cubicBezTo>
                  <a:cubicBezTo>
                    <a:pt x="13" y="1"/>
                    <a:pt x="12" y="2"/>
                    <a:pt x="10" y="3"/>
                  </a:cubicBezTo>
                  <a:cubicBezTo>
                    <a:pt x="8" y="4"/>
                    <a:pt x="6" y="5"/>
                    <a:pt x="5" y="7"/>
                  </a:cubicBezTo>
                  <a:cubicBezTo>
                    <a:pt x="2" y="11"/>
                    <a:pt x="0" y="15"/>
                    <a:pt x="1" y="19"/>
                  </a:cubicBezTo>
                  <a:cubicBezTo>
                    <a:pt x="1" y="22"/>
                    <a:pt x="2" y="26"/>
                    <a:pt x="3" y="29"/>
                  </a:cubicBezTo>
                  <a:cubicBezTo>
                    <a:pt x="5" y="32"/>
                    <a:pt x="10" y="37"/>
                    <a:pt x="15" y="37"/>
                  </a:cubicBezTo>
                  <a:cubicBezTo>
                    <a:pt x="17" y="38"/>
                    <a:pt x="20" y="39"/>
                    <a:pt x="22" y="39"/>
                  </a:cubicBezTo>
                  <a:cubicBezTo>
                    <a:pt x="25" y="39"/>
                    <a:pt x="28" y="38"/>
                    <a:pt x="31" y="37"/>
                  </a:cubicBezTo>
                  <a:cubicBezTo>
                    <a:pt x="35" y="36"/>
                    <a:pt x="38" y="34"/>
                    <a:pt x="41" y="30"/>
                  </a:cubicBezTo>
                  <a:cubicBezTo>
                    <a:pt x="44" y="27"/>
                    <a:pt x="45" y="23"/>
                    <a:pt x="45" y="19"/>
                  </a:cubicBezTo>
                  <a:cubicBezTo>
                    <a:pt x="45" y="10"/>
                    <a:pt x="39" y="4"/>
                    <a:pt x="31" y="1"/>
                  </a:cubicBezTo>
                  <a:cubicBezTo>
                    <a:pt x="29" y="0"/>
                    <a:pt x="27" y="0"/>
                    <a:pt x="25" y="0"/>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a:off x="4175851" y="4315046"/>
              <a:ext cx="2693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3919181" y="4345518"/>
              <a:ext cx="25761" cy="21096"/>
            </a:xfrm>
            <a:custGeom>
              <a:avLst/>
              <a:gdLst/>
              <a:ahLst/>
              <a:cxnLst/>
              <a:rect l="l" t="t" r="r" b="b"/>
              <a:pathLst>
                <a:path w="28" h="24" extrusionOk="0">
                  <a:moveTo>
                    <a:pt x="16" y="0"/>
                  </a:moveTo>
                  <a:cubicBezTo>
                    <a:pt x="16" y="0"/>
                    <a:pt x="16" y="0"/>
                    <a:pt x="15" y="0"/>
                  </a:cubicBezTo>
                  <a:cubicBezTo>
                    <a:pt x="13" y="0"/>
                    <a:pt x="11" y="1"/>
                    <a:pt x="9" y="2"/>
                  </a:cubicBezTo>
                  <a:cubicBezTo>
                    <a:pt x="9" y="2"/>
                    <a:pt x="8" y="2"/>
                    <a:pt x="8" y="3"/>
                  </a:cubicBezTo>
                  <a:cubicBezTo>
                    <a:pt x="0" y="6"/>
                    <a:pt x="0" y="18"/>
                    <a:pt x="8" y="22"/>
                  </a:cubicBezTo>
                  <a:cubicBezTo>
                    <a:pt x="10" y="23"/>
                    <a:pt x="12" y="24"/>
                    <a:pt x="15" y="24"/>
                  </a:cubicBezTo>
                  <a:cubicBezTo>
                    <a:pt x="15" y="24"/>
                    <a:pt x="15" y="24"/>
                    <a:pt x="15" y="24"/>
                  </a:cubicBezTo>
                  <a:cubicBezTo>
                    <a:pt x="19" y="24"/>
                    <a:pt x="22" y="22"/>
                    <a:pt x="25" y="19"/>
                  </a:cubicBezTo>
                  <a:cubicBezTo>
                    <a:pt x="27" y="17"/>
                    <a:pt x="28" y="15"/>
                    <a:pt x="28" y="12"/>
                  </a:cubicBezTo>
                  <a:cubicBezTo>
                    <a:pt x="28" y="9"/>
                    <a:pt x="27" y="7"/>
                    <a:pt x="25" y="5"/>
                  </a:cubicBezTo>
                  <a:cubicBezTo>
                    <a:pt x="22" y="2"/>
                    <a:pt x="19"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3191365" y="4363098"/>
              <a:ext cx="32804" cy="26936"/>
            </a:xfrm>
            <a:custGeom>
              <a:avLst/>
              <a:gdLst/>
              <a:ahLst/>
              <a:cxnLst/>
              <a:rect l="l" t="t" r="r" b="b"/>
              <a:pathLst>
                <a:path w="36" h="29" extrusionOk="0">
                  <a:moveTo>
                    <a:pt x="19" y="0"/>
                  </a:moveTo>
                  <a:cubicBezTo>
                    <a:pt x="13" y="0"/>
                    <a:pt x="9" y="3"/>
                    <a:pt x="5" y="7"/>
                  </a:cubicBezTo>
                  <a:cubicBezTo>
                    <a:pt x="0" y="13"/>
                    <a:pt x="0" y="22"/>
                    <a:pt x="7" y="26"/>
                  </a:cubicBezTo>
                  <a:cubicBezTo>
                    <a:pt x="9" y="27"/>
                    <a:pt x="11" y="28"/>
                    <a:pt x="13" y="28"/>
                  </a:cubicBezTo>
                  <a:cubicBezTo>
                    <a:pt x="14" y="29"/>
                    <a:pt x="15" y="29"/>
                    <a:pt x="17" y="29"/>
                  </a:cubicBezTo>
                  <a:cubicBezTo>
                    <a:pt x="20" y="29"/>
                    <a:pt x="22" y="28"/>
                    <a:pt x="25" y="27"/>
                  </a:cubicBezTo>
                  <a:cubicBezTo>
                    <a:pt x="27" y="26"/>
                    <a:pt x="29" y="25"/>
                    <a:pt x="31" y="23"/>
                  </a:cubicBezTo>
                  <a:cubicBezTo>
                    <a:pt x="33" y="22"/>
                    <a:pt x="34" y="20"/>
                    <a:pt x="34" y="18"/>
                  </a:cubicBezTo>
                  <a:cubicBezTo>
                    <a:pt x="34" y="18"/>
                    <a:pt x="34" y="18"/>
                    <a:pt x="34" y="18"/>
                  </a:cubicBezTo>
                  <a:cubicBezTo>
                    <a:pt x="34" y="18"/>
                    <a:pt x="34" y="18"/>
                    <a:pt x="34" y="17"/>
                  </a:cubicBezTo>
                  <a:cubicBezTo>
                    <a:pt x="36" y="14"/>
                    <a:pt x="36" y="9"/>
                    <a:pt x="33" y="7"/>
                  </a:cubicBezTo>
                  <a:cubicBezTo>
                    <a:pt x="33" y="7"/>
                    <a:pt x="33" y="7"/>
                    <a:pt x="33" y="6"/>
                  </a:cubicBezTo>
                  <a:cubicBezTo>
                    <a:pt x="31" y="5"/>
                    <a:pt x="30"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4737242" y="4426387"/>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4043414" y="4590468"/>
              <a:ext cx="41006" cy="32816"/>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2"/>
            <p:cNvSpPr/>
            <p:nvPr/>
          </p:nvSpPr>
          <p:spPr>
            <a:xfrm>
              <a:off x="4740758" y="4486159"/>
              <a:ext cx="37481" cy="37504"/>
            </a:xfrm>
            <a:custGeom>
              <a:avLst/>
              <a:gdLst/>
              <a:ahLst/>
              <a:cxnLst/>
              <a:rect l="l" t="t" r="r" b="b"/>
              <a:pathLst>
                <a:path w="41" h="40" extrusionOk="0">
                  <a:moveTo>
                    <a:pt x="20" y="0"/>
                  </a:moveTo>
                  <a:cubicBezTo>
                    <a:pt x="19" y="0"/>
                    <a:pt x="18" y="0"/>
                    <a:pt x="17" y="0"/>
                  </a:cubicBezTo>
                  <a:cubicBezTo>
                    <a:pt x="15" y="0"/>
                    <a:pt x="14" y="1"/>
                    <a:pt x="12" y="2"/>
                  </a:cubicBezTo>
                  <a:cubicBezTo>
                    <a:pt x="11" y="2"/>
                    <a:pt x="9" y="3"/>
                    <a:pt x="8" y="4"/>
                  </a:cubicBezTo>
                  <a:cubicBezTo>
                    <a:pt x="7" y="5"/>
                    <a:pt x="6" y="5"/>
                    <a:pt x="6" y="6"/>
                  </a:cubicBezTo>
                  <a:cubicBezTo>
                    <a:pt x="4" y="8"/>
                    <a:pt x="2" y="10"/>
                    <a:pt x="1" y="13"/>
                  </a:cubicBezTo>
                  <a:cubicBezTo>
                    <a:pt x="0" y="15"/>
                    <a:pt x="0" y="17"/>
                    <a:pt x="0" y="20"/>
                  </a:cubicBezTo>
                  <a:cubicBezTo>
                    <a:pt x="0" y="22"/>
                    <a:pt x="0" y="24"/>
                    <a:pt x="0" y="25"/>
                  </a:cubicBezTo>
                  <a:cubicBezTo>
                    <a:pt x="1" y="29"/>
                    <a:pt x="3" y="32"/>
                    <a:pt x="6" y="34"/>
                  </a:cubicBezTo>
                  <a:cubicBezTo>
                    <a:pt x="6" y="34"/>
                    <a:pt x="6" y="34"/>
                    <a:pt x="6" y="34"/>
                  </a:cubicBezTo>
                  <a:cubicBezTo>
                    <a:pt x="7" y="35"/>
                    <a:pt x="8" y="36"/>
                    <a:pt x="10" y="37"/>
                  </a:cubicBezTo>
                  <a:cubicBezTo>
                    <a:pt x="11" y="38"/>
                    <a:pt x="13" y="39"/>
                    <a:pt x="15" y="39"/>
                  </a:cubicBezTo>
                  <a:cubicBezTo>
                    <a:pt x="16" y="40"/>
                    <a:pt x="18" y="40"/>
                    <a:pt x="20" y="40"/>
                  </a:cubicBezTo>
                  <a:cubicBezTo>
                    <a:pt x="22" y="40"/>
                    <a:pt x="23" y="40"/>
                    <a:pt x="25" y="39"/>
                  </a:cubicBezTo>
                  <a:cubicBezTo>
                    <a:pt x="28" y="39"/>
                    <a:pt x="30" y="38"/>
                    <a:pt x="32" y="36"/>
                  </a:cubicBezTo>
                  <a:cubicBezTo>
                    <a:pt x="33" y="35"/>
                    <a:pt x="34" y="34"/>
                    <a:pt x="35" y="33"/>
                  </a:cubicBezTo>
                  <a:cubicBezTo>
                    <a:pt x="37" y="32"/>
                    <a:pt x="38" y="30"/>
                    <a:pt x="39" y="27"/>
                  </a:cubicBezTo>
                  <a:cubicBezTo>
                    <a:pt x="40" y="25"/>
                    <a:pt x="41" y="23"/>
                    <a:pt x="41" y="20"/>
                  </a:cubicBezTo>
                  <a:cubicBezTo>
                    <a:pt x="41" y="18"/>
                    <a:pt x="40" y="17"/>
                    <a:pt x="40" y="15"/>
                  </a:cubicBezTo>
                  <a:cubicBezTo>
                    <a:pt x="39" y="12"/>
                    <a:pt x="38" y="9"/>
                    <a:pt x="35" y="7"/>
                  </a:cubicBezTo>
                  <a:cubicBezTo>
                    <a:pt x="34" y="6"/>
                    <a:pt x="33" y="5"/>
                    <a:pt x="32" y="4"/>
                  </a:cubicBezTo>
                  <a:cubicBezTo>
                    <a:pt x="31" y="3"/>
                    <a:pt x="30" y="2"/>
                    <a:pt x="28" y="2"/>
                  </a:cubicBezTo>
                  <a:cubicBezTo>
                    <a:pt x="27" y="1"/>
                    <a:pt x="26" y="1"/>
                    <a:pt x="25" y="1"/>
                  </a:cubicBezTo>
                  <a:cubicBezTo>
                    <a:pt x="24"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4949375" y="4448655"/>
              <a:ext cx="39836"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762132" y="4507255"/>
              <a:ext cx="38679" cy="31679"/>
            </a:xfrm>
            <a:custGeom>
              <a:avLst/>
              <a:gdLst/>
              <a:ahLst/>
              <a:cxnLst/>
              <a:rect l="l" t="t" r="r" b="b"/>
              <a:pathLst>
                <a:path w="43" h="34" extrusionOk="0">
                  <a:moveTo>
                    <a:pt x="22" y="0"/>
                  </a:moveTo>
                  <a:cubicBezTo>
                    <a:pt x="0" y="0"/>
                    <a:pt x="0" y="34"/>
                    <a:pt x="22" y="34"/>
                  </a:cubicBezTo>
                  <a:cubicBezTo>
                    <a:pt x="43" y="34"/>
                    <a:pt x="4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4804046" y="4622112"/>
              <a:ext cx="30458" cy="29347"/>
            </a:xfrm>
            <a:custGeom>
              <a:avLst/>
              <a:gdLst/>
              <a:ahLst/>
              <a:cxnLst/>
              <a:rect l="l" t="t" r="r" b="b"/>
              <a:pathLst>
                <a:path w="33" h="32" extrusionOk="0">
                  <a:moveTo>
                    <a:pt x="16" y="0"/>
                  </a:moveTo>
                  <a:cubicBezTo>
                    <a:pt x="13" y="0"/>
                    <a:pt x="10" y="0"/>
                    <a:pt x="8" y="2"/>
                  </a:cubicBezTo>
                  <a:cubicBezTo>
                    <a:pt x="6" y="4"/>
                    <a:pt x="4" y="5"/>
                    <a:pt x="2" y="8"/>
                  </a:cubicBezTo>
                  <a:cubicBezTo>
                    <a:pt x="1" y="10"/>
                    <a:pt x="0" y="13"/>
                    <a:pt x="0" y="16"/>
                  </a:cubicBezTo>
                  <a:cubicBezTo>
                    <a:pt x="0" y="19"/>
                    <a:pt x="1" y="22"/>
                    <a:pt x="2" y="24"/>
                  </a:cubicBezTo>
                  <a:cubicBezTo>
                    <a:pt x="3" y="26"/>
                    <a:pt x="5" y="28"/>
                    <a:pt x="7" y="29"/>
                  </a:cubicBezTo>
                  <a:cubicBezTo>
                    <a:pt x="8" y="30"/>
                    <a:pt x="10" y="31"/>
                    <a:pt x="12" y="32"/>
                  </a:cubicBezTo>
                  <a:cubicBezTo>
                    <a:pt x="14" y="32"/>
                    <a:pt x="15" y="32"/>
                    <a:pt x="16" y="32"/>
                  </a:cubicBezTo>
                  <a:cubicBezTo>
                    <a:pt x="18" y="32"/>
                    <a:pt x="19" y="32"/>
                    <a:pt x="21" y="32"/>
                  </a:cubicBezTo>
                  <a:cubicBezTo>
                    <a:pt x="22" y="32"/>
                    <a:pt x="24" y="31"/>
                    <a:pt x="25" y="30"/>
                  </a:cubicBezTo>
                  <a:cubicBezTo>
                    <a:pt x="26" y="30"/>
                    <a:pt x="26" y="30"/>
                    <a:pt x="26" y="30"/>
                  </a:cubicBezTo>
                  <a:cubicBezTo>
                    <a:pt x="27" y="29"/>
                    <a:pt x="28" y="28"/>
                    <a:pt x="29" y="28"/>
                  </a:cubicBezTo>
                  <a:cubicBezTo>
                    <a:pt x="30" y="26"/>
                    <a:pt x="31" y="25"/>
                    <a:pt x="32" y="23"/>
                  </a:cubicBezTo>
                  <a:cubicBezTo>
                    <a:pt x="33" y="22"/>
                    <a:pt x="33" y="20"/>
                    <a:pt x="33" y="19"/>
                  </a:cubicBezTo>
                  <a:cubicBezTo>
                    <a:pt x="33" y="17"/>
                    <a:pt x="33" y="15"/>
                    <a:pt x="33" y="13"/>
                  </a:cubicBezTo>
                  <a:cubicBezTo>
                    <a:pt x="32" y="11"/>
                    <a:pt x="31" y="10"/>
                    <a:pt x="31" y="8"/>
                  </a:cubicBezTo>
                  <a:cubicBezTo>
                    <a:pt x="30" y="6"/>
                    <a:pt x="28" y="4"/>
                    <a:pt x="26" y="3"/>
                  </a:cubicBezTo>
                  <a:cubicBezTo>
                    <a:pt x="25" y="2"/>
                    <a:pt x="23" y="1"/>
                    <a:pt x="21" y="0"/>
                  </a:cubicBezTo>
                  <a:cubicBezTo>
                    <a:pt x="19"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4359856" y="4393571"/>
              <a:ext cx="26936" cy="28128"/>
            </a:xfrm>
            <a:custGeom>
              <a:avLst/>
              <a:gdLst/>
              <a:ahLst/>
              <a:cxnLst/>
              <a:rect l="l" t="t" r="r" b="b"/>
              <a:pathLst>
                <a:path w="29" h="30" extrusionOk="0">
                  <a:moveTo>
                    <a:pt x="18" y="0"/>
                  </a:moveTo>
                  <a:cubicBezTo>
                    <a:pt x="16" y="0"/>
                    <a:pt x="14" y="0"/>
                    <a:pt x="13" y="1"/>
                  </a:cubicBezTo>
                  <a:cubicBezTo>
                    <a:pt x="11" y="2"/>
                    <a:pt x="10" y="3"/>
                    <a:pt x="9" y="4"/>
                  </a:cubicBezTo>
                  <a:cubicBezTo>
                    <a:pt x="7" y="5"/>
                    <a:pt x="5" y="7"/>
                    <a:pt x="3" y="9"/>
                  </a:cubicBezTo>
                  <a:cubicBezTo>
                    <a:pt x="3" y="10"/>
                    <a:pt x="3" y="11"/>
                    <a:pt x="2" y="11"/>
                  </a:cubicBezTo>
                  <a:cubicBezTo>
                    <a:pt x="1" y="14"/>
                    <a:pt x="0" y="18"/>
                    <a:pt x="1" y="21"/>
                  </a:cubicBezTo>
                  <a:cubicBezTo>
                    <a:pt x="2" y="24"/>
                    <a:pt x="3" y="26"/>
                    <a:pt x="6" y="27"/>
                  </a:cubicBezTo>
                  <a:cubicBezTo>
                    <a:pt x="8" y="29"/>
                    <a:pt x="10" y="30"/>
                    <a:pt x="13" y="30"/>
                  </a:cubicBezTo>
                  <a:cubicBezTo>
                    <a:pt x="16" y="30"/>
                    <a:pt x="20" y="29"/>
                    <a:pt x="22" y="26"/>
                  </a:cubicBezTo>
                  <a:cubicBezTo>
                    <a:pt x="24" y="24"/>
                    <a:pt x="26" y="22"/>
                    <a:pt x="27" y="18"/>
                  </a:cubicBezTo>
                  <a:cubicBezTo>
                    <a:pt x="28" y="16"/>
                    <a:pt x="28" y="15"/>
                    <a:pt x="28" y="13"/>
                  </a:cubicBezTo>
                  <a:cubicBezTo>
                    <a:pt x="29" y="9"/>
                    <a:pt x="28" y="5"/>
                    <a:pt x="24"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2362755" y="4489675"/>
              <a:ext cx="37481" cy="36332"/>
            </a:xfrm>
            <a:custGeom>
              <a:avLst/>
              <a:gdLst/>
              <a:ahLst/>
              <a:cxnLst/>
              <a:rect l="l" t="t" r="r" b="b"/>
              <a:pathLst>
                <a:path w="41" h="40" extrusionOk="0">
                  <a:moveTo>
                    <a:pt x="20" y="0"/>
                  </a:moveTo>
                  <a:cubicBezTo>
                    <a:pt x="17" y="0"/>
                    <a:pt x="15" y="1"/>
                    <a:pt x="13" y="2"/>
                  </a:cubicBezTo>
                  <a:cubicBezTo>
                    <a:pt x="10" y="3"/>
                    <a:pt x="8" y="4"/>
                    <a:pt x="6" y="6"/>
                  </a:cubicBezTo>
                  <a:cubicBezTo>
                    <a:pt x="4" y="8"/>
                    <a:pt x="3" y="10"/>
                    <a:pt x="2" y="12"/>
                  </a:cubicBezTo>
                  <a:cubicBezTo>
                    <a:pt x="1" y="15"/>
                    <a:pt x="0" y="17"/>
                    <a:pt x="1" y="20"/>
                  </a:cubicBezTo>
                  <a:cubicBezTo>
                    <a:pt x="1" y="22"/>
                    <a:pt x="1" y="24"/>
                    <a:pt x="1" y="25"/>
                  </a:cubicBezTo>
                  <a:cubicBezTo>
                    <a:pt x="2" y="29"/>
                    <a:pt x="4" y="32"/>
                    <a:pt x="6" y="34"/>
                  </a:cubicBezTo>
                  <a:cubicBezTo>
                    <a:pt x="8" y="35"/>
                    <a:pt x="9" y="36"/>
                    <a:pt x="10" y="37"/>
                  </a:cubicBezTo>
                  <a:cubicBezTo>
                    <a:pt x="14" y="39"/>
                    <a:pt x="17" y="40"/>
                    <a:pt x="21" y="40"/>
                  </a:cubicBezTo>
                  <a:cubicBezTo>
                    <a:pt x="21" y="40"/>
                    <a:pt x="21" y="40"/>
                    <a:pt x="21" y="40"/>
                  </a:cubicBezTo>
                  <a:cubicBezTo>
                    <a:pt x="24" y="40"/>
                    <a:pt x="26" y="40"/>
                    <a:pt x="28" y="38"/>
                  </a:cubicBezTo>
                  <a:cubicBezTo>
                    <a:pt x="31" y="38"/>
                    <a:pt x="33" y="36"/>
                    <a:pt x="35" y="34"/>
                  </a:cubicBezTo>
                  <a:cubicBezTo>
                    <a:pt x="37" y="32"/>
                    <a:pt x="38" y="30"/>
                    <a:pt x="39" y="28"/>
                  </a:cubicBezTo>
                  <a:cubicBezTo>
                    <a:pt x="40" y="25"/>
                    <a:pt x="41" y="23"/>
                    <a:pt x="41" y="20"/>
                  </a:cubicBezTo>
                  <a:cubicBezTo>
                    <a:pt x="40" y="18"/>
                    <a:pt x="40" y="16"/>
                    <a:pt x="40" y="15"/>
                  </a:cubicBezTo>
                  <a:cubicBezTo>
                    <a:pt x="39" y="11"/>
                    <a:pt x="37" y="8"/>
                    <a:pt x="35" y="6"/>
                  </a:cubicBezTo>
                  <a:cubicBezTo>
                    <a:pt x="33" y="5"/>
                    <a:pt x="32" y="4"/>
                    <a:pt x="31" y="3"/>
                  </a:cubicBezTo>
                  <a:cubicBezTo>
                    <a:pt x="28" y="1"/>
                    <a:pt x="24" y="0"/>
                    <a:pt x="21"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2560825" y="4617424"/>
              <a:ext cx="28157" cy="24603"/>
            </a:xfrm>
            <a:custGeom>
              <a:avLst/>
              <a:gdLst/>
              <a:ahLst/>
              <a:cxnLst/>
              <a:rect l="l" t="t" r="r" b="b"/>
              <a:pathLst>
                <a:path w="31" h="27" extrusionOk="0">
                  <a:moveTo>
                    <a:pt x="14" y="0"/>
                  </a:moveTo>
                  <a:cubicBezTo>
                    <a:pt x="10" y="0"/>
                    <a:pt x="7" y="1"/>
                    <a:pt x="4" y="4"/>
                  </a:cubicBezTo>
                  <a:cubicBezTo>
                    <a:pt x="2" y="7"/>
                    <a:pt x="0" y="10"/>
                    <a:pt x="0" y="14"/>
                  </a:cubicBezTo>
                  <a:cubicBezTo>
                    <a:pt x="0" y="17"/>
                    <a:pt x="2" y="21"/>
                    <a:pt x="4" y="23"/>
                  </a:cubicBezTo>
                  <a:cubicBezTo>
                    <a:pt x="7" y="26"/>
                    <a:pt x="10" y="27"/>
                    <a:pt x="14" y="27"/>
                  </a:cubicBezTo>
                  <a:cubicBezTo>
                    <a:pt x="15" y="27"/>
                    <a:pt x="16" y="27"/>
                    <a:pt x="17" y="27"/>
                  </a:cubicBezTo>
                  <a:cubicBezTo>
                    <a:pt x="19" y="26"/>
                    <a:pt x="20" y="26"/>
                    <a:pt x="22" y="26"/>
                  </a:cubicBezTo>
                  <a:cubicBezTo>
                    <a:pt x="25" y="24"/>
                    <a:pt x="25" y="24"/>
                    <a:pt x="25" y="24"/>
                  </a:cubicBezTo>
                  <a:cubicBezTo>
                    <a:pt x="26" y="24"/>
                    <a:pt x="27" y="23"/>
                    <a:pt x="28" y="21"/>
                  </a:cubicBezTo>
                  <a:cubicBezTo>
                    <a:pt x="30" y="19"/>
                    <a:pt x="31" y="16"/>
                    <a:pt x="31" y="14"/>
                  </a:cubicBezTo>
                  <a:cubicBezTo>
                    <a:pt x="31" y="11"/>
                    <a:pt x="30" y="9"/>
                    <a:pt x="29" y="7"/>
                  </a:cubicBezTo>
                  <a:cubicBezTo>
                    <a:pt x="28" y="5"/>
                    <a:pt x="25" y="2"/>
                    <a:pt x="22" y="2"/>
                  </a:cubicBezTo>
                  <a:cubicBezTo>
                    <a:pt x="20" y="1"/>
                    <a:pt x="19" y="1"/>
                    <a:pt x="17" y="1"/>
                  </a:cubicBezTo>
                  <a:cubicBezTo>
                    <a:pt x="16" y="0"/>
                    <a:pt x="15"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2673337" y="4356066"/>
              <a:ext cx="29347" cy="18752"/>
            </a:xfrm>
            <a:custGeom>
              <a:avLst/>
              <a:gdLst/>
              <a:ahLst/>
              <a:cxnLst/>
              <a:rect l="l" t="t" r="r" b="b"/>
              <a:pathLst>
                <a:path w="32" h="20" extrusionOk="0">
                  <a:moveTo>
                    <a:pt x="21" y="0"/>
                  </a:moveTo>
                  <a:cubicBezTo>
                    <a:pt x="19" y="0"/>
                    <a:pt x="17" y="0"/>
                    <a:pt x="16" y="1"/>
                  </a:cubicBezTo>
                  <a:cubicBezTo>
                    <a:pt x="14" y="1"/>
                    <a:pt x="13" y="2"/>
                    <a:pt x="12" y="3"/>
                  </a:cubicBezTo>
                  <a:cubicBezTo>
                    <a:pt x="12" y="3"/>
                    <a:pt x="11" y="4"/>
                    <a:pt x="11" y="4"/>
                  </a:cubicBezTo>
                  <a:cubicBezTo>
                    <a:pt x="11" y="4"/>
                    <a:pt x="11" y="4"/>
                    <a:pt x="11" y="4"/>
                  </a:cubicBezTo>
                  <a:cubicBezTo>
                    <a:pt x="10" y="5"/>
                    <a:pt x="8" y="6"/>
                    <a:pt x="6" y="6"/>
                  </a:cubicBezTo>
                  <a:cubicBezTo>
                    <a:pt x="0" y="9"/>
                    <a:pt x="3" y="19"/>
                    <a:pt x="9" y="19"/>
                  </a:cubicBezTo>
                  <a:cubicBezTo>
                    <a:pt x="10" y="19"/>
                    <a:pt x="10" y="19"/>
                    <a:pt x="10" y="19"/>
                  </a:cubicBezTo>
                  <a:cubicBezTo>
                    <a:pt x="12" y="19"/>
                    <a:pt x="13" y="19"/>
                    <a:pt x="15" y="19"/>
                  </a:cubicBezTo>
                  <a:cubicBezTo>
                    <a:pt x="15" y="19"/>
                    <a:pt x="15" y="19"/>
                    <a:pt x="15" y="19"/>
                  </a:cubicBezTo>
                  <a:cubicBezTo>
                    <a:pt x="14" y="19"/>
                    <a:pt x="16" y="19"/>
                    <a:pt x="16" y="19"/>
                  </a:cubicBezTo>
                  <a:cubicBezTo>
                    <a:pt x="18" y="19"/>
                    <a:pt x="19" y="20"/>
                    <a:pt x="20" y="20"/>
                  </a:cubicBezTo>
                  <a:cubicBezTo>
                    <a:pt x="20" y="20"/>
                    <a:pt x="20" y="20"/>
                    <a:pt x="21" y="20"/>
                  </a:cubicBezTo>
                  <a:cubicBezTo>
                    <a:pt x="27" y="19"/>
                    <a:pt x="32" y="14"/>
                    <a:pt x="30" y="7"/>
                  </a:cubicBezTo>
                  <a:cubicBezTo>
                    <a:pt x="30" y="4"/>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2838590" y="4407635"/>
              <a:ext cx="34041" cy="32804"/>
            </a:xfrm>
            <a:custGeom>
              <a:avLst/>
              <a:gdLst/>
              <a:ahLst/>
              <a:cxnLst/>
              <a:rect l="l" t="t" r="r" b="b"/>
              <a:pathLst>
                <a:path w="37" h="36" extrusionOk="0">
                  <a:moveTo>
                    <a:pt x="18" y="0"/>
                  </a:moveTo>
                  <a:cubicBezTo>
                    <a:pt x="14" y="0"/>
                    <a:pt x="9" y="2"/>
                    <a:pt x="6" y="5"/>
                  </a:cubicBezTo>
                  <a:cubicBezTo>
                    <a:pt x="2" y="10"/>
                    <a:pt x="0" y="16"/>
                    <a:pt x="2" y="22"/>
                  </a:cubicBezTo>
                  <a:cubicBezTo>
                    <a:pt x="2" y="25"/>
                    <a:pt x="4" y="28"/>
                    <a:pt x="6" y="30"/>
                  </a:cubicBezTo>
                  <a:cubicBezTo>
                    <a:pt x="8" y="32"/>
                    <a:pt x="11" y="34"/>
                    <a:pt x="14" y="34"/>
                  </a:cubicBezTo>
                  <a:cubicBezTo>
                    <a:pt x="14" y="35"/>
                    <a:pt x="15" y="35"/>
                    <a:pt x="16" y="35"/>
                  </a:cubicBezTo>
                  <a:cubicBezTo>
                    <a:pt x="18" y="36"/>
                    <a:pt x="19" y="36"/>
                    <a:pt x="20" y="36"/>
                  </a:cubicBezTo>
                  <a:cubicBezTo>
                    <a:pt x="22" y="36"/>
                    <a:pt x="23" y="36"/>
                    <a:pt x="25" y="35"/>
                  </a:cubicBezTo>
                  <a:cubicBezTo>
                    <a:pt x="27" y="35"/>
                    <a:pt x="30" y="33"/>
                    <a:pt x="32" y="31"/>
                  </a:cubicBezTo>
                  <a:cubicBezTo>
                    <a:pt x="34" y="29"/>
                    <a:pt x="35" y="27"/>
                    <a:pt x="36" y="24"/>
                  </a:cubicBezTo>
                  <a:cubicBezTo>
                    <a:pt x="37" y="21"/>
                    <a:pt x="37" y="18"/>
                    <a:pt x="36" y="16"/>
                  </a:cubicBezTo>
                  <a:cubicBezTo>
                    <a:pt x="36" y="15"/>
                    <a:pt x="35" y="14"/>
                    <a:pt x="35" y="13"/>
                  </a:cubicBezTo>
                  <a:cubicBezTo>
                    <a:pt x="34" y="10"/>
                    <a:pt x="33" y="8"/>
                    <a:pt x="31" y="5"/>
                  </a:cubicBezTo>
                  <a:cubicBezTo>
                    <a:pt x="28" y="3"/>
                    <a:pt x="26" y="2"/>
                    <a:pt x="23" y="1"/>
                  </a:cubicBezTo>
                  <a:cubicBezTo>
                    <a:pt x="21"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2"/>
            <p:cNvSpPr/>
            <p:nvPr/>
          </p:nvSpPr>
          <p:spPr>
            <a:xfrm>
              <a:off x="1952553" y="4197845"/>
              <a:ext cx="28157" cy="28157"/>
            </a:xfrm>
            <a:custGeom>
              <a:avLst/>
              <a:gdLst/>
              <a:ahLst/>
              <a:cxnLst/>
              <a:rect l="l" t="t" r="r" b="b"/>
              <a:pathLst>
                <a:path w="31" h="31" extrusionOk="0">
                  <a:moveTo>
                    <a:pt x="15" y="0"/>
                  </a:moveTo>
                  <a:cubicBezTo>
                    <a:pt x="13" y="0"/>
                    <a:pt x="12" y="0"/>
                    <a:pt x="10" y="1"/>
                  </a:cubicBezTo>
                  <a:cubicBezTo>
                    <a:pt x="8" y="2"/>
                    <a:pt x="6" y="3"/>
                    <a:pt x="5" y="4"/>
                  </a:cubicBezTo>
                  <a:cubicBezTo>
                    <a:pt x="3" y="6"/>
                    <a:pt x="2" y="7"/>
                    <a:pt x="2" y="9"/>
                  </a:cubicBezTo>
                  <a:cubicBezTo>
                    <a:pt x="1" y="11"/>
                    <a:pt x="0" y="13"/>
                    <a:pt x="0" y="15"/>
                  </a:cubicBezTo>
                  <a:cubicBezTo>
                    <a:pt x="0" y="17"/>
                    <a:pt x="1" y="18"/>
                    <a:pt x="1" y="20"/>
                  </a:cubicBezTo>
                  <a:cubicBezTo>
                    <a:pt x="2"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4"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5" y="3"/>
                    <a:pt x="24" y="2"/>
                  </a:cubicBezTo>
                  <a:cubicBezTo>
                    <a:pt x="21" y="0"/>
                    <a:pt x="19" y="0"/>
                    <a:pt x="16" y="0"/>
                  </a:cubicBezTo>
                  <a:cubicBezTo>
                    <a:pt x="16"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2"/>
            <p:cNvSpPr/>
            <p:nvPr/>
          </p:nvSpPr>
          <p:spPr>
            <a:xfrm>
              <a:off x="1752140" y="4179093"/>
              <a:ext cx="41006" cy="31688"/>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2"/>
            <p:cNvSpPr/>
            <p:nvPr/>
          </p:nvSpPr>
          <p:spPr>
            <a:xfrm>
              <a:off x="1337249" y="4275198"/>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1221220" y="4223630"/>
              <a:ext cx="23440" cy="18752"/>
            </a:xfrm>
            <a:custGeom>
              <a:avLst/>
              <a:gdLst/>
              <a:ahLst/>
              <a:cxnLst/>
              <a:rect l="l" t="t" r="r" b="b"/>
              <a:pathLst>
                <a:path w="25" h="20" extrusionOk="0">
                  <a:moveTo>
                    <a:pt x="12" y="0"/>
                  </a:moveTo>
                  <a:cubicBezTo>
                    <a:pt x="0" y="0"/>
                    <a:pt x="0" y="20"/>
                    <a:pt x="12" y="20"/>
                  </a:cubicBezTo>
                  <a:cubicBezTo>
                    <a:pt x="25" y="20"/>
                    <a:pt x="25" y="0"/>
                    <a:pt x="1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955175" y="4336142"/>
              <a:ext cx="68017"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1064171" y="4319734"/>
              <a:ext cx="36332" cy="34041"/>
            </a:xfrm>
            <a:custGeom>
              <a:avLst/>
              <a:gdLst/>
              <a:ahLst/>
              <a:cxnLst/>
              <a:rect l="l" t="t" r="r" b="b"/>
              <a:pathLst>
                <a:path w="40" h="37" extrusionOk="0">
                  <a:moveTo>
                    <a:pt x="20" y="0"/>
                  </a:moveTo>
                  <a:cubicBezTo>
                    <a:pt x="20" y="0"/>
                    <a:pt x="19" y="0"/>
                    <a:pt x="19" y="0"/>
                  </a:cubicBezTo>
                  <a:cubicBezTo>
                    <a:pt x="14" y="0"/>
                    <a:pt x="14" y="0"/>
                    <a:pt x="14" y="0"/>
                  </a:cubicBezTo>
                  <a:cubicBezTo>
                    <a:pt x="13" y="1"/>
                    <a:pt x="11" y="2"/>
                    <a:pt x="10" y="2"/>
                  </a:cubicBezTo>
                  <a:cubicBezTo>
                    <a:pt x="8" y="4"/>
                    <a:pt x="6" y="5"/>
                    <a:pt x="5" y="7"/>
                  </a:cubicBezTo>
                  <a:cubicBezTo>
                    <a:pt x="3" y="8"/>
                    <a:pt x="3" y="10"/>
                    <a:pt x="2" y="11"/>
                  </a:cubicBezTo>
                  <a:cubicBezTo>
                    <a:pt x="1" y="13"/>
                    <a:pt x="0" y="16"/>
                    <a:pt x="1"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9" y="37"/>
                  </a:cubicBezTo>
                  <a:cubicBezTo>
                    <a:pt x="19" y="37"/>
                    <a:pt x="19" y="37"/>
                    <a:pt x="19" y="37"/>
                  </a:cubicBezTo>
                  <a:cubicBezTo>
                    <a:pt x="21" y="37"/>
                    <a:pt x="22" y="37"/>
                    <a:pt x="24" y="36"/>
                  </a:cubicBezTo>
                  <a:cubicBezTo>
                    <a:pt x="26" y="36"/>
                    <a:pt x="27" y="35"/>
                    <a:pt x="28" y="34"/>
                  </a:cubicBezTo>
                  <a:cubicBezTo>
                    <a:pt x="29" y="34"/>
                    <a:pt x="30" y="33"/>
                    <a:pt x="31" y="33"/>
                  </a:cubicBezTo>
                  <a:cubicBezTo>
                    <a:pt x="31" y="32"/>
                    <a:pt x="32" y="32"/>
                    <a:pt x="32" y="32"/>
                  </a:cubicBezTo>
                  <a:cubicBezTo>
                    <a:pt x="34" y="31"/>
                    <a:pt x="36" y="30"/>
                    <a:pt x="37" y="28"/>
                  </a:cubicBezTo>
                  <a:cubicBezTo>
                    <a:pt x="38" y="27"/>
                    <a:pt x="39" y="26"/>
                    <a:pt x="39" y="24"/>
                  </a:cubicBezTo>
                  <a:cubicBezTo>
                    <a:pt x="40" y="23"/>
                    <a:pt x="40" y="21"/>
                    <a:pt x="40" y="18"/>
                  </a:cubicBezTo>
                  <a:cubicBezTo>
                    <a:pt x="40" y="16"/>
                    <a:pt x="39" y="13"/>
                    <a:pt x="38" y="10"/>
                  </a:cubicBezTo>
                  <a:cubicBezTo>
                    <a:pt x="37" y="9"/>
                    <a:pt x="36" y="7"/>
                    <a:pt x="34" y="6"/>
                  </a:cubicBezTo>
                  <a:cubicBezTo>
                    <a:pt x="33" y="5"/>
                    <a:pt x="32" y="4"/>
                    <a:pt x="31" y="4"/>
                  </a:cubicBezTo>
                  <a:cubicBezTo>
                    <a:pt x="30" y="4"/>
                    <a:pt x="30" y="4"/>
                    <a:pt x="30" y="4"/>
                  </a:cubicBezTo>
                  <a:cubicBezTo>
                    <a:pt x="29" y="3"/>
                    <a:pt x="28" y="2"/>
                    <a:pt x="26" y="1"/>
                  </a:cubicBezTo>
                  <a:cubicBezTo>
                    <a:pt x="24"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a:off x="991507" y="4632660"/>
              <a:ext cx="53936" cy="53871"/>
            </a:xfrm>
            <a:custGeom>
              <a:avLst/>
              <a:gdLst/>
              <a:ahLst/>
              <a:cxnLst/>
              <a:rect l="l" t="t" r="r" b="b"/>
              <a:pathLst>
                <a:path w="59" h="58" extrusionOk="0">
                  <a:moveTo>
                    <a:pt x="29" y="0"/>
                  </a:moveTo>
                  <a:cubicBezTo>
                    <a:pt x="25" y="0"/>
                    <a:pt x="22" y="1"/>
                    <a:pt x="19" y="2"/>
                  </a:cubicBezTo>
                  <a:cubicBezTo>
                    <a:pt x="15" y="3"/>
                    <a:pt x="12" y="5"/>
                    <a:pt x="9" y="8"/>
                  </a:cubicBezTo>
                  <a:cubicBezTo>
                    <a:pt x="6" y="11"/>
                    <a:pt x="4" y="14"/>
                    <a:pt x="3" y="18"/>
                  </a:cubicBezTo>
                  <a:cubicBezTo>
                    <a:pt x="1" y="21"/>
                    <a:pt x="0" y="25"/>
                    <a:pt x="1" y="29"/>
                  </a:cubicBezTo>
                  <a:cubicBezTo>
                    <a:pt x="1" y="32"/>
                    <a:pt x="1" y="34"/>
                    <a:pt x="2" y="37"/>
                  </a:cubicBezTo>
                  <a:cubicBezTo>
                    <a:pt x="3" y="42"/>
                    <a:pt x="6" y="46"/>
                    <a:pt x="9" y="50"/>
                  </a:cubicBezTo>
                  <a:cubicBezTo>
                    <a:pt x="11" y="51"/>
                    <a:pt x="13" y="53"/>
                    <a:pt x="15" y="54"/>
                  </a:cubicBezTo>
                  <a:cubicBezTo>
                    <a:pt x="20" y="57"/>
                    <a:pt x="25" y="58"/>
                    <a:pt x="30" y="58"/>
                  </a:cubicBezTo>
                  <a:cubicBezTo>
                    <a:pt x="30" y="58"/>
                    <a:pt x="31" y="58"/>
                    <a:pt x="31" y="58"/>
                  </a:cubicBezTo>
                  <a:cubicBezTo>
                    <a:pt x="35" y="58"/>
                    <a:pt x="38" y="58"/>
                    <a:pt x="41" y="56"/>
                  </a:cubicBezTo>
                  <a:cubicBezTo>
                    <a:pt x="45" y="55"/>
                    <a:pt x="48" y="53"/>
                    <a:pt x="51" y="50"/>
                  </a:cubicBezTo>
                  <a:cubicBezTo>
                    <a:pt x="54" y="47"/>
                    <a:pt x="56" y="44"/>
                    <a:pt x="57" y="40"/>
                  </a:cubicBezTo>
                  <a:cubicBezTo>
                    <a:pt x="59" y="37"/>
                    <a:pt x="59" y="33"/>
                    <a:pt x="59" y="29"/>
                  </a:cubicBezTo>
                  <a:cubicBezTo>
                    <a:pt x="59" y="26"/>
                    <a:pt x="59" y="24"/>
                    <a:pt x="58" y="21"/>
                  </a:cubicBezTo>
                  <a:cubicBezTo>
                    <a:pt x="57" y="16"/>
                    <a:pt x="54" y="12"/>
                    <a:pt x="51" y="8"/>
                  </a:cubicBezTo>
                  <a:cubicBezTo>
                    <a:pt x="49" y="7"/>
                    <a:pt x="47" y="5"/>
                    <a:pt x="45" y="4"/>
                  </a:cubicBezTo>
                  <a:cubicBezTo>
                    <a:pt x="40" y="1"/>
                    <a:pt x="35" y="0"/>
                    <a:pt x="30" y="0"/>
                  </a:cubicBezTo>
                  <a:cubicBezTo>
                    <a:pt x="30"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a:off x="1495470" y="4216597"/>
              <a:ext cx="44507" cy="44507"/>
            </a:xfrm>
            <a:custGeom>
              <a:avLst/>
              <a:gdLst/>
              <a:ahLst/>
              <a:cxnLst/>
              <a:rect l="l" t="t" r="r" b="b"/>
              <a:pathLst>
                <a:path w="49" h="49" extrusionOk="0">
                  <a:moveTo>
                    <a:pt x="25" y="0"/>
                  </a:moveTo>
                  <a:cubicBezTo>
                    <a:pt x="24" y="0"/>
                    <a:pt x="23" y="0"/>
                    <a:pt x="21" y="0"/>
                  </a:cubicBezTo>
                  <a:cubicBezTo>
                    <a:pt x="19" y="0"/>
                    <a:pt x="17" y="1"/>
                    <a:pt x="15" y="2"/>
                  </a:cubicBezTo>
                  <a:cubicBezTo>
                    <a:pt x="12" y="3"/>
                    <a:pt x="9" y="5"/>
                    <a:pt x="7" y="7"/>
                  </a:cubicBezTo>
                  <a:cubicBezTo>
                    <a:pt x="7" y="7"/>
                    <a:pt x="7" y="7"/>
                    <a:pt x="7" y="7"/>
                  </a:cubicBezTo>
                  <a:cubicBezTo>
                    <a:pt x="5" y="10"/>
                    <a:pt x="3" y="12"/>
                    <a:pt x="2" y="15"/>
                  </a:cubicBezTo>
                  <a:cubicBezTo>
                    <a:pt x="0" y="18"/>
                    <a:pt x="0" y="21"/>
                    <a:pt x="0" y="25"/>
                  </a:cubicBezTo>
                  <a:cubicBezTo>
                    <a:pt x="0" y="27"/>
                    <a:pt x="0" y="29"/>
                    <a:pt x="1" y="31"/>
                  </a:cubicBezTo>
                  <a:cubicBezTo>
                    <a:pt x="2" y="35"/>
                    <a:pt x="4" y="39"/>
                    <a:pt x="7" y="42"/>
                  </a:cubicBezTo>
                  <a:cubicBezTo>
                    <a:pt x="7" y="42"/>
                    <a:pt x="7" y="42"/>
                    <a:pt x="7" y="42"/>
                  </a:cubicBezTo>
                  <a:cubicBezTo>
                    <a:pt x="9" y="43"/>
                    <a:pt x="10" y="45"/>
                    <a:pt x="12" y="46"/>
                  </a:cubicBezTo>
                  <a:cubicBezTo>
                    <a:pt x="14" y="47"/>
                    <a:pt x="16" y="48"/>
                    <a:pt x="18" y="48"/>
                  </a:cubicBezTo>
                  <a:cubicBezTo>
                    <a:pt x="20" y="49"/>
                    <a:pt x="22" y="49"/>
                    <a:pt x="24" y="49"/>
                  </a:cubicBezTo>
                  <a:cubicBezTo>
                    <a:pt x="25" y="49"/>
                    <a:pt x="26" y="49"/>
                    <a:pt x="28" y="49"/>
                  </a:cubicBezTo>
                  <a:cubicBezTo>
                    <a:pt x="30" y="49"/>
                    <a:pt x="32" y="48"/>
                    <a:pt x="34" y="47"/>
                  </a:cubicBezTo>
                  <a:cubicBezTo>
                    <a:pt x="36" y="47"/>
                    <a:pt x="38" y="45"/>
                    <a:pt x="39" y="44"/>
                  </a:cubicBezTo>
                  <a:cubicBezTo>
                    <a:pt x="41" y="43"/>
                    <a:pt x="43" y="41"/>
                    <a:pt x="44" y="40"/>
                  </a:cubicBezTo>
                  <a:cubicBezTo>
                    <a:pt x="45" y="38"/>
                    <a:pt x="46" y="36"/>
                    <a:pt x="47" y="34"/>
                  </a:cubicBezTo>
                  <a:cubicBezTo>
                    <a:pt x="49" y="31"/>
                    <a:pt x="49" y="28"/>
                    <a:pt x="49" y="25"/>
                  </a:cubicBezTo>
                  <a:cubicBezTo>
                    <a:pt x="49" y="22"/>
                    <a:pt x="49" y="20"/>
                    <a:pt x="48" y="18"/>
                  </a:cubicBezTo>
                  <a:cubicBezTo>
                    <a:pt x="47" y="16"/>
                    <a:pt x="47" y="14"/>
                    <a:pt x="46" y="12"/>
                  </a:cubicBezTo>
                  <a:cubicBezTo>
                    <a:pt x="44" y="11"/>
                    <a:pt x="43" y="9"/>
                    <a:pt x="42" y="7"/>
                  </a:cubicBezTo>
                  <a:cubicBezTo>
                    <a:pt x="37" y="3"/>
                    <a:pt x="37" y="3"/>
                    <a:pt x="37" y="3"/>
                  </a:cubicBezTo>
                  <a:cubicBezTo>
                    <a:pt x="35" y="3"/>
                    <a:pt x="33" y="2"/>
                    <a:pt x="31" y="1"/>
                  </a:cubicBezTo>
                  <a:cubicBezTo>
                    <a:pt x="29" y="0"/>
                    <a:pt x="27" y="0"/>
                    <a:pt x="2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a:off x="1598607" y="4344346"/>
              <a:ext cx="45656" cy="44507"/>
            </a:xfrm>
            <a:custGeom>
              <a:avLst/>
              <a:gdLst/>
              <a:ahLst/>
              <a:cxnLst/>
              <a:rect l="l" t="t" r="r" b="b"/>
              <a:pathLst>
                <a:path w="49" h="49" extrusionOk="0">
                  <a:moveTo>
                    <a:pt x="23" y="0"/>
                  </a:moveTo>
                  <a:cubicBezTo>
                    <a:pt x="20" y="0"/>
                    <a:pt x="18" y="1"/>
                    <a:pt x="15" y="3"/>
                  </a:cubicBezTo>
                  <a:cubicBezTo>
                    <a:pt x="12" y="3"/>
                    <a:pt x="9" y="5"/>
                    <a:pt x="7" y="8"/>
                  </a:cubicBezTo>
                  <a:cubicBezTo>
                    <a:pt x="5" y="10"/>
                    <a:pt x="3" y="12"/>
                    <a:pt x="2" y="15"/>
                  </a:cubicBezTo>
                  <a:cubicBezTo>
                    <a:pt x="0" y="18"/>
                    <a:pt x="0" y="21"/>
                    <a:pt x="0" y="25"/>
                  </a:cubicBezTo>
                  <a:cubicBezTo>
                    <a:pt x="0" y="27"/>
                    <a:pt x="0" y="29"/>
                    <a:pt x="1" y="31"/>
                  </a:cubicBezTo>
                  <a:cubicBezTo>
                    <a:pt x="2" y="35"/>
                    <a:pt x="4" y="39"/>
                    <a:pt x="7" y="42"/>
                  </a:cubicBezTo>
                  <a:cubicBezTo>
                    <a:pt x="9" y="43"/>
                    <a:pt x="10" y="45"/>
                    <a:pt x="12" y="46"/>
                  </a:cubicBezTo>
                  <a:cubicBezTo>
                    <a:pt x="16" y="48"/>
                    <a:pt x="20" y="49"/>
                    <a:pt x="24" y="49"/>
                  </a:cubicBezTo>
                  <a:cubicBezTo>
                    <a:pt x="25" y="49"/>
                    <a:pt x="25" y="49"/>
                    <a:pt x="25" y="49"/>
                  </a:cubicBezTo>
                  <a:cubicBezTo>
                    <a:pt x="28" y="49"/>
                    <a:pt x="31" y="49"/>
                    <a:pt x="34" y="47"/>
                  </a:cubicBezTo>
                  <a:cubicBezTo>
                    <a:pt x="37" y="46"/>
                    <a:pt x="39" y="44"/>
                    <a:pt x="41" y="42"/>
                  </a:cubicBezTo>
                  <a:cubicBezTo>
                    <a:pt x="44" y="40"/>
                    <a:pt x="46" y="37"/>
                    <a:pt x="47" y="34"/>
                  </a:cubicBezTo>
                  <a:cubicBezTo>
                    <a:pt x="48" y="31"/>
                    <a:pt x="49" y="28"/>
                    <a:pt x="49" y="25"/>
                  </a:cubicBezTo>
                  <a:cubicBezTo>
                    <a:pt x="48" y="23"/>
                    <a:pt x="48" y="20"/>
                    <a:pt x="48" y="18"/>
                  </a:cubicBezTo>
                  <a:cubicBezTo>
                    <a:pt x="47" y="14"/>
                    <a:pt x="45" y="11"/>
                    <a:pt x="41" y="8"/>
                  </a:cubicBezTo>
                  <a:cubicBezTo>
                    <a:pt x="40" y="6"/>
                    <a:pt x="38" y="5"/>
                    <a:pt x="37" y="4"/>
                  </a:cubicBezTo>
                  <a:cubicBezTo>
                    <a:pt x="33" y="2"/>
                    <a:pt x="29" y="0"/>
                    <a:pt x="24" y="0"/>
                  </a:cubicBezTo>
                  <a:cubicBezTo>
                    <a:pt x="24" y="0"/>
                    <a:pt x="24"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2123666" y="4317390"/>
              <a:ext cx="34041" cy="32804"/>
            </a:xfrm>
            <a:custGeom>
              <a:avLst/>
              <a:gdLst/>
              <a:ahLst/>
              <a:cxnLst/>
              <a:rect l="l" t="t" r="r" b="b"/>
              <a:pathLst>
                <a:path w="37" h="36" extrusionOk="0">
                  <a:moveTo>
                    <a:pt x="18" y="0"/>
                  </a:moveTo>
                  <a:cubicBezTo>
                    <a:pt x="16" y="0"/>
                    <a:pt x="13" y="0"/>
                    <a:pt x="11" y="1"/>
                  </a:cubicBezTo>
                  <a:cubicBezTo>
                    <a:pt x="9" y="2"/>
                    <a:pt x="7" y="3"/>
                    <a:pt x="6" y="5"/>
                  </a:cubicBezTo>
                  <a:cubicBezTo>
                    <a:pt x="4" y="7"/>
                    <a:pt x="3" y="9"/>
                    <a:pt x="2" y="11"/>
                  </a:cubicBezTo>
                  <a:cubicBezTo>
                    <a:pt x="1" y="13"/>
                    <a:pt x="0" y="15"/>
                    <a:pt x="0" y="18"/>
                  </a:cubicBezTo>
                  <a:cubicBezTo>
                    <a:pt x="1" y="19"/>
                    <a:pt x="1" y="21"/>
                    <a:pt x="1" y="22"/>
                  </a:cubicBezTo>
                  <a:cubicBezTo>
                    <a:pt x="2" y="26"/>
                    <a:pt x="3" y="28"/>
                    <a:pt x="6" y="30"/>
                  </a:cubicBezTo>
                  <a:cubicBezTo>
                    <a:pt x="7" y="31"/>
                    <a:pt x="8" y="32"/>
                    <a:pt x="9" y="33"/>
                  </a:cubicBezTo>
                  <a:cubicBezTo>
                    <a:pt x="12" y="35"/>
                    <a:pt x="15" y="36"/>
                    <a:pt x="18" y="36"/>
                  </a:cubicBezTo>
                  <a:cubicBezTo>
                    <a:pt x="19" y="36"/>
                    <a:pt x="19" y="36"/>
                    <a:pt x="19" y="36"/>
                  </a:cubicBezTo>
                  <a:cubicBezTo>
                    <a:pt x="20" y="35"/>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5"/>
                    <a:pt x="31" y="4"/>
                    <a:pt x="29" y="4"/>
                  </a:cubicBezTo>
                  <a:cubicBezTo>
                    <a:pt x="28" y="2"/>
                    <a:pt x="27" y="2"/>
                    <a:pt x="25" y="1"/>
                  </a:cubicBezTo>
                  <a:cubicBezTo>
                    <a:pt x="24" y="0"/>
                    <a:pt x="23"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2"/>
            <p:cNvSpPr/>
            <p:nvPr/>
          </p:nvSpPr>
          <p:spPr>
            <a:xfrm>
              <a:off x="1530630" y="4624456"/>
              <a:ext cx="34041" cy="35184"/>
            </a:xfrm>
            <a:custGeom>
              <a:avLst/>
              <a:gdLst/>
              <a:ahLst/>
              <a:cxnLst/>
              <a:rect l="l" t="t" r="r" b="b"/>
              <a:pathLst>
                <a:path w="37" h="38" extrusionOk="0">
                  <a:moveTo>
                    <a:pt x="20" y="0"/>
                  </a:moveTo>
                  <a:cubicBezTo>
                    <a:pt x="19" y="0"/>
                    <a:pt x="17" y="0"/>
                    <a:pt x="16" y="0"/>
                  </a:cubicBezTo>
                  <a:cubicBezTo>
                    <a:pt x="13" y="1"/>
                    <a:pt x="9" y="3"/>
                    <a:pt x="7" y="6"/>
                  </a:cubicBezTo>
                  <a:cubicBezTo>
                    <a:pt x="5" y="7"/>
                    <a:pt x="4" y="9"/>
                    <a:pt x="3" y="10"/>
                  </a:cubicBezTo>
                  <a:cubicBezTo>
                    <a:pt x="3" y="11"/>
                    <a:pt x="2" y="13"/>
                    <a:pt x="1" y="15"/>
                  </a:cubicBezTo>
                  <a:cubicBezTo>
                    <a:pt x="1" y="16"/>
                    <a:pt x="1" y="16"/>
                    <a:pt x="1" y="16"/>
                  </a:cubicBezTo>
                  <a:cubicBezTo>
                    <a:pt x="0" y="22"/>
                    <a:pt x="1" y="29"/>
                    <a:pt x="6" y="33"/>
                  </a:cubicBezTo>
                  <a:cubicBezTo>
                    <a:pt x="9" y="36"/>
                    <a:pt x="14" y="38"/>
                    <a:pt x="19" y="38"/>
                  </a:cubicBezTo>
                  <a:cubicBezTo>
                    <a:pt x="23" y="38"/>
                    <a:pt x="28" y="36"/>
                    <a:pt x="31" y="33"/>
                  </a:cubicBezTo>
                  <a:cubicBezTo>
                    <a:pt x="34" y="31"/>
                    <a:pt x="35" y="28"/>
                    <a:pt x="36" y="25"/>
                  </a:cubicBezTo>
                  <a:cubicBezTo>
                    <a:pt x="37" y="23"/>
                    <a:pt x="37" y="21"/>
                    <a:pt x="36" y="19"/>
                  </a:cubicBezTo>
                  <a:cubicBezTo>
                    <a:pt x="37" y="16"/>
                    <a:pt x="37" y="14"/>
                    <a:pt x="36" y="12"/>
                  </a:cubicBezTo>
                  <a:cubicBezTo>
                    <a:pt x="35" y="9"/>
                    <a:pt x="34" y="6"/>
                    <a:pt x="32" y="4"/>
                  </a:cubicBezTo>
                  <a:cubicBezTo>
                    <a:pt x="30" y="2"/>
                    <a:pt x="27" y="1"/>
                    <a:pt x="25" y="0"/>
                  </a:cubicBezTo>
                  <a:cubicBezTo>
                    <a:pt x="23"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2"/>
            <p:cNvSpPr/>
            <p:nvPr/>
          </p:nvSpPr>
          <p:spPr>
            <a:xfrm>
              <a:off x="1735732" y="4605704"/>
              <a:ext cx="26985" cy="28128"/>
            </a:xfrm>
            <a:custGeom>
              <a:avLst/>
              <a:gdLst/>
              <a:ahLst/>
              <a:cxnLst/>
              <a:rect l="l" t="t" r="r" b="b"/>
              <a:pathLst>
                <a:path w="30" h="30" extrusionOk="0">
                  <a:moveTo>
                    <a:pt x="15" y="0"/>
                  </a:moveTo>
                  <a:cubicBezTo>
                    <a:pt x="15" y="0"/>
                    <a:pt x="15" y="0"/>
                    <a:pt x="15" y="0"/>
                  </a:cubicBezTo>
                  <a:cubicBezTo>
                    <a:pt x="13" y="0"/>
                    <a:pt x="12" y="0"/>
                    <a:pt x="11" y="0"/>
                  </a:cubicBezTo>
                  <a:cubicBezTo>
                    <a:pt x="9" y="1"/>
                    <a:pt x="7" y="1"/>
                    <a:pt x="6" y="3"/>
                  </a:cubicBezTo>
                  <a:cubicBezTo>
                    <a:pt x="4" y="4"/>
                    <a:pt x="3" y="5"/>
                    <a:pt x="2" y="7"/>
                  </a:cubicBezTo>
                  <a:cubicBezTo>
                    <a:pt x="2" y="8"/>
                    <a:pt x="1" y="9"/>
                    <a:pt x="1" y="10"/>
                  </a:cubicBezTo>
                  <a:cubicBezTo>
                    <a:pt x="0" y="12"/>
                    <a:pt x="0" y="14"/>
                    <a:pt x="0" y="16"/>
                  </a:cubicBezTo>
                  <a:cubicBezTo>
                    <a:pt x="1" y="18"/>
                    <a:pt x="1" y="20"/>
                    <a:pt x="2" y="22"/>
                  </a:cubicBezTo>
                  <a:cubicBezTo>
                    <a:pt x="3" y="23"/>
                    <a:pt x="4" y="24"/>
                    <a:pt x="4" y="25"/>
                  </a:cubicBezTo>
                  <a:cubicBezTo>
                    <a:pt x="5" y="25"/>
                    <a:pt x="5" y="25"/>
                    <a:pt x="5" y="25"/>
                  </a:cubicBezTo>
                  <a:cubicBezTo>
                    <a:pt x="5" y="25"/>
                    <a:pt x="5" y="25"/>
                    <a:pt x="6" y="26"/>
                  </a:cubicBezTo>
                  <a:cubicBezTo>
                    <a:pt x="7" y="27"/>
                    <a:pt x="8" y="28"/>
                    <a:pt x="10" y="29"/>
                  </a:cubicBezTo>
                  <a:cubicBezTo>
                    <a:pt x="11" y="29"/>
                    <a:pt x="13" y="30"/>
                    <a:pt x="14" y="30"/>
                  </a:cubicBezTo>
                  <a:cubicBezTo>
                    <a:pt x="15" y="30"/>
                    <a:pt x="15" y="30"/>
                    <a:pt x="15" y="30"/>
                  </a:cubicBezTo>
                  <a:cubicBezTo>
                    <a:pt x="18" y="29"/>
                    <a:pt x="18" y="29"/>
                    <a:pt x="18" y="29"/>
                  </a:cubicBezTo>
                  <a:cubicBezTo>
                    <a:pt x="20" y="29"/>
                    <a:pt x="22" y="27"/>
                    <a:pt x="24" y="26"/>
                  </a:cubicBezTo>
                  <a:cubicBezTo>
                    <a:pt x="24" y="25"/>
                    <a:pt x="25" y="25"/>
                    <a:pt x="25" y="25"/>
                  </a:cubicBezTo>
                  <a:cubicBezTo>
                    <a:pt x="25" y="25"/>
                    <a:pt x="25" y="25"/>
                    <a:pt x="25" y="25"/>
                  </a:cubicBezTo>
                  <a:cubicBezTo>
                    <a:pt x="26" y="24"/>
                    <a:pt x="27" y="23"/>
                    <a:pt x="27" y="22"/>
                  </a:cubicBezTo>
                  <a:cubicBezTo>
                    <a:pt x="28" y="20"/>
                    <a:pt x="28" y="19"/>
                    <a:pt x="29" y="18"/>
                  </a:cubicBezTo>
                  <a:cubicBezTo>
                    <a:pt x="29" y="16"/>
                    <a:pt x="30" y="14"/>
                    <a:pt x="29" y="12"/>
                  </a:cubicBezTo>
                  <a:cubicBezTo>
                    <a:pt x="29" y="10"/>
                    <a:pt x="28" y="9"/>
                    <a:pt x="27" y="7"/>
                  </a:cubicBezTo>
                  <a:cubicBezTo>
                    <a:pt x="27" y="6"/>
                    <a:pt x="26" y="5"/>
                    <a:pt x="25" y="4"/>
                  </a:cubicBezTo>
                  <a:cubicBezTo>
                    <a:pt x="24" y="2"/>
                    <a:pt x="22" y="1"/>
                    <a:pt x="20" y="1"/>
                  </a:cubicBezTo>
                  <a:cubicBezTo>
                    <a:pt x="19" y="0"/>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2"/>
            <p:cNvSpPr/>
            <p:nvPr/>
          </p:nvSpPr>
          <p:spPr>
            <a:xfrm>
              <a:off x="1693539" y="4577576"/>
              <a:ext cx="29297" cy="23440"/>
            </a:xfrm>
            <a:custGeom>
              <a:avLst/>
              <a:gdLst/>
              <a:ahLst/>
              <a:cxnLst/>
              <a:rect l="l" t="t" r="r" b="b"/>
              <a:pathLst>
                <a:path w="33" h="25" extrusionOk="0">
                  <a:moveTo>
                    <a:pt x="17" y="0"/>
                  </a:moveTo>
                  <a:cubicBezTo>
                    <a:pt x="1"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2"/>
            <p:cNvSpPr/>
            <p:nvPr/>
          </p:nvSpPr>
          <p:spPr>
            <a:xfrm>
              <a:off x="2047486" y="4595156"/>
              <a:ext cx="36332" cy="38641"/>
            </a:xfrm>
            <a:custGeom>
              <a:avLst/>
              <a:gdLst/>
              <a:ahLst/>
              <a:cxnLst/>
              <a:rect l="l" t="t" r="r" b="b"/>
              <a:pathLst>
                <a:path w="40" h="42" extrusionOk="0">
                  <a:moveTo>
                    <a:pt x="20" y="0"/>
                  </a:moveTo>
                  <a:cubicBezTo>
                    <a:pt x="20" y="0"/>
                    <a:pt x="20" y="0"/>
                    <a:pt x="20" y="0"/>
                  </a:cubicBezTo>
                  <a:cubicBezTo>
                    <a:pt x="18" y="0"/>
                    <a:pt x="16" y="0"/>
                    <a:pt x="14" y="0"/>
                  </a:cubicBezTo>
                  <a:cubicBezTo>
                    <a:pt x="13" y="1"/>
                    <a:pt x="11" y="2"/>
                    <a:pt x="10" y="2"/>
                  </a:cubicBezTo>
                  <a:cubicBezTo>
                    <a:pt x="7" y="4"/>
                    <a:pt x="5" y="5"/>
                    <a:pt x="4" y="7"/>
                  </a:cubicBezTo>
                  <a:cubicBezTo>
                    <a:pt x="2" y="9"/>
                    <a:pt x="1" y="12"/>
                    <a:pt x="0" y="14"/>
                  </a:cubicBezTo>
                  <a:cubicBezTo>
                    <a:pt x="0" y="17"/>
                    <a:pt x="0" y="19"/>
                    <a:pt x="0" y="22"/>
                  </a:cubicBezTo>
                  <a:cubicBezTo>
                    <a:pt x="0" y="25"/>
                    <a:pt x="0" y="27"/>
                    <a:pt x="2" y="29"/>
                  </a:cubicBezTo>
                  <a:cubicBezTo>
                    <a:pt x="2" y="32"/>
                    <a:pt x="4" y="34"/>
                    <a:pt x="6" y="36"/>
                  </a:cubicBezTo>
                  <a:cubicBezTo>
                    <a:pt x="7" y="38"/>
                    <a:pt x="10" y="39"/>
                    <a:pt x="12" y="40"/>
                  </a:cubicBezTo>
                  <a:cubicBezTo>
                    <a:pt x="14" y="41"/>
                    <a:pt x="17" y="42"/>
                    <a:pt x="19" y="42"/>
                  </a:cubicBezTo>
                  <a:cubicBezTo>
                    <a:pt x="19" y="42"/>
                    <a:pt x="20" y="42"/>
                    <a:pt x="20" y="42"/>
                  </a:cubicBezTo>
                  <a:cubicBezTo>
                    <a:pt x="25" y="41"/>
                    <a:pt x="30" y="40"/>
                    <a:pt x="34" y="36"/>
                  </a:cubicBezTo>
                  <a:cubicBezTo>
                    <a:pt x="35" y="34"/>
                    <a:pt x="36" y="33"/>
                    <a:pt x="37" y="32"/>
                  </a:cubicBezTo>
                  <a:cubicBezTo>
                    <a:pt x="39" y="29"/>
                    <a:pt x="40" y="25"/>
                    <a:pt x="40" y="22"/>
                  </a:cubicBezTo>
                  <a:cubicBezTo>
                    <a:pt x="40" y="19"/>
                    <a:pt x="39" y="17"/>
                    <a:pt x="39" y="14"/>
                  </a:cubicBezTo>
                  <a:cubicBezTo>
                    <a:pt x="38" y="13"/>
                    <a:pt x="38" y="11"/>
                    <a:pt x="37" y="9"/>
                  </a:cubicBezTo>
                  <a:cubicBezTo>
                    <a:pt x="36" y="7"/>
                    <a:pt x="34" y="5"/>
                    <a:pt x="32" y="4"/>
                  </a:cubicBezTo>
                  <a:cubicBezTo>
                    <a:pt x="31" y="3"/>
                    <a:pt x="29" y="2"/>
                    <a:pt x="27" y="1"/>
                  </a:cubicBezTo>
                  <a:cubicBezTo>
                    <a:pt x="25" y="0"/>
                    <a:pt x="23"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2"/>
            <p:cNvSpPr/>
            <p:nvPr/>
          </p:nvSpPr>
          <p:spPr>
            <a:xfrm>
              <a:off x="1866996" y="4363098"/>
              <a:ext cx="32804" cy="26936"/>
            </a:xfrm>
            <a:custGeom>
              <a:avLst/>
              <a:gdLst/>
              <a:ahLst/>
              <a:cxnLst/>
              <a:rect l="l" t="t" r="r" b="b"/>
              <a:pathLst>
                <a:path w="36" h="29" extrusionOk="0">
                  <a:moveTo>
                    <a:pt x="19" y="0"/>
                  </a:moveTo>
                  <a:cubicBezTo>
                    <a:pt x="13" y="0"/>
                    <a:pt x="8" y="3"/>
                    <a:pt x="4" y="7"/>
                  </a:cubicBezTo>
                  <a:cubicBezTo>
                    <a:pt x="0" y="13"/>
                    <a:pt x="0" y="22"/>
                    <a:pt x="7" y="26"/>
                  </a:cubicBezTo>
                  <a:cubicBezTo>
                    <a:pt x="9" y="27"/>
                    <a:pt x="11" y="28"/>
                    <a:pt x="13" y="28"/>
                  </a:cubicBezTo>
                  <a:cubicBezTo>
                    <a:pt x="14" y="29"/>
                    <a:pt x="15" y="29"/>
                    <a:pt x="16" y="29"/>
                  </a:cubicBezTo>
                  <a:cubicBezTo>
                    <a:pt x="19" y="29"/>
                    <a:pt x="22" y="28"/>
                    <a:pt x="25" y="27"/>
                  </a:cubicBezTo>
                  <a:cubicBezTo>
                    <a:pt x="27" y="26"/>
                    <a:pt x="29" y="25"/>
                    <a:pt x="30" y="23"/>
                  </a:cubicBezTo>
                  <a:cubicBezTo>
                    <a:pt x="32" y="22"/>
                    <a:pt x="33" y="20"/>
                    <a:pt x="34" y="18"/>
                  </a:cubicBezTo>
                  <a:cubicBezTo>
                    <a:pt x="34" y="18"/>
                    <a:pt x="34" y="18"/>
                    <a:pt x="33" y="18"/>
                  </a:cubicBezTo>
                  <a:cubicBezTo>
                    <a:pt x="33" y="18"/>
                    <a:pt x="34" y="18"/>
                    <a:pt x="34" y="17"/>
                  </a:cubicBezTo>
                  <a:cubicBezTo>
                    <a:pt x="36" y="14"/>
                    <a:pt x="35" y="9"/>
                    <a:pt x="33" y="7"/>
                  </a:cubicBezTo>
                  <a:cubicBezTo>
                    <a:pt x="32" y="7"/>
                    <a:pt x="32" y="6"/>
                    <a:pt x="32" y="6"/>
                  </a:cubicBezTo>
                  <a:cubicBezTo>
                    <a:pt x="31" y="5"/>
                    <a:pt x="29"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2"/>
            <p:cNvSpPr/>
            <p:nvPr/>
          </p:nvSpPr>
          <p:spPr>
            <a:xfrm>
              <a:off x="1038387" y="4489675"/>
              <a:ext cx="36332" cy="36332"/>
            </a:xfrm>
            <a:custGeom>
              <a:avLst/>
              <a:gdLst/>
              <a:ahLst/>
              <a:cxnLst/>
              <a:rect l="l" t="t" r="r" b="b"/>
              <a:pathLst>
                <a:path w="40" h="40" extrusionOk="0">
                  <a:moveTo>
                    <a:pt x="20" y="0"/>
                  </a:moveTo>
                  <a:cubicBezTo>
                    <a:pt x="17" y="0"/>
                    <a:pt x="15" y="1"/>
                    <a:pt x="12" y="2"/>
                  </a:cubicBezTo>
                  <a:cubicBezTo>
                    <a:pt x="10" y="3"/>
                    <a:pt x="8" y="4"/>
                    <a:pt x="6" y="6"/>
                  </a:cubicBezTo>
                  <a:cubicBezTo>
                    <a:pt x="4" y="8"/>
                    <a:pt x="3" y="10"/>
                    <a:pt x="2" y="12"/>
                  </a:cubicBezTo>
                  <a:cubicBezTo>
                    <a:pt x="1" y="15"/>
                    <a:pt x="0" y="17"/>
                    <a:pt x="0" y="20"/>
                  </a:cubicBezTo>
                  <a:cubicBezTo>
                    <a:pt x="0" y="22"/>
                    <a:pt x="1" y="24"/>
                    <a:pt x="1" y="25"/>
                  </a:cubicBezTo>
                  <a:cubicBezTo>
                    <a:pt x="2" y="29"/>
                    <a:pt x="3" y="32"/>
                    <a:pt x="6" y="34"/>
                  </a:cubicBezTo>
                  <a:cubicBezTo>
                    <a:pt x="7" y="35"/>
                    <a:pt x="9" y="36"/>
                    <a:pt x="10" y="37"/>
                  </a:cubicBezTo>
                  <a:cubicBezTo>
                    <a:pt x="13" y="39"/>
                    <a:pt x="17" y="40"/>
                    <a:pt x="20" y="40"/>
                  </a:cubicBezTo>
                  <a:cubicBezTo>
                    <a:pt x="20" y="40"/>
                    <a:pt x="21" y="40"/>
                    <a:pt x="21" y="40"/>
                  </a:cubicBezTo>
                  <a:cubicBezTo>
                    <a:pt x="23" y="40"/>
                    <a:pt x="26" y="40"/>
                    <a:pt x="28" y="38"/>
                  </a:cubicBezTo>
                  <a:cubicBezTo>
                    <a:pt x="30" y="38"/>
                    <a:pt x="33" y="36"/>
                    <a:pt x="34" y="34"/>
                  </a:cubicBezTo>
                  <a:cubicBezTo>
                    <a:pt x="36" y="32"/>
                    <a:pt x="38" y="30"/>
                    <a:pt x="38" y="28"/>
                  </a:cubicBezTo>
                  <a:cubicBezTo>
                    <a:pt x="40" y="25"/>
                    <a:pt x="40" y="23"/>
                    <a:pt x="40" y="20"/>
                  </a:cubicBezTo>
                  <a:cubicBezTo>
                    <a:pt x="40" y="18"/>
                    <a:pt x="40" y="16"/>
                    <a:pt x="39" y="15"/>
                  </a:cubicBezTo>
                  <a:cubicBezTo>
                    <a:pt x="39" y="11"/>
                    <a:pt x="37" y="8"/>
                    <a:pt x="34" y="6"/>
                  </a:cubicBezTo>
                  <a:cubicBezTo>
                    <a:pt x="33" y="5"/>
                    <a:pt x="32" y="4"/>
                    <a:pt x="30" y="3"/>
                  </a:cubicBezTo>
                  <a:cubicBezTo>
                    <a:pt x="27" y="1"/>
                    <a:pt x="24" y="0"/>
                    <a:pt x="20"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2"/>
            <p:cNvSpPr/>
            <p:nvPr/>
          </p:nvSpPr>
          <p:spPr>
            <a:xfrm>
              <a:off x="1236457" y="4617424"/>
              <a:ext cx="29338" cy="24603"/>
            </a:xfrm>
            <a:custGeom>
              <a:avLst/>
              <a:gdLst/>
              <a:ahLst/>
              <a:cxnLst/>
              <a:rect l="l" t="t" r="r" b="b"/>
              <a:pathLst>
                <a:path w="31" h="27" extrusionOk="0">
                  <a:moveTo>
                    <a:pt x="13" y="0"/>
                  </a:moveTo>
                  <a:cubicBezTo>
                    <a:pt x="10" y="0"/>
                    <a:pt x="6" y="1"/>
                    <a:pt x="4" y="4"/>
                  </a:cubicBezTo>
                  <a:cubicBezTo>
                    <a:pt x="1" y="7"/>
                    <a:pt x="0" y="10"/>
                    <a:pt x="0" y="14"/>
                  </a:cubicBezTo>
                  <a:cubicBezTo>
                    <a:pt x="0" y="17"/>
                    <a:pt x="1" y="21"/>
                    <a:pt x="4" y="23"/>
                  </a:cubicBezTo>
                  <a:cubicBezTo>
                    <a:pt x="7" y="26"/>
                    <a:pt x="10" y="27"/>
                    <a:pt x="13" y="27"/>
                  </a:cubicBezTo>
                  <a:cubicBezTo>
                    <a:pt x="15" y="27"/>
                    <a:pt x="16" y="27"/>
                    <a:pt x="17" y="27"/>
                  </a:cubicBezTo>
                  <a:cubicBezTo>
                    <a:pt x="18" y="26"/>
                    <a:pt x="20" y="26"/>
                    <a:pt x="21" y="26"/>
                  </a:cubicBezTo>
                  <a:cubicBezTo>
                    <a:pt x="24" y="24"/>
                    <a:pt x="24" y="24"/>
                    <a:pt x="24" y="24"/>
                  </a:cubicBezTo>
                  <a:cubicBezTo>
                    <a:pt x="26" y="24"/>
                    <a:pt x="27" y="23"/>
                    <a:pt x="28" y="21"/>
                  </a:cubicBezTo>
                  <a:cubicBezTo>
                    <a:pt x="29" y="19"/>
                    <a:pt x="31" y="16"/>
                    <a:pt x="30" y="14"/>
                  </a:cubicBezTo>
                  <a:cubicBezTo>
                    <a:pt x="30" y="11"/>
                    <a:pt x="30" y="9"/>
                    <a:pt x="29" y="7"/>
                  </a:cubicBezTo>
                  <a:cubicBezTo>
                    <a:pt x="27" y="5"/>
                    <a:pt x="24" y="2"/>
                    <a:pt x="21" y="2"/>
                  </a:cubicBezTo>
                  <a:cubicBezTo>
                    <a:pt x="20" y="1"/>
                    <a:pt x="18" y="1"/>
                    <a:pt x="17" y="1"/>
                  </a:cubicBezTo>
                  <a:cubicBezTo>
                    <a:pt x="16" y="0"/>
                    <a:pt x="15"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2"/>
            <p:cNvSpPr/>
            <p:nvPr/>
          </p:nvSpPr>
          <p:spPr>
            <a:xfrm>
              <a:off x="1691195" y="4499051"/>
              <a:ext cx="29347" cy="18752"/>
            </a:xfrm>
            <a:custGeom>
              <a:avLst/>
              <a:gdLst/>
              <a:ahLst/>
              <a:cxnLst/>
              <a:rect l="l" t="t" r="r" b="b"/>
              <a:pathLst>
                <a:path w="32" h="20" extrusionOk="0">
                  <a:moveTo>
                    <a:pt x="21" y="0"/>
                  </a:moveTo>
                  <a:cubicBezTo>
                    <a:pt x="19" y="0"/>
                    <a:pt x="17" y="0"/>
                    <a:pt x="16" y="1"/>
                  </a:cubicBezTo>
                  <a:cubicBezTo>
                    <a:pt x="14" y="2"/>
                    <a:pt x="13" y="3"/>
                    <a:pt x="12" y="4"/>
                  </a:cubicBezTo>
                  <a:cubicBezTo>
                    <a:pt x="12" y="4"/>
                    <a:pt x="11" y="4"/>
                    <a:pt x="11" y="4"/>
                  </a:cubicBezTo>
                  <a:cubicBezTo>
                    <a:pt x="11" y="4"/>
                    <a:pt x="11" y="4"/>
                    <a:pt x="11" y="4"/>
                  </a:cubicBezTo>
                  <a:cubicBezTo>
                    <a:pt x="10" y="5"/>
                    <a:pt x="8" y="6"/>
                    <a:pt x="6" y="7"/>
                  </a:cubicBezTo>
                  <a:cubicBezTo>
                    <a:pt x="0" y="9"/>
                    <a:pt x="3" y="20"/>
                    <a:pt x="9" y="20"/>
                  </a:cubicBezTo>
                  <a:cubicBezTo>
                    <a:pt x="10" y="20"/>
                    <a:pt x="10" y="20"/>
                    <a:pt x="10" y="20"/>
                  </a:cubicBezTo>
                  <a:cubicBezTo>
                    <a:pt x="12" y="20"/>
                    <a:pt x="13" y="19"/>
                    <a:pt x="15" y="19"/>
                  </a:cubicBezTo>
                  <a:cubicBezTo>
                    <a:pt x="15" y="19"/>
                    <a:pt x="15" y="19"/>
                    <a:pt x="15" y="19"/>
                  </a:cubicBezTo>
                  <a:cubicBezTo>
                    <a:pt x="14" y="19"/>
                    <a:pt x="16" y="20"/>
                    <a:pt x="16" y="20"/>
                  </a:cubicBezTo>
                  <a:cubicBezTo>
                    <a:pt x="18" y="20"/>
                    <a:pt x="19" y="20"/>
                    <a:pt x="20" y="20"/>
                  </a:cubicBezTo>
                  <a:cubicBezTo>
                    <a:pt x="20" y="20"/>
                    <a:pt x="21" y="20"/>
                    <a:pt x="21" y="20"/>
                  </a:cubicBezTo>
                  <a:cubicBezTo>
                    <a:pt x="27" y="19"/>
                    <a:pt x="32" y="14"/>
                    <a:pt x="30" y="7"/>
                  </a:cubicBezTo>
                  <a:cubicBezTo>
                    <a:pt x="30" y="5"/>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2"/>
            <p:cNvSpPr/>
            <p:nvPr/>
          </p:nvSpPr>
          <p:spPr>
            <a:xfrm>
              <a:off x="1856448" y="4551792"/>
              <a:ext cx="34041" cy="32816"/>
            </a:xfrm>
            <a:custGeom>
              <a:avLst/>
              <a:gdLst/>
              <a:ahLst/>
              <a:cxnLst/>
              <a:rect l="l" t="t" r="r" b="b"/>
              <a:pathLst>
                <a:path w="37" h="35" extrusionOk="0">
                  <a:moveTo>
                    <a:pt x="18" y="0"/>
                  </a:moveTo>
                  <a:cubicBezTo>
                    <a:pt x="14" y="0"/>
                    <a:pt x="9" y="1"/>
                    <a:pt x="6" y="5"/>
                  </a:cubicBezTo>
                  <a:cubicBezTo>
                    <a:pt x="2" y="9"/>
                    <a:pt x="0" y="16"/>
                    <a:pt x="2" y="22"/>
                  </a:cubicBezTo>
                  <a:cubicBezTo>
                    <a:pt x="2" y="25"/>
                    <a:pt x="4" y="27"/>
                    <a:pt x="6" y="29"/>
                  </a:cubicBezTo>
                  <a:cubicBezTo>
                    <a:pt x="8" y="31"/>
                    <a:pt x="11" y="33"/>
                    <a:pt x="14" y="34"/>
                  </a:cubicBezTo>
                  <a:cubicBezTo>
                    <a:pt x="15" y="34"/>
                    <a:pt x="15" y="34"/>
                    <a:pt x="16" y="35"/>
                  </a:cubicBezTo>
                  <a:cubicBezTo>
                    <a:pt x="18" y="35"/>
                    <a:pt x="19" y="35"/>
                    <a:pt x="20" y="35"/>
                  </a:cubicBezTo>
                  <a:cubicBezTo>
                    <a:pt x="22" y="35"/>
                    <a:pt x="23" y="35"/>
                    <a:pt x="25" y="35"/>
                  </a:cubicBezTo>
                  <a:cubicBezTo>
                    <a:pt x="27" y="34"/>
                    <a:pt x="30" y="33"/>
                    <a:pt x="32" y="31"/>
                  </a:cubicBezTo>
                  <a:cubicBezTo>
                    <a:pt x="34" y="29"/>
                    <a:pt x="35" y="26"/>
                    <a:pt x="36" y="23"/>
                  </a:cubicBezTo>
                  <a:cubicBezTo>
                    <a:pt x="37" y="21"/>
                    <a:pt x="37" y="18"/>
                    <a:pt x="36" y="15"/>
                  </a:cubicBezTo>
                  <a:cubicBezTo>
                    <a:pt x="36" y="14"/>
                    <a:pt x="35" y="13"/>
                    <a:pt x="35" y="12"/>
                  </a:cubicBezTo>
                  <a:cubicBezTo>
                    <a:pt x="34" y="9"/>
                    <a:pt x="33" y="7"/>
                    <a:pt x="31" y="5"/>
                  </a:cubicBezTo>
                  <a:cubicBezTo>
                    <a:pt x="28" y="3"/>
                    <a:pt x="26" y="1"/>
                    <a:pt x="23" y="0"/>
                  </a:cubicBezTo>
                  <a:cubicBezTo>
                    <a:pt x="21" y="0"/>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2"/>
            <p:cNvSpPr/>
            <p:nvPr/>
          </p:nvSpPr>
          <p:spPr>
            <a:xfrm>
              <a:off x="-11" y="3872027"/>
              <a:ext cx="8857081" cy="1271475"/>
            </a:xfrm>
            <a:custGeom>
              <a:avLst/>
              <a:gdLst/>
              <a:ahLst/>
              <a:cxnLst/>
              <a:rect l="l" t="t" r="r" b="b"/>
              <a:pathLst>
                <a:path w="9627" h="1382" extrusionOk="0">
                  <a:moveTo>
                    <a:pt x="9627" y="1364"/>
                  </a:moveTo>
                  <a:cubicBezTo>
                    <a:pt x="9613" y="1067"/>
                    <a:pt x="9597" y="411"/>
                    <a:pt x="9583" y="113"/>
                  </a:cubicBezTo>
                  <a:cubicBezTo>
                    <a:pt x="9496" y="94"/>
                    <a:pt x="9403" y="138"/>
                    <a:pt x="9359" y="213"/>
                  </a:cubicBezTo>
                  <a:cubicBezTo>
                    <a:pt x="9295" y="177"/>
                    <a:pt x="9209" y="190"/>
                    <a:pt x="9158" y="242"/>
                  </a:cubicBezTo>
                  <a:cubicBezTo>
                    <a:pt x="9006" y="0"/>
                    <a:pt x="8624" y="0"/>
                    <a:pt x="8480" y="248"/>
                  </a:cubicBezTo>
                  <a:cubicBezTo>
                    <a:pt x="8424" y="222"/>
                    <a:pt x="8355" y="229"/>
                    <a:pt x="8306" y="267"/>
                  </a:cubicBezTo>
                  <a:cubicBezTo>
                    <a:pt x="8142" y="109"/>
                    <a:pt x="7861" y="114"/>
                    <a:pt x="7706" y="282"/>
                  </a:cubicBezTo>
                  <a:cubicBezTo>
                    <a:pt x="7655" y="255"/>
                    <a:pt x="7591" y="255"/>
                    <a:pt x="7540" y="281"/>
                  </a:cubicBezTo>
                  <a:cubicBezTo>
                    <a:pt x="7473" y="194"/>
                    <a:pt x="7338" y="180"/>
                    <a:pt x="7256" y="253"/>
                  </a:cubicBezTo>
                  <a:cubicBezTo>
                    <a:pt x="7136" y="140"/>
                    <a:pt x="6933" y="144"/>
                    <a:pt x="6820" y="266"/>
                  </a:cubicBezTo>
                  <a:cubicBezTo>
                    <a:pt x="6773" y="211"/>
                    <a:pt x="6689" y="197"/>
                    <a:pt x="6628" y="236"/>
                  </a:cubicBezTo>
                  <a:cubicBezTo>
                    <a:pt x="6588" y="177"/>
                    <a:pt x="6525" y="139"/>
                    <a:pt x="6456" y="126"/>
                  </a:cubicBezTo>
                  <a:cubicBezTo>
                    <a:pt x="6456" y="126"/>
                    <a:pt x="6456" y="126"/>
                    <a:pt x="6456" y="126"/>
                  </a:cubicBezTo>
                  <a:cubicBezTo>
                    <a:pt x="6370" y="107"/>
                    <a:pt x="6253" y="138"/>
                    <a:pt x="6209" y="213"/>
                  </a:cubicBezTo>
                  <a:cubicBezTo>
                    <a:pt x="6145" y="177"/>
                    <a:pt x="6059" y="190"/>
                    <a:pt x="6007" y="242"/>
                  </a:cubicBezTo>
                  <a:cubicBezTo>
                    <a:pt x="5856" y="0"/>
                    <a:pt x="5474" y="0"/>
                    <a:pt x="5330" y="248"/>
                  </a:cubicBezTo>
                  <a:cubicBezTo>
                    <a:pt x="5274" y="222"/>
                    <a:pt x="5205" y="229"/>
                    <a:pt x="5156" y="267"/>
                  </a:cubicBezTo>
                  <a:cubicBezTo>
                    <a:pt x="4992" y="109"/>
                    <a:pt x="4710" y="114"/>
                    <a:pt x="4556" y="282"/>
                  </a:cubicBezTo>
                  <a:cubicBezTo>
                    <a:pt x="4505" y="255"/>
                    <a:pt x="4440" y="255"/>
                    <a:pt x="4389" y="281"/>
                  </a:cubicBezTo>
                  <a:cubicBezTo>
                    <a:pt x="4323" y="194"/>
                    <a:pt x="4187" y="180"/>
                    <a:pt x="4106" y="253"/>
                  </a:cubicBezTo>
                  <a:cubicBezTo>
                    <a:pt x="3986" y="140"/>
                    <a:pt x="3782" y="144"/>
                    <a:pt x="3670" y="266"/>
                  </a:cubicBezTo>
                  <a:cubicBezTo>
                    <a:pt x="3623" y="211"/>
                    <a:pt x="3539" y="197"/>
                    <a:pt x="3478" y="236"/>
                  </a:cubicBezTo>
                  <a:cubicBezTo>
                    <a:pt x="3437" y="176"/>
                    <a:pt x="3372" y="137"/>
                    <a:pt x="3301" y="126"/>
                  </a:cubicBezTo>
                  <a:cubicBezTo>
                    <a:pt x="3215" y="108"/>
                    <a:pt x="3101" y="139"/>
                    <a:pt x="3058" y="213"/>
                  </a:cubicBezTo>
                  <a:cubicBezTo>
                    <a:pt x="2994" y="177"/>
                    <a:pt x="2908" y="190"/>
                    <a:pt x="2856" y="242"/>
                  </a:cubicBezTo>
                  <a:cubicBezTo>
                    <a:pt x="2705" y="0"/>
                    <a:pt x="2323" y="0"/>
                    <a:pt x="2179" y="248"/>
                  </a:cubicBezTo>
                  <a:cubicBezTo>
                    <a:pt x="2123" y="222"/>
                    <a:pt x="2054" y="229"/>
                    <a:pt x="2005" y="267"/>
                  </a:cubicBezTo>
                  <a:cubicBezTo>
                    <a:pt x="1841" y="109"/>
                    <a:pt x="1559" y="114"/>
                    <a:pt x="1405" y="282"/>
                  </a:cubicBezTo>
                  <a:cubicBezTo>
                    <a:pt x="1354" y="255"/>
                    <a:pt x="1289" y="255"/>
                    <a:pt x="1238" y="281"/>
                  </a:cubicBezTo>
                  <a:cubicBezTo>
                    <a:pt x="1172" y="194"/>
                    <a:pt x="1036" y="180"/>
                    <a:pt x="955" y="253"/>
                  </a:cubicBezTo>
                  <a:cubicBezTo>
                    <a:pt x="835" y="140"/>
                    <a:pt x="631" y="144"/>
                    <a:pt x="519" y="266"/>
                  </a:cubicBezTo>
                  <a:cubicBezTo>
                    <a:pt x="472" y="211"/>
                    <a:pt x="387" y="197"/>
                    <a:pt x="327" y="236"/>
                  </a:cubicBezTo>
                  <a:cubicBezTo>
                    <a:pt x="260" y="137"/>
                    <a:pt x="124" y="95"/>
                    <a:pt x="13" y="140"/>
                  </a:cubicBezTo>
                  <a:cubicBezTo>
                    <a:pt x="0" y="128"/>
                    <a:pt x="8" y="1346"/>
                    <a:pt x="6" y="1364"/>
                  </a:cubicBezTo>
                  <a:cubicBezTo>
                    <a:pt x="961" y="1377"/>
                    <a:pt x="2356" y="1382"/>
                    <a:pt x="3325" y="1364"/>
                  </a:cubicBezTo>
                  <a:cubicBezTo>
                    <a:pt x="3325" y="1364"/>
                    <a:pt x="3325" y="1364"/>
                    <a:pt x="3325" y="1364"/>
                  </a:cubicBezTo>
                  <a:cubicBezTo>
                    <a:pt x="3325" y="1365"/>
                    <a:pt x="3325" y="1365"/>
                    <a:pt x="3325" y="1364"/>
                  </a:cubicBezTo>
                  <a:cubicBezTo>
                    <a:pt x="4270" y="1376"/>
                    <a:pt x="5562" y="1381"/>
                    <a:pt x="6476" y="1364"/>
                  </a:cubicBezTo>
                  <a:cubicBezTo>
                    <a:pt x="6476" y="1364"/>
                    <a:pt x="6476" y="1364"/>
                    <a:pt x="6476" y="1364"/>
                  </a:cubicBezTo>
                  <a:cubicBezTo>
                    <a:pt x="6476" y="1365"/>
                    <a:pt x="6476" y="1365"/>
                    <a:pt x="6476" y="1364"/>
                  </a:cubicBezTo>
                  <a:cubicBezTo>
                    <a:pt x="7421" y="1376"/>
                    <a:pt x="8713" y="1381"/>
                    <a:pt x="9627" y="1364"/>
                  </a:cubicBezTo>
                </a:path>
              </a:pathLst>
            </a:custGeom>
            <a:solidFill>
              <a:srgbClr val="8A42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2"/>
            <p:cNvSpPr/>
            <p:nvPr/>
          </p:nvSpPr>
          <p:spPr>
            <a:xfrm>
              <a:off x="57417" y="4122837"/>
              <a:ext cx="8747598" cy="1013868"/>
            </a:xfrm>
            <a:custGeom>
              <a:avLst/>
              <a:gdLst/>
              <a:ahLst/>
              <a:cxnLst/>
              <a:rect l="l" t="t" r="r" b="b"/>
              <a:pathLst>
                <a:path w="9508" h="1102" extrusionOk="0">
                  <a:moveTo>
                    <a:pt x="6414" y="1091"/>
                  </a:moveTo>
                  <a:cubicBezTo>
                    <a:pt x="6414" y="1091"/>
                    <a:pt x="6414" y="1091"/>
                    <a:pt x="6414" y="1091"/>
                  </a:cubicBezTo>
                  <a:cubicBezTo>
                    <a:pt x="6414" y="1091"/>
                    <a:pt x="6414" y="1092"/>
                    <a:pt x="6414" y="1092"/>
                  </a:cubicBezTo>
                  <a:cubicBezTo>
                    <a:pt x="6414" y="1092"/>
                    <a:pt x="6414" y="1092"/>
                    <a:pt x="6414" y="1092"/>
                  </a:cubicBezTo>
                  <a:cubicBezTo>
                    <a:pt x="6414" y="1092"/>
                    <a:pt x="6414" y="1091"/>
                    <a:pt x="6414" y="1091"/>
                  </a:cubicBezTo>
                  <a:moveTo>
                    <a:pt x="3263" y="1091"/>
                  </a:moveTo>
                  <a:cubicBezTo>
                    <a:pt x="3263" y="1091"/>
                    <a:pt x="3263" y="1091"/>
                    <a:pt x="3263" y="1091"/>
                  </a:cubicBezTo>
                  <a:cubicBezTo>
                    <a:pt x="3263" y="1091"/>
                    <a:pt x="3263" y="1092"/>
                    <a:pt x="3263" y="1092"/>
                  </a:cubicBezTo>
                  <a:cubicBezTo>
                    <a:pt x="3263" y="1092"/>
                    <a:pt x="3263" y="1092"/>
                    <a:pt x="3263" y="1092"/>
                  </a:cubicBezTo>
                  <a:cubicBezTo>
                    <a:pt x="3263" y="1092"/>
                    <a:pt x="3263" y="1091"/>
                    <a:pt x="3263" y="1091"/>
                  </a:cubicBezTo>
                  <a:moveTo>
                    <a:pt x="3274" y="1091"/>
                  </a:moveTo>
                  <a:cubicBezTo>
                    <a:pt x="3274" y="1091"/>
                    <a:pt x="3274" y="1091"/>
                    <a:pt x="3274" y="1091"/>
                  </a:cubicBezTo>
                  <a:cubicBezTo>
                    <a:pt x="3274" y="1091"/>
                    <a:pt x="3274" y="1092"/>
                    <a:pt x="3274" y="1092"/>
                  </a:cubicBezTo>
                  <a:cubicBezTo>
                    <a:pt x="3274" y="1092"/>
                    <a:pt x="3274" y="1092"/>
                    <a:pt x="3274" y="1092"/>
                  </a:cubicBezTo>
                  <a:cubicBezTo>
                    <a:pt x="3274" y="1091"/>
                    <a:pt x="3274" y="1091"/>
                    <a:pt x="3274" y="1091"/>
                  </a:cubicBezTo>
                  <a:cubicBezTo>
                    <a:pt x="3274" y="1091"/>
                    <a:pt x="3274" y="1091"/>
                    <a:pt x="3274" y="1091"/>
                  </a:cubicBezTo>
                  <a:moveTo>
                    <a:pt x="6425" y="1091"/>
                  </a:moveTo>
                  <a:cubicBezTo>
                    <a:pt x="6425" y="1091"/>
                    <a:pt x="6425" y="1091"/>
                    <a:pt x="6425" y="1091"/>
                  </a:cubicBezTo>
                  <a:cubicBezTo>
                    <a:pt x="6425" y="1091"/>
                    <a:pt x="6425" y="1092"/>
                    <a:pt x="6425" y="1092"/>
                  </a:cubicBezTo>
                  <a:cubicBezTo>
                    <a:pt x="6425" y="1092"/>
                    <a:pt x="6425" y="1092"/>
                    <a:pt x="6425" y="1092"/>
                  </a:cubicBezTo>
                  <a:cubicBezTo>
                    <a:pt x="6425" y="1091"/>
                    <a:pt x="6425" y="1091"/>
                    <a:pt x="6425" y="1091"/>
                  </a:cubicBezTo>
                  <a:cubicBezTo>
                    <a:pt x="6425" y="1091"/>
                    <a:pt x="6425" y="1091"/>
                    <a:pt x="6425" y="1091"/>
                  </a:cubicBezTo>
                  <a:moveTo>
                    <a:pt x="4072" y="655"/>
                  </a:moveTo>
                  <a:cubicBezTo>
                    <a:pt x="4070" y="655"/>
                    <a:pt x="4067" y="654"/>
                    <a:pt x="4065" y="653"/>
                  </a:cubicBezTo>
                  <a:cubicBezTo>
                    <a:pt x="4060" y="653"/>
                    <a:pt x="4055" y="648"/>
                    <a:pt x="4053" y="645"/>
                  </a:cubicBezTo>
                  <a:cubicBezTo>
                    <a:pt x="4052" y="642"/>
                    <a:pt x="4051" y="638"/>
                    <a:pt x="4051" y="635"/>
                  </a:cubicBezTo>
                  <a:cubicBezTo>
                    <a:pt x="4050" y="631"/>
                    <a:pt x="4052" y="627"/>
                    <a:pt x="4055" y="623"/>
                  </a:cubicBezTo>
                  <a:cubicBezTo>
                    <a:pt x="4056" y="621"/>
                    <a:pt x="4058" y="620"/>
                    <a:pt x="4060" y="619"/>
                  </a:cubicBezTo>
                  <a:cubicBezTo>
                    <a:pt x="4062" y="618"/>
                    <a:pt x="4063" y="617"/>
                    <a:pt x="4065" y="617"/>
                  </a:cubicBezTo>
                  <a:cubicBezTo>
                    <a:pt x="4067" y="616"/>
                    <a:pt x="4070" y="616"/>
                    <a:pt x="4073" y="616"/>
                  </a:cubicBezTo>
                  <a:cubicBezTo>
                    <a:pt x="4073" y="616"/>
                    <a:pt x="4074" y="616"/>
                    <a:pt x="4075" y="616"/>
                  </a:cubicBezTo>
                  <a:cubicBezTo>
                    <a:pt x="4077" y="616"/>
                    <a:pt x="4079" y="616"/>
                    <a:pt x="4081" y="617"/>
                  </a:cubicBezTo>
                  <a:cubicBezTo>
                    <a:pt x="4089" y="620"/>
                    <a:pt x="4095" y="626"/>
                    <a:pt x="4095" y="635"/>
                  </a:cubicBezTo>
                  <a:cubicBezTo>
                    <a:pt x="4095" y="639"/>
                    <a:pt x="4094" y="643"/>
                    <a:pt x="4091" y="646"/>
                  </a:cubicBezTo>
                  <a:cubicBezTo>
                    <a:pt x="4088" y="650"/>
                    <a:pt x="4085" y="652"/>
                    <a:pt x="4081" y="653"/>
                  </a:cubicBezTo>
                  <a:cubicBezTo>
                    <a:pt x="4078" y="654"/>
                    <a:pt x="4075" y="655"/>
                    <a:pt x="4072" y="655"/>
                  </a:cubicBezTo>
                  <a:moveTo>
                    <a:pt x="7212" y="655"/>
                  </a:moveTo>
                  <a:cubicBezTo>
                    <a:pt x="7209" y="655"/>
                    <a:pt x="7207" y="654"/>
                    <a:pt x="7204" y="653"/>
                  </a:cubicBezTo>
                  <a:cubicBezTo>
                    <a:pt x="7200" y="653"/>
                    <a:pt x="7195" y="648"/>
                    <a:pt x="7193" y="645"/>
                  </a:cubicBezTo>
                  <a:cubicBezTo>
                    <a:pt x="7191" y="642"/>
                    <a:pt x="7190" y="638"/>
                    <a:pt x="7190" y="635"/>
                  </a:cubicBezTo>
                  <a:cubicBezTo>
                    <a:pt x="7190" y="631"/>
                    <a:pt x="7192" y="627"/>
                    <a:pt x="7194" y="623"/>
                  </a:cubicBezTo>
                  <a:cubicBezTo>
                    <a:pt x="7195" y="621"/>
                    <a:pt x="7197" y="620"/>
                    <a:pt x="7199" y="619"/>
                  </a:cubicBezTo>
                  <a:cubicBezTo>
                    <a:pt x="7201" y="618"/>
                    <a:pt x="7202" y="617"/>
                    <a:pt x="7204" y="617"/>
                  </a:cubicBezTo>
                  <a:cubicBezTo>
                    <a:pt x="7207" y="616"/>
                    <a:pt x="7209" y="616"/>
                    <a:pt x="7212" y="616"/>
                  </a:cubicBezTo>
                  <a:cubicBezTo>
                    <a:pt x="7213" y="616"/>
                    <a:pt x="7214" y="616"/>
                    <a:pt x="7214" y="616"/>
                  </a:cubicBezTo>
                  <a:cubicBezTo>
                    <a:pt x="7216" y="616"/>
                    <a:pt x="7218" y="616"/>
                    <a:pt x="7220" y="617"/>
                  </a:cubicBezTo>
                  <a:cubicBezTo>
                    <a:pt x="7228" y="620"/>
                    <a:pt x="7234" y="626"/>
                    <a:pt x="7235" y="635"/>
                  </a:cubicBezTo>
                  <a:cubicBezTo>
                    <a:pt x="7235" y="639"/>
                    <a:pt x="7233" y="643"/>
                    <a:pt x="7230" y="646"/>
                  </a:cubicBezTo>
                  <a:cubicBezTo>
                    <a:pt x="7228" y="650"/>
                    <a:pt x="7224" y="652"/>
                    <a:pt x="7220" y="653"/>
                  </a:cubicBezTo>
                  <a:cubicBezTo>
                    <a:pt x="7217" y="654"/>
                    <a:pt x="7214" y="655"/>
                    <a:pt x="7212" y="655"/>
                  </a:cubicBezTo>
                  <a:moveTo>
                    <a:pt x="4876" y="610"/>
                  </a:moveTo>
                  <a:cubicBezTo>
                    <a:pt x="4850" y="610"/>
                    <a:pt x="4850" y="568"/>
                    <a:pt x="4876" y="568"/>
                  </a:cubicBezTo>
                  <a:cubicBezTo>
                    <a:pt x="4903" y="568"/>
                    <a:pt x="4903" y="610"/>
                    <a:pt x="4876" y="610"/>
                  </a:cubicBezTo>
                  <a:moveTo>
                    <a:pt x="8016" y="610"/>
                  </a:moveTo>
                  <a:cubicBezTo>
                    <a:pt x="7989" y="610"/>
                    <a:pt x="7989" y="568"/>
                    <a:pt x="8016" y="568"/>
                  </a:cubicBezTo>
                  <a:cubicBezTo>
                    <a:pt x="8042" y="568"/>
                    <a:pt x="8042" y="610"/>
                    <a:pt x="8016" y="610"/>
                  </a:cubicBezTo>
                  <a:moveTo>
                    <a:pt x="1047" y="612"/>
                  </a:moveTo>
                  <a:cubicBezTo>
                    <a:pt x="1047" y="612"/>
                    <a:pt x="1046" y="612"/>
                    <a:pt x="1046" y="612"/>
                  </a:cubicBezTo>
                  <a:cubicBezTo>
                    <a:pt x="1041" y="612"/>
                    <a:pt x="1036" y="611"/>
                    <a:pt x="1031" y="608"/>
                  </a:cubicBezTo>
                  <a:cubicBezTo>
                    <a:pt x="1029" y="607"/>
                    <a:pt x="1027" y="605"/>
                    <a:pt x="1025" y="604"/>
                  </a:cubicBezTo>
                  <a:cubicBezTo>
                    <a:pt x="1022" y="600"/>
                    <a:pt x="1019" y="596"/>
                    <a:pt x="1018" y="591"/>
                  </a:cubicBezTo>
                  <a:cubicBezTo>
                    <a:pt x="1017" y="588"/>
                    <a:pt x="1017" y="586"/>
                    <a:pt x="1017" y="583"/>
                  </a:cubicBezTo>
                  <a:cubicBezTo>
                    <a:pt x="1016" y="579"/>
                    <a:pt x="1017" y="575"/>
                    <a:pt x="1019" y="572"/>
                  </a:cubicBezTo>
                  <a:cubicBezTo>
                    <a:pt x="1020" y="568"/>
                    <a:pt x="1022" y="565"/>
                    <a:pt x="1025" y="562"/>
                  </a:cubicBezTo>
                  <a:cubicBezTo>
                    <a:pt x="1028" y="559"/>
                    <a:pt x="1031" y="557"/>
                    <a:pt x="1035" y="556"/>
                  </a:cubicBezTo>
                  <a:cubicBezTo>
                    <a:pt x="1038" y="555"/>
                    <a:pt x="1041" y="554"/>
                    <a:pt x="1045" y="554"/>
                  </a:cubicBezTo>
                  <a:cubicBezTo>
                    <a:pt x="1045" y="554"/>
                    <a:pt x="1046" y="554"/>
                    <a:pt x="1046" y="554"/>
                  </a:cubicBezTo>
                  <a:cubicBezTo>
                    <a:pt x="1051" y="554"/>
                    <a:pt x="1056" y="555"/>
                    <a:pt x="1061" y="558"/>
                  </a:cubicBezTo>
                  <a:cubicBezTo>
                    <a:pt x="1063" y="559"/>
                    <a:pt x="1065" y="561"/>
                    <a:pt x="1067" y="562"/>
                  </a:cubicBezTo>
                  <a:cubicBezTo>
                    <a:pt x="1070" y="566"/>
                    <a:pt x="1073" y="570"/>
                    <a:pt x="1074" y="575"/>
                  </a:cubicBezTo>
                  <a:cubicBezTo>
                    <a:pt x="1075" y="578"/>
                    <a:pt x="1075" y="580"/>
                    <a:pt x="1075" y="583"/>
                  </a:cubicBezTo>
                  <a:cubicBezTo>
                    <a:pt x="1075" y="587"/>
                    <a:pt x="1075" y="591"/>
                    <a:pt x="1073" y="594"/>
                  </a:cubicBezTo>
                  <a:cubicBezTo>
                    <a:pt x="1072" y="598"/>
                    <a:pt x="1070" y="601"/>
                    <a:pt x="1067" y="604"/>
                  </a:cubicBezTo>
                  <a:cubicBezTo>
                    <a:pt x="1064" y="607"/>
                    <a:pt x="1061" y="609"/>
                    <a:pt x="1057" y="610"/>
                  </a:cubicBezTo>
                  <a:cubicBezTo>
                    <a:pt x="1054" y="612"/>
                    <a:pt x="1051" y="612"/>
                    <a:pt x="1047" y="612"/>
                  </a:cubicBezTo>
                  <a:moveTo>
                    <a:pt x="2487" y="612"/>
                  </a:moveTo>
                  <a:cubicBezTo>
                    <a:pt x="2487" y="612"/>
                    <a:pt x="2487" y="612"/>
                    <a:pt x="2486" y="612"/>
                  </a:cubicBezTo>
                  <a:cubicBezTo>
                    <a:pt x="2481" y="612"/>
                    <a:pt x="2476" y="611"/>
                    <a:pt x="2472" y="608"/>
                  </a:cubicBezTo>
                  <a:cubicBezTo>
                    <a:pt x="2470" y="607"/>
                    <a:pt x="2468" y="605"/>
                    <a:pt x="2466" y="604"/>
                  </a:cubicBezTo>
                  <a:cubicBezTo>
                    <a:pt x="2462" y="600"/>
                    <a:pt x="2459" y="596"/>
                    <a:pt x="2458" y="591"/>
                  </a:cubicBezTo>
                  <a:cubicBezTo>
                    <a:pt x="2458" y="588"/>
                    <a:pt x="2457" y="586"/>
                    <a:pt x="2457" y="583"/>
                  </a:cubicBezTo>
                  <a:cubicBezTo>
                    <a:pt x="2457" y="579"/>
                    <a:pt x="2458" y="575"/>
                    <a:pt x="2460" y="572"/>
                  </a:cubicBezTo>
                  <a:cubicBezTo>
                    <a:pt x="2461" y="568"/>
                    <a:pt x="2463" y="565"/>
                    <a:pt x="2466" y="562"/>
                  </a:cubicBezTo>
                  <a:cubicBezTo>
                    <a:pt x="2468" y="559"/>
                    <a:pt x="2471" y="557"/>
                    <a:pt x="2475" y="556"/>
                  </a:cubicBezTo>
                  <a:cubicBezTo>
                    <a:pt x="2478" y="555"/>
                    <a:pt x="2482" y="554"/>
                    <a:pt x="2485" y="554"/>
                  </a:cubicBezTo>
                  <a:cubicBezTo>
                    <a:pt x="2486" y="554"/>
                    <a:pt x="2486" y="554"/>
                    <a:pt x="2486" y="554"/>
                  </a:cubicBezTo>
                  <a:cubicBezTo>
                    <a:pt x="2492" y="554"/>
                    <a:pt x="2497" y="555"/>
                    <a:pt x="2501" y="558"/>
                  </a:cubicBezTo>
                  <a:cubicBezTo>
                    <a:pt x="2503" y="559"/>
                    <a:pt x="2505" y="561"/>
                    <a:pt x="2507" y="562"/>
                  </a:cubicBezTo>
                  <a:cubicBezTo>
                    <a:pt x="2511" y="566"/>
                    <a:pt x="2513" y="570"/>
                    <a:pt x="2515" y="575"/>
                  </a:cubicBezTo>
                  <a:cubicBezTo>
                    <a:pt x="2515" y="578"/>
                    <a:pt x="2515" y="580"/>
                    <a:pt x="2516" y="583"/>
                  </a:cubicBezTo>
                  <a:cubicBezTo>
                    <a:pt x="2516" y="587"/>
                    <a:pt x="2515" y="591"/>
                    <a:pt x="2513" y="594"/>
                  </a:cubicBezTo>
                  <a:cubicBezTo>
                    <a:pt x="2512" y="598"/>
                    <a:pt x="2510" y="601"/>
                    <a:pt x="2507" y="604"/>
                  </a:cubicBezTo>
                  <a:cubicBezTo>
                    <a:pt x="2504" y="607"/>
                    <a:pt x="2501" y="609"/>
                    <a:pt x="2498" y="610"/>
                  </a:cubicBezTo>
                  <a:cubicBezTo>
                    <a:pt x="2494" y="612"/>
                    <a:pt x="2491" y="612"/>
                    <a:pt x="2487" y="612"/>
                  </a:cubicBezTo>
                  <a:moveTo>
                    <a:pt x="5627" y="612"/>
                  </a:moveTo>
                  <a:cubicBezTo>
                    <a:pt x="5626" y="612"/>
                    <a:pt x="5626" y="612"/>
                    <a:pt x="5626" y="612"/>
                  </a:cubicBezTo>
                  <a:cubicBezTo>
                    <a:pt x="5620" y="612"/>
                    <a:pt x="5615" y="611"/>
                    <a:pt x="5611" y="608"/>
                  </a:cubicBezTo>
                  <a:cubicBezTo>
                    <a:pt x="5609" y="607"/>
                    <a:pt x="5607" y="605"/>
                    <a:pt x="5605" y="604"/>
                  </a:cubicBezTo>
                  <a:cubicBezTo>
                    <a:pt x="5601" y="600"/>
                    <a:pt x="5599" y="596"/>
                    <a:pt x="5597" y="591"/>
                  </a:cubicBezTo>
                  <a:cubicBezTo>
                    <a:pt x="5597" y="588"/>
                    <a:pt x="5597" y="586"/>
                    <a:pt x="5596" y="583"/>
                  </a:cubicBezTo>
                  <a:cubicBezTo>
                    <a:pt x="5596" y="579"/>
                    <a:pt x="5597" y="575"/>
                    <a:pt x="5599" y="572"/>
                  </a:cubicBezTo>
                  <a:cubicBezTo>
                    <a:pt x="5600" y="568"/>
                    <a:pt x="5602" y="565"/>
                    <a:pt x="5605" y="562"/>
                  </a:cubicBezTo>
                  <a:cubicBezTo>
                    <a:pt x="5608" y="559"/>
                    <a:pt x="5611" y="557"/>
                    <a:pt x="5614" y="556"/>
                  </a:cubicBezTo>
                  <a:cubicBezTo>
                    <a:pt x="5618" y="555"/>
                    <a:pt x="5621" y="554"/>
                    <a:pt x="5625" y="554"/>
                  </a:cubicBezTo>
                  <a:cubicBezTo>
                    <a:pt x="5625" y="554"/>
                    <a:pt x="5625" y="554"/>
                    <a:pt x="5626" y="554"/>
                  </a:cubicBezTo>
                  <a:cubicBezTo>
                    <a:pt x="5631" y="554"/>
                    <a:pt x="5636" y="555"/>
                    <a:pt x="5640" y="558"/>
                  </a:cubicBezTo>
                  <a:cubicBezTo>
                    <a:pt x="5642" y="559"/>
                    <a:pt x="5644" y="561"/>
                    <a:pt x="5646" y="562"/>
                  </a:cubicBezTo>
                  <a:cubicBezTo>
                    <a:pt x="5650" y="566"/>
                    <a:pt x="5653" y="570"/>
                    <a:pt x="5654" y="575"/>
                  </a:cubicBezTo>
                  <a:cubicBezTo>
                    <a:pt x="5654" y="578"/>
                    <a:pt x="5655" y="580"/>
                    <a:pt x="5655" y="583"/>
                  </a:cubicBezTo>
                  <a:cubicBezTo>
                    <a:pt x="5655" y="587"/>
                    <a:pt x="5654" y="591"/>
                    <a:pt x="5652" y="594"/>
                  </a:cubicBezTo>
                  <a:cubicBezTo>
                    <a:pt x="5651" y="598"/>
                    <a:pt x="5649" y="601"/>
                    <a:pt x="5646" y="604"/>
                  </a:cubicBezTo>
                  <a:cubicBezTo>
                    <a:pt x="5644" y="607"/>
                    <a:pt x="5641" y="609"/>
                    <a:pt x="5637" y="610"/>
                  </a:cubicBezTo>
                  <a:cubicBezTo>
                    <a:pt x="5634" y="612"/>
                    <a:pt x="5630" y="612"/>
                    <a:pt x="5627" y="612"/>
                  </a:cubicBezTo>
                  <a:moveTo>
                    <a:pt x="1621" y="583"/>
                  </a:moveTo>
                  <a:cubicBezTo>
                    <a:pt x="1616" y="583"/>
                    <a:pt x="1611" y="581"/>
                    <a:pt x="1608" y="578"/>
                  </a:cubicBezTo>
                  <a:cubicBezTo>
                    <a:pt x="1603" y="574"/>
                    <a:pt x="1602" y="567"/>
                    <a:pt x="1603" y="561"/>
                  </a:cubicBezTo>
                  <a:cubicBezTo>
                    <a:pt x="1603" y="560"/>
                    <a:pt x="1603" y="560"/>
                    <a:pt x="1603" y="560"/>
                  </a:cubicBezTo>
                  <a:cubicBezTo>
                    <a:pt x="1604" y="558"/>
                    <a:pt x="1605" y="556"/>
                    <a:pt x="1605" y="555"/>
                  </a:cubicBezTo>
                  <a:cubicBezTo>
                    <a:pt x="1606" y="554"/>
                    <a:pt x="1607" y="552"/>
                    <a:pt x="1609" y="551"/>
                  </a:cubicBezTo>
                  <a:cubicBezTo>
                    <a:pt x="1611" y="548"/>
                    <a:pt x="1615" y="546"/>
                    <a:pt x="1618" y="545"/>
                  </a:cubicBezTo>
                  <a:cubicBezTo>
                    <a:pt x="1619" y="545"/>
                    <a:pt x="1621" y="545"/>
                    <a:pt x="1622" y="545"/>
                  </a:cubicBezTo>
                  <a:cubicBezTo>
                    <a:pt x="1624" y="545"/>
                    <a:pt x="1625" y="545"/>
                    <a:pt x="1627" y="545"/>
                  </a:cubicBezTo>
                  <a:cubicBezTo>
                    <a:pt x="1629" y="546"/>
                    <a:pt x="1632" y="547"/>
                    <a:pt x="1634" y="549"/>
                  </a:cubicBezTo>
                  <a:cubicBezTo>
                    <a:pt x="1636" y="551"/>
                    <a:pt x="1637" y="554"/>
                    <a:pt x="1638" y="557"/>
                  </a:cubicBezTo>
                  <a:cubicBezTo>
                    <a:pt x="1639" y="559"/>
                    <a:pt x="1639" y="561"/>
                    <a:pt x="1638" y="564"/>
                  </a:cubicBezTo>
                  <a:cubicBezTo>
                    <a:pt x="1639" y="566"/>
                    <a:pt x="1639" y="568"/>
                    <a:pt x="1638" y="570"/>
                  </a:cubicBezTo>
                  <a:cubicBezTo>
                    <a:pt x="1637" y="573"/>
                    <a:pt x="1636" y="576"/>
                    <a:pt x="1633" y="578"/>
                  </a:cubicBezTo>
                  <a:cubicBezTo>
                    <a:pt x="1630" y="581"/>
                    <a:pt x="1625" y="583"/>
                    <a:pt x="1621" y="583"/>
                  </a:cubicBezTo>
                  <a:moveTo>
                    <a:pt x="3061" y="583"/>
                  </a:moveTo>
                  <a:cubicBezTo>
                    <a:pt x="3056" y="583"/>
                    <a:pt x="3052" y="581"/>
                    <a:pt x="3048" y="578"/>
                  </a:cubicBezTo>
                  <a:cubicBezTo>
                    <a:pt x="3043" y="574"/>
                    <a:pt x="3042" y="567"/>
                    <a:pt x="3044" y="561"/>
                  </a:cubicBezTo>
                  <a:cubicBezTo>
                    <a:pt x="3044" y="560"/>
                    <a:pt x="3044" y="560"/>
                    <a:pt x="3044" y="560"/>
                  </a:cubicBezTo>
                  <a:cubicBezTo>
                    <a:pt x="3044" y="558"/>
                    <a:pt x="3045" y="556"/>
                    <a:pt x="3046" y="555"/>
                  </a:cubicBezTo>
                  <a:cubicBezTo>
                    <a:pt x="3047" y="554"/>
                    <a:pt x="3048" y="552"/>
                    <a:pt x="3049" y="551"/>
                  </a:cubicBezTo>
                  <a:cubicBezTo>
                    <a:pt x="3051" y="548"/>
                    <a:pt x="3055" y="546"/>
                    <a:pt x="3058" y="545"/>
                  </a:cubicBezTo>
                  <a:cubicBezTo>
                    <a:pt x="3060" y="545"/>
                    <a:pt x="3061" y="545"/>
                    <a:pt x="3063" y="545"/>
                  </a:cubicBezTo>
                  <a:cubicBezTo>
                    <a:pt x="3064" y="545"/>
                    <a:pt x="3066" y="545"/>
                    <a:pt x="3067" y="545"/>
                  </a:cubicBezTo>
                  <a:cubicBezTo>
                    <a:pt x="3070" y="546"/>
                    <a:pt x="3072" y="547"/>
                    <a:pt x="3074" y="549"/>
                  </a:cubicBezTo>
                  <a:cubicBezTo>
                    <a:pt x="3076" y="551"/>
                    <a:pt x="3078" y="554"/>
                    <a:pt x="3079" y="557"/>
                  </a:cubicBezTo>
                  <a:cubicBezTo>
                    <a:pt x="3079" y="559"/>
                    <a:pt x="3079" y="561"/>
                    <a:pt x="3079" y="564"/>
                  </a:cubicBezTo>
                  <a:cubicBezTo>
                    <a:pt x="3079" y="566"/>
                    <a:pt x="3079" y="568"/>
                    <a:pt x="3078" y="570"/>
                  </a:cubicBezTo>
                  <a:cubicBezTo>
                    <a:pt x="3078" y="573"/>
                    <a:pt x="3076" y="576"/>
                    <a:pt x="3074" y="578"/>
                  </a:cubicBezTo>
                  <a:cubicBezTo>
                    <a:pt x="3071" y="581"/>
                    <a:pt x="3066" y="583"/>
                    <a:pt x="3061" y="583"/>
                  </a:cubicBezTo>
                  <a:moveTo>
                    <a:pt x="6200" y="583"/>
                  </a:moveTo>
                  <a:cubicBezTo>
                    <a:pt x="6195" y="583"/>
                    <a:pt x="6191" y="581"/>
                    <a:pt x="6188" y="578"/>
                  </a:cubicBezTo>
                  <a:cubicBezTo>
                    <a:pt x="6183" y="574"/>
                    <a:pt x="6181" y="567"/>
                    <a:pt x="6183" y="561"/>
                  </a:cubicBezTo>
                  <a:cubicBezTo>
                    <a:pt x="6183" y="560"/>
                    <a:pt x="6183" y="560"/>
                    <a:pt x="6183" y="560"/>
                  </a:cubicBezTo>
                  <a:cubicBezTo>
                    <a:pt x="6184" y="558"/>
                    <a:pt x="6184" y="556"/>
                    <a:pt x="6185" y="555"/>
                  </a:cubicBezTo>
                  <a:cubicBezTo>
                    <a:pt x="6186" y="554"/>
                    <a:pt x="6187" y="552"/>
                    <a:pt x="6188" y="551"/>
                  </a:cubicBezTo>
                  <a:cubicBezTo>
                    <a:pt x="6190" y="548"/>
                    <a:pt x="6195" y="546"/>
                    <a:pt x="6198" y="545"/>
                  </a:cubicBezTo>
                  <a:cubicBezTo>
                    <a:pt x="6199" y="545"/>
                    <a:pt x="6201" y="545"/>
                    <a:pt x="6202" y="545"/>
                  </a:cubicBezTo>
                  <a:cubicBezTo>
                    <a:pt x="6204" y="545"/>
                    <a:pt x="6205" y="545"/>
                    <a:pt x="6206" y="545"/>
                  </a:cubicBezTo>
                  <a:cubicBezTo>
                    <a:pt x="6209" y="546"/>
                    <a:pt x="6212" y="547"/>
                    <a:pt x="6214" y="549"/>
                  </a:cubicBezTo>
                  <a:cubicBezTo>
                    <a:pt x="6216" y="551"/>
                    <a:pt x="6217" y="554"/>
                    <a:pt x="6218" y="557"/>
                  </a:cubicBezTo>
                  <a:cubicBezTo>
                    <a:pt x="6219" y="559"/>
                    <a:pt x="6219" y="561"/>
                    <a:pt x="6218" y="564"/>
                  </a:cubicBezTo>
                  <a:cubicBezTo>
                    <a:pt x="6218" y="566"/>
                    <a:pt x="6218" y="568"/>
                    <a:pt x="6218" y="570"/>
                  </a:cubicBezTo>
                  <a:cubicBezTo>
                    <a:pt x="6217" y="573"/>
                    <a:pt x="6215" y="576"/>
                    <a:pt x="6213" y="578"/>
                  </a:cubicBezTo>
                  <a:cubicBezTo>
                    <a:pt x="6210" y="581"/>
                    <a:pt x="6205" y="583"/>
                    <a:pt x="6200" y="583"/>
                  </a:cubicBezTo>
                  <a:moveTo>
                    <a:pt x="5178" y="574"/>
                  </a:moveTo>
                  <a:cubicBezTo>
                    <a:pt x="5177" y="574"/>
                    <a:pt x="5176" y="574"/>
                    <a:pt x="5174" y="574"/>
                  </a:cubicBezTo>
                  <a:cubicBezTo>
                    <a:pt x="5172" y="573"/>
                    <a:pt x="5170" y="572"/>
                    <a:pt x="5169" y="571"/>
                  </a:cubicBezTo>
                  <a:cubicBezTo>
                    <a:pt x="5167" y="570"/>
                    <a:pt x="5165" y="568"/>
                    <a:pt x="5164" y="566"/>
                  </a:cubicBezTo>
                  <a:cubicBezTo>
                    <a:pt x="5163" y="564"/>
                    <a:pt x="5162" y="561"/>
                    <a:pt x="5162" y="558"/>
                  </a:cubicBezTo>
                  <a:cubicBezTo>
                    <a:pt x="5162" y="555"/>
                    <a:pt x="5163" y="552"/>
                    <a:pt x="5164" y="550"/>
                  </a:cubicBezTo>
                  <a:cubicBezTo>
                    <a:pt x="5166" y="547"/>
                    <a:pt x="5168" y="546"/>
                    <a:pt x="5170" y="544"/>
                  </a:cubicBezTo>
                  <a:cubicBezTo>
                    <a:pt x="5172" y="542"/>
                    <a:pt x="5175" y="542"/>
                    <a:pt x="5178" y="542"/>
                  </a:cubicBezTo>
                  <a:cubicBezTo>
                    <a:pt x="5180" y="542"/>
                    <a:pt x="5181" y="542"/>
                    <a:pt x="5183" y="542"/>
                  </a:cubicBezTo>
                  <a:cubicBezTo>
                    <a:pt x="5185" y="543"/>
                    <a:pt x="5187" y="544"/>
                    <a:pt x="5188" y="545"/>
                  </a:cubicBezTo>
                  <a:cubicBezTo>
                    <a:pt x="5190" y="546"/>
                    <a:pt x="5192" y="548"/>
                    <a:pt x="5193" y="550"/>
                  </a:cubicBezTo>
                  <a:cubicBezTo>
                    <a:pt x="5193" y="552"/>
                    <a:pt x="5194" y="553"/>
                    <a:pt x="5195" y="555"/>
                  </a:cubicBezTo>
                  <a:cubicBezTo>
                    <a:pt x="5195" y="557"/>
                    <a:pt x="5195" y="559"/>
                    <a:pt x="5195" y="561"/>
                  </a:cubicBezTo>
                  <a:cubicBezTo>
                    <a:pt x="5195" y="562"/>
                    <a:pt x="5195" y="564"/>
                    <a:pt x="5194" y="565"/>
                  </a:cubicBezTo>
                  <a:cubicBezTo>
                    <a:pt x="5193" y="567"/>
                    <a:pt x="5192" y="568"/>
                    <a:pt x="5191" y="570"/>
                  </a:cubicBezTo>
                  <a:cubicBezTo>
                    <a:pt x="5190" y="570"/>
                    <a:pt x="5189" y="571"/>
                    <a:pt x="5188" y="572"/>
                  </a:cubicBezTo>
                  <a:cubicBezTo>
                    <a:pt x="5187" y="572"/>
                    <a:pt x="5187" y="572"/>
                    <a:pt x="5187" y="572"/>
                  </a:cubicBezTo>
                  <a:cubicBezTo>
                    <a:pt x="5186" y="573"/>
                    <a:pt x="5184" y="574"/>
                    <a:pt x="5183" y="574"/>
                  </a:cubicBezTo>
                  <a:cubicBezTo>
                    <a:pt x="5181" y="574"/>
                    <a:pt x="5180" y="574"/>
                    <a:pt x="5178" y="574"/>
                  </a:cubicBezTo>
                  <a:moveTo>
                    <a:pt x="8318" y="574"/>
                  </a:moveTo>
                  <a:cubicBezTo>
                    <a:pt x="8316" y="574"/>
                    <a:pt x="8315" y="574"/>
                    <a:pt x="8313" y="574"/>
                  </a:cubicBezTo>
                  <a:cubicBezTo>
                    <a:pt x="8311" y="573"/>
                    <a:pt x="8309" y="572"/>
                    <a:pt x="8308" y="571"/>
                  </a:cubicBezTo>
                  <a:cubicBezTo>
                    <a:pt x="8306" y="570"/>
                    <a:pt x="8305" y="568"/>
                    <a:pt x="8304" y="566"/>
                  </a:cubicBezTo>
                  <a:cubicBezTo>
                    <a:pt x="8302" y="564"/>
                    <a:pt x="8301" y="561"/>
                    <a:pt x="8301" y="558"/>
                  </a:cubicBezTo>
                  <a:cubicBezTo>
                    <a:pt x="8301" y="555"/>
                    <a:pt x="8302" y="552"/>
                    <a:pt x="8304" y="550"/>
                  </a:cubicBezTo>
                  <a:cubicBezTo>
                    <a:pt x="8305" y="547"/>
                    <a:pt x="8307" y="546"/>
                    <a:pt x="8310" y="544"/>
                  </a:cubicBezTo>
                  <a:cubicBezTo>
                    <a:pt x="8312" y="542"/>
                    <a:pt x="8315" y="542"/>
                    <a:pt x="8317" y="542"/>
                  </a:cubicBezTo>
                  <a:cubicBezTo>
                    <a:pt x="8319" y="542"/>
                    <a:pt x="8321" y="542"/>
                    <a:pt x="8322" y="542"/>
                  </a:cubicBezTo>
                  <a:cubicBezTo>
                    <a:pt x="8324" y="543"/>
                    <a:pt x="8326" y="544"/>
                    <a:pt x="8328" y="545"/>
                  </a:cubicBezTo>
                  <a:cubicBezTo>
                    <a:pt x="8329" y="546"/>
                    <a:pt x="8331" y="548"/>
                    <a:pt x="8332" y="550"/>
                  </a:cubicBezTo>
                  <a:cubicBezTo>
                    <a:pt x="8333" y="552"/>
                    <a:pt x="8334" y="553"/>
                    <a:pt x="8334" y="555"/>
                  </a:cubicBezTo>
                  <a:cubicBezTo>
                    <a:pt x="8335" y="557"/>
                    <a:pt x="8335" y="559"/>
                    <a:pt x="8334" y="561"/>
                  </a:cubicBezTo>
                  <a:cubicBezTo>
                    <a:pt x="8334" y="562"/>
                    <a:pt x="8334" y="564"/>
                    <a:pt x="8333" y="565"/>
                  </a:cubicBezTo>
                  <a:cubicBezTo>
                    <a:pt x="8333" y="567"/>
                    <a:pt x="8332" y="568"/>
                    <a:pt x="8330" y="570"/>
                  </a:cubicBezTo>
                  <a:cubicBezTo>
                    <a:pt x="8329" y="570"/>
                    <a:pt x="8328" y="571"/>
                    <a:pt x="8327" y="572"/>
                  </a:cubicBezTo>
                  <a:cubicBezTo>
                    <a:pt x="8327" y="572"/>
                    <a:pt x="8327" y="572"/>
                    <a:pt x="8327" y="572"/>
                  </a:cubicBezTo>
                  <a:cubicBezTo>
                    <a:pt x="8325" y="573"/>
                    <a:pt x="8324" y="574"/>
                    <a:pt x="8322" y="574"/>
                  </a:cubicBezTo>
                  <a:cubicBezTo>
                    <a:pt x="8321" y="574"/>
                    <a:pt x="8319" y="574"/>
                    <a:pt x="8318" y="574"/>
                  </a:cubicBezTo>
                  <a:moveTo>
                    <a:pt x="5334" y="585"/>
                  </a:moveTo>
                  <a:cubicBezTo>
                    <a:pt x="5334" y="585"/>
                    <a:pt x="5333" y="585"/>
                    <a:pt x="5333" y="585"/>
                  </a:cubicBezTo>
                  <a:cubicBezTo>
                    <a:pt x="5329" y="585"/>
                    <a:pt x="5325" y="584"/>
                    <a:pt x="5322" y="582"/>
                  </a:cubicBezTo>
                  <a:cubicBezTo>
                    <a:pt x="5320" y="581"/>
                    <a:pt x="5318" y="580"/>
                    <a:pt x="5317" y="579"/>
                  </a:cubicBezTo>
                  <a:cubicBezTo>
                    <a:pt x="5314" y="576"/>
                    <a:pt x="5312" y="572"/>
                    <a:pt x="5311" y="568"/>
                  </a:cubicBezTo>
                  <a:cubicBezTo>
                    <a:pt x="5311" y="566"/>
                    <a:pt x="5311" y="564"/>
                    <a:pt x="5310" y="562"/>
                  </a:cubicBezTo>
                  <a:cubicBezTo>
                    <a:pt x="5310" y="559"/>
                    <a:pt x="5311" y="556"/>
                    <a:pt x="5312" y="554"/>
                  </a:cubicBezTo>
                  <a:cubicBezTo>
                    <a:pt x="5313" y="551"/>
                    <a:pt x="5315" y="548"/>
                    <a:pt x="5317" y="546"/>
                  </a:cubicBezTo>
                  <a:cubicBezTo>
                    <a:pt x="5319" y="544"/>
                    <a:pt x="5321" y="543"/>
                    <a:pt x="5324" y="542"/>
                  </a:cubicBezTo>
                  <a:cubicBezTo>
                    <a:pt x="5327" y="540"/>
                    <a:pt x="5329" y="540"/>
                    <a:pt x="5332" y="540"/>
                  </a:cubicBezTo>
                  <a:cubicBezTo>
                    <a:pt x="5333" y="540"/>
                    <a:pt x="5333" y="540"/>
                    <a:pt x="5333" y="540"/>
                  </a:cubicBezTo>
                  <a:cubicBezTo>
                    <a:pt x="5337" y="540"/>
                    <a:pt x="5341" y="541"/>
                    <a:pt x="5345" y="543"/>
                  </a:cubicBezTo>
                  <a:cubicBezTo>
                    <a:pt x="5346" y="544"/>
                    <a:pt x="5348" y="545"/>
                    <a:pt x="5349" y="546"/>
                  </a:cubicBezTo>
                  <a:cubicBezTo>
                    <a:pt x="5352" y="549"/>
                    <a:pt x="5354" y="553"/>
                    <a:pt x="5355" y="556"/>
                  </a:cubicBezTo>
                  <a:cubicBezTo>
                    <a:pt x="5355" y="558"/>
                    <a:pt x="5355" y="560"/>
                    <a:pt x="5356" y="562"/>
                  </a:cubicBezTo>
                  <a:cubicBezTo>
                    <a:pt x="5356" y="566"/>
                    <a:pt x="5355" y="568"/>
                    <a:pt x="5354" y="571"/>
                  </a:cubicBezTo>
                  <a:cubicBezTo>
                    <a:pt x="5353" y="574"/>
                    <a:pt x="5351" y="576"/>
                    <a:pt x="5349" y="579"/>
                  </a:cubicBezTo>
                  <a:cubicBezTo>
                    <a:pt x="5347" y="581"/>
                    <a:pt x="5345" y="582"/>
                    <a:pt x="5342" y="583"/>
                  </a:cubicBezTo>
                  <a:cubicBezTo>
                    <a:pt x="5339" y="585"/>
                    <a:pt x="5337" y="585"/>
                    <a:pt x="5334" y="585"/>
                  </a:cubicBezTo>
                  <a:moveTo>
                    <a:pt x="8473" y="585"/>
                  </a:moveTo>
                  <a:cubicBezTo>
                    <a:pt x="8473" y="585"/>
                    <a:pt x="8473" y="585"/>
                    <a:pt x="8472" y="585"/>
                  </a:cubicBezTo>
                  <a:cubicBezTo>
                    <a:pt x="8468" y="585"/>
                    <a:pt x="8464" y="584"/>
                    <a:pt x="8461" y="582"/>
                  </a:cubicBezTo>
                  <a:cubicBezTo>
                    <a:pt x="8459" y="581"/>
                    <a:pt x="8458" y="580"/>
                    <a:pt x="8456" y="579"/>
                  </a:cubicBezTo>
                  <a:cubicBezTo>
                    <a:pt x="8453" y="576"/>
                    <a:pt x="8451" y="572"/>
                    <a:pt x="8450" y="568"/>
                  </a:cubicBezTo>
                  <a:cubicBezTo>
                    <a:pt x="8450" y="566"/>
                    <a:pt x="8450" y="564"/>
                    <a:pt x="8450" y="562"/>
                  </a:cubicBezTo>
                  <a:cubicBezTo>
                    <a:pt x="8449" y="559"/>
                    <a:pt x="8450" y="556"/>
                    <a:pt x="8452" y="554"/>
                  </a:cubicBezTo>
                  <a:cubicBezTo>
                    <a:pt x="8452" y="551"/>
                    <a:pt x="8454" y="548"/>
                    <a:pt x="8456" y="546"/>
                  </a:cubicBezTo>
                  <a:cubicBezTo>
                    <a:pt x="8458" y="544"/>
                    <a:pt x="8461" y="543"/>
                    <a:pt x="8464" y="542"/>
                  </a:cubicBezTo>
                  <a:cubicBezTo>
                    <a:pt x="8466" y="540"/>
                    <a:pt x="8469" y="540"/>
                    <a:pt x="8472" y="540"/>
                  </a:cubicBezTo>
                  <a:cubicBezTo>
                    <a:pt x="8472" y="540"/>
                    <a:pt x="8472" y="540"/>
                    <a:pt x="8472" y="540"/>
                  </a:cubicBezTo>
                  <a:cubicBezTo>
                    <a:pt x="8476" y="540"/>
                    <a:pt x="8480" y="541"/>
                    <a:pt x="8484" y="543"/>
                  </a:cubicBezTo>
                  <a:cubicBezTo>
                    <a:pt x="8485" y="544"/>
                    <a:pt x="8487" y="545"/>
                    <a:pt x="8488" y="546"/>
                  </a:cubicBezTo>
                  <a:cubicBezTo>
                    <a:pt x="8491" y="549"/>
                    <a:pt x="8493" y="553"/>
                    <a:pt x="8494" y="556"/>
                  </a:cubicBezTo>
                  <a:cubicBezTo>
                    <a:pt x="8495" y="558"/>
                    <a:pt x="8495" y="560"/>
                    <a:pt x="8495" y="562"/>
                  </a:cubicBezTo>
                  <a:cubicBezTo>
                    <a:pt x="8495" y="566"/>
                    <a:pt x="8495" y="568"/>
                    <a:pt x="8493" y="571"/>
                  </a:cubicBezTo>
                  <a:cubicBezTo>
                    <a:pt x="8492" y="574"/>
                    <a:pt x="8491" y="576"/>
                    <a:pt x="8488" y="579"/>
                  </a:cubicBezTo>
                  <a:cubicBezTo>
                    <a:pt x="8486" y="581"/>
                    <a:pt x="8484" y="582"/>
                    <a:pt x="8481" y="583"/>
                  </a:cubicBezTo>
                  <a:cubicBezTo>
                    <a:pt x="8479" y="585"/>
                    <a:pt x="8476" y="585"/>
                    <a:pt x="8473" y="585"/>
                  </a:cubicBezTo>
                  <a:moveTo>
                    <a:pt x="1296" y="564"/>
                  </a:moveTo>
                  <a:cubicBezTo>
                    <a:pt x="1293" y="564"/>
                    <a:pt x="1290" y="563"/>
                    <a:pt x="1287" y="560"/>
                  </a:cubicBezTo>
                  <a:cubicBezTo>
                    <a:pt x="1284" y="558"/>
                    <a:pt x="1283" y="554"/>
                    <a:pt x="1283" y="551"/>
                  </a:cubicBezTo>
                  <a:cubicBezTo>
                    <a:pt x="1283" y="547"/>
                    <a:pt x="1284" y="544"/>
                    <a:pt x="1287" y="541"/>
                  </a:cubicBezTo>
                  <a:cubicBezTo>
                    <a:pt x="1289" y="538"/>
                    <a:pt x="1293" y="537"/>
                    <a:pt x="1296" y="537"/>
                  </a:cubicBezTo>
                  <a:cubicBezTo>
                    <a:pt x="1298" y="537"/>
                    <a:pt x="1299" y="537"/>
                    <a:pt x="1300" y="538"/>
                  </a:cubicBezTo>
                  <a:cubicBezTo>
                    <a:pt x="1301" y="538"/>
                    <a:pt x="1303" y="538"/>
                    <a:pt x="1304" y="539"/>
                  </a:cubicBezTo>
                  <a:cubicBezTo>
                    <a:pt x="1307" y="539"/>
                    <a:pt x="1310" y="542"/>
                    <a:pt x="1312" y="544"/>
                  </a:cubicBezTo>
                  <a:cubicBezTo>
                    <a:pt x="1313" y="546"/>
                    <a:pt x="1313" y="548"/>
                    <a:pt x="1313" y="551"/>
                  </a:cubicBezTo>
                  <a:cubicBezTo>
                    <a:pt x="1314" y="553"/>
                    <a:pt x="1312" y="556"/>
                    <a:pt x="1311" y="558"/>
                  </a:cubicBezTo>
                  <a:cubicBezTo>
                    <a:pt x="1310" y="560"/>
                    <a:pt x="1309" y="561"/>
                    <a:pt x="1307" y="561"/>
                  </a:cubicBezTo>
                  <a:cubicBezTo>
                    <a:pt x="1304" y="563"/>
                    <a:pt x="1304" y="563"/>
                    <a:pt x="1304" y="563"/>
                  </a:cubicBezTo>
                  <a:cubicBezTo>
                    <a:pt x="1303" y="563"/>
                    <a:pt x="1301" y="563"/>
                    <a:pt x="1300" y="564"/>
                  </a:cubicBezTo>
                  <a:cubicBezTo>
                    <a:pt x="1299" y="564"/>
                    <a:pt x="1298" y="564"/>
                    <a:pt x="1296" y="564"/>
                  </a:cubicBezTo>
                  <a:moveTo>
                    <a:pt x="2737" y="564"/>
                  </a:moveTo>
                  <a:cubicBezTo>
                    <a:pt x="2733" y="564"/>
                    <a:pt x="2730" y="563"/>
                    <a:pt x="2727" y="560"/>
                  </a:cubicBezTo>
                  <a:cubicBezTo>
                    <a:pt x="2725" y="558"/>
                    <a:pt x="2723" y="554"/>
                    <a:pt x="2723" y="551"/>
                  </a:cubicBezTo>
                  <a:cubicBezTo>
                    <a:pt x="2723" y="547"/>
                    <a:pt x="2725" y="544"/>
                    <a:pt x="2727" y="541"/>
                  </a:cubicBezTo>
                  <a:cubicBezTo>
                    <a:pt x="2730" y="538"/>
                    <a:pt x="2733" y="537"/>
                    <a:pt x="2737" y="537"/>
                  </a:cubicBezTo>
                  <a:cubicBezTo>
                    <a:pt x="2738" y="537"/>
                    <a:pt x="2739" y="537"/>
                    <a:pt x="2740" y="538"/>
                  </a:cubicBezTo>
                  <a:cubicBezTo>
                    <a:pt x="2742" y="538"/>
                    <a:pt x="2743" y="538"/>
                    <a:pt x="2745" y="539"/>
                  </a:cubicBezTo>
                  <a:cubicBezTo>
                    <a:pt x="2748" y="539"/>
                    <a:pt x="2751" y="542"/>
                    <a:pt x="2752" y="544"/>
                  </a:cubicBezTo>
                  <a:cubicBezTo>
                    <a:pt x="2753" y="546"/>
                    <a:pt x="2754" y="548"/>
                    <a:pt x="2754" y="551"/>
                  </a:cubicBezTo>
                  <a:cubicBezTo>
                    <a:pt x="2754" y="553"/>
                    <a:pt x="2753" y="556"/>
                    <a:pt x="2751" y="558"/>
                  </a:cubicBezTo>
                  <a:cubicBezTo>
                    <a:pt x="2750" y="560"/>
                    <a:pt x="2749" y="561"/>
                    <a:pt x="2748" y="561"/>
                  </a:cubicBezTo>
                  <a:cubicBezTo>
                    <a:pt x="2745" y="563"/>
                    <a:pt x="2745" y="563"/>
                    <a:pt x="2745" y="563"/>
                  </a:cubicBezTo>
                  <a:cubicBezTo>
                    <a:pt x="2743" y="563"/>
                    <a:pt x="2742" y="563"/>
                    <a:pt x="2740" y="564"/>
                  </a:cubicBezTo>
                  <a:cubicBezTo>
                    <a:pt x="2739" y="564"/>
                    <a:pt x="2738" y="564"/>
                    <a:pt x="2737" y="564"/>
                  </a:cubicBezTo>
                  <a:moveTo>
                    <a:pt x="5876" y="564"/>
                  </a:moveTo>
                  <a:cubicBezTo>
                    <a:pt x="5873" y="564"/>
                    <a:pt x="5869" y="563"/>
                    <a:pt x="5867" y="560"/>
                  </a:cubicBezTo>
                  <a:cubicBezTo>
                    <a:pt x="5864" y="558"/>
                    <a:pt x="5863" y="554"/>
                    <a:pt x="5863" y="551"/>
                  </a:cubicBezTo>
                  <a:cubicBezTo>
                    <a:pt x="5863" y="547"/>
                    <a:pt x="5864" y="544"/>
                    <a:pt x="5867" y="541"/>
                  </a:cubicBezTo>
                  <a:cubicBezTo>
                    <a:pt x="5869" y="538"/>
                    <a:pt x="5873" y="537"/>
                    <a:pt x="5876" y="537"/>
                  </a:cubicBezTo>
                  <a:cubicBezTo>
                    <a:pt x="5877" y="537"/>
                    <a:pt x="5879" y="537"/>
                    <a:pt x="5880" y="538"/>
                  </a:cubicBezTo>
                  <a:cubicBezTo>
                    <a:pt x="5881" y="538"/>
                    <a:pt x="5883" y="538"/>
                    <a:pt x="5884" y="539"/>
                  </a:cubicBezTo>
                  <a:cubicBezTo>
                    <a:pt x="5887" y="539"/>
                    <a:pt x="5890" y="542"/>
                    <a:pt x="5891" y="544"/>
                  </a:cubicBezTo>
                  <a:cubicBezTo>
                    <a:pt x="5892" y="546"/>
                    <a:pt x="5893" y="548"/>
                    <a:pt x="5893" y="551"/>
                  </a:cubicBezTo>
                  <a:cubicBezTo>
                    <a:pt x="5893" y="553"/>
                    <a:pt x="5892" y="556"/>
                    <a:pt x="5890" y="558"/>
                  </a:cubicBezTo>
                  <a:cubicBezTo>
                    <a:pt x="5890" y="560"/>
                    <a:pt x="5888" y="561"/>
                    <a:pt x="5887" y="561"/>
                  </a:cubicBezTo>
                  <a:cubicBezTo>
                    <a:pt x="5884" y="563"/>
                    <a:pt x="5884" y="563"/>
                    <a:pt x="5884" y="563"/>
                  </a:cubicBezTo>
                  <a:cubicBezTo>
                    <a:pt x="5883" y="563"/>
                    <a:pt x="5881" y="563"/>
                    <a:pt x="5880" y="564"/>
                  </a:cubicBezTo>
                  <a:cubicBezTo>
                    <a:pt x="5879" y="564"/>
                    <a:pt x="5877" y="564"/>
                    <a:pt x="5876" y="564"/>
                  </a:cubicBezTo>
                  <a:moveTo>
                    <a:pt x="1839" y="555"/>
                  </a:moveTo>
                  <a:cubicBezTo>
                    <a:pt x="1838" y="555"/>
                    <a:pt x="1836" y="554"/>
                    <a:pt x="1835" y="554"/>
                  </a:cubicBezTo>
                  <a:cubicBezTo>
                    <a:pt x="1833" y="553"/>
                    <a:pt x="1832" y="552"/>
                    <a:pt x="1831" y="551"/>
                  </a:cubicBezTo>
                  <a:cubicBezTo>
                    <a:pt x="1830" y="550"/>
                    <a:pt x="1830" y="550"/>
                    <a:pt x="1830" y="550"/>
                  </a:cubicBezTo>
                  <a:cubicBezTo>
                    <a:pt x="1829" y="550"/>
                    <a:pt x="1829" y="550"/>
                    <a:pt x="1829" y="550"/>
                  </a:cubicBezTo>
                  <a:cubicBezTo>
                    <a:pt x="1829" y="549"/>
                    <a:pt x="1828" y="548"/>
                    <a:pt x="1827" y="547"/>
                  </a:cubicBezTo>
                  <a:cubicBezTo>
                    <a:pt x="1826" y="545"/>
                    <a:pt x="1826" y="543"/>
                    <a:pt x="1825" y="541"/>
                  </a:cubicBezTo>
                  <a:cubicBezTo>
                    <a:pt x="1825" y="539"/>
                    <a:pt x="1825" y="537"/>
                    <a:pt x="1826" y="535"/>
                  </a:cubicBezTo>
                  <a:cubicBezTo>
                    <a:pt x="1826" y="534"/>
                    <a:pt x="1827" y="533"/>
                    <a:pt x="1827" y="532"/>
                  </a:cubicBezTo>
                  <a:cubicBezTo>
                    <a:pt x="1828" y="530"/>
                    <a:pt x="1829" y="529"/>
                    <a:pt x="1831" y="528"/>
                  </a:cubicBezTo>
                  <a:cubicBezTo>
                    <a:pt x="1832" y="526"/>
                    <a:pt x="1834" y="526"/>
                    <a:pt x="1836" y="525"/>
                  </a:cubicBezTo>
                  <a:cubicBezTo>
                    <a:pt x="1837" y="525"/>
                    <a:pt x="1838" y="525"/>
                    <a:pt x="1840" y="525"/>
                  </a:cubicBezTo>
                  <a:cubicBezTo>
                    <a:pt x="1840" y="525"/>
                    <a:pt x="1840" y="525"/>
                    <a:pt x="1840" y="525"/>
                  </a:cubicBezTo>
                  <a:cubicBezTo>
                    <a:pt x="1842" y="525"/>
                    <a:pt x="1844" y="525"/>
                    <a:pt x="1845" y="526"/>
                  </a:cubicBezTo>
                  <a:cubicBezTo>
                    <a:pt x="1847" y="526"/>
                    <a:pt x="1849" y="527"/>
                    <a:pt x="1850" y="529"/>
                  </a:cubicBezTo>
                  <a:cubicBezTo>
                    <a:pt x="1851" y="530"/>
                    <a:pt x="1852" y="531"/>
                    <a:pt x="1852" y="532"/>
                  </a:cubicBezTo>
                  <a:cubicBezTo>
                    <a:pt x="1853" y="534"/>
                    <a:pt x="1854" y="535"/>
                    <a:pt x="1854" y="537"/>
                  </a:cubicBezTo>
                  <a:cubicBezTo>
                    <a:pt x="1855" y="539"/>
                    <a:pt x="1854" y="541"/>
                    <a:pt x="1854" y="543"/>
                  </a:cubicBezTo>
                  <a:cubicBezTo>
                    <a:pt x="1853" y="544"/>
                    <a:pt x="1853" y="545"/>
                    <a:pt x="1852" y="547"/>
                  </a:cubicBezTo>
                  <a:cubicBezTo>
                    <a:pt x="1852" y="548"/>
                    <a:pt x="1851" y="549"/>
                    <a:pt x="1850" y="550"/>
                  </a:cubicBezTo>
                  <a:cubicBezTo>
                    <a:pt x="1850" y="550"/>
                    <a:pt x="1850" y="550"/>
                    <a:pt x="1850" y="550"/>
                  </a:cubicBezTo>
                  <a:cubicBezTo>
                    <a:pt x="1850" y="550"/>
                    <a:pt x="1849" y="550"/>
                    <a:pt x="1849" y="551"/>
                  </a:cubicBezTo>
                  <a:cubicBezTo>
                    <a:pt x="1847" y="552"/>
                    <a:pt x="1845" y="554"/>
                    <a:pt x="1843" y="554"/>
                  </a:cubicBezTo>
                  <a:cubicBezTo>
                    <a:pt x="1840" y="555"/>
                    <a:pt x="1840" y="555"/>
                    <a:pt x="1840" y="555"/>
                  </a:cubicBezTo>
                  <a:cubicBezTo>
                    <a:pt x="1840" y="555"/>
                    <a:pt x="1840" y="555"/>
                    <a:pt x="1839" y="555"/>
                  </a:cubicBezTo>
                  <a:moveTo>
                    <a:pt x="2183" y="555"/>
                  </a:moveTo>
                  <a:cubicBezTo>
                    <a:pt x="2181" y="555"/>
                    <a:pt x="2178" y="554"/>
                    <a:pt x="2176" y="553"/>
                  </a:cubicBezTo>
                  <a:cubicBezTo>
                    <a:pt x="2174" y="552"/>
                    <a:pt x="2171" y="551"/>
                    <a:pt x="2170" y="549"/>
                  </a:cubicBezTo>
                  <a:cubicBezTo>
                    <a:pt x="2168" y="547"/>
                    <a:pt x="2166" y="545"/>
                    <a:pt x="2166" y="542"/>
                  </a:cubicBezTo>
                  <a:cubicBezTo>
                    <a:pt x="2164" y="540"/>
                    <a:pt x="2164" y="538"/>
                    <a:pt x="2164" y="535"/>
                  </a:cubicBezTo>
                  <a:cubicBezTo>
                    <a:pt x="2164" y="532"/>
                    <a:pt x="2164" y="530"/>
                    <a:pt x="2164" y="527"/>
                  </a:cubicBezTo>
                  <a:cubicBezTo>
                    <a:pt x="2165" y="525"/>
                    <a:pt x="2166" y="522"/>
                    <a:pt x="2168" y="520"/>
                  </a:cubicBezTo>
                  <a:cubicBezTo>
                    <a:pt x="2169" y="518"/>
                    <a:pt x="2171" y="517"/>
                    <a:pt x="2174" y="515"/>
                  </a:cubicBezTo>
                  <a:cubicBezTo>
                    <a:pt x="2175" y="515"/>
                    <a:pt x="2177" y="514"/>
                    <a:pt x="2178" y="513"/>
                  </a:cubicBezTo>
                  <a:cubicBezTo>
                    <a:pt x="2180" y="513"/>
                    <a:pt x="2182" y="513"/>
                    <a:pt x="2184" y="513"/>
                  </a:cubicBezTo>
                  <a:cubicBezTo>
                    <a:pt x="2184" y="513"/>
                    <a:pt x="2184" y="513"/>
                    <a:pt x="2184" y="513"/>
                  </a:cubicBezTo>
                  <a:cubicBezTo>
                    <a:pt x="2187" y="513"/>
                    <a:pt x="2189" y="513"/>
                    <a:pt x="2191" y="514"/>
                  </a:cubicBezTo>
                  <a:cubicBezTo>
                    <a:pt x="2193" y="515"/>
                    <a:pt x="2195" y="516"/>
                    <a:pt x="2196" y="517"/>
                  </a:cubicBezTo>
                  <a:cubicBezTo>
                    <a:pt x="2198" y="518"/>
                    <a:pt x="2200" y="520"/>
                    <a:pt x="2201" y="522"/>
                  </a:cubicBezTo>
                  <a:cubicBezTo>
                    <a:pt x="2202" y="524"/>
                    <a:pt x="2202" y="526"/>
                    <a:pt x="2203" y="527"/>
                  </a:cubicBezTo>
                  <a:cubicBezTo>
                    <a:pt x="2203" y="530"/>
                    <a:pt x="2204" y="532"/>
                    <a:pt x="2204" y="535"/>
                  </a:cubicBezTo>
                  <a:cubicBezTo>
                    <a:pt x="2204" y="538"/>
                    <a:pt x="2203" y="542"/>
                    <a:pt x="2201" y="545"/>
                  </a:cubicBezTo>
                  <a:cubicBezTo>
                    <a:pt x="2200" y="546"/>
                    <a:pt x="2199" y="547"/>
                    <a:pt x="2198" y="549"/>
                  </a:cubicBezTo>
                  <a:cubicBezTo>
                    <a:pt x="2194" y="553"/>
                    <a:pt x="2189" y="554"/>
                    <a:pt x="2184" y="555"/>
                  </a:cubicBezTo>
                  <a:cubicBezTo>
                    <a:pt x="2184" y="555"/>
                    <a:pt x="2183" y="555"/>
                    <a:pt x="2183" y="555"/>
                  </a:cubicBezTo>
                  <a:moveTo>
                    <a:pt x="3624" y="555"/>
                  </a:moveTo>
                  <a:cubicBezTo>
                    <a:pt x="3621" y="555"/>
                    <a:pt x="3619" y="554"/>
                    <a:pt x="3617" y="553"/>
                  </a:cubicBezTo>
                  <a:cubicBezTo>
                    <a:pt x="3614" y="552"/>
                    <a:pt x="3612" y="551"/>
                    <a:pt x="3610" y="549"/>
                  </a:cubicBezTo>
                  <a:cubicBezTo>
                    <a:pt x="3608" y="547"/>
                    <a:pt x="3607" y="545"/>
                    <a:pt x="3606" y="542"/>
                  </a:cubicBezTo>
                  <a:cubicBezTo>
                    <a:pt x="3605" y="540"/>
                    <a:pt x="3604" y="538"/>
                    <a:pt x="3604" y="535"/>
                  </a:cubicBezTo>
                  <a:cubicBezTo>
                    <a:pt x="3604" y="532"/>
                    <a:pt x="3604" y="530"/>
                    <a:pt x="3605" y="527"/>
                  </a:cubicBezTo>
                  <a:cubicBezTo>
                    <a:pt x="3606" y="525"/>
                    <a:pt x="3607" y="522"/>
                    <a:pt x="3608" y="520"/>
                  </a:cubicBezTo>
                  <a:cubicBezTo>
                    <a:pt x="3610" y="518"/>
                    <a:pt x="3612" y="517"/>
                    <a:pt x="3614" y="515"/>
                  </a:cubicBezTo>
                  <a:cubicBezTo>
                    <a:pt x="3616" y="515"/>
                    <a:pt x="3617" y="514"/>
                    <a:pt x="3619" y="513"/>
                  </a:cubicBezTo>
                  <a:cubicBezTo>
                    <a:pt x="3621" y="513"/>
                    <a:pt x="3622" y="513"/>
                    <a:pt x="3624" y="513"/>
                  </a:cubicBezTo>
                  <a:cubicBezTo>
                    <a:pt x="3624" y="513"/>
                    <a:pt x="3625" y="513"/>
                    <a:pt x="3625" y="513"/>
                  </a:cubicBezTo>
                  <a:cubicBezTo>
                    <a:pt x="3627" y="513"/>
                    <a:pt x="3630" y="513"/>
                    <a:pt x="3632" y="514"/>
                  </a:cubicBezTo>
                  <a:cubicBezTo>
                    <a:pt x="3634" y="515"/>
                    <a:pt x="3635" y="516"/>
                    <a:pt x="3636" y="517"/>
                  </a:cubicBezTo>
                  <a:cubicBezTo>
                    <a:pt x="3638" y="518"/>
                    <a:pt x="3640" y="520"/>
                    <a:pt x="3641" y="522"/>
                  </a:cubicBezTo>
                  <a:cubicBezTo>
                    <a:pt x="3642" y="524"/>
                    <a:pt x="3643" y="526"/>
                    <a:pt x="3643" y="527"/>
                  </a:cubicBezTo>
                  <a:cubicBezTo>
                    <a:pt x="3644" y="530"/>
                    <a:pt x="3644" y="532"/>
                    <a:pt x="3644" y="535"/>
                  </a:cubicBezTo>
                  <a:cubicBezTo>
                    <a:pt x="3644" y="538"/>
                    <a:pt x="3643" y="542"/>
                    <a:pt x="3641" y="545"/>
                  </a:cubicBezTo>
                  <a:cubicBezTo>
                    <a:pt x="3640" y="546"/>
                    <a:pt x="3639" y="547"/>
                    <a:pt x="3638" y="549"/>
                  </a:cubicBezTo>
                  <a:cubicBezTo>
                    <a:pt x="3635" y="553"/>
                    <a:pt x="3629" y="554"/>
                    <a:pt x="3624" y="555"/>
                  </a:cubicBezTo>
                  <a:cubicBezTo>
                    <a:pt x="3624" y="555"/>
                    <a:pt x="3624" y="555"/>
                    <a:pt x="3624" y="555"/>
                  </a:cubicBezTo>
                  <a:moveTo>
                    <a:pt x="6763" y="555"/>
                  </a:moveTo>
                  <a:cubicBezTo>
                    <a:pt x="6760" y="555"/>
                    <a:pt x="6758" y="554"/>
                    <a:pt x="6756" y="553"/>
                  </a:cubicBezTo>
                  <a:cubicBezTo>
                    <a:pt x="6753" y="552"/>
                    <a:pt x="6751" y="551"/>
                    <a:pt x="6749" y="549"/>
                  </a:cubicBezTo>
                  <a:cubicBezTo>
                    <a:pt x="6747" y="547"/>
                    <a:pt x="6746" y="545"/>
                    <a:pt x="6745" y="542"/>
                  </a:cubicBezTo>
                  <a:cubicBezTo>
                    <a:pt x="6744" y="540"/>
                    <a:pt x="6743" y="538"/>
                    <a:pt x="6744" y="535"/>
                  </a:cubicBezTo>
                  <a:cubicBezTo>
                    <a:pt x="6743" y="532"/>
                    <a:pt x="6744" y="530"/>
                    <a:pt x="6744" y="527"/>
                  </a:cubicBezTo>
                  <a:cubicBezTo>
                    <a:pt x="6745" y="525"/>
                    <a:pt x="6746" y="522"/>
                    <a:pt x="6748" y="520"/>
                  </a:cubicBezTo>
                  <a:cubicBezTo>
                    <a:pt x="6749" y="518"/>
                    <a:pt x="6751" y="517"/>
                    <a:pt x="6753" y="515"/>
                  </a:cubicBezTo>
                  <a:cubicBezTo>
                    <a:pt x="6755" y="515"/>
                    <a:pt x="6757" y="514"/>
                    <a:pt x="6758" y="513"/>
                  </a:cubicBezTo>
                  <a:cubicBezTo>
                    <a:pt x="6760" y="513"/>
                    <a:pt x="6762" y="513"/>
                    <a:pt x="6763" y="513"/>
                  </a:cubicBezTo>
                  <a:cubicBezTo>
                    <a:pt x="6764" y="513"/>
                    <a:pt x="6764" y="513"/>
                    <a:pt x="6764" y="513"/>
                  </a:cubicBezTo>
                  <a:cubicBezTo>
                    <a:pt x="6767" y="513"/>
                    <a:pt x="6769" y="513"/>
                    <a:pt x="6771" y="514"/>
                  </a:cubicBezTo>
                  <a:cubicBezTo>
                    <a:pt x="6773" y="515"/>
                    <a:pt x="6774" y="516"/>
                    <a:pt x="6776" y="517"/>
                  </a:cubicBezTo>
                  <a:cubicBezTo>
                    <a:pt x="6778" y="518"/>
                    <a:pt x="6779" y="520"/>
                    <a:pt x="6781" y="522"/>
                  </a:cubicBezTo>
                  <a:cubicBezTo>
                    <a:pt x="6781" y="524"/>
                    <a:pt x="6782" y="526"/>
                    <a:pt x="6783" y="527"/>
                  </a:cubicBezTo>
                  <a:cubicBezTo>
                    <a:pt x="6783" y="530"/>
                    <a:pt x="6784" y="532"/>
                    <a:pt x="6783" y="535"/>
                  </a:cubicBezTo>
                  <a:cubicBezTo>
                    <a:pt x="6783" y="538"/>
                    <a:pt x="6782" y="542"/>
                    <a:pt x="6781" y="545"/>
                  </a:cubicBezTo>
                  <a:cubicBezTo>
                    <a:pt x="6780" y="546"/>
                    <a:pt x="6779" y="547"/>
                    <a:pt x="6777" y="549"/>
                  </a:cubicBezTo>
                  <a:cubicBezTo>
                    <a:pt x="6774" y="553"/>
                    <a:pt x="6769" y="554"/>
                    <a:pt x="6763" y="555"/>
                  </a:cubicBezTo>
                  <a:cubicBezTo>
                    <a:pt x="6763" y="555"/>
                    <a:pt x="6763" y="555"/>
                    <a:pt x="6763" y="555"/>
                  </a:cubicBezTo>
                  <a:moveTo>
                    <a:pt x="4358" y="543"/>
                  </a:moveTo>
                  <a:cubicBezTo>
                    <a:pt x="4335" y="543"/>
                    <a:pt x="4335" y="508"/>
                    <a:pt x="4358" y="508"/>
                  </a:cubicBezTo>
                  <a:cubicBezTo>
                    <a:pt x="4380" y="508"/>
                    <a:pt x="4380" y="543"/>
                    <a:pt x="4358" y="543"/>
                  </a:cubicBezTo>
                  <a:moveTo>
                    <a:pt x="7497" y="543"/>
                  </a:moveTo>
                  <a:cubicBezTo>
                    <a:pt x="7475" y="543"/>
                    <a:pt x="7475" y="508"/>
                    <a:pt x="7497" y="508"/>
                  </a:cubicBezTo>
                  <a:cubicBezTo>
                    <a:pt x="7519" y="508"/>
                    <a:pt x="7519" y="543"/>
                    <a:pt x="7497" y="543"/>
                  </a:cubicBezTo>
                  <a:moveTo>
                    <a:pt x="1796" y="519"/>
                  </a:moveTo>
                  <a:cubicBezTo>
                    <a:pt x="1779" y="519"/>
                    <a:pt x="1780" y="494"/>
                    <a:pt x="1796" y="494"/>
                  </a:cubicBezTo>
                  <a:cubicBezTo>
                    <a:pt x="1812" y="494"/>
                    <a:pt x="1812" y="519"/>
                    <a:pt x="1796" y="519"/>
                  </a:cubicBezTo>
                  <a:moveTo>
                    <a:pt x="1977" y="501"/>
                  </a:moveTo>
                  <a:cubicBezTo>
                    <a:pt x="1976" y="501"/>
                    <a:pt x="1975" y="501"/>
                    <a:pt x="1973" y="501"/>
                  </a:cubicBezTo>
                  <a:cubicBezTo>
                    <a:pt x="1972" y="500"/>
                    <a:pt x="1972" y="500"/>
                    <a:pt x="1971" y="500"/>
                  </a:cubicBezTo>
                  <a:cubicBezTo>
                    <a:pt x="1968" y="499"/>
                    <a:pt x="1965" y="497"/>
                    <a:pt x="1963" y="495"/>
                  </a:cubicBezTo>
                  <a:cubicBezTo>
                    <a:pt x="1961" y="493"/>
                    <a:pt x="1959" y="491"/>
                    <a:pt x="1959" y="488"/>
                  </a:cubicBezTo>
                  <a:cubicBezTo>
                    <a:pt x="1957" y="482"/>
                    <a:pt x="1959" y="475"/>
                    <a:pt x="1963" y="471"/>
                  </a:cubicBezTo>
                  <a:cubicBezTo>
                    <a:pt x="1966" y="467"/>
                    <a:pt x="1971" y="466"/>
                    <a:pt x="1975" y="466"/>
                  </a:cubicBezTo>
                  <a:cubicBezTo>
                    <a:pt x="1977" y="466"/>
                    <a:pt x="1978" y="466"/>
                    <a:pt x="1980" y="466"/>
                  </a:cubicBezTo>
                  <a:cubicBezTo>
                    <a:pt x="1983" y="467"/>
                    <a:pt x="1985" y="469"/>
                    <a:pt x="1988" y="471"/>
                  </a:cubicBezTo>
                  <a:cubicBezTo>
                    <a:pt x="1990" y="473"/>
                    <a:pt x="1991" y="475"/>
                    <a:pt x="1992" y="478"/>
                  </a:cubicBezTo>
                  <a:cubicBezTo>
                    <a:pt x="1992" y="479"/>
                    <a:pt x="1993" y="480"/>
                    <a:pt x="1993" y="481"/>
                  </a:cubicBezTo>
                  <a:cubicBezTo>
                    <a:pt x="1994" y="484"/>
                    <a:pt x="1994" y="487"/>
                    <a:pt x="1993" y="489"/>
                  </a:cubicBezTo>
                  <a:cubicBezTo>
                    <a:pt x="1992" y="492"/>
                    <a:pt x="1991" y="495"/>
                    <a:pt x="1989" y="497"/>
                  </a:cubicBezTo>
                  <a:cubicBezTo>
                    <a:pt x="1987" y="499"/>
                    <a:pt x="1984" y="500"/>
                    <a:pt x="1982" y="501"/>
                  </a:cubicBezTo>
                  <a:cubicBezTo>
                    <a:pt x="1980" y="501"/>
                    <a:pt x="1979" y="501"/>
                    <a:pt x="1977" y="501"/>
                  </a:cubicBezTo>
                  <a:moveTo>
                    <a:pt x="4820" y="494"/>
                  </a:moveTo>
                  <a:cubicBezTo>
                    <a:pt x="4817" y="494"/>
                    <a:pt x="4815" y="494"/>
                    <a:pt x="4813" y="492"/>
                  </a:cubicBezTo>
                  <a:cubicBezTo>
                    <a:pt x="4810" y="492"/>
                    <a:pt x="4808" y="490"/>
                    <a:pt x="4806" y="488"/>
                  </a:cubicBezTo>
                  <a:cubicBezTo>
                    <a:pt x="4804" y="486"/>
                    <a:pt x="4803" y="484"/>
                    <a:pt x="4802" y="482"/>
                  </a:cubicBezTo>
                  <a:cubicBezTo>
                    <a:pt x="4801" y="480"/>
                    <a:pt x="4800" y="477"/>
                    <a:pt x="4800" y="474"/>
                  </a:cubicBezTo>
                  <a:cubicBezTo>
                    <a:pt x="4800" y="472"/>
                    <a:pt x="4801" y="469"/>
                    <a:pt x="4801" y="467"/>
                  </a:cubicBezTo>
                  <a:cubicBezTo>
                    <a:pt x="4802" y="464"/>
                    <a:pt x="4803" y="462"/>
                    <a:pt x="4805" y="460"/>
                  </a:cubicBezTo>
                  <a:cubicBezTo>
                    <a:pt x="4806" y="458"/>
                    <a:pt x="4808" y="456"/>
                    <a:pt x="4810" y="455"/>
                  </a:cubicBezTo>
                  <a:cubicBezTo>
                    <a:pt x="4812" y="454"/>
                    <a:pt x="4813" y="453"/>
                    <a:pt x="4815" y="453"/>
                  </a:cubicBezTo>
                  <a:cubicBezTo>
                    <a:pt x="4817" y="453"/>
                    <a:pt x="4818" y="452"/>
                    <a:pt x="4820" y="452"/>
                  </a:cubicBezTo>
                  <a:cubicBezTo>
                    <a:pt x="4820" y="452"/>
                    <a:pt x="4821" y="452"/>
                    <a:pt x="4821" y="452"/>
                  </a:cubicBezTo>
                  <a:cubicBezTo>
                    <a:pt x="4823" y="452"/>
                    <a:pt x="4826" y="453"/>
                    <a:pt x="4828" y="454"/>
                  </a:cubicBezTo>
                  <a:cubicBezTo>
                    <a:pt x="4830" y="454"/>
                    <a:pt x="4831" y="455"/>
                    <a:pt x="4832" y="456"/>
                  </a:cubicBezTo>
                  <a:cubicBezTo>
                    <a:pt x="4835" y="458"/>
                    <a:pt x="4836" y="460"/>
                    <a:pt x="4837" y="462"/>
                  </a:cubicBezTo>
                  <a:cubicBezTo>
                    <a:pt x="4838" y="464"/>
                    <a:pt x="4839" y="465"/>
                    <a:pt x="4839" y="467"/>
                  </a:cubicBezTo>
                  <a:cubicBezTo>
                    <a:pt x="4840" y="469"/>
                    <a:pt x="4840" y="472"/>
                    <a:pt x="4840" y="474"/>
                  </a:cubicBezTo>
                  <a:cubicBezTo>
                    <a:pt x="4840" y="478"/>
                    <a:pt x="4839" y="481"/>
                    <a:pt x="4837" y="484"/>
                  </a:cubicBezTo>
                  <a:cubicBezTo>
                    <a:pt x="4836" y="486"/>
                    <a:pt x="4835" y="487"/>
                    <a:pt x="4834" y="488"/>
                  </a:cubicBezTo>
                  <a:cubicBezTo>
                    <a:pt x="4831" y="492"/>
                    <a:pt x="4825" y="494"/>
                    <a:pt x="4820" y="494"/>
                  </a:cubicBezTo>
                  <a:cubicBezTo>
                    <a:pt x="4820" y="494"/>
                    <a:pt x="4820" y="494"/>
                    <a:pt x="4820" y="494"/>
                  </a:cubicBezTo>
                  <a:moveTo>
                    <a:pt x="7959" y="494"/>
                  </a:moveTo>
                  <a:cubicBezTo>
                    <a:pt x="7956" y="494"/>
                    <a:pt x="7954" y="494"/>
                    <a:pt x="7952" y="492"/>
                  </a:cubicBezTo>
                  <a:cubicBezTo>
                    <a:pt x="7949" y="492"/>
                    <a:pt x="7947" y="490"/>
                    <a:pt x="7946" y="488"/>
                  </a:cubicBezTo>
                  <a:cubicBezTo>
                    <a:pt x="7944" y="486"/>
                    <a:pt x="7942" y="484"/>
                    <a:pt x="7941" y="482"/>
                  </a:cubicBezTo>
                  <a:cubicBezTo>
                    <a:pt x="7940" y="480"/>
                    <a:pt x="7940" y="477"/>
                    <a:pt x="7940" y="474"/>
                  </a:cubicBezTo>
                  <a:cubicBezTo>
                    <a:pt x="7939" y="472"/>
                    <a:pt x="7940" y="469"/>
                    <a:pt x="7940" y="467"/>
                  </a:cubicBezTo>
                  <a:cubicBezTo>
                    <a:pt x="7941" y="464"/>
                    <a:pt x="7942" y="462"/>
                    <a:pt x="7944" y="460"/>
                  </a:cubicBezTo>
                  <a:cubicBezTo>
                    <a:pt x="7945" y="458"/>
                    <a:pt x="7947" y="456"/>
                    <a:pt x="7950" y="455"/>
                  </a:cubicBezTo>
                  <a:cubicBezTo>
                    <a:pt x="7951" y="454"/>
                    <a:pt x="7953" y="453"/>
                    <a:pt x="7954" y="453"/>
                  </a:cubicBezTo>
                  <a:cubicBezTo>
                    <a:pt x="7956" y="453"/>
                    <a:pt x="7958" y="452"/>
                    <a:pt x="7960" y="452"/>
                  </a:cubicBezTo>
                  <a:cubicBezTo>
                    <a:pt x="7960" y="452"/>
                    <a:pt x="7960" y="452"/>
                    <a:pt x="7960" y="452"/>
                  </a:cubicBezTo>
                  <a:cubicBezTo>
                    <a:pt x="7963" y="452"/>
                    <a:pt x="7965" y="453"/>
                    <a:pt x="7967" y="454"/>
                  </a:cubicBezTo>
                  <a:cubicBezTo>
                    <a:pt x="7969" y="454"/>
                    <a:pt x="7970" y="455"/>
                    <a:pt x="7972" y="456"/>
                  </a:cubicBezTo>
                  <a:cubicBezTo>
                    <a:pt x="7974" y="458"/>
                    <a:pt x="7976" y="460"/>
                    <a:pt x="7977" y="462"/>
                  </a:cubicBezTo>
                  <a:cubicBezTo>
                    <a:pt x="7977" y="464"/>
                    <a:pt x="7978" y="465"/>
                    <a:pt x="7979" y="467"/>
                  </a:cubicBezTo>
                  <a:cubicBezTo>
                    <a:pt x="7979" y="469"/>
                    <a:pt x="7980" y="472"/>
                    <a:pt x="7979" y="474"/>
                  </a:cubicBezTo>
                  <a:cubicBezTo>
                    <a:pt x="7979" y="478"/>
                    <a:pt x="7979" y="481"/>
                    <a:pt x="7977" y="484"/>
                  </a:cubicBezTo>
                  <a:cubicBezTo>
                    <a:pt x="7976" y="486"/>
                    <a:pt x="7975" y="487"/>
                    <a:pt x="7974" y="488"/>
                  </a:cubicBezTo>
                  <a:cubicBezTo>
                    <a:pt x="7970" y="492"/>
                    <a:pt x="7965" y="494"/>
                    <a:pt x="7960" y="494"/>
                  </a:cubicBezTo>
                  <a:cubicBezTo>
                    <a:pt x="7959" y="494"/>
                    <a:pt x="7959" y="494"/>
                    <a:pt x="7959" y="494"/>
                  </a:cubicBezTo>
                  <a:moveTo>
                    <a:pt x="4051" y="452"/>
                  </a:moveTo>
                  <a:cubicBezTo>
                    <a:pt x="4029" y="452"/>
                    <a:pt x="4029" y="418"/>
                    <a:pt x="4051" y="418"/>
                  </a:cubicBezTo>
                  <a:cubicBezTo>
                    <a:pt x="4072" y="418"/>
                    <a:pt x="4072" y="452"/>
                    <a:pt x="4051" y="452"/>
                  </a:cubicBezTo>
                  <a:moveTo>
                    <a:pt x="7190" y="452"/>
                  </a:moveTo>
                  <a:cubicBezTo>
                    <a:pt x="7168" y="452"/>
                    <a:pt x="7168" y="418"/>
                    <a:pt x="7190" y="418"/>
                  </a:cubicBezTo>
                  <a:cubicBezTo>
                    <a:pt x="7212" y="418"/>
                    <a:pt x="7212" y="452"/>
                    <a:pt x="7190" y="452"/>
                  </a:cubicBezTo>
                  <a:moveTo>
                    <a:pt x="1788" y="413"/>
                  </a:moveTo>
                  <a:cubicBezTo>
                    <a:pt x="1788" y="413"/>
                    <a:pt x="1789" y="413"/>
                    <a:pt x="1789" y="413"/>
                  </a:cubicBezTo>
                  <a:cubicBezTo>
                    <a:pt x="1790" y="412"/>
                    <a:pt x="1791" y="411"/>
                    <a:pt x="1793" y="410"/>
                  </a:cubicBezTo>
                  <a:cubicBezTo>
                    <a:pt x="1794" y="409"/>
                    <a:pt x="1796" y="409"/>
                    <a:pt x="1798" y="409"/>
                  </a:cubicBezTo>
                  <a:cubicBezTo>
                    <a:pt x="1800" y="409"/>
                    <a:pt x="1801" y="409"/>
                    <a:pt x="1803" y="410"/>
                  </a:cubicBezTo>
                  <a:cubicBezTo>
                    <a:pt x="1805" y="411"/>
                    <a:pt x="1807" y="414"/>
                    <a:pt x="1807" y="416"/>
                  </a:cubicBezTo>
                  <a:cubicBezTo>
                    <a:pt x="1809" y="423"/>
                    <a:pt x="1804" y="428"/>
                    <a:pt x="1798" y="429"/>
                  </a:cubicBezTo>
                  <a:cubicBezTo>
                    <a:pt x="1798" y="429"/>
                    <a:pt x="1797" y="429"/>
                    <a:pt x="1797" y="429"/>
                  </a:cubicBezTo>
                  <a:cubicBezTo>
                    <a:pt x="1796" y="429"/>
                    <a:pt x="1795" y="429"/>
                    <a:pt x="1793" y="429"/>
                  </a:cubicBezTo>
                  <a:cubicBezTo>
                    <a:pt x="1793" y="429"/>
                    <a:pt x="1791" y="428"/>
                    <a:pt x="1792" y="428"/>
                  </a:cubicBezTo>
                  <a:cubicBezTo>
                    <a:pt x="1792" y="428"/>
                    <a:pt x="1792" y="428"/>
                    <a:pt x="1792" y="428"/>
                  </a:cubicBezTo>
                  <a:cubicBezTo>
                    <a:pt x="1790" y="428"/>
                    <a:pt x="1789" y="429"/>
                    <a:pt x="1787" y="429"/>
                  </a:cubicBezTo>
                  <a:cubicBezTo>
                    <a:pt x="1787" y="429"/>
                    <a:pt x="1787" y="429"/>
                    <a:pt x="1786" y="429"/>
                  </a:cubicBezTo>
                  <a:cubicBezTo>
                    <a:pt x="1780" y="429"/>
                    <a:pt x="1777" y="418"/>
                    <a:pt x="1783" y="416"/>
                  </a:cubicBezTo>
                  <a:cubicBezTo>
                    <a:pt x="1785" y="415"/>
                    <a:pt x="1787" y="414"/>
                    <a:pt x="1788" y="413"/>
                  </a:cubicBezTo>
                  <a:cubicBezTo>
                    <a:pt x="1788" y="413"/>
                    <a:pt x="1788" y="413"/>
                    <a:pt x="1788" y="413"/>
                  </a:cubicBezTo>
                  <a:moveTo>
                    <a:pt x="1088" y="438"/>
                  </a:moveTo>
                  <a:cubicBezTo>
                    <a:pt x="1088" y="438"/>
                    <a:pt x="1087" y="438"/>
                    <a:pt x="1087" y="438"/>
                  </a:cubicBezTo>
                  <a:cubicBezTo>
                    <a:pt x="1084" y="438"/>
                    <a:pt x="1080" y="437"/>
                    <a:pt x="1077" y="435"/>
                  </a:cubicBezTo>
                  <a:cubicBezTo>
                    <a:pt x="1076" y="434"/>
                    <a:pt x="1074" y="433"/>
                    <a:pt x="1073" y="432"/>
                  </a:cubicBezTo>
                  <a:cubicBezTo>
                    <a:pt x="1070" y="430"/>
                    <a:pt x="1069" y="427"/>
                    <a:pt x="1068" y="423"/>
                  </a:cubicBezTo>
                  <a:cubicBezTo>
                    <a:pt x="1068" y="422"/>
                    <a:pt x="1067" y="420"/>
                    <a:pt x="1067" y="418"/>
                  </a:cubicBezTo>
                  <a:cubicBezTo>
                    <a:pt x="1067" y="415"/>
                    <a:pt x="1068" y="413"/>
                    <a:pt x="1069" y="410"/>
                  </a:cubicBezTo>
                  <a:cubicBezTo>
                    <a:pt x="1070" y="408"/>
                    <a:pt x="1071" y="406"/>
                    <a:pt x="1073" y="404"/>
                  </a:cubicBezTo>
                  <a:cubicBezTo>
                    <a:pt x="1075" y="402"/>
                    <a:pt x="1077" y="401"/>
                    <a:pt x="1079" y="400"/>
                  </a:cubicBezTo>
                  <a:cubicBezTo>
                    <a:pt x="1082" y="399"/>
                    <a:pt x="1084" y="398"/>
                    <a:pt x="1087" y="398"/>
                  </a:cubicBezTo>
                  <a:cubicBezTo>
                    <a:pt x="1087" y="398"/>
                    <a:pt x="1087" y="398"/>
                    <a:pt x="1087" y="398"/>
                  </a:cubicBezTo>
                  <a:cubicBezTo>
                    <a:pt x="1091" y="398"/>
                    <a:pt x="1094" y="399"/>
                    <a:pt x="1097" y="401"/>
                  </a:cubicBezTo>
                  <a:cubicBezTo>
                    <a:pt x="1099" y="402"/>
                    <a:pt x="1100" y="403"/>
                    <a:pt x="1101" y="404"/>
                  </a:cubicBezTo>
                  <a:cubicBezTo>
                    <a:pt x="1104" y="406"/>
                    <a:pt x="1106" y="409"/>
                    <a:pt x="1106" y="413"/>
                  </a:cubicBezTo>
                  <a:cubicBezTo>
                    <a:pt x="1107" y="414"/>
                    <a:pt x="1107" y="416"/>
                    <a:pt x="1107" y="418"/>
                  </a:cubicBezTo>
                  <a:cubicBezTo>
                    <a:pt x="1107" y="421"/>
                    <a:pt x="1107" y="423"/>
                    <a:pt x="1105" y="426"/>
                  </a:cubicBezTo>
                  <a:cubicBezTo>
                    <a:pt x="1105" y="428"/>
                    <a:pt x="1103" y="430"/>
                    <a:pt x="1101" y="432"/>
                  </a:cubicBezTo>
                  <a:cubicBezTo>
                    <a:pt x="1100" y="434"/>
                    <a:pt x="1097" y="436"/>
                    <a:pt x="1095" y="436"/>
                  </a:cubicBezTo>
                  <a:cubicBezTo>
                    <a:pt x="1093" y="438"/>
                    <a:pt x="1090" y="438"/>
                    <a:pt x="1088" y="438"/>
                  </a:cubicBezTo>
                  <a:moveTo>
                    <a:pt x="2528" y="438"/>
                  </a:moveTo>
                  <a:cubicBezTo>
                    <a:pt x="2528" y="438"/>
                    <a:pt x="2528" y="438"/>
                    <a:pt x="2528" y="438"/>
                  </a:cubicBezTo>
                  <a:cubicBezTo>
                    <a:pt x="2524" y="438"/>
                    <a:pt x="2521" y="437"/>
                    <a:pt x="2517" y="435"/>
                  </a:cubicBezTo>
                  <a:cubicBezTo>
                    <a:pt x="2516" y="434"/>
                    <a:pt x="2515" y="433"/>
                    <a:pt x="2513" y="432"/>
                  </a:cubicBezTo>
                  <a:cubicBezTo>
                    <a:pt x="2511" y="430"/>
                    <a:pt x="2509" y="427"/>
                    <a:pt x="2508" y="423"/>
                  </a:cubicBezTo>
                  <a:cubicBezTo>
                    <a:pt x="2508" y="422"/>
                    <a:pt x="2508" y="420"/>
                    <a:pt x="2508" y="418"/>
                  </a:cubicBezTo>
                  <a:cubicBezTo>
                    <a:pt x="2507" y="415"/>
                    <a:pt x="2508" y="413"/>
                    <a:pt x="2509" y="410"/>
                  </a:cubicBezTo>
                  <a:cubicBezTo>
                    <a:pt x="2510" y="408"/>
                    <a:pt x="2511" y="406"/>
                    <a:pt x="2513" y="404"/>
                  </a:cubicBezTo>
                  <a:cubicBezTo>
                    <a:pt x="2515" y="402"/>
                    <a:pt x="2517" y="401"/>
                    <a:pt x="2520" y="400"/>
                  </a:cubicBezTo>
                  <a:cubicBezTo>
                    <a:pt x="2522" y="399"/>
                    <a:pt x="2524" y="398"/>
                    <a:pt x="2527" y="398"/>
                  </a:cubicBezTo>
                  <a:cubicBezTo>
                    <a:pt x="2527" y="398"/>
                    <a:pt x="2527" y="398"/>
                    <a:pt x="2528" y="398"/>
                  </a:cubicBezTo>
                  <a:cubicBezTo>
                    <a:pt x="2531" y="398"/>
                    <a:pt x="2535" y="399"/>
                    <a:pt x="2538" y="401"/>
                  </a:cubicBezTo>
                  <a:cubicBezTo>
                    <a:pt x="2539" y="402"/>
                    <a:pt x="2540" y="403"/>
                    <a:pt x="2542" y="404"/>
                  </a:cubicBezTo>
                  <a:cubicBezTo>
                    <a:pt x="2544" y="406"/>
                    <a:pt x="2546" y="409"/>
                    <a:pt x="2547" y="413"/>
                  </a:cubicBezTo>
                  <a:cubicBezTo>
                    <a:pt x="2547" y="414"/>
                    <a:pt x="2547" y="416"/>
                    <a:pt x="2548" y="418"/>
                  </a:cubicBezTo>
                  <a:cubicBezTo>
                    <a:pt x="2548" y="421"/>
                    <a:pt x="2547" y="423"/>
                    <a:pt x="2546" y="426"/>
                  </a:cubicBezTo>
                  <a:cubicBezTo>
                    <a:pt x="2545" y="428"/>
                    <a:pt x="2544" y="430"/>
                    <a:pt x="2542" y="432"/>
                  </a:cubicBezTo>
                  <a:cubicBezTo>
                    <a:pt x="2540" y="434"/>
                    <a:pt x="2538" y="436"/>
                    <a:pt x="2535" y="436"/>
                  </a:cubicBezTo>
                  <a:cubicBezTo>
                    <a:pt x="2533" y="438"/>
                    <a:pt x="2531" y="438"/>
                    <a:pt x="2528" y="438"/>
                  </a:cubicBezTo>
                  <a:moveTo>
                    <a:pt x="5668" y="438"/>
                  </a:moveTo>
                  <a:cubicBezTo>
                    <a:pt x="5667" y="438"/>
                    <a:pt x="5667" y="438"/>
                    <a:pt x="5667" y="438"/>
                  </a:cubicBezTo>
                  <a:cubicBezTo>
                    <a:pt x="5663" y="438"/>
                    <a:pt x="5660" y="437"/>
                    <a:pt x="5657" y="435"/>
                  </a:cubicBezTo>
                  <a:cubicBezTo>
                    <a:pt x="5655" y="434"/>
                    <a:pt x="5654" y="433"/>
                    <a:pt x="5653" y="432"/>
                  </a:cubicBezTo>
                  <a:cubicBezTo>
                    <a:pt x="5650" y="430"/>
                    <a:pt x="5649" y="427"/>
                    <a:pt x="5648" y="423"/>
                  </a:cubicBezTo>
                  <a:cubicBezTo>
                    <a:pt x="5647" y="422"/>
                    <a:pt x="5647" y="420"/>
                    <a:pt x="5647" y="418"/>
                  </a:cubicBezTo>
                  <a:cubicBezTo>
                    <a:pt x="5647" y="415"/>
                    <a:pt x="5647" y="413"/>
                    <a:pt x="5649" y="410"/>
                  </a:cubicBezTo>
                  <a:cubicBezTo>
                    <a:pt x="5649" y="408"/>
                    <a:pt x="5651" y="406"/>
                    <a:pt x="5653" y="404"/>
                  </a:cubicBezTo>
                  <a:cubicBezTo>
                    <a:pt x="5655" y="402"/>
                    <a:pt x="5657" y="401"/>
                    <a:pt x="5659" y="400"/>
                  </a:cubicBezTo>
                  <a:cubicBezTo>
                    <a:pt x="5661" y="399"/>
                    <a:pt x="5664" y="398"/>
                    <a:pt x="5666" y="398"/>
                  </a:cubicBezTo>
                  <a:cubicBezTo>
                    <a:pt x="5666" y="398"/>
                    <a:pt x="5667" y="398"/>
                    <a:pt x="5667" y="398"/>
                  </a:cubicBezTo>
                  <a:cubicBezTo>
                    <a:pt x="5671" y="398"/>
                    <a:pt x="5674" y="399"/>
                    <a:pt x="5677" y="401"/>
                  </a:cubicBezTo>
                  <a:cubicBezTo>
                    <a:pt x="5678" y="402"/>
                    <a:pt x="5680" y="403"/>
                    <a:pt x="5681" y="404"/>
                  </a:cubicBezTo>
                  <a:cubicBezTo>
                    <a:pt x="5684" y="406"/>
                    <a:pt x="5685" y="409"/>
                    <a:pt x="5686" y="413"/>
                  </a:cubicBezTo>
                  <a:cubicBezTo>
                    <a:pt x="5686" y="414"/>
                    <a:pt x="5687" y="416"/>
                    <a:pt x="5687" y="418"/>
                  </a:cubicBezTo>
                  <a:cubicBezTo>
                    <a:pt x="5687" y="421"/>
                    <a:pt x="5686" y="423"/>
                    <a:pt x="5685" y="426"/>
                  </a:cubicBezTo>
                  <a:cubicBezTo>
                    <a:pt x="5684" y="428"/>
                    <a:pt x="5683" y="430"/>
                    <a:pt x="5681" y="432"/>
                  </a:cubicBezTo>
                  <a:cubicBezTo>
                    <a:pt x="5679" y="434"/>
                    <a:pt x="5677" y="436"/>
                    <a:pt x="5675" y="436"/>
                  </a:cubicBezTo>
                  <a:cubicBezTo>
                    <a:pt x="5672" y="438"/>
                    <a:pt x="5670" y="438"/>
                    <a:pt x="5668" y="438"/>
                  </a:cubicBezTo>
                  <a:moveTo>
                    <a:pt x="5113" y="435"/>
                  </a:moveTo>
                  <a:cubicBezTo>
                    <a:pt x="5111" y="435"/>
                    <a:pt x="5109" y="435"/>
                    <a:pt x="5108" y="434"/>
                  </a:cubicBezTo>
                  <a:cubicBezTo>
                    <a:pt x="5106" y="434"/>
                    <a:pt x="5104" y="433"/>
                    <a:pt x="5103" y="432"/>
                  </a:cubicBezTo>
                  <a:cubicBezTo>
                    <a:pt x="5101" y="431"/>
                    <a:pt x="5100" y="430"/>
                    <a:pt x="5099" y="429"/>
                  </a:cubicBezTo>
                  <a:cubicBezTo>
                    <a:pt x="5099" y="429"/>
                    <a:pt x="5099" y="429"/>
                    <a:pt x="5099" y="429"/>
                  </a:cubicBezTo>
                  <a:cubicBezTo>
                    <a:pt x="5096" y="427"/>
                    <a:pt x="5094" y="424"/>
                    <a:pt x="5093" y="420"/>
                  </a:cubicBezTo>
                  <a:cubicBezTo>
                    <a:pt x="5093" y="419"/>
                    <a:pt x="5093" y="417"/>
                    <a:pt x="5093" y="415"/>
                  </a:cubicBezTo>
                  <a:cubicBezTo>
                    <a:pt x="5093" y="412"/>
                    <a:pt x="5093" y="410"/>
                    <a:pt x="5094" y="408"/>
                  </a:cubicBezTo>
                  <a:cubicBezTo>
                    <a:pt x="5095" y="405"/>
                    <a:pt x="5097" y="403"/>
                    <a:pt x="5099" y="401"/>
                  </a:cubicBezTo>
                  <a:cubicBezTo>
                    <a:pt x="5099" y="400"/>
                    <a:pt x="5100" y="400"/>
                    <a:pt x="5101" y="399"/>
                  </a:cubicBezTo>
                  <a:cubicBezTo>
                    <a:pt x="5102" y="398"/>
                    <a:pt x="5104" y="397"/>
                    <a:pt x="5105" y="397"/>
                  </a:cubicBezTo>
                  <a:cubicBezTo>
                    <a:pt x="5107" y="396"/>
                    <a:pt x="5108" y="395"/>
                    <a:pt x="5110" y="395"/>
                  </a:cubicBezTo>
                  <a:cubicBezTo>
                    <a:pt x="5111" y="395"/>
                    <a:pt x="5112" y="395"/>
                    <a:pt x="5113" y="395"/>
                  </a:cubicBezTo>
                  <a:cubicBezTo>
                    <a:pt x="5114" y="395"/>
                    <a:pt x="5115" y="395"/>
                    <a:pt x="5116" y="395"/>
                  </a:cubicBezTo>
                  <a:cubicBezTo>
                    <a:pt x="5117" y="395"/>
                    <a:pt x="5117" y="396"/>
                    <a:pt x="5118" y="396"/>
                  </a:cubicBezTo>
                  <a:cubicBezTo>
                    <a:pt x="5119" y="396"/>
                    <a:pt x="5120" y="396"/>
                    <a:pt x="5121" y="397"/>
                  </a:cubicBezTo>
                  <a:cubicBezTo>
                    <a:pt x="5123" y="397"/>
                    <a:pt x="5124" y="398"/>
                    <a:pt x="5125" y="399"/>
                  </a:cubicBezTo>
                  <a:cubicBezTo>
                    <a:pt x="5126" y="400"/>
                    <a:pt x="5127" y="401"/>
                    <a:pt x="5128" y="402"/>
                  </a:cubicBezTo>
                  <a:cubicBezTo>
                    <a:pt x="5131" y="404"/>
                    <a:pt x="5132" y="407"/>
                    <a:pt x="5133" y="410"/>
                  </a:cubicBezTo>
                  <a:cubicBezTo>
                    <a:pt x="5133" y="412"/>
                    <a:pt x="5134" y="413"/>
                    <a:pt x="5134" y="415"/>
                  </a:cubicBezTo>
                  <a:cubicBezTo>
                    <a:pt x="5134" y="418"/>
                    <a:pt x="5133" y="420"/>
                    <a:pt x="5132" y="422"/>
                  </a:cubicBezTo>
                  <a:cubicBezTo>
                    <a:pt x="5131" y="425"/>
                    <a:pt x="5130" y="427"/>
                    <a:pt x="5128" y="428"/>
                  </a:cubicBezTo>
                  <a:cubicBezTo>
                    <a:pt x="5127" y="429"/>
                    <a:pt x="5126" y="430"/>
                    <a:pt x="5125" y="431"/>
                  </a:cubicBezTo>
                  <a:cubicBezTo>
                    <a:pt x="5123" y="433"/>
                    <a:pt x="5121" y="434"/>
                    <a:pt x="5118" y="434"/>
                  </a:cubicBezTo>
                  <a:cubicBezTo>
                    <a:pt x="5116" y="435"/>
                    <a:pt x="5115" y="435"/>
                    <a:pt x="5113" y="435"/>
                  </a:cubicBezTo>
                  <a:moveTo>
                    <a:pt x="8252" y="435"/>
                  </a:moveTo>
                  <a:cubicBezTo>
                    <a:pt x="8250" y="435"/>
                    <a:pt x="8249" y="435"/>
                    <a:pt x="8247" y="434"/>
                  </a:cubicBezTo>
                  <a:cubicBezTo>
                    <a:pt x="8245" y="434"/>
                    <a:pt x="8244" y="433"/>
                    <a:pt x="8242" y="432"/>
                  </a:cubicBezTo>
                  <a:cubicBezTo>
                    <a:pt x="8241" y="431"/>
                    <a:pt x="8239" y="430"/>
                    <a:pt x="8238" y="429"/>
                  </a:cubicBezTo>
                  <a:cubicBezTo>
                    <a:pt x="8238" y="429"/>
                    <a:pt x="8238" y="429"/>
                    <a:pt x="8238" y="429"/>
                  </a:cubicBezTo>
                  <a:cubicBezTo>
                    <a:pt x="8235" y="427"/>
                    <a:pt x="8234" y="424"/>
                    <a:pt x="8233" y="420"/>
                  </a:cubicBezTo>
                  <a:cubicBezTo>
                    <a:pt x="8233" y="419"/>
                    <a:pt x="8232" y="417"/>
                    <a:pt x="8232" y="415"/>
                  </a:cubicBezTo>
                  <a:cubicBezTo>
                    <a:pt x="8232" y="412"/>
                    <a:pt x="8233" y="410"/>
                    <a:pt x="8234" y="408"/>
                  </a:cubicBezTo>
                  <a:cubicBezTo>
                    <a:pt x="8235" y="405"/>
                    <a:pt x="8236" y="403"/>
                    <a:pt x="8238" y="401"/>
                  </a:cubicBezTo>
                  <a:cubicBezTo>
                    <a:pt x="8239" y="400"/>
                    <a:pt x="8239" y="400"/>
                    <a:pt x="8240" y="399"/>
                  </a:cubicBezTo>
                  <a:cubicBezTo>
                    <a:pt x="8241" y="398"/>
                    <a:pt x="8243" y="397"/>
                    <a:pt x="8245" y="397"/>
                  </a:cubicBezTo>
                  <a:cubicBezTo>
                    <a:pt x="8246" y="396"/>
                    <a:pt x="8248" y="395"/>
                    <a:pt x="8250" y="395"/>
                  </a:cubicBezTo>
                  <a:cubicBezTo>
                    <a:pt x="8250" y="395"/>
                    <a:pt x="8251" y="395"/>
                    <a:pt x="8252" y="395"/>
                  </a:cubicBezTo>
                  <a:cubicBezTo>
                    <a:pt x="8253" y="395"/>
                    <a:pt x="8254" y="395"/>
                    <a:pt x="8255" y="395"/>
                  </a:cubicBezTo>
                  <a:cubicBezTo>
                    <a:pt x="8256" y="395"/>
                    <a:pt x="8257" y="396"/>
                    <a:pt x="8258" y="396"/>
                  </a:cubicBezTo>
                  <a:cubicBezTo>
                    <a:pt x="8259" y="396"/>
                    <a:pt x="8259" y="396"/>
                    <a:pt x="8260" y="397"/>
                  </a:cubicBezTo>
                  <a:cubicBezTo>
                    <a:pt x="8262" y="397"/>
                    <a:pt x="8263" y="398"/>
                    <a:pt x="8265" y="399"/>
                  </a:cubicBezTo>
                  <a:cubicBezTo>
                    <a:pt x="8266" y="400"/>
                    <a:pt x="8267" y="401"/>
                    <a:pt x="8268" y="402"/>
                  </a:cubicBezTo>
                  <a:cubicBezTo>
                    <a:pt x="8270" y="404"/>
                    <a:pt x="8272" y="407"/>
                    <a:pt x="8272" y="410"/>
                  </a:cubicBezTo>
                  <a:cubicBezTo>
                    <a:pt x="8273" y="412"/>
                    <a:pt x="8273" y="413"/>
                    <a:pt x="8273" y="415"/>
                  </a:cubicBezTo>
                  <a:cubicBezTo>
                    <a:pt x="8273" y="418"/>
                    <a:pt x="8273" y="420"/>
                    <a:pt x="8271" y="422"/>
                  </a:cubicBezTo>
                  <a:cubicBezTo>
                    <a:pt x="8271" y="425"/>
                    <a:pt x="8269" y="427"/>
                    <a:pt x="8268" y="428"/>
                  </a:cubicBezTo>
                  <a:cubicBezTo>
                    <a:pt x="8267" y="429"/>
                    <a:pt x="8266" y="430"/>
                    <a:pt x="8265" y="431"/>
                  </a:cubicBezTo>
                  <a:cubicBezTo>
                    <a:pt x="8262" y="433"/>
                    <a:pt x="8261" y="434"/>
                    <a:pt x="8258" y="434"/>
                  </a:cubicBezTo>
                  <a:cubicBezTo>
                    <a:pt x="8256" y="435"/>
                    <a:pt x="8254" y="435"/>
                    <a:pt x="8252" y="435"/>
                  </a:cubicBezTo>
                  <a:moveTo>
                    <a:pt x="2907" y="398"/>
                  </a:moveTo>
                  <a:cubicBezTo>
                    <a:pt x="2906" y="398"/>
                    <a:pt x="2904" y="398"/>
                    <a:pt x="2903" y="397"/>
                  </a:cubicBezTo>
                  <a:cubicBezTo>
                    <a:pt x="2901" y="397"/>
                    <a:pt x="2900" y="396"/>
                    <a:pt x="2899" y="395"/>
                  </a:cubicBezTo>
                  <a:cubicBezTo>
                    <a:pt x="2898" y="394"/>
                    <a:pt x="2898" y="394"/>
                    <a:pt x="2898" y="393"/>
                  </a:cubicBezTo>
                  <a:cubicBezTo>
                    <a:pt x="2897" y="393"/>
                    <a:pt x="2897" y="393"/>
                    <a:pt x="2897" y="393"/>
                  </a:cubicBezTo>
                  <a:cubicBezTo>
                    <a:pt x="2897" y="392"/>
                    <a:pt x="2896" y="391"/>
                    <a:pt x="2895" y="390"/>
                  </a:cubicBezTo>
                  <a:cubicBezTo>
                    <a:pt x="2894" y="389"/>
                    <a:pt x="2894" y="387"/>
                    <a:pt x="2893" y="385"/>
                  </a:cubicBezTo>
                  <a:cubicBezTo>
                    <a:pt x="2893" y="383"/>
                    <a:pt x="2893" y="381"/>
                    <a:pt x="2894" y="379"/>
                  </a:cubicBezTo>
                  <a:cubicBezTo>
                    <a:pt x="2894" y="378"/>
                    <a:pt x="2895" y="377"/>
                    <a:pt x="2895" y="376"/>
                  </a:cubicBezTo>
                  <a:cubicBezTo>
                    <a:pt x="2896" y="374"/>
                    <a:pt x="2897" y="372"/>
                    <a:pt x="2899" y="371"/>
                  </a:cubicBezTo>
                  <a:cubicBezTo>
                    <a:pt x="2900" y="370"/>
                    <a:pt x="2902" y="369"/>
                    <a:pt x="2904" y="369"/>
                  </a:cubicBezTo>
                  <a:cubicBezTo>
                    <a:pt x="2905" y="369"/>
                    <a:pt x="2906" y="369"/>
                    <a:pt x="2908" y="368"/>
                  </a:cubicBezTo>
                  <a:cubicBezTo>
                    <a:pt x="2908" y="368"/>
                    <a:pt x="2908" y="368"/>
                    <a:pt x="2908" y="368"/>
                  </a:cubicBezTo>
                  <a:cubicBezTo>
                    <a:pt x="2910" y="368"/>
                    <a:pt x="2912" y="369"/>
                    <a:pt x="2913" y="370"/>
                  </a:cubicBezTo>
                  <a:cubicBezTo>
                    <a:pt x="2915" y="370"/>
                    <a:pt x="2917" y="371"/>
                    <a:pt x="2918" y="373"/>
                  </a:cubicBezTo>
                  <a:cubicBezTo>
                    <a:pt x="2919" y="374"/>
                    <a:pt x="2920" y="375"/>
                    <a:pt x="2920" y="376"/>
                  </a:cubicBezTo>
                  <a:cubicBezTo>
                    <a:pt x="2921" y="377"/>
                    <a:pt x="2922" y="379"/>
                    <a:pt x="2922" y="381"/>
                  </a:cubicBezTo>
                  <a:cubicBezTo>
                    <a:pt x="2922" y="383"/>
                    <a:pt x="2922" y="385"/>
                    <a:pt x="2922" y="387"/>
                  </a:cubicBezTo>
                  <a:cubicBezTo>
                    <a:pt x="2921" y="388"/>
                    <a:pt x="2921" y="389"/>
                    <a:pt x="2920" y="390"/>
                  </a:cubicBezTo>
                  <a:cubicBezTo>
                    <a:pt x="2920" y="391"/>
                    <a:pt x="2919" y="393"/>
                    <a:pt x="2918" y="393"/>
                  </a:cubicBezTo>
                  <a:cubicBezTo>
                    <a:pt x="2918" y="393"/>
                    <a:pt x="2918" y="393"/>
                    <a:pt x="2918" y="393"/>
                  </a:cubicBezTo>
                  <a:cubicBezTo>
                    <a:pt x="2918" y="394"/>
                    <a:pt x="2917" y="394"/>
                    <a:pt x="2917" y="395"/>
                  </a:cubicBezTo>
                  <a:cubicBezTo>
                    <a:pt x="2915" y="396"/>
                    <a:pt x="2913" y="397"/>
                    <a:pt x="2911" y="398"/>
                  </a:cubicBezTo>
                  <a:cubicBezTo>
                    <a:pt x="2908" y="398"/>
                    <a:pt x="2908" y="398"/>
                    <a:pt x="2908" y="398"/>
                  </a:cubicBezTo>
                  <a:cubicBezTo>
                    <a:pt x="2908" y="398"/>
                    <a:pt x="2907" y="398"/>
                    <a:pt x="2907" y="398"/>
                  </a:cubicBezTo>
                  <a:moveTo>
                    <a:pt x="6047" y="398"/>
                  </a:moveTo>
                  <a:cubicBezTo>
                    <a:pt x="6045" y="398"/>
                    <a:pt x="6044" y="398"/>
                    <a:pt x="6042" y="397"/>
                  </a:cubicBezTo>
                  <a:cubicBezTo>
                    <a:pt x="6041" y="397"/>
                    <a:pt x="6039" y="396"/>
                    <a:pt x="6038" y="395"/>
                  </a:cubicBezTo>
                  <a:cubicBezTo>
                    <a:pt x="6038" y="394"/>
                    <a:pt x="6037" y="394"/>
                    <a:pt x="6037" y="393"/>
                  </a:cubicBezTo>
                  <a:cubicBezTo>
                    <a:pt x="6037" y="393"/>
                    <a:pt x="6037" y="393"/>
                    <a:pt x="6037" y="393"/>
                  </a:cubicBezTo>
                  <a:cubicBezTo>
                    <a:pt x="6036" y="392"/>
                    <a:pt x="6035" y="391"/>
                    <a:pt x="6034" y="390"/>
                  </a:cubicBezTo>
                  <a:cubicBezTo>
                    <a:pt x="6033" y="389"/>
                    <a:pt x="6033" y="387"/>
                    <a:pt x="6033" y="385"/>
                  </a:cubicBezTo>
                  <a:cubicBezTo>
                    <a:pt x="6032" y="383"/>
                    <a:pt x="6032" y="381"/>
                    <a:pt x="6033" y="379"/>
                  </a:cubicBezTo>
                  <a:cubicBezTo>
                    <a:pt x="6033" y="378"/>
                    <a:pt x="6034" y="377"/>
                    <a:pt x="6034" y="376"/>
                  </a:cubicBezTo>
                  <a:cubicBezTo>
                    <a:pt x="6035" y="374"/>
                    <a:pt x="6037" y="372"/>
                    <a:pt x="6038" y="371"/>
                  </a:cubicBezTo>
                  <a:cubicBezTo>
                    <a:pt x="6040" y="370"/>
                    <a:pt x="6041" y="369"/>
                    <a:pt x="6043" y="369"/>
                  </a:cubicBezTo>
                  <a:cubicBezTo>
                    <a:pt x="6044" y="369"/>
                    <a:pt x="6046" y="369"/>
                    <a:pt x="6047" y="368"/>
                  </a:cubicBezTo>
                  <a:cubicBezTo>
                    <a:pt x="6047" y="368"/>
                    <a:pt x="6047" y="368"/>
                    <a:pt x="6048" y="368"/>
                  </a:cubicBezTo>
                  <a:cubicBezTo>
                    <a:pt x="6049" y="368"/>
                    <a:pt x="6051" y="369"/>
                    <a:pt x="6053" y="370"/>
                  </a:cubicBezTo>
                  <a:cubicBezTo>
                    <a:pt x="6054" y="370"/>
                    <a:pt x="6056" y="371"/>
                    <a:pt x="6057" y="373"/>
                  </a:cubicBezTo>
                  <a:cubicBezTo>
                    <a:pt x="6058" y="374"/>
                    <a:pt x="6059" y="375"/>
                    <a:pt x="6060" y="376"/>
                  </a:cubicBezTo>
                  <a:cubicBezTo>
                    <a:pt x="6061" y="377"/>
                    <a:pt x="6061" y="379"/>
                    <a:pt x="6061" y="381"/>
                  </a:cubicBezTo>
                  <a:cubicBezTo>
                    <a:pt x="6062" y="383"/>
                    <a:pt x="6062" y="385"/>
                    <a:pt x="6061" y="387"/>
                  </a:cubicBezTo>
                  <a:cubicBezTo>
                    <a:pt x="6061" y="388"/>
                    <a:pt x="6060" y="389"/>
                    <a:pt x="6060" y="390"/>
                  </a:cubicBezTo>
                  <a:cubicBezTo>
                    <a:pt x="6059" y="391"/>
                    <a:pt x="6058" y="393"/>
                    <a:pt x="6057" y="393"/>
                  </a:cubicBezTo>
                  <a:cubicBezTo>
                    <a:pt x="6057" y="393"/>
                    <a:pt x="6057" y="393"/>
                    <a:pt x="6057" y="393"/>
                  </a:cubicBezTo>
                  <a:cubicBezTo>
                    <a:pt x="6057" y="394"/>
                    <a:pt x="6056" y="394"/>
                    <a:pt x="6056" y="395"/>
                  </a:cubicBezTo>
                  <a:cubicBezTo>
                    <a:pt x="6054" y="396"/>
                    <a:pt x="6053" y="397"/>
                    <a:pt x="6050" y="398"/>
                  </a:cubicBezTo>
                  <a:cubicBezTo>
                    <a:pt x="6047" y="398"/>
                    <a:pt x="6047" y="398"/>
                    <a:pt x="6047" y="398"/>
                  </a:cubicBezTo>
                  <a:cubicBezTo>
                    <a:pt x="6047" y="398"/>
                    <a:pt x="6047" y="398"/>
                    <a:pt x="6047" y="398"/>
                  </a:cubicBezTo>
                  <a:moveTo>
                    <a:pt x="5342" y="388"/>
                  </a:moveTo>
                  <a:cubicBezTo>
                    <a:pt x="5320" y="388"/>
                    <a:pt x="5320" y="354"/>
                    <a:pt x="5342" y="354"/>
                  </a:cubicBezTo>
                  <a:cubicBezTo>
                    <a:pt x="5364" y="354"/>
                    <a:pt x="5364" y="388"/>
                    <a:pt x="5342" y="388"/>
                  </a:cubicBezTo>
                  <a:moveTo>
                    <a:pt x="8481" y="388"/>
                  </a:moveTo>
                  <a:cubicBezTo>
                    <a:pt x="8459" y="388"/>
                    <a:pt x="8459" y="354"/>
                    <a:pt x="8481" y="354"/>
                  </a:cubicBezTo>
                  <a:cubicBezTo>
                    <a:pt x="8503" y="354"/>
                    <a:pt x="8503" y="388"/>
                    <a:pt x="8481" y="388"/>
                  </a:cubicBezTo>
                  <a:moveTo>
                    <a:pt x="2864" y="363"/>
                  </a:moveTo>
                  <a:cubicBezTo>
                    <a:pt x="2847" y="363"/>
                    <a:pt x="2847" y="338"/>
                    <a:pt x="2864" y="338"/>
                  </a:cubicBezTo>
                  <a:cubicBezTo>
                    <a:pt x="2880" y="338"/>
                    <a:pt x="2880" y="363"/>
                    <a:pt x="2864" y="363"/>
                  </a:cubicBezTo>
                  <a:moveTo>
                    <a:pt x="6003" y="363"/>
                  </a:moveTo>
                  <a:cubicBezTo>
                    <a:pt x="5987" y="363"/>
                    <a:pt x="5987" y="338"/>
                    <a:pt x="6003" y="338"/>
                  </a:cubicBezTo>
                  <a:cubicBezTo>
                    <a:pt x="6019" y="338"/>
                    <a:pt x="6019" y="363"/>
                    <a:pt x="6003" y="363"/>
                  </a:cubicBezTo>
                  <a:moveTo>
                    <a:pt x="5112" y="365"/>
                  </a:moveTo>
                  <a:cubicBezTo>
                    <a:pt x="5090" y="365"/>
                    <a:pt x="5090" y="330"/>
                    <a:pt x="5112" y="330"/>
                  </a:cubicBezTo>
                  <a:cubicBezTo>
                    <a:pt x="5134" y="330"/>
                    <a:pt x="5134" y="365"/>
                    <a:pt x="5112" y="365"/>
                  </a:cubicBezTo>
                  <a:moveTo>
                    <a:pt x="8251" y="365"/>
                  </a:moveTo>
                  <a:cubicBezTo>
                    <a:pt x="8229" y="365"/>
                    <a:pt x="8229" y="330"/>
                    <a:pt x="8251" y="330"/>
                  </a:cubicBezTo>
                  <a:cubicBezTo>
                    <a:pt x="8274" y="330"/>
                    <a:pt x="8274" y="365"/>
                    <a:pt x="8251" y="365"/>
                  </a:cubicBezTo>
                  <a:moveTo>
                    <a:pt x="3045" y="345"/>
                  </a:moveTo>
                  <a:cubicBezTo>
                    <a:pt x="3044" y="345"/>
                    <a:pt x="3043" y="345"/>
                    <a:pt x="3041" y="344"/>
                  </a:cubicBezTo>
                  <a:cubicBezTo>
                    <a:pt x="3040" y="344"/>
                    <a:pt x="3039" y="344"/>
                    <a:pt x="3039" y="343"/>
                  </a:cubicBezTo>
                  <a:cubicBezTo>
                    <a:pt x="3036" y="343"/>
                    <a:pt x="3033" y="341"/>
                    <a:pt x="3031" y="339"/>
                  </a:cubicBezTo>
                  <a:cubicBezTo>
                    <a:pt x="3029" y="337"/>
                    <a:pt x="3027" y="334"/>
                    <a:pt x="3027" y="331"/>
                  </a:cubicBezTo>
                  <a:cubicBezTo>
                    <a:pt x="3025" y="325"/>
                    <a:pt x="3027" y="319"/>
                    <a:pt x="3031" y="314"/>
                  </a:cubicBezTo>
                  <a:cubicBezTo>
                    <a:pt x="3034" y="311"/>
                    <a:pt x="3039" y="309"/>
                    <a:pt x="3043" y="309"/>
                  </a:cubicBezTo>
                  <a:cubicBezTo>
                    <a:pt x="3045" y="309"/>
                    <a:pt x="3046" y="310"/>
                    <a:pt x="3048" y="310"/>
                  </a:cubicBezTo>
                  <a:cubicBezTo>
                    <a:pt x="3051" y="311"/>
                    <a:pt x="3053" y="312"/>
                    <a:pt x="3056" y="314"/>
                  </a:cubicBezTo>
                  <a:cubicBezTo>
                    <a:pt x="3058" y="317"/>
                    <a:pt x="3059" y="319"/>
                    <a:pt x="3060" y="322"/>
                  </a:cubicBezTo>
                  <a:cubicBezTo>
                    <a:pt x="3060" y="323"/>
                    <a:pt x="3061" y="324"/>
                    <a:pt x="3061" y="325"/>
                  </a:cubicBezTo>
                  <a:cubicBezTo>
                    <a:pt x="3062" y="327"/>
                    <a:pt x="3062" y="330"/>
                    <a:pt x="3061" y="333"/>
                  </a:cubicBezTo>
                  <a:cubicBezTo>
                    <a:pt x="3060" y="336"/>
                    <a:pt x="3059" y="338"/>
                    <a:pt x="3057" y="340"/>
                  </a:cubicBezTo>
                  <a:cubicBezTo>
                    <a:pt x="3055" y="342"/>
                    <a:pt x="3052" y="344"/>
                    <a:pt x="3050" y="344"/>
                  </a:cubicBezTo>
                  <a:cubicBezTo>
                    <a:pt x="3048" y="345"/>
                    <a:pt x="3047" y="345"/>
                    <a:pt x="3045" y="345"/>
                  </a:cubicBezTo>
                  <a:moveTo>
                    <a:pt x="6185" y="345"/>
                  </a:moveTo>
                  <a:cubicBezTo>
                    <a:pt x="6183" y="345"/>
                    <a:pt x="6182" y="345"/>
                    <a:pt x="6180" y="344"/>
                  </a:cubicBezTo>
                  <a:cubicBezTo>
                    <a:pt x="6180" y="344"/>
                    <a:pt x="6179" y="344"/>
                    <a:pt x="6178" y="343"/>
                  </a:cubicBezTo>
                  <a:cubicBezTo>
                    <a:pt x="6175" y="343"/>
                    <a:pt x="6172" y="341"/>
                    <a:pt x="6170" y="339"/>
                  </a:cubicBezTo>
                  <a:cubicBezTo>
                    <a:pt x="6168" y="337"/>
                    <a:pt x="6167" y="334"/>
                    <a:pt x="6166" y="331"/>
                  </a:cubicBezTo>
                  <a:cubicBezTo>
                    <a:pt x="6164" y="325"/>
                    <a:pt x="6166" y="319"/>
                    <a:pt x="6170" y="314"/>
                  </a:cubicBezTo>
                  <a:cubicBezTo>
                    <a:pt x="6174" y="311"/>
                    <a:pt x="6178" y="309"/>
                    <a:pt x="6183" y="309"/>
                  </a:cubicBezTo>
                  <a:cubicBezTo>
                    <a:pt x="6184" y="309"/>
                    <a:pt x="6186" y="310"/>
                    <a:pt x="6187" y="310"/>
                  </a:cubicBezTo>
                  <a:cubicBezTo>
                    <a:pt x="6190" y="311"/>
                    <a:pt x="6193" y="312"/>
                    <a:pt x="6195" y="314"/>
                  </a:cubicBezTo>
                  <a:cubicBezTo>
                    <a:pt x="6197" y="317"/>
                    <a:pt x="6199" y="319"/>
                    <a:pt x="6199" y="322"/>
                  </a:cubicBezTo>
                  <a:cubicBezTo>
                    <a:pt x="6200" y="323"/>
                    <a:pt x="6200" y="324"/>
                    <a:pt x="6200" y="325"/>
                  </a:cubicBezTo>
                  <a:cubicBezTo>
                    <a:pt x="6201" y="327"/>
                    <a:pt x="6201" y="330"/>
                    <a:pt x="6200" y="333"/>
                  </a:cubicBezTo>
                  <a:cubicBezTo>
                    <a:pt x="6200" y="336"/>
                    <a:pt x="6198" y="338"/>
                    <a:pt x="6196" y="340"/>
                  </a:cubicBezTo>
                  <a:cubicBezTo>
                    <a:pt x="6194" y="342"/>
                    <a:pt x="6192" y="344"/>
                    <a:pt x="6189" y="344"/>
                  </a:cubicBezTo>
                  <a:cubicBezTo>
                    <a:pt x="6188" y="345"/>
                    <a:pt x="6186" y="345"/>
                    <a:pt x="6185" y="345"/>
                  </a:cubicBezTo>
                  <a:moveTo>
                    <a:pt x="4693" y="324"/>
                  </a:moveTo>
                  <a:cubicBezTo>
                    <a:pt x="4690" y="324"/>
                    <a:pt x="4688" y="323"/>
                    <a:pt x="4686" y="321"/>
                  </a:cubicBezTo>
                  <a:cubicBezTo>
                    <a:pt x="4683" y="320"/>
                    <a:pt x="4682" y="318"/>
                    <a:pt x="4681" y="315"/>
                  </a:cubicBezTo>
                  <a:cubicBezTo>
                    <a:pt x="4680" y="312"/>
                    <a:pt x="4681" y="308"/>
                    <a:pt x="4682" y="305"/>
                  </a:cubicBezTo>
                  <a:cubicBezTo>
                    <a:pt x="4683" y="305"/>
                    <a:pt x="4683" y="304"/>
                    <a:pt x="4683" y="303"/>
                  </a:cubicBezTo>
                  <a:cubicBezTo>
                    <a:pt x="4685" y="301"/>
                    <a:pt x="4687" y="299"/>
                    <a:pt x="4689" y="298"/>
                  </a:cubicBezTo>
                  <a:cubicBezTo>
                    <a:pt x="4690" y="297"/>
                    <a:pt x="4691" y="296"/>
                    <a:pt x="4693" y="295"/>
                  </a:cubicBezTo>
                  <a:cubicBezTo>
                    <a:pt x="4694" y="294"/>
                    <a:pt x="4696" y="294"/>
                    <a:pt x="4698" y="294"/>
                  </a:cubicBezTo>
                  <a:cubicBezTo>
                    <a:pt x="4700" y="294"/>
                    <a:pt x="4703" y="295"/>
                    <a:pt x="4704" y="296"/>
                  </a:cubicBezTo>
                  <a:cubicBezTo>
                    <a:pt x="4708" y="299"/>
                    <a:pt x="4709" y="303"/>
                    <a:pt x="4708" y="307"/>
                  </a:cubicBezTo>
                  <a:cubicBezTo>
                    <a:pt x="4708" y="309"/>
                    <a:pt x="4708" y="310"/>
                    <a:pt x="4707" y="312"/>
                  </a:cubicBezTo>
                  <a:cubicBezTo>
                    <a:pt x="4706" y="316"/>
                    <a:pt x="4704" y="318"/>
                    <a:pt x="4702" y="320"/>
                  </a:cubicBezTo>
                  <a:cubicBezTo>
                    <a:pt x="4700" y="323"/>
                    <a:pt x="4696" y="324"/>
                    <a:pt x="4693" y="324"/>
                  </a:cubicBezTo>
                  <a:moveTo>
                    <a:pt x="7832" y="324"/>
                  </a:moveTo>
                  <a:cubicBezTo>
                    <a:pt x="7830" y="324"/>
                    <a:pt x="7827" y="323"/>
                    <a:pt x="7825" y="321"/>
                  </a:cubicBezTo>
                  <a:cubicBezTo>
                    <a:pt x="7823" y="320"/>
                    <a:pt x="7821" y="318"/>
                    <a:pt x="7820" y="315"/>
                  </a:cubicBezTo>
                  <a:cubicBezTo>
                    <a:pt x="7819" y="312"/>
                    <a:pt x="7820" y="308"/>
                    <a:pt x="7822" y="305"/>
                  </a:cubicBezTo>
                  <a:cubicBezTo>
                    <a:pt x="7822" y="305"/>
                    <a:pt x="7822" y="304"/>
                    <a:pt x="7823" y="303"/>
                  </a:cubicBezTo>
                  <a:cubicBezTo>
                    <a:pt x="7824" y="301"/>
                    <a:pt x="7826" y="299"/>
                    <a:pt x="7828" y="298"/>
                  </a:cubicBezTo>
                  <a:cubicBezTo>
                    <a:pt x="7829" y="297"/>
                    <a:pt x="7831" y="296"/>
                    <a:pt x="7832" y="295"/>
                  </a:cubicBezTo>
                  <a:cubicBezTo>
                    <a:pt x="7833" y="294"/>
                    <a:pt x="7835" y="294"/>
                    <a:pt x="7837" y="294"/>
                  </a:cubicBezTo>
                  <a:cubicBezTo>
                    <a:pt x="7839" y="294"/>
                    <a:pt x="7842" y="295"/>
                    <a:pt x="7844" y="296"/>
                  </a:cubicBezTo>
                  <a:cubicBezTo>
                    <a:pt x="7847" y="299"/>
                    <a:pt x="7848" y="303"/>
                    <a:pt x="7848" y="307"/>
                  </a:cubicBezTo>
                  <a:cubicBezTo>
                    <a:pt x="7847" y="309"/>
                    <a:pt x="7847" y="310"/>
                    <a:pt x="7847" y="312"/>
                  </a:cubicBezTo>
                  <a:cubicBezTo>
                    <a:pt x="7846" y="316"/>
                    <a:pt x="7844" y="318"/>
                    <a:pt x="7841" y="320"/>
                  </a:cubicBezTo>
                  <a:cubicBezTo>
                    <a:pt x="7839" y="323"/>
                    <a:pt x="7836" y="324"/>
                    <a:pt x="7832" y="324"/>
                  </a:cubicBezTo>
                  <a:moveTo>
                    <a:pt x="2406" y="319"/>
                  </a:moveTo>
                  <a:cubicBezTo>
                    <a:pt x="2369" y="319"/>
                    <a:pt x="2369" y="262"/>
                    <a:pt x="2406" y="262"/>
                  </a:cubicBezTo>
                  <a:cubicBezTo>
                    <a:pt x="2442" y="262"/>
                    <a:pt x="2442" y="319"/>
                    <a:pt x="2406" y="319"/>
                  </a:cubicBezTo>
                  <a:moveTo>
                    <a:pt x="1984" y="290"/>
                  </a:moveTo>
                  <a:cubicBezTo>
                    <a:pt x="1983" y="290"/>
                    <a:pt x="1982" y="290"/>
                    <a:pt x="1981" y="289"/>
                  </a:cubicBezTo>
                  <a:cubicBezTo>
                    <a:pt x="1979" y="289"/>
                    <a:pt x="1977" y="288"/>
                    <a:pt x="1975" y="287"/>
                  </a:cubicBezTo>
                  <a:cubicBezTo>
                    <a:pt x="1968" y="283"/>
                    <a:pt x="1968" y="274"/>
                    <a:pt x="1972" y="268"/>
                  </a:cubicBezTo>
                  <a:cubicBezTo>
                    <a:pt x="1976" y="264"/>
                    <a:pt x="1981" y="261"/>
                    <a:pt x="1987" y="261"/>
                  </a:cubicBezTo>
                  <a:cubicBezTo>
                    <a:pt x="1987" y="261"/>
                    <a:pt x="1987" y="261"/>
                    <a:pt x="1987" y="261"/>
                  </a:cubicBezTo>
                  <a:cubicBezTo>
                    <a:pt x="1990" y="261"/>
                    <a:pt x="1993" y="262"/>
                    <a:pt x="1996" y="263"/>
                  </a:cubicBezTo>
                  <a:cubicBezTo>
                    <a:pt x="1997" y="264"/>
                    <a:pt x="1999" y="266"/>
                    <a:pt x="2000" y="267"/>
                  </a:cubicBezTo>
                  <a:cubicBezTo>
                    <a:pt x="2000" y="267"/>
                    <a:pt x="2000" y="268"/>
                    <a:pt x="2001" y="268"/>
                  </a:cubicBezTo>
                  <a:cubicBezTo>
                    <a:pt x="2003" y="270"/>
                    <a:pt x="2004" y="275"/>
                    <a:pt x="2002" y="278"/>
                  </a:cubicBezTo>
                  <a:cubicBezTo>
                    <a:pt x="2002" y="279"/>
                    <a:pt x="2001" y="279"/>
                    <a:pt x="2001" y="279"/>
                  </a:cubicBezTo>
                  <a:cubicBezTo>
                    <a:pt x="2002" y="279"/>
                    <a:pt x="2002" y="279"/>
                    <a:pt x="2002" y="279"/>
                  </a:cubicBezTo>
                  <a:cubicBezTo>
                    <a:pt x="2001" y="281"/>
                    <a:pt x="2000" y="283"/>
                    <a:pt x="1998" y="284"/>
                  </a:cubicBezTo>
                  <a:cubicBezTo>
                    <a:pt x="1997" y="286"/>
                    <a:pt x="1995" y="287"/>
                    <a:pt x="1993" y="288"/>
                  </a:cubicBezTo>
                  <a:cubicBezTo>
                    <a:pt x="1990" y="289"/>
                    <a:pt x="1987" y="290"/>
                    <a:pt x="1984" y="290"/>
                  </a:cubicBezTo>
                  <a:moveTo>
                    <a:pt x="3425" y="290"/>
                  </a:moveTo>
                  <a:cubicBezTo>
                    <a:pt x="3423" y="290"/>
                    <a:pt x="3422" y="290"/>
                    <a:pt x="3421" y="289"/>
                  </a:cubicBezTo>
                  <a:cubicBezTo>
                    <a:pt x="3419" y="289"/>
                    <a:pt x="3417" y="288"/>
                    <a:pt x="3415" y="287"/>
                  </a:cubicBezTo>
                  <a:cubicBezTo>
                    <a:pt x="3408" y="283"/>
                    <a:pt x="3408" y="274"/>
                    <a:pt x="3413" y="268"/>
                  </a:cubicBezTo>
                  <a:cubicBezTo>
                    <a:pt x="3417" y="264"/>
                    <a:pt x="3421" y="261"/>
                    <a:pt x="3427" y="261"/>
                  </a:cubicBezTo>
                  <a:cubicBezTo>
                    <a:pt x="3427" y="261"/>
                    <a:pt x="3427" y="261"/>
                    <a:pt x="3427" y="261"/>
                  </a:cubicBezTo>
                  <a:cubicBezTo>
                    <a:pt x="3430" y="261"/>
                    <a:pt x="3433" y="262"/>
                    <a:pt x="3436" y="263"/>
                  </a:cubicBezTo>
                  <a:cubicBezTo>
                    <a:pt x="3438" y="264"/>
                    <a:pt x="3439" y="266"/>
                    <a:pt x="3441" y="267"/>
                  </a:cubicBezTo>
                  <a:cubicBezTo>
                    <a:pt x="3441" y="268"/>
                    <a:pt x="3441" y="268"/>
                    <a:pt x="3441" y="268"/>
                  </a:cubicBezTo>
                  <a:cubicBezTo>
                    <a:pt x="3444" y="270"/>
                    <a:pt x="3444" y="275"/>
                    <a:pt x="3442" y="278"/>
                  </a:cubicBezTo>
                  <a:cubicBezTo>
                    <a:pt x="3442" y="279"/>
                    <a:pt x="3442" y="279"/>
                    <a:pt x="3442" y="279"/>
                  </a:cubicBezTo>
                  <a:cubicBezTo>
                    <a:pt x="3442" y="279"/>
                    <a:pt x="3442" y="279"/>
                    <a:pt x="3442" y="279"/>
                  </a:cubicBezTo>
                  <a:cubicBezTo>
                    <a:pt x="3442" y="281"/>
                    <a:pt x="3441" y="283"/>
                    <a:pt x="3439" y="284"/>
                  </a:cubicBezTo>
                  <a:cubicBezTo>
                    <a:pt x="3437" y="286"/>
                    <a:pt x="3435" y="287"/>
                    <a:pt x="3433" y="288"/>
                  </a:cubicBezTo>
                  <a:cubicBezTo>
                    <a:pt x="3430" y="289"/>
                    <a:pt x="3428" y="290"/>
                    <a:pt x="3425" y="290"/>
                  </a:cubicBezTo>
                  <a:moveTo>
                    <a:pt x="6564" y="290"/>
                  </a:moveTo>
                  <a:cubicBezTo>
                    <a:pt x="6563" y="290"/>
                    <a:pt x="6562" y="290"/>
                    <a:pt x="6560" y="289"/>
                  </a:cubicBezTo>
                  <a:cubicBezTo>
                    <a:pt x="6558" y="289"/>
                    <a:pt x="6556" y="288"/>
                    <a:pt x="6555" y="287"/>
                  </a:cubicBezTo>
                  <a:cubicBezTo>
                    <a:pt x="6547" y="283"/>
                    <a:pt x="6547" y="274"/>
                    <a:pt x="6552" y="268"/>
                  </a:cubicBezTo>
                  <a:cubicBezTo>
                    <a:pt x="6556" y="264"/>
                    <a:pt x="6560" y="261"/>
                    <a:pt x="6566" y="261"/>
                  </a:cubicBezTo>
                  <a:cubicBezTo>
                    <a:pt x="6566" y="261"/>
                    <a:pt x="6566" y="261"/>
                    <a:pt x="6566" y="261"/>
                  </a:cubicBezTo>
                  <a:cubicBezTo>
                    <a:pt x="6569" y="261"/>
                    <a:pt x="6573" y="262"/>
                    <a:pt x="6575" y="263"/>
                  </a:cubicBezTo>
                  <a:cubicBezTo>
                    <a:pt x="6577" y="264"/>
                    <a:pt x="6579" y="266"/>
                    <a:pt x="6580" y="267"/>
                  </a:cubicBezTo>
                  <a:cubicBezTo>
                    <a:pt x="6580" y="268"/>
                    <a:pt x="6580" y="268"/>
                    <a:pt x="6580" y="268"/>
                  </a:cubicBezTo>
                  <a:cubicBezTo>
                    <a:pt x="6583" y="270"/>
                    <a:pt x="6583" y="275"/>
                    <a:pt x="6582" y="278"/>
                  </a:cubicBezTo>
                  <a:cubicBezTo>
                    <a:pt x="6581" y="279"/>
                    <a:pt x="6581" y="279"/>
                    <a:pt x="6581" y="279"/>
                  </a:cubicBezTo>
                  <a:cubicBezTo>
                    <a:pt x="6581" y="279"/>
                    <a:pt x="6581" y="279"/>
                    <a:pt x="6582" y="279"/>
                  </a:cubicBezTo>
                  <a:cubicBezTo>
                    <a:pt x="6581" y="281"/>
                    <a:pt x="6580" y="283"/>
                    <a:pt x="6578" y="284"/>
                  </a:cubicBezTo>
                  <a:cubicBezTo>
                    <a:pt x="6576" y="286"/>
                    <a:pt x="6575" y="287"/>
                    <a:pt x="6572" y="288"/>
                  </a:cubicBezTo>
                  <a:cubicBezTo>
                    <a:pt x="6570" y="289"/>
                    <a:pt x="6567" y="290"/>
                    <a:pt x="6564" y="290"/>
                  </a:cubicBezTo>
                  <a:moveTo>
                    <a:pt x="2856" y="257"/>
                  </a:moveTo>
                  <a:cubicBezTo>
                    <a:pt x="2856" y="257"/>
                    <a:pt x="2857" y="256"/>
                    <a:pt x="2857" y="256"/>
                  </a:cubicBezTo>
                  <a:cubicBezTo>
                    <a:pt x="2858" y="255"/>
                    <a:pt x="2859" y="254"/>
                    <a:pt x="2861" y="254"/>
                  </a:cubicBezTo>
                  <a:cubicBezTo>
                    <a:pt x="2862" y="253"/>
                    <a:pt x="2864" y="253"/>
                    <a:pt x="2866" y="253"/>
                  </a:cubicBezTo>
                  <a:cubicBezTo>
                    <a:pt x="2868" y="253"/>
                    <a:pt x="2869" y="253"/>
                    <a:pt x="2871" y="254"/>
                  </a:cubicBezTo>
                  <a:cubicBezTo>
                    <a:pt x="2873" y="255"/>
                    <a:pt x="2875" y="257"/>
                    <a:pt x="2875" y="260"/>
                  </a:cubicBezTo>
                  <a:cubicBezTo>
                    <a:pt x="2877" y="267"/>
                    <a:pt x="2872" y="272"/>
                    <a:pt x="2866" y="273"/>
                  </a:cubicBezTo>
                  <a:cubicBezTo>
                    <a:pt x="2865" y="273"/>
                    <a:pt x="2865" y="273"/>
                    <a:pt x="2865" y="273"/>
                  </a:cubicBezTo>
                  <a:cubicBezTo>
                    <a:pt x="2864" y="273"/>
                    <a:pt x="2863" y="272"/>
                    <a:pt x="2861" y="272"/>
                  </a:cubicBezTo>
                  <a:cubicBezTo>
                    <a:pt x="2861" y="272"/>
                    <a:pt x="2859" y="272"/>
                    <a:pt x="2860" y="272"/>
                  </a:cubicBezTo>
                  <a:cubicBezTo>
                    <a:pt x="2860" y="272"/>
                    <a:pt x="2860" y="272"/>
                    <a:pt x="2860" y="272"/>
                  </a:cubicBezTo>
                  <a:cubicBezTo>
                    <a:pt x="2858" y="272"/>
                    <a:pt x="2857" y="272"/>
                    <a:pt x="2855" y="272"/>
                  </a:cubicBezTo>
                  <a:cubicBezTo>
                    <a:pt x="2855" y="272"/>
                    <a:pt x="2855" y="272"/>
                    <a:pt x="2854" y="272"/>
                  </a:cubicBezTo>
                  <a:cubicBezTo>
                    <a:pt x="2848" y="272"/>
                    <a:pt x="2845" y="262"/>
                    <a:pt x="2851" y="259"/>
                  </a:cubicBezTo>
                  <a:cubicBezTo>
                    <a:pt x="2853" y="259"/>
                    <a:pt x="2855" y="258"/>
                    <a:pt x="2856" y="257"/>
                  </a:cubicBezTo>
                  <a:cubicBezTo>
                    <a:pt x="2856" y="257"/>
                    <a:pt x="2856" y="257"/>
                    <a:pt x="2856" y="257"/>
                  </a:cubicBezTo>
                  <a:moveTo>
                    <a:pt x="5995" y="257"/>
                  </a:moveTo>
                  <a:cubicBezTo>
                    <a:pt x="5995" y="257"/>
                    <a:pt x="5996" y="256"/>
                    <a:pt x="5996" y="256"/>
                  </a:cubicBezTo>
                  <a:cubicBezTo>
                    <a:pt x="5998" y="255"/>
                    <a:pt x="5999" y="254"/>
                    <a:pt x="6000" y="254"/>
                  </a:cubicBezTo>
                  <a:cubicBezTo>
                    <a:pt x="6002" y="253"/>
                    <a:pt x="6004" y="253"/>
                    <a:pt x="6005" y="253"/>
                  </a:cubicBezTo>
                  <a:cubicBezTo>
                    <a:pt x="6007" y="253"/>
                    <a:pt x="6009" y="253"/>
                    <a:pt x="6010" y="254"/>
                  </a:cubicBezTo>
                  <a:cubicBezTo>
                    <a:pt x="6012" y="255"/>
                    <a:pt x="6014" y="257"/>
                    <a:pt x="6015" y="260"/>
                  </a:cubicBezTo>
                  <a:cubicBezTo>
                    <a:pt x="6017" y="267"/>
                    <a:pt x="6011" y="272"/>
                    <a:pt x="6005" y="273"/>
                  </a:cubicBezTo>
                  <a:cubicBezTo>
                    <a:pt x="6005" y="273"/>
                    <a:pt x="6005" y="273"/>
                    <a:pt x="6004" y="273"/>
                  </a:cubicBezTo>
                  <a:cubicBezTo>
                    <a:pt x="6003" y="273"/>
                    <a:pt x="6002" y="272"/>
                    <a:pt x="6001" y="272"/>
                  </a:cubicBezTo>
                  <a:cubicBezTo>
                    <a:pt x="6000" y="272"/>
                    <a:pt x="5998" y="272"/>
                    <a:pt x="6000" y="272"/>
                  </a:cubicBezTo>
                  <a:cubicBezTo>
                    <a:pt x="6000" y="272"/>
                    <a:pt x="6000" y="272"/>
                    <a:pt x="6000" y="272"/>
                  </a:cubicBezTo>
                  <a:cubicBezTo>
                    <a:pt x="5998" y="272"/>
                    <a:pt x="5996" y="272"/>
                    <a:pt x="5994" y="272"/>
                  </a:cubicBezTo>
                  <a:cubicBezTo>
                    <a:pt x="5994" y="272"/>
                    <a:pt x="5994" y="272"/>
                    <a:pt x="5994" y="272"/>
                  </a:cubicBezTo>
                  <a:cubicBezTo>
                    <a:pt x="5987" y="272"/>
                    <a:pt x="5984" y="262"/>
                    <a:pt x="5991" y="259"/>
                  </a:cubicBezTo>
                  <a:cubicBezTo>
                    <a:pt x="5992" y="259"/>
                    <a:pt x="5994" y="258"/>
                    <a:pt x="5995" y="257"/>
                  </a:cubicBezTo>
                  <a:cubicBezTo>
                    <a:pt x="5995" y="257"/>
                    <a:pt x="5995" y="257"/>
                    <a:pt x="5995" y="257"/>
                  </a:cubicBezTo>
                  <a:moveTo>
                    <a:pt x="2506" y="283"/>
                  </a:moveTo>
                  <a:cubicBezTo>
                    <a:pt x="2504" y="283"/>
                    <a:pt x="2501" y="282"/>
                    <a:pt x="2499" y="281"/>
                  </a:cubicBezTo>
                  <a:cubicBezTo>
                    <a:pt x="2498" y="281"/>
                    <a:pt x="2496" y="280"/>
                    <a:pt x="2495" y="279"/>
                  </a:cubicBezTo>
                  <a:cubicBezTo>
                    <a:pt x="2493" y="277"/>
                    <a:pt x="2492" y="276"/>
                    <a:pt x="2490" y="273"/>
                  </a:cubicBezTo>
                  <a:cubicBezTo>
                    <a:pt x="2490" y="272"/>
                    <a:pt x="2489" y="270"/>
                    <a:pt x="2489" y="269"/>
                  </a:cubicBezTo>
                  <a:cubicBezTo>
                    <a:pt x="2488" y="264"/>
                    <a:pt x="2488" y="264"/>
                    <a:pt x="2488" y="264"/>
                  </a:cubicBezTo>
                  <a:cubicBezTo>
                    <a:pt x="2488" y="261"/>
                    <a:pt x="2488" y="259"/>
                    <a:pt x="2490" y="257"/>
                  </a:cubicBezTo>
                  <a:cubicBezTo>
                    <a:pt x="2490" y="255"/>
                    <a:pt x="2491" y="254"/>
                    <a:pt x="2492" y="253"/>
                  </a:cubicBezTo>
                  <a:cubicBezTo>
                    <a:pt x="2493" y="251"/>
                    <a:pt x="2495" y="249"/>
                    <a:pt x="2497" y="248"/>
                  </a:cubicBezTo>
                  <a:cubicBezTo>
                    <a:pt x="2499" y="247"/>
                    <a:pt x="2500" y="247"/>
                    <a:pt x="2502" y="246"/>
                  </a:cubicBezTo>
                  <a:cubicBezTo>
                    <a:pt x="2506" y="245"/>
                    <a:pt x="2506" y="245"/>
                    <a:pt x="2506" y="245"/>
                  </a:cubicBezTo>
                  <a:cubicBezTo>
                    <a:pt x="2507" y="245"/>
                    <a:pt x="2507" y="245"/>
                    <a:pt x="2507" y="245"/>
                  </a:cubicBezTo>
                  <a:cubicBezTo>
                    <a:pt x="2509" y="245"/>
                    <a:pt x="2512" y="246"/>
                    <a:pt x="2514" y="247"/>
                  </a:cubicBezTo>
                  <a:cubicBezTo>
                    <a:pt x="2515" y="248"/>
                    <a:pt x="2517" y="248"/>
                    <a:pt x="2518" y="249"/>
                  </a:cubicBezTo>
                  <a:cubicBezTo>
                    <a:pt x="2518" y="250"/>
                    <a:pt x="2518" y="250"/>
                    <a:pt x="2518" y="250"/>
                  </a:cubicBezTo>
                  <a:cubicBezTo>
                    <a:pt x="2519" y="250"/>
                    <a:pt x="2520" y="251"/>
                    <a:pt x="2521" y="252"/>
                  </a:cubicBezTo>
                  <a:cubicBezTo>
                    <a:pt x="2523" y="253"/>
                    <a:pt x="2524" y="254"/>
                    <a:pt x="2525" y="256"/>
                  </a:cubicBezTo>
                  <a:cubicBezTo>
                    <a:pt x="2527" y="259"/>
                    <a:pt x="2527" y="261"/>
                    <a:pt x="2528" y="264"/>
                  </a:cubicBezTo>
                  <a:cubicBezTo>
                    <a:pt x="2528" y="266"/>
                    <a:pt x="2527" y="268"/>
                    <a:pt x="2526" y="270"/>
                  </a:cubicBezTo>
                  <a:cubicBezTo>
                    <a:pt x="2526" y="271"/>
                    <a:pt x="2525" y="273"/>
                    <a:pt x="2524" y="274"/>
                  </a:cubicBezTo>
                  <a:cubicBezTo>
                    <a:pt x="2523" y="275"/>
                    <a:pt x="2522" y="277"/>
                    <a:pt x="2520" y="278"/>
                  </a:cubicBezTo>
                  <a:cubicBezTo>
                    <a:pt x="2519" y="278"/>
                    <a:pt x="2519" y="278"/>
                    <a:pt x="2518" y="278"/>
                  </a:cubicBezTo>
                  <a:cubicBezTo>
                    <a:pt x="2517" y="279"/>
                    <a:pt x="2517" y="280"/>
                    <a:pt x="2516" y="280"/>
                  </a:cubicBezTo>
                  <a:cubicBezTo>
                    <a:pt x="2514" y="281"/>
                    <a:pt x="2513" y="281"/>
                    <a:pt x="2511" y="282"/>
                  </a:cubicBezTo>
                  <a:cubicBezTo>
                    <a:pt x="2510" y="282"/>
                    <a:pt x="2508" y="282"/>
                    <a:pt x="2506" y="283"/>
                  </a:cubicBezTo>
                  <a:cubicBezTo>
                    <a:pt x="2506" y="283"/>
                    <a:pt x="2506" y="283"/>
                    <a:pt x="2506" y="283"/>
                  </a:cubicBezTo>
                  <a:moveTo>
                    <a:pt x="4215" y="265"/>
                  </a:moveTo>
                  <a:cubicBezTo>
                    <a:pt x="4212" y="265"/>
                    <a:pt x="4210" y="264"/>
                    <a:pt x="4208" y="263"/>
                  </a:cubicBezTo>
                  <a:cubicBezTo>
                    <a:pt x="4200" y="259"/>
                    <a:pt x="4200" y="247"/>
                    <a:pt x="4208" y="244"/>
                  </a:cubicBezTo>
                  <a:cubicBezTo>
                    <a:pt x="4208" y="243"/>
                    <a:pt x="4209" y="243"/>
                    <a:pt x="4209" y="243"/>
                  </a:cubicBezTo>
                  <a:cubicBezTo>
                    <a:pt x="4211" y="242"/>
                    <a:pt x="4213" y="241"/>
                    <a:pt x="4215" y="241"/>
                  </a:cubicBezTo>
                  <a:cubicBezTo>
                    <a:pt x="4216" y="241"/>
                    <a:pt x="4216" y="241"/>
                    <a:pt x="4216" y="241"/>
                  </a:cubicBezTo>
                  <a:cubicBezTo>
                    <a:pt x="4219" y="241"/>
                    <a:pt x="4222" y="243"/>
                    <a:pt x="4225" y="246"/>
                  </a:cubicBezTo>
                  <a:cubicBezTo>
                    <a:pt x="4227" y="248"/>
                    <a:pt x="4228" y="250"/>
                    <a:pt x="4228" y="253"/>
                  </a:cubicBezTo>
                  <a:cubicBezTo>
                    <a:pt x="4228" y="256"/>
                    <a:pt x="4227" y="258"/>
                    <a:pt x="4225" y="260"/>
                  </a:cubicBezTo>
                  <a:cubicBezTo>
                    <a:pt x="4222" y="263"/>
                    <a:pt x="4219" y="265"/>
                    <a:pt x="4215" y="265"/>
                  </a:cubicBezTo>
                  <a:cubicBezTo>
                    <a:pt x="4215" y="265"/>
                    <a:pt x="4215" y="265"/>
                    <a:pt x="4215" y="265"/>
                  </a:cubicBezTo>
                  <a:moveTo>
                    <a:pt x="7355" y="265"/>
                  </a:moveTo>
                  <a:cubicBezTo>
                    <a:pt x="7352" y="265"/>
                    <a:pt x="7349" y="264"/>
                    <a:pt x="7347" y="263"/>
                  </a:cubicBezTo>
                  <a:cubicBezTo>
                    <a:pt x="7340" y="259"/>
                    <a:pt x="7340" y="247"/>
                    <a:pt x="7347" y="244"/>
                  </a:cubicBezTo>
                  <a:cubicBezTo>
                    <a:pt x="7347" y="243"/>
                    <a:pt x="7348" y="243"/>
                    <a:pt x="7348" y="243"/>
                  </a:cubicBezTo>
                  <a:cubicBezTo>
                    <a:pt x="7350" y="242"/>
                    <a:pt x="7352" y="241"/>
                    <a:pt x="7355" y="241"/>
                  </a:cubicBezTo>
                  <a:cubicBezTo>
                    <a:pt x="7355" y="241"/>
                    <a:pt x="7355" y="241"/>
                    <a:pt x="7355" y="241"/>
                  </a:cubicBezTo>
                  <a:cubicBezTo>
                    <a:pt x="7359" y="241"/>
                    <a:pt x="7362" y="243"/>
                    <a:pt x="7364" y="246"/>
                  </a:cubicBezTo>
                  <a:cubicBezTo>
                    <a:pt x="7366" y="248"/>
                    <a:pt x="7367" y="250"/>
                    <a:pt x="7367" y="253"/>
                  </a:cubicBezTo>
                  <a:cubicBezTo>
                    <a:pt x="7367" y="256"/>
                    <a:pt x="7366" y="258"/>
                    <a:pt x="7364" y="260"/>
                  </a:cubicBezTo>
                  <a:cubicBezTo>
                    <a:pt x="7362" y="263"/>
                    <a:pt x="7358" y="265"/>
                    <a:pt x="7355" y="265"/>
                  </a:cubicBezTo>
                  <a:cubicBezTo>
                    <a:pt x="7355" y="265"/>
                    <a:pt x="7355" y="265"/>
                    <a:pt x="7355" y="265"/>
                  </a:cubicBezTo>
                  <a:moveTo>
                    <a:pt x="1702" y="289"/>
                  </a:moveTo>
                  <a:cubicBezTo>
                    <a:pt x="1702" y="289"/>
                    <a:pt x="1702" y="289"/>
                    <a:pt x="1701" y="289"/>
                  </a:cubicBezTo>
                  <a:cubicBezTo>
                    <a:pt x="1697" y="289"/>
                    <a:pt x="1693" y="288"/>
                    <a:pt x="1689" y="286"/>
                  </a:cubicBezTo>
                  <a:cubicBezTo>
                    <a:pt x="1687" y="285"/>
                    <a:pt x="1686" y="283"/>
                    <a:pt x="1684" y="282"/>
                  </a:cubicBezTo>
                  <a:cubicBezTo>
                    <a:pt x="1681" y="279"/>
                    <a:pt x="1679" y="275"/>
                    <a:pt x="1678" y="271"/>
                  </a:cubicBezTo>
                  <a:cubicBezTo>
                    <a:pt x="1677" y="269"/>
                    <a:pt x="1677" y="267"/>
                    <a:pt x="1677" y="265"/>
                  </a:cubicBezTo>
                  <a:cubicBezTo>
                    <a:pt x="1677" y="261"/>
                    <a:pt x="1677" y="258"/>
                    <a:pt x="1679" y="255"/>
                  </a:cubicBezTo>
                  <a:cubicBezTo>
                    <a:pt x="1680" y="252"/>
                    <a:pt x="1682" y="250"/>
                    <a:pt x="1684" y="248"/>
                  </a:cubicBezTo>
                  <a:cubicBezTo>
                    <a:pt x="1686" y="245"/>
                    <a:pt x="1689" y="243"/>
                    <a:pt x="1692" y="243"/>
                  </a:cubicBezTo>
                  <a:cubicBezTo>
                    <a:pt x="1695" y="241"/>
                    <a:pt x="1697" y="240"/>
                    <a:pt x="1700" y="240"/>
                  </a:cubicBezTo>
                  <a:cubicBezTo>
                    <a:pt x="1701" y="240"/>
                    <a:pt x="1701" y="240"/>
                    <a:pt x="1701" y="240"/>
                  </a:cubicBezTo>
                  <a:cubicBezTo>
                    <a:pt x="1706" y="240"/>
                    <a:pt x="1710" y="242"/>
                    <a:pt x="1714" y="244"/>
                  </a:cubicBezTo>
                  <a:cubicBezTo>
                    <a:pt x="1715" y="245"/>
                    <a:pt x="1717" y="246"/>
                    <a:pt x="1718" y="248"/>
                  </a:cubicBezTo>
                  <a:cubicBezTo>
                    <a:pt x="1722" y="251"/>
                    <a:pt x="1724" y="254"/>
                    <a:pt x="1725" y="258"/>
                  </a:cubicBezTo>
                  <a:cubicBezTo>
                    <a:pt x="1725" y="260"/>
                    <a:pt x="1725" y="263"/>
                    <a:pt x="1726" y="265"/>
                  </a:cubicBezTo>
                  <a:cubicBezTo>
                    <a:pt x="1726" y="268"/>
                    <a:pt x="1725" y="271"/>
                    <a:pt x="1724" y="274"/>
                  </a:cubicBezTo>
                  <a:cubicBezTo>
                    <a:pt x="1723" y="277"/>
                    <a:pt x="1721" y="280"/>
                    <a:pt x="1718" y="282"/>
                  </a:cubicBezTo>
                  <a:cubicBezTo>
                    <a:pt x="1716" y="284"/>
                    <a:pt x="1714" y="286"/>
                    <a:pt x="1711" y="287"/>
                  </a:cubicBezTo>
                  <a:cubicBezTo>
                    <a:pt x="1708" y="289"/>
                    <a:pt x="1705" y="289"/>
                    <a:pt x="1702" y="289"/>
                  </a:cubicBezTo>
                  <a:moveTo>
                    <a:pt x="3142" y="289"/>
                  </a:moveTo>
                  <a:cubicBezTo>
                    <a:pt x="3142" y="289"/>
                    <a:pt x="3142" y="289"/>
                    <a:pt x="3142" y="289"/>
                  </a:cubicBezTo>
                  <a:cubicBezTo>
                    <a:pt x="3137" y="289"/>
                    <a:pt x="3133" y="288"/>
                    <a:pt x="3129" y="286"/>
                  </a:cubicBezTo>
                  <a:cubicBezTo>
                    <a:pt x="3128" y="285"/>
                    <a:pt x="3126" y="283"/>
                    <a:pt x="3124" y="282"/>
                  </a:cubicBezTo>
                  <a:cubicBezTo>
                    <a:pt x="3121" y="279"/>
                    <a:pt x="3119" y="275"/>
                    <a:pt x="3118" y="271"/>
                  </a:cubicBezTo>
                  <a:cubicBezTo>
                    <a:pt x="3118" y="269"/>
                    <a:pt x="3118" y="267"/>
                    <a:pt x="3117" y="265"/>
                  </a:cubicBezTo>
                  <a:cubicBezTo>
                    <a:pt x="3117" y="261"/>
                    <a:pt x="3118" y="258"/>
                    <a:pt x="3119" y="255"/>
                  </a:cubicBezTo>
                  <a:cubicBezTo>
                    <a:pt x="3120" y="252"/>
                    <a:pt x="3122" y="250"/>
                    <a:pt x="3124" y="248"/>
                  </a:cubicBezTo>
                  <a:cubicBezTo>
                    <a:pt x="3127" y="245"/>
                    <a:pt x="3129" y="243"/>
                    <a:pt x="3132" y="243"/>
                  </a:cubicBezTo>
                  <a:cubicBezTo>
                    <a:pt x="3135" y="241"/>
                    <a:pt x="3138" y="240"/>
                    <a:pt x="3141" y="240"/>
                  </a:cubicBezTo>
                  <a:cubicBezTo>
                    <a:pt x="3141" y="240"/>
                    <a:pt x="3141" y="240"/>
                    <a:pt x="3142" y="240"/>
                  </a:cubicBezTo>
                  <a:cubicBezTo>
                    <a:pt x="3146" y="240"/>
                    <a:pt x="3150" y="242"/>
                    <a:pt x="3154" y="244"/>
                  </a:cubicBezTo>
                  <a:cubicBezTo>
                    <a:pt x="3156" y="245"/>
                    <a:pt x="3157" y="246"/>
                    <a:pt x="3159" y="248"/>
                  </a:cubicBezTo>
                  <a:cubicBezTo>
                    <a:pt x="3162" y="251"/>
                    <a:pt x="3164" y="254"/>
                    <a:pt x="3165" y="258"/>
                  </a:cubicBezTo>
                  <a:cubicBezTo>
                    <a:pt x="3165" y="260"/>
                    <a:pt x="3166" y="263"/>
                    <a:pt x="3166" y="265"/>
                  </a:cubicBezTo>
                  <a:cubicBezTo>
                    <a:pt x="3166" y="268"/>
                    <a:pt x="3166" y="271"/>
                    <a:pt x="3164" y="274"/>
                  </a:cubicBezTo>
                  <a:cubicBezTo>
                    <a:pt x="3163" y="277"/>
                    <a:pt x="3161" y="280"/>
                    <a:pt x="3159" y="282"/>
                  </a:cubicBezTo>
                  <a:cubicBezTo>
                    <a:pt x="3157" y="284"/>
                    <a:pt x="3154" y="286"/>
                    <a:pt x="3151" y="287"/>
                  </a:cubicBezTo>
                  <a:cubicBezTo>
                    <a:pt x="3148" y="289"/>
                    <a:pt x="3146" y="289"/>
                    <a:pt x="3142" y="289"/>
                  </a:cubicBezTo>
                  <a:moveTo>
                    <a:pt x="6282" y="289"/>
                  </a:moveTo>
                  <a:cubicBezTo>
                    <a:pt x="6281" y="289"/>
                    <a:pt x="6281" y="289"/>
                    <a:pt x="6281" y="289"/>
                  </a:cubicBezTo>
                  <a:cubicBezTo>
                    <a:pt x="6277" y="289"/>
                    <a:pt x="6272" y="288"/>
                    <a:pt x="6269" y="286"/>
                  </a:cubicBezTo>
                  <a:cubicBezTo>
                    <a:pt x="6267" y="285"/>
                    <a:pt x="6265" y="283"/>
                    <a:pt x="6264" y="282"/>
                  </a:cubicBezTo>
                  <a:cubicBezTo>
                    <a:pt x="6261" y="279"/>
                    <a:pt x="6259" y="275"/>
                    <a:pt x="6257" y="271"/>
                  </a:cubicBezTo>
                  <a:cubicBezTo>
                    <a:pt x="6257" y="269"/>
                    <a:pt x="6257" y="267"/>
                    <a:pt x="6257" y="265"/>
                  </a:cubicBezTo>
                  <a:cubicBezTo>
                    <a:pt x="6256" y="261"/>
                    <a:pt x="6257" y="258"/>
                    <a:pt x="6259" y="255"/>
                  </a:cubicBezTo>
                  <a:cubicBezTo>
                    <a:pt x="6260" y="252"/>
                    <a:pt x="6261" y="250"/>
                    <a:pt x="6264" y="248"/>
                  </a:cubicBezTo>
                  <a:cubicBezTo>
                    <a:pt x="6266" y="245"/>
                    <a:pt x="6269" y="243"/>
                    <a:pt x="6272" y="243"/>
                  </a:cubicBezTo>
                  <a:cubicBezTo>
                    <a:pt x="6274" y="241"/>
                    <a:pt x="6277" y="240"/>
                    <a:pt x="6280" y="240"/>
                  </a:cubicBezTo>
                  <a:cubicBezTo>
                    <a:pt x="6280" y="240"/>
                    <a:pt x="6281" y="240"/>
                    <a:pt x="6281" y="240"/>
                  </a:cubicBezTo>
                  <a:cubicBezTo>
                    <a:pt x="6285" y="240"/>
                    <a:pt x="6289" y="242"/>
                    <a:pt x="6293" y="244"/>
                  </a:cubicBezTo>
                  <a:cubicBezTo>
                    <a:pt x="6295" y="245"/>
                    <a:pt x="6297" y="246"/>
                    <a:pt x="6298" y="248"/>
                  </a:cubicBezTo>
                  <a:cubicBezTo>
                    <a:pt x="6301" y="251"/>
                    <a:pt x="6303" y="254"/>
                    <a:pt x="6305" y="258"/>
                  </a:cubicBezTo>
                  <a:cubicBezTo>
                    <a:pt x="6305" y="260"/>
                    <a:pt x="6305" y="263"/>
                    <a:pt x="6305" y="265"/>
                  </a:cubicBezTo>
                  <a:cubicBezTo>
                    <a:pt x="6306" y="268"/>
                    <a:pt x="6305" y="271"/>
                    <a:pt x="6303" y="274"/>
                  </a:cubicBezTo>
                  <a:cubicBezTo>
                    <a:pt x="6302" y="277"/>
                    <a:pt x="6301" y="280"/>
                    <a:pt x="6298" y="282"/>
                  </a:cubicBezTo>
                  <a:cubicBezTo>
                    <a:pt x="6296" y="284"/>
                    <a:pt x="6293" y="286"/>
                    <a:pt x="6290" y="287"/>
                  </a:cubicBezTo>
                  <a:cubicBezTo>
                    <a:pt x="6288" y="289"/>
                    <a:pt x="6285" y="289"/>
                    <a:pt x="6282" y="289"/>
                  </a:cubicBezTo>
                  <a:moveTo>
                    <a:pt x="5067" y="242"/>
                  </a:moveTo>
                  <a:cubicBezTo>
                    <a:pt x="5069" y="242"/>
                    <a:pt x="5070" y="241"/>
                    <a:pt x="5071" y="241"/>
                  </a:cubicBezTo>
                  <a:cubicBezTo>
                    <a:pt x="5073" y="241"/>
                    <a:pt x="5075" y="240"/>
                    <a:pt x="5077" y="240"/>
                  </a:cubicBezTo>
                  <a:cubicBezTo>
                    <a:pt x="5085" y="240"/>
                    <a:pt x="5093" y="245"/>
                    <a:pt x="5097" y="253"/>
                  </a:cubicBezTo>
                  <a:cubicBezTo>
                    <a:pt x="5101" y="263"/>
                    <a:pt x="5097" y="275"/>
                    <a:pt x="5088" y="280"/>
                  </a:cubicBezTo>
                  <a:cubicBezTo>
                    <a:pt x="5086" y="281"/>
                    <a:pt x="5085" y="282"/>
                    <a:pt x="5083" y="283"/>
                  </a:cubicBezTo>
                  <a:cubicBezTo>
                    <a:pt x="5078" y="289"/>
                    <a:pt x="5071" y="292"/>
                    <a:pt x="5063" y="292"/>
                  </a:cubicBezTo>
                  <a:cubicBezTo>
                    <a:pt x="5062" y="292"/>
                    <a:pt x="5061" y="292"/>
                    <a:pt x="5060" y="292"/>
                  </a:cubicBezTo>
                  <a:cubicBezTo>
                    <a:pt x="5051" y="291"/>
                    <a:pt x="5044" y="285"/>
                    <a:pt x="5040" y="277"/>
                  </a:cubicBezTo>
                  <a:cubicBezTo>
                    <a:pt x="5036" y="268"/>
                    <a:pt x="5038" y="257"/>
                    <a:pt x="5045" y="249"/>
                  </a:cubicBezTo>
                  <a:cubicBezTo>
                    <a:pt x="5050" y="245"/>
                    <a:pt x="5057" y="242"/>
                    <a:pt x="5064" y="242"/>
                  </a:cubicBezTo>
                  <a:cubicBezTo>
                    <a:pt x="5065" y="242"/>
                    <a:pt x="5066" y="242"/>
                    <a:pt x="5067" y="242"/>
                  </a:cubicBezTo>
                  <a:moveTo>
                    <a:pt x="8206" y="242"/>
                  </a:moveTo>
                  <a:cubicBezTo>
                    <a:pt x="8208" y="242"/>
                    <a:pt x="8209" y="241"/>
                    <a:pt x="8211" y="241"/>
                  </a:cubicBezTo>
                  <a:cubicBezTo>
                    <a:pt x="8213" y="241"/>
                    <a:pt x="8214" y="240"/>
                    <a:pt x="8216" y="240"/>
                  </a:cubicBezTo>
                  <a:cubicBezTo>
                    <a:pt x="8225" y="240"/>
                    <a:pt x="8233" y="245"/>
                    <a:pt x="8236" y="253"/>
                  </a:cubicBezTo>
                  <a:cubicBezTo>
                    <a:pt x="8240" y="263"/>
                    <a:pt x="8237" y="275"/>
                    <a:pt x="8227" y="280"/>
                  </a:cubicBezTo>
                  <a:cubicBezTo>
                    <a:pt x="8226" y="281"/>
                    <a:pt x="8224" y="282"/>
                    <a:pt x="8223" y="283"/>
                  </a:cubicBezTo>
                  <a:cubicBezTo>
                    <a:pt x="8218" y="289"/>
                    <a:pt x="8210" y="292"/>
                    <a:pt x="8203" y="292"/>
                  </a:cubicBezTo>
                  <a:cubicBezTo>
                    <a:pt x="8202" y="292"/>
                    <a:pt x="8201" y="292"/>
                    <a:pt x="8199" y="292"/>
                  </a:cubicBezTo>
                  <a:cubicBezTo>
                    <a:pt x="8190" y="291"/>
                    <a:pt x="8183" y="285"/>
                    <a:pt x="8180" y="277"/>
                  </a:cubicBezTo>
                  <a:cubicBezTo>
                    <a:pt x="8176" y="268"/>
                    <a:pt x="8178" y="257"/>
                    <a:pt x="8185" y="249"/>
                  </a:cubicBezTo>
                  <a:cubicBezTo>
                    <a:pt x="8190" y="245"/>
                    <a:pt x="8196" y="242"/>
                    <a:pt x="8203" y="242"/>
                  </a:cubicBezTo>
                  <a:cubicBezTo>
                    <a:pt x="8204" y="242"/>
                    <a:pt x="8205" y="242"/>
                    <a:pt x="8206" y="242"/>
                  </a:cubicBezTo>
                  <a:moveTo>
                    <a:pt x="1013" y="287"/>
                  </a:moveTo>
                  <a:cubicBezTo>
                    <a:pt x="977" y="287"/>
                    <a:pt x="977" y="231"/>
                    <a:pt x="1013" y="231"/>
                  </a:cubicBezTo>
                  <a:cubicBezTo>
                    <a:pt x="1050" y="231"/>
                    <a:pt x="1050" y="287"/>
                    <a:pt x="1013" y="287"/>
                  </a:cubicBezTo>
                  <a:moveTo>
                    <a:pt x="5593" y="287"/>
                  </a:moveTo>
                  <a:cubicBezTo>
                    <a:pt x="5557" y="287"/>
                    <a:pt x="5557" y="231"/>
                    <a:pt x="5593" y="231"/>
                  </a:cubicBezTo>
                  <a:cubicBezTo>
                    <a:pt x="5630" y="231"/>
                    <a:pt x="5630" y="287"/>
                    <a:pt x="5593" y="287"/>
                  </a:cubicBezTo>
                  <a:moveTo>
                    <a:pt x="1114" y="251"/>
                  </a:moveTo>
                  <a:cubicBezTo>
                    <a:pt x="1111" y="251"/>
                    <a:pt x="1109" y="250"/>
                    <a:pt x="1107" y="249"/>
                  </a:cubicBezTo>
                  <a:cubicBezTo>
                    <a:pt x="1105" y="249"/>
                    <a:pt x="1104" y="248"/>
                    <a:pt x="1103" y="247"/>
                  </a:cubicBezTo>
                  <a:cubicBezTo>
                    <a:pt x="1101" y="246"/>
                    <a:pt x="1099" y="244"/>
                    <a:pt x="1098" y="242"/>
                  </a:cubicBezTo>
                  <a:cubicBezTo>
                    <a:pt x="1097" y="240"/>
                    <a:pt x="1097" y="239"/>
                    <a:pt x="1096" y="237"/>
                  </a:cubicBezTo>
                  <a:cubicBezTo>
                    <a:pt x="1096" y="232"/>
                    <a:pt x="1096" y="232"/>
                    <a:pt x="1096" y="232"/>
                  </a:cubicBezTo>
                  <a:cubicBezTo>
                    <a:pt x="1095" y="230"/>
                    <a:pt x="1096" y="227"/>
                    <a:pt x="1097" y="225"/>
                  </a:cubicBezTo>
                  <a:cubicBezTo>
                    <a:pt x="1098" y="224"/>
                    <a:pt x="1098" y="222"/>
                    <a:pt x="1100" y="221"/>
                  </a:cubicBezTo>
                  <a:cubicBezTo>
                    <a:pt x="1101" y="219"/>
                    <a:pt x="1103" y="218"/>
                    <a:pt x="1105" y="216"/>
                  </a:cubicBezTo>
                  <a:cubicBezTo>
                    <a:pt x="1106" y="216"/>
                    <a:pt x="1108" y="215"/>
                    <a:pt x="1109" y="214"/>
                  </a:cubicBezTo>
                  <a:cubicBezTo>
                    <a:pt x="1114" y="214"/>
                    <a:pt x="1114" y="214"/>
                    <a:pt x="1114" y="214"/>
                  </a:cubicBezTo>
                  <a:cubicBezTo>
                    <a:pt x="1114" y="214"/>
                    <a:pt x="1115" y="214"/>
                    <a:pt x="1115" y="214"/>
                  </a:cubicBezTo>
                  <a:cubicBezTo>
                    <a:pt x="1117" y="214"/>
                    <a:pt x="1119" y="214"/>
                    <a:pt x="1121" y="215"/>
                  </a:cubicBezTo>
                  <a:cubicBezTo>
                    <a:pt x="1123" y="216"/>
                    <a:pt x="1124" y="217"/>
                    <a:pt x="1125" y="218"/>
                  </a:cubicBezTo>
                  <a:cubicBezTo>
                    <a:pt x="1126" y="218"/>
                    <a:pt x="1126" y="218"/>
                    <a:pt x="1126" y="218"/>
                  </a:cubicBezTo>
                  <a:cubicBezTo>
                    <a:pt x="1127" y="218"/>
                    <a:pt x="1128" y="219"/>
                    <a:pt x="1129" y="220"/>
                  </a:cubicBezTo>
                  <a:cubicBezTo>
                    <a:pt x="1131" y="221"/>
                    <a:pt x="1132" y="223"/>
                    <a:pt x="1133" y="224"/>
                  </a:cubicBezTo>
                  <a:cubicBezTo>
                    <a:pt x="1134" y="227"/>
                    <a:pt x="1135" y="230"/>
                    <a:pt x="1135" y="232"/>
                  </a:cubicBezTo>
                  <a:cubicBezTo>
                    <a:pt x="1135" y="235"/>
                    <a:pt x="1135" y="237"/>
                    <a:pt x="1134" y="238"/>
                  </a:cubicBezTo>
                  <a:cubicBezTo>
                    <a:pt x="1134" y="240"/>
                    <a:pt x="1133" y="241"/>
                    <a:pt x="1132" y="242"/>
                  </a:cubicBezTo>
                  <a:cubicBezTo>
                    <a:pt x="1131" y="244"/>
                    <a:pt x="1129" y="245"/>
                    <a:pt x="1127" y="246"/>
                  </a:cubicBezTo>
                  <a:cubicBezTo>
                    <a:pt x="1127" y="246"/>
                    <a:pt x="1126" y="246"/>
                    <a:pt x="1126" y="247"/>
                  </a:cubicBezTo>
                  <a:cubicBezTo>
                    <a:pt x="1125" y="247"/>
                    <a:pt x="1124" y="248"/>
                    <a:pt x="1123" y="248"/>
                  </a:cubicBezTo>
                  <a:cubicBezTo>
                    <a:pt x="1122" y="249"/>
                    <a:pt x="1121" y="250"/>
                    <a:pt x="1119" y="250"/>
                  </a:cubicBezTo>
                  <a:cubicBezTo>
                    <a:pt x="1117" y="251"/>
                    <a:pt x="1116" y="251"/>
                    <a:pt x="1114" y="251"/>
                  </a:cubicBezTo>
                  <a:cubicBezTo>
                    <a:pt x="1114" y="251"/>
                    <a:pt x="1114" y="251"/>
                    <a:pt x="1114" y="251"/>
                  </a:cubicBezTo>
                  <a:moveTo>
                    <a:pt x="5693" y="251"/>
                  </a:moveTo>
                  <a:cubicBezTo>
                    <a:pt x="5691" y="251"/>
                    <a:pt x="5689" y="250"/>
                    <a:pt x="5687" y="249"/>
                  </a:cubicBezTo>
                  <a:cubicBezTo>
                    <a:pt x="5685" y="249"/>
                    <a:pt x="5684" y="248"/>
                    <a:pt x="5683" y="247"/>
                  </a:cubicBezTo>
                  <a:cubicBezTo>
                    <a:pt x="5681" y="246"/>
                    <a:pt x="5679" y="244"/>
                    <a:pt x="5678" y="242"/>
                  </a:cubicBezTo>
                  <a:cubicBezTo>
                    <a:pt x="5677" y="240"/>
                    <a:pt x="5677" y="239"/>
                    <a:pt x="5676" y="237"/>
                  </a:cubicBezTo>
                  <a:cubicBezTo>
                    <a:pt x="5675" y="232"/>
                    <a:pt x="5675" y="232"/>
                    <a:pt x="5675" y="232"/>
                  </a:cubicBezTo>
                  <a:cubicBezTo>
                    <a:pt x="5675" y="230"/>
                    <a:pt x="5676" y="227"/>
                    <a:pt x="5677" y="225"/>
                  </a:cubicBezTo>
                  <a:cubicBezTo>
                    <a:pt x="5677" y="224"/>
                    <a:pt x="5678" y="222"/>
                    <a:pt x="5679" y="221"/>
                  </a:cubicBezTo>
                  <a:cubicBezTo>
                    <a:pt x="5681" y="219"/>
                    <a:pt x="5682" y="218"/>
                    <a:pt x="5685" y="216"/>
                  </a:cubicBezTo>
                  <a:cubicBezTo>
                    <a:pt x="5686" y="216"/>
                    <a:pt x="5687" y="215"/>
                    <a:pt x="5689" y="214"/>
                  </a:cubicBezTo>
                  <a:cubicBezTo>
                    <a:pt x="5694" y="214"/>
                    <a:pt x="5694" y="214"/>
                    <a:pt x="5694" y="214"/>
                  </a:cubicBezTo>
                  <a:cubicBezTo>
                    <a:pt x="5694" y="214"/>
                    <a:pt x="5694" y="214"/>
                    <a:pt x="5694" y="214"/>
                  </a:cubicBezTo>
                  <a:cubicBezTo>
                    <a:pt x="5697" y="214"/>
                    <a:pt x="5699" y="214"/>
                    <a:pt x="5701" y="215"/>
                  </a:cubicBezTo>
                  <a:cubicBezTo>
                    <a:pt x="5703" y="216"/>
                    <a:pt x="5704" y="217"/>
                    <a:pt x="5705" y="218"/>
                  </a:cubicBezTo>
                  <a:cubicBezTo>
                    <a:pt x="5705" y="218"/>
                    <a:pt x="5705" y="218"/>
                    <a:pt x="5705" y="218"/>
                  </a:cubicBezTo>
                  <a:cubicBezTo>
                    <a:pt x="5707" y="218"/>
                    <a:pt x="5708" y="219"/>
                    <a:pt x="5709" y="220"/>
                  </a:cubicBezTo>
                  <a:cubicBezTo>
                    <a:pt x="5711" y="221"/>
                    <a:pt x="5712" y="223"/>
                    <a:pt x="5713" y="224"/>
                  </a:cubicBezTo>
                  <a:cubicBezTo>
                    <a:pt x="5714" y="227"/>
                    <a:pt x="5715" y="230"/>
                    <a:pt x="5715" y="232"/>
                  </a:cubicBezTo>
                  <a:cubicBezTo>
                    <a:pt x="5715" y="235"/>
                    <a:pt x="5715" y="237"/>
                    <a:pt x="5714" y="238"/>
                  </a:cubicBezTo>
                  <a:cubicBezTo>
                    <a:pt x="5713" y="240"/>
                    <a:pt x="5713" y="241"/>
                    <a:pt x="5712" y="242"/>
                  </a:cubicBezTo>
                  <a:cubicBezTo>
                    <a:pt x="5711" y="244"/>
                    <a:pt x="5709" y="245"/>
                    <a:pt x="5707" y="246"/>
                  </a:cubicBezTo>
                  <a:cubicBezTo>
                    <a:pt x="5707" y="246"/>
                    <a:pt x="5706" y="246"/>
                    <a:pt x="5706" y="247"/>
                  </a:cubicBezTo>
                  <a:cubicBezTo>
                    <a:pt x="5705" y="247"/>
                    <a:pt x="5704" y="248"/>
                    <a:pt x="5703" y="248"/>
                  </a:cubicBezTo>
                  <a:cubicBezTo>
                    <a:pt x="5702" y="249"/>
                    <a:pt x="5700" y="250"/>
                    <a:pt x="5699" y="250"/>
                  </a:cubicBezTo>
                  <a:cubicBezTo>
                    <a:pt x="5697" y="251"/>
                    <a:pt x="5696" y="251"/>
                    <a:pt x="5694" y="251"/>
                  </a:cubicBezTo>
                  <a:cubicBezTo>
                    <a:pt x="5694" y="251"/>
                    <a:pt x="5693" y="251"/>
                    <a:pt x="5693" y="251"/>
                  </a:cubicBezTo>
                  <a:moveTo>
                    <a:pt x="4876" y="268"/>
                  </a:moveTo>
                  <a:cubicBezTo>
                    <a:pt x="4871" y="268"/>
                    <a:pt x="4866" y="267"/>
                    <a:pt x="4862" y="264"/>
                  </a:cubicBezTo>
                  <a:cubicBezTo>
                    <a:pt x="4861" y="264"/>
                    <a:pt x="4860" y="264"/>
                    <a:pt x="4860" y="263"/>
                  </a:cubicBezTo>
                  <a:cubicBezTo>
                    <a:pt x="4855" y="261"/>
                    <a:pt x="4852" y="258"/>
                    <a:pt x="4850" y="254"/>
                  </a:cubicBezTo>
                  <a:cubicBezTo>
                    <a:pt x="4849" y="251"/>
                    <a:pt x="4848" y="249"/>
                    <a:pt x="4847" y="247"/>
                  </a:cubicBezTo>
                  <a:cubicBezTo>
                    <a:pt x="4846" y="243"/>
                    <a:pt x="4846" y="240"/>
                    <a:pt x="4846" y="236"/>
                  </a:cubicBezTo>
                  <a:cubicBezTo>
                    <a:pt x="4846" y="234"/>
                    <a:pt x="4847" y="231"/>
                    <a:pt x="4848" y="229"/>
                  </a:cubicBezTo>
                  <a:cubicBezTo>
                    <a:pt x="4849" y="226"/>
                    <a:pt x="4851" y="223"/>
                    <a:pt x="4854" y="220"/>
                  </a:cubicBezTo>
                  <a:cubicBezTo>
                    <a:pt x="4856" y="219"/>
                    <a:pt x="4858" y="217"/>
                    <a:pt x="4860" y="216"/>
                  </a:cubicBezTo>
                  <a:cubicBezTo>
                    <a:pt x="4863" y="214"/>
                    <a:pt x="4866" y="213"/>
                    <a:pt x="4870" y="213"/>
                  </a:cubicBezTo>
                  <a:cubicBezTo>
                    <a:pt x="4871" y="212"/>
                    <a:pt x="4873" y="212"/>
                    <a:pt x="4874" y="212"/>
                  </a:cubicBezTo>
                  <a:cubicBezTo>
                    <a:pt x="4876" y="212"/>
                    <a:pt x="4879" y="213"/>
                    <a:pt x="4881" y="213"/>
                  </a:cubicBezTo>
                  <a:cubicBezTo>
                    <a:pt x="4882" y="214"/>
                    <a:pt x="4882" y="214"/>
                    <a:pt x="4883" y="214"/>
                  </a:cubicBezTo>
                  <a:cubicBezTo>
                    <a:pt x="4888" y="215"/>
                    <a:pt x="4892" y="218"/>
                    <a:pt x="4895" y="221"/>
                  </a:cubicBezTo>
                  <a:cubicBezTo>
                    <a:pt x="4898" y="224"/>
                    <a:pt x="4900" y="227"/>
                    <a:pt x="4901" y="230"/>
                  </a:cubicBezTo>
                  <a:cubicBezTo>
                    <a:pt x="4903" y="233"/>
                    <a:pt x="4904" y="237"/>
                    <a:pt x="4903" y="241"/>
                  </a:cubicBezTo>
                  <a:cubicBezTo>
                    <a:pt x="4904" y="244"/>
                    <a:pt x="4903" y="248"/>
                    <a:pt x="4901" y="251"/>
                  </a:cubicBezTo>
                  <a:cubicBezTo>
                    <a:pt x="4900" y="255"/>
                    <a:pt x="4898" y="258"/>
                    <a:pt x="4895" y="260"/>
                  </a:cubicBezTo>
                  <a:cubicBezTo>
                    <a:pt x="4892" y="264"/>
                    <a:pt x="4888" y="266"/>
                    <a:pt x="4883" y="267"/>
                  </a:cubicBezTo>
                  <a:cubicBezTo>
                    <a:pt x="4881" y="268"/>
                    <a:pt x="4878" y="268"/>
                    <a:pt x="4876" y="268"/>
                  </a:cubicBezTo>
                  <a:moveTo>
                    <a:pt x="8015" y="268"/>
                  </a:moveTo>
                  <a:cubicBezTo>
                    <a:pt x="8010" y="268"/>
                    <a:pt x="8006" y="267"/>
                    <a:pt x="8001" y="264"/>
                  </a:cubicBezTo>
                  <a:cubicBezTo>
                    <a:pt x="8000" y="264"/>
                    <a:pt x="8000" y="264"/>
                    <a:pt x="7999" y="263"/>
                  </a:cubicBezTo>
                  <a:cubicBezTo>
                    <a:pt x="7995" y="261"/>
                    <a:pt x="7991" y="258"/>
                    <a:pt x="7989" y="254"/>
                  </a:cubicBezTo>
                  <a:cubicBezTo>
                    <a:pt x="7988" y="251"/>
                    <a:pt x="7987" y="249"/>
                    <a:pt x="7986" y="247"/>
                  </a:cubicBezTo>
                  <a:cubicBezTo>
                    <a:pt x="7985" y="243"/>
                    <a:pt x="7985" y="240"/>
                    <a:pt x="7986" y="236"/>
                  </a:cubicBezTo>
                  <a:cubicBezTo>
                    <a:pt x="7986" y="234"/>
                    <a:pt x="7986" y="231"/>
                    <a:pt x="7988" y="229"/>
                  </a:cubicBezTo>
                  <a:cubicBezTo>
                    <a:pt x="7989" y="226"/>
                    <a:pt x="7991" y="223"/>
                    <a:pt x="7993" y="220"/>
                  </a:cubicBezTo>
                  <a:cubicBezTo>
                    <a:pt x="7995" y="219"/>
                    <a:pt x="7997" y="217"/>
                    <a:pt x="7999" y="216"/>
                  </a:cubicBezTo>
                  <a:cubicBezTo>
                    <a:pt x="8002" y="214"/>
                    <a:pt x="8005" y="213"/>
                    <a:pt x="8009" y="213"/>
                  </a:cubicBezTo>
                  <a:cubicBezTo>
                    <a:pt x="8011" y="212"/>
                    <a:pt x="8012" y="212"/>
                    <a:pt x="8014" y="212"/>
                  </a:cubicBezTo>
                  <a:cubicBezTo>
                    <a:pt x="8016" y="212"/>
                    <a:pt x="8018" y="213"/>
                    <a:pt x="8020" y="213"/>
                  </a:cubicBezTo>
                  <a:cubicBezTo>
                    <a:pt x="8021" y="214"/>
                    <a:pt x="8022" y="214"/>
                    <a:pt x="8023" y="214"/>
                  </a:cubicBezTo>
                  <a:cubicBezTo>
                    <a:pt x="8027" y="215"/>
                    <a:pt x="8031" y="218"/>
                    <a:pt x="8035" y="221"/>
                  </a:cubicBezTo>
                  <a:cubicBezTo>
                    <a:pt x="8037" y="224"/>
                    <a:pt x="8039" y="227"/>
                    <a:pt x="8040" y="230"/>
                  </a:cubicBezTo>
                  <a:cubicBezTo>
                    <a:pt x="8042" y="233"/>
                    <a:pt x="8043" y="237"/>
                    <a:pt x="8043" y="241"/>
                  </a:cubicBezTo>
                  <a:cubicBezTo>
                    <a:pt x="8043" y="244"/>
                    <a:pt x="8042" y="248"/>
                    <a:pt x="8040" y="251"/>
                  </a:cubicBezTo>
                  <a:cubicBezTo>
                    <a:pt x="8039" y="255"/>
                    <a:pt x="8037" y="258"/>
                    <a:pt x="8035" y="260"/>
                  </a:cubicBezTo>
                  <a:cubicBezTo>
                    <a:pt x="8031" y="264"/>
                    <a:pt x="8027" y="266"/>
                    <a:pt x="8023" y="267"/>
                  </a:cubicBezTo>
                  <a:cubicBezTo>
                    <a:pt x="8020" y="268"/>
                    <a:pt x="8018" y="268"/>
                    <a:pt x="8015" y="268"/>
                  </a:cubicBezTo>
                  <a:moveTo>
                    <a:pt x="2266" y="247"/>
                  </a:moveTo>
                  <a:cubicBezTo>
                    <a:pt x="2263" y="247"/>
                    <a:pt x="2260" y="246"/>
                    <a:pt x="2257" y="244"/>
                  </a:cubicBezTo>
                  <a:cubicBezTo>
                    <a:pt x="2256" y="243"/>
                    <a:pt x="2255" y="242"/>
                    <a:pt x="2254" y="241"/>
                  </a:cubicBezTo>
                  <a:cubicBezTo>
                    <a:pt x="2251" y="239"/>
                    <a:pt x="2250" y="237"/>
                    <a:pt x="2249" y="233"/>
                  </a:cubicBezTo>
                  <a:cubicBezTo>
                    <a:pt x="2249" y="232"/>
                    <a:pt x="2249" y="230"/>
                    <a:pt x="2248" y="229"/>
                  </a:cubicBezTo>
                  <a:cubicBezTo>
                    <a:pt x="2248" y="226"/>
                    <a:pt x="2249" y="224"/>
                    <a:pt x="2250" y="222"/>
                  </a:cubicBezTo>
                  <a:cubicBezTo>
                    <a:pt x="2251" y="220"/>
                    <a:pt x="2252" y="218"/>
                    <a:pt x="2254" y="216"/>
                  </a:cubicBezTo>
                  <a:cubicBezTo>
                    <a:pt x="2255" y="214"/>
                    <a:pt x="2257" y="213"/>
                    <a:pt x="2259" y="212"/>
                  </a:cubicBezTo>
                  <a:cubicBezTo>
                    <a:pt x="2261" y="211"/>
                    <a:pt x="2264" y="211"/>
                    <a:pt x="2266" y="211"/>
                  </a:cubicBezTo>
                  <a:cubicBezTo>
                    <a:pt x="2266" y="211"/>
                    <a:pt x="2266" y="211"/>
                    <a:pt x="2266" y="211"/>
                  </a:cubicBezTo>
                  <a:cubicBezTo>
                    <a:pt x="2267" y="211"/>
                    <a:pt x="2268" y="211"/>
                    <a:pt x="2269" y="211"/>
                  </a:cubicBezTo>
                  <a:cubicBezTo>
                    <a:pt x="2271" y="211"/>
                    <a:pt x="2272" y="211"/>
                    <a:pt x="2273" y="212"/>
                  </a:cubicBezTo>
                  <a:cubicBezTo>
                    <a:pt x="2275" y="213"/>
                    <a:pt x="2276" y="213"/>
                    <a:pt x="2277" y="215"/>
                  </a:cubicBezTo>
                  <a:cubicBezTo>
                    <a:pt x="2279" y="215"/>
                    <a:pt x="2280" y="216"/>
                    <a:pt x="2281" y="218"/>
                  </a:cubicBezTo>
                  <a:cubicBezTo>
                    <a:pt x="2281" y="219"/>
                    <a:pt x="2282" y="219"/>
                    <a:pt x="2282" y="220"/>
                  </a:cubicBezTo>
                  <a:cubicBezTo>
                    <a:pt x="2284" y="223"/>
                    <a:pt x="2285" y="226"/>
                    <a:pt x="2285" y="229"/>
                  </a:cubicBezTo>
                  <a:cubicBezTo>
                    <a:pt x="2285" y="232"/>
                    <a:pt x="2284" y="235"/>
                    <a:pt x="2282" y="237"/>
                  </a:cubicBezTo>
                  <a:cubicBezTo>
                    <a:pt x="2282" y="238"/>
                    <a:pt x="2281" y="239"/>
                    <a:pt x="2281" y="240"/>
                  </a:cubicBezTo>
                  <a:cubicBezTo>
                    <a:pt x="2279" y="242"/>
                    <a:pt x="2278" y="243"/>
                    <a:pt x="2276" y="244"/>
                  </a:cubicBezTo>
                  <a:cubicBezTo>
                    <a:pt x="2274" y="245"/>
                    <a:pt x="2273" y="245"/>
                    <a:pt x="2271" y="246"/>
                  </a:cubicBezTo>
                  <a:cubicBezTo>
                    <a:pt x="2270" y="246"/>
                    <a:pt x="2268" y="246"/>
                    <a:pt x="2267" y="247"/>
                  </a:cubicBezTo>
                  <a:cubicBezTo>
                    <a:pt x="2266" y="247"/>
                    <a:pt x="2266" y="247"/>
                    <a:pt x="2266" y="247"/>
                  </a:cubicBezTo>
                  <a:moveTo>
                    <a:pt x="4493" y="232"/>
                  </a:moveTo>
                  <a:cubicBezTo>
                    <a:pt x="4479" y="232"/>
                    <a:pt x="4479" y="209"/>
                    <a:pt x="4493" y="209"/>
                  </a:cubicBezTo>
                  <a:cubicBezTo>
                    <a:pt x="4508" y="209"/>
                    <a:pt x="4508" y="232"/>
                    <a:pt x="4493" y="232"/>
                  </a:cubicBezTo>
                  <a:moveTo>
                    <a:pt x="7632" y="232"/>
                  </a:moveTo>
                  <a:cubicBezTo>
                    <a:pt x="7618" y="232"/>
                    <a:pt x="7618" y="209"/>
                    <a:pt x="7632" y="209"/>
                  </a:cubicBezTo>
                  <a:cubicBezTo>
                    <a:pt x="7647" y="209"/>
                    <a:pt x="7647" y="232"/>
                    <a:pt x="7632" y="232"/>
                  </a:cubicBezTo>
                  <a:moveTo>
                    <a:pt x="5376" y="255"/>
                  </a:moveTo>
                  <a:cubicBezTo>
                    <a:pt x="5369" y="255"/>
                    <a:pt x="5364" y="252"/>
                    <a:pt x="5359" y="248"/>
                  </a:cubicBezTo>
                  <a:cubicBezTo>
                    <a:pt x="5354" y="243"/>
                    <a:pt x="5352" y="237"/>
                    <a:pt x="5352" y="231"/>
                  </a:cubicBezTo>
                  <a:cubicBezTo>
                    <a:pt x="5352" y="225"/>
                    <a:pt x="5355" y="218"/>
                    <a:pt x="5359" y="214"/>
                  </a:cubicBezTo>
                  <a:cubicBezTo>
                    <a:pt x="5363" y="210"/>
                    <a:pt x="5370" y="207"/>
                    <a:pt x="5376" y="207"/>
                  </a:cubicBezTo>
                  <a:cubicBezTo>
                    <a:pt x="5382" y="207"/>
                    <a:pt x="5388" y="210"/>
                    <a:pt x="5393" y="214"/>
                  </a:cubicBezTo>
                  <a:cubicBezTo>
                    <a:pt x="5397" y="218"/>
                    <a:pt x="5399" y="225"/>
                    <a:pt x="5400" y="231"/>
                  </a:cubicBezTo>
                  <a:cubicBezTo>
                    <a:pt x="5400" y="237"/>
                    <a:pt x="5397" y="244"/>
                    <a:pt x="5393" y="248"/>
                  </a:cubicBezTo>
                  <a:cubicBezTo>
                    <a:pt x="5388" y="252"/>
                    <a:pt x="5382" y="255"/>
                    <a:pt x="5376" y="255"/>
                  </a:cubicBezTo>
                  <a:moveTo>
                    <a:pt x="8515" y="255"/>
                  </a:moveTo>
                  <a:cubicBezTo>
                    <a:pt x="8509" y="255"/>
                    <a:pt x="8503" y="252"/>
                    <a:pt x="8498" y="248"/>
                  </a:cubicBezTo>
                  <a:cubicBezTo>
                    <a:pt x="8494" y="243"/>
                    <a:pt x="8492" y="237"/>
                    <a:pt x="8491" y="231"/>
                  </a:cubicBezTo>
                  <a:cubicBezTo>
                    <a:pt x="8491" y="225"/>
                    <a:pt x="8494" y="218"/>
                    <a:pt x="8498" y="214"/>
                  </a:cubicBezTo>
                  <a:cubicBezTo>
                    <a:pt x="8503" y="210"/>
                    <a:pt x="8509" y="207"/>
                    <a:pt x="8515" y="207"/>
                  </a:cubicBezTo>
                  <a:cubicBezTo>
                    <a:pt x="8522" y="207"/>
                    <a:pt x="8527" y="210"/>
                    <a:pt x="8532" y="214"/>
                  </a:cubicBezTo>
                  <a:cubicBezTo>
                    <a:pt x="8537" y="218"/>
                    <a:pt x="8539" y="225"/>
                    <a:pt x="8539" y="231"/>
                  </a:cubicBezTo>
                  <a:cubicBezTo>
                    <a:pt x="8539" y="237"/>
                    <a:pt x="8536" y="244"/>
                    <a:pt x="8532" y="248"/>
                  </a:cubicBezTo>
                  <a:cubicBezTo>
                    <a:pt x="8528" y="252"/>
                    <a:pt x="8521" y="255"/>
                    <a:pt x="8515" y="255"/>
                  </a:cubicBezTo>
                  <a:moveTo>
                    <a:pt x="4407" y="231"/>
                  </a:moveTo>
                  <a:cubicBezTo>
                    <a:pt x="4405" y="231"/>
                    <a:pt x="4402" y="231"/>
                    <a:pt x="4400" y="230"/>
                  </a:cubicBezTo>
                  <a:cubicBezTo>
                    <a:pt x="4395" y="229"/>
                    <a:pt x="4390" y="225"/>
                    <a:pt x="4388" y="221"/>
                  </a:cubicBezTo>
                  <a:cubicBezTo>
                    <a:pt x="4387" y="218"/>
                    <a:pt x="4386" y="215"/>
                    <a:pt x="4386" y="212"/>
                  </a:cubicBezTo>
                  <a:cubicBezTo>
                    <a:pt x="4385" y="208"/>
                    <a:pt x="4387" y="203"/>
                    <a:pt x="4390" y="200"/>
                  </a:cubicBezTo>
                  <a:cubicBezTo>
                    <a:pt x="4391" y="198"/>
                    <a:pt x="4393" y="196"/>
                    <a:pt x="4395" y="195"/>
                  </a:cubicBezTo>
                  <a:cubicBezTo>
                    <a:pt x="4397" y="195"/>
                    <a:pt x="4398" y="194"/>
                    <a:pt x="4400" y="193"/>
                  </a:cubicBezTo>
                  <a:cubicBezTo>
                    <a:pt x="4402" y="193"/>
                    <a:pt x="4405" y="192"/>
                    <a:pt x="4408" y="192"/>
                  </a:cubicBezTo>
                  <a:cubicBezTo>
                    <a:pt x="4408" y="192"/>
                    <a:pt x="4409" y="192"/>
                    <a:pt x="4410" y="193"/>
                  </a:cubicBezTo>
                  <a:cubicBezTo>
                    <a:pt x="4412" y="193"/>
                    <a:pt x="4414" y="193"/>
                    <a:pt x="4416" y="194"/>
                  </a:cubicBezTo>
                  <a:cubicBezTo>
                    <a:pt x="4424" y="197"/>
                    <a:pt x="4430" y="203"/>
                    <a:pt x="4430" y="212"/>
                  </a:cubicBezTo>
                  <a:cubicBezTo>
                    <a:pt x="4430" y="216"/>
                    <a:pt x="4429" y="220"/>
                    <a:pt x="4426" y="223"/>
                  </a:cubicBezTo>
                  <a:cubicBezTo>
                    <a:pt x="4423" y="226"/>
                    <a:pt x="4420" y="228"/>
                    <a:pt x="4416" y="230"/>
                  </a:cubicBezTo>
                  <a:cubicBezTo>
                    <a:pt x="4413" y="231"/>
                    <a:pt x="4410" y="231"/>
                    <a:pt x="4407" y="231"/>
                  </a:cubicBezTo>
                  <a:moveTo>
                    <a:pt x="7547" y="231"/>
                  </a:moveTo>
                  <a:cubicBezTo>
                    <a:pt x="7544" y="231"/>
                    <a:pt x="7542" y="231"/>
                    <a:pt x="7539" y="230"/>
                  </a:cubicBezTo>
                  <a:cubicBezTo>
                    <a:pt x="7535" y="229"/>
                    <a:pt x="7530" y="225"/>
                    <a:pt x="7528" y="221"/>
                  </a:cubicBezTo>
                  <a:cubicBezTo>
                    <a:pt x="7526" y="218"/>
                    <a:pt x="7525" y="215"/>
                    <a:pt x="7525" y="212"/>
                  </a:cubicBezTo>
                  <a:cubicBezTo>
                    <a:pt x="7525" y="208"/>
                    <a:pt x="7527" y="203"/>
                    <a:pt x="7529" y="200"/>
                  </a:cubicBezTo>
                  <a:cubicBezTo>
                    <a:pt x="7530" y="198"/>
                    <a:pt x="7532" y="196"/>
                    <a:pt x="7534" y="195"/>
                  </a:cubicBezTo>
                  <a:cubicBezTo>
                    <a:pt x="7536" y="195"/>
                    <a:pt x="7537" y="194"/>
                    <a:pt x="7539" y="193"/>
                  </a:cubicBezTo>
                  <a:cubicBezTo>
                    <a:pt x="7542" y="193"/>
                    <a:pt x="7544" y="192"/>
                    <a:pt x="7547" y="192"/>
                  </a:cubicBezTo>
                  <a:cubicBezTo>
                    <a:pt x="7548" y="192"/>
                    <a:pt x="7549" y="192"/>
                    <a:pt x="7549" y="193"/>
                  </a:cubicBezTo>
                  <a:cubicBezTo>
                    <a:pt x="7551" y="193"/>
                    <a:pt x="7553" y="193"/>
                    <a:pt x="7555" y="194"/>
                  </a:cubicBezTo>
                  <a:cubicBezTo>
                    <a:pt x="7563" y="197"/>
                    <a:pt x="7569" y="203"/>
                    <a:pt x="7570" y="212"/>
                  </a:cubicBezTo>
                  <a:cubicBezTo>
                    <a:pt x="7570" y="216"/>
                    <a:pt x="7568" y="220"/>
                    <a:pt x="7566" y="223"/>
                  </a:cubicBezTo>
                  <a:cubicBezTo>
                    <a:pt x="7563" y="226"/>
                    <a:pt x="7559" y="228"/>
                    <a:pt x="7555" y="230"/>
                  </a:cubicBezTo>
                  <a:cubicBezTo>
                    <a:pt x="7552" y="231"/>
                    <a:pt x="7549" y="231"/>
                    <a:pt x="7547" y="231"/>
                  </a:cubicBezTo>
                  <a:moveTo>
                    <a:pt x="6894" y="215"/>
                  </a:moveTo>
                  <a:cubicBezTo>
                    <a:pt x="6891" y="215"/>
                    <a:pt x="6888" y="214"/>
                    <a:pt x="6885" y="213"/>
                  </a:cubicBezTo>
                  <a:cubicBezTo>
                    <a:pt x="6884" y="212"/>
                    <a:pt x="6883" y="211"/>
                    <a:pt x="6881" y="210"/>
                  </a:cubicBezTo>
                  <a:cubicBezTo>
                    <a:pt x="6879" y="208"/>
                    <a:pt x="6878" y="205"/>
                    <a:pt x="6877" y="202"/>
                  </a:cubicBezTo>
                  <a:cubicBezTo>
                    <a:pt x="6877" y="200"/>
                    <a:pt x="6876" y="199"/>
                    <a:pt x="6876" y="197"/>
                  </a:cubicBezTo>
                  <a:cubicBezTo>
                    <a:pt x="6876" y="195"/>
                    <a:pt x="6877" y="192"/>
                    <a:pt x="6878" y="190"/>
                  </a:cubicBezTo>
                  <a:cubicBezTo>
                    <a:pt x="6878" y="188"/>
                    <a:pt x="6880" y="186"/>
                    <a:pt x="6881" y="184"/>
                  </a:cubicBezTo>
                  <a:cubicBezTo>
                    <a:pt x="6883" y="183"/>
                    <a:pt x="6885" y="181"/>
                    <a:pt x="6887" y="181"/>
                  </a:cubicBezTo>
                  <a:cubicBezTo>
                    <a:pt x="6889" y="180"/>
                    <a:pt x="6891" y="179"/>
                    <a:pt x="6894" y="179"/>
                  </a:cubicBezTo>
                  <a:cubicBezTo>
                    <a:pt x="6894" y="179"/>
                    <a:pt x="6894" y="179"/>
                    <a:pt x="6894" y="179"/>
                  </a:cubicBezTo>
                  <a:cubicBezTo>
                    <a:pt x="6895" y="179"/>
                    <a:pt x="6896" y="179"/>
                    <a:pt x="6897" y="179"/>
                  </a:cubicBezTo>
                  <a:cubicBezTo>
                    <a:pt x="6898" y="179"/>
                    <a:pt x="6900" y="180"/>
                    <a:pt x="6901" y="181"/>
                  </a:cubicBezTo>
                  <a:cubicBezTo>
                    <a:pt x="6903" y="181"/>
                    <a:pt x="6904" y="182"/>
                    <a:pt x="6905" y="183"/>
                  </a:cubicBezTo>
                  <a:cubicBezTo>
                    <a:pt x="6907" y="184"/>
                    <a:pt x="6908" y="185"/>
                    <a:pt x="6909" y="186"/>
                  </a:cubicBezTo>
                  <a:cubicBezTo>
                    <a:pt x="6909" y="187"/>
                    <a:pt x="6910" y="188"/>
                    <a:pt x="6910" y="188"/>
                  </a:cubicBezTo>
                  <a:cubicBezTo>
                    <a:pt x="6912" y="191"/>
                    <a:pt x="6913" y="194"/>
                    <a:pt x="6913" y="197"/>
                  </a:cubicBezTo>
                  <a:cubicBezTo>
                    <a:pt x="6913" y="200"/>
                    <a:pt x="6912" y="203"/>
                    <a:pt x="6910" y="206"/>
                  </a:cubicBezTo>
                  <a:cubicBezTo>
                    <a:pt x="6910" y="206"/>
                    <a:pt x="6909" y="207"/>
                    <a:pt x="6909" y="208"/>
                  </a:cubicBezTo>
                  <a:cubicBezTo>
                    <a:pt x="6907" y="210"/>
                    <a:pt x="6906" y="211"/>
                    <a:pt x="6903" y="213"/>
                  </a:cubicBezTo>
                  <a:cubicBezTo>
                    <a:pt x="6902" y="213"/>
                    <a:pt x="6901" y="214"/>
                    <a:pt x="6899" y="214"/>
                  </a:cubicBezTo>
                  <a:cubicBezTo>
                    <a:pt x="6898" y="215"/>
                    <a:pt x="6896" y="215"/>
                    <a:pt x="6894" y="215"/>
                  </a:cubicBezTo>
                  <a:cubicBezTo>
                    <a:pt x="6894" y="215"/>
                    <a:pt x="6894" y="215"/>
                    <a:pt x="6894" y="215"/>
                  </a:cubicBezTo>
                  <a:moveTo>
                    <a:pt x="8385" y="212"/>
                  </a:moveTo>
                  <a:cubicBezTo>
                    <a:pt x="8362" y="212"/>
                    <a:pt x="8362" y="177"/>
                    <a:pt x="8385" y="177"/>
                  </a:cubicBezTo>
                  <a:cubicBezTo>
                    <a:pt x="8408" y="177"/>
                    <a:pt x="8408" y="212"/>
                    <a:pt x="8385" y="212"/>
                  </a:cubicBezTo>
                  <a:moveTo>
                    <a:pt x="7022" y="223"/>
                  </a:moveTo>
                  <a:cubicBezTo>
                    <a:pt x="6988" y="223"/>
                    <a:pt x="6988" y="171"/>
                    <a:pt x="7022" y="171"/>
                  </a:cubicBezTo>
                  <a:cubicBezTo>
                    <a:pt x="7057" y="171"/>
                    <a:pt x="7056" y="223"/>
                    <a:pt x="7022" y="223"/>
                  </a:cubicBezTo>
                  <a:moveTo>
                    <a:pt x="4744" y="192"/>
                  </a:moveTo>
                  <a:cubicBezTo>
                    <a:pt x="4744" y="192"/>
                    <a:pt x="4744" y="192"/>
                    <a:pt x="4744" y="192"/>
                  </a:cubicBezTo>
                  <a:cubicBezTo>
                    <a:pt x="4741" y="192"/>
                    <a:pt x="4739" y="192"/>
                    <a:pt x="4737" y="191"/>
                  </a:cubicBezTo>
                  <a:cubicBezTo>
                    <a:pt x="4736" y="190"/>
                    <a:pt x="4735" y="189"/>
                    <a:pt x="4734" y="189"/>
                  </a:cubicBezTo>
                  <a:cubicBezTo>
                    <a:pt x="4733" y="187"/>
                    <a:pt x="4732" y="185"/>
                    <a:pt x="4731" y="183"/>
                  </a:cubicBezTo>
                  <a:cubicBezTo>
                    <a:pt x="4731" y="182"/>
                    <a:pt x="4731" y="180"/>
                    <a:pt x="4731" y="179"/>
                  </a:cubicBezTo>
                  <a:cubicBezTo>
                    <a:pt x="4731" y="178"/>
                    <a:pt x="4731" y="176"/>
                    <a:pt x="4732" y="174"/>
                  </a:cubicBezTo>
                  <a:cubicBezTo>
                    <a:pt x="4732" y="173"/>
                    <a:pt x="4733" y="171"/>
                    <a:pt x="4734" y="170"/>
                  </a:cubicBezTo>
                  <a:cubicBezTo>
                    <a:pt x="4736" y="169"/>
                    <a:pt x="4737" y="168"/>
                    <a:pt x="4739" y="168"/>
                  </a:cubicBezTo>
                  <a:cubicBezTo>
                    <a:pt x="4740" y="167"/>
                    <a:pt x="4742" y="166"/>
                    <a:pt x="4743" y="166"/>
                  </a:cubicBezTo>
                  <a:cubicBezTo>
                    <a:pt x="4743" y="166"/>
                    <a:pt x="4744" y="166"/>
                    <a:pt x="4744" y="166"/>
                  </a:cubicBezTo>
                  <a:cubicBezTo>
                    <a:pt x="4746" y="166"/>
                    <a:pt x="4748" y="167"/>
                    <a:pt x="4750" y="168"/>
                  </a:cubicBezTo>
                  <a:cubicBezTo>
                    <a:pt x="4751" y="169"/>
                    <a:pt x="4752" y="170"/>
                    <a:pt x="4753" y="170"/>
                  </a:cubicBezTo>
                  <a:cubicBezTo>
                    <a:pt x="4754" y="172"/>
                    <a:pt x="4756" y="174"/>
                    <a:pt x="4756" y="176"/>
                  </a:cubicBezTo>
                  <a:cubicBezTo>
                    <a:pt x="4756" y="177"/>
                    <a:pt x="4756" y="178"/>
                    <a:pt x="4757" y="179"/>
                  </a:cubicBezTo>
                  <a:cubicBezTo>
                    <a:pt x="4757" y="181"/>
                    <a:pt x="4756" y="183"/>
                    <a:pt x="4755" y="184"/>
                  </a:cubicBezTo>
                  <a:cubicBezTo>
                    <a:pt x="4755" y="186"/>
                    <a:pt x="4754" y="187"/>
                    <a:pt x="4753" y="189"/>
                  </a:cubicBezTo>
                  <a:cubicBezTo>
                    <a:pt x="4752" y="190"/>
                    <a:pt x="4750" y="191"/>
                    <a:pt x="4749" y="191"/>
                  </a:cubicBezTo>
                  <a:cubicBezTo>
                    <a:pt x="4747" y="192"/>
                    <a:pt x="4746" y="192"/>
                    <a:pt x="4744" y="192"/>
                  </a:cubicBezTo>
                  <a:moveTo>
                    <a:pt x="7883" y="192"/>
                  </a:moveTo>
                  <a:cubicBezTo>
                    <a:pt x="7883" y="192"/>
                    <a:pt x="7883" y="192"/>
                    <a:pt x="7883" y="192"/>
                  </a:cubicBezTo>
                  <a:cubicBezTo>
                    <a:pt x="7881" y="192"/>
                    <a:pt x="7878" y="192"/>
                    <a:pt x="7876" y="191"/>
                  </a:cubicBezTo>
                  <a:cubicBezTo>
                    <a:pt x="7876" y="190"/>
                    <a:pt x="7875" y="189"/>
                    <a:pt x="7874" y="189"/>
                  </a:cubicBezTo>
                  <a:cubicBezTo>
                    <a:pt x="7872" y="187"/>
                    <a:pt x="7871" y="185"/>
                    <a:pt x="7870" y="183"/>
                  </a:cubicBezTo>
                  <a:cubicBezTo>
                    <a:pt x="7870" y="182"/>
                    <a:pt x="7870" y="180"/>
                    <a:pt x="7870" y="179"/>
                  </a:cubicBezTo>
                  <a:cubicBezTo>
                    <a:pt x="7870" y="178"/>
                    <a:pt x="7870" y="176"/>
                    <a:pt x="7871" y="174"/>
                  </a:cubicBezTo>
                  <a:cubicBezTo>
                    <a:pt x="7872" y="173"/>
                    <a:pt x="7873" y="171"/>
                    <a:pt x="7874" y="170"/>
                  </a:cubicBezTo>
                  <a:cubicBezTo>
                    <a:pt x="7875" y="169"/>
                    <a:pt x="7876" y="168"/>
                    <a:pt x="7878" y="168"/>
                  </a:cubicBezTo>
                  <a:cubicBezTo>
                    <a:pt x="7879" y="167"/>
                    <a:pt x="7881" y="166"/>
                    <a:pt x="7883" y="166"/>
                  </a:cubicBezTo>
                  <a:cubicBezTo>
                    <a:pt x="7883" y="166"/>
                    <a:pt x="7883" y="166"/>
                    <a:pt x="7883" y="166"/>
                  </a:cubicBezTo>
                  <a:cubicBezTo>
                    <a:pt x="7885" y="166"/>
                    <a:pt x="7887" y="167"/>
                    <a:pt x="7889" y="168"/>
                  </a:cubicBezTo>
                  <a:cubicBezTo>
                    <a:pt x="7890" y="169"/>
                    <a:pt x="7891" y="170"/>
                    <a:pt x="7892" y="170"/>
                  </a:cubicBezTo>
                  <a:cubicBezTo>
                    <a:pt x="7894" y="172"/>
                    <a:pt x="7895" y="174"/>
                    <a:pt x="7895" y="176"/>
                  </a:cubicBezTo>
                  <a:cubicBezTo>
                    <a:pt x="7896" y="177"/>
                    <a:pt x="7896" y="178"/>
                    <a:pt x="7896" y="179"/>
                  </a:cubicBezTo>
                  <a:cubicBezTo>
                    <a:pt x="7896" y="181"/>
                    <a:pt x="7896" y="183"/>
                    <a:pt x="7895" y="184"/>
                  </a:cubicBezTo>
                  <a:cubicBezTo>
                    <a:pt x="7894" y="186"/>
                    <a:pt x="7893" y="187"/>
                    <a:pt x="7892" y="189"/>
                  </a:cubicBezTo>
                  <a:cubicBezTo>
                    <a:pt x="7891" y="190"/>
                    <a:pt x="7890" y="191"/>
                    <a:pt x="7888" y="191"/>
                  </a:cubicBezTo>
                  <a:cubicBezTo>
                    <a:pt x="7887" y="192"/>
                    <a:pt x="7885" y="192"/>
                    <a:pt x="7883" y="192"/>
                  </a:cubicBezTo>
                  <a:moveTo>
                    <a:pt x="1421" y="210"/>
                  </a:moveTo>
                  <a:cubicBezTo>
                    <a:pt x="1392" y="210"/>
                    <a:pt x="1392" y="165"/>
                    <a:pt x="1421" y="165"/>
                  </a:cubicBezTo>
                  <a:cubicBezTo>
                    <a:pt x="1450" y="165"/>
                    <a:pt x="1450" y="210"/>
                    <a:pt x="1421" y="210"/>
                  </a:cubicBezTo>
                  <a:moveTo>
                    <a:pt x="3815" y="164"/>
                  </a:moveTo>
                  <a:cubicBezTo>
                    <a:pt x="3812" y="164"/>
                    <a:pt x="3809" y="163"/>
                    <a:pt x="3806" y="161"/>
                  </a:cubicBezTo>
                  <a:cubicBezTo>
                    <a:pt x="3805" y="160"/>
                    <a:pt x="3804" y="159"/>
                    <a:pt x="3803" y="158"/>
                  </a:cubicBezTo>
                  <a:cubicBezTo>
                    <a:pt x="3800" y="156"/>
                    <a:pt x="3799" y="154"/>
                    <a:pt x="3798" y="151"/>
                  </a:cubicBezTo>
                  <a:cubicBezTo>
                    <a:pt x="3798" y="149"/>
                    <a:pt x="3797" y="147"/>
                    <a:pt x="3797" y="146"/>
                  </a:cubicBezTo>
                  <a:cubicBezTo>
                    <a:pt x="3797" y="143"/>
                    <a:pt x="3798" y="141"/>
                    <a:pt x="3799" y="139"/>
                  </a:cubicBezTo>
                  <a:cubicBezTo>
                    <a:pt x="3800" y="137"/>
                    <a:pt x="3801" y="135"/>
                    <a:pt x="3803" y="133"/>
                  </a:cubicBezTo>
                  <a:cubicBezTo>
                    <a:pt x="3804" y="131"/>
                    <a:pt x="3806" y="130"/>
                    <a:pt x="3808" y="129"/>
                  </a:cubicBezTo>
                  <a:cubicBezTo>
                    <a:pt x="3810" y="128"/>
                    <a:pt x="3812" y="128"/>
                    <a:pt x="3815" y="128"/>
                  </a:cubicBezTo>
                  <a:cubicBezTo>
                    <a:pt x="3815" y="128"/>
                    <a:pt x="3815" y="128"/>
                    <a:pt x="3815" y="128"/>
                  </a:cubicBezTo>
                  <a:cubicBezTo>
                    <a:pt x="3816" y="128"/>
                    <a:pt x="3817" y="128"/>
                    <a:pt x="3818" y="128"/>
                  </a:cubicBezTo>
                  <a:cubicBezTo>
                    <a:pt x="3819" y="128"/>
                    <a:pt x="3821" y="129"/>
                    <a:pt x="3822" y="129"/>
                  </a:cubicBezTo>
                  <a:cubicBezTo>
                    <a:pt x="3824" y="130"/>
                    <a:pt x="3825" y="131"/>
                    <a:pt x="3826" y="132"/>
                  </a:cubicBezTo>
                  <a:cubicBezTo>
                    <a:pt x="3828" y="132"/>
                    <a:pt x="3829" y="134"/>
                    <a:pt x="3830" y="135"/>
                  </a:cubicBezTo>
                  <a:cubicBezTo>
                    <a:pt x="3830" y="136"/>
                    <a:pt x="3831" y="136"/>
                    <a:pt x="3831" y="137"/>
                  </a:cubicBezTo>
                  <a:cubicBezTo>
                    <a:pt x="3833" y="140"/>
                    <a:pt x="3834" y="143"/>
                    <a:pt x="3834" y="146"/>
                  </a:cubicBezTo>
                  <a:cubicBezTo>
                    <a:pt x="3834" y="149"/>
                    <a:pt x="3833" y="152"/>
                    <a:pt x="3831" y="154"/>
                  </a:cubicBezTo>
                  <a:cubicBezTo>
                    <a:pt x="3831" y="155"/>
                    <a:pt x="3830" y="156"/>
                    <a:pt x="3830" y="157"/>
                  </a:cubicBezTo>
                  <a:cubicBezTo>
                    <a:pt x="3828" y="159"/>
                    <a:pt x="3827" y="160"/>
                    <a:pt x="3825" y="161"/>
                  </a:cubicBezTo>
                  <a:cubicBezTo>
                    <a:pt x="3823" y="162"/>
                    <a:pt x="3822" y="162"/>
                    <a:pt x="3820" y="163"/>
                  </a:cubicBezTo>
                  <a:cubicBezTo>
                    <a:pt x="3819" y="163"/>
                    <a:pt x="3817" y="164"/>
                    <a:pt x="3815" y="164"/>
                  </a:cubicBezTo>
                  <a:cubicBezTo>
                    <a:pt x="3815" y="164"/>
                    <a:pt x="3815" y="164"/>
                    <a:pt x="3815" y="164"/>
                  </a:cubicBezTo>
                  <a:moveTo>
                    <a:pt x="3944" y="172"/>
                  </a:moveTo>
                  <a:cubicBezTo>
                    <a:pt x="3910" y="172"/>
                    <a:pt x="3910" y="119"/>
                    <a:pt x="3944" y="119"/>
                  </a:cubicBezTo>
                  <a:cubicBezTo>
                    <a:pt x="3978" y="119"/>
                    <a:pt x="3978" y="172"/>
                    <a:pt x="3944" y="172"/>
                  </a:cubicBezTo>
                  <a:moveTo>
                    <a:pt x="1588" y="150"/>
                  </a:moveTo>
                  <a:cubicBezTo>
                    <a:pt x="1586" y="150"/>
                    <a:pt x="1584" y="150"/>
                    <a:pt x="1582" y="149"/>
                  </a:cubicBezTo>
                  <a:cubicBezTo>
                    <a:pt x="1580" y="149"/>
                    <a:pt x="1578" y="148"/>
                    <a:pt x="1576" y="147"/>
                  </a:cubicBezTo>
                  <a:cubicBezTo>
                    <a:pt x="1574" y="146"/>
                    <a:pt x="1573" y="144"/>
                    <a:pt x="1571" y="143"/>
                  </a:cubicBezTo>
                  <a:cubicBezTo>
                    <a:pt x="1571" y="143"/>
                    <a:pt x="1571" y="143"/>
                    <a:pt x="1571" y="143"/>
                  </a:cubicBezTo>
                  <a:cubicBezTo>
                    <a:pt x="1568" y="140"/>
                    <a:pt x="1566" y="136"/>
                    <a:pt x="1565" y="132"/>
                  </a:cubicBezTo>
                  <a:cubicBezTo>
                    <a:pt x="1564" y="130"/>
                    <a:pt x="1564" y="128"/>
                    <a:pt x="1564" y="126"/>
                  </a:cubicBezTo>
                  <a:cubicBezTo>
                    <a:pt x="1564" y="122"/>
                    <a:pt x="1564" y="119"/>
                    <a:pt x="1566" y="116"/>
                  </a:cubicBezTo>
                  <a:cubicBezTo>
                    <a:pt x="1567" y="113"/>
                    <a:pt x="1569" y="111"/>
                    <a:pt x="1571" y="108"/>
                  </a:cubicBezTo>
                  <a:cubicBezTo>
                    <a:pt x="1571" y="108"/>
                    <a:pt x="1571" y="108"/>
                    <a:pt x="1571" y="108"/>
                  </a:cubicBezTo>
                  <a:cubicBezTo>
                    <a:pt x="1573" y="106"/>
                    <a:pt x="1576" y="104"/>
                    <a:pt x="1579" y="103"/>
                  </a:cubicBezTo>
                  <a:cubicBezTo>
                    <a:pt x="1581" y="102"/>
                    <a:pt x="1583" y="101"/>
                    <a:pt x="1585" y="101"/>
                  </a:cubicBezTo>
                  <a:cubicBezTo>
                    <a:pt x="1587" y="101"/>
                    <a:pt x="1588" y="101"/>
                    <a:pt x="1589" y="101"/>
                  </a:cubicBezTo>
                  <a:cubicBezTo>
                    <a:pt x="1591" y="101"/>
                    <a:pt x="1593" y="101"/>
                    <a:pt x="1595" y="102"/>
                  </a:cubicBezTo>
                  <a:cubicBezTo>
                    <a:pt x="1597" y="103"/>
                    <a:pt x="1599" y="104"/>
                    <a:pt x="1601" y="104"/>
                  </a:cubicBezTo>
                  <a:cubicBezTo>
                    <a:pt x="1606" y="108"/>
                    <a:pt x="1606" y="108"/>
                    <a:pt x="1606" y="108"/>
                  </a:cubicBezTo>
                  <a:cubicBezTo>
                    <a:pt x="1607" y="110"/>
                    <a:pt x="1608" y="112"/>
                    <a:pt x="1610" y="113"/>
                  </a:cubicBezTo>
                  <a:cubicBezTo>
                    <a:pt x="1611" y="115"/>
                    <a:pt x="1611" y="117"/>
                    <a:pt x="1612" y="119"/>
                  </a:cubicBezTo>
                  <a:cubicBezTo>
                    <a:pt x="1613" y="121"/>
                    <a:pt x="1613" y="123"/>
                    <a:pt x="1613" y="126"/>
                  </a:cubicBezTo>
                  <a:cubicBezTo>
                    <a:pt x="1613" y="129"/>
                    <a:pt x="1613" y="132"/>
                    <a:pt x="1611" y="135"/>
                  </a:cubicBezTo>
                  <a:cubicBezTo>
                    <a:pt x="1610" y="137"/>
                    <a:pt x="1609" y="139"/>
                    <a:pt x="1608" y="141"/>
                  </a:cubicBezTo>
                  <a:cubicBezTo>
                    <a:pt x="1607" y="142"/>
                    <a:pt x="1605" y="144"/>
                    <a:pt x="1603" y="145"/>
                  </a:cubicBezTo>
                  <a:cubicBezTo>
                    <a:pt x="1602" y="146"/>
                    <a:pt x="1600" y="148"/>
                    <a:pt x="1598" y="148"/>
                  </a:cubicBezTo>
                  <a:cubicBezTo>
                    <a:pt x="1596" y="149"/>
                    <a:pt x="1594" y="150"/>
                    <a:pt x="1592" y="150"/>
                  </a:cubicBezTo>
                  <a:cubicBezTo>
                    <a:pt x="1590" y="150"/>
                    <a:pt x="1589" y="150"/>
                    <a:pt x="1588" y="150"/>
                  </a:cubicBezTo>
                  <a:moveTo>
                    <a:pt x="3028" y="150"/>
                  </a:moveTo>
                  <a:cubicBezTo>
                    <a:pt x="3026" y="150"/>
                    <a:pt x="3024" y="150"/>
                    <a:pt x="3022" y="149"/>
                  </a:cubicBezTo>
                  <a:cubicBezTo>
                    <a:pt x="3020" y="149"/>
                    <a:pt x="3018" y="148"/>
                    <a:pt x="3017" y="147"/>
                  </a:cubicBezTo>
                  <a:cubicBezTo>
                    <a:pt x="3015" y="146"/>
                    <a:pt x="3013" y="144"/>
                    <a:pt x="3012" y="143"/>
                  </a:cubicBezTo>
                  <a:cubicBezTo>
                    <a:pt x="3011" y="143"/>
                    <a:pt x="3011" y="143"/>
                    <a:pt x="3011" y="143"/>
                  </a:cubicBezTo>
                  <a:cubicBezTo>
                    <a:pt x="3008" y="140"/>
                    <a:pt x="3006" y="136"/>
                    <a:pt x="3005" y="132"/>
                  </a:cubicBezTo>
                  <a:cubicBezTo>
                    <a:pt x="3005" y="130"/>
                    <a:pt x="3005" y="128"/>
                    <a:pt x="3004" y="126"/>
                  </a:cubicBezTo>
                  <a:cubicBezTo>
                    <a:pt x="3004" y="122"/>
                    <a:pt x="3005" y="119"/>
                    <a:pt x="3006" y="116"/>
                  </a:cubicBezTo>
                  <a:cubicBezTo>
                    <a:pt x="3007" y="113"/>
                    <a:pt x="3009" y="111"/>
                    <a:pt x="3011" y="108"/>
                  </a:cubicBezTo>
                  <a:cubicBezTo>
                    <a:pt x="3012" y="108"/>
                    <a:pt x="3012" y="108"/>
                    <a:pt x="3012" y="108"/>
                  </a:cubicBezTo>
                  <a:cubicBezTo>
                    <a:pt x="3014" y="106"/>
                    <a:pt x="3016" y="104"/>
                    <a:pt x="3019" y="103"/>
                  </a:cubicBezTo>
                  <a:cubicBezTo>
                    <a:pt x="3021" y="102"/>
                    <a:pt x="3023" y="101"/>
                    <a:pt x="3026" y="101"/>
                  </a:cubicBezTo>
                  <a:cubicBezTo>
                    <a:pt x="3027" y="101"/>
                    <a:pt x="3028" y="101"/>
                    <a:pt x="3030" y="101"/>
                  </a:cubicBezTo>
                  <a:cubicBezTo>
                    <a:pt x="3032" y="101"/>
                    <a:pt x="3034" y="101"/>
                    <a:pt x="3036" y="102"/>
                  </a:cubicBezTo>
                  <a:cubicBezTo>
                    <a:pt x="3037" y="103"/>
                    <a:pt x="3039" y="104"/>
                    <a:pt x="3041" y="104"/>
                  </a:cubicBezTo>
                  <a:cubicBezTo>
                    <a:pt x="3046" y="108"/>
                    <a:pt x="3046" y="108"/>
                    <a:pt x="3046" y="108"/>
                  </a:cubicBezTo>
                  <a:cubicBezTo>
                    <a:pt x="3048" y="110"/>
                    <a:pt x="3049" y="112"/>
                    <a:pt x="3050" y="113"/>
                  </a:cubicBezTo>
                  <a:cubicBezTo>
                    <a:pt x="3051" y="115"/>
                    <a:pt x="3052" y="117"/>
                    <a:pt x="3053" y="119"/>
                  </a:cubicBezTo>
                  <a:cubicBezTo>
                    <a:pt x="3053" y="121"/>
                    <a:pt x="3053" y="123"/>
                    <a:pt x="3054" y="126"/>
                  </a:cubicBezTo>
                  <a:cubicBezTo>
                    <a:pt x="3054" y="129"/>
                    <a:pt x="3053" y="132"/>
                    <a:pt x="3051" y="135"/>
                  </a:cubicBezTo>
                  <a:cubicBezTo>
                    <a:pt x="3051" y="137"/>
                    <a:pt x="3050" y="139"/>
                    <a:pt x="3048" y="141"/>
                  </a:cubicBezTo>
                  <a:cubicBezTo>
                    <a:pt x="3047" y="142"/>
                    <a:pt x="3046" y="144"/>
                    <a:pt x="3044" y="145"/>
                  </a:cubicBezTo>
                  <a:cubicBezTo>
                    <a:pt x="3042" y="146"/>
                    <a:pt x="3041" y="148"/>
                    <a:pt x="3038" y="148"/>
                  </a:cubicBezTo>
                  <a:cubicBezTo>
                    <a:pt x="3037" y="149"/>
                    <a:pt x="3034" y="150"/>
                    <a:pt x="3032" y="150"/>
                  </a:cubicBezTo>
                  <a:cubicBezTo>
                    <a:pt x="3031" y="150"/>
                    <a:pt x="3030" y="150"/>
                    <a:pt x="3028" y="150"/>
                  </a:cubicBezTo>
                  <a:moveTo>
                    <a:pt x="6167" y="150"/>
                  </a:moveTo>
                  <a:cubicBezTo>
                    <a:pt x="6166" y="150"/>
                    <a:pt x="6164" y="150"/>
                    <a:pt x="6162" y="149"/>
                  </a:cubicBezTo>
                  <a:cubicBezTo>
                    <a:pt x="6160" y="149"/>
                    <a:pt x="6158" y="148"/>
                    <a:pt x="6156" y="147"/>
                  </a:cubicBezTo>
                  <a:cubicBezTo>
                    <a:pt x="6154" y="146"/>
                    <a:pt x="6153" y="144"/>
                    <a:pt x="6151" y="143"/>
                  </a:cubicBezTo>
                  <a:cubicBezTo>
                    <a:pt x="6151" y="143"/>
                    <a:pt x="6151" y="143"/>
                    <a:pt x="6151" y="143"/>
                  </a:cubicBezTo>
                  <a:cubicBezTo>
                    <a:pt x="6148" y="140"/>
                    <a:pt x="6146" y="136"/>
                    <a:pt x="6144" y="132"/>
                  </a:cubicBezTo>
                  <a:cubicBezTo>
                    <a:pt x="6144" y="130"/>
                    <a:pt x="6144" y="128"/>
                    <a:pt x="6144" y="126"/>
                  </a:cubicBezTo>
                  <a:cubicBezTo>
                    <a:pt x="6143" y="122"/>
                    <a:pt x="6144" y="119"/>
                    <a:pt x="6146" y="116"/>
                  </a:cubicBezTo>
                  <a:cubicBezTo>
                    <a:pt x="6147" y="113"/>
                    <a:pt x="6148" y="111"/>
                    <a:pt x="6151" y="108"/>
                  </a:cubicBezTo>
                  <a:cubicBezTo>
                    <a:pt x="6151" y="108"/>
                    <a:pt x="6151" y="108"/>
                    <a:pt x="6151" y="108"/>
                  </a:cubicBezTo>
                  <a:cubicBezTo>
                    <a:pt x="6153" y="106"/>
                    <a:pt x="6156" y="104"/>
                    <a:pt x="6159" y="103"/>
                  </a:cubicBezTo>
                  <a:cubicBezTo>
                    <a:pt x="6161" y="102"/>
                    <a:pt x="6163" y="101"/>
                    <a:pt x="6165" y="101"/>
                  </a:cubicBezTo>
                  <a:cubicBezTo>
                    <a:pt x="6166" y="101"/>
                    <a:pt x="6168" y="101"/>
                    <a:pt x="6169" y="101"/>
                  </a:cubicBezTo>
                  <a:cubicBezTo>
                    <a:pt x="6171" y="101"/>
                    <a:pt x="6173" y="101"/>
                    <a:pt x="6175" y="102"/>
                  </a:cubicBezTo>
                  <a:cubicBezTo>
                    <a:pt x="6177" y="103"/>
                    <a:pt x="6179" y="104"/>
                    <a:pt x="6181" y="104"/>
                  </a:cubicBezTo>
                  <a:cubicBezTo>
                    <a:pt x="6186" y="108"/>
                    <a:pt x="6186" y="108"/>
                    <a:pt x="6186" y="108"/>
                  </a:cubicBezTo>
                  <a:cubicBezTo>
                    <a:pt x="6187" y="110"/>
                    <a:pt x="6188" y="112"/>
                    <a:pt x="6190" y="113"/>
                  </a:cubicBezTo>
                  <a:cubicBezTo>
                    <a:pt x="6190" y="115"/>
                    <a:pt x="6191" y="117"/>
                    <a:pt x="6192" y="119"/>
                  </a:cubicBezTo>
                  <a:cubicBezTo>
                    <a:pt x="6192" y="121"/>
                    <a:pt x="6193" y="123"/>
                    <a:pt x="6193" y="126"/>
                  </a:cubicBezTo>
                  <a:cubicBezTo>
                    <a:pt x="6193" y="129"/>
                    <a:pt x="6192" y="132"/>
                    <a:pt x="6191" y="135"/>
                  </a:cubicBezTo>
                  <a:cubicBezTo>
                    <a:pt x="6190" y="137"/>
                    <a:pt x="6189" y="139"/>
                    <a:pt x="6188" y="141"/>
                  </a:cubicBezTo>
                  <a:cubicBezTo>
                    <a:pt x="6186" y="142"/>
                    <a:pt x="6185" y="144"/>
                    <a:pt x="6183" y="145"/>
                  </a:cubicBezTo>
                  <a:cubicBezTo>
                    <a:pt x="6182" y="146"/>
                    <a:pt x="6180" y="148"/>
                    <a:pt x="6178" y="148"/>
                  </a:cubicBezTo>
                  <a:cubicBezTo>
                    <a:pt x="6176" y="149"/>
                    <a:pt x="6174" y="150"/>
                    <a:pt x="6172" y="150"/>
                  </a:cubicBezTo>
                  <a:cubicBezTo>
                    <a:pt x="6170" y="150"/>
                    <a:pt x="6169" y="150"/>
                    <a:pt x="6167" y="150"/>
                  </a:cubicBezTo>
                  <a:moveTo>
                    <a:pt x="7081" y="0"/>
                  </a:moveTo>
                  <a:cubicBezTo>
                    <a:pt x="6951" y="0"/>
                    <a:pt x="6820" y="60"/>
                    <a:pt x="6747" y="177"/>
                  </a:cubicBezTo>
                  <a:cubicBezTo>
                    <a:pt x="6716" y="147"/>
                    <a:pt x="6674" y="132"/>
                    <a:pt x="6632" y="132"/>
                  </a:cubicBezTo>
                  <a:cubicBezTo>
                    <a:pt x="6604" y="132"/>
                    <a:pt x="6576" y="138"/>
                    <a:pt x="6551" y="153"/>
                  </a:cubicBezTo>
                  <a:cubicBezTo>
                    <a:pt x="6522" y="103"/>
                    <a:pt x="6469" y="68"/>
                    <a:pt x="6412" y="58"/>
                  </a:cubicBezTo>
                  <a:cubicBezTo>
                    <a:pt x="6377" y="45"/>
                    <a:pt x="6334" y="38"/>
                    <a:pt x="6289" y="38"/>
                  </a:cubicBezTo>
                  <a:cubicBezTo>
                    <a:pt x="6194" y="38"/>
                    <a:pt x="6091" y="69"/>
                    <a:pt x="6047" y="134"/>
                  </a:cubicBezTo>
                  <a:cubicBezTo>
                    <a:pt x="6025" y="120"/>
                    <a:pt x="5999" y="114"/>
                    <a:pt x="5974" y="114"/>
                  </a:cubicBezTo>
                  <a:cubicBezTo>
                    <a:pt x="5932" y="114"/>
                    <a:pt x="5889" y="132"/>
                    <a:pt x="5861" y="165"/>
                  </a:cubicBezTo>
                  <a:cubicBezTo>
                    <a:pt x="5805" y="107"/>
                    <a:pt x="5728" y="78"/>
                    <a:pt x="5649" y="78"/>
                  </a:cubicBezTo>
                  <a:cubicBezTo>
                    <a:pt x="5573" y="78"/>
                    <a:pt x="5496" y="106"/>
                    <a:pt x="5438" y="160"/>
                  </a:cubicBezTo>
                  <a:cubicBezTo>
                    <a:pt x="5405" y="130"/>
                    <a:pt x="5362" y="116"/>
                    <a:pt x="5319" y="116"/>
                  </a:cubicBezTo>
                  <a:cubicBezTo>
                    <a:pt x="5260" y="116"/>
                    <a:pt x="5201" y="142"/>
                    <a:pt x="5164" y="191"/>
                  </a:cubicBezTo>
                  <a:cubicBezTo>
                    <a:pt x="5140" y="179"/>
                    <a:pt x="5113" y="173"/>
                    <a:pt x="5086" y="173"/>
                  </a:cubicBezTo>
                  <a:cubicBezTo>
                    <a:pt x="5057" y="173"/>
                    <a:pt x="5028" y="180"/>
                    <a:pt x="5002" y="193"/>
                  </a:cubicBezTo>
                  <a:cubicBezTo>
                    <a:pt x="4926" y="113"/>
                    <a:pt x="4820" y="74"/>
                    <a:pt x="4713" y="74"/>
                  </a:cubicBezTo>
                  <a:cubicBezTo>
                    <a:pt x="4606" y="74"/>
                    <a:pt x="4500" y="113"/>
                    <a:pt x="4422" y="188"/>
                  </a:cubicBezTo>
                  <a:cubicBezTo>
                    <a:pt x="4394" y="168"/>
                    <a:pt x="4359" y="157"/>
                    <a:pt x="4324" y="157"/>
                  </a:cubicBezTo>
                  <a:cubicBezTo>
                    <a:pt x="4300" y="157"/>
                    <a:pt x="4275" y="162"/>
                    <a:pt x="4253" y="173"/>
                  </a:cubicBezTo>
                  <a:cubicBezTo>
                    <a:pt x="4183" y="56"/>
                    <a:pt x="4058" y="0"/>
                    <a:pt x="3931" y="0"/>
                  </a:cubicBezTo>
                  <a:cubicBezTo>
                    <a:pt x="3801" y="0"/>
                    <a:pt x="3670" y="60"/>
                    <a:pt x="3596" y="177"/>
                  </a:cubicBezTo>
                  <a:cubicBezTo>
                    <a:pt x="3566" y="147"/>
                    <a:pt x="3524" y="132"/>
                    <a:pt x="3482" y="132"/>
                  </a:cubicBezTo>
                  <a:cubicBezTo>
                    <a:pt x="3454" y="132"/>
                    <a:pt x="3426" y="138"/>
                    <a:pt x="3401" y="153"/>
                  </a:cubicBezTo>
                  <a:cubicBezTo>
                    <a:pt x="3371" y="102"/>
                    <a:pt x="3318" y="68"/>
                    <a:pt x="3260" y="58"/>
                  </a:cubicBezTo>
                  <a:cubicBezTo>
                    <a:pt x="3226" y="45"/>
                    <a:pt x="3183" y="38"/>
                    <a:pt x="3138" y="38"/>
                  </a:cubicBezTo>
                  <a:cubicBezTo>
                    <a:pt x="3043" y="38"/>
                    <a:pt x="2940" y="69"/>
                    <a:pt x="2896" y="134"/>
                  </a:cubicBezTo>
                  <a:cubicBezTo>
                    <a:pt x="2874" y="120"/>
                    <a:pt x="2848" y="114"/>
                    <a:pt x="2823" y="114"/>
                  </a:cubicBezTo>
                  <a:cubicBezTo>
                    <a:pt x="2781" y="114"/>
                    <a:pt x="2738" y="132"/>
                    <a:pt x="2710" y="165"/>
                  </a:cubicBezTo>
                  <a:cubicBezTo>
                    <a:pt x="2654" y="107"/>
                    <a:pt x="2577" y="78"/>
                    <a:pt x="2498" y="78"/>
                  </a:cubicBezTo>
                  <a:cubicBezTo>
                    <a:pt x="2422" y="78"/>
                    <a:pt x="2345" y="106"/>
                    <a:pt x="2287" y="160"/>
                  </a:cubicBezTo>
                  <a:cubicBezTo>
                    <a:pt x="2254" y="130"/>
                    <a:pt x="2211" y="116"/>
                    <a:pt x="2168" y="116"/>
                  </a:cubicBezTo>
                  <a:cubicBezTo>
                    <a:pt x="2109" y="116"/>
                    <a:pt x="2050" y="142"/>
                    <a:pt x="2013" y="191"/>
                  </a:cubicBezTo>
                  <a:cubicBezTo>
                    <a:pt x="1989" y="179"/>
                    <a:pt x="1962" y="173"/>
                    <a:pt x="1935" y="173"/>
                  </a:cubicBezTo>
                  <a:cubicBezTo>
                    <a:pt x="1906" y="173"/>
                    <a:pt x="1877" y="180"/>
                    <a:pt x="1851" y="193"/>
                  </a:cubicBezTo>
                  <a:cubicBezTo>
                    <a:pt x="1775" y="113"/>
                    <a:pt x="1669" y="74"/>
                    <a:pt x="1562" y="74"/>
                  </a:cubicBezTo>
                  <a:cubicBezTo>
                    <a:pt x="1455" y="74"/>
                    <a:pt x="1349" y="113"/>
                    <a:pt x="1271" y="188"/>
                  </a:cubicBezTo>
                  <a:cubicBezTo>
                    <a:pt x="1243" y="168"/>
                    <a:pt x="1208" y="157"/>
                    <a:pt x="1173" y="157"/>
                  </a:cubicBezTo>
                  <a:cubicBezTo>
                    <a:pt x="1149" y="157"/>
                    <a:pt x="1124" y="162"/>
                    <a:pt x="1102" y="173"/>
                  </a:cubicBezTo>
                  <a:cubicBezTo>
                    <a:pt x="1032" y="56"/>
                    <a:pt x="907" y="0"/>
                    <a:pt x="780" y="0"/>
                  </a:cubicBezTo>
                  <a:cubicBezTo>
                    <a:pt x="650" y="0"/>
                    <a:pt x="519" y="60"/>
                    <a:pt x="445" y="177"/>
                  </a:cubicBezTo>
                  <a:cubicBezTo>
                    <a:pt x="415" y="147"/>
                    <a:pt x="373" y="132"/>
                    <a:pt x="331" y="132"/>
                  </a:cubicBezTo>
                  <a:cubicBezTo>
                    <a:pt x="303" y="132"/>
                    <a:pt x="275" y="138"/>
                    <a:pt x="250" y="153"/>
                  </a:cubicBezTo>
                  <a:cubicBezTo>
                    <a:pt x="215" y="93"/>
                    <a:pt x="146" y="55"/>
                    <a:pt x="76" y="55"/>
                  </a:cubicBezTo>
                  <a:cubicBezTo>
                    <a:pt x="62" y="55"/>
                    <a:pt x="48" y="57"/>
                    <a:pt x="34" y="60"/>
                  </a:cubicBezTo>
                  <a:cubicBezTo>
                    <a:pt x="23" y="283"/>
                    <a:pt x="11" y="869"/>
                    <a:pt x="0" y="1091"/>
                  </a:cubicBezTo>
                  <a:cubicBezTo>
                    <a:pt x="484" y="1098"/>
                    <a:pt x="1119" y="1102"/>
                    <a:pt x="1747" y="1102"/>
                  </a:cubicBezTo>
                  <a:cubicBezTo>
                    <a:pt x="2242" y="1102"/>
                    <a:pt x="2731" y="1099"/>
                    <a:pt x="3138" y="1094"/>
                  </a:cubicBezTo>
                  <a:cubicBezTo>
                    <a:pt x="3181" y="1093"/>
                    <a:pt x="3222" y="1092"/>
                    <a:pt x="3263" y="1091"/>
                  </a:cubicBezTo>
                  <a:cubicBezTo>
                    <a:pt x="3263" y="1091"/>
                    <a:pt x="3263" y="1091"/>
                    <a:pt x="3263" y="1091"/>
                  </a:cubicBezTo>
                  <a:cubicBezTo>
                    <a:pt x="3263" y="1091"/>
                    <a:pt x="3263" y="1091"/>
                    <a:pt x="3263" y="1091"/>
                  </a:cubicBezTo>
                  <a:cubicBezTo>
                    <a:pt x="3263" y="1091"/>
                    <a:pt x="3263" y="1091"/>
                    <a:pt x="3263" y="1091"/>
                  </a:cubicBezTo>
                  <a:cubicBezTo>
                    <a:pt x="3263" y="1091"/>
                    <a:pt x="3263" y="1091"/>
                    <a:pt x="3263" y="1091"/>
                  </a:cubicBezTo>
                  <a:cubicBezTo>
                    <a:pt x="3265" y="1091"/>
                    <a:pt x="3267" y="1091"/>
                    <a:pt x="3270" y="1091"/>
                  </a:cubicBezTo>
                  <a:cubicBezTo>
                    <a:pt x="3271" y="1091"/>
                    <a:pt x="3273" y="1091"/>
                    <a:pt x="3274" y="1091"/>
                  </a:cubicBezTo>
                  <a:cubicBezTo>
                    <a:pt x="3274" y="1091"/>
                    <a:pt x="3274" y="1091"/>
                    <a:pt x="3274" y="1091"/>
                  </a:cubicBezTo>
                  <a:cubicBezTo>
                    <a:pt x="3274" y="1091"/>
                    <a:pt x="3274" y="1091"/>
                    <a:pt x="3274" y="1091"/>
                  </a:cubicBezTo>
                  <a:cubicBezTo>
                    <a:pt x="3274" y="1091"/>
                    <a:pt x="3274" y="1091"/>
                    <a:pt x="3274" y="1091"/>
                  </a:cubicBezTo>
                  <a:cubicBezTo>
                    <a:pt x="3274" y="1091"/>
                    <a:pt x="3274" y="1091"/>
                    <a:pt x="3274" y="1091"/>
                  </a:cubicBezTo>
                  <a:cubicBezTo>
                    <a:pt x="3762" y="1097"/>
                    <a:pt x="4378" y="1101"/>
                    <a:pt x="4981" y="1101"/>
                  </a:cubicBezTo>
                  <a:cubicBezTo>
                    <a:pt x="5446" y="1101"/>
                    <a:pt x="5904" y="1099"/>
                    <a:pt x="6288" y="1094"/>
                  </a:cubicBezTo>
                  <a:cubicBezTo>
                    <a:pt x="6331" y="1093"/>
                    <a:pt x="6373" y="1092"/>
                    <a:pt x="6414" y="1091"/>
                  </a:cubicBezTo>
                  <a:cubicBezTo>
                    <a:pt x="6414" y="1091"/>
                    <a:pt x="6414" y="1091"/>
                    <a:pt x="6414" y="1091"/>
                  </a:cubicBezTo>
                  <a:cubicBezTo>
                    <a:pt x="6414" y="1091"/>
                    <a:pt x="6414" y="1091"/>
                    <a:pt x="6414" y="1091"/>
                  </a:cubicBezTo>
                  <a:cubicBezTo>
                    <a:pt x="6414" y="1091"/>
                    <a:pt x="6414" y="1091"/>
                    <a:pt x="6414" y="1091"/>
                  </a:cubicBezTo>
                  <a:cubicBezTo>
                    <a:pt x="6414" y="1091"/>
                    <a:pt x="6414" y="1091"/>
                    <a:pt x="6414" y="1091"/>
                  </a:cubicBezTo>
                  <a:cubicBezTo>
                    <a:pt x="6416" y="1091"/>
                    <a:pt x="6419" y="1091"/>
                    <a:pt x="6421" y="1091"/>
                  </a:cubicBezTo>
                  <a:cubicBezTo>
                    <a:pt x="6422" y="1091"/>
                    <a:pt x="6424" y="1091"/>
                    <a:pt x="6425" y="1091"/>
                  </a:cubicBezTo>
                  <a:cubicBezTo>
                    <a:pt x="6425" y="1091"/>
                    <a:pt x="6425" y="1091"/>
                    <a:pt x="6425" y="1091"/>
                  </a:cubicBezTo>
                  <a:cubicBezTo>
                    <a:pt x="6425" y="1091"/>
                    <a:pt x="6425" y="1091"/>
                    <a:pt x="6425" y="1091"/>
                  </a:cubicBezTo>
                  <a:cubicBezTo>
                    <a:pt x="6425" y="1091"/>
                    <a:pt x="6425" y="1091"/>
                    <a:pt x="6425" y="1091"/>
                  </a:cubicBezTo>
                  <a:cubicBezTo>
                    <a:pt x="6425" y="1091"/>
                    <a:pt x="6425" y="1091"/>
                    <a:pt x="6425" y="1091"/>
                  </a:cubicBezTo>
                  <a:cubicBezTo>
                    <a:pt x="6910" y="1097"/>
                    <a:pt x="7506" y="1101"/>
                    <a:pt x="8091" y="1101"/>
                  </a:cubicBezTo>
                  <a:cubicBezTo>
                    <a:pt x="8599" y="1101"/>
                    <a:pt x="9098" y="1098"/>
                    <a:pt x="9508" y="1091"/>
                  </a:cubicBezTo>
                  <a:cubicBezTo>
                    <a:pt x="9508" y="94"/>
                    <a:pt x="9508" y="94"/>
                    <a:pt x="9508" y="94"/>
                  </a:cubicBezTo>
                  <a:cubicBezTo>
                    <a:pt x="9506" y="75"/>
                    <a:pt x="9503" y="56"/>
                    <a:pt x="9501" y="38"/>
                  </a:cubicBezTo>
                  <a:cubicBezTo>
                    <a:pt x="9473" y="27"/>
                    <a:pt x="9444" y="22"/>
                    <a:pt x="9414" y="22"/>
                  </a:cubicBezTo>
                  <a:cubicBezTo>
                    <a:pt x="9330" y="22"/>
                    <a:pt x="9245" y="63"/>
                    <a:pt x="9197" y="134"/>
                  </a:cubicBezTo>
                  <a:cubicBezTo>
                    <a:pt x="9175" y="120"/>
                    <a:pt x="9150" y="114"/>
                    <a:pt x="9124" y="114"/>
                  </a:cubicBezTo>
                  <a:cubicBezTo>
                    <a:pt x="9082" y="114"/>
                    <a:pt x="9039" y="132"/>
                    <a:pt x="9011" y="165"/>
                  </a:cubicBezTo>
                  <a:cubicBezTo>
                    <a:pt x="8955" y="107"/>
                    <a:pt x="8878" y="78"/>
                    <a:pt x="8800" y="78"/>
                  </a:cubicBezTo>
                  <a:cubicBezTo>
                    <a:pt x="8723" y="78"/>
                    <a:pt x="8646" y="106"/>
                    <a:pt x="8589" y="160"/>
                  </a:cubicBezTo>
                  <a:cubicBezTo>
                    <a:pt x="8555" y="130"/>
                    <a:pt x="8512" y="116"/>
                    <a:pt x="8469" y="116"/>
                  </a:cubicBezTo>
                  <a:cubicBezTo>
                    <a:pt x="8410" y="116"/>
                    <a:pt x="8351" y="142"/>
                    <a:pt x="8314" y="191"/>
                  </a:cubicBezTo>
                  <a:cubicBezTo>
                    <a:pt x="8290" y="179"/>
                    <a:pt x="8263" y="173"/>
                    <a:pt x="8236" y="173"/>
                  </a:cubicBezTo>
                  <a:cubicBezTo>
                    <a:pt x="8207" y="173"/>
                    <a:pt x="8178" y="180"/>
                    <a:pt x="8153" y="193"/>
                  </a:cubicBezTo>
                  <a:cubicBezTo>
                    <a:pt x="8077" y="113"/>
                    <a:pt x="7970" y="74"/>
                    <a:pt x="7863" y="74"/>
                  </a:cubicBezTo>
                  <a:cubicBezTo>
                    <a:pt x="7757" y="74"/>
                    <a:pt x="7650" y="113"/>
                    <a:pt x="7572" y="188"/>
                  </a:cubicBezTo>
                  <a:cubicBezTo>
                    <a:pt x="7544" y="168"/>
                    <a:pt x="7509" y="157"/>
                    <a:pt x="7474" y="157"/>
                  </a:cubicBezTo>
                  <a:cubicBezTo>
                    <a:pt x="7450" y="157"/>
                    <a:pt x="7425" y="162"/>
                    <a:pt x="7403" y="173"/>
                  </a:cubicBezTo>
                  <a:cubicBezTo>
                    <a:pt x="7333" y="56"/>
                    <a:pt x="7208" y="0"/>
                    <a:pt x="708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2"/>
            <p:cNvSpPr/>
            <p:nvPr/>
          </p:nvSpPr>
          <p:spPr>
            <a:xfrm>
              <a:off x="7393010" y="4060721"/>
              <a:ext cx="34041" cy="34041"/>
            </a:xfrm>
            <a:custGeom>
              <a:avLst/>
              <a:gdLst/>
              <a:ahLst/>
              <a:cxnLst/>
              <a:rect l="l" t="t" r="r" b="b"/>
              <a:pathLst>
                <a:path w="37" h="37" extrusionOk="0">
                  <a:moveTo>
                    <a:pt x="18" y="0"/>
                  </a:moveTo>
                  <a:cubicBezTo>
                    <a:pt x="16" y="0"/>
                    <a:pt x="14" y="1"/>
                    <a:pt x="12" y="2"/>
                  </a:cubicBezTo>
                  <a:cubicBezTo>
                    <a:pt x="9" y="2"/>
                    <a:pt x="7" y="4"/>
                    <a:pt x="6" y="6"/>
                  </a:cubicBezTo>
                  <a:cubicBezTo>
                    <a:pt x="4" y="7"/>
                    <a:pt x="3" y="9"/>
                    <a:pt x="2" y="11"/>
                  </a:cubicBezTo>
                  <a:cubicBezTo>
                    <a:pt x="1" y="14"/>
                    <a:pt x="0" y="16"/>
                    <a:pt x="0" y="18"/>
                  </a:cubicBezTo>
                  <a:cubicBezTo>
                    <a:pt x="1" y="20"/>
                    <a:pt x="1" y="22"/>
                    <a:pt x="1" y="23"/>
                  </a:cubicBezTo>
                  <a:cubicBezTo>
                    <a:pt x="2" y="26"/>
                    <a:pt x="4" y="29"/>
                    <a:pt x="6" y="31"/>
                  </a:cubicBezTo>
                  <a:cubicBezTo>
                    <a:pt x="7" y="32"/>
                    <a:pt x="8" y="33"/>
                    <a:pt x="9" y="34"/>
                  </a:cubicBezTo>
                  <a:cubicBezTo>
                    <a:pt x="12" y="36"/>
                    <a:pt x="15" y="37"/>
                    <a:pt x="19" y="37"/>
                  </a:cubicBezTo>
                  <a:cubicBezTo>
                    <a:pt x="19" y="37"/>
                    <a:pt x="19" y="37"/>
                    <a:pt x="19" y="37"/>
                  </a:cubicBezTo>
                  <a:cubicBezTo>
                    <a:pt x="22" y="37"/>
                    <a:pt x="24" y="36"/>
                    <a:pt x="26" y="35"/>
                  </a:cubicBezTo>
                  <a:cubicBezTo>
                    <a:pt x="28" y="34"/>
                    <a:pt x="30" y="33"/>
                    <a:pt x="32" y="31"/>
                  </a:cubicBezTo>
                  <a:cubicBezTo>
                    <a:pt x="33" y="30"/>
                    <a:pt x="35" y="28"/>
                    <a:pt x="35" y="25"/>
                  </a:cubicBezTo>
                  <a:cubicBezTo>
                    <a:pt x="36" y="23"/>
                    <a:pt x="37" y="21"/>
                    <a:pt x="37" y="18"/>
                  </a:cubicBezTo>
                  <a:cubicBezTo>
                    <a:pt x="36" y="14"/>
                    <a:pt x="36" y="14"/>
                    <a:pt x="36" y="14"/>
                  </a:cubicBezTo>
                  <a:cubicBezTo>
                    <a:pt x="35" y="10"/>
                    <a:pt x="34" y="8"/>
                    <a:pt x="32" y="6"/>
                  </a:cubicBezTo>
                  <a:cubicBezTo>
                    <a:pt x="30" y="5"/>
                    <a:pt x="29" y="4"/>
                    <a:pt x="28" y="3"/>
                  </a:cubicBezTo>
                  <a:cubicBezTo>
                    <a:pt x="25" y="1"/>
                    <a:pt x="22" y="0"/>
                    <a:pt x="19" y="0"/>
                  </a:cubicBezTo>
                  <a:cubicBezTo>
                    <a:pt x="18" y="0"/>
                    <a:pt x="18"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2"/>
            <p:cNvSpPr/>
            <p:nvPr/>
          </p:nvSpPr>
          <p:spPr>
            <a:xfrm>
              <a:off x="7453955" y="4082989"/>
              <a:ext cx="29347" cy="26985"/>
            </a:xfrm>
            <a:custGeom>
              <a:avLst/>
              <a:gdLst/>
              <a:ahLst/>
              <a:cxnLst/>
              <a:rect l="l" t="t" r="r" b="b"/>
              <a:pathLst>
                <a:path w="32" h="30" extrusionOk="0">
                  <a:moveTo>
                    <a:pt x="15" y="0"/>
                  </a:moveTo>
                  <a:cubicBezTo>
                    <a:pt x="14" y="0"/>
                    <a:pt x="14" y="0"/>
                    <a:pt x="13" y="1"/>
                  </a:cubicBezTo>
                  <a:cubicBezTo>
                    <a:pt x="11" y="1"/>
                    <a:pt x="9" y="1"/>
                    <a:pt x="7" y="2"/>
                  </a:cubicBezTo>
                  <a:cubicBezTo>
                    <a:pt x="6" y="3"/>
                    <a:pt x="5" y="4"/>
                    <a:pt x="4" y="5"/>
                  </a:cubicBezTo>
                  <a:cubicBezTo>
                    <a:pt x="3" y="6"/>
                    <a:pt x="2" y="8"/>
                    <a:pt x="1" y="9"/>
                  </a:cubicBezTo>
                  <a:cubicBezTo>
                    <a:pt x="1" y="11"/>
                    <a:pt x="0" y="12"/>
                    <a:pt x="0" y="13"/>
                  </a:cubicBezTo>
                  <a:cubicBezTo>
                    <a:pt x="0" y="15"/>
                    <a:pt x="0" y="17"/>
                    <a:pt x="1" y="19"/>
                  </a:cubicBezTo>
                  <a:cubicBezTo>
                    <a:pt x="2" y="23"/>
                    <a:pt x="4" y="26"/>
                    <a:pt x="7" y="28"/>
                  </a:cubicBezTo>
                  <a:cubicBezTo>
                    <a:pt x="10" y="29"/>
                    <a:pt x="12" y="30"/>
                    <a:pt x="15" y="30"/>
                  </a:cubicBezTo>
                  <a:cubicBezTo>
                    <a:pt x="16" y="30"/>
                    <a:pt x="18" y="30"/>
                    <a:pt x="19" y="29"/>
                  </a:cubicBezTo>
                  <a:cubicBezTo>
                    <a:pt x="20" y="29"/>
                    <a:pt x="20" y="29"/>
                    <a:pt x="21" y="29"/>
                  </a:cubicBezTo>
                  <a:cubicBezTo>
                    <a:pt x="21" y="29"/>
                    <a:pt x="22" y="29"/>
                    <a:pt x="23" y="29"/>
                  </a:cubicBezTo>
                  <a:cubicBezTo>
                    <a:pt x="27" y="28"/>
                    <a:pt x="29" y="25"/>
                    <a:pt x="31" y="22"/>
                  </a:cubicBezTo>
                  <a:cubicBezTo>
                    <a:pt x="32" y="19"/>
                    <a:pt x="32" y="15"/>
                    <a:pt x="30" y="12"/>
                  </a:cubicBezTo>
                  <a:cubicBezTo>
                    <a:pt x="30" y="11"/>
                    <a:pt x="29" y="10"/>
                    <a:pt x="29" y="9"/>
                  </a:cubicBezTo>
                  <a:cubicBezTo>
                    <a:pt x="28" y="9"/>
                    <a:pt x="28" y="8"/>
                    <a:pt x="28" y="8"/>
                  </a:cubicBezTo>
                  <a:cubicBezTo>
                    <a:pt x="26" y="4"/>
                    <a:pt x="22" y="2"/>
                    <a:pt x="19" y="1"/>
                  </a:cubicBezTo>
                  <a:cubicBezTo>
                    <a:pt x="18" y="1"/>
                    <a:pt x="16"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2"/>
            <p:cNvSpPr/>
            <p:nvPr/>
          </p:nvSpPr>
          <p:spPr>
            <a:xfrm>
              <a:off x="7162125" y="4097053"/>
              <a:ext cx="40997" cy="39813"/>
            </a:xfrm>
            <a:custGeom>
              <a:avLst/>
              <a:gdLst/>
              <a:ahLst/>
              <a:cxnLst/>
              <a:rect l="l" t="t" r="r" b="b"/>
              <a:pathLst>
                <a:path w="44" h="43" extrusionOk="0">
                  <a:moveTo>
                    <a:pt x="22" y="0"/>
                  </a:moveTo>
                  <a:cubicBezTo>
                    <a:pt x="19" y="0"/>
                    <a:pt x="16" y="0"/>
                    <a:pt x="14" y="1"/>
                  </a:cubicBezTo>
                  <a:cubicBezTo>
                    <a:pt x="11" y="2"/>
                    <a:pt x="9" y="4"/>
                    <a:pt x="7" y="6"/>
                  </a:cubicBezTo>
                  <a:cubicBezTo>
                    <a:pt x="5" y="8"/>
                    <a:pt x="3" y="10"/>
                    <a:pt x="2" y="13"/>
                  </a:cubicBezTo>
                  <a:cubicBezTo>
                    <a:pt x="1" y="16"/>
                    <a:pt x="0" y="18"/>
                    <a:pt x="0" y="21"/>
                  </a:cubicBezTo>
                  <a:cubicBezTo>
                    <a:pt x="1" y="23"/>
                    <a:pt x="1" y="25"/>
                    <a:pt x="1" y="27"/>
                  </a:cubicBezTo>
                  <a:cubicBezTo>
                    <a:pt x="2" y="31"/>
                    <a:pt x="4" y="34"/>
                    <a:pt x="7" y="37"/>
                  </a:cubicBezTo>
                  <a:cubicBezTo>
                    <a:pt x="11" y="41"/>
                    <a:pt x="16" y="43"/>
                    <a:pt x="22" y="43"/>
                  </a:cubicBezTo>
                  <a:cubicBezTo>
                    <a:pt x="22" y="43"/>
                    <a:pt x="23" y="43"/>
                    <a:pt x="23" y="43"/>
                  </a:cubicBezTo>
                  <a:cubicBezTo>
                    <a:pt x="26" y="43"/>
                    <a:pt x="28" y="42"/>
                    <a:pt x="31" y="41"/>
                  </a:cubicBezTo>
                  <a:cubicBezTo>
                    <a:pt x="33" y="40"/>
                    <a:pt x="36" y="39"/>
                    <a:pt x="38" y="37"/>
                  </a:cubicBezTo>
                  <a:cubicBezTo>
                    <a:pt x="40" y="35"/>
                    <a:pt x="41" y="32"/>
                    <a:pt x="42" y="30"/>
                  </a:cubicBezTo>
                  <a:cubicBezTo>
                    <a:pt x="43" y="27"/>
                    <a:pt x="44" y="24"/>
                    <a:pt x="44" y="21"/>
                  </a:cubicBezTo>
                  <a:cubicBezTo>
                    <a:pt x="44" y="19"/>
                    <a:pt x="43" y="17"/>
                    <a:pt x="43" y="16"/>
                  </a:cubicBezTo>
                  <a:cubicBezTo>
                    <a:pt x="42" y="12"/>
                    <a:pt x="40" y="9"/>
                    <a:pt x="38" y="6"/>
                  </a:cubicBezTo>
                  <a:cubicBezTo>
                    <a:pt x="33" y="2"/>
                    <a:pt x="28" y="0"/>
                    <a:pt x="22" y="0"/>
                  </a:cubicBezTo>
                  <a:cubicBezTo>
                    <a:pt x="22"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2"/>
            <p:cNvSpPr/>
            <p:nvPr/>
          </p:nvSpPr>
          <p:spPr>
            <a:xfrm>
              <a:off x="7156265" y="4153309"/>
              <a:ext cx="26985" cy="26936"/>
            </a:xfrm>
            <a:custGeom>
              <a:avLst/>
              <a:gdLst/>
              <a:ahLst/>
              <a:cxnLst/>
              <a:rect l="l" t="t" r="r" b="b"/>
              <a:pathLst>
                <a:path w="30" h="29" extrusionOk="0">
                  <a:moveTo>
                    <a:pt x="15" y="0"/>
                  </a:moveTo>
                  <a:cubicBezTo>
                    <a:pt x="11" y="0"/>
                    <a:pt x="8" y="1"/>
                    <a:pt x="5" y="4"/>
                  </a:cubicBezTo>
                  <a:cubicBezTo>
                    <a:pt x="1" y="8"/>
                    <a:pt x="0" y="13"/>
                    <a:pt x="1" y="18"/>
                  </a:cubicBezTo>
                  <a:cubicBezTo>
                    <a:pt x="2" y="21"/>
                    <a:pt x="3" y="23"/>
                    <a:pt x="5" y="25"/>
                  </a:cubicBezTo>
                  <a:cubicBezTo>
                    <a:pt x="7" y="26"/>
                    <a:pt x="9" y="28"/>
                    <a:pt x="11" y="28"/>
                  </a:cubicBezTo>
                  <a:cubicBezTo>
                    <a:pt x="12" y="29"/>
                    <a:pt x="12" y="29"/>
                    <a:pt x="12" y="29"/>
                  </a:cubicBezTo>
                  <a:cubicBezTo>
                    <a:pt x="13" y="29"/>
                    <a:pt x="15" y="29"/>
                    <a:pt x="16" y="29"/>
                  </a:cubicBezTo>
                  <a:cubicBezTo>
                    <a:pt x="17" y="29"/>
                    <a:pt x="18" y="29"/>
                    <a:pt x="20" y="29"/>
                  </a:cubicBezTo>
                  <a:cubicBezTo>
                    <a:pt x="22" y="28"/>
                    <a:pt x="24" y="27"/>
                    <a:pt x="26" y="25"/>
                  </a:cubicBezTo>
                  <a:cubicBezTo>
                    <a:pt x="28" y="23"/>
                    <a:pt x="29" y="21"/>
                    <a:pt x="30" y="19"/>
                  </a:cubicBezTo>
                  <a:cubicBezTo>
                    <a:pt x="30" y="16"/>
                    <a:pt x="30" y="14"/>
                    <a:pt x="30" y="11"/>
                  </a:cubicBezTo>
                  <a:cubicBezTo>
                    <a:pt x="29" y="10"/>
                    <a:pt x="29" y="10"/>
                    <a:pt x="29" y="10"/>
                  </a:cubicBezTo>
                  <a:cubicBezTo>
                    <a:pt x="29" y="8"/>
                    <a:pt x="27" y="6"/>
                    <a:pt x="26" y="4"/>
                  </a:cubicBezTo>
                  <a:cubicBezTo>
                    <a:pt x="24" y="2"/>
                    <a:pt x="22" y="1"/>
                    <a:pt x="19" y="0"/>
                  </a:cubicBezTo>
                  <a:cubicBezTo>
                    <a:pt x="18" y="0"/>
                    <a:pt x="17"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2"/>
            <p:cNvSpPr/>
            <p:nvPr/>
          </p:nvSpPr>
          <p:spPr>
            <a:xfrm>
              <a:off x="6897251" y="4193157"/>
              <a:ext cx="25761" cy="24603"/>
            </a:xfrm>
            <a:custGeom>
              <a:avLst/>
              <a:gdLst/>
              <a:ahLst/>
              <a:cxnLst/>
              <a:rect l="l" t="t" r="r" b="b"/>
              <a:pathLst>
                <a:path w="28" h="27" extrusionOk="0">
                  <a:moveTo>
                    <a:pt x="14" y="0"/>
                  </a:moveTo>
                  <a:cubicBezTo>
                    <a:pt x="9" y="0"/>
                    <a:pt x="5" y="2"/>
                    <a:pt x="2" y="6"/>
                  </a:cubicBezTo>
                  <a:cubicBezTo>
                    <a:pt x="2" y="7"/>
                    <a:pt x="2" y="7"/>
                    <a:pt x="2" y="7"/>
                  </a:cubicBezTo>
                  <a:cubicBezTo>
                    <a:pt x="0" y="11"/>
                    <a:pt x="0" y="16"/>
                    <a:pt x="2" y="20"/>
                  </a:cubicBezTo>
                  <a:cubicBezTo>
                    <a:pt x="5" y="24"/>
                    <a:pt x="9" y="27"/>
                    <a:pt x="14" y="27"/>
                  </a:cubicBezTo>
                  <a:cubicBezTo>
                    <a:pt x="18" y="27"/>
                    <a:pt x="23" y="24"/>
                    <a:pt x="25" y="20"/>
                  </a:cubicBezTo>
                  <a:cubicBezTo>
                    <a:pt x="28" y="16"/>
                    <a:pt x="28" y="11"/>
                    <a:pt x="25" y="7"/>
                  </a:cubicBezTo>
                  <a:cubicBezTo>
                    <a:pt x="25" y="6"/>
                    <a:pt x="25" y="6"/>
                    <a:pt x="25" y="6"/>
                  </a:cubicBezTo>
                  <a:cubicBezTo>
                    <a:pt x="23" y="2"/>
                    <a:pt x="18"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2"/>
            <p:cNvSpPr/>
            <p:nvPr/>
          </p:nvSpPr>
          <p:spPr>
            <a:xfrm>
              <a:off x="6930068" y="4211909"/>
              <a:ext cx="40997" cy="30458"/>
            </a:xfrm>
            <a:custGeom>
              <a:avLst/>
              <a:gdLst/>
              <a:ahLst/>
              <a:cxnLst/>
              <a:rect l="l" t="t" r="r" b="b"/>
              <a:pathLst>
                <a:path w="44" h="33" extrusionOk="0">
                  <a:moveTo>
                    <a:pt x="22" y="0"/>
                  </a:moveTo>
                  <a:cubicBezTo>
                    <a:pt x="0" y="0"/>
                    <a:pt x="0" y="33"/>
                    <a:pt x="22" y="33"/>
                  </a:cubicBezTo>
                  <a:cubicBezTo>
                    <a:pt x="44" y="33"/>
                    <a:pt x="44"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2"/>
            <p:cNvSpPr/>
            <p:nvPr/>
          </p:nvSpPr>
          <p:spPr>
            <a:xfrm>
              <a:off x="6359300" y="4085333"/>
              <a:ext cx="52775" cy="52775"/>
            </a:xfrm>
            <a:custGeom>
              <a:avLst/>
              <a:gdLst/>
              <a:ahLst/>
              <a:cxnLst/>
              <a:rect l="l" t="t" r="r" b="b"/>
              <a:pathLst>
                <a:path w="57" h="57" extrusionOk="0">
                  <a:moveTo>
                    <a:pt x="28" y="0"/>
                  </a:moveTo>
                  <a:cubicBezTo>
                    <a:pt x="24" y="0"/>
                    <a:pt x="21" y="1"/>
                    <a:pt x="18" y="3"/>
                  </a:cubicBezTo>
                  <a:cubicBezTo>
                    <a:pt x="14" y="4"/>
                    <a:pt x="11" y="6"/>
                    <a:pt x="9" y="9"/>
                  </a:cubicBezTo>
                  <a:cubicBezTo>
                    <a:pt x="6" y="11"/>
                    <a:pt x="4" y="14"/>
                    <a:pt x="3" y="18"/>
                  </a:cubicBezTo>
                  <a:cubicBezTo>
                    <a:pt x="1" y="21"/>
                    <a:pt x="0" y="25"/>
                    <a:pt x="0" y="29"/>
                  </a:cubicBezTo>
                  <a:cubicBezTo>
                    <a:pt x="1" y="31"/>
                    <a:pt x="1" y="34"/>
                    <a:pt x="1" y="36"/>
                  </a:cubicBezTo>
                  <a:cubicBezTo>
                    <a:pt x="3" y="41"/>
                    <a:pt x="5" y="45"/>
                    <a:pt x="9" y="49"/>
                  </a:cubicBezTo>
                  <a:cubicBezTo>
                    <a:pt x="11" y="50"/>
                    <a:pt x="13" y="52"/>
                    <a:pt x="14" y="53"/>
                  </a:cubicBezTo>
                  <a:cubicBezTo>
                    <a:pt x="19" y="56"/>
                    <a:pt x="24" y="57"/>
                    <a:pt x="29" y="57"/>
                  </a:cubicBezTo>
                  <a:cubicBezTo>
                    <a:pt x="29" y="57"/>
                    <a:pt x="29" y="57"/>
                    <a:pt x="30" y="57"/>
                  </a:cubicBezTo>
                  <a:cubicBezTo>
                    <a:pt x="33" y="57"/>
                    <a:pt x="37" y="56"/>
                    <a:pt x="40" y="55"/>
                  </a:cubicBezTo>
                  <a:cubicBezTo>
                    <a:pt x="43" y="53"/>
                    <a:pt x="46" y="52"/>
                    <a:pt x="49" y="49"/>
                  </a:cubicBezTo>
                  <a:cubicBezTo>
                    <a:pt x="52" y="46"/>
                    <a:pt x="54" y="43"/>
                    <a:pt x="55" y="40"/>
                  </a:cubicBezTo>
                  <a:cubicBezTo>
                    <a:pt x="56" y="36"/>
                    <a:pt x="57" y="33"/>
                    <a:pt x="57" y="29"/>
                  </a:cubicBezTo>
                  <a:cubicBezTo>
                    <a:pt x="57" y="26"/>
                    <a:pt x="56" y="24"/>
                    <a:pt x="56" y="21"/>
                  </a:cubicBezTo>
                  <a:cubicBezTo>
                    <a:pt x="55" y="16"/>
                    <a:pt x="52" y="12"/>
                    <a:pt x="49" y="9"/>
                  </a:cubicBezTo>
                  <a:cubicBezTo>
                    <a:pt x="47" y="7"/>
                    <a:pt x="45" y="6"/>
                    <a:pt x="43" y="4"/>
                  </a:cubicBezTo>
                  <a:cubicBezTo>
                    <a:pt x="39" y="2"/>
                    <a:pt x="34" y="0"/>
                    <a:pt x="29" y="0"/>
                  </a:cubicBezTo>
                  <a:cubicBezTo>
                    <a:pt x="28" y="0"/>
                    <a:pt x="28"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2"/>
            <p:cNvSpPr/>
            <p:nvPr/>
          </p:nvSpPr>
          <p:spPr>
            <a:xfrm>
              <a:off x="6430792" y="4061893"/>
              <a:ext cx="36338" cy="35195"/>
            </a:xfrm>
            <a:custGeom>
              <a:avLst/>
              <a:gdLst/>
              <a:ahLst/>
              <a:cxnLst/>
              <a:rect l="l" t="t" r="r" b="b"/>
              <a:pathLst>
                <a:path w="39" h="39" extrusionOk="0">
                  <a:moveTo>
                    <a:pt x="20" y="0"/>
                  </a:moveTo>
                  <a:cubicBezTo>
                    <a:pt x="19" y="0"/>
                    <a:pt x="19" y="0"/>
                    <a:pt x="19" y="0"/>
                  </a:cubicBezTo>
                  <a:cubicBezTo>
                    <a:pt x="17" y="0"/>
                    <a:pt x="16" y="1"/>
                    <a:pt x="14" y="1"/>
                  </a:cubicBezTo>
                  <a:cubicBezTo>
                    <a:pt x="12" y="1"/>
                    <a:pt x="11" y="2"/>
                    <a:pt x="9" y="3"/>
                  </a:cubicBezTo>
                  <a:cubicBezTo>
                    <a:pt x="7" y="4"/>
                    <a:pt x="5" y="6"/>
                    <a:pt x="4" y="8"/>
                  </a:cubicBezTo>
                  <a:cubicBezTo>
                    <a:pt x="3" y="9"/>
                    <a:pt x="2" y="10"/>
                    <a:pt x="1" y="12"/>
                  </a:cubicBezTo>
                  <a:cubicBezTo>
                    <a:pt x="0" y="14"/>
                    <a:pt x="0" y="17"/>
                    <a:pt x="0" y="19"/>
                  </a:cubicBezTo>
                  <a:cubicBezTo>
                    <a:pt x="0" y="21"/>
                    <a:pt x="0" y="23"/>
                    <a:pt x="0" y="24"/>
                  </a:cubicBezTo>
                  <a:cubicBezTo>
                    <a:pt x="1" y="26"/>
                    <a:pt x="2" y="27"/>
                    <a:pt x="2" y="29"/>
                  </a:cubicBezTo>
                  <a:cubicBezTo>
                    <a:pt x="4" y="31"/>
                    <a:pt x="5" y="33"/>
                    <a:pt x="7" y="34"/>
                  </a:cubicBezTo>
                  <a:cubicBezTo>
                    <a:pt x="9" y="36"/>
                    <a:pt x="10" y="36"/>
                    <a:pt x="12" y="37"/>
                  </a:cubicBezTo>
                  <a:cubicBezTo>
                    <a:pt x="14" y="38"/>
                    <a:pt x="16" y="39"/>
                    <a:pt x="18" y="39"/>
                  </a:cubicBezTo>
                  <a:cubicBezTo>
                    <a:pt x="19" y="39"/>
                    <a:pt x="19" y="39"/>
                    <a:pt x="19" y="39"/>
                  </a:cubicBezTo>
                  <a:cubicBezTo>
                    <a:pt x="21" y="38"/>
                    <a:pt x="22" y="38"/>
                    <a:pt x="24" y="38"/>
                  </a:cubicBezTo>
                  <a:cubicBezTo>
                    <a:pt x="26" y="37"/>
                    <a:pt x="27" y="37"/>
                    <a:pt x="29" y="36"/>
                  </a:cubicBezTo>
                  <a:cubicBezTo>
                    <a:pt x="32" y="34"/>
                    <a:pt x="34" y="32"/>
                    <a:pt x="36" y="29"/>
                  </a:cubicBezTo>
                  <a:cubicBezTo>
                    <a:pt x="36" y="28"/>
                    <a:pt x="36" y="28"/>
                    <a:pt x="36" y="28"/>
                  </a:cubicBezTo>
                  <a:cubicBezTo>
                    <a:pt x="37" y="27"/>
                    <a:pt x="38" y="23"/>
                    <a:pt x="38" y="23"/>
                  </a:cubicBezTo>
                  <a:cubicBezTo>
                    <a:pt x="38" y="23"/>
                    <a:pt x="38" y="23"/>
                    <a:pt x="38" y="23"/>
                  </a:cubicBezTo>
                  <a:cubicBezTo>
                    <a:pt x="38" y="23"/>
                    <a:pt x="38" y="23"/>
                    <a:pt x="38" y="23"/>
                  </a:cubicBezTo>
                  <a:cubicBezTo>
                    <a:pt x="39" y="19"/>
                    <a:pt x="39" y="19"/>
                    <a:pt x="39" y="19"/>
                  </a:cubicBezTo>
                  <a:cubicBezTo>
                    <a:pt x="39" y="16"/>
                    <a:pt x="38" y="14"/>
                    <a:pt x="36" y="11"/>
                  </a:cubicBezTo>
                  <a:cubicBezTo>
                    <a:pt x="36" y="10"/>
                    <a:pt x="36" y="10"/>
                    <a:pt x="36" y="10"/>
                  </a:cubicBezTo>
                  <a:cubicBezTo>
                    <a:pt x="34" y="7"/>
                    <a:pt x="33" y="6"/>
                    <a:pt x="31" y="4"/>
                  </a:cubicBezTo>
                  <a:cubicBezTo>
                    <a:pt x="29" y="3"/>
                    <a:pt x="28" y="2"/>
                    <a:pt x="26" y="2"/>
                  </a:cubicBezTo>
                  <a:cubicBezTo>
                    <a:pt x="24" y="1"/>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6729654" y="4097053"/>
              <a:ext cx="51521" cy="39813"/>
            </a:xfrm>
            <a:custGeom>
              <a:avLst/>
              <a:gdLst/>
              <a:ahLst/>
              <a:cxnLst/>
              <a:rect l="l" t="t" r="r" b="b"/>
              <a:pathLst>
                <a:path w="56" h="43" extrusionOk="0">
                  <a:moveTo>
                    <a:pt x="28" y="0"/>
                  </a:moveTo>
                  <a:cubicBezTo>
                    <a:pt x="0" y="0"/>
                    <a:pt x="0" y="43"/>
                    <a:pt x="28" y="43"/>
                  </a:cubicBezTo>
                  <a:cubicBezTo>
                    <a:pt x="56" y="43"/>
                    <a:pt x="56"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2"/>
            <p:cNvSpPr/>
            <p:nvPr/>
          </p:nvSpPr>
          <p:spPr>
            <a:xfrm>
              <a:off x="6168263" y="4104085"/>
              <a:ext cx="62163" cy="47994"/>
            </a:xfrm>
            <a:custGeom>
              <a:avLst/>
              <a:gdLst/>
              <a:ahLst/>
              <a:cxnLst/>
              <a:rect l="l" t="t" r="r" b="b"/>
              <a:pathLst>
                <a:path w="68" h="52" extrusionOk="0">
                  <a:moveTo>
                    <a:pt x="34" y="0"/>
                  </a:moveTo>
                  <a:cubicBezTo>
                    <a:pt x="0" y="0"/>
                    <a:pt x="0" y="52"/>
                    <a:pt x="34" y="52"/>
                  </a:cubicBezTo>
                  <a:cubicBezTo>
                    <a:pt x="68" y="52"/>
                    <a:pt x="68" y="0"/>
                    <a:pt x="3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2"/>
            <p:cNvSpPr/>
            <p:nvPr/>
          </p:nvSpPr>
          <p:spPr>
            <a:xfrm>
              <a:off x="6122555" y="4148621"/>
              <a:ext cx="30458" cy="29347"/>
            </a:xfrm>
            <a:custGeom>
              <a:avLst/>
              <a:gdLst/>
              <a:ahLst/>
              <a:cxnLst/>
              <a:rect l="l" t="t" r="r" b="b"/>
              <a:pathLst>
                <a:path w="33" h="32" extrusionOk="0">
                  <a:moveTo>
                    <a:pt x="16" y="0"/>
                  </a:moveTo>
                  <a:cubicBezTo>
                    <a:pt x="14" y="0"/>
                    <a:pt x="12" y="0"/>
                    <a:pt x="10" y="1"/>
                  </a:cubicBezTo>
                  <a:cubicBezTo>
                    <a:pt x="8" y="2"/>
                    <a:pt x="6" y="3"/>
                    <a:pt x="5" y="5"/>
                  </a:cubicBezTo>
                  <a:cubicBezTo>
                    <a:pt x="3" y="6"/>
                    <a:pt x="2" y="8"/>
                    <a:pt x="2" y="10"/>
                  </a:cubicBezTo>
                  <a:cubicBezTo>
                    <a:pt x="1" y="12"/>
                    <a:pt x="0" y="14"/>
                    <a:pt x="0" y="16"/>
                  </a:cubicBezTo>
                  <a:cubicBezTo>
                    <a:pt x="0" y="18"/>
                    <a:pt x="1" y="19"/>
                    <a:pt x="1" y="20"/>
                  </a:cubicBezTo>
                  <a:cubicBezTo>
                    <a:pt x="2" y="23"/>
                    <a:pt x="3" y="25"/>
                    <a:pt x="5" y="28"/>
                  </a:cubicBezTo>
                  <a:cubicBezTo>
                    <a:pt x="6" y="28"/>
                    <a:pt x="7" y="29"/>
                    <a:pt x="8" y="30"/>
                  </a:cubicBezTo>
                  <a:cubicBezTo>
                    <a:pt x="11" y="31"/>
                    <a:pt x="13" y="32"/>
                    <a:pt x="16" y="32"/>
                  </a:cubicBezTo>
                  <a:cubicBezTo>
                    <a:pt x="17" y="32"/>
                    <a:pt x="17" y="32"/>
                    <a:pt x="17" y="32"/>
                  </a:cubicBezTo>
                  <a:cubicBezTo>
                    <a:pt x="19" y="32"/>
                    <a:pt x="21" y="32"/>
                    <a:pt x="23" y="31"/>
                  </a:cubicBezTo>
                  <a:cubicBezTo>
                    <a:pt x="25" y="30"/>
                    <a:pt x="26" y="29"/>
                    <a:pt x="28" y="28"/>
                  </a:cubicBezTo>
                  <a:cubicBezTo>
                    <a:pt x="29" y="26"/>
                    <a:pt x="30" y="24"/>
                    <a:pt x="31" y="22"/>
                  </a:cubicBezTo>
                  <a:cubicBezTo>
                    <a:pt x="32" y="20"/>
                    <a:pt x="33" y="18"/>
                    <a:pt x="32" y="16"/>
                  </a:cubicBezTo>
                  <a:cubicBezTo>
                    <a:pt x="32" y="15"/>
                    <a:pt x="32" y="13"/>
                    <a:pt x="32" y="12"/>
                  </a:cubicBezTo>
                  <a:cubicBezTo>
                    <a:pt x="31" y="9"/>
                    <a:pt x="30" y="7"/>
                    <a:pt x="28" y="5"/>
                  </a:cubicBezTo>
                  <a:cubicBezTo>
                    <a:pt x="27" y="4"/>
                    <a:pt x="26" y="3"/>
                    <a:pt x="24" y="2"/>
                  </a:cubicBezTo>
                  <a:cubicBezTo>
                    <a:pt x="22" y="1"/>
                    <a:pt x="19" y="0"/>
                    <a:pt x="16" y="0"/>
                  </a:cubicBezTo>
                  <a:cubicBezTo>
                    <a:pt x="16" y="0"/>
                    <a:pt x="16" y="0"/>
                    <a:pt x="16"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2"/>
            <p:cNvSpPr/>
            <p:nvPr/>
          </p:nvSpPr>
          <p:spPr>
            <a:xfrm>
              <a:off x="6163575" y="4197845"/>
              <a:ext cx="28157" cy="28157"/>
            </a:xfrm>
            <a:custGeom>
              <a:avLst/>
              <a:gdLst/>
              <a:ahLst/>
              <a:cxnLst/>
              <a:rect l="l" t="t" r="r" b="b"/>
              <a:pathLst>
                <a:path w="31" h="31" extrusionOk="0">
                  <a:moveTo>
                    <a:pt x="15" y="0"/>
                  </a:moveTo>
                  <a:cubicBezTo>
                    <a:pt x="13" y="0"/>
                    <a:pt x="11" y="0"/>
                    <a:pt x="10" y="1"/>
                  </a:cubicBezTo>
                  <a:cubicBezTo>
                    <a:pt x="8" y="2"/>
                    <a:pt x="6" y="3"/>
                    <a:pt x="5" y="4"/>
                  </a:cubicBezTo>
                  <a:cubicBezTo>
                    <a:pt x="3" y="6"/>
                    <a:pt x="2" y="7"/>
                    <a:pt x="1" y="9"/>
                  </a:cubicBezTo>
                  <a:cubicBezTo>
                    <a:pt x="0" y="11"/>
                    <a:pt x="0" y="13"/>
                    <a:pt x="0" y="15"/>
                  </a:cubicBezTo>
                  <a:cubicBezTo>
                    <a:pt x="0" y="17"/>
                    <a:pt x="0" y="18"/>
                    <a:pt x="1" y="20"/>
                  </a:cubicBezTo>
                  <a:cubicBezTo>
                    <a:pt x="1"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3"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4" y="3"/>
                    <a:pt x="23" y="2"/>
                  </a:cubicBezTo>
                  <a:cubicBezTo>
                    <a:pt x="21" y="0"/>
                    <a:pt x="18" y="0"/>
                    <a:pt x="16"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2"/>
            <p:cNvSpPr/>
            <p:nvPr/>
          </p:nvSpPr>
          <p:spPr>
            <a:xfrm>
              <a:off x="6013558" y="411111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2"/>
            <p:cNvSpPr/>
            <p:nvPr/>
          </p:nvSpPr>
          <p:spPr>
            <a:xfrm>
              <a:off x="5939721" y="4078301"/>
              <a:ext cx="16402" cy="16402"/>
            </a:xfrm>
            <a:custGeom>
              <a:avLst/>
              <a:gdLst/>
              <a:ahLst/>
              <a:cxnLst/>
              <a:rect l="l" t="t" r="r" b="b"/>
              <a:pathLst>
                <a:path w="18" h="18" extrusionOk="0">
                  <a:moveTo>
                    <a:pt x="9" y="0"/>
                  </a:moveTo>
                  <a:cubicBezTo>
                    <a:pt x="7" y="0"/>
                    <a:pt x="4" y="1"/>
                    <a:pt x="3" y="3"/>
                  </a:cubicBezTo>
                  <a:cubicBezTo>
                    <a:pt x="2" y="5"/>
                    <a:pt x="2" y="5"/>
                    <a:pt x="2" y="5"/>
                  </a:cubicBezTo>
                  <a:cubicBezTo>
                    <a:pt x="0" y="8"/>
                    <a:pt x="0" y="11"/>
                    <a:pt x="2" y="14"/>
                  </a:cubicBezTo>
                  <a:cubicBezTo>
                    <a:pt x="3" y="17"/>
                    <a:pt x="6" y="18"/>
                    <a:pt x="9" y="18"/>
                  </a:cubicBezTo>
                  <a:cubicBezTo>
                    <a:pt x="12" y="18"/>
                    <a:pt x="15" y="17"/>
                    <a:pt x="16" y="14"/>
                  </a:cubicBezTo>
                  <a:cubicBezTo>
                    <a:pt x="18" y="11"/>
                    <a:pt x="18" y="8"/>
                    <a:pt x="16" y="5"/>
                  </a:cubicBezTo>
                  <a:cubicBezTo>
                    <a:pt x="15" y="3"/>
                    <a:pt x="15" y="3"/>
                    <a:pt x="15" y="3"/>
                  </a:cubicBezTo>
                  <a:cubicBezTo>
                    <a:pt x="14" y="1"/>
                    <a:pt x="12" y="0"/>
                    <a:pt x="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2"/>
            <p:cNvSpPr/>
            <p:nvPr/>
          </p:nvSpPr>
          <p:spPr>
            <a:xfrm>
              <a:off x="5666644" y="4099397"/>
              <a:ext cx="26985" cy="25761"/>
            </a:xfrm>
            <a:custGeom>
              <a:avLst/>
              <a:gdLst/>
              <a:ahLst/>
              <a:cxnLst/>
              <a:rect l="l" t="t" r="r" b="b"/>
              <a:pathLst>
                <a:path w="30" h="28" extrusionOk="0">
                  <a:moveTo>
                    <a:pt x="13" y="0"/>
                  </a:moveTo>
                  <a:cubicBezTo>
                    <a:pt x="12" y="0"/>
                    <a:pt x="11" y="0"/>
                    <a:pt x="10" y="0"/>
                  </a:cubicBezTo>
                  <a:cubicBezTo>
                    <a:pt x="8" y="1"/>
                    <a:pt x="6" y="2"/>
                    <a:pt x="4" y="3"/>
                  </a:cubicBezTo>
                  <a:cubicBezTo>
                    <a:pt x="3" y="5"/>
                    <a:pt x="2" y="7"/>
                    <a:pt x="1" y="9"/>
                  </a:cubicBezTo>
                  <a:cubicBezTo>
                    <a:pt x="0" y="11"/>
                    <a:pt x="0" y="13"/>
                    <a:pt x="1" y="16"/>
                  </a:cubicBezTo>
                  <a:cubicBezTo>
                    <a:pt x="1" y="16"/>
                    <a:pt x="2" y="17"/>
                    <a:pt x="2" y="18"/>
                  </a:cubicBezTo>
                  <a:cubicBezTo>
                    <a:pt x="3" y="20"/>
                    <a:pt x="4" y="22"/>
                    <a:pt x="5" y="24"/>
                  </a:cubicBezTo>
                  <a:cubicBezTo>
                    <a:pt x="7" y="26"/>
                    <a:pt x="9" y="27"/>
                    <a:pt x="11" y="27"/>
                  </a:cubicBezTo>
                  <a:cubicBezTo>
                    <a:pt x="13" y="28"/>
                    <a:pt x="14" y="28"/>
                    <a:pt x="15" y="28"/>
                  </a:cubicBezTo>
                  <a:cubicBezTo>
                    <a:pt x="19" y="28"/>
                    <a:pt x="22" y="26"/>
                    <a:pt x="25" y="24"/>
                  </a:cubicBezTo>
                  <a:cubicBezTo>
                    <a:pt x="28" y="20"/>
                    <a:pt x="30" y="15"/>
                    <a:pt x="28" y="11"/>
                  </a:cubicBezTo>
                  <a:cubicBezTo>
                    <a:pt x="28" y="8"/>
                    <a:pt x="26" y="6"/>
                    <a:pt x="25" y="5"/>
                  </a:cubicBezTo>
                  <a:cubicBezTo>
                    <a:pt x="23" y="3"/>
                    <a:pt x="21" y="2"/>
                    <a:pt x="19" y="1"/>
                  </a:cubicBezTo>
                  <a:cubicBezTo>
                    <a:pt x="18" y="1"/>
                    <a:pt x="17" y="0"/>
                    <a:pt x="16" y="0"/>
                  </a:cubicBezTo>
                  <a:cubicBezTo>
                    <a:pt x="15" y="0"/>
                    <a:pt x="14"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2"/>
            <p:cNvSpPr/>
            <p:nvPr/>
          </p:nvSpPr>
          <p:spPr>
            <a:xfrm>
              <a:off x="5578743" y="4097053"/>
              <a:ext cx="39813"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2"/>
            <p:cNvSpPr/>
            <p:nvPr/>
          </p:nvSpPr>
          <p:spPr>
            <a:xfrm>
              <a:off x="5443962" y="4191985"/>
              <a:ext cx="53871"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2"/>
            <p:cNvSpPr/>
            <p:nvPr/>
          </p:nvSpPr>
          <p:spPr>
            <a:xfrm>
              <a:off x="5331450" y="4113461"/>
              <a:ext cx="52775" cy="39836"/>
            </a:xfrm>
            <a:custGeom>
              <a:avLst/>
              <a:gdLst/>
              <a:ahLst/>
              <a:cxnLst/>
              <a:rect l="l" t="t" r="r" b="b"/>
              <a:pathLst>
                <a:path w="57" h="44" extrusionOk="0">
                  <a:moveTo>
                    <a:pt x="28" y="0"/>
                  </a:moveTo>
                  <a:cubicBezTo>
                    <a:pt x="0" y="0"/>
                    <a:pt x="0" y="44"/>
                    <a:pt x="28" y="44"/>
                  </a:cubicBezTo>
                  <a:cubicBezTo>
                    <a:pt x="56" y="44"/>
                    <a:pt x="57"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2"/>
            <p:cNvSpPr/>
            <p:nvPr/>
          </p:nvSpPr>
          <p:spPr>
            <a:xfrm>
              <a:off x="5375986" y="4183781"/>
              <a:ext cx="22268" cy="18752"/>
            </a:xfrm>
            <a:custGeom>
              <a:avLst/>
              <a:gdLst/>
              <a:ahLst/>
              <a:cxnLst/>
              <a:rect l="l" t="t" r="r" b="b"/>
              <a:pathLst>
                <a:path w="25" h="20" extrusionOk="0">
                  <a:moveTo>
                    <a:pt x="13" y="0"/>
                  </a:moveTo>
                  <a:cubicBezTo>
                    <a:pt x="0" y="0"/>
                    <a:pt x="0" y="20"/>
                    <a:pt x="13" y="20"/>
                  </a:cubicBezTo>
                  <a:cubicBezTo>
                    <a:pt x="25" y="20"/>
                    <a:pt x="25"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2"/>
            <p:cNvSpPr/>
            <p:nvPr/>
          </p:nvSpPr>
          <p:spPr>
            <a:xfrm>
              <a:off x="5108768" y="4050172"/>
              <a:ext cx="42186" cy="43399"/>
            </a:xfrm>
            <a:custGeom>
              <a:avLst/>
              <a:gdLst/>
              <a:ahLst/>
              <a:cxnLst/>
              <a:rect l="l" t="t" r="r" b="b"/>
              <a:pathLst>
                <a:path w="46" h="46" extrusionOk="0">
                  <a:moveTo>
                    <a:pt x="22" y="0"/>
                  </a:moveTo>
                  <a:cubicBezTo>
                    <a:pt x="19" y="0"/>
                    <a:pt x="16" y="0"/>
                    <a:pt x="14" y="2"/>
                  </a:cubicBezTo>
                  <a:cubicBezTo>
                    <a:pt x="11" y="2"/>
                    <a:pt x="9" y="4"/>
                    <a:pt x="7" y="6"/>
                  </a:cubicBezTo>
                  <a:cubicBezTo>
                    <a:pt x="4" y="8"/>
                    <a:pt x="3" y="11"/>
                    <a:pt x="2" y="14"/>
                  </a:cubicBezTo>
                  <a:cubicBezTo>
                    <a:pt x="0" y="16"/>
                    <a:pt x="0" y="19"/>
                    <a:pt x="0" y="23"/>
                  </a:cubicBezTo>
                  <a:cubicBezTo>
                    <a:pt x="0" y="25"/>
                    <a:pt x="0" y="27"/>
                    <a:pt x="1" y="29"/>
                  </a:cubicBezTo>
                  <a:cubicBezTo>
                    <a:pt x="2" y="33"/>
                    <a:pt x="4" y="36"/>
                    <a:pt x="7" y="39"/>
                  </a:cubicBezTo>
                  <a:cubicBezTo>
                    <a:pt x="11" y="43"/>
                    <a:pt x="17" y="46"/>
                    <a:pt x="23" y="46"/>
                  </a:cubicBezTo>
                  <a:cubicBezTo>
                    <a:pt x="23" y="46"/>
                    <a:pt x="23" y="46"/>
                    <a:pt x="24" y="46"/>
                  </a:cubicBezTo>
                  <a:cubicBezTo>
                    <a:pt x="26" y="46"/>
                    <a:pt x="29" y="45"/>
                    <a:pt x="32" y="44"/>
                  </a:cubicBezTo>
                  <a:cubicBezTo>
                    <a:pt x="35" y="43"/>
                    <a:pt x="37" y="41"/>
                    <a:pt x="39" y="39"/>
                  </a:cubicBezTo>
                  <a:cubicBezTo>
                    <a:pt x="41" y="37"/>
                    <a:pt x="43" y="34"/>
                    <a:pt x="44" y="31"/>
                  </a:cubicBezTo>
                  <a:cubicBezTo>
                    <a:pt x="45" y="29"/>
                    <a:pt x="46" y="26"/>
                    <a:pt x="46" y="23"/>
                  </a:cubicBezTo>
                  <a:cubicBezTo>
                    <a:pt x="46" y="21"/>
                    <a:pt x="45" y="19"/>
                    <a:pt x="45" y="16"/>
                  </a:cubicBezTo>
                  <a:cubicBezTo>
                    <a:pt x="44" y="13"/>
                    <a:pt x="42" y="9"/>
                    <a:pt x="39" y="6"/>
                  </a:cubicBezTo>
                  <a:cubicBezTo>
                    <a:pt x="35" y="2"/>
                    <a:pt x="29" y="0"/>
                    <a:pt x="23" y="0"/>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2"/>
            <p:cNvSpPr/>
            <p:nvPr/>
          </p:nvSpPr>
          <p:spPr>
            <a:xfrm>
              <a:off x="5202529" y="4071269"/>
              <a:ext cx="28128" cy="30472"/>
            </a:xfrm>
            <a:custGeom>
              <a:avLst/>
              <a:gdLst/>
              <a:ahLst/>
              <a:cxnLst/>
              <a:rect l="l" t="t" r="r" b="b"/>
              <a:pathLst>
                <a:path w="30" h="32" extrusionOk="0">
                  <a:moveTo>
                    <a:pt x="15" y="0"/>
                  </a:moveTo>
                  <a:cubicBezTo>
                    <a:pt x="15" y="0"/>
                    <a:pt x="15" y="0"/>
                    <a:pt x="15" y="0"/>
                  </a:cubicBezTo>
                  <a:cubicBezTo>
                    <a:pt x="12" y="0"/>
                    <a:pt x="10" y="0"/>
                    <a:pt x="8" y="2"/>
                  </a:cubicBezTo>
                  <a:cubicBezTo>
                    <a:pt x="4" y="3"/>
                    <a:pt x="2" y="7"/>
                    <a:pt x="1" y="10"/>
                  </a:cubicBezTo>
                  <a:cubicBezTo>
                    <a:pt x="0" y="12"/>
                    <a:pt x="0" y="14"/>
                    <a:pt x="0" y="16"/>
                  </a:cubicBezTo>
                  <a:cubicBezTo>
                    <a:pt x="0" y="18"/>
                    <a:pt x="0" y="19"/>
                    <a:pt x="0" y="21"/>
                  </a:cubicBezTo>
                  <a:cubicBezTo>
                    <a:pt x="1" y="23"/>
                    <a:pt x="3" y="26"/>
                    <a:pt x="4" y="28"/>
                  </a:cubicBezTo>
                  <a:cubicBezTo>
                    <a:pt x="6" y="29"/>
                    <a:pt x="7" y="30"/>
                    <a:pt x="9" y="31"/>
                  </a:cubicBezTo>
                  <a:cubicBezTo>
                    <a:pt x="11" y="32"/>
                    <a:pt x="13" y="32"/>
                    <a:pt x="14" y="32"/>
                  </a:cubicBezTo>
                  <a:cubicBezTo>
                    <a:pt x="15" y="32"/>
                    <a:pt x="15" y="32"/>
                    <a:pt x="15" y="32"/>
                  </a:cubicBezTo>
                  <a:cubicBezTo>
                    <a:pt x="19" y="32"/>
                    <a:pt x="23" y="31"/>
                    <a:pt x="26" y="28"/>
                  </a:cubicBezTo>
                  <a:cubicBezTo>
                    <a:pt x="26" y="27"/>
                    <a:pt x="26" y="27"/>
                    <a:pt x="26" y="27"/>
                  </a:cubicBezTo>
                  <a:cubicBezTo>
                    <a:pt x="27" y="26"/>
                    <a:pt x="28" y="24"/>
                    <a:pt x="29" y="23"/>
                  </a:cubicBezTo>
                  <a:cubicBezTo>
                    <a:pt x="30" y="21"/>
                    <a:pt x="30" y="20"/>
                    <a:pt x="30" y="19"/>
                  </a:cubicBezTo>
                  <a:cubicBezTo>
                    <a:pt x="30" y="18"/>
                    <a:pt x="30" y="17"/>
                    <a:pt x="30" y="16"/>
                  </a:cubicBezTo>
                  <a:cubicBezTo>
                    <a:pt x="30" y="14"/>
                    <a:pt x="30" y="12"/>
                    <a:pt x="29" y="10"/>
                  </a:cubicBezTo>
                  <a:cubicBezTo>
                    <a:pt x="29" y="9"/>
                    <a:pt x="28" y="8"/>
                    <a:pt x="28" y="7"/>
                  </a:cubicBezTo>
                  <a:cubicBezTo>
                    <a:pt x="27" y="5"/>
                    <a:pt x="25" y="4"/>
                    <a:pt x="24" y="3"/>
                  </a:cubicBezTo>
                  <a:cubicBezTo>
                    <a:pt x="21" y="1"/>
                    <a:pt x="18"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2"/>
            <p:cNvSpPr/>
            <p:nvPr/>
          </p:nvSpPr>
          <p:spPr>
            <a:xfrm>
              <a:off x="5195497" y="4119321"/>
              <a:ext cx="29347" cy="28157"/>
            </a:xfrm>
            <a:custGeom>
              <a:avLst/>
              <a:gdLst/>
              <a:ahLst/>
              <a:cxnLst/>
              <a:rect l="l" t="t" r="r" b="b"/>
              <a:pathLst>
                <a:path w="32" h="31" extrusionOk="0">
                  <a:moveTo>
                    <a:pt x="14" y="0"/>
                  </a:moveTo>
                  <a:cubicBezTo>
                    <a:pt x="10" y="0"/>
                    <a:pt x="7" y="1"/>
                    <a:pt x="4" y="4"/>
                  </a:cubicBezTo>
                  <a:cubicBezTo>
                    <a:pt x="1" y="7"/>
                    <a:pt x="0" y="12"/>
                    <a:pt x="1" y="17"/>
                  </a:cubicBezTo>
                  <a:cubicBezTo>
                    <a:pt x="2" y="22"/>
                    <a:pt x="5" y="25"/>
                    <a:pt x="9" y="27"/>
                  </a:cubicBezTo>
                  <a:cubicBezTo>
                    <a:pt x="10" y="28"/>
                    <a:pt x="11" y="29"/>
                    <a:pt x="12" y="29"/>
                  </a:cubicBezTo>
                  <a:cubicBezTo>
                    <a:pt x="14" y="30"/>
                    <a:pt x="16" y="31"/>
                    <a:pt x="18" y="31"/>
                  </a:cubicBezTo>
                  <a:cubicBezTo>
                    <a:pt x="19" y="31"/>
                    <a:pt x="19" y="31"/>
                    <a:pt x="20" y="31"/>
                  </a:cubicBezTo>
                  <a:cubicBezTo>
                    <a:pt x="23" y="30"/>
                    <a:pt x="26" y="29"/>
                    <a:pt x="28" y="27"/>
                  </a:cubicBezTo>
                  <a:cubicBezTo>
                    <a:pt x="29" y="25"/>
                    <a:pt x="30" y="23"/>
                    <a:pt x="31" y="21"/>
                  </a:cubicBezTo>
                  <a:cubicBezTo>
                    <a:pt x="32" y="18"/>
                    <a:pt x="31" y="14"/>
                    <a:pt x="30" y="11"/>
                  </a:cubicBezTo>
                  <a:cubicBezTo>
                    <a:pt x="29" y="10"/>
                    <a:pt x="29" y="9"/>
                    <a:pt x="28" y="8"/>
                  </a:cubicBezTo>
                  <a:cubicBezTo>
                    <a:pt x="26" y="4"/>
                    <a:pt x="22" y="1"/>
                    <a:pt x="18" y="0"/>
                  </a:cubicBezTo>
                  <a:cubicBezTo>
                    <a:pt x="16" y="0"/>
                    <a:pt x="15"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2"/>
            <p:cNvSpPr/>
            <p:nvPr/>
          </p:nvSpPr>
          <p:spPr>
            <a:xfrm>
              <a:off x="5167369" y="4336142"/>
              <a:ext cx="66734"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2"/>
            <p:cNvSpPr/>
            <p:nvPr/>
          </p:nvSpPr>
          <p:spPr>
            <a:xfrm>
              <a:off x="5275193" y="4319734"/>
              <a:ext cx="37504" cy="34041"/>
            </a:xfrm>
            <a:custGeom>
              <a:avLst/>
              <a:gdLst/>
              <a:ahLst/>
              <a:cxnLst/>
              <a:rect l="l" t="t" r="r" b="b"/>
              <a:pathLst>
                <a:path w="40" h="37" extrusionOk="0">
                  <a:moveTo>
                    <a:pt x="19" y="0"/>
                  </a:moveTo>
                  <a:cubicBezTo>
                    <a:pt x="19" y="0"/>
                    <a:pt x="19" y="0"/>
                    <a:pt x="19" y="0"/>
                  </a:cubicBezTo>
                  <a:cubicBezTo>
                    <a:pt x="14" y="0"/>
                    <a:pt x="14" y="0"/>
                    <a:pt x="14" y="0"/>
                  </a:cubicBezTo>
                  <a:cubicBezTo>
                    <a:pt x="12" y="1"/>
                    <a:pt x="11" y="2"/>
                    <a:pt x="10" y="2"/>
                  </a:cubicBezTo>
                  <a:cubicBezTo>
                    <a:pt x="7" y="4"/>
                    <a:pt x="6" y="5"/>
                    <a:pt x="4" y="7"/>
                  </a:cubicBezTo>
                  <a:cubicBezTo>
                    <a:pt x="3" y="8"/>
                    <a:pt x="2" y="10"/>
                    <a:pt x="2" y="11"/>
                  </a:cubicBezTo>
                  <a:cubicBezTo>
                    <a:pt x="1" y="13"/>
                    <a:pt x="0" y="16"/>
                    <a:pt x="0"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8" y="37"/>
                  </a:cubicBezTo>
                  <a:cubicBezTo>
                    <a:pt x="18" y="37"/>
                    <a:pt x="19" y="37"/>
                    <a:pt x="19" y="37"/>
                  </a:cubicBezTo>
                  <a:cubicBezTo>
                    <a:pt x="21" y="37"/>
                    <a:pt x="22" y="37"/>
                    <a:pt x="24" y="36"/>
                  </a:cubicBezTo>
                  <a:cubicBezTo>
                    <a:pt x="25" y="36"/>
                    <a:pt x="27" y="35"/>
                    <a:pt x="28" y="34"/>
                  </a:cubicBezTo>
                  <a:cubicBezTo>
                    <a:pt x="29" y="34"/>
                    <a:pt x="30" y="33"/>
                    <a:pt x="31" y="33"/>
                  </a:cubicBezTo>
                  <a:cubicBezTo>
                    <a:pt x="31" y="32"/>
                    <a:pt x="32" y="32"/>
                    <a:pt x="32" y="32"/>
                  </a:cubicBezTo>
                  <a:cubicBezTo>
                    <a:pt x="34" y="31"/>
                    <a:pt x="36" y="30"/>
                    <a:pt x="37" y="28"/>
                  </a:cubicBezTo>
                  <a:cubicBezTo>
                    <a:pt x="38" y="27"/>
                    <a:pt x="38" y="26"/>
                    <a:pt x="39" y="24"/>
                  </a:cubicBezTo>
                  <a:cubicBezTo>
                    <a:pt x="40" y="23"/>
                    <a:pt x="40" y="21"/>
                    <a:pt x="40" y="18"/>
                  </a:cubicBezTo>
                  <a:cubicBezTo>
                    <a:pt x="40" y="16"/>
                    <a:pt x="39" y="13"/>
                    <a:pt x="38" y="10"/>
                  </a:cubicBezTo>
                  <a:cubicBezTo>
                    <a:pt x="37" y="9"/>
                    <a:pt x="36" y="7"/>
                    <a:pt x="34" y="6"/>
                  </a:cubicBezTo>
                  <a:cubicBezTo>
                    <a:pt x="33" y="5"/>
                    <a:pt x="32" y="4"/>
                    <a:pt x="30" y="4"/>
                  </a:cubicBezTo>
                  <a:cubicBezTo>
                    <a:pt x="30" y="4"/>
                    <a:pt x="30" y="4"/>
                    <a:pt x="30" y="4"/>
                  </a:cubicBezTo>
                  <a:cubicBezTo>
                    <a:pt x="29" y="3"/>
                    <a:pt x="28" y="2"/>
                    <a:pt x="26" y="1"/>
                  </a:cubicBezTo>
                  <a:cubicBezTo>
                    <a:pt x="24" y="0"/>
                    <a:pt x="22"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2"/>
            <p:cNvSpPr/>
            <p:nvPr/>
          </p:nvSpPr>
          <p:spPr>
            <a:xfrm>
              <a:off x="5202529" y="4632660"/>
              <a:ext cx="53936" cy="53871"/>
            </a:xfrm>
            <a:custGeom>
              <a:avLst/>
              <a:gdLst/>
              <a:ahLst/>
              <a:cxnLst/>
              <a:rect l="l" t="t" r="r" b="b"/>
              <a:pathLst>
                <a:path w="59" h="58" extrusionOk="0">
                  <a:moveTo>
                    <a:pt x="29" y="0"/>
                  </a:moveTo>
                  <a:cubicBezTo>
                    <a:pt x="25" y="0"/>
                    <a:pt x="22" y="1"/>
                    <a:pt x="18" y="2"/>
                  </a:cubicBezTo>
                  <a:cubicBezTo>
                    <a:pt x="15" y="3"/>
                    <a:pt x="12" y="5"/>
                    <a:pt x="9" y="8"/>
                  </a:cubicBezTo>
                  <a:cubicBezTo>
                    <a:pt x="6" y="11"/>
                    <a:pt x="4" y="14"/>
                    <a:pt x="3" y="18"/>
                  </a:cubicBezTo>
                  <a:cubicBezTo>
                    <a:pt x="1" y="21"/>
                    <a:pt x="0" y="25"/>
                    <a:pt x="0" y="29"/>
                  </a:cubicBezTo>
                  <a:cubicBezTo>
                    <a:pt x="1" y="32"/>
                    <a:pt x="1" y="34"/>
                    <a:pt x="1" y="37"/>
                  </a:cubicBezTo>
                  <a:cubicBezTo>
                    <a:pt x="3" y="42"/>
                    <a:pt x="5" y="46"/>
                    <a:pt x="9" y="50"/>
                  </a:cubicBezTo>
                  <a:cubicBezTo>
                    <a:pt x="11" y="51"/>
                    <a:pt x="13" y="53"/>
                    <a:pt x="15" y="54"/>
                  </a:cubicBezTo>
                  <a:cubicBezTo>
                    <a:pt x="19" y="57"/>
                    <a:pt x="24" y="58"/>
                    <a:pt x="30" y="58"/>
                  </a:cubicBezTo>
                  <a:cubicBezTo>
                    <a:pt x="30" y="58"/>
                    <a:pt x="30" y="58"/>
                    <a:pt x="31" y="58"/>
                  </a:cubicBezTo>
                  <a:cubicBezTo>
                    <a:pt x="34" y="58"/>
                    <a:pt x="38" y="58"/>
                    <a:pt x="41" y="56"/>
                  </a:cubicBezTo>
                  <a:cubicBezTo>
                    <a:pt x="45" y="55"/>
                    <a:pt x="48" y="53"/>
                    <a:pt x="50" y="50"/>
                  </a:cubicBezTo>
                  <a:cubicBezTo>
                    <a:pt x="53" y="47"/>
                    <a:pt x="55" y="44"/>
                    <a:pt x="56" y="40"/>
                  </a:cubicBezTo>
                  <a:cubicBezTo>
                    <a:pt x="58" y="37"/>
                    <a:pt x="59" y="33"/>
                    <a:pt x="59" y="29"/>
                  </a:cubicBezTo>
                  <a:cubicBezTo>
                    <a:pt x="59" y="26"/>
                    <a:pt x="58" y="24"/>
                    <a:pt x="58" y="21"/>
                  </a:cubicBezTo>
                  <a:cubicBezTo>
                    <a:pt x="57" y="16"/>
                    <a:pt x="54" y="12"/>
                    <a:pt x="50" y="8"/>
                  </a:cubicBezTo>
                  <a:cubicBezTo>
                    <a:pt x="48" y="7"/>
                    <a:pt x="46" y="5"/>
                    <a:pt x="44" y="4"/>
                  </a:cubicBezTo>
                  <a:cubicBezTo>
                    <a:pt x="40" y="1"/>
                    <a:pt x="35" y="0"/>
                    <a:pt x="30" y="0"/>
                  </a:cubicBezTo>
                  <a:cubicBezTo>
                    <a:pt x="29"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2"/>
            <p:cNvSpPr/>
            <p:nvPr/>
          </p:nvSpPr>
          <p:spPr>
            <a:xfrm>
              <a:off x="7574671" y="4344346"/>
              <a:ext cx="58694" cy="47994"/>
            </a:xfrm>
            <a:custGeom>
              <a:avLst/>
              <a:gdLst/>
              <a:ahLst/>
              <a:cxnLst/>
              <a:rect l="l" t="t" r="r" b="b"/>
              <a:pathLst>
                <a:path w="64" h="52" extrusionOk="0">
                  <a:moveTo>
                    <a:pt x="40" y="0"/>
                  </a:moveTo>
                  <a:cubicBezTo>
                    <a:pt x="38" y="0"/>
                    <a:pt x="37" y="1"/>
                    <a:pt x="35" y="1"/>
                  </a:cubicBezTo>
                  <a:cubicBezTo>
                    <a:pt x="33" y="1"/>
                    <a:pt x="32" y="2"/>
                    <a:pt x="30" y="2"/>
                  </a:cubicBezTo>
                  <a:cubicBezTo>
                    <a:pt x="29" y="2"/>
                    <a:pt x="28" y="2"/>
                    <a:pt x="27" y="2"/>
                  </a:cubicBezTo>
                  <a:cubicBezTo>
                    <a:pt x="20" y="2"/>
                    <a:pt x="14" y="5"/>
                    <a:pt x="9" y="9"/>
                  </a:cubicBezTo>
                  <a:cubicBezTo>
                    <a:pt x="2" y="17"/>
                    <a:pt x="0" y="28"/>
                    <a:pt x="4" y="37"/>
                  </a:cubicBezTo>
                  <a:cubicBezTo>
                    <a:pt x="7" y="45"/>
                    <a:pt x="14" y="51"/>
                    <a:pt x="23" y="52"/>
                  </a:cubicBezTo>
                  <a:cubicBezTo>
                    <a:pt x="25" y="52"/>
                    <a:pt x="26" y="52"/>
                    <a:pt x="27" y="52"/>
                  </a:cubicBezTo>
                  <a:cubicBezTo>
                    <a:pt x="34" y="52"/>
                    <a:pt x="42" y="49"/>
                    <a:pt x="47" y="43"/>
                  </a:cubicBezTo>
                  <a:cubicBezTo>
                    <a:pt x="48" y="42"/>
                    <a:pt x="50" y="41"/>
                    <a:pt x="51" y="40"/>
                  </a:cubicBezTo>
                  <a:cubicBezTo>
                    <a:pt x="61" y="35"/>
                    <a:pt x="64" y="23"/>
                    <a:pt x="60" y="13"/>
                  </a:cubicBezTo>
                  <a:cubicBezTo>
                    <a:pt x="57" y="5"/>
                    <a:pt x="49" y="0"/>
                    <a:pt x="4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2"/>
            <p:cNvSpPr/>
            <p:nvPr/>
          </p:nvSpPr>
          <p:spPr>
            <a:xfrm>
              <a:off x="7674292" y="4195501"/>
              <a:ext cx="39813" cy="40997"/>
            </a:xfrm>
            <a:custGeom>
              <a:avLst/>
              <a:gdLst/>
              <a:ahLst/>
              <a:cxnLst/>
              <a:rect l="l" t="t" r="r" b="b"/>
              <a:pathLst>
                <a:path w="43" h="44" extrusionOk="0">
                  <a:moveTo>
                    <a:pt x="22" y="0"/>
                  </a:moveTo>
                  <a:cubicBezTo>
                    <a:pt x="21" y="0"/>
                    <a:pt x="20" y="0"/>
                    <a:pt x="19" y="1"/>
                  </a:cubicBezTo>
                  <a:cubicBezTo>
                    <a:pt x="17" y="1"/>
                    <a:pt x="15" y="1"/>
                    <a:pt x="14" y="2"/>
                  </a:cubicBezTo>
                  <a:cubicBezTo>
                    <a:pt x="12" y="2"/>
                    <a:pt x="10" y="3"/>
                    <a:pt x="9" y="5"/>
                  </a:cubicBezTo>
                  <a:cubicBezTo>
                    <a:pt x="7" y="6"/>
                    <a:pt x="5" y="8"/>
                    <a:pt x="4" y="10"/>
                  </a:cubicBezTo>
                  <a:cubicBezTo>
                    <a:pt x="2" y="12"/>
                    <a:pt x="1" y="15"/>
                    <a:pt x="1" y="17"/>
                  </a:cubicBezTo>
                  <a:cubicBezTo>
                    <a:pt x="0" y="21"/>
                    <a:pt x="0" y="25"/>
                    <a:pt x="1" y="28"/>
                  </a:cubicBezTo>
                  <a:cubicBezTo>
                    <a:pt x="2" y="32"/>
                    <a:pt x="4" y="35"/>
                    <a:pt x="6" y="38"/>
                  </a:cubicBezTo>
                  <a:cubicBezTo>
                    <a:pt x="11" y="42"/>
                    <a:pt x="16" y="44"/>
                    <a:pt x="22" y="44"/>
                  </a:cubicBezTo>
                  <a:cubicBezTo>
                    <a:pt x="24" y="44"/>
                    <a:pt x="26" y="44"/>
                    <a:pt x="27" y="44"/>
                  </a:cubicBezTo>
                  <a:cubicBezTo>
                    <a:pt x="35"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40" y="10"/>
                    <a:pt x="40" y="10"/>
                    <a:pt x="40" y="10"/>
                  </a:cubicBezTo>
                  <a:cubicBezTo>
                    <a:pt x="38" y="9"/>
                    <a:pt x="37" y="8"/>
                    <a:pt x="36" y="6"/>
                  </a:cubicBezTo>
                  <a:cubicBezTo>
                    <a:pt x="35" y="5"/>
                    <a:pt x="33" y="4"/>
                    <a:pt x="32" y="3"/>
                  </a:cubicBezTo>
                  <a:cubicBezTo>
                    <a:pt x="30" y="1"/>
                    <a:pt x="27" y="1"/>
                    <a:pt x="24" y="1"/>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2"/>
            <p:cNvSpPr/>
            <p:nvPr/>
          </p:nvSpPr>
          <p:spPr>
            <a:xfrm>
              <a:off x="7712968" y="4148621"/>
              <a:ext cx="24603" cy="22292"/>
            </a:xfrm>
            <a:custGeom>
              <a:avLst/>
              <a:gdLst/>
              <a:ahLst/>
              <a:cxnLst/>
              <a:rect l="l" t="t" r="r" b="b"/>
              <a:pathLst>
                <a:path w="27" h="24" extrusionOk="0">
                  <a:moveTo>
                    <a:pt x="11" y="0"/>
                  </a:moveTo>
                  <a:cubicBezTo>
                    <a:pt x="9" y="0"/>
                    <a:pt x="5" y="2"/>
                    <a:pt x="4" y="4"/>
                  </a:cubicBezTo>
                  <a:cubicBezTo>
                    <a:pt x="1" y="6"/>
                    <a:pt x="0" y="9"/>
                    <a:pt x="0" y="12"/>
                  </a:cubicBezTo>
                  <a:cubicBezTo>
                    <a:pt x="0" y="15"/>
                    <a:pt x="1" y="19"/>
                    <a:pt x="4" y="21"/>
                  </a:cubicBezTo>
                  <a:cubicBezTo>
                    <a:pt x="6" y="23"/>
                    <a:pt x="8" y="24"/>
                    <a:pt x="11" y="24"/>
                  </a:cubicBezTo>
                  <a:cubicBezTo>
                    <a:pt x="12" y="24"/>
                    <a:pt x="12" y="24"/>
                    <a:pt x="12" y="24"/>
                  </a:cubicBezTo>
                  <a:cubicBezTo>
                    <a:pt x="13" y="24"/>
                    <a:pt x="13" y="24"/>
                    <a:pt x="14" y="24"/>
                  </a:cubicBezTo>
                  <a:cubicBezTo>
                    <a:pt x="16" y="24"/>
                    <a:pt x="18" y="23"/>
                    <a:pt x="20" y="22"/>
                  </a:cubicBezTo>
                  <a:cubicBezTo>
                    <a:pt x="21" y="22"/>
                    <a:pt x="22" y="21"/>
                    <a:pt x="22" y="20"/>
                  </a:cubicBezTo>
                  <a:cubicBezTo>
                    <a:pt x="27" y="16"/>
                    <a:pt x="27" y="8"/>
                    <a:pt x="22" y="4"/>
                  </a:cubicBezTo>
                  <a:cubicBezTo>
                    <a:pt x="22" y="3"/>
                    <a:pt x="21" y="3"/>
                    <a:pt x="20" y="2"/>
                  </a:cubicBezTo>
                  <a:cubicBezTo>
                    <a:pt x="18" y="1"/>
                    <a:pt x="16" y="0"/>
                    <a:pt x="14" y="0"/>
                  </a:cubicBezTo>
                  <a:cubicBezTo>
                    <a:pt x="13" y="0"/>
                    <a:pt x="13" y="0"/>
                    <a:pt x="12" y="0"/>
                  </a:cubicBezTo>
                  <a:cubicBezTo>
                    <a:pt x="12" y="0"/>
                    <a:pt x="12" y="0"/>
                    <a:pt x="1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2"/>
            <p:cNvSpPr/>
            <p:nvPr/>
          </p:nvSpPr>
          <p:spPr>
            <a:xfrm>
              <a:off x="7848921" y="4077129"/>
              <a:ext cx="59802" cy="45708"/>
            </a:xfrm>
            <a:custGeom>
              <a:avLst/>
              <a:gdLst/>
              <a:ahLst/>
              <a:cxnLst/>
              <a:rect l="l" t="t" r="r" b="b"/>
              <a:pathLst>
                <a:path w="65" h="50" extrusionOk="0">
                  <a:moveTo>
                    <a:pt x="33" y="0"/>
                  </a:moveTo>
                  <a:cubicBezTo>
                    <a:pt x="0" y="0"/>
                    <a:pt x="0" y="50"/>
                    <a:pt x="33" y="50"/>
                  </a:cubicBezTo>
                  <a:cubicBezTo>
                    <a:pt x="65" y="50"/>
                    <a:pt x="65" y="0"/>
                    <a:pt x="3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2"/>
            <p:cNvSpPr/>
            <p:nvPr/>
          </p:nvSpPr>
          <p:spPr>
            <a:xfrm>
              <a:off x="7905177" y="4032592"/>
              <a:ext cx="36332" cy="36332"/>
            </a:xfrm>
            <a:custGeom>
              <a:avLst/>
              <a:gdLst/>
              <a:ahLst/>
              <a:cxnLst/>
              <a:rect l="l" t="t" r="r" b="b"/>
              <a:pathLst>
                <a:path w="40" h="40" extrusionOk="0">
                  <a:moveTo>
                    <a:pt x="20" y="0"/>
                  </a:moveTo>
                  <a:cubicBezTo>
                    <a:pt x="17" y="0"/>
                    <a:pt x="14" y="1"/>
                    <a:pt x="11" y="2"/>
                  </a:cubicBezTo>
                  <a:cubicBezTo>
                    <a:pt x="4" y="5"/>
                    <a:pt x="0" y="13"/>
                    <a:pt x="0" y="20"/>
                  </a:cubicBezTo>
                  <a:cubicBezTo>
                    <a:pt x="0" y="30"/>
                    <a:pt x="7" y="40"/>
                    <a:pt x="18" y="40"/>
                  </a:cubicBezTo>
                  <a:cubicBezTo>
                    <a:pt x="18" y="40"/>
                    <a:pt x="18" y="40"/>
                    <a:pt x="18" y="40"/>
                  </a:cubicBezTo>
                  <a:cubicBezTo>
                    <a:pt x="24" y="40"/>
                    <a:pt x="29" y="39"/>
                    <a:pt x="33" y="35"/>
                  </a:cubicBezTo>
                  <a:cubicBezTo>
                    <a:pt x="34" y="33"/>
                    <a:pt x="36" y="32"/>
                    <a:pt x="37" y="30"/>
                  </a:cubicBezTo>
                  <a:cubicBezTo>
                    <a:pt x="39" y="25"/>
                    <a:pt x="40" y="20"/>
                    <a:pt x="39" y="15"/>
                  </a:cubicBezTo>
                  <a:cubicBezTo>
                    <a:pt x="38" y="13"/>
                    <a:pt x="37" y="11"/>
                    <a:pt x="36" y="9"/>
                  </a:cubicBezTo>
                  <a:cubicBezTo>
                    <a:pt x="34" y="5"/>
                    <a:pt x="29" y="1"/>
                    <a:pt x="25" y="0"/>
                  </a:cubicBezTo>
                  <a:cubicBezTo>
                    <a:pt x="24" y="0"/>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2"/>
            <p:cNvSpPr/>
            <p:nvPr/>
          </p:nvSpPr>
          <p:spPr>
            <a:xfrm>
              <a:off x="7512555" y="4169717"/>
              <a:ext cx="32804" cy="25761"/>
            </a:xfrm>
            <a:custGeom>
              <a:avLst/>
              <a:gdLst/>
              <a:ahLst/>
              <a:cxnLst/>
              <a:rect l="l" t="t" r="r" b="b"/>
              <a:pathLst>
                <a:path w="36" h="28" extrusionOk="0">
                  <a:moveTo>
                    <a:pt x="18" y="0"/>
                  </a:moveTo>
                  <a:cubicBezTo>
                    <a:pt x="0" y="0"/>
                    <a:pt x="0" y="28"/>
                    <a:pt x="18" y="28"/>
                  </a:cubicBezTo>
                  <a:cubicBezTo>
                    <a:pt x="36" y="28"/>
                    <a:pt x="36"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2"/>
            <p:cNvSpPr/>
            <p:nvPr/>
          </p:nvSpPr>
          <p:spPr>
            <a:xfrm>
              <a:off x="7745785" y="4285746"/>
              <a:ext cx="42186" cy="32816"/>
            </a:xfrm>
            <a:custGeom>
              <a:avLst/>
              <a:gdLst/>
              <a:ahLst/>
              <a:cxnLst/>
              <a:rect l="l" t="t" r="r" b="b"/>
              <a:pathLst>
                <a:path w="46" h="35" extrusionOk="0">
                  <a:moveTo>
                    <a:pt x="23" y="0"/>
                  </a:moveTo>
                  <a:cubicBezTo>
                    <a:pt x="0" y="0"/>
                    <a:pt x="0" y="35"/>
                    <a:pt x="23" y="35"/>
                  </a:cubicBezTo>
                  <a:cubicBezTo>
                    <a:pt x="46" y="35"/>
                    <a:pt x="46"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2"/>
            <p:cNvSpPr/>
            <p:nvPr/>
          </p:nvSpPr>
          <p:spPr>
            <a:xfrm>
              <a:off x="7864157" y="4313874"/>
              <a:ext cx="44583" cy="44583"/>
            </a:xfrm>
            <a:custGeom>
              <a:avLst/>
              <a:gdLst/>
              <a:ahLst/>
              <a:cxnLst/>
              <a:rect l="l" t="t" r="r" b="b"/>
              <a:pathLst>
                <a:path w="48" h="48" extrusionOk="0">
                  <a:moveTo>
                    <a:pt x="24" y="0"/>
                  </a:moveTo>
                  <a:cubicBezTo>
                    <a:pt x="18" y="0"/>
                    <a:pt x="12" y="3"/>
                    <a:pt x="7" y="7"/>
                  </a:cubicBezTo>
                  <a:cubicBezTo>
                    <a:pt x="3" y="11"/>
                    <a:pt x="0" y="18"/>
                    <a:pt x="0" y="24"/>
                  </a:cubicBezTo>
                  <a:cubicBezTo>
                    <a:pt x="1" y="30"/>
                    <a:pt x="3" y="36"/>
                    <a:pt x="7" y="41"/>
                  </a:cubicBezTo>
                  <a:cubicBezTo>
                    <a:pt x="12" y="45"/>
                    <a:pt x="18" y="48"/>
                    <a:pt x="24" y="48"/>
                  </a:cubicBezTo>
                  <a:cubicBezTo>
                    <a:pt x="30" y="48"/>
                    <a:pt x="37" y="45"/>
                    <a:pt x="41" y="41"/>
                  </a:cubicBezTo>
                  <a:cubicBezTo>
                    <a:pt x="45" y="37"/>
                    <a:pt x="48" y="30"/>
                    <a:pt x="48" y="24"/>
                  </a:cubicBezTo>
                  <a:cubicBezTo>
                    <a:pt x="48" y="18"/>
                    <a:pt x="46" y="11"/>
                    <a:pt x="41" y="7"/>
                  </a:cubicBezTo>
                  <a:cubicBezTo>
                    <a:pt x="36" y="3"/>
                    <a:pt x="31"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2"/>
            <p:cNvSpPr/>
            <p:nvPr/>
          </p:nvSpPr>
          <p:spPr>
            <a:xfrm>
              <a:off x="7825481" y="4619768"/>
              <a:ext cx="43399" cy="42192"/>
            </a:xfrm>
            <a:custGeom>
              <a:avLst/>
              <a:gdLst/>
              <a:ahLst/>
              <a:cxnLst/>
              <a:rect l="l" t="t" r="r" b="b"/>
              <a:pathLst>
                <a:path w="46" h="45" extrusionOk="0">
                  <a:moveTo>
                    <a:pt x="23" y="0"/>
                  </a:moveTo>
                  <a:cubicBezTo>
                    <a:pt x="20" y="0"/>
                    <a:pt x="17" y="0"/>
                    <a:pt x="15" y="2"/>
                  </a:cubicBezTo>
                  <a:cubicBezTo>
                    <a:pt x="12" y="3"/>
                    <a:pt x="9" y="4"/>
                    <a:pt x="7" y="6"/>
                  </a:cubicBezTo>
                  <a:cubicBezTo>
                    <a:pt x="5" y="8"/>
                    <a:pt x="3" y="11"/>
                    <a:pt x="3" y="14"/>
                  </a:cubicBezTo>
                  <a:cubicBezTo>
                    <a:pt x="1" y="16"/>
                    <a:pt x="0" y="19"/>
                    <a:pt x="1" y="22"/>
                  </a:cubicBezTo>
                  <a:cubicBezTo>
                    <a:pt x="1" y="24"/>
                    <a:pt x="1" y="26"/>
                    <a:pt x="1" y="28"/>
                  </a:cubicBezTo>
                  <a:cubicBezTo>
                    <a:pt x="2" y="32"/>
                    <a:pt x="4" y="36"/>
                    <a:pt x="7" y="39"/>
                  </a:cubicBezTo>
                  <a:cubicBezTo>
                    <a:pt x="9" y="40"/>
                    <a:pt x="10" y="41"/>
                    <a:pt x="12" y="42"/>
                  </a:cubicBezTo>
                  <a:cubicBezTo>
                    <a:pt x="15" y="44"/>
                    <a:pt x="19" y="45"/>
                    <a:pt x="23" y="45"/>
                  </a:cubicBezTo>
                  <a:cubicBezTo>
                    <a:pt x="24" y="45"/>
                    <a:pt x="24" y="45"/>
                    <a:pt x="24" y="45"/>
                  </a:cubicBezTo>
                  <a:cubicBezTo>
                    <a:pt x="27" y="45"/>
                    <a:pt x="30" y="45"/>
                    <a:pt x="32" y="43"/>
                  </a:cubicBezTo>
                  <a:cubicBezTo>
                    <a:pt x="35" y="42"/>
                    <a:pt x="37" y="41"/>
                    <a:pt x="39" y="39"/>
                  </a:cubicBezTo>
                  <a:cubicBezTo>
                    <a:pt x="42" y="36"/>
                    <a:pt x="43" y="34"/>
                    <a:pt x="44" y="31"/>
                  </a:cubicBezTo>
                  <a:cubicBezTo>
                    <a:pt x="46" y="28"/>
                    <a:pt x="46" y="26"/>
                    <a:pt x="46" y="22"/>
                  </a:cubicBezTo>
                  <a:cubicBezTo>
                    <a:pt x="46" y="20"/>
                    <a:pt x="46" y="18"/>
                    <a:pt x="45" y="16"/>
                  </a:cubicBezTo>
                  <a:cubicBezTo>
                    <a:pt x="44" y="13"/>
                    <a:pt x="42" y="9"/>
                    <a:pt x="39" y="6"/>
                  </a:cubicBezTo>
                  <a:cubicBezTo>
                    <a:pt x="38" y="5"/>
                    <a:pt x="36" y="4"/>
                    <a:pt x="35" y="3"/>
                  </a:cubicBezTo>
                  <a:cubicBezTo>
                    <a:pt x="31" y="1"/>
                    <a:pt x="27" y="0"/>
                    <a:pt x="23" y="0"/>
                  </a:cubicBezTo>
                  <a:cubicBezTo>
                    <a:pt x="23"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2"/>
            <p:cNvSpPr/>
            <p:nvPr/>
          </p:nvSpPr>
          <p:spPr>
            <a:xfrm>
              <a:off x="5705320" y="4216597"/>
              <a:ext cx="46880" cy="44507"/>
            </a:xfrm>
            <a:custGeom>
              <a:avLst/>
              <a:gdLst/>
              <a:ahLst/>
              <a:cxnLst/>
              <a:rect l="l" t="t" r="r" b="b"/>
              <a:pathLst>
                <a:path w="50" h="49" extrusionOk="0">
                  <a:moveTo>
                    <a:pt x="26" y="0"/>
                  </a:moveTo>
                  <a:cubicBezTo>
                    <a:pt x="25" y="0"/>
                    <a:pt x="23" y="0"/>
                    <a:pt x="22" y="0"/>
                  </a:cubicBezTo>
                  <a:cubicBezTo>
                    <a:pt x="20" y="0"/>
                    <a:pt x="18" y="1"/>
                    <a:pt x="16" y="2"/>
                  </a:cubicBezTo>
                  <a:cubicBezTo>
                    <a:pt x="13" y="3"/>
                    <a:pt x="10" y="5"/>
                    <a:pt x="8" y="7"/>
                  </a:cubicBezTo>
                  <a:cubicBezTo>
                    <a:pt x="8" y="7"/>
                    <a:pt x="8" y="7"/>
                    <a:pt x="8" y="7"/>
                  </a:cubicBezTo>
                  <a:cubicBezTo>
                    <a:pt x="5" y="10"/>
                    <a:pt x="4" y="12"/>
                    <a:pt x="3" y="15"/>
                  </a:cubicBezTo>
                  <a:cubicBezTo>
                    <a:pt x="1" y="18"/>
                    <a:pt x="0" y="21"/>
                    <a:pt x="1" y="25"/>
                  </a:cubicBezTo>
                  <a:cubicBezTo>
                    <a:pt x="1" y="27"/>
                    <a:pt x="1" y="29"/>
                    <a:pt x="1" y="31"/>
                  </a:cubicBezTo>
                  <a:cubicBezTo>
                    <a:pt x="3" y="35"/>
                    <a:pt x="5" y="39"/>
                    <a:pt x="8" y="42"/>
                  </a:cubicBezTo>
                  <a:cubicBezTo>
                    <a:pt x="8" y="42"/>
                    <a:pt x="8" y="42"/>
                    <a:pt x="8" y="42"/>
                  </a:cubicBezTo>
                  <a:cubicBezTo>
                    <a:pt x="10" y="43"/>
                    <a:pt x="11" y="45"/>
                    <a:pt x="13" y="46"/>
                  </a:cubicBezTo>
                  <a:cubicBezTo>
                    <a:pt x="15" y="47"/>
                    <a:pt x="17" y="48"/>
                    <a:pt x="19" y="48"/>
                  </a:cubicBezTo>
                  <a:cubicBezTo>
                    <a:pt x="21" y="49"/>
                    <a:pt x="23" y="49"/>
                    <a:pt x="24" y="49"/>
                  </a:cubicBezTo>
                  <a:cubicBezTo>
                    <a:pt x="26" y="49"/>
                    <a:pt x="27" y="49"/>
                    <a:pt x="29" y="49"/>
                  </a:cubicBezTo>
                  <a:cubicBezTo>
                    <a:pt x="31" y="49"/>
                    <a:pt x="33" y="48"/>
                    <a:pt x="35" y="47"/>
                  </a:cubicBezTo>
                  <a:cubicBezTo>
                    <a:pt x="37" y="47"/>
                    <a:pt x="39" y="45"/>
                    <a:pt x="40" y="44"/>
                  </a:cubicBezTo>
                  <a:cubicBezTo>
                    <a:pt x="42" y="43"/>
                    <a:pt x="43" y="41"/>
                    <a:pt x="45" y="40"/>
                  </a:cubicBezTo>
                  <a:cubicBezTo>
                    <a:pt x="46" y="38"/>
                    <a:pt x="47" y="36"/>
                    <a:pt x="48" y="34"/>
                  </a:cubicBezTo>
                  <a:cubicBezTo>
                    <a:pt x="49" y="31"/>
                    <a:pt x="50" y="28"/>
                    <a:pt x="50" y="25"/>
                  </a:cubicBezTo>
                  <a:cubicBezTo>
                    <a:pt x="50" y="22"/>
                    <a:pt x="49" y="20"/>
                    <a:pt x="49" y="18"/>
                  </a:cubicBezTo>
                  <a:cubicBezTo>
                    <a:pt x="48" y="16"/>
                    <a:pt x="47" y="14"/>
                    <a:pt x="47" y="12"/>
                  </a:cubicBezTo>
                  <a:cubicBezTo>
                    <a:pt x="45" y="11"/>
                    <a:pt x="44" y="9"/>
                    <a:pt x="43" y="7"/>
                  </a:cubicBezTo>
                  <a:cubicBezTo>
                    <a:pt x="38" y="3"/>
                    <a:pt x="38" y="3"/>
                    <a:pt x="38" y="3"/>
                  </a:cubicBezTo>
                  <a:cubicBezTo>
                    <a:pt x="36" y="3"/>
                    <a:pt x="34"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2"/>
            <p:cNvSpPr/>
            <p:nvPr/>
          </p:nvSpPr>
          <p:spPr>
            <a:xfrm>
              <a:off x="5809629" y="4344346"/>
              <a:ext cx="45708" cy="44507"/>
            </a:xfrm>
            <a:custGeom>
              <a:avLst/>
              <a:gdLst/>
              <a:ahLst/>
              <a:cxnLst/>
              <a:rect l="l" t="t" r="r" b="b"/>
              <a:pathLst>
                <a:path w="50" h="49" extrusionOk="0">
                  <a:moveTo>
                    <a:pt x="24" y="0"/>
                  </a:moveTo>
                  <a:cubicBezTo>
                    <a:pt x="21" y="0"/>
                    <a:pt x="18" y="1"/>
                    <a:pt x="16" y="3"/>
                  </a:cubicBezTo>
                  <a:cubicBezTo>
                    <a:pt x="13" y="3"/>
                    <a:pt x="10" y="5"/>
                    <a:pt x="8" y="8"/>
                  </a:cubicBezTo>
                  <a:cubicBezTo>
                    <a:pt x="5" y="10"/>
                    <a:pt x="4" y="12"/>
                    <a:pt x="3" y="15"/>
                  </a:cubicBezTo>
                  <a:cubicBezTo>
                    <a:pt x="1" y="18"/>
                    <a:pt x="0" y="21"/>
                    <a:pt x="1" y="25"/>
                  </a:cubicBezTo>
                  <a:cubicBezTo>
                    <a:pt x="1" y="27"/>
                    <a:pt x="1" y="29"/>
                    <a:pt x="1" y="31"/>
                  </a:cubicBezTo>
                  <a:cubicBezTo>
                    <a:pt x="3" y="35"/>
                    <a:pt x="5" y="39"/>
                    <a:pt x="8" y="42"/>
                  </a:cubicBezTo>
                  <a:cubicBezTo>
                    <a:pt x="9" y="43"/>
                    <a:pt x="11" y="45"/>
                    <a:pt x="13" y="46"/>
                  </a:cubicBezTo>
                  <a:cubicBezTo>
                    <a:pt x="16" y="48"/>
                    <a:pt x="21" y="49"/>
                    <a:pt x="25" y="49"/>
                  </a:cubicBezTo>
                  <a:cubicBezTo>
                    <a:pt x="25" y="49"/>
                    <a:pt x="25" y="49"/>
                    <a:pt x="26" y="49"/>
                  </a:cubicBezTo>
                  <a:cubicBezTo>
                    <a:pt x="29" y="49"/>
                    <a:pt x="32" y="49"/>
                    <a:pt x="34" y="47"/>
                  </a:cubicBezTo>
                  <a:cubicBezTo>
                    <a:pt x="37" y="46"/>
                    <a:pt x="40" y="44"/>
                    <a:pt x="42" y="42"/>
                  </a:cubicBezTo>
                  <a:cubicBezTo>
                    <a:pt x="45" y="40"/>
                    <a:pt x="46" y="37"/>
                    <a:pt x="47" y="34"/>
                  </a:cubicBezTo>
                  <a:cubicBezTo>
                    <a:pt x="49" y="31"/>
                    <a:pt x="50" y="28"/>
                    <a:pt x="49" y="25"/>
                  </a:cubicBezTo>
                  <a:cubicBezTo>
                    <a:pt x="49" y="23"/>
                    <a:pt x="49" y="20"/>
                    <a:pt x="49" y="18"/>
                  </a:cubicBezTo>
                  <a:cubicBezTo>
                    <a:pt x="47" y="14"/>
                    <a:pt x="45" y="11"/>
                    <a:pt x="42" y="8"/>
                  </a:cubicBezTo>
                  <a:cubicBezTo>
                    <a:pt x="41" y="6"/>
                    <a:pt x="39" y="5"/>
                    <a:pt x="37" y="4"/>
                  </a:cubicBezTo>
                  <a:cubicBezTo>
                    <a:pt x="33" y="2"/>
                    <a:pt x="29" y="0"/>
                    <a:pt x="25" y="0"/>
                  </a:cubicBezTo>
                  <a:cubicBezTo>
                    <a:pt x="25"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2"/>
            <p:cNvSpPr/>
            <p:nvPr/>
          </p:nvSpPr>
          <p:spPr>
            <a:xfrm>
              <a:off x="6482361" y="4281058"/>
              <a:ext cx="63280" cy="46927"/>
            </a:xfrm>
            <a:custGeom>
              <a:avLst/>
              <a:gdLst/>
              <a:ahLst/>
              <a:cxnLst/>
              <a:rect l="l" t="t" r="r" b="b"/>
              <a:pathLst>
                <a:path w="69" h="52" extrusionOk="0">
                  <a:moveTo>
                    <a:pt x="34" y="0"/>
                  </a:moveTo>
                  <a:cubicBezTo>
                    <a:pt x="0" y="0"/>
                    <a:pt x="0" y="52"/>
                    <a:pt x="34" y="52"/>
                  </a:cubicBezTo>
                  <a:cubicBezTo>
                    <a:pt x="68" y="52"/>
                    <a:pt x="69"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2"/>
            <p:cNvSpPr/>
            <p:nvPr/>
          </p:nvSpPr>
          <p:spPr>
            <a:xfrm>
              <a:off x="6379224" y="4288090"/>
              <a:ext cx="34041" cy="32804"/>
            </a:xfrm>
            <a:custGeom>
              <a:avLst/>
              <a:gdLst/>
              <a:ahLst/>
              <a:cxnLst/>
              <a:rect l="l" t="t" r="r" b="b"/>
              <a:pathLst>
                <a:path w="37" h="36" extrusionOk="0">
                  <a:moveTo>
                    <a:pt x="18" y="0"/>
                  </a:moveTo>
                  <a:cubicBezTo>
                    <a:pt x="15" y="0"/>
                    <a:pt x="13" y="1"/>
                    <a:pt x="11" y="2"/>
                  </a:cubicBezTo>
                  <a:cubicBezTo>
                    <a:pt x="9" y="2"/>
                    <a:pt x="7" y="4"/>
                    <a:pt x="5" y="5"/>
                  </a:cubicBezTo>
                  <a:cubicBezTo>
                    <a:pt x="4" y="7"/>
                    <a:pt x="2" y="9"/>
                    <a:pt x="2" y="11"/>
                  </a:cubicBezTo>
                  <a:cubicBezTo>
                    <a:pt x="1" y="13"/>
                    <a:pt x="0" y="16"/>
                    <a:pt x="0" y="18"/>
                  </a:cubicBezTo>
                  <a:cubicBezTo>
                    <a:pt x="0" y="20"/>
                    <a:pt x="1" y="21"/>
                    <a:pt x="1" y="23"/>
                  </a:cubicBezTo>
                  <a:cubicBezTo>
                    <a:pt x="2" y="26"/>
                    <a:pt x="3" y="29"/>
                    <a:pt x="5" y="31"/>
                  </a:cubicBezTo>
                  <a:cubicBezTo>
                    <a:pt x="7" y="32"/>
                    <a:pt x="8" y="33"/>
                    <a:pt x="9" y="34"/>
                  </a:cubicBezTo>
                  <a:cubicBezTo>
                    <a:pt x="12" y="35"/>
                    <a:pt x="15" y="36"/>
                    <a:pt x="18" y="36"/>
                  </a:cubicBezTo>
                  <a:cubicBezTo>
                    <a:pt x="18" y="36"/>
                    <a:pt x="18" y="36"/>
                    <a:pt x="18" y="36"/>
                  </a:cubicBezTo>
                  <a:cubicBezTo>
                    <a:pt x="20" y="36"/>
                    <a:pt x="22" y="36"/>
                    <a:pt x="23" y="35"/>
                  </a:cubicBezTo>
                  <a:cubicBezTo>
                    <a:pt x="25" y="35"/>
                    <a:pt x="26" y="34"/>
                    <a:pt x="27" y="34"/>
                  </a:cubicBezTo>
                  <a:cubicBezTo>
                    <a:pt x="30" y="32"/>
                    <a:pt x="31" y="31"/>
                    <a:pt x="33" y="29"/>
                  </a:cubicBezTo>
                  <a:cubicBezTo>
                    <a:pt x="33" y="28"/>
                    <a:pt x="34" y="27"/>
                    <a:pt x="34" y="27"/>
                  </a:cubicBezTo>
                  <a:cubicBezTo>
                    <a:pt x="36" y="24"/>
                    <a:pt x="37" y="21"/>
                    <a:pt x="37" y="18"/>
                  </a:cubicBezTo>
                  <a:cubicBezTo>
                    <a:pt x="37" y="15"/>
                    <a:pt x="36" y="12"/>
                    <a:pt x="34" y="9"/>
                  </a:cubicBezTo>
                  <a:cubicBezTo>
                    <a:pt x="34" y="9"/>
                    <a:pt x="33" y="8"/>
                    <a:pt x="33" y="7"/>
                  </a:cubicBezTo>
                  <a:cubicBezTo>
                    <a:pt x="32" y="6"/>
                    <a:pt x="31" y="5"/>
                    <a:pt x="29" y="4"/>
                  </a:cubicBezTo>
                  <a:cubicBezTo>
                    <a:pt x="28" y="3"/>
                    <a:pt x="27" y="2"/>
                    <a:pt x="25" y="2"/>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2"/>
            <p:cNvSpPr/>
            <p:nvPr/>
          </p:nvSpPr>
          <p:spPr>
            <a:xfrm>
              <a:off x="5740480" y="4624456"/>
              <a:ext cx="35184" cy="35184"/>
            </a:xfrm>
            <a:custGeom>
              <a:avLst/>
              <a:gdLst/>
              <a:ahLst/>
              <a:cxnLst/>
              <a:rect l="l" t="t" r="r" b="b"/>
              <a:pathLst>
                <a:path w="38" h="38" extrusionOk="0">
                  <a:moveTo>
                    <a:pt x="21" y="0"/>
                  </a:moveTo>
                  <a:cubicBezTo>
                    <a:pt x="20" y="0"/>
                    <a:pt x="18" y="0"/>
                    <a:pt x="17" y="0"/>
                  </a:cubicBezTo>
                  <a:cubicBezTo>
                    <a:pt x="14" y="1"/>
                    <a:pt x="9" y="3"/>
                    <a:pt x="7" y="6"/>
                  </a:cubicBezTo>
                  <a:cubicBezTo>
                    <a:pt x="6" y="7"/>
                    <a:pt x="5" y="9"/>
                    <a:pt x="4" y="10"/>
                  </a:cubicBezTo>
                  <a:cubicBezTo>
                    <a:pt x="3" y="11"/>
                    <a:pt x="3" y="13"/>
                    <a:pt x="2" y="15"/>
                  </a:cubicBezTo>
                  <a:cubicBezTo>
                    <a:pt x="2" y="16"/>
                    <a:pt x="2" y="16"/>
                    <a:pt x="2" y="16"/>
                  </a:cubicBezTo>
                  <a:cubicBezTo>
                    <a:pt x="0" y="22"/>
                    <a:pt x="2" y="29"/>
                    <a:pt x="7" y="33"/>
                  </a:cubicBezTo>
                  <a:cubicBezTo>
                    <a:pt x="10" y="36"/>
                    <a:pt x="14" y="38"/>
                    <a:pt x="19" y="38"/>
                  </a:cubicBezTo>
                  <a:cubicBezTo>
                    <a:pt x="24" y="38"/>
                    <a:pt x="29" y="36"/>
                    <a:pt x="32" y="33"/>
                  </a:cubicBezTo>
                  <a:cubicBezTo>
                    <a:pt x="34" y="31"/>
                    <a:pt x="36" y="28"/>
                    <a:pt x="37" y="25"/>
                  </a:cubicBezTo>
                  <a:cubicBezTo>
                    <a:pt x="37" y="23"/>
                    <a:pt x="37" y="21"/>
                    <a:pt x="37" y="19"/>
                  </a:cubicBezTo>
                  <a:cubicBezTo>
                    <a:pt x="38" y="16"/>
                    <a:pt x="38" y="14"/>
                    <a:pt x="37" y="12"/>
                  </a:cubicBezTo>
                  <a:cubicBezTo>
                    <a:pt x="36" y="9"/>
                    <a:pt x="35" y="6"/>
                    <a:pt x="33" y="4"/>
                  </a:cubicBezTo>
                  <a:cubicBezTo>
                    <a:pt x="31" y="2"/>
                    <a:pt x="28" y="1"/>
                    <a:pt x="25" y="0"/>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1" name="Google Shape;161;p2"/>
          <p:cNvSpPr>
            <a:spLocks noGrp="1"/>
          </p:cNvSpPr>
          <p:nvPr>
            <p:ph type="pic" idx="2"/>
          </p:nvPr>
        </p:nvSpPr>
        <p:spPr>
          <a:xfrm>
            <a:off x="713225" y="539500"/>
            <a:ext cx="3199800" cy="40644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4376"/>
        <p:cNvGrpSpPr/>
        <p:nvPr/>
      </p:nvGrpSpPr>
      <p:grpSpPr>
        <a:xfrm>
          <a:off x="0" y="0"/>
          <a:ext cx="0" cy="0"/>
          <a:chOff x="0" y="0"/>
          <a:chExt cx="0" cy="0"/>
        </a:xfrm>
      </p:grpSpPr>
      <p:grpSp>
        <p:nvGrpSpPr>
          <p:cNvPr id="4377" name="Google Shape;4377;p32"/>
          <p:cNvGrpSpPr/>
          <p:nvPr/>
        </p:nvGrpSpPr>
        <p:grpSpPr>
          <a:xfrm rot="-961734">
            <a:off x="-55250" y="3707657"/>
            <a:ext cx="629651" cy="1068271"/>
            <a:chOff x="4600575" y="2168525"/>
            <a:chExt cx="795337" cy="1349375"/>
          </a:xfrm>
        </p:grpSpPr>
        <p:sp>
          <p:nvSpPr>
            <p:cNvPr id="4378" name="Google Shape;4378;p32"/>
            <p:cNvSpPr/>
            <p:nvPr/>
          </p:nvSpPr>
          <p:spPr>
            <a:xfrm>
              <a:off x="4600575" y="3013075"/>
              <a:ext cx="508001" cy="504825"/>
            </a:xfrm>
            <a:custGeom>
              <a:avLst/>
              <a:gdLst/>
              <a:ahLst/>
              <a:cxnLst/>
              <a:rect l="l" t="t" r="r" b="b"/>
              <a:pathLst>
                <a:path w="594" h="591" extrusionOk="0">
                  <a:moveTo>
                    <a:pt x="2" y="394"/>
                  </a:moveTo>
                  <a:cubicBezTo>
                    <a:pt x="189" y="29"/>
                    <a:pt x="189" y="29"/>
                    <a:pt x="189" y="29"/>
                  </a:cubicBezTo>
                  <a:cubicBezTo>
                    <a:pt x="200" y="9"/>
                    <a:pt x="227" y="0"/>
                    <a:pt x="250" y="9"/>
                  </a:cubicBezTo>
                  <a:cubicBezTo>
                    <a:pt x="558" y="137"/>
                    <a:pt x="558" y="137"/>
                    <a:pt x="558" y="137"/>
                  </a:cubicBezTo>
                  <a:cubicBezTo>
                    <a:pt x="581" y="146"/>
                    <a:pt x="594" y="172"/>
                    <a:pt x="587" y="194"/>
                  </a:cubicBezTo>
                  <a:cubicBezTo>
                    <a:pt x="461" y="584"/>
                    <a:pt x="461" y="584"/>
                    <a:pt x="461" y="584"/>
                  </a:cubicBezTo>
                  <a:cubicBezTo>
                    <a:pt x="459" y="588"/>
                    <a:pt x="456" y="590"/>
                    <a:pt x="453" y="590"/>
                  </a:cubicBezTo>
                  <a:cubicBezTo>
                    <a:pt x="449" y="591"/>
                    <a:pt x="444" y="587"/>
                    <a:pt x="445" y="580"/>
                  </a:cubicBezTo>
                  <a:cubicBezTo>
                    <a:pt x="467" y="235"/>
                    <a:pt x="467" y="235"/>
                    <a:pt x="467" y="235"/>
                  </a:cubicBezTo>
                  <a:cubicBezTo>
                    <a:pt x="468" y="228"/>
                    <a:pt x="465" y="222"/>
                    <a:pt x="462" y="217"/>
                  </a:cubicBezTo>
                  <a:cubicBezTo>
                    <a:pt x="461" y="216"/>
                    <a:pt x="461" y="216"/>
                    <a:pt x="461" y="216"/>
                  </a:cubicBezTo>
                  <a:cubicBezTo>
                    <a:pt x="460" y="214"/>
                    <a:pt x="458" y="213"/>
                    <a:pt x="456" y="212"/>
                  </a:cubicBezTo>
                  <a:cubicBezTo>
                    <a:pt x="451" y="207"/>
                    <a:pt x="444" y="205"/>
                    <a:pt x="437" y="206"/>
                  </a:cubicBezTo>
                  <a:cubicBezTo>
                    <a:pt x="430" y="206"/>
                    <a:pt x="422" y="210"/>
                    <a:pt x="418" y="218"/>
                  </a:cubicBezTo>
                  <a:cubicBezTo>
                    <a:pt x="213" y="557"/>
                    <a:pt x="213" y="557"/>
                    <a:pt x="213" y="557"/>
                  </a:cubicBezTo>
                  <a:cubicBezTo>
                    <a:pt x="212" y="558"/>
                    <a:pt x="210" y="560"/>
                    <a:pt x="209" y="560"/>
                  </a:cubicBezTo>
                  <a:cubicBezTo>
                    <a:pt x="203" y="564"/>
                    <a:pt x="195" y="559"/>
                    <a:pt x="197" y="550"/>
                  </a:cubicBezTo>
                  <a:cubicBezTo>
                    <a:pt x="292" y="166"/>
                    <a:pt x="292" y="166"/>
                    <a:pt x="292" y="166"/>
                  </a:cubicBezTo>
                  <a:cubicBezTo>
                    <a:pt x="294" y="159"/>
                    <a:pt x="293" y="153"/>
                    <a:pt x="290" y="148"/>
                  </a:cubicBezTo>
                  <a:cubicBezTo>
                    <a:pt x="282" y="133"/>
                    <a:pt x="258" y="127"/>
                    <a:pt x="245" y="143"/>
                  </a:cubicBezTo>
                  <a:cubicBezTo>
                    <a:pt x="17" y="403"/>
                    <a:pt x="17" y="403"/>
                    <a:pt x="17" y="403"/>
                  </a:cubicBezTo>
                  <a:cubicBezTo>
                    <a:pt x="13" y="407"/>
                    <a:pt x="9" y="407"/>
                    <a:pt x="5" y="405"/>
                  </a:cubicBezTo>
                  <a:cubicBezTo>
                    <a:pt x="2" y="403"/>
                    <a:pt x="0" y="399"/>
                    <a:pt x="2" y="394"/>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9" name="Google Shape;4379;p32"/>
            <p:cNvSpPr/>
            <p:nvPr/>
          </p:nvSpPr>
          <p:spPr>
            <a:xfrm>
              <a:off x="4914900" y="2827338"/>
              <a:ext cx="144463" cy="296863"/>
            </a:xfrm>
            <a:custGeom>
              <a:avLst/>
              <a:gdLst/>
              <a:ahLst/>
              <a:cxnLst/>
              <a:rect l="l" t="t" r="r" b="b"/>
              <a:pathLst>
                <a:path w="170" h="347" extrusionOk="0">
                  <a:moveTo>
                    <a:pt x="155" y="5"/>
                  </a:moveTo>
                  <a:cubicBezTo>
                    <a:pt x="165" y="9"/>
                    <a:pt x="170" y="20"/>
                    <a:pt x="166" y="31"/>
                  </a:cubicBezTo>
                  <a:cubicBezTo>
                    <a:pt x="41" y="332"/>
                    <a:pt x="41" y="332"/>
                    <a:pt x="41" y="332"/>
                  </a:cubicBezTo>
                  <a:cubicBezTo>
                    <a:pt x="37" y="342"/>
                    <a:pt x="25" y="347"/>
                    <a:pt x="15" y="343"/>
                  </a:cubicBezTo>
                  <a:cubicBezTo>
                    <a:pt x="5" y="339"/>
                    <a:pt x="0" y="327"/>
                    <a:pt x="4" y="317"/>
                  </a:cubicBezTo>
                  <a:cubicBezTo>
                    <a:pt x="129" y="15"/>
                    <a:pt x="129" y="15"/>
                    <a:pt x="129" y="15"/>
                  </a:cubicBezTo>
                  <a:cubicBezTo>
                    <a:pt x="133" y="5"/>
                    <a:pt x="145" y="0"/>
                    <a:pt x="155" y="5"/>
                  </a:cubicBezTo>
                </a:path>
              </a:pathLst>
            </a:custGeom>
            <a:solidFill>
              <a:srgbClr val="1B63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0" name="Google Shape;4380;p32"/>
            <p:cNvSpPr/>
            <p:nvPr/>
          </p:nvSpPr>
          <p:spPr>
            <a:xfrm>
              <a:off x="4600575" y="3017838"/>
              <a:ext cx="247650" cy="341312"/>
            </a:xfrm>
            <a:custGeom>
              <a:avLst/>
              <a:gdLst/>
              <a:ahLst/>
              <a:cxnLst/>
              <a:rect l="l" t="t" r="r" b="b"/>
              <a:pathLst>
                <a:path w="289" h="400" extrusionOk="0">
                  <a:moveTo>
                    <a:pt x="230" y="0"/>
                  </a:moveTo>
                  <a:cubicBezTo>
                    <a:pt x="213" y="0"/>
                    <a:pt x="196" y="9"/>
                    <a:pt x="188" y="24"/>
                  </a:cubicBezTo>
                  <a:cubicBezTo>
                    <a:pt x="1" y="389"/>
                    <a:pt x="1" y="389"/>
                    <a:pt x="1" y="389"/>
                  </a:cubicBezTo>
                  <a:cubicBezTo>
                    <a:pt x="1" y="391"/>
                    <a:pt x="0" y="392"/>
                    <a:pt x="0" y="394"/>
                  </a:cubicBezTo>
                  <a:cubicBezTo>
                    <a:pt x="0" y="397"/>
                    <a:pt x="2" y="399"/>
                    <a:pt x="4" y="400"/>
                  </a:cubicBezTo>
                  <a:cubicBezTo>
                    <a:pt x="9" y="392"/>
                    <a:pt x="13" y="384"/>
                    <a:pt x="18" y="376"/>
                  </a:cubicBezTo>
                  <a:cubicBezTo>
                    <a:pt x="31" y="352"/>
                    <a:pt x="45" y="329"/>
                    <a:pt x="59" y="305"/>
                  </a:cubicBezTo>
                  <a:cubicBezTo>
                    <a:pt x="90" y="249"/>
                    <a:pt x="120" y="194"/>
                    <a:pt x="150" y="137"/>
                  </a:cubicBezTo>
                  <a:cubicBezTo>
                    <a:pt x="173" y="95"/>
                    <a:pt x="195" y="32"/>
                    <a:pt x="249" y="22"/>
                  </a:cubicBezTo>
                  <a:cubicBezTo>
                    <a:pt x="256" y="21"/>
                    <a:pt x="263" y="20"/>
                    <a:pt x="270" y="20"/>
                  </a:cubicBezTo>
                  <a:cubicBezTo>
                    <a:pt x="277" y="20"/>
                    <a:pt x="283" y="20"/>
                    <a:pt x="289" y="21"/>
                  </a:cubicBezTo>
                  <a:cubicBezTo>
                    <a:pt x="249" y="4"/>
                    <a:pt x="249" y="4"/>
                    <a:pt x="249" y="4"/>
                  </a:cubicBezTo>
                  <a:cubicBezTo>
                    <a:pt x="243" y="2"/>
                    <a:pt x="236" y="0"/>
                    <a:pt x="230" y="0"/>
                  </a:cubicBezTo>
                </a:path>
              </a:pathLst>
            </a:custGeom>
            <a:solidFill>
              <a:srgbClr val="90B48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1" name="Google Shape;4381;p32"/>
            <p:cNvSpPr/>
            <p:nvPr/>
          </p:nvSpPr>
          <p:spPr>
            <a:xfrm>
              <a:off x="4768850" y="3140075"/>
              <a:ext cx="93663" cy="352425"/>
            </a:xfrm>
            <a:custGeom>
              <a:avLst/>
              <a:gdLst/>
              <a:ahLst/>
              <a:cxnLst/>
              <a:rect l="l" t="t" r="r" b="b"/>
              <a:pathLst>
                <a:path w="109" h="413" extrusionOk="0">
                  <a:moveTo>
                    <a:pt x="93" y="0"/>
                  </a:moveTo>
                  <a:cubicBezTo>
                    <a:pt x="95" y="3"/>
                    <a:pt x="96" y="7"/>
                    <a:pt x="96" y="11"/>
                  </a:cubicBezTo>
                  <a:cubicBezTo>
                    <a:pt x="96" y="13"/>
                    <a:pt x="96" y="15"/>
                    <a:pt x="95" y="18"/>
                  </a:cubicBezTo>
                  <a:cubicBezTo>
                    <a:pt x="0" y="402"/>
                    <a:pt x="0" y="402"/>
                    <a:pt x="0" y="402"/>
                  </a:cubicBezTo>
                  <a:cubicBezTo>
                    <a:pt x="0" y="403"/>
                    <a:pt x="0" y="404"/>
                    <a:pt x="0" y="405"/>
                  </a:cubicBezTo>
                  <a:cubicBezTo>
                    <a:pt x="0" y="410"/>
                    <a:pt x="4" y="413"/>
                    <a:pt x="8" y="413"/>
                  </a:cubicBezTo>
                  <a:cubicBezTo>
                    <a:pt x="9" y="413"/>
                    <a:pt x="11" y="413"/>
                    <a:pt x="12" y="412"/>
                  </a:cubicBezTo>
                  <a:cubicBezTo>
                    <a:pt x="11" y="406"/>
                    <a:pt x="11" y="398"/>
                    <a:pt x="13" y="389"/>
                  </a:cubicBezTo>
                  <a:cubicBezTo>
                    <a:pt x="18" y="367"/>
                    <a:pt x="26" y="345"/>
                    <a:pt x="32" y="323"/>
                  </a:cubicBezTo>
                  <a:cubicBezTo>
                    <a:pt x="44" y="280"/>
                    <a:pt x="56" y="236"/>
                    <a:pt x="69" y="193"/>
                  </a:cubicBezTo>
                  <a:cubicBezTo>
                    <a:pt x="80" y="151"/>
                    <a:pt x="92" y="110"/>
                    <a:pt x="101" y="68"/>
                  </a:cubicBezTo>
                  <a:cubicBezTo>
                    <a:pt x="107" y="42"/>
                    <a:pt x="109" y="19"/>
                    <a:pt x="93" y="0"/>
                  </a:cubicBezTo>
                </a:path>
              </a:pathLst>
            </a:custGeom>
            <a:solidFill>
              <a:srgbClr val="90B48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2" name="Google Shape;4382;p32"/>
            <p:cNvSpPr/>
            <p:nvPr/>
          </p:nvSpPr>
          <p:spPr>
            <a:xfrm>
              <a:off x="4981575" y="3198813"/>
              <a:ext cx="30162" cy="319088"/>
            </a:xfrm>
            <a:custGeom>
              <a:avLst/>
              <a:gdLst/>
              <a:ahLst/>
              <a:cxnLst/>
              <a:rect l="l" t="t" r="r" b="b"/>
              <a:pathLst>
                <a:path w="37" h="373" extrusionOk="0">
                  <a:moveTo>
                    <a:pt x="17" y="0"/>
                  </a:moveTo>
                  <a:cubicBezTo>
                    <a:pt x="20" y="4"/>
                    <a:pt x="22" y="10"/>
                    <a:pt x="22" y="16"/>
                  </a:cubicBezTo>
                  <a:cubicBezTo>
                    <a:pt x="22" y="17"/>
                    <a:pt x="22" y="18"/>
                    <a:pt x="22" y="18"/>
                  </a:cubicBezTo>
                  <a:cubicBezTo>
                    <a:pt x="0" y="363"/>
                    <a:pt x="0" y="363"/>
                    <a:pt x="0" y="363"/>
                  </a:cubicBezTo>
                  <a:cubicBezTo>
                    <a:pt x="0" y="364"/>
                    <a:pt x="0" y="364"/>
                    <a:pt x="0" y="364"/>
                  </a:cubicBezTo>
                  <a:cubicBezTo>
                    <a:pt x="0" y="370"/>
                    <a:pt x="4" y="373"/>
                    <a:pt x="8" y="373"/>
                  </a:cubicBezTo>
                  <a:cubicBezTo>
                    <a:pt x="8" y="373"/>
                    <a:pt x="8" y="373"/>
                    <a:pt x="8" y="373"/>
                  </a:cubicBezTo>
                  <a:cubicBezTo>
                    <a:pt x="9" y="364"/>
                    <a:pt x="11" y="355"/>
                    <a:pt x="11" y="346"/>
                  </a:cubicBezTo>
                  <a:cubicBezTo>
                    <a:pt x="16" y="300"/>
                    <a:pt x="21" y="253"/>
                    <a:pt x="25" y="206"/>
                  </a:cubicBezTo>
                  <a:cubicBezTo>
                    <a:pt x="29" y="162"/>
                    <a:pt x="34" y="117"/>
                    <a:pt x="36" y="72"/>
                  </a:cubicBezTo>
                  <a:cubicBezTo>
                    <a:pt x="37" y="44"/>
                    <a:pt x="35" y="19"/>
                    <a:pt x="17" y="0"/>
                  </a:cubicBezTo>
                </a:path>
              </a:pathLst>
            </a:custGeom>
            <a:solidFill>
              <a:srgbClr val="90B48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3" name="Google Shape;4383;p32"/>
            <p:cNvSpPr/>
            <p:nvPr/>
          </p:nvSpPr>
          <p:spPr>
            <a:xfrm>
              <a:off x="4975225" y="2168525"/>
              <a:ext cx="420687" cy="692150"/>
            </a:xfrm>
            <a:custGeom>
              <a:avLst/>
              <a:gdLst/>
              <a:ahLst/>
              <a:cxnLst/>
              <a:rect l="l" t="t" r="r" b="b"/>
              <a:pathLst>
                <a:path w="492" h="809" extrusionOk="0">
                  <a:moveTo>
                    <a:pt x="463" y="198"/>
                  </a:moveTo>
                  <a:cubicBezTo>
                    <a:pt x="492" y="131"/>
                    <a:pt x="462" y="55"/>
                    <a:pt x="393" y="27"/>
                  </a:cubicBezTo>
                  <a:cubicBezTo>
                    <a:pt x="392" y="26"/>
                    <a:pt x="391" y="26"/>
                    <a:pt x="389" y="25"/>
                  </a:cubicBezTo>
                  <a:cubicBezTo>
                    <a:pt x="322" y="0"/>
                    <a:pt x="249" y="32"/>
                    <a:pt x="222" y="99"/>
                  </a:cubicBezTo>
                  <a:cubicBezTo>
                    <a:pt x="222" y="100"/>
                    <a:pt x="221" y="101"/>
                    <a:pt x="221" y="102"/>
                  </a:cubicBezTo>
                  <a:cubicBezTo>
                    <a:pt x="159" y="267"/>
                    <a:pt x="92" y="430"/>
                    <a:pt x="20" y="590"/>
                  </a:cubicBezTo>
                  <a:cubicBezTo>
                    <a:pt x="14" y="602"/>
                    <a:pt x="10" y="614"/>
                    <a:pt x="8" y="626"/>
                  </a:cubicBezTo>
                  <a:cubicBezTo>
                    <a:pt x="0" y="657"/>
                    <a:pt x="2" y="690"/>
                    <a:pt x="12" y="721"/>
                  </a:cubicBezTo>
                  <a:cubicBezTo>
                    <a:pt x="13" y="724"/>
                    <a:pt x="15" y="728"/>
                    <a:pt x="16" y="732"/>
                  </a:cubicBezTo>
                  <a:cubicBezTo>
                    <a:pt x="21" y="742"/>
                    <a:pt x="25" y="753"/>
                    <a:pt x="30" y="763"/>
                  </a:cubicBezTo>
                  <a:cubicBezTo>
                    <a:pt x="35" y="774"/>
                    <a:pt x="43" y="783"/>
                    <a:pt x="54" y="787"/>
                  </a:cubicBezTo>
                  <a:cubicBezTo>
                    <a:pt x="94" y="804"/>
                    <a:pt x="94" y="804"/>
                    <a:pt x="94" y="804"/>
                  </a:cubicBezTo>
                  <a:cubicBezTo>
                    <a:pt x="105" y="808"/>
                    <a:pt x="118" y="809"/>
                    <a:pt x="129" y="804"/>
                  </a:cubicBezTo>
                  <a:cubicBezTo>
                    <a:pt x="139" y="800"/>
                    <a:pt x="150" y="796"/>
                    <a:pt x="161" y="792"/>
                  </a:cubicBezTo>
                  <a:cubicBezTo>
                    <a:pt x="164" y="790"/>
                    <a:pt x="168" y="788"/>
                    <a:pt x="171" y="787"/>
                  </a:cubicBezTo>
                  <a:cubicBezTo>
                    <a:pt x="200" y="772"/>
                    <a:pt x="225" y="750"/>
                    <a:pt x="242" y="723"/>
                  </a:cubicBezTo>
                  <a:cubicBezTo>
                    <a:pt x="248" y="712"/>
                    <a:pt x="254" y="701"/>
                    <a:pt x="258" y="689"/>
                  </a:cubicBezTo>
                  <a:cubicBezTo>
                    <a:pt x="321" y="525"/>
                    <a:pt x="389" y="362"/>
                    <a:pt x="462" y="202"/>
                  </a:cubicBezTo>
                  <a:cubicBezTo>
                    <a:pt x="462" y="201"/>
                    <a:pt x="463" y="200"/>
                    <a:pt x="463" y="198"/>
                  </a:cubicBezTo>
                </a:path>
              </a:pathLst>
            </a:custGeom>
            <a:solidFill>
              <a:srgbClr val="FFAB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4" name="Google Shape;4384;p32"/>
            <p:cNvSpPr/>
            <p:nvPr/>
          </p:nvSpPr>
          <p:spPr>
            <a:xfrm>
              <a:off x="4965700" y="2251075"/>
              <a:ext cx="419099" cy="541337"/>
            </a:xfrm>
            <a:custGeom>
              <a:avLst/>
              <a:gdLst/>
              <a:ahLst/>
              <a:cxnLst/>
              <a:rect l="l" t="t" r="r" b="b"/>
              <a:pathLst>
                <a:path w="490" h="633" extrusionOk="0">
                  <a:moveTo>
                    <a:pt x="486" y="125"/>
                  </a:moveTo>
                  <a:cubicBezTo>
                    <a:pt x="490" y="119"/>
                    <a:pt x="488" y="111"/>
                    <a:pt x="482" y="108"/>
                  </a:cubicBezTo>
                  <a:cubicBezTo>
                    <a:pt x="479" y="106"/>
                    <a:pt x="477" y="105"/>
                    <a:pt x="474" y="103"/>
                  </a:cubicBezTo>
                  <a:cubicBezTo>
                    <a:pt x="463" y="97"/>
                    <a:pt x="452" y="91"/>
                    <a:pt x="440" y="85"/>
                  </a:cubicBezTo>
                  <a:cubicBezTo>
                    <a:pt x="375" y="50"/>
                    <a:pt x="305" y="22"/>
                    <a:pt x="233" y="4"/>
                  </a:cubicBezTo>
                  <a:cubicBezTo>
                    <a:pt x="231" y="3"/>
                    <a:pt x="228" y="2"/>
                    <a:pt x="225" y="1"/>
                  </a:cubicBezTo>
                  <a:cubicBezTo>
                    <a:pt x="218" y="0"/>
                    <a:pt x="211" y="4"/>
                    <a:pt x="210" y="10"/>
                  </a:cubicBezTo>
                  <a:cubicBezTo>
                    <a:pt x="168" y="182"/>
                    <a:pt x="95" y="356"/>
                    <a:pt x="4" y="507"/>
                  </a:cubicBezTo>
                  <a:cubicBezTo>
                    <a:pt x="0" y="513"/>
                    <a:pt x="2" y="521"/>
                    <a:pt x="8" y="524"/>
                  </a:cubicBezTo>
                  <a:cubicBezTo>
                    <a:pt x="12" y="527"/>
                    <a:pt x="15" y="529"/>
                    <a:pt x="19" y="531"/>
                  </a:cubicBezTo>
                  <a:cubicBezTo>
                    <a:pt x="82" y="568"/>
                    <a:pt x="150" y="597"/>
                    <a:pt x="220" y="618"/>
                  </a:cubicBezTo>
                  <a:cubicBezTo>
                    <a:pt x="231" y="622"/>
                    <a:pt x="242" y="625"/>
                    <a:pt x="253" y="628"/>
                  </a:cubicBezTo>
                  <a:cubicBezTo>
                    <a:pt x="257" y="629"/>
                    <a:pt x="261" y="630"/>
                    <a:pt x="265" y="631"/>
                  </a:cubicBezTo>
                  <a:cubicBezTo>
                    <a:pt x="271" y="633"/>
                    <a:pt x="278" y="629"/>
                    <a:pt x="280" y="622"/>
                  </a:cubicBezTo>
                  <a:cubicBezTo>
                    <a:pt x="322" y="450"/>
                    <a:pt x="394" y="276"/>
                    <a:pt x="486" y="125"/>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5" name="Google Shape;4385;p32"/>
            <p:cNvSpPr/>
            <p:nvPr/>
          </p:nvSpPr>
          <p:spPr>
            <a:xfrm>
              <a:off x="5019675" y="2622550"/>
              <a:ext cx="171450" cy="107950"/>
            </a:xfrm>
            <a:custGeom>
              <a:avLst/>
              <a:gdLst/>
              <a:ahLst/>
              <a:cxnLst/>
              <a:rect l="l" t="t" r="r" b="b"/>
              <a:pathLst>
                <a:path w="201" h="128" extrusionOk="0">
                  <a:moveTo>
                    <a:pt x="41" y="0"/>
                  </a:moveTo>
                  <a:cubicBezTo>
                    <a:pt x="27" y="0"/>
                    <a:pt x="14" y="9"/>
                    <a:pt x="8" y="23"/>
                  </a:cubicBezTo>
                  <a:cubicBezTo>
                    <a:pt x="0" y="41"/>
                    <a:pt x="9" y="62"/>
                    <a:pt x="27" y="70"/>
                  </a:cubicBezTo>
                  <a:cubicBezTo>
                    <a:pt x="160" y="125"/>
                    <a:pt x="160" y="125"/>
                    <a:pt x="160" y="125"/>
                  </a:cubicBezTo>
                  <a:cubicBezTo>
                    <a:pt x="164" y="127"/>
                    <a:pt x="169" y="128"/>
                    <a:pt x="174" y="128"/>
                  </a:cubicBezTo>
                  <a:cubicBezTo>
                    <a:pt x="177" y="128"/>
                    <a:pt x="180" y="127"/>
                    <a:pt x="184" y="126"/>
                  </a:cubicBezTo>
                  <a:cubicBezTo>
                    <a:pt x="184" y="126"/>
                    <a:pt x="184" y="126"/>
                    <a:pt x="184" y="126"/>
                  </a:cubicBezTo>
                  <a:cubicBezTo>
                    <a:pt x="189" y="107"/>
                    <a:pt x="195" y="87"/>
                    <a:pt x="201" y="68"/>
                  </a:cubicBezTo>
                  <a:cubicBezTo>
                    <a:pt x="201" y="68"/>
                    <a:pt x="201" y="68"/>
                    <a:pt x="201" y="68"/>
                  </a:cubicBezTo>
                  <a:cubicBezTo>
                    <a:pt x="197" y="64"/>
                    <a:pt x="193" y="60"/>
                    <a:pt x="187" y="58"/>
                  </a:cubicBezTo>
                  <a:cubicBezTo>
                    <a:pt x="55" y="3"/>
                    <a:pt x="55" y="3"/>
                    <a:pt x="55" y="3"/>
                  </a:cubicBezTo>
                  <a:cubicBezTo>
                    <a:pt x="51" y="1"/>
                    <a:pt x="46" y="0"/>
                    <a:pt x="41"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6" name="Google Shape;4386;p32"/>
            <p:cNvSpPr/>
            <p:nvPr/>
          </p:nvSpPr>
          <p:spPr>
            <a:xfrm>
              <a:off x="5065713" y="2517775"/>
              <a:ext cx="163513" cy="109538"/>
            </a:xfrm>
            <a:custGeom>
              <a:avLst/>
              <a:gdLst/>
              <a:ahLst/>
              <a:cxnLst/>
              <a:rect l="l" t="t" r="r" b="b"/>
              <a:pathLst>
                <a:path w="191" h="127" extrusionOk="0">
                  <a:moveTo>
                    <a:pt x="37" y="0"/>
                  </a:moveTo>
                  <a:cubicBezTo>
                    <a:pt x="29" y="0"/>
                    <a:pt x="21" y="2"/>
                    <a:pt x="15" y="7"/>
                  </a:cubicBezTo>
                  <a:cubicBezTo>
                    <a:pt x="10" y="17"/>
                    <a:pt x="5" y="28"/>
                    <a:pt x="0" y="38"/>
                  </a:cubicBezTo>
                  <a:cubicBezTo>
                    <a:pt x="1" y="52"/>
                    <a:pt x="9" y="64"/>
                    <a:pt x="23" y="70"/>
                  </a:cubicBezTo>
                  <a:cubicBezTo>
                    <a:pt x="155" y="125"/>
                    <a:pt x="155" y="125"/>
                    <a:pt x="155" y="125"/>
                  </a:cubicBezTo>
                  <a:cubicBezTo>
                    <a:pt x="159" y="126"/>
                    <a:pt x="163" y="127"/>
                    <a:pt x="166" y="127"/>
                  </a:cubicBezTo>
                  <a:cubicBezTo>
                    <a:pt x="166" y="127"/>
                    <a:pt x="166" y="127"/>
                    <a:pt x="166" y="127"/>
                  </a:cubicBezTo>
                  <a:cubicBezTo>
                    <a:pt x="174" y="106"/>
                    <a:pt x="182" y="84"/>
                    <a:pt x="191" y="62"/>
                  </a:cubicBezTo>
                  <a:cubicBezTo>
                    <a:pt x="188" y="60"/>
                    <a:pt x="186" y="59"/>
                    <a:pt x="183" y="58"/>
                  </a:cubicBezTo>
                  <a:cubicBezTo>
                    <a:pt x="50" y="3"/>
                    <a:pt x="50" y="3"/>
                    <a:pt x="50" y="3"/>
                  </a:cubicBezTo>
                  <a:cubicBezTo>
                    <a:pt x="46" y="1"/>
                    <a:pt x="41" y="0"/>
                    <a:pt x="37"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7" name="Google Shape;4387;p32"/>
            <p:cNvSpPr/>
            <p:nvPr/>
          </p:nvSpPr>
          <p:spPr>
            <a:xfrm>
              <a:off x="5110163" y="2414588"/>
              <a:ext cx="163513" cy="109538"/>
            </a:xfrm>
            <a:custGeom>
              <a:avLst/>
              <a:gdLst/>
              <a:ahLst/>
              <a:cxnLst/>
              <a:rect l="l" t="t" r="r" b="b"/>
              <a:pathLst>
                <a:path w="191" h="127" extrusionOk="0">
                  <a:moveTo>
                    <a:pt x="35" y="0"/>
                  </a:moveTo>
                  <a:cubicBezTo>
                    <a:pt x="29" y="0"/>
                    <a:pt x="22" y="2"/>
                    <a:pt x="17" y="5"/>
                  </a:cubicBezTo>
                  <a:cubicBezTo>
                    <a:pt x="11" y="18"/>
                    <a:pt x="6" y="32"/>
                    <a:pt x="0" y="46"/>
                  </a:cubicBezTo>
                  <a:cubicBezTo>
                    <a:pt x="3" y="56"/>
                    <a:pt x="10" y="65"/>
                    <a:pt x="21" y="70"/>
                  </a:cubicBezTo>
                  <a:cubicBezTo>
                    <a:pt x="153" y="124"/>
                    <a:pt x="153" y="124"/>
                    <a:pt x="153" y="124"/>
                  </a:cubicBezTo>
                  <a:cubicBezTo>
                    <a:pt x="156" y="126"/>
                    <a:pt x="159" y="126"/>
                    <a:pt x="162" y="127"/>
                  </a:cubicBezTo>
                  <a:cubicBezTo>
                    <a:pt x="162" y="127"/>
                    <a:pt x="162" y="127"/>
                    <a:pt x="162" y="127"/>
                  </a:cubicBezTo>
                  <a:cubicBezTo>
                    <a:pt x="171" y="106"/>
                    <a:pt x="181" y="85"/>
                    <a:pt x="191" y="64"/>
                  </a:cubicBezTo>
                  <a:cubicBezTo>
                    <a:pt x="191" y="64"/>
                    <a:pt x="191" y="64"/>
                    <a:pt x="191" y="64"/>
                  </a:cubicBezTo>
                  <a:cubicBezTo>
                    <a:pt x="188" y="61"/>
                    <a:pt x="185" y="59"/>
                    <a:pt x="181" y="58"/>
                  </a:cubicBezTo>
                  <a:cubicBezTo>
                    <a:pt x="49" y="3"/>
                    <a:pt x="49" y="3"/>
                    <a:pt x="49" y="3"/>
                  </a:cubicBezTo>
                  <a:cubicBezTo>
                    <a:pt x="44" y="1"/>
                    <a:pt x="39" y="0"/>
                    <a:pt x="35"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8" name="Google Shape;4388;p32"/>
            <p:cNvSpPr/>
            <p:nvPr/>
          </p:nvSpPr>
          <p:spPr>
            <a:xfrm>
              <a:off x="5153025" y="2311400"/>
              <a:ext cx="171450" cy="107950"/>
            </a:xfrm>
            <a:custGeom>
              <a:avLst/>
              <a:gdLst/>
              <a:ahLst/>
              <a:cxnLst/>
              <a:rect l="l" t="t" r="r" b="b"/>
              <a:pathLst>
                <a:path w="200" h="127" extrusionOk="0">
                  <a:moveTo>
                    <a:pt x="36" y="0"/>
                  </a:moveTo>
                  <a:cubicBezTo>
                    <a:pt x="27" y="0"/>
                    <a:pt x="18" y="3"/>
                    <a:pt x="11" y="10"/>
                  </a:cubicBezTo>
                  <a:cubicBezTo>
                    <a:pt x="7" y="20"/>
                    <a:pt x="4" y="30"/>
                    <a:pt x="0" y="41"/>
                  </a:cubicBezTo>
                  <a:cubicBezTo>
                    <a:pt x="2" y="53"/>
                    <a:pt x="10" y="64"/>
                    <a:pt x="22" y="69"/>
                  </a:cubicBezTo>
                  <a:cubicBezTo>
                    <a:pt x="155" y="124"/>
                    <a:pt x="155" y="124"/>
                    <a:pt x="155" y="124"/>
                  </a:cubicBezTo>
                  <a:cubicBezTo>
                    <a:pt x="159" y="126"/>
                    <a:pt x="164" y="127"/>
                    <a:pt x="168" y="127"/>
                  </a:cubicBezTo>
                  <a:cubicBezTo>
                    <a:pt x="169" y="127"/>
                    <a:pt x="170" y="127"/>
                    <a:pt x="171" y="127"/>
                  </a:cubicBezTo>
                  <a:cubicBezTo>
                    <a:pt x="171" y="127"/>
                    <a:pt x="171" y="127"/>
                    <a:pt x="171" y="127"/>
                  </a:cubicBezTo>
                  <a:cubicBezTo>
                    <a:pt x="180" y="109"/>
                    <a:pt x="190" y="91"/>
                    <a:pt x="200" y="73"/>
                  </a:cubicBezTo>
                  <a:cubicBezTo>
                    <a:pt x="200" y="73"/>
                    <a:pt x="200" y="73"/>
                    <a:pt x="200" y="73"/>
                  </a:cubicBezTo>
                  <a:cubicBezTo>
                    <a:pt x="196" y="66"/>
                    <a:pt x="190" y="61"/>
                    <a:pt x="182" y="57"/>
                  </a:cubicBezTo>
                  <a:cubicBezTo>
                    <a:pt x="50" y="2"/>
                    <a:pt x="50" y="2"/>
                    <a:pt x="50" y="2"/>
                  </a:cubicBezTo>
                  <a:cubicBezTo>
                    <a:pt x="45" y="1"/>
                    <a:pt x="41" y="0"/>
                    <a:pt x="36"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9" name="Google Shape;4389;p32"/>
            <p:cNvSpPr/>
            <p:nvPr/>
          </p:nvSpPr>
          <p:spPr>
            <a:xfrm>
              <a:off x="4986338" y="2786063"/>
              <a:ext cx="134937" cy="74613"/>
            </a:xfrm>
            <a:custGeom>
              <a:avLst/>
              <a:gdLst/>
              <a:ahLst/>
              <a:cxnLst/>
              <a:rect l="l" t="t" r="r" b="b"/>
              <a:pathLst>
                <a:path w="159" h="88" extrusionOk="0">
                  <a:moveTo>
                    <a:pt x="159" y="66"/>
                  </a:moveTo>
                  <a:cubicBezTo>
                    <a:pt x="145" y="61"/>
                    <a:pt x="130" y="57"/>
                    <a:pt x="115" y="52"/>
                  </a:cubicBezTo>
                  <a:cubicBezTo>
                    <a:pt x="75" y="38"/>
                    <a:pt x="37" y="20"/>
                    <a:pt x="0" y="0"/>
                  </a:cubicBezTo>
                  <a:cubicBezTo>
                    <a:pt x="1" y="3"/>
                    <a:pt x="3" y="7"/>
                    <a:pt x="4" y="11"/>
                  </a:cubicBezTo>
                  <a:cubicBezTo>
                    <a:pt x="9" y="21"/>
                    <a:pt x="13" y="32"/>
                    <a:pt x="18" y="42"/>
                  </a:cubicBezTo>
                  <a:cubicBezTo>
                    <a:pt x="23" y="53"/>
                    <a:pt x="31" y="62"/>
                    <a:pt x="42" y="66"/>
                  </a:cubicBezTo>
                  <a:cubicBezTo>
                    <a:pt x="82" y="83"/>
                    <a:pt x="82" y="83"/>
                    <a:pt x="82" y="83"/>
                  </a:cubicBezTo>
                  <a:cubicBezTo>
                    <a:pt x="93" y="87"/>
                    <a:pt x="106" y="88"/>
                    <a:pt x="117" y="83"/>
                  </a:cubicBezTo>
                  <a:cubicBezTo>
                    <a:pt x="127" y="79"/>
                    <a:pt x="138" y="75"/>
                    <a:pt x="149" y="71"/>
                  </a:cubicBezTo>
                  <a:cubicBezTo>
                    <a:pt x="152" y="69"/>
                    <a:pt x="156" y="67"/>
                    <a:pt x="159" y="66"/>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0" name="Google Shape;4390;p32"/>
            <p:cNvSpPr/>
            <p:nvPr/>
          </p:nvSpPr>
          <p:spPr>
            <a:xfrm>
              <a:off x="5084763" y="2190750"/>
              <a:ext cx="296863" cy="652463"/>
            </a:xfrm>
            <a:custGeom>
              <a:avLst/>
              <a:gdLst/>
              <a:ahLst/>
              <a:cxnLst/>
              <a:rect l="l" t="t" r="r" b="b"/>
              <a:pathLst>
                <a:path w="347" h="762" extrusionOk="0">
                  <a:moveTo>
                    <a:pt x="67" y="685"/>
                  </a:moveTo>
                  <a:cubicBezTo>
                    <a:pt x="51" y="711"/>
                    <a:pt x="28" y="733"/>
                    <a:pt x="0" y="748"/>
                  </a:cubicBezTo>
                  <a:cubicBezTo>
                    <a:pt x="0" y="748"/>
                    <a:pt x="0" y="748"/>
                    <a:pt x="0" y="748"/>
                  </a:cubicBezTo>
                  <a:cubicBezTo>
                    <a:pt x="0" y="748"/>
                    <a:pt x="0" y="748"/>
                    <a:pt x="0" y="748"/>
                  </a:cubicBezTo>
                  <a:cubicBezTo>
                    <a:pt x="15" y="753"/>
                    <a:pt x="30" y="757"/>
                    <a:pt x="44" y="762"/>
                  </a:cubicBezTo>
                  <a:cubicBezTo>
                    <a:pt x="44" y="762"/>
                    <a:pt x="44" y="762"/>
                    <a:pt x="44" y="762"/>
                  </a:cubicBezTo>
                  <a:cubicBezTo>
                    <a:pt x="73" y="747"/>
                    <a:pt x="98" y="725"/>
                    <a:pt x="115" y="698"/>
                  </a:cubicBezTo>
                  <a:cubicBezTo>
                    <a:pt x="104" y="695"/>
                    <a:pt x="93" y="692"/>
                    <a:pt x="82" y="688"/>
                  </a:cubicBezTo>
                  <a:cubicBezTo>
                    <a:pt x="82" y="688"/>
                    <a:pt x="82" y="688"/>
                    <a:pt x="82" y="688"/>
                  </a:cubicBezTo>
                  <a:cubicBezTo>
                    <a:pt x="81" y="688"/>
                    <a:pt x="80" y="688"/>
                    <a:pt x="79" y="688"/>
                  </a:cubicBezTo>
                  <a:cubicBezTo>
                    <a:pt x="75" y="687"/>
                    <a:pt x="71" y="686"/>
                    <a:pt x="67" y="685"/>
                  </a:cubicBezTo>
                  <a:moveTo>
                    <a:pt x="262" y="0"/>
                  </a:moveTo>
                  <a:cubicBezTo>
                    <a:pt x="270" y="7"/>
                    <a:pt x="277" y="15"/>
                    <a:pt x="284" y="25"/>
                  </a:cubicBezTo>
                  <a:cubicBezTo>
                    <a:pt x="308" y="62"/>
                    <a:pt x="311" y="109"/>
                    <a:pt x="293" y="149"/>
                  </a:cubicBezTo>
                  <a:cubicBezTo>
                    <a:pt x="296" y="151"/>
                    <a:pt x="298" y="152"/>
                    <a:pt x="301" y="154"/>
                  </a:cubicBezTo>
                  <a:cubicBezTo>
                    <a:pt x="301" y="154"/>
                    <a:pt x="302" y="154"/>
                    <a:pt x="302" y="155"/>
                  </a:cubicBezTo>
                  <a:cubicBezTo>
                    <a:pt x="302" y="155"/>
                    <a:pt x="302" y="155"/>
                    <a:pt x="302" y="155"/>
                  </a:cubicBezTo>
                  <a:cubicBezTo>
                    <a:pt x="314" y="161"/>
                    <a:pt x="325" y="167"/>
                    <a:pt x="336" y="173"/>
                  </a:cubicBezTo>
                  <a:cubicBezTo>
                    <a:pt x="336" y="173"/>
                    <a:pt x="336" y="173"/>
                    <a:pt x="336" y="173"/>
                  </a:cubicBezTo>
                  <a:cubicBezTo>
                    <a:pt x="336" y="173"/>
                    <a:pt x="336" y="173"/>
                    <a:pt x="336" y="173"/>
                  </a:cubicBezTo>
                  <a:cubicBezTo>
                    <a:pt x="336" y="173"/>
                    <a:pt x="336" y="173"/>
                    <a:pt x="336" y="173"/>
                  </a:cubicBezTo>
                  <a:cubicBezTo>
                    <a:pt x="344" y="156"/>
                    <a:pt x="347" y="138"/>
                    <a:pt x="347" y="121"/>
                  </a:cubicBezTo>
                  <a:cubicBezTo>
                    <a:pt x="347" y="93"/>
                    <a:pt x="338" y="67"/>
                    <a:pt x="322" y="45"/>
                  </a:cubicBezTo>
                  <a:cubicBezTo>
                    <a:pt x="308" y="27"/>
                    <a:pt x="289" y="11"/>
                    <a:pt x="266" y="2"/>
                  </a:cubicBezTo>
                  <a:cubicBezTo>
                    <a:pt x="265" y="1"/>
                    <a:pt x="264" y="1"/>
                    <a:pt x="262" y="0"/>
                  </a:cubicBezTo>
                </a:path>
              </a:pathLst>
            </a:custGeom>
            <a:solidFill>
              <a:srgbClr val="FF7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1" name="Google Shape;4391;p32"/>
            <p:cNvSpPr/>
            <p:nvPr/>
          </p:nvSpPr>
          <p:spPr>
            <a:xfrm>
              <a:off x="5154613" y="2322513"/>
              <a:ext cx="228600" cy="468312"/>
            </a:xfrm>
            <a:custGeom>
              <a:avLst/>
              <a:gdLst/>
              <a:ahLst/>
              <a:cxnLst/>
              <a:rect l="l" t="t" r="r" b="b"/>
              <a:pathLst>
                <a:path w="268" h="546" extrusionOk="0">
                  <a:moveTo>
                    <a:pt x="220" y="0"/>
                  </a:moveTo>
                  <a:cubicBezTo>
                    <a:pt x="225" y="3"/>
                    <a:pt x="227" y="11"/>
                    <a:pt x="223" y="16"/>
                  </a:cubicBezTo>
                  <a:cubicBezTo>
                    <a:pt x="215" y="30"/>
                    <a:pt x="206" y="45"/>
                    <a:pt x="198" y="59"/>
                  </a:cubicBezTo>
                  <a:cubicBezTo>
                    <a:pt x="203" y="69"/>
                    <a:pt x="204" y="80"/>
                    <a:pt x="200" y="91"/>
                  </a:cubicBezTo>
                  <a:cubicBezTo>
                    <a:pt x="194" y="104"/>
                    <a:pt x="182" y="112"/>
                    <a:pt x="169" y="113"/>
                  </a:cubicBezTo>
                  <a:cubicBezTo>
                    <a:pt x="159" y="132"/>
                    <a:pt x="149" y="151"/>
                    <a:pt x="140" y="171"/>
                  </a:cubicBezTo>
                  <a:cubicBezTo>
                    <a:pt x="151" y="181"/>
                    <a:pt x="156" y="197"/>
                    <a:pt x="150" y="212"/>
                  </a:cubicBezTo>
                  <a:cubicBezTo>
                    <a:pt x="144" y="226"/>
                    <a:pt x="130" y="234"/>
                    <a:pt x="116" y="234"/>
                  </a:cubicBezTo>
                  <a:cubicBezTo>
                    <a:pt x="114" y="234"/>
                    <a:pt x="113" y="234"/>
                    <a:pt x="111" y="234"/>
                  </a:cubicBezTo>
                  <a:cubicBezTo>
                    <a:pt x="103" y="253"/>
                    <a:pt x="95" y="271"/>
                    <a:pt x="88" y="290"/>
                  </a:cubicBezTo>
                  <a:cubicBezTo>
                    <a:pt x="88" y="290"/>
                    <a:pt x="88" y="290"/>
                    <a:pt x="88" y="290"/>
                  </a:cubicBezTo>
                  <a:cubicBezTo>
                    <a:pt x="101" y="300"/>
                    <a:pt x="106" y="318"/>
                    <a:pt x="99" y="333"/>
                  </a:cubicBezTo>
                  <a:cubicBezTo>
                    <a:pt x="94" y="347"/>
                    <a:pt x="80" y="355"/>
                    <a:pt x="66" y="355"/>
                  </a:cubicBezTo>
                  <a:cubicBezTo>
                    <a:pt x="65" y="355"/>
                    <a:pt x="64" y="355"/>
                    <a:pt x="63" y="355"/>
                  </a:cubicBezTo>
                  <a:cubicBezTo>
                    <a:pt x="56" y="376"/>
                    <a:pt x="49" y="396"/>
                    <a:pt x="43" y="417"/>
                  </a:cubicBezTo>
                  <a:cubicBezTo>
                    <a:pt x="52" y="427"/>
                    <a:pt x="54" y="441"/>
                    <a:pt x="49" y="454"/>
                  </a:cubicBezTo>
                  <a:cubicBezTo>
                    <a:pt x="45" y="465"/>
                    <a:pt x="36" y="472"/>
                    <a:pt x="26" y="475"/>
                  </a:cubicBezTo>
                  <a:cubicBezTo>
                    <a:pt x="21" y="491"/>
                    <a:pt x="17" y="508"/>
                    <a:pt x="13" y="524"/>
                  </a:cubicBezTo>
                  <a:cubicBezTo>
                    <a:pt x="11" y="530"/>
                    <a:pt x="6" y="533"/>
                    <a:pt x="1" y="533"/>
                  </a:cubicBezTo>
                  <a:cubicBezTo>
                    <a:pt x="0" y="533"/>
                    <a:pt x="0" y="533"/>
                    <a:pt x="0" y="533"/>
                  </a:cubicBezTo>
                  <a:cubicBezTo>
                    <a:pt x="0" y="533"/>
                    <a:pt x="0" y="533"/>
                    <a:pt x="0" y="533"/>
                  </a:cubicBezTo>
                  <a:cubicBezTo>
                    <a:pt x="0" y="533"/>
                    <a:pt x="0" y="533"/>
                    <a:pt x="0" y="533"/>
                  </a:cubicBezTo>
                  <a:cubicBezTo>
                    <a:pt x="11" y="537"/>
                    <a:pt x="22" y="540"/>
                    <a:pt x="33" y="543"/>
                  </a:cubicBezTo>
                  <a:cubicBezTo>
                    <a:pt x="33" y="543"/>
                    <a:pt x="33" y="543"/>
                    <a:pt x="33" y="543"/>
                  </a:cubicBezTo>
                  <a:cubicBezTo>
                    <a:pt x="37" y="544"/>
                    <a:pt x="41" y="545"/>
                    <a:pt x="45" y="546"/>
                  </a:cubicBezTo>
                  <a:cubicBezTo>
                    <a:pt x="46" y="546"/>
                    <a:pt x="47" y="546"/>
                    <a:pt x="48" y="546"/>
                  </a:cubicBezTo>
                  <a:cubicBezTo>
                    <a:pt x="53" y="546"/>
                    <a:pt x="58" y="543"/>
                    <a:pt x="60" y="537"/>
                  </a:cubicBezTo>
                  <a:cubicBezTo>
                    <a:pt x="102" y="365"/>
                    <a:pt x="174" y="191"/>
                    <a:pt x="266" y="40"/>
                  </a:cubicBezTo>
                  <a:cubicBezTo>
                    <a:pt x="267" y="38"/>
                    <a:pt x="268" y="36"/>
                    <a:pt x="268" y="33"/>
                  </a:cubicBezTo>
                  <a:cubicBezTo>
                    <a:pt x="268" y="29"/>
                    <a:pt x="266" y="25"/>
                    <a:pt x="262" y="23"/>
                  </a:cubicBezTo>
                  <a:cubicBezTo>
                    <a:pt x="259" y="21"/>
                    <a:pt x="257" y="20"/>
                    <a:pt x="254" y="18"/>
                  </a:cubicBezTo>
                  <a:cubicBezTo>
                    <a:pt x="254" y="18"/>
                    <a:pt x="254" y="18"/>
                    <a:pt x="254" y="18"/>
                  </a:cubicBezTo>
                  <a:cubicBezTo>
                    <a:pt x="243" y="12"/>
                    <a:pt x="232" y="6"/>
                    <a:pt x="220" y="0"/>
                  </a:cubicBezTo>
                </a:path>
              </a:pathLst>
            </a:custGeom>
            <a:solidFill>
              <a:srgbClr val="CA4F1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2" name="Google Shape;4392;p32"/>
            <p:cNvSpPr/>
            <p:nvPr/>
          </p:nvSpPr>
          <p:spPr>
            <a:xfrm>
              <a:off x="5176838" y="2679700"/>
              <a:ext cx="23813" cy="49213"/>
            </a:xfrm>
            <a:custGeom>
              <a:avLst/>
              <a:gdLst/>
              <a:ahLst/>
              <a:cxnLst/>
              <a:rect l="l" t="t" r="r" b="b"/>
              <a:pathLst>
                <a:path w="28" h="58" extrusionOk="0">
                  <a:moveTo>
                    <a:pt x="17" y="0"/>
                  </a:moveTo>
                  <a:cubicBezTo>
                    <a:pt x="17" y="0"/>
                    <a:pt x="17" y="0"/>
                    <a:pt x="17" y="0"/>
                  </a:cubicBezTo>
                  <a:cubicBezTo>
                    <a:pt x="11" y="19"/>
                    <a:pt x="5" y="39"/>
                    <a:pt x="0" y="58"/>
                  </a:cubicBezTo>
                  <a:cubicBezTo>
                    <a:pt x="0" y="58"/>
                    <a:pt x="0" y="58"/>
                    <a:pt x="0" y="58"/>
                  </a:cubicBezTo>
                  <a:cubicBezTo>
                    <a:pt x="10" y="55"/>
                    <a:pt x="19" y="48"/>
                    <a:pt x="23" y="37"/>
                  </a:cubicBezTo>
                  <a:cubicBezTo>
                    <a:pt x="28" y="24"/>
                    <a:pt x="26" y="10"/>
                    <a:pt x="17" y="0"/>
                  </a:cubicBezTo>
                </a:path>
              </a:pathLst>
            </a:custGeom>
            <a:solidFill>
              <a:srgbClr val="B431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3" name="Google Shape;4393;p32"/>
            <p:cNvSpPr/>
            <p:nvPr/>
          </p:nvSpPr>
          <p:spPr>
            <a:xfrm>
              <a:off x="5208588" y="2571750"/>
              <a:ext cx="36512" cy="55562"/>
            </a:xfrm>
            <a:custGeom>
              <a:avLst/>
              <a:gdLst/>
              <a:ahLst/>
              <a:cxnLst/>
              <a:rect l="l" t="t" r="r" b="b"/>
              <a:pathLst>
                <a:path w="43" h="65" extrusionOk="0">
                  <a:moveTo>
                    <a:pt x="25" y="0"/>
                  </a:moveTo>
                  <a:cubicBezTo>
                    <a:pt x="16" y="22"/>
                    <a:pt x="8" y="44"/>
                    <a:pt x="0" y="65"/>
                  </a:cubicBezTo>
                  <a:cubicBezTo>
                    <a:pt x="0" y="65"/>
                    <a:pt x="0" y="65"/>
                    <a:pt x="0" y="65"/>
                  </a:cubicBezTo>
                  <a:cubicBezTo>
                    <a:pt x="1" y="65"/>
                    <a:pt x="2" y="65"/>
                    <a:pt x="3" y="65"/>
                  </a:cubicBezTo>
                  <a:cubicBezTo>
                    <a:pt x="17" y="65"/>
                    <a:pt x="31" y="57"/>
                    <a:pt x="36" y="43"/>
                  </a:cubicBezTo>
                  <a:cubicBezTo>
                    <a:pt x="43" y="28"/>
                    <a:pt x="38" y="10"/>
                    <a:pt x="25" y="0"/>
                  </a:cubicBezTo>
                </a:path>
              </a:pathLst>
            </a:custGeom>
            <a:solidFill>
              <a:srgbClr val="B431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4" name="Google Shape;4394;p32"/>
            <p:cNvSpPr/>
            <p:nvPr/>
          </p:nvSpPr>
          <p:spPr>
            <a:xfrm>
              <a:off x="5249863" y="2470150"/>
              <a:ext cx="38100" cy="53975"/>
            </a:xfrm>
            <a:custGeom>
              <a:avLst/>
              <a:gdLst/>
              <a:ahLst/>
              <a:cxnLst/>
              <a:rect l="l" t="t" r="r" b="b"/>
              <a:pathLst>
                <a:path w="45" h="63" extrusionOk="0">
                  <a:moveTo>
                    <a:pt x="29" y="0"/>
                  </a:moveTo>
                  <a:cubicBezTo>
                    <a:pt x="29" y="0"/>
                    <a:pt x="29" y="0"/>
                    <a:pt x="29" y="0"/>
                  </a:cubicBezTo>
                  <a:cubicBezTo>
                    <a:pt x="19" y="21"/>
                    <a:pt x="9" y="42"/>
                    <a:pt x="0" y="63"/>
                  </a:cubicBezTo>
                  <a:cubicBezTo>
                    <a:pt x="0" y="63"/>
                    <a:pt x="0" y="63"/>
                    <a:pt x="0" y="63"/>
                  </a:cubicBezTo>
                  <a:cubicBezTo>
                    <a:pt x="2" y="63"/>
                    <a:pt x="3" y="63"/>
                    <a:pt x="5" y="63"/>
                  </a:cubicBezTo>
                  <a:cubicBezTo>
                    <a:pt x="19" y="63"/>
                    <a:pt x="33" y="55"/>
                    <a:pt x="39" y="41"/>
                  </a:cubicBezTo>
                  <a:cubicBezTo>
                    <a:pt x="45" y="26"/>
                    <a:pt x="40" y="10"/>
                    <a:pt x="29" y="0"/>
                  </a:cubicBezTo>
                </a:path>
              </a:pathLst>
            </a:custGeom>
            <a:solidFill>
              <a:srgbClr val="B431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5" name="Google Shape;4395;p32"/>
            <p:cNvSpPr/>
            <p:nvPr/>
          </p:nvSpPr>
          <p:spPr>
            <a:xfrm>
              <a:off x="5299075" y="2373313"/>
              <a:ext cx="30162" cy="46038"/>
            </a:xfrm>
            <a:custGeom>
              <a:avLst/>
              <a:gdLst/>
              <a:ahLst/>
              <a:cxnLst/>
              <a:rect l="l" t="t" r="r" b="b"/>
              <a:pathLst>
                <a:path w="35" h="54" extrusionOk="0">
                  <a:moveTo>
                    <a:pt x="29" y="0"/>
                  </a:moveTo>
                  <a:cubicBezTo>
                    <a:pt x="29" y="0"/>
                    <a:pt x="29" y="0"/>
                    <a:pt x="29" y="0"/>
                  </a:cubicBezTo>
                  <a:cubicBezTo>
                    <a:pt x="19" y="18"/>
                    <a:pt x="9" y="36"/>
                    <a:pt x="0" y="54"/>
                  </a:cubicBezTo>
                  <a:cubicBezTo>
                    <a:pt x="0" y="54"/>
                    <a:pt x="0" y="54"/>
                    <a:pt x="0" y="54"/>
                  </a:cubicBezTo>
                  <a:cubicBezTo>
                    <a:pt x="13" y="53"/>
                    <a:pt x="25" y="45"/>
                    <a:pt x="31" y="32"/>
                  </a:cubicBezTo>
                  <a:cubicBezTo>
                    <a:pt x="35" y="21"/>
                    <a:pt x="34" y="10"/>
                    <a:pt x="29" y="0"/>
                  </a:cubicBezTo>
                </a:path>
              </a:pathLst>
            </a:custGeom>
            <a:solidFill>
              <a:srgbClr val="B431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6" name="Google Shape;4396;p32"/>
            <p:cNvSpPr/>
            <p:nvPr/>
          </p:nvSpPr>
          <p:spPr>
            <a:xfrm>
              <a:off x="5038725" y="2830513"/>
              <a:ext cx="82550" cy="28575"/>
            </a:xfrm>
            <a:custGeom>
              <a:avLst/>
              <a:gdLst/>
              <a:ahLst/>
              <a:cxnLst/>
              <a:rect l="l" t="t" r="r" b="b"/>
              <a:pathLst>
                <a:path w="98" h="34" extrusionOk="0">
                  <a:moveTo>
                    <a:pt x="54" y="0"/>
                  </a:moveTo>
                  <a:cubicBezTo>
                    <a:pt x="53" y="0"/>
                    <a:pt x="51" y="1"/>
                    <a:pt x="49" y="2"/>
                  </a:cubicBezTo>
                  <a:cubicBezTo>
                    <a:pt x="46" y="4"/>
                    <a:pt x="42" y="6"/>
                    <a:pt x="38" y="7"/>
                  </a:cubicBezTo>
                  <a:cubicBezTo>
                    <a:pt x="27" y="11"/>
                    <a:pt x="17" y="16"/>
                    <a:pt x="6" y="20"/>
                  </a:cubicBezTo>
                  <a:cubicBezTo>
                    <a:pt x="4" y="21"/>
                    <a:pt x="2" y="21"/>
                    <a:pt x="0" y="22"/>
                  </a:cubicBezTo>
                  <a:cubicBezTo>
                    <a:pt x="21" y="31"/>
                    <a:pt x="21" y="31"/>
                    <a:pt x="21" y="31"/>
                  </a:cubicBezTo>
                  <a:cubicBezTo>
                    <a:pt x="27" y="33"/>
                    <a:pt x="33" y="34"/>
                    <a:pt x="39" y="34"/>
                  </a:cubicBezTo>
                  <a:cubicBezTo>
                    <a:pt x="45" y="34"/>
                    <a:pt x="50" y="33"/>
                    <a:pt x="56" y="31"/>
                  </a:cubicBezTo>
                  <a:cubicBezTo>
                    <a:pt x="66" y="27"/>
                    <a:pt x="77" y="23"/>
                    <a:pt x="88" y="19"/>
                  </a:cubicBezTo>
                  <a:cubicBezTo>
                    <a:pt x="91" y="17"/>
                    <a:pt x="95" y="15"/>
                    <a:pt x="98" y="14"/>
                  </a:cubicBezTo>
                  <a:cubicBezTo>
                    <a:pt x="84" y="9"/>
                    <a:pt x="69" y="5"/>
                    <a:pt x="54" y="0"/>
                  </a:cubicBezTo>
                  <a:cubicBezTo>
                    <a:pt x="54" y="0"/>
                    <a:pt x="54" y="0"/>
                    <a:pt x="54" y="0"/>
                  </a:cubicBezTo>
                </a:path>
              </a:pathLst>
            </a:custGeom>
            <a:solidFill>
              <a:srgbClr val="CA4F1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7" name="Google Shape;4397;p32"/>
            <p:cNvSpPr/>
            <p:nvPr/>
          </p:nvSpPr>
          <p:spPr>
            <a:xfrm>
              <a:off x="4983163" y="2228850"/>
              <a:ext cx="207963" cy="571500"/>
            </a:xfrm>
            <a:custGeom>
              <a:avLst/>
              <a:gdLst/>
              <a:ahLst/>
              <a:cxnLst/>
              <a:rect l="l" t="t" r="r" b="b"/>
              <a:pathLst>
                <a:path w="242" h="669" extrusionOk="0">
                  <a:moveTo>
                    <a:pt x="7" y="561"/>
                  </a:moveTo>
                  <a:cubicBezTo>
                    <a:pt x="0" y="591"/>
                    <a:pt x="1" y="620"/>
                    <a:pt x="9" y="648"/>
                  </a:cubicBezTo>
                  <a:cubicBezTo>
                    <a:pt x="10" y="651"/>
                    <a:pt x="11" y="654"/>
                    <a:pt x="12" y="657"/>
                  </a:cubicBezTo>
                  <a:cubicBezTo>
                    <a:pt x="20" y="661"/>
                    <a:pt x="28" y="665"/>
                    <a:pt x="36" y="669"/>
                  </a:cubicBezTo>
                  <a:cubicBezTo>
                    <a:pt x="35" y="667"/>
                    <a:pt x="35" y="664"/>
                    <a:pt x="34" y="662"/>
                  </a:cubicBezTo>
                  <a:cubicBezTo>
                    <a:pt x="25" y="634"/>
                    <a:pt x="24" y="603"/>
                    <a:pt x="28" y="573"/>
                  </a:cubicBezTo>
                  <a:cubicBezTo>
                    <a:pt x="21" y="569"/>
                    <a:pt x="14" y="565"/>
                    <a:pt x="7" y="561"/>
                  </a:cubicBezTo>
                  <a:moveTo>
                    <a:pt x="242" y="0"/>
                  </a:moveTo>
                  <a:cubicBezTo>
                    <a:pt x="234" y="9"/>
                    <a:pt x="227" y="20"/>
                    <a:pt x="222" y="32"/>
                  </a:cubicBezTo>
                  <a:cubicBezTo>
                    <a:pt x="225" y="33"/>
                    <a:pt x="229" y="34"/>
                    <a:pt x="232" y="35"/>
                  </a:cubicBezTo>
                  <a:cubicBezTo>
                    <a:pt x="236" y="23"/>
                    <a:pt x="239" y="11"/>
                    <a:pt x="242" y="0"/>
                  </a:cubicBezTo>
                </a:path>
              </a:pathLst>
            </a:custGeom>
            <a:solidFill>
              <a:srgbClr val="FFD1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8" name="Google Shape;4398;p32"/>
            <p:cNvSpPr/>
            <p:nvPr/>
          </p:nvSpPr>
          <p:spPr>
            <a:xfrm>
              <a:off x="4975225" y="2255838"/>
              <a:ext cx="206375" cy="461963"/>
            </a:xfrm>
            <a:custGeom>
              <a:avLst/>
              <a:gdLst/>
              <a:ahLst/>
              <a:cxnLst/>
              <a:rect l="l" t="t" r="r" b="b"/>
              <a:pathLst>
                <a:path w="241" h="541" extrusionOk="0">
                  <a:moveTo>
                    <a:pt x="231" y="0"/>
                  </a:moveTo>
                  <a:cubicBezTo>
                    <a:pt x="230" y="2"/>
                    <a:pt x="229" y="4"/>
                    <a:pt x="228" y="6"/>
                  </a:cubicBezTo>
                  <a:cubicBezTo>
                    <a:pt x="225" y="6"/>
                    <a:pt x="223" y="5"/>
                    <a:pt x="220" y="5"/>
                  </a:cubicBezTo>
                  <a:cubicBezTo>
                    <a:pt x="220" y="4"/>
                    <a:pt x="219" y="4"/>
                    <a:pt x="218" y="4"/>
                  </a:cubicBezTo>
                  <a:cubicBezTo>
                    <a:pt x="213" y="4"/>
                    <a:pt x="208" y="8"/>
                    <a:pt x="206" y="14"/>
                  </a:cubicBezTo>
                  <a:cubicBezTo>
                    <a:pt x="163" y="181"/>
                    <a:pt x="92" y="353"/>
                    <a:pt x="4" y="502"/>
                  </a:cubicBezTo>
                  <a:cubicBezTo>
                    <a:pt x="0" y="508"/>
                    <a:pt x="2" y="515"/>
                    <a:pt x="7" y="518"/>
                  </a:cubicBezTo>
                  <a:cubicBezTo>
                    <a:pt x="11" y="520"/>
                    <a:pt x="14" y="522"/>
                    <a:pt x="17" y="524"/>
                  </a:cubicBezTo>
                  <a:cubicBezTo>
                    <a:pt x="16" y="526"/>
                    <a:pt x="16" y="528"/>
                    <a:pt x="16" y="529"/>
                  </a:cubicBezTo>
                  <a:cubicBezTo>
                    <a:pt x="23" y="533"/>
                    <a:pt x="30" y="537"/>
                    <a:pt x="37" y="541"/>
                  </a:cubicBezTo>
                  <a:cubicBezTo>
                    <a:pt x="38" y="535"/>
                    <a:pt x="40" y="528"/>
                    <a:pt x="41" y="521"/>
                  </a:cubicBezTo>
                  <a:cubicBezTo>
                    <a:pt x="37" y="519"/>
                    <a:pt x="34" y="517"/>
                    <a:pt x="30" y="515"/>
                  </a:cubicBezTo>
                  <a:cubicBezTo>
                    <a:pt x="23" y="511"/>
                    <a:pt x="22" y="502"/>
                    <a:pt x="26" y="495"/>
                  </a:cubicBezTo>
                  <a:cubicBezTo>
                    <a:pt x="54" y="447"/>
                    <a:pt x="81" y="397"/>
                    <a:pt x="106" y="345"/>
                  </a:cubicBezTo>
                  <a:cubicBezTo>
                    <a:pt x="106" y="340"/>
                    <a:pt x="107" y="335"/>
                    <a:pt x="109" y="329"/>
                  </a:cubicBezTo>
                  <a:cubicBezTo>
                    <a:pt x="112" y="323"/>
                    <a:pt x="116" y="318"/>
                    <a:pt x="121" y="314"/>
                  </a:cubicBezTo>
                  <a:cubicBezTo>
                    <a:pt x="134" y="287"/>
                    <a:pt x="146" y="260"/>
                    <a:pt x="158" y="232"/>
                  </a:cubicBezTo>
                  <a:cubicBezTo>
                    <a:pt x="156" y="224"/>
                    <a:pt x="156" y="216"/>
                    <a:pt x="159" y="208"/>
                  </a:cubicBezTo>
                  <a:cubicBezTo>
                    <a:pt x="163" y="200"/>
                    <a:pt x="168" y="194"/>
                    <a:pt x="175" y="191"/>
                  </a:cubicBezTo>
                  <a:cubicBezTo>
                    <a:pt x="186" y="162"/>
                    <a:pt x="197" y="134"/>
                    <a:pt x="207" y="106"/>
                  </a:cubicBezTo>
                  <a:cubicBezTo>
                    <a:pt x="206" y="100"/>
                    <a:pt x="207" y="93"/>
                    <a:pt x="210" y="87"/>
                  </a:cubicBezTo>
                  <a:cubicBezTo>
                    <a:pt x="212" y="82"/>
                    <a:pt x="214" y="78"/>
                    <a:pt x="218" y="75"/>
                  </a:cubicBezTo>
                  <a:cubicBezTo>
                    <a:pt x="226" y="51"/>
                    <a:pt x="234" y="27"/>
                    <a:pt x="241" y="3"/>
                  </a:cubicBezTo>
                  <a:cubicBezTo>
                    <a:pt x="238" y="2"/>
                    <a:pt x="234" y="1"/>
                    <a:pt x="231" y="0"/>
                  </a:cubicBezTo>
                </a:path>
              </a:pathLst>
            </a:custGeom>
            <a:solidFill>
              <a:srgbClr val="EFB6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9" name="Google Shape;4399;p32"/>
            <p:cNvSpPr/>
            <p:nvPr/>
          </p:nvSpPr>
          <p:spPr>
            <a:xfrm>
              <a:off x="5065713" y="2524125"/>
              <a:ext cx="14288" cy="26988"/>
            </a:xfrm>
            <a:custGeom>
              <a:avLst/>
              <a:gdLst/>
              <a:ahLst/>
              <a:cxnLst/>
              <a:rect l="l" t="t" r="r" b="b"/>
              <a:pathLst>
                <a:path w="15" h="31" extrusionOk="0">
                  <a:moveTo>
                    <a:pt x="15" y="0"/>
                  </a:moveTo>
                  <a:cubicBezTo>
                    <a:pt x="10" y="4"/>
                    <a:pt x="6" y="9"/>
                    <a:pt x="3" y="15"/>
                  </a:cubicBezTo>
                  <a:cubicBezTo>
                    <a:pt x="1" y="21"/>
                    <a:pt x="0" y="26"/>
                    <a:pt x="0" y="31"/>
                  </a:cubicBezTo>
                  <a:cubicBezTo>
                    <a:pt x="5" y="21"/>
                    <a:pt x="10" y="10"/>
                    <a:pt x="15" y="0"/>
                  </a:cubicBezTo>
                </a:path>
              </a:pathLst>
            </a:custGeom>
            <a:solidFill>
              <a:srgbClr val="E79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0" name="Google Shape;4400;p32"/>
            <p:cNvSpPr/>
            <p:nvPr/>
          </p:nvSpPr>
          <p:spPr>
            <a:xfrm>
              <a:off x="5108575" y="2419350"/>
              <a:ext cx="17463" cy="34925"/>
            </a:xfrm>
            <a:custGeom>
              <a:avLst/>
              <a:gdLst/>
              <a:ahLst/>
              <a:cxnLst/>
              <a:rect l="l" t="t" r="r" b="b"/>
              <a:pathLst>
                <a:path w="19" h="41" extrusionOk="0">
                  <a:moveTo>
                    <a:pt x="19" y="0"/>
                  </a:moveTo>
                  <a:cubicBezTo>
                    <a:pt x="12" y="3"/>
                    <a:pt x="7" y="9"/>
                    <a:pt x="3" y="17"/>
                  </a:cubicBezTo>
                  <a:cubicBezTo>
                    <a:pt x="0" y="25"/>
                    <a:pt x="0" y="33"/>
                    <a:pt x="2" y="41"/>
                  </a:cubicBezTo>
                  <a:cubicBezTo>
                    <a:pt x="8" y="27"/>
                    <a:pt x="13" y="13"/>
                    <a:pt x="19" y="0"/>
                  </a:cubicBezTo>
                </a:path>
              </a:pathLst>
            </a:custGeom>
            <a:solidFill>
              <a:srgbClr val="E79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1" name="Google Shape;4401;p32"/>
            <p:cNvSpPr/>
            <p:nvPr/>
          </p:nvSpPr>
          <p:spPr>
            <a:xfrm>
              <a:off x="5151438" y="2319338"/>
              <a:ext cx="11113" cy="26988"/>
            </a:xfrm>
            <a:custGeom>
              <a:avLst/>
              <a:gdLst/>
              <a:ahLst/>
              <a:cxnLst/>
              <a:rect l="l" t="t" r="r" b="b"/>
              <a:pathLst>
                <a:path w="12" h="31" extrusionOk="0">
                  <a:moveTo>
                    <a:pt x="12" y="0"/>
                  </a:moveTo>
                  <a:cubicBezTo>
                    <a:pt x="8" y="3"/>
                    <a:pt x="6" y="7"/>
                    <a:pt x="4" y="12"/>
                  </a:cubicBezTo>
                  <a:cubicBezTo>
                    <a:pt x="1" y="18"/>
                    <a:pt x="0" y="25"/>
                    <a:pt x="1" y="31"/>
                  </a:cubicBezTo>
                  <a:cubicBezTo>
                    <a:pt x="5" y="20"/>
                    <a:pt x="8" y="10"/>
                    <a:pt x="12" y="0"/>
                  </a:cubicBezTo>
                </a:path>
              </a:pathLst>
            </a:custGeom>
            <a:solidFill>
              <a:srgbClr val="E79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2" name="Google Shape;4402;p32"/>
            <p:cNvSpPr/>
            <p:nvPr/>
          </p:nvSpPr>
          <p:spPr>
            <a:xfrm>
              <a:off x="4994275" y="2790825"/>
              <a:ext cx="34925" cy="49213"/>
            </a:xfrm>
            <a:custGeom>
              <a:avLst/>
              <a:gdLst/>
              <a:ahLst/>
              <a:cxnLst/>
              <a:rect l="l" t="t" r="r" b="b"/>
              <a:pathLst>
                <a:path w="42" h="58" extrusionOk="0">
                  <a:moveTo>
                    <a:pt x="0" y="0"/>
                  </a:moveTo>
                  <a:cubicBezTo>
                    <a:pt x="0" y="0"/>
                    <a:pt x="1" y="1"/>
                    <a:pt x="1" y="2"/>
                  </a:cubicBezTo>
                  <a:cubicBezTo>
                    <a:pt x="5" y="12"/>
                    <a:pt x="9" y="22"/>
                    <a:pt x="13" y="32"/>
                  </a:cubicBezTo>
                  <a:cubicBezTo>
                    <a:pt x="17" y="42"/>
                    <a:pt x="24" y="50"/>
                    <a:pt x="34" y="55"/>
                  </a:cubicBezTo>
                  <a:cubicBezTo>
                    <a:pt x="42" y="58"/>
                    <a:pt x="42" y="58"/>
                    <a:pt x="42" y="58"/>
                  </a:cubicBezTo>
                  <a:cubicBezTo>
                    <a:pt x="41" y="56"/>
                    <a:pt x="40" y="55"/>
                    <a:pt x="40" y="53"/>
                  </a:cubicBezTo>
                  <a:cubicBezTo>
                    <a:pt x="35" y="41"/>
                    <a:pt x="31" y="30"/>
                    <a:pt x="26" y="18"/>
                  </a:cubicBezTo>
                  <a:cubicBezTo>
                    <a:pt x="25" y="16"/>
                    <a:pt x="25" y="14"/>
                    <a:pt x="24" y="12"/>
                  </a:cubicBezTo>
                  <a:cubicBezTo>
                    <a:pt x="16" y="8"/>
                    <a:pt x="8" y="4"/>
                    <a:pt x="0" y="0"/>
                  </a:cubicBezTo>
                </a:path>
              </a:pathLst>
            </a:custGeom>
            <a:solidFill>
              <a:srgbClr val="EFB6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3" name="Google Shape;4403;p32"/>
          <p:cNvGrpSpPr/>
          <p:nvPr/>
        </p:nvGrpSpPr>
        <p:grpSpPr>
          <a:xfrm>
            <a:off x="479341" y="4263188"/>
            <a:ext cx="471621" cy="483833"/>
            <a:chOff x="3424946" y="5305240"/>
            <a:chExt cx="383026" cy="392945"/>
          </a:xfrm>
        </p:grpSpPr>
        <p:sp>
          <p:nvSpPr>
            <p:cNvPr id="4404" name="Google Shape;4404;p32"/>
            <p:cNvSpPr/>
            <p:nvPr/>
          </p:nvSpPr>
          <p:spPr>
            <a:xfrm>
              <a:off x="3604263" y="5408376"/>
              <a:ext cx="58694" cy="289808"/>
            </a:xfrm>
            <a:custGeom>
              <a:avLst/>
              <a:gdLst/>
              <a:ahLst/>
              <a:cxnLst/>
              <a:rect l="l" t="t" r="r" b="b"/>
              <a:pathLst>
                <a:path w="64" h="315" extrusionOk="0">
                  <a:moveTo>
                    <a:pt x="61" y="271"/>
                  </a:moveTo>
                  <a:cubicBezTo>
                    <a:pt x="64" y="315"/>
                    <a:pt x="0" y="296"/>
                    <a:pt x="10" y="262"/>
                  </a:cubicBezTo>
                  <a:cubicBezTo>
                    <a:pt x="19" y="229"/>
                    <a:pt x="24" y="198"/>
                    <a:pt x="26" y="165"/>
                  </a:cubicBezTo>
                  <a:cubicBezTo>
                    <a:pt x="29" y="119"/>
                    <a:pt x="25" y="70"/>
                    <a:pt x="18" y="5"/>
                  </a:cubicBezTo>
                  <a:cubicBezTo>
                    <a:pt x="17" y="1"/>
                    <a:pt x="22" y="0"/>
                    <a:pt x="23" y="5"/>
                  </a:cubicBezTo>
                  <a:cubicBezTo>
                    <a:pt x="42" y="77"/>
                    <a:pt x="49" y="119"/>
                    <a:pt x="54" y="167"/>
                  </a:cubicBezTo>
                  <a:cubicBezTo>
                    <a:pt x="57" y="196"/>
                    <a:pt x="58" y="228"/>
                    <a:pt x="61" y="271"/>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5" name="Google Shape;4405;p32"/>
            <p:cNvSpPr/>
            <p:nvPr/>
          </p:nvSpPr>
          <p:spPr>
            <a:xfrm>
              <a:off x="3424946" y="5305239"/>
              <a:ext cx="200202" cy="128897"/>
            </a:xfrm>
            <a:custGeom>
              <a:avLst/>
              <a:gdLst/>
              <a:ahLst/>
              <a:cxnLst/>
              <a:rect l="l" t="t" r="r" b="b"/>
              <a:pathLst>
                <a:path w="219" h="141" extrusionOk="0">
                  <a:moveTo>
                    <a:pt x="219" y="120"/>
                  </a:moveTo>
                  <a:cubicBezTo>
                    <a:pt x="209" y="125"/>
                    <a:pt x="199" y="129"/>
                    <a:pt x="189" y="132"/>
                  </a:cubicBezTo>
                  <a:cubicBezTo>
                    <a:pt x="153" y="141"/>
                    <a:pt x="121" y="131"/>
                    <a:pt x="100" y="111"/>
                  </a:cubicBezTo>
                  <a:cubicBezTo>
                    <a:pt x="68" y="78"/>
                    <a:pt x="62" y="44"/>
                    <a:pt x="13" y="34"/>
                  </a:cubicBezTo>
                  <a:cubicBezTo>
                    <a:pt x="13" y="34"/>
                    <a:pt x="13" y="34"/>
                    <a:pt x="13" y="34"/>
                  </a:cubicBezTo>
                  <a:cubicBezTo>
                    <a:pt x="9" y="33"/>
                    <a:pt x="5" y="33"/>
                    <a:pt x="0" y="32"/>
                  </a:cubicBezTo>
                  <a:cubicBezTo>
                    <a:pt x="25" y="15"/>
                    <a:pt x="52" y="6"/>
                    <a:pt x="79" y="4"/>
                  </a:cubicBezTo>
                  <a:cubicBezTo>
                    <a:pt x="139" y="0"/>
                    <a:pt x="196" y="32"/>
                    <a:pt x="213" y="85"/>
                  </a:cubicBezTo>
                  <a:cubicBezTo>
                    <a:pt x="217" y="96"/>
                    <a:pt x="219" y="107"/>
                    <a:pt x="219" y="120"/>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6" name="Google Shape;4406;p32"/>
            <p:cNvSpPr/>
            <p:nvPr/>
          </p:nvSpPr>
          <p:spPr>
            <a:xfrm>
              <a:off x="3462450" y="5329852"/>
              <a:ext cx="124203" cy="72682"/>
            </a:xfrm>
            <a:custGeom>
              <a:avLst/>
              <a:gdLst/>
              <a:ahLst/>
              <a:cxnLst/>
              <a:rect l="l" t="t" r="r" b="b"/>
              <a:pathLst>
                <a:path w="135" h="79" extrusionOk="0">
                  <a:moveTo>
                    <a:pt x="0" y="0"/>
                  </a:moveTo>
                  <a:cubicBezTo>
                    <a:pt x="68" y="15"/>
                    <a:pt x="76" y="58"/>
                    <a:pt x="125" y="79"/>
                  </a:cubicBezTo>
                  <a:cubicBezTo>
                    <a:pt x="128" y="78"/>
                    <a:pt x="132" y="78"/>
                    <a:pt x="135" y="77"/>
                  </a:cubicBezTo>
                  <a:cubicBezTo>
                    <a:pt x="83" y="49"/>
                    <a:pt x="66" y="4"/>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7" name="Google Shape;4407;p32"/>
            <p:cNvSpPr/>
            <p:nvPr/>
          </p:nvSpPr>
          <p:spPr>
            <a:xfrm>
              <a:off x="3436666" y="5335712"/>
              <a:ext cx="188922" cy="93810"/>
            </a:xfrm>
            <a:custGeom>
              <a:avLst/>
              <a:gdLst/>
              <a:ahLst/>
              <a:cxnLst/>
              <a:rect l="l" t="t" r="r" b="b"/>
              <a:pathLst>
                <a:path w="206" h="101" extrusionOk="0">
                  <a:moveTo>
                    <a:pt x="0" y="0"/>
                  </a:moveTo>
                  <a:cubicBezTo>
                    <a:pt x="49" y="10"/>
                    <a:pt x="55" y="44"/>
                    <a:pt x="87" y="77"/>
                  </a:cubicBezTo>
                  <a:cubicBezTo>
                    <a:pt x="102" y="92"/>
                    <a:pt x="124" y="101"/>
                    <a:pt x="149" y="101"/>
                  </a:cubicBezTo>
                  <a:cubicBezTo>
                    <a:pt x="158" y="101"/>
                    <a:pt x="167" y="100"/>
                    <a:pt x="176" y="98"/>
                  </a:cubicBezTo>
                  <a:cubicBezTo>
                    <a:pt x="186" y="95"/>
                    <a:pt x="196" y="91"/>
                    <a:pt x="206" y="86"/>
                  </a:cubicBezTo>
                  <a:cubicBezTo>
                    <a:pt x="206" y="85"/>
                    <a:pt x="206" y="85"/>
                    <a:pt x="206" y="85"/>
                  </a:cubicBezTo>
                  <a:cubicBezTo>
                    <a:pt x="206" y="73"/>
                    <a:pt x="204" y="61"/>
                    <a:pt x="200" y="51"/>
                  </a:cubicBezTo>
                  <a:cubicBezTo>
                    <a:pt x="200" y="51"/>
                    <a:pt x="200" y="51"/>
                    <a:pt x="200" y="51"/>
                  </a:cubicBezTo>
                  <a:cubicBezTo>
                    <a:pt x="189" y="60"/>
                    <a:pt x="176" y="67"/>
                    <a:pt x="163" y="70"/>
                  </a:cubicBezTo>
                  <a:cubicBezTo>
                    <a:pt x="171" y="74"/>
                    <a:pt x="180" y="78"/>
                    <a:pt x="190" y="81"/>
                  </a:cubicBezTo>
                  <a:cubicBezTo>
                    <a:pt x="175" y="79"/>
                    <a:pt x="163" y="76"/>
                    <a:pt x="153" y="72"/>
                  </a:cubicBezTo>
                  <a:cubicBezTo>
                    <a:pt x="150" y="72"/>
                    <a:pt x="147" y="72"/>
                    <a:pt x="144" y="72"/>
                  </a:cubicBezTo>
                  <a:cubicBezTo>
                    <a:pt x="139" y="72"/>
                    <a:pt x="133" y="72"/>
                    <a:pt x="128" y="70"/>
                  </a:cubicBezTo>
                  <a:cubicBezTo>
                    <a:pt x="96" y="64"/>
                    <a:pt x="78" y="39"/>
                    <a:pt x="53" y="21"/>
                  </a:cubicBezTo>
                  <a:cubicBezTo>
                    <a:pt x="39" y="11"/>
                    <a:pt x="20" y="3"/>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8" name="Google Shape;4408;p32"/>
            <p:cNvSpPr/>
            <p:nvPr/>
          </p:nvSpPr>
          <p:spPr>
            <a:xfrm>
              <a:off x="3496438" y="5315788"/>
              <a:ext cx="72682" cy="26936"/>
            </a:xfrm>
            <a:custGeom>
              <a:avLst/>
              <a:gdLst/>
              <a:ahLst/>
              <a:cxnLst/>
              <a:rect l="l" t="t" r="r" b="b"/>
              <a:pathLst>
                <a:path w="79" h="29" extrusionOk="0">
                  <a:moveTo>
                    <a:pt x="14" y="0"/>
                  </a:moveTo>
                  <a:cubicBezTo>
                    <a:pt x="10" y="0"/>
                    <a:pt x="5" y="0"/>
                    <a:pt x="0" y="1"/>
                  </a:cubicBezTo>
                  <a:cubicBezTo>
                    <a:pt x="0" y="1"/>
                    <a:pt x="0" y="2"/>
                    <a:pt x="0" y="2"/>
                  </a:cubicBezTo>
                  <a:cubicBezTo>
                    <a:pt x="15" y="7"/>
                    <a:pt x="30" y="11"/>
                    <a:pt x="44" y="16"/>
                  </a:cubicBezTo>
                  <a:cubicBezTo>
                    <a:pt x="53" y="20"/>
                    <a:pt x="63" y="29"/>
                    <a:pt x="73" y="29"/>
                  </a:cubicBezTo>
                  <a:cubicBezTo>
                    <a:pt x="74" y="29"/>
                    <a:pt x="76" y="29"/>
                    <a:pt x="77" y="28"/>
                  </a:cubicBezTo>
                  <a:cubicBezTo>
                    <a:pt x="78" y="28"/>
                    <a:pt x="79" y="27"/>
                    <a:pt x="79" y="25"/>
                  </a:cubicBezTo>
                  <a:cubicBezTo>
                    <a:pt x="77" y="13"/>
                    <a:pt x="58" y="9"/>
                    <a:pt x="47" y="5"/>
                  </a:cubicBezTo>
                  <a:cubicBezTo>
                    <a:pt x="37" y="2"/>
                    <a:pt x="25" y="0"/>
                    <a:pt x="14"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9" name="Google Shape;4409;p32"/>
            <p:cNvSpPr/>
            <p:nvPr/>
          </p:nvSpPr>
          <p:spPr>
            <a:xfrm>
              <a:off x="3572619" y="5345088"/>
              <a:ext cx="19918" cy="18752"/>
            </a:xfrm>
            <a:custGeom>
              <a:avLst/>
              <a:gdLst/>
              <a:ahLst/>
              <a:cxnLst/>
              <a:rect l="l" t="t" r="r" b="b"/>
              <a:pathLst>
                <a:path w="22" h="20" extrusionOk="0">
                  <a:moveTo>
                    <a:pt x="5" y="0"/>
                  </a:moveTo>
                  <a:cubicBezTo>
                    <a:pt x="5" y="0"/>
                    <a:pt x="4" y="0"/>
                    <a:pt x="3" y="0"/>
                  </a:cubicBezTo>
                  <a:cubicBezTo>
                    <a:pt x="1" y="1"/>
                    <a:pt x="0" y="4"/>
                    <a:pt x="2" y="7"/>
                  </a:cubicBezTo>
                  <a:cubicBezTo>
                    <a:pt x="3" y="9"/>
                    <a:pt x="5" y="11"/>
                    <a:pt x="6" y="14"/>
                  </a:cubicBezTo>
                  <a:cubicBezTo>
                    <a:pt x="8" y="17"/>
                    <a:pt x="13" y="20"/>
                    <a:pt x="16" y="20"/>
                  </a:cubicBezTo>
                  <a:cubicBezTo>
                    <a:pt x="17" y="20"/>
                    <a:pt x="18" y="20"/>
                    <a:pt x="19" y="19"/>
                  </a:cubicBezTo>
                  <a:cubicBezTo>
                    <a:pt x="21" y="19"/>
                    <a:pt x="21" y="17"/>
                    <a:pt x="22" y="15"/>
                  </a:cubicBezTo>
                  <a:cubicBezTo>
                    <a:pt x="22" y="14"/>
                    <a:pt x="21" y="11"/>
                    <a:pt x="19" y="9"/>
                  </a:cubicBezTo>
                  <a:cubicBezTo>
                    <a:pt x="13" y="3"/>
                    <a:pt x="13" y="3"/>
                    <a:pt x="13" y="3"/>
                  </a:cubicBezTo>
                  <a:cubicBezTo>
                    <a:pt x="11" y="1"/>
                    <a:pt x="8" y="0"/>
                    <a:pt x="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0" name="Google Shape;4410;p32"/>
            <p:cNvSpPr/>
            <p:nvPr/>
          </p:nvSpPr>
          <p:spPr>
            <a:xfrm>
              <a:off x="3619499" y="5560737"/>
              <a:ext cx="38641" cy="64402"/>
            </a:xfrm>
            <a:custGeom>
              <a:avLst/>
              <a:gdLst/>
              <a:ahLst/>
              <a:cxnLst/>
              <a:rect l="l" t="t" r="r" b="b"/>
              <a:pathLst>
                <a:path w="42" h="70" extrusionOk="0">
                  <a:moveTo>
                    <a:pt x="10" y="0"/>
                  </a:moveTo>
                  <a:cubicBezTo>
                    <a:pt x="10" y="0"/>
                    <a:pt x="10" y="0"/>
                    <a:pt x="10" y="0"/>
                  </a:cubicBezTo>
                  <a:cubicBezTo>
                    <a:pt x="9" y="24"/>
                    <a:pt x="6" y="47"/>
                    <a:pt x="0" y="70"/>
                  </a:cubicBezTo>
                  <a:cubicBezTo>
                    <a:pt x="14" y="65"/>
                    <a:pt x="28" y="61"/>
                    <a:pt x="42" y="57"/>
                  </a:cubicBezTo>
                  <a:cubicBezTo>
                    <a:pt x="41" y="37"/>
                    <a:pt x="40" y="19"/>
                    <a:pt x="38" y="2"/>
                  </a:cubicBezTo>
                  <a:cubicBezTo>
                    <a:pt x="38" y="2"/>
                    <a:pt x="38" y="2"/>
                    <a:pt x="38" y="2"/>
                  </a:cubicBezTo>
                  <a:cubicBezTo>
                    <a:pt x="34" y="5"/>
                    <a:pt x="30" y="6"/>
                    <a:pt x="26" y="6"/>
                  </a:cubicBezTo>
                  <a:cubicBezTo>
                    <a:pt x="21" y="6"/>
                    <a:pt x="15" y="4"/>
                    <a:pt x="1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1" name="Google Shape;4411;p32"/>
            <p:cNvSpPr/>
            <p:nvPr/>
          </p:nvSpPr>
          <p:spPr>
            <a:xfrm>
              <a:off x="3646455" y="5382592"/>
              <a:ext cx="161517" cy="179053"/>
            </a:xfrm>
            <a:custGeom>
              <a:avLst/>
              <a:gdLst/>
              <a:ahLst/>
              <a:cxnLst/>
              <a:rect l="l" t="t" r="r" b="b"/>
              <a:pathLst>
                <a:path w="175" h="194" extrusionOk="0">
                  <a:moveTo>
                    <a:pt x="163" y="83"/>
                  </a:moveTo>
                  <a:cubicBezTo>
                    <a:pt x="139" y="151"/>
                    <a:pt x="68" y="194"/>
                    <a:pt x="1" y="165"/>
                  </a:cubicBezTo>
                  <a:cubicBezTo>
                    <a:pt x="0" y="153"/>
                    <a:pt x="1" y="143"/>
                    <a:pt x="2" y="133"/>
                  </a:cubicBezTo>
                  <a:cubicBezTo>
                    <a:pt x="8" y="96"/>
                    <a:pt x="30" y="71"/>
                    <a:pt x="57" y="60"/>
                  </a:cubicBezTo>
                  <a:cubicBezTo>
                    <a:pt x="103" y="42"/>
                    <a:pt x="138" y="53"/>
                    <a:pt x="169" y="0"/>
                  </a:cubicBezTo>
                  <a:cubicBezTo>
                    <a:pt x="175" y="29"/>
                    <a:pt x="172" y="58"/>
                    <a:pt x="163" y="83"/>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2" name="Google Shape;4412;p32"/>
            <p:cNvSpPr/>
            <p:nvPr/>
          </p:nvSpPr>
          <p:spPr>
            <a:xfrm>
              <a:off x="3666380" y="5418924"/>
              <a:ext cx="125522" cy="91417"/>
            </a:xfrm>
            <a:custGeom>
              <a:avLst/>
              <a:gdLst/>
              <a:ahLst/>
              <a:cxnLst/>
              <a:rect l="l" t="t" r="r" b="b"/>
              <a:pathLst>
                <a:path w="136" h="100" extrusionOk="0">
                  <a:moveTo>
                    <a:pt x="136" y="0"/>
                  </a:moveTo>
                  <a:cubicBezTo>
                    <a:pt x="90" y="64"/>
                    <a:pt x="43" y="43"/>
                    <a:pt x="0" y="99"/>
                  </a:cubicBezTo>
                  <a:cubicBezTo>
                    <a:pt x="0" y="99"/>
                    <a:pt x="0" y="99"/>
                    <a:pt x="0" y="99"/>
                  </a:cubicBezTo>
                  <a:cubicBezTo>
                    <a:pt x="2" y="99"/>
                    <a:pt x="3" y="99"/>
                    <a:pt x="4" y="100"/>
                  </a:cubicBezTo>
                  <a:cubicBezTo>
                    <a:pt x="52" y="57"/>
                    <a:pt x="104" y="62"/>
                    <a:pt x="136"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3" name="Google Shape;4413;p32"/>
            <p:cNvSpPr/>
            <p:nvPr/>
          </p:nvSpPr>
          <p:spPr>
            <a:xfrm>
              <a:off x="3647627" y="5458772"/>
              <a:ext cx="149044" cy="84256"/>
            </a:xfrm>
            <a:custGeom>
              <a:avLst/>
              <a:gdLst/>
              <a:ahLst/>
              <a:cxnLst/>
              <a:rect l="l" t="t" r="r" b="b"/>
              <a:pathLst>
                <a:path w="162" h="91" extrusionOk="0">
                  <a:moveTo>
                    <a:pt x="162" y="0"/>
                  </a:moveTo>
                  <a:cubicBezTo>
                    <a:pt x="139" y="35"/>
                    <a:pt x="108" y="60"/>
                    <a:pt x="63" y="60"/>
                  </a:cubicBezTo>
                  <a:cubicBezTo>
                    <a:pt x="54" y="60"/>
                    <a:pt x="44" y="59"/>
                    <a:pt x="34" y="57"/>
                  </a:cubicBezTo>
                  <a:cubicBezTo>
                    <a:pt x="31" y="57"/>
                    <a:pt x="28" y="56"/>
                    <a:pt x="24" y="56"/>
                  </a:cubicBezTo>
                  <a:cubicBezTo>
                    <a:pt x="24" y="56"/>
                    <a:pt x="24" y="56"/>
                    <a:pt x="24" y="56"/>
                  </a:cubicBezTo>
                  <a:cubicBezTo>
                    <a:pt x="19" y="60"/>
                    <a:pt x="15" y="64"/>
                    <a:pt x="10" y="69"/>
                  </a:cubicBezTo>
                  <a:cubicBezTo>
                    <a:pt x="14" y="64"/>
                    <a:pt x="17" y="59"/>
                    <a:pt x="20" y="55"/>
                  </a:cubicBezTo>
                  <a:cubicBezTo>
                    <a:pt x="14" y="53"/>
                    <a:pt x="7" y="52"/>
                    <a:pt x="1" y="50"/>
                  </a:cubicBezTo>
                  <a:cubicBezTo>
                    <a:pt x="1" y="50"/>
                    <a:pt x="1" y="50"/>
                    <a:pt x="1" y="50"/>
                  </a:cubicBezTo>
                  <a:cubicBezTo>
                    <a:pt x="1" y="53"/>
                    <a:pt x="0" y="56"/>
                    <a:pt x="0" y="59"/>
                  </a:cubicBezTo>
                  <a:cubicBezTo>
                    <a:pt x="0" y="62"/>
                    <a:pt x="0" y="65"/>
                    <a:pt x="0" y="69"/>
                  </a:cubicBezTo>
                  <a:cubicBezTo>
                    <a:pt x="0" y="73"/>
                    <a:pt x="0" y="77"/>
                    <a:pt x="0" y="82"/>
                  </a:cubicBezTo>
                  <a:cubicBezTo>
                    <a:pt x="15" y="88"/>
                    <a:pt x="29" y="91"/>
                    <a:pt x="44" y="91"/>
                  </a:cubicBezTo>
                  <a:cubicBezTo>
                    <a:pt x="96" y="91"/>
                    <a:pt x="143" y="53"/>
                    <a:pt x="162"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4" name="Google Shape;4414;p32"/>
            <p:cNvSpPr/>
            <p:nvPr/>
          </p:nvSpPr>
          <p:spPr>
            <a:xfrm>
              <a:off x="3685132" y="5431816"/>
              <a:ext cx="70367" cy="32804"/>
            </a:xfrm>
            <a:custGeom>
              <a:avLst/>
              <a:gdLst/>
              <a:ahLst/>
              <a:cxnLst/>
              <a:rect l="l" t="t" r="r" b="b"/>
              <a:pathLst>
                <a:path w="76" h="36" extrusionOk="0">
                  <a:moveTo>
                    <a:pt x="68" y="0"/>
                  </a:moveTo>
                  <a:cubicBezTo>
                    <a:pt x="67" y="0"/>
                    <a:pt x="66" y="0"/>
                    <a:pt x="66" y="1"/>
                  </a:cubicBezTo>
                  <a:cubicBezTo>
                    <a:pt x="47" y="7"/>
                    <a:pt x="13" y="7"/>
                    <a:pt x="2" y="27"/>
                  </a:cubicBezTo>
                  <a:cubicBezTo>
                    <a:pt x="0" y="31"/>
                    <a:pt x="3" y="36"/>
                    <a:pt x="7" y="36"/>
                  </a:cubicBezTo>
                  <a:cubicBezTo>
                    <a:pt x="8" y="36"/>
                    <a:pt x="8" y="36"/>
                    <a:pt x="9" y="36"/>
                  </a:cubicBezTo>
                  <a:cubicBezTo>
                    <a:pt x="20" y="34"/>
                    <a:pt x="31" y="27"/>
                    <a:pt x="42" y="24"/>
                  </a:cubicBezTo>
                  <a:cubicBezTo>
                    <a:pt x="54" y="21"/>
                    <a:pt x="62" y="17"/>
                    <a:pt x="72" y="9"/>
                  </a:cubicBezTo>
                  <a:cubicBezTo>
                    <a:pt x="76" y="6"/>
                    <a:pt x="72" y="0"/>
                    <a:pt x="68"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5" name="Google Shape;4415;p32"/>
            <p:cNvSpPr/>
            <p:nvPr/>
          </p:nvSpPr>
          <p:spPr>
            <a:xfrm>
              <a:off x="3758968" y="5421268"/>
              <a:ext cx="16402" cy="11708"/>
            </a:xfrm>
            <a:custGeom>
              <a:avLst/>
              <a:gdLst/>
              <a:ahLst/>
              <a:cxnLst/>
              <a:rect l="l" t="t" r="r" b="b"/>
              <a:pathLst>
                <a:path w="18" h="12" extrusionOk="0">
                  <a:moveTo>
                    <a:pt x="13" y="0"/>
                  </a:moveTo>
                  <a:cubicBezTo>
                    <a:pt x="12" y="0"/>
                    <a:pt x="12" y="0"/>
                    <a:pt x="11" y="0"/>
                  </a:cubicBezTo>
                  <a:cubicBezTo>
                    <a:pt x="9" y="1"/>
                    <a:pt x="7" y="2"/>
                    <a:pt x="5" y="4"/>
                  </a:cubicBezTo>
                  <a:cubicBezTo>
                    <a:pt x="3" y="5"/>
                    <a:pt x="1" y="6"/>
                    <a:pt x="0" y="8"/>
                  </a:cubicBezTo>
                  <a:cubicBezTo>
                    <a:pt x="0" y="9"/>
                    <a:pt x="0" y="10"/>
                    <a:pt x="1" y="11"/>
                  </a:cubicBezTo>
                  <a:cubicBezTo>
                    <a:pt x="2" y="11"/>
                    <a:pt x="3" y="12"/>
                    <a:pt x="4" y="12"/>
                  </a:cubicBezTo>
                  <a:cubicBezTo>
                    <a:pt x="5" y="12"/>
                    <a:pt x="6" y="11"/>
                    <a:pt x="8" y="11"/>
                  </a:cubicBezTo>
                  <a:cubicBezTo>
                    <a:pt x="10" y="10"/>
                    <a:pt x="13" y="9"/>
                    <a:pt x="15" y="7"/>
                  </a:cubicBezTo>
                  <a:cubicBezTo>
                    <a:pt x="17" y="6"/>
                    <a:pt x="18" y="4"/>
                    <a:pt x="17" y="2"/>
                  </a:cubicBezTo>
                  <a:cubicBezTo>
                    <a:pt x="16" y="1"/>
                    <a:pt x="14" y="0"/>
                    <a:pt x="13"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16" name="Google Shape;4416;p32"/>
          <p:cNvGrpSpPr/>
          <p:nvPr/>
        </p:nvGrpSpPr>
        <p:grpSpPr>
          <a:xfrm>
            <a:off x="8165565" y="3870207"/>
            <a:ext cx="913102" cy="876819"/>
            <a:chOff x="4354348" y="4848157"/>
            <a:chExt cx="942897" cy="905431"/>
          </a:xfrm>
        </p:grpSpPr>
        <p:sp>
          <p:nvSpPr>
            <p:cNvPr id="4417" name="Google Shape;4417;p32"/>
            <p:cNvSpPr/>
            <p:nvPr/>
          </p:nvSpPr>
          <p:spPr>
            <a:xfrm>
              <a:off x="4782130" y="5237263"/>
              <a:ext cx="140764" cy="516324"/>
            </a:xfrm>
            <a:custGeom>
              <a:avLst/>
              <a:gdLst/>
              <a:ahLst/>
              <a:cxnLst/>
              <a:rect l="l" t="t" r="r" b="b"/>
              <a:pathLst>
                <a:path w="153" h="563" extrusionOk="0">
                  <a:moveTo>
                    <a:pt x="146" y="492"/>
                  </a:moveTo>
                  <a:cubicBezTo>
                    <a:pt x="145" y="563"/>
                    <a:pt x="0" y="533"/>
                    <a:pt x="30" y="478"/>
                  </a:cubicBezTo>
                  <a:cubicBezTo>
                    <a:pt x="59" y="425"/>
                    <a:pt x="78" y="375"/>
                    <a:pt x="90" y="321"/>
                  </a:cubicBezTo>
                  <a:cubicBezTo>
                    <a:pt x="109" y="233"/>
                    <a:pt x="109" y="135"/>
                    <a:pt x="103" y="0"/>
                  </a:cubicBezTo>
                  <a:cubicBezTo>
                    <a:pt x="141" y="157"/>
                    <a:pt x="153" y="233"/>
                    <a:pt x="153" y="323"/>
                  </a:cubicBezTo>
                  <a:cubicBezTo>
                    <a:pt x="153" y="370"/>
                    <a:pt x="150" y="422"/>
                    <a:pt x="146" y="492"/>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8" name="Google Shape;4418;p32"/>
            <p:cNvSpPr/>
            <p:nvPr/>
          </p:nvSpPr>
          <p:spPr>
            <a:xfrm>
              <a:off x="4873547" y="4848157"/>
              <a:ext cx="423698" cy="473813"/>
            </a:xfrm>
            <a:custGeom>
              <a:avLst/>
              <a:gdLst/>
              <a:ahLst/>
              <a:cxnLst/>
              <a:rect l="l" t="t" r="r" b="b"/>
              <a:pathLst>
                <a:path w="462" h="515" extrusionOk="0">
                  <a:moveTo>
                    <a:pt x="431" y="219"/>
                  </a:moveTo>
                  <a:cubicBezTo>
                    <a:pt x="367" y="400"/>
                    <a:pt x="179" y="515"/>
                    <a:pt x="3" y="437"/>
                  </a:cubicBezTo>
                  <a:cubicBezTo>
                    <a:pt x="0" y="406"/>
                    <a:pt x="1" y="378"/>
                    <a:pt x="5" y="352"/>
                  </a:cubicBezTo>
                  <a:cubicBezTo>
                    <a:pt x="21" y="254"/>
                    <a:pt x="80" y="187"/>
                    <a:pt x="149" y="160"/>
                  </a:cubicBezTo>
                  <a:cubicBezTo>
                    <a:pt x="271" y="111"/>
                    <a:pt x="365" y="141"/>
                    <a:pt x="445" y="0"/>
                  </a:cubicBezTo>
                  <a:cubicBezTo>
                    <a:pt x="462" y="78"/>
                    <a:pt x="455" y="153"/>
                    <a:pt x="431" y="21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9" name="Google Shape;4419;p32"/>
            <p:cNvSpPr/>
            <p:nvPr/>
          </p:nvSpPr>
          <p:spPr>
            <a:xfrm>
              <a:off x="4925115" y="4943089"/>
              <a:ext cx="329369" cy="242737"/>
            </a:xfrm>
            <a:custGeom>
              <a:avLst/>
              <a:gdLst/>
              <a:ahLst/>
              <a:cxnLst/>
              <a:rect l="l" t="t" r="r" b="b"/>
              <a:pathLst>
                <a:path w="358" h="263" extrusionOk="0">
                  <a:moveTo>
                    <a:pt x="358" y="0"/>
                  </a:moveTo>
                  <a:cubicBezTo>
                    <a:pt x="238" y="168"/>
                    <a:pt x="112" y="114"/>
                    <a:pt x="0" y="261"/>
                  </a:cubicBezTo>
                  <a:cubicBezTo>
                    <a:pt x="0" y="261"/>
                    <a:pt x="0" y="261"/>
                    <a:pt x="0" y="261"/>
                  </a:cubicBezTo>
                  <a:cubicBezTo>
                    <a:pt x="3" y="262"/>
                    <a:pt x="7" y="263"/>
                    <a:pt x="10" y="263"/>
                  </a:cubicBezTo>
                  <a:cubicBezTo>
                    <a:pt x="138" y="149"/>
                    <a:pt x="275" y="164"/>
                    <a:pt x="358"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0" name="Google Shape;4420;p32"/>
            <p:cNvSpPr/>
            <p:nvPr/>
          </p:nvSpPr>
          <p:spPr>
            <a:xfrm>
              <a:off x="4874719" y="5048570"/>
              <a:ext cx="394351" cy="223566"/>
            </a:xfrm>
            <a:custGeom>
              <a:avLst/>
              <a:gdLst/>
              <a:ahLst/>
              <a:cxnLst/>
              <a:rect l="l" t="t" r="r" b="b"/>
              <a:pathLst>
                <a:path w="430" h="243" extrusionOk="0">
                  <a:moveTo>
                    <a:pt x="430" y="0"/>
                  </a:moveTo>
                  <a:cubicBezTo>
                    <a:pt x="368" y="94"/>
                    <a:pt x="288" y="161"/>
                    <a:pt x="167" y="161"/>
                  </a:cubicBezTo>
                  <a:cubicBezTo>
                    <a:pt x="144" y="161"/>
                    <a:pt x="119" y="158"/>
                    <a:pt x="92" y="153"/>
                  </a:cubicBezTo>
                  <a:cubicBezTo>
                    <a:pt x="83" y="152"/>
                    <a:pt x="74" y="150"/>
                    <a:pt x="65" y="148"/>
                  </a:cubicBezTo>
                  <a:cubicBezTo>
                    <a:pt x="65" y="148"/>
                    <a:pt x="65" y="148"/>
                    <a:pt x="65" y="148"/>
                  </a:cubicBezTo>
                  <a:cubicBezTo>
                    <a:pt x="53" y="159"/>
                    <a:pt x="41" y="171"/>
                    <a:pt x="29" y="185"/>
                  </a:cubicBezTo>
                  <a:cubicBezTo>
                    <a:pt x="38" y="170"/>
                    <a:pt x="46" y="158"/>
                    <a:pt x="55" y="146"/>
                  </a:cubicBezTo>
                  <a:cubicBezTo>
                    <a:pt x="38" y="142"/>
                    <a:pt x="21" y="137"/>
                    <a:pt x="4" y="133"/>
                  </a:cubicBezTo>
                  <a:cubicBezTo>
                    <a:pt x="4" y="133"/>
                    <a:pt x="4" y="133"/>
                    <a:pt x="4" y="133"/>
                  </a:cubicBezTo>
                  <a:cubicBezTo>
                    <a:pt x="2" y="149"/>
                    <a:pt x="0" y="166"/>
                    <a:pt x="0" y="184"/>
                  </a:cubicBezTo>
                  <a:cubicBezTo>
                    <a:pt x="0" y="189"/>
                    <a:pt x="0" y="193"/>
                    <a:pt x="1" y="198"/>
                  </a:cubicBezTo>
                  <a:cubicBezTo>
                    <a:pt x="3" y="204"/>
                    <a:pt x="5" y="210"/>
                    <a:pt x="7" y="217"/>
                  </a:cubicBezTo>
                  <a:cubicBezTo>
                    <a:pt x="7" y="217"/>
                    <a:pt x="7" y="217"/>
                    <a:pt x="7" y="217"/>
                  </a:cubicBezTo>
                  <a:cubicBezTo>
                    <a:pt x="7" y="217"/>
                    <a:pt x="7" y="217"/>
                    <a:pt x="7" y="217"/>
                  </a:cubicBezTo>
                  <a:cubicBezTo>
                    <a:pt x="6" y="217"/>
                    <a:pt x="5" y="218"/>
                    <a:pt x="5" y="219"/>
                  </a:cubicBezTo>
                  <a:cubicBezTo>
                    <a:pt x="42" y="235"/>
                    <a:pt x="80" y="243"/>
                    <a:pt x="117" y="243"/>
                  </a:cubicBezTo>
                  <a:cubicBezTo>
                    <a:pt x="254" y="243"/>
                    <a:pt x="380" y="142"/>
                    <a:pt x="43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1" name="Google Shape;4421;p32"/>
            <p:cNvSpPr/>
            <p:nvPr/>
          </p:nvSpPr>
          <p:spPr>
            <a:xfrm>
              <a:off x="4974340" y="4978249"/>
              <a:ext cx="184925" cy="87959"/>
            </a:xfrm>
            <a:custGeom>
              <a:avLst/>
              <a:gdLst/>
              <a:ahLst/>
              <a:cxnLst/>
              <a:rect l="l" t="t" r="r" b="b"/>
              <a:pathLst>
                <a:path w="201" h="95" extrusionOk="0">
                  <a:moveTo>
                    <a:pt x="180" y="0"/>
                  </a:moveTo>
                  <a:cubicBezTo>
                    <a:pt x="178" y="0"/>
                    <a:pt x="176" y="0"/>
                    <a:pt x="175" y="1"/>
                  </a:cubicBezTo>
                  <a:cubicBezTo>
                    <a:pt x="126" y="18"/>
                    <a:pt x="36" y="18"/>
                    <a:pt x="7" y="69"/>
                  </a:cubicBezTo>
                  <a:cubicBezTo>
                    <a:pt x="0" y="80"/>
                    <a:pt x="7" y="95"/>
                    <a:pt x="20" y="95"/>
                  </a:cubicBezTo>
                  <a:cubicBezTo>
                    <a:pt x="21" y="95"/>
                    <a:pt x="23" y="95"/>
                    <a:pt x="24" y="95"/>
                  </a:cubicBezTo>
                  <a:cubicBezTo>
                    <a:pt x="54" y="88"/>
                    <a:pt x="83" y="72"/>
                    <a:pt x="113" y="63"/>
                  </a:cubicBezTo>
                  <a:cubicBezTo>
                    <a:pt x="144" y="53"/>
                    <a:pt x="165" y="44"/>
                    <a:pt x="190" y="23"/>
                  </a:cubicBezTo>
                  <a:cubicBezTo>
                    <a:pt x="201" y="14"/>
                    <a:pt x="191" y="0"/>
                    <a:pt x="180"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2" name="Google Shape;4422;p32"/>
            <p:cNvSpPr/>
            <p:nvPr/>
          </p:nvSpPr>
          <p:spPr>
            <a:xfrm>
              <a:off x="5168893" y="4950121"/>
              <a:ext cx="43317" cy="29347"/>
            </a:xfrm>
            <a:custGeom>
              <a:avLst/>
              <a:gdLst/>
              <a:ahLst/>
              <a:cxnLst/>
              <a:rect l="l" t="t" r="r" b="b"/>
              <a:pathLst>
                <a:path w="48" h="32" extrusionOk="0">
                  <a:moveTo>
                    <a:pt x="35" y="0"/>
                  </a:moveTo>
                  <a:cubicBezTo>
                    <a:pt x="33" y="0"/>
                    <a:pt x="32" y="1"/>
                    <a:pt x="30" y="1"/>
                  </a:cubicBezTo>
                  <a:cubicBezTo>
                    <a:pt x="25" y="5"/>
                    <a:pt x="20" y="8"/>
                    <a:pt x="15" y="11"/>
                  </a:cubicBezTo>
                  <a:cubicBezTo>
                    <a:pt x="10" y="14"/>
                    <a:pt x="4" y="16"/>
                    <a:pt x="1" y="22"/>
                  </a:cubicBezTo>
                  <a:cubicBezTo>
                    <a:pt x="0" y="24"/>
                    <a:pt x="1" y="29"/>
                    <a:pt x="4" y="30"/>
                  </a:cubicBezTo>
                  <a:cubicBezTo>
                    <a:pt x="6" y="31"/>
                    <a:pt x="8" y="32"/>
                    <a:pt x="11" y="32"/>
                  </a:cubicBezTo>
                  <a:cubicBezTo>
                    <a:pt x="14" y="32"/>
                    <a:pt x="18" y="30"/>
                    <a:pt x="22" y="29"/>
                  </a:cubicBezTo>
                  <a:cubicBezTo>
                    <a:pt x="29" y="27"/>
                    <a:pt x="34" y="24"/>
                    <a:pt x="40" y="21"/>
                  </a:cubicBezTo>
                  <a:cubicBezTo>
                    <a:pt x="45" y="18"/>
                    <a:pt x="48" y="12"/>
                    <a:pt x="45" y="6"/>
                  </a:cubicBezTo>
                  <a:cubicBezTo>
                    <a:pt x="43" y="3"/>
                    <a:pt x="39" y="0"/>
                    <a:pt x="3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3" name="Google Shape;4423;p32"/>
            <p:cNvSpPr/>
            <p:nvPr/>
          </p:nvSpPr>
          <p:spPr>
            <a:xfrm>
              <a:off x="4354348" y="5026302"/>
              <a:ext cx="525495" cy="347579"/>
            </a:xfrm>
            <a:custGeom>
              <a:avLst/>
              <a:gdLst/>
              <a:ahLst/>
              <a:cxnLst/>
              <a:rect l="l" t="t" r="r" b="b"/>
              <a:pathLst>
                <a:path w="573" h="379" extrusionOk="0">
                  <a:moveTo>
                    <a:pt x="95" y="198"/>
                  </a:moveTo>
                  <a:cubicBezTo>
                    <a:pt x="221" y="342"/>
                    <a:pt x="438" y="379"/>
                    <a:pt x="573" y="242"/>
                  </a:cubicBezTo>
                  <a:cubicBezTo>
                    <a:pt x="564" y="212"/>
                    <a:pt x="553" y="187"/>
                    <a:pt x="539" y="164"/>
                  </a:cubicBezTo>
                  <a:cubicBezTo>
                    <a:pt x="489" y="79"/>
                    <a:pt x="409" y="38"/>
                    <a:pt x="334" y="38"/>
                  </a:cubicBezTo>
                  <a:cubicBezTo>
                    <a:pt x="298" y="38"/>
                    <a:pt x="266" y="43"/>
                    <a:pt x="236" y="48"/>
                  </a:cubicBezTo>
                  <a:cubicBezTo>
                    <a:pt x="157" y="60"/>
                    <a:pt x="92" y="73"/>
                    <a:pt x="0" y="0"/>
                  </a:cubicBezTo>
                  <a:cubicBezTo>
                    <a:pt x="14" y="78"/>
                    <a:pt x="48" y="145"/>
                    <a:pt x="95" y="198"/>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4" name="Google Shape;4424;p32"/>
            <p:cNvSpPr/>
            <p:nvPr/>
          </p:nvSpPr>
          <p:spPr>
            <a:xfrm>
              <a:off x="4416464" y="5103654"/>
              <a:ext cx="394691" cy="111171"/>
            </a:xfrm>
            <a:custGeom>
              <a:avLst/>
              <a:gdLst/>
              <a:ahLst/>
              <a:cxnLst/>
              <a:rect l="l" t="t" r="r" b="b"/>
              <a:pathLst>
                <a:path w="429" h="122" extrusionOk="0">
                  <a:moveTo>
                    <a:pt x="0" y="0"/>
                  </a:moveTo>
                  <a:cubicBezTo>
                    <a:pt x="137" y="122"/>
                    <a:pt x="260" y="58"/>
                    <a:pt x="420" y="117"/>
                  </a:cubicBezTo>
                  <a:cubicBezTo>
                    <a:pt x="423" y="115"/>
                    <a:pt x="426" y="113"/>
                    <a:pt x="429" y="111"/>
                  </a:cubicBezTo>
                  <a:cubicBezTo>
                    <a:pt x="429" y="111"/>
                    <a:pt x="429" y="111"/>
                    <a:pt x="429" y="111"/>
                  </a:cubicBezTo>
                  <a:cubicBezTo>
                    <a:pt x="270" y="16"/>
                    <a:pt x="173" y="112"/>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5" name="Google Shape;4425;p32"/>
            <p:cNvSpPr/>
            <p:nvPr/>
          </p:nvSpPr>
          <p:spPr>
            <a:xfrm>
              <a:off x="4441076" y="5177491"/>
              <a:ext cx="439772" cy="149923"/>
            </a:xfrm>
            <a:custGeom>
              <a:avLst/>
              <a:gdLst/>
              <a:ahLst/>
              <a:cxnLst/>
              <a:rect l="l" t="t" r="r" b="b"/>
              <a:pathLst>
                <a:path w="478" h="164" extrusionOk="0">
                  <a:moveTo>
                    <a:pt x="444" y="0"/>
                  </a:moveTo>
                  <a:cubicBezTo>
                    <a:pt x="430" y="10"/>
                    <a:pt x="416" y="21"/>
                    <a:pt x="402" y="31"/>
                  </a:cubicBezTo>
                  <a:cubicBezTo>
                    <a:pt x="414" y="38"/>
                    <a:pt x="427" y="47"/>
                    <a:pt x="440" y="57"/>
                  </a:cubicBezTo>
                  <a:cubicBezTo>
                    <a:pt x="424" y="49"/>
                    <a:pt x="409" y="42"/>
                    <a:pt x="393" y="37"/>
                  </a:cubicBezTo>
                  <a:cubicBezTo>
                    <a:pt x="393" y="37"/>
                    <a:pt x="393" y="37"/>
                    <a:pt x="393" y="37"/>
                  </a:cubicBezTo>
                  <a:cubicBezTo>
                    <a:pt x="386" y="42"/>
                    <a:pt x="378" y="47"/>
                    <a:pt x="370" y="51"/>
                  </a:cubicBezTo>
                  <a:cubicBezTo>
                    <a:pt x="310" y="90"/>
                    <a:pt x="253" y="106"/>
                    <a:pt x="200" y="106"/>
                  </a:cubicBezTo>
                  <a:cubicBezTo>
                    <a:pt x="129" y="106"/>
                    <a:pt x="63" y="77"/>
                    <a:pt x="0" y="34"/>
                  </a:cubicBezTo>
                  <a:cubicBezTo>
                    <a:pt x="72" y="116"/>
                    <a:pt x="173" y="164"/>
                    <a:pt x="272" y="164"/>
                  </a:cubicBezTo>
                  <a:cubicBezTo>
                    <a:pt x="347" y="164"/>
                    <a:pt x="420" y="137"/>
                    <a:pt x="478" y="78"/>
                  </a:cubicBezTo>
                  <a:cubicBezTo>
                    <a:pt x="476" y="71"/>
                    <a:pt x="474" y="65"/>
                    <a:pt x="472" y="59"/>
                  </a:cubicBezTo>
                  <a:cubicBezTo>
                    <a:pt x="464" y="37"/>
                    <a:pt x="455" y="18"/>
                    <a:pt x="444" y="0"/>
                  </a:cubicBezTo>
                  <a:cubicBezTo>
                    <a:pt x="444" y="0"/>
                    <a:pt x="444" y="0"/>
                    <a:pt x="444"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6" name="Google Shape;4426;p32"/>
            <p:cNvSpPr/>
            <p:nvPr/>
          </p:nvSpPr>
          <p:spPr>
            <a:xfrm>
              <a:off x="4519601" y="5079042"/>
              <a:ext cx="197805" cy="46927"/>
            </a:xfrm>
            <a:custGeom>
              <a:avLst/>
              <a:gdLst/>
              <a:ahLst/>
              <a:cxnLst/>
              <a:rect l="l" t="t" r="r" b="b"/>
              <a:pathLst>
                <a:path w="215" h="52" extrusionOk="0">
                  <a:moveTo>
                    <a:pt x="144" y="0"/>
                  </a:moveTo>
                  <a:cubicBezTo>
                    <a:pt x="103" y="0"/>
                    <a:pt x="56" y="14"/>
                    <a:pt x="22" y="16"/>
                  </a:cubicBezTo>
                  <a:cubicBezTo>
                    <a:pt x="8" y="16"/>
                    <a:pt x="0" y="37"/>
                    <a:pt x="16" y="42"/>
                  </a:cubicBezTo>
                  <a:cubicBezTo>
                    <a:pt x="38" y="49"/>
                    <a:pt x="56" y="52"/>
                    <a:pt x="76" y="52"/>
                  </a:cubicBezTo>
                  <a:cubicBezTo>
                    <a:pt x="84" y="52"/>
                    <a:pt x="93" y="51"/>
                    <a:pt x="102" y="50"/>
                  </a:cubicBezTo>
                  <a:cubicBezTo>
                    <a:pt x="110" y="50"/>
                    <a:pt x="119" y="49"/>
                    <a:pt x="127" y="49"/>
                  </a:cubicBezTo>
                  <a:cubicBezTo>
                    <a:pt x="133" y="49"/>
                    <a:pt x="138" y="49"/>
                    <a:pt x="144" y="50"/>
                  </a:cubicBezTo>
                  <a:cubicBezTo>
                    <a:pt x="150" y="50"/>
                    <a:pt x="155" y="50"/>
                    <a:pt x="161" y="50"/>
                  </a:cubicBezTo>
                  <a:cubicBezTo>
                    <a:pt x="173" y="50"/>
                    <a:pt x="185" y="49"/>
                    <a:pt x="197" y="47"/>
                  </a:cubicBezTo>
                  <a:cubicBezTo>
                    <a:pt x="212" y="45"/>
                    <a:pt x="215" y="26"/>
                    <a:pt x="204" y="17"/>
                  </a:cubicBezTo>
                  <a:cubicBezTo>
                    <a:pt x="188" y="4"/>
                    <a:pt x="167" y="0"/>
                    <a:pt x="144"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7" name="Google Shape;4427;p32"/>
            <p:cNvSpPr/>
            <p:nvPr/>
          </p:nvSpPr>
          <p:spPr>
            <a:xfrm>
              <a:off x="4461000" y="5089590"/>
              <a:ext cx="45656" cy="21093"/>
            </a:xfrm>
            <a:custGeom>
              <a:avLst/>
              <a:gdLst/>
              <a:ahLst/>
              <a:cxnLst/>
              <a:rect l="l" t="t" r="r" b="b"/>
              <a:pathLst>
                <a:path w="49" h="23" extrusionOk="0">
                  <a:moveTo>
                    <a:pt x="11" y="0"/>
                  </a:moveTo>
                  <a:cubicBezTo>
                    <a:pt x="5" y="0"/>
                    <a:pt x="1" y="5"/>
                    <a:pt x="0" y="10"/>
                  </a:cubicBezTo>
                  <a:cubicBezTo>
                    <a:pt x="0" y="16"/>
                    <a:pt x="4" y="20"/>
                    <a:pt x="10" y="21"/>
                  </a:cubicBezTo>
                  <a:cubicBezTo>
                    <a:pt x="15" y="22"/>
                    <a:pt x="20" y="23"/>
                    <a:pt x="25" y="23"/>
                  </a:cubicBezTo>
                  <a:cubicBezTo>
                    <a:pt x="26" y="23"/>
                    <a:pt x="28" y="23"/>
                    <a:pt x="30" y="23"/>
                  </a:cubicBezTo>
                  <a:cubicBezTo>
                    <a:pt x="36" y="22"/>
                    <a:pt x="42" y="22"/>
                    <a:pt x="47" y="17"/>
                  </a:cubicBezTo>
                  <a:cubicBezTo>
                    <a:pt x="49" y="15"/>
                    <a:pt x="49" y="10"/>
                    <a:pt x="47" y="8"/>
                  </a:cubicBezTo>
                  <a:cubicBezTo>
                    <a:pt x="42" y="3"/>
                    <a:pt x="36" y="4"/>
                    <a:pt x="30" y="3"/>
                  </a:cubicBezTo>
                  <a:cubicBezTo>
                    <a:pt x="24" y="2"/>
                    <a:pt x="18" y="1"/>
                    <a:pt x="12" y="0"/>
                  </a:cubicBezTo>
                  <a:cubicBezTo>
                    <a:pt x="12" y="0"/>
                    <a:pt x="11" y="0"/>
                    <a:pt x="11"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8" name="Google Shape;4428;p32"/>
            <p:cNvSpPr/>
            <p:nvPr/>
          </p:nvSpPr>
          <p:spPr>
            <a:xfrm>
              <a:off x="4825495" y="5531437"/>
              <a:ext cx="97218" cy="161517"/>
            </a:xfrm>
            <a:custGeom>
              <a:avLst/>
              <a:gdLst/>
              <a:ahLst/>
              <a:cxnLst/>
              <a:rect l="l" t="t" r="r" b="b"/>
              <a:pathLst>
                <a:path w="105" h="175" extrusionOk="0">
                  <a:moveTo>
                    <a:pt x="42" y="0"/>
                  </a:moveTo>
                  <a:cubicBezTo>
                    <a:pt x="42" y="0"/>
                    <a:pt x="42" y="0"/>
                    <a:pt x="42" y="0"/>
                  </a:cubicBezTo>
                  <a:cubicBezTo>
                    <a:pt x="33" y="42"/>
                    <a:pt x="19" y="82"/>
                    <a:pt x="0" y="122"/>
                  </a:cubicBezTo>
                  <a:cubicBezTo>
                    <a:pt x="25" y="137"/>
                    <a:pt x="48" y="155"/>
                    <a:pt x="69" y="175"/>
                  </a:cubicBezTo>
                  <a:cubicBezTo>
                    <a:pt x="78" y="168"/>
                    <a:pt x="88" y="162"/>
                    <a:pt x="99" y="157"/>
                  </a:cubicBezTo>
                  <a:cubicBezTo>
                    <a:pt x="103" y="95"/>
                    <a:pt x="105" y="48"/>
                    <a:pt x="105" y="4"/>
                  </a:cubicBezTo>
                  <a:cubicBezTo>
                    <a:pt x="105" y="3"/>
                    <a:pt x="105" y="2"/>
                    <a:pt x="105" y="2"/>
                  </a:cubicBezTo>
                  <a:cubicBezTo>
                    <a:pt x="105" y="2"/>
                    <a:pt x="105" y="2"/>
                    <a:pt x="105" y="2"/>
                  </a:cubicBezTo>
                  <a:cubicBezTo>
                    <a:pt x="96" y="7"/>
                    <a:pt x="85" y="9"/>
                    <a:pt x="75" y="9"/>
                  </a:cubicBezTo>
                  <a:cubicBezTo>
                    <a:pt x="64" y="9"/>
                    <a:pt x="53" y="6"/>
                    <a:pt x="42"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29" name="Google Shape;4429;p32"/>
          <p:cNvGrpSpPr/>
          <p:nvPr/>
        </p:nvGrpSpPr>
        <p:grpSpPr>
          <a:xfrm>
            <a:off x="-39438" y="4546355"/>
            <a:ext cx="9222878" cy="825568"/>
            <a:chOff x="-11" y="3872027"/>
            <a:chExt cx="8857081" cy="1271475"/>
          </a:xfrm>
        </p:grpSpPr>
        <p:sp>
          <p:nvSpPr>
            <p:cNvPr id="4430" name="Google Shape;4430;p32"/>
            <p:cNvSpPr/>
            <p:nvPr/>
          </p:nvSpPr>
          <p:spPr>
            <a:xfrm>
              <a:off x="5603355" y="4461547"/>
              <a:ext cx="28128" cy="28128"/>
            </a:xfrm>
            <a:custGeom>
              <a:avLst/>
              <a:gdLst/>
              <a:ahLst/>
              <a:cxnLst/>
              <a:rect l="l" t="t" r="r" b="b"/>
              <a:pathLst>
                <a:path w="30" h="30" extrusionOk="0">
                  <a:moveTo>
                    <a:pt x="16" y="0"/>
                  </a:moveTo>
                  <a:cubicBezTo>
                    <a:pt x="15" y="0"/>
                    <a:pt x="15" y="0"/>
                    <a:pt x="15" y="0"/>
                  </a:cubicBezTo>
                  <a:cubicBezTo>
                    <a:pt x="14" y="1"/>
                    <a:pt x="12" y="1"/>
                    <a:pt x="11" y="1"/>
                  </a:cubicBezTo>
                  <a:cubicBezTo>
                    <a:pt x="9" y="1"/>
                    <a:pt x="8" y="2"/>
                    <a:pt x="6" y="3"/>
                  </a:cubicBezTo>
                  <a:cubicBezTo>
                    <a:pt x="5" y="4"/>
                    <a:pt x="3" y="6"/>
                    <a:pt x="2" y="8"/>
                  </a:cubicBezTo>
                  <a:cubicBezTo>
                    <a:pt x="2" y="9"/>
                    <a:pt x="1" y="10"/>
                    <a:pt x="1" y="11"/>
                  </a:cubicBezTo>
                  <a:cubicBezTo>
                    <a:pt x="0" y="13"/>
                    <a:pt x="0" y="15"/>
                    <a:pt x="1" y="17"/>
                  </a:cubicBezTo>
                  <a:cubicBezTo>
                    <a:pt x="1" y="19"/>
                    <a:pt x="1" y="21"/>
                    <a:pt x="2" y="22"/>
                  </a:cubicBezTo>
                  <a:cubicBezTo>
                    <a:pt x="3" y="23"/>
                    <a:pt x="4" y="24"/>
                    <a:pt x="5" y="25"/>
                  </a:cubicBezTo>
                  <a:cubicBezTo>
                    <a:pt x="5" y="25"/>
                    <a:pt x="5" y="25"/>
                    <a:pt x="5" y="25"/>
                  </a:cubicBezTo>
                  <a:cubicBezTo>
                    <a:pt x="5" y="26"/>
                    <a:pt x="6" y="26"/>
                    <a:pt x="6" y="27"/>
                  </a:cubicBezTo>
                  <a:cubicBezTo>
                    <a:pt x="7" y="28"/>
                    <a:pt x="9" y="29"/>
                    <a:pt x="10" y="29"/>
                  </a:cubicBezTo>
                  <a:cubicBezTo>
                    <a:pt x="12" y="30"/>
                    <a:pt x="13" y="30"/>
                    <a:pt x="15" y="30"/>
                  </a:cubicBezTo>
                  <a:cubicBezTo>
                    <a:pt x="15" y="30"/>
                    <a:pt x="15" y="30"/>
                    <a:pt x="15" y="30"/>
                  </a:cubicBezTo>
                  <a:cubicBezTo>
                    <a:pt x="18" y="30"/>
                    <a:pt x="18" y="30"/>
                    <a:pt x="18" y="30"/>
                  </a:cubicBezTo>
                  <a:cubicBezTo>
                    <a:pt x="21" y="29"/>
                    <a:pt x="22" y="28"/>
                    <a:pt x="24" y="27"/>
                  </a:cubicBezTo>
                  <a:cubicBezTo>
                    <a:pt x="24" y="26"/>
                    <a:pt x="25" y="26"/>
                    <a:pt x="25" y="25"/>
                  </a:cubicBezTo>
                  <a:cubicBezTo>
                    <a:pt x="25" y="25"/>
                    <a:pt x="25" y="25"/>
                    <a:pt x="25" y="25"/>
                  </a:cubicBezTo>
                  <a:cubicBezTo>
                    <a:pt x="26" y="25"/>
                    <a:pt x="27" y="23"/>
                    <a:pt x="28" y="22"/>
                  </a:cubicBezTo>
                  <a:cubicBezTo>
                    <a:pt x="28" y="21"/>
                    <a:pt x="29" y="20"/>
                    <a:pt x="29" y="19"/>
                  </a:cubicBezTo>
                  <a:cubicBezTo>
                    <a:pt x="30" y="17"/>
                    <a:pt x="30" y="15"/>
                    <a:pt x="29" y="13"/>
                  </a:cubicBezTo>
                  <a:cubicBezTo>
                    <a:pt x="29" y="11"/>
                    <a:pt x="29" y="9"/>
                    <a:pt x="28" y="8"/>
                  </a:cubicBezTo>
                  <a:cubicBezTo>
                    <a:pt x="27" y="7"/>
                    <a:pt x="26" y="6"/>
                    <a:pt x="25" y="5"/>
                  </a:cubicBezTo>
                  <a:cubicBezTo>
                    <a:pt x="24" y="3"/>
                    <a:pt x="22" y="2"/>
                    <a:pt x="21" y="2"/>
                  </a:cubicBezTo>
                  <a:cubicBezTo>
                    <a:pt x="19" y="1"/>
                    <a:pt x="17"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1" name="Google Shape;4431;p32"/>
            <p:cNvSpPr/>
            <p:nvPr/>
          </p:nvSpPr>
          <p:spPr>
            <a:xfrm>
              <a:off x="5562335" y="4434591"/>
              <a:ext cx="29347" cy="22268"/>
            </a:xfrm>
            <a:custGeom>
              <a:avLst/>
              <a:gdLst/>
              <a:ahLst/>
              <a:cxnLst/>
              <a:rect l="l" t="t" r="r" b="b"/>
              <a:pathLst>
                <a:path w="32" h="25" extrusionOk="0">
                  <a:moveTo>
                    <a:pt x="16" y="0"/>
                  </a:moveTo>
                  <a:cubicBezTo>
                    <a:pt x="0" y="0"/>
                    <a:pt x="0" y="25"/>
                    <a:pt x="16" y="25"/>
                  </a:cubicBezTo>
                  <a:cubicBezTo>
                    <a:pt x="32" y="25"/>
                    <a:pt x="32"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2" name="Google Shape;4432;p32"/>
            <p:cNvSpPr/>
            <p:nvPr/>
          </p:nvSpPr>
          <p:spPr>
            <a:xfrm>
              <a:off x="7398870" y="4318562"/>
              <a:ext cx="53871" cy="51521"/>
            </a:xfrm>
            <a:custGeom>
              <a:avLst/>
              <a:gdLst/>
              <a:ahLst/>
              <a:cxnLst/>
              <a:rect l="l" t="t" r="r" b="b"/>
              <a:pathLst>
                <a:path w="58" h="56" extrusionOk="0">
                  <a:moveTo>
                    <a:pt x="29" y="0"/>
                  </a:moveTo>
                  <a:cubicBezTo>
                    <a:pt x="27" y="0"/>
                    <a:pt x="26" y="0"/>
                    <a:pt x="24" y="1"/>
                  </a:cubicBezTo>
                  <a:cubicBezTo>
                    <a:pt x="20" y="1"/>
                    <a:pt x="17" y="2"/>
                    <a:pt x="14" y="4"/>
                  </a:cubicBezTo>
                  <a:cubicBezTo>
                    <a:pt x="12" y="5"/>
                    <a:pt x="10" y="7"/>
                    <a:pt x="8" y="8"/>
                  </a:cubicBezTo>
                  <a:cubicBezTo>
                    <a:pt x="6" y="11"/>
                    <a:pt x="4" y="14"/>
                    <a:pt x="3" y="17"/>
                  </a:cubicBezTo>
                  <a:cubicBezTo>
                    <a:pt x="1" y="19"/>
                    <a:pt x="1" y="22"/>
                    <a:pt x="1" y="24"/>
                  </a:cubicBezTo>
                  <a:cubicBezTo>
                    <a:pt x="0" y="28"/>
                    <a:pt x="0" y="31"/>
                    <a:pt x="1" y="35"/>
                  </a:cubicBezTo>
                  <a:cubicBezTo>
                    <a:pt x="2" y="37"/>
                    <a:pt x="3" y="39"/>
                    <a:pt x="4" y="42"/>
                  </a:cubicBezTo>
                  <a:cubicBezTo>
                    <a:pt x="6" y="46"/>
                    <a:pt x="10" y="49"/>
                    <a:pt x="14" y="51"/>
                  </a:cubicBezTo>
                  <a:cubicBezTo>
                    <a:pt x="15" y="52"/>
                    <a:pt x="15" y="52"/>
                    <a:pt x="16" y="52"/>
                  </a:cubicBezTo>
                  <a:cubicBezTo>
                    <a:pt x="21" y="55"/>
                    <a:pt x="25" y="56"/>
                    <a:pt x="30" y="56"/>
                  </a:cubicBezTo>
                  <a:cubicBezTo>
                    <a:pt x="33" y="56"/>
                    <a:pt x="35" y="56"/>
                    <a:pt x="38" y="55"/>
                  </a:cubicBezTo>
                  <a:cubicBezTo>
                    <a:pt x="42" y="54"/>
                    <a:pt x="46" y="52"/>
                    <a:pt x="50" y="48"/>
                  </a:cubicBezTo>
                  <a:cubicBezTo>
                    <a:pt x="52" y="46"/>
                    <a:pt x="54" y="43"/>
                    <a:pt x="55" y="39"/>
                  </a:cubicBezTo>
                  <a:cubicBezTo>
                    <a:pt x="57" y="36"/>
                    <a:pt x="58" y="32"/>
                    <a:pt x="58" y="29"/>
                  </a:cubicBezTo>
                  <a:cubicBezTo>
                    <a:pt x="58" y="25"/>
                    <a:pt x="57" y="21"/>
                    <a:pt x="55" y="18"/>
                  </a:cubicBezTo>
                  <a:cubicBezTo>
                    <a:pt x="54" y="15"/>
                    <a:pt x="52" y="12"/>
                    <a:pt x="50" y="9"/>
                  </a:cubicBezTo>
                  <a:cubicBezTo>
                    <a:pt x="46" y="6"/>
                    <a:pt x="42" y="3"/>
                    <a:pt x="38" y="2"/>
                  </a:cubicBezTo>
                  <a:cubicBezTo>
                    <a:pt x="37" y="2"/>
                    <a:pt x="36" y="2"/>
                    <a:pt x="35" y="1"/>
                  </a:cubicBezTo>
                  <a:cubicBezTo>
                    <a:pt x="33" y="1"/>
                    <a:pt x="31"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3" name="Google Shape;4433;p32"/>
            <p:cNvSpPr/>
            <p:nvPr/>
          </p:nvSpPr>
          <p:spPr>
            <a:xfrm>
              <a:off x="7293390" y="4276370"/>
              <a:ext cx="24606" cy="23464"/>
            </a:xfrm>
            <a:custGeom>
              <a:avLst/>
              <a:gdLst/>
              <a:ahLst/>
              <a:cxnLst/>
              <a:rect l="l" t="t" r="r" b="b"/>
              <a:pathLst>
                <a:path w="26" h="26" extrusionOk="0">
                  <a:moveTo>
                    <a:pt x="13" y="0"/>
                  </a:moveTo>
                  <a:cubicBezTo>
                    <a:pt x="11" y="0"/>
                    <a:pt x="9" y="1"/>
                    <a:pt x="8" y="2"/>
                  </a:cubicBezTo>
                  <a:cubicBezTo>
                    <a:pt x="6" y="2"/>
                    <a:pt x="5" y="3"/>
                    <a:pt x="4" y="4"/>
                  </a:cubicBezTo>
                  <a:cubicBezTo>
                    <a:pt x="3" y="5"/>
                    <a:pt x="2" y="7"/>
                    <a:pt x="1" y="8"/>
                  </a:cubicBezTo>
                  <a:cubicBezTo>
                    <a:pt x="0" y="10"/>
                    <a:pt x="0" y="12"/>
                    <a:pt x="0" y="13"/>
                  </a:cubicBezTo>
                  <a:cubicBezTo>
                    <a:pt x="0" y="14"/>
                    <a:pt x="0" y="16"/>
                    <a:pt x="0" y="17"/>
                  </a:cubicBezTo>
                  <a:cubicBezTo>
                    <a:pt x="1" y="19"/>
                    <a:pt x="2" y="21"/>
                    <a:pt x="4" y="23"/>
                  </a:cubicBezTo>
                  <a:cubicBezTo>
                    <a:pt x="5" y="23"/>
                    <a:pt x="6" y="24"/>
                    <a:pt x="6" y="25"/>
                  </a:cubicBezTo>
                  <a:cubicBezTo>
                    <a:pt x="8" y="26"/>
                    <a:pt x="11" y="26"/>
                    <a:pt x="13" y="26"/>
                  </a:cubicBezTo>
                  <a:cubicBezTo>
                    <a:pt x="13" y="26"/>
                    <a:pt x="13" y="26"/>
                    <a:pt x="13" y="26"/>
                  </a:cubicBezTo>
                  <a:cubicBezTo>
                    <a:pt x="15" y="26"/>
                    <a:pt x="17" y="26"/>
                    <a:pt x="18" y="25"/>
                  </a:cubicBezTo>
                  <a:cubicBezTo>
                    <a:pt x="20" y="25"/>
                    <a:pt x="21" y="24"/>
                    <a:pt x="22" y="23"/>
                  </a:cubicBezTo>
                  <a:cubicBezTo>
                    <a:pt x="23" y="21"/>
                    <a:pt x="24" y="20"/>
                    <a:pt x="25" y="18"/>
                  </a:cubicBezTo>
                  <a:cubicBezTo>
                    <a:pt x="26" y="17"/>
                    <a:pt x="26" y="15"/>
                    <a:pt x="26" y="13"/>
                  </a:cubicBezTo>
                  <a:cubicBezTo>
                    <a:pt x="26" y="12"/>
                    <a:pt x="26" y="11"/>
                    <a:pt x="25" y="10"/>
                  </a:cubicBezTo>
                  <a:cubicBezTo>
                    <a:pt x="25" y="8"/>
                    <a:pt x="24" y="6"/>
                    <a:pt x="22" y="4"/>
                  </a:cubicBezTo>
                  <a:cubicBezTo>
                    <a:pt x="21" y="4"/>
                    <a:pt x="20" y="3"/>
                    <a:pt x="19" y="2"/>
                  </a:cubicBezTo>
                  <a:cubicBezTo>
                    <a:pt x="17" y="1"/>
                    <a:pt x="15" y="0"/>
                    <a:pt x="13" y="0"/>
                  </a:cubicBezTo>
                  <a:cubicBezTo>
                    <a:pt x="13" y="0"/>
                    <a:pt x="13"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4" name="Google Shape;4434;p32"/>
            <p:cNvSpPr/>
            <p:nvPr/>
          </p:nvSpPr>
          <p:spPr>
            <a:xfrm>
              <a:off x="7403558" y="4645552"/>
              <a:ext cx="47985" cy="38641"/>
            </a:xfrm>
            <a:custGeom>
              <a:avLst/>
              <a:gdLst/>
              <a:ahLst/>
              <a:cxnLst/>
              <a:rect l="l" t="t" r="r" b="b"/>
              <a:pathLst>
                <a:path w="53" h="42" extrusionOk="0">
                  <a:moveTo>
                    <a:pt x="27" y="0"/>
                  </a:moveTo>
                  <a:cubicBezTo>
                    <a:pt x="0" y="0"/>
                    <a:pt x="0" y="42"/>
                    <a:pt x="27" y="42"/>
                  </a:cubicBezTo>
                  <a:cubicBezTo>
                    <a:pt x="53" y="42"/>
                    <a:pt x="53" y="0"/>
                    <a:pt x="2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5" name="Google Shape;4435;p32"/>
            <p:cNvSpPr/>
            <p:nvPr/>
          </p:nvSpPr>
          <p:spPr>
            <a:xfrm>
              <a:off x="7356678" y="4538899"/>
              <a:ext cx="38682" cy="38641"/>
            </a:xfrm>
            <a:custGeom>
              <a:avLst/>
              <a:gdLst/>
              <a:ahLst/>
              <a:cxnLst/>
              <a:rect l="l" t="t" r="r" b="b"/>
              <a:pathLst>
                <a:path w="41" h="42" extrusionOk="0">
                  <a:moveTo>
                    <a:pt x="21" y="0"/>
                  </a:moveTo>
                  <a:cubicBezTo>
                    <a:pt x="21" y="0"/>
                    <a:pt x="21" y="0"/>
                    <a:pt x="21" y="0"/>
                  </a:cubicBezTo>
                  <a:cubicBezTo>
                    <a:pt x="19" y="0"/>
                    <a:pt x="17" y="1"/>
                    <a:pt x="15" y="1"/>
                  </a:cubicBezTo>
                  <a:cubicBezTo>
                    <a:pt x="14" y="1"/>
                    <a:pt x="12" y="2"/>
                    <a:pt x="11" y="3"/>
                  </a:cubicBezTo>
                  <a:cubicBezTo>
                    <a:pt x="8" y="4"/>
                    <a:pt x="6" y="6"/>
                    <a:pt x="5" y="8"/>
                  </a:cubicBezTo>
                  <a:cubicBezTo>
                    <a:pt x="3" y="10"/>
                    <a:pt x="2" y="12"/>
                    <a:pt x="1" y="15"/>
                  </a:cubicBezTo>
                  <a:cubicBezTo>
                    <a:pt x="1" y="17"/>
                    <a:pt x="0" y="20"/>
                    <a:pt x="1" y="22"/>
                  </a:cubicBezTo>
                  <a:cubicBezTo>
                    <a:pt x="1" y="25"/>
                    <a:pt x="1" y="28"/>
                    <a:pt x="2" y="30"/>
                  </a:cubicBezTo>
                  <a:cubicBezTo>
                    <a:pt x="3" y="32"/>
                    <a:pt x="5" y="34"/>
                    <a:pt x="7" y="36"/>
                  </a:cubicBezTo>
                  <a:cubicBezTo>
                    <a:pt x="8" y="38"/>
                    <a:pt x="10" y="40"/>
                    <a:pt x="13" y="40"/>
                  </a:cubicBezTo>
                  <a:cubicBezTo>
                    <a:pt x="15" y="42"/>
                    <a:pt x="17" y="42"/>
                    <a:pt x="20" y="42"/>
                  </a:cubicBezTo>
                  <a:cubicBezTo>
                    <a:pt x="20" y="42"/>
                    <a:pt x="20" y="42"/>
                    <a:pt x="21" y="42"/>
                  </a:cubicBezTo>
                  <a:cubicBezTo>
                    <a:pt x="26" y="42"/>
                    <a:pt x="31" y="40"/>
                    <a:pt x="35" y="36"/>
                  </a:cubicBezTo>
                  <a:cubicBezTo>
                    <a:pt x="36" y="35"/>
                    <a:pt x="37" y="34"/>
                    <a:pt x="38" y="32"/>
                  </a:cubicBezTo>
                  <a:cubicBezTo>
                    <a:pt x="40" y="29"/>
                    <a:pt x="40" y="26"/>
                    <a:pt x="40" y="22"/>
                  </a:cubicBezTo>
                  <a:cubicBezTo>
                    <a:pt x="41" y="20"/>
                    <a:pt x="40" y="17"/>
                    <a:pt x="40" y="15"/>
                  </a:cubicBezTo>
                  <a:cubicBezTo>
                    <a:pt x="39" y="13"/>
                    <a:pt x="38" y="12"/>
                    <a:pt x="38" y="10"/>
                  </a:cubicBezTo>
                  <a:cubicBezTo>
                    <a:pt x="37" y="8"/>
                    <a:pt x="35" y="6"/>
                    <a:pt x="33" y="4"/>
                  </a:cubicBezTo>
                  <a:cubicBezTo>
                    <a:pt x="31" y="3"/>
                    <a:pt x="30" y="2"/>
                    <a:pt x="28" y="2"/>
                  </a:cubicBezTo>
                  <a:cubicBezTo>
                    <a:pt x="26" y="1"/>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6" name="Google Shape;4436;p32"/>
            <p:cNvSpPr/>
            <p:nvPr/>
          </p:nvSpPr>
          <p:spPr>
            <a:xfrm>
              <a:off x="6257335" y="4595156"/>
              <a:ext cx="37481" cy="38641"/>
            </a:xfrm>
            <a:custGeom>
              <a:avLst/>
              <a:gdLst/>
              <a:ahLst/>
              <a:cxnLst/>
              <a:rect l="l" t="t" r="r" b="b"/>
              <a:pathLst>
                <a:path w="41" h="42" extrusionOk="0">
                  <a:moveTo>
                    <a:pt x="21" y="0"/>
                  </a:moveTo>
                  <a:cubicBezTo>
                    <a:pt x="21" y="0"/>
                    <a:pt x="21" y="0"/>
                    <a:pt x="20" y="0"/>
                  </a:cubicBezTo>
                  <a:cubicBezTo>
                    <a:pt x="19" y="0"/>
                    <a:pt x="17" y="0"/>
                    <a:pt x="15" y="0"/>
                  </a:cubicBezTo>
                  <a:cubicBezTo>
                    <a:pt x="14" y="1"/>
                    <a:pt x="12" y="2"/>
                    <a:pt x="10" y="2"/>
                  </a:cubicBezTo>
                  <a:cubicBezTo>
                    <a:pt x="8" y="4"/>
                    <a:pt x="6" y="5"/>
                    <a:pt x="5" y="7"/>
                  </a:cubicBezTo>
                  <a:cubicBezTo>
                    <a:pt x="3" y="9"/>
                    <a:pt x="2" y="12"/>
                    <a:pt x="1" y="14"/>
                  </a:cubicBezTo>
                  <a:cubicBezTo>
                    <a:pt x="1" y="17"/>
                    <a:pt x="0" y="19"/>
                    <a:pt x="1"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6" y="41"/>
                    <a:pt x="31" y="40"/>
                    <a:pt x="34" y="36"/>
                  </a:cubicBezTo>
                  <a:cubicBezTo>
                    <a:pt x="36" y="34"/>
                    <a:pt x="37" y="33"/>
                    <a:pt x="38" y="32"/>
                  </a:cubicBezTo>
                  <a:cubicBezTo>
                    <a:pt x="39" y="29"/>
                    <a:pt x="40" y="25"/>
                    <a:pt x="40" y="22"/>
                  </a:cubicBezTo>
                  <a:cubicBezTo>
                    <a:pt x="41" y="19"/>
                    <a:pt x="40" y="17"/>
                    <a:pt x="40" y="14"/>
                  </a:cubicBezTo>
                  <a:cubicBezTo>
                    <a:pt x="39" y="13"/>
                    <a:pt x="38" y="11"/>
                    <a:pt x="38" y="9"/>
                  </a:cubicBezTo>
                  <a:cubicBezTo>
                    <a:pt x="36" y="7"/>
                    <a:pt x="35" y="5"/>
                    <a:pt x="33" y="4"/>
                  </a:cubicBezTo>
                  <a:cubicBezTo>
                    <a:pt x="31" y="3"/>
                    <a:pt x="30" y="2"/>
                    <a:pt x="28" y="1"/>
                  </a:cubicBezTo>
                  <a:cubicBezTo>
                    <a:pt x="26" y="0"/>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7" name="Google Shape;4437;p32"/>
            <p:cNvSpPr/>
            <p:nvPr/>
          </p:nvSpPr>
          <p:spPr>
            <a:xfrm>
              <a:off x="6976948" y="4299810"/>
              <a:ext cx="41006" cy="36338"/>
            </a:xfrm>
            <a:custGeom>
              <a:avLst/>
              <a:gdLst/>
              <a:ahLst/>
              <a:cxnLst/>
              <a:rect l="l" t="t" r="r" b="b"/>
              <a:pathLst>
                <a:path w="45" h="39" extrusionOk="0">
                  <a:moveTo>
                    <a:pt x="22" y="0"/>
                  </a:moveTo>
                  <a:cubicBezTo>
                    <a:pt x="19" y="0"/>
                    <a:pt x="17" y="1"/>
                    <a:pt x="14" y="1"/>
                  </a:cubicBezTo>
                  <a:cubicBezTo>
                    <a:pt x="12" y="2"/>
                    <a:pt x="11" y="3"/>
                    <a:pt x="9" y="3"/>
                  </a:cubicBezTo>
                  <a:cubicBezTo>
                    <a:pt x="7" y="4"/>
                    <a:pt x="5" y="6"/>
                    <a:pt x="4" y="8"/>
                  </a:cubicBezTo>
                  <a:cubicBezTo>
                    <a:pt x="2" y="11"/>
                    <a:pt x="0" y="16"/>
                    <a:pt x="0" y="20"/>
                  </a:cubicBezTo>
                  <a:cubicBezTo>
                    <a:pt x="0" y="23"/>
                    <a:pt x="1" y="26"/>
                    <a:pt x="3" y="29"/>
                  </a:cubicBezTo>
                  <a:cubicBezTo>
                    <a:pt x="5" y="33"/>
                    <a:pt x="10" y="37"/>
                    <a:pt x="14" y="38"/>
                  </a:cubicBezTo>
                  <a:cubicBezTo>
                    <a:pt x="17" y="39"/>
                    <a:pt x="19" y="39"/>
                    <a:pt x="22" y="39"/>
                  </a:cubicBezTo>
                  <a:cubicBezTo>
                    <a:pt x="24" y="39"/>
                    <a:pt x="27" y="39"/>
                    <a:pt x="30" y="38"/>
                  </a:cubicBezTo>
                  <a:cubicBezTo>
                    <a:pt x="34" y="36"/>
                    <a:pt x="38" y="34"/>
                    <a:pt x="41" y="31"/>
                  </a:cubicBezTo>
                  <a:cubicBezTo>
                    <a:pt x="43" y="28"/>
                    <a:pt x="45" y="24"/>
                    <a:pt x="45" y="20"/>
                  </a:cubicBezTo>
                  <a:cubicBezTo>
                    <a:pt x="44" y="11"/>
                    <a:pt x="38" y="5"/>
                    <a:pt x="30" y="2"/>
                  </a:cubicBezTo>
                  <a:cubicBezTo>
                    <a:pt x="28" y="1"/>
                    <a:pt x="26" y="1"/>
                    <a:pt x="24" y="1"/>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8" name="Google Shape;4438;p32"/>
            <p:cNvSpPr/>
            <p:nvPr/>
          </p:nvSpPr>
          <p:spPr>
            <a:xfrm>
              <a:off x="6668710" y="4690088"/>
              <a:ext cx="41006" cy="35195"/>
            </a:xfrm>
            <a:custGeom>
              <a:avLst/>
              <a:gdLst/>
              <a:ahLst/>
              <a:cxnLst/>
              <a:rect l="l" t="t" r="r" b="b"/>
              <a:pathLst>
                <a:path w="45" h="39" extrusionOk="0">
                  <a:moveTo>
                    <a:pt x="22" y="0"/>
                  </a:moveTo>
                  <a:cubicBezTo>
                    <a:pt x="19" y="0"/>
                    <a:pt x="17" y="0"/>
                    <a:pt x="14" y="1"/>
                  </a:cubicBezTo>
                  <a:cubicBezTo>
                    <a:pt x="12" y="1"/>
                    <a:pt x="11" y="2"/>
                    <a:pt x="9" y="3"/>
                  </a:cubicBezTo>
                  <a:cubicBezTo>
                    <a:pt x="7" y="4"/>
                    <a:pt x="5" y="5"/>
                    <a:pt x="4" y="7"/>
                  </a:cubicBezTo>
                  <a:cubicBezTo>
                    <a:pt x="2" y="11"/>
                    <a:pt x="0" y="15"/>
                    <a:pt x="0" y="19"/>
                  </a:cubicBezTo>
                  <a:cubicBezTo>
                    <a:pt x="0" y="22"/>
                    <a:pt x="1" y="26"/>
                    <a:pt x="3" y="29"/>
                  </a:cubicBezTo>
                  <a:cubicBezTo>
                    <a:pt x="5" y="32"/>
                    <a:pt x="10" y="37"/>
                    <a:pt x="14" y="37"/>
                  </a:cubicBezTo>
                  <a:cubicBezTo>
                    <a:pt x="17" y="38"/>
                    <a:pt x="19" y="39"/>
                    <a:pt x="22" y="39"/>
                  </a:cubicBezTo>
                  <a:cubicBezTo>
                    <a:pt x="24" y="39"/>
                    <a:pt x="27" y="38"/>
                    <a:pt x="30" y="37"/>
                  </a:cubicBezTo>
                  <a:cubicBezTo>
                    <a:pt x="34" y="36"/>
                    <a:pt x="38" y="34"/>
                    <a:pt x="40" y="30"/>
                  </a:cubicBezTo>
                  <a:cubicBezTo>
                    <a:pt x="43" y="27"/>
                    <a:pt x="45" y="23"/>
                    <a:pt x="45" y="19"/>
                  </a:cubicBezTo>
                  <a:cubicBezTo>
                    <a:pt x="44" y="10"/>
                    <a:pt x="38" y="4"/>
                    <a:pt x="30" y="1"/>
                  </a:cubicBezTo>
                  <a:cubicBezTo>
                    <a:pt x="28" y="0"/>
                    <a:pt x="26" y="0"/>
                    <a:pt x="24" y="0"/>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9" name="Google Shape;4439;p32"/>
            <p:cNvSpPr/>
            <p:nvPr/>
          </p:nvSpPr>
          <p:spPr>
            <a:xfrm>
              <a:off x="7062504" y="4315046"/>
              <a:ext cx="2574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0" name="Google Shape;4440;p32"/>
            <p:cNvSpPr/>
            <p:nvPr/>
          </p:nvSpPr>
          <p:spPr>
            <a:xfrm>
              <a:off x="6805835" y="4345518"/>
              <a:ext cx="25790" cy="21096"/>
            </a:xfrm>
            <a:custGeom>
              <a:avLst/>
              <a:gdLst/>
              <a:ahLst/>
              <a:cxnLst/>
              <a:rect l="l" t="t" r="r" b="b"/>
              <a:pathLst>
                <a:path w="27" h="24" extrusionOk="0">
                  <a:moveTo>
                    <a:pt x="15" y="0"/>
                  </a:moveTo>
                  <a:cubicBezTo>
                    <a:pt x="15" y="0"/>
                    <a:pt x="15" y="0"/>
                    <a:pt x="15" y="0"/>
                  </a:cubicBezTo>
                  <a:cubicBezTo>
                    <a:pt x="12" y="0"/>
                    <a:pt x="10" y="1"/>
                    <a:pt x="8" y="2"/>
                  </a:cubicBezTo>
                  <a:cubicBezTo>
                    <a:pt x="8" y="2"/>
                    <a:pt x="7" y="2"/>
                    <a:pt x="7" y="3"/>
                  </a:cubicBezTo>
                  <a:cubicBezTo>
                    <a:pt x="0" y="6"/>
                    <a:pt x="0" y="18"/>
                    <a:pt x="7" y="22"/>
                  </a:cubicBezTo>
                  <a:cubicBezTo>
                    <a:pt x="9" y="23"/>
                    <a:pt x="12" y="24"/>
                    <a:pt x="15" y="24"/>
                  </a:cubicBezTo>
                  <a:cubicBezTo>
                    <a:pt x="15" y="24"/>
                    <a:pt x="15" y="24"/>
                    <a:pt x="15" y="24"/>
                  </a:cubicBezTo>
                  <a:cubicBezTo>
                    <a:pt x="18" y="24"/>
                    <a:pt x="22" y="22"/>
                    <a:pt x="24" y="19"/>
                  </a:cubicBezTo>
                  <a:cubicBezTo>
                    <a:pt x="26" y="17"/>
                    <a:pt x="27" y="15"/>
                    <a:pt x="27" y="12"/>
                  </a:cubicBezTo>
                  <a:cubicBezTo>
                    <a:pt x="27" y="9"/>
                    <a:pt x="26" y="7"/>
                    <a:pt x="24" y="5"/>
                  </a:cubicBezTo>
                  <a:cubicBezTo>
                    <a:pt x="22" y="2"/>
                    <a:pt x="19"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1" name="Google Shape;4441;p32"/>
            <p:cNvSpPr/>
            <p:nvPr/>
          </p:nvSpPr>
          <p:spPr>
            <a:xfrm>
              <a:off x="6076846" y="4363098"/>
              <a:ext cx="32804" cy="26936"/>
            </a:xfrm>
            <a:custGeom>
              <a:avLst/>
              <a:gdLst/>
              <a:ahLst/>
              <a:cxnLst/>
              <a:rect l="l" t="t" r="r" b="b"/>
              <a:pathLst>
                <a:path w="36" h="29" extrusionOk="0">
                  <a:moveTo>
                    <a:pt x="19" y="0"/>
                  </a:moveTo>
                  <a:cubicBezTo>
                    <a:pt x="13" y="0"/>
                    <a:pt x="9" y="3"/>
                    <a:pt x="5" y="7"/>
                  </a:cubicBezTo>
                  <a:cubicBezTo>
                    <a:pt x="0" y="13"/>
                    <a:pt x="0" y="22"/>
                    <a:pt x="8" y="26"/>
                  </a:cubicBezTo>
                  <a:cubicBezTo>
                    <a:pt x="9" y="27"/>
                    <a:pt x="11" y="28"/>
                    <a:pt x="13" y="28"/>
                  </a:cubicBezTo>
                  <a:cubicBezTo>
                    <a:pt x="15" y="29"/>
                    <a:pt x="16" y="29"/>
                    <a:pt x="17" y="29"/>
                  </a:cubicBezTo>
                  <a:cubicBezTo>
                    <a:pt x="20" y="29"/>
                    <a:pt x="23" y="28"/>
                    <a:pt x="25" y="27"/>
                  </a:cubicBezTo>
                  <a:cubicBezTo>
                    <a:pt x="28" y="26"/>
                    <a:pt x="29" y="25"/>
                    <a:pt x="31" y="23"/>
                  </a:cubicBezTo>
                  <a:cubicBezTo>
                    <a:pt x="33" y="22"/>
                    <a:pt x="34" y="20"/>
                    <a:pt x="35" y="18"/>
                  </a:cubicBezTo>
                  <a:cubicBezTo>
                    <a:pt x="34" y="18"/>
                    <a:pt x="34" y="18"/>
                    <a:pt x="34" y="18"/>
                  </a:cubicBezTo>
                  <a:cubicBezTo>
                    <a:pt x="34" y="18"/>
                    <a:pt x="34" y="18"/>
                    <a:pt x="35" y="17"/>
                  </a:cubicBezTo>
                  <a:cubicBezTo>
                    <a:pt x="36" y="14"/>
                    <a:pt x="36" y="9"/>
                    <a:pt x="33" y="7"/>
                  </a:cubicBezTo>
                  <a:cubicBezTo>
                    <a:pt x="33" y="7"/>
                    <a:pt x="33" y="7"/>
                    <a:pt x="33" y="6"/>
                  </a:cubicBezTo>
                  <a:cubicBezTo>
                    <a:pt x="32" y="5"/>
                    <a:pt x="30" y="3"/>
                    <a:pt x="28" y="2"/>
                  </a:cubicBezTo>
                  <a:cubicBezTo>
                    <a:pt x="26"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2" name="Google Shape;4442;p32"/>
            <p:cNvSpPr/>
            <p:nvPr/>
          </p:nvSpPr>
          <p:spPr>
            <a:xfrm>
              <a:off x="7623896" y="442638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3" name="Google Shape;4443;p32"/>
            <p:cNvSpPr/>
            <p:nvPr/>
          </p:nvSpPr>
          <p:spPr>
            <a:xfrm>
              <a:off x="6930068" y="4590468"/>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4" name="Google Shape;4444;p32"/>
            <p:cNvSpPr/>
            <p:nvPr/>
          </p:nvSpPr>
          <p:spPr>
            <a:xfrm>
              <a:off x="7626240" y="4486159"/>
              <a:ext cx="37481" cy="37504"/>
            </a:xfrm>
            <a:custGeom>
              <a:avLst/>
              <a:gdLst/>
              <a:ahLst/>
              <a:cxnLst/>
              <a:rect l="l" t="t" r="r" b="b"/>
              <a:pathLst>
                <a:path w="41" h="40" extrusionOk="0">
                  <a:moveTo>
                    <a:pt x="20" y="0"/>
                  </a:moveTo>
                  <a:cubicBezTo>
                    <a:pt x="19" y="0"/>
                    <a:pt x="18" y="0"/>
                    <a:pt x="18" y="0"/>
                  </a:cubicBezTo>
                  <a:cubicBezTo>
                    <a:pt x="16" y="0"/>
                    <a:pt x="14" y="1"/>
                    <a:pt x="13" y="2"/>
                  </a:cubicBezTo>
                  <a:cubicBezTo>
                    <a:pt x="11" y="2"/>
                    <a:pt x="9" y="3"/>
                    <a:pt x="8" y="4"/>
                  </a:cubicBezTo>
                  <a:cubicBezTo>
                    <a:pt x="7" y="5"/>
                    <a:pt x="7" y="5"/>
                    <a:pt x="6" y="6"/>
                  </a:cubicBezTo>
                  <a:cubicBezTo>
                    <a:pt x="4" y="8"/>
                    <a:pt x="3" y="10"/>
                    <a:pt x="2" y="13"/>
                  </a:cubicBezTo>
                  <a:cubicBezTo>
                    <a:pt x="1" y="15"/>
                    <a:pt x="0" y="17"/>
                    <a:pt x="0" y="20"/>
                  </a:cubicBezTo>
                  <a:cubicBezTo>
                    <a:pt x="0" y="22"/>
                    <a:pt x="1" y="24"/>
                    <a:pt x="1" y="25"/>
                  </a:cubicBezTo>
                  <a:cubicBezTo>
                    <a:pt x="2" y="29"/>
                    <a:pt x="3" y="32"/>
                    <a:pt x="6" y="34"/>
                  </a:cubicBezTo>
                  <a:cubicBezTo>
                    <a:pt x="6" y="34"/>
                    <a:pt x="6" y="34"/>
                    <a:pt x="6" y="34"/>
                  </a:cubicBezTo>
                  <a:cubicBezTo>
                    <a:pt x="7" y="35"/>
                    <a:pt x="9" y="36"/>
                    <a:pt x="10" y="37"/>
                  </a:cubicBezTo>
                  <a:cubicBezTo>
                    <a:pt x="12" y="38"/>
                    <a:pt x="13" y="39"/>
                    <a:pt x="15" y="39"/>
                  </a:cubicBezTo>
                  <a:cubicBezTo>
                    <a:pt x="17" y="40"/>
                    <a:pt x="18" y="40"/>
                    <a:pt x="20" y="40"/>
                  </a:cubicBezTo>
                  <a:cubicBezTo>
                    <a:pt x="22" y="40"/>
                    <a:pt x="24" y="40"/>
                    <a:pt x="26" y="39"/>
                  </a:cubicBezTo>
                  <a:cubicBezTo>
                    <a:pt x="29" y="39"/>
                    <a:pt x="30" y="38"/>
                    <a:pt x="33" y="36"/>
                  </a:cubicBezTo>
                  <a:cubicBezTo>
                    <a:pt x="34" y="35"/>
                    <a:pt x="35" y="34"/>
                    <a:pt x="36" y="33"/>
                  </a:cubicBezTo>
                  <a:cubicBezTo>
                    <a:pt x="37" y="32"/>
                    <a:pt x="39" y="30"/>
                    <a:pt x="39" y="27"/>
                  </a:cubicBezTo>
                  <a:cubicBezTo>
                    <a:pt x="41" y="25"/>
                    <a:pt x="41" y="23"/>
                    <a:pt x="41" y="20"/>
                  </a:cubicBezTo>
                  <a:cubicBezTo>
                    <a:pt x="41" y="18"/>
                    <a:pt x="41" y="17"/>
                    <a:pt x="40" y="15"/>
                  </a:cubicBezTo>
                  <a:cubicBezTo>
                    <a:pt x="40" y="12"/>
                    <a:pt x="38" y="9"/>
                    <a:pt x="36" y="7"/>
                  </a:cubicBezTo>
                  <a:cubicBezTo>
                    <a:pt x="35" y="6"/>
                    <a:pt x="34" y="5"/>
                    <a:pt x="33" y="4"/>
                  </a:cubicBezTo>
                  <a:cubicBezTo>
                    <a:pt x="31" y="3"/>
                    <a:pt x="30" y="2"/>
                    <a:pt x="28" y="2"/>
                  </a:cubicBezTo>
                  <a:cubicBezTo>
                    <a:pt x="27" y="1"/>
                    <a:pt x="27" y="1"/>
                    <a:pt x="26" y="1"/>
                  </a:cubicBezTo>
                  <a:cubicBezTo>
                    <a:pt x="25"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5" name="Google Shape;4445;p32"/>
            <p:cNvSpPr/>
            <p:nvPr/>
          </p:nvSpPr>
          <p:spPr>
            <a:xfrm>
              <a:off x="7834857" y="44486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6" name="Google Shape;4446;p32"/>
            <p:cNvSpPr/>
            <p:nvPr/>
          </p:nvSpPr>
          <p:spPr>
            <a:xfrm>
              <a:off x="6647614" y="45072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7" name="Google Shape;4447;p32"/>
            <p:cNvSpPr/>
            <p:nvPr/>
          </p:nvSpPr>
          <p:spPr>
            <a:xfrm>
              <a:off x="7689528" y="4622112"/>
              <a:ext cx="31679" cy="29347"/>
            </a:xfrm>
            <a:custGeom>
              <a:avLst/>
              <a:gdLst/>
              <a:ahLst/>
              <a:cxnLst/>
              <a:rect l="l" t="t" r="r" b="b"/>
              <a:pathLst>
                <a:path w="34" h="32" extrusionOk="0">
                  <a:moveTo>
                    <a:pt x="16" y="0"/>
                  </a:moveTo>
                  <a:cubicBezTo>
                    <a:pt x="14" y="0"/>
                    <a:pt x="11" y="0"/>
                    <a:pt x="9" y="2"/>
                  </a:cubicBezTo>
                  <a:cubicBezTo>
                    <a:pt x="6" y="4"/>
                    <a:pt x="4" y="5"/>
                    <a:pt x="3" y="8"/>
                  </a:cubicBezTo>
                  <a:cubicBezTo>
                    <a:pt x="1" y="10"/>
                    <a:pt x="0" y="13"/>
                    <a:pt x="0" y="16"/>
                  </a:cubicBezTo>
                  <a:cubicBezTo>
                    <a:pt x="0" y="19"/>
                    <a:pt x="1" y="22"/>
                    <a:pt x="3" y="24"/>
                  </a:cubicBezTo>
                  <a:cubicBezTo>
                    <a:pt x="4" y="26"/>
                    <a:pt x="5" y="28"/>
                    <a:pt x="7" y="29"/>
                  </a:cubicBezTo>
                  <a:cubicBezTo>
                    <a:pt x="8" y="30"/>
                    <a:pt x="10" y="31"/>
                    <a:pt x="12" y="32"/>
                  </a:cubicBezTo>
                  <a:cubicBezTo>
                    <a:pt x="14" y="32"/>
                    <a:pt x="15" y="32"/>
                    <a:pt x="17" y="32"/>
                  </a:cubicBezTo>
                  <a:cubicBezTo>
                    <a:pt x="18" y="32"/>
                    <a:pt x="20" y="32"/>
                    <a:pt x="21" y="32"/>
                  </a:cubicBezTo>
                  <a:cubicBezTo>
                    <a:pt x="23" y="32"/>
                    <a:pt x="24" y="31"/>
                    <a:pt x="26" y="30"/>
                  </a:cubicBezTo>
                  <a:cubicBezTo>
                    <a:pt x="26" y="30"/>
                    <a:pt x="26" y="30"/>
                    <a:pt x="26" y="30"/>
                  </a:cubicBezTo>
                  <a:cubicBezTo>
                    <a:pt x="27" y="29"/>
                    <a:pt x="28" y="28"/>
                    <a:pt x="29" y="28"/>
                  </a:cubicBezTo>
                  <a:cubicBezTo>
                    <a:pt x="31" y="26"/>
                    <a:pt x="32" y="25"/>
                    <a:pt x="32" y="23"/>
                  </a:cubicBezTo>
                  <a:cubicBezTo>
                    <a:pt x="33" y="22"/>
                    <a:pt x="33" y="20"/>
                    <a:pt x="33" y="19"/>
                  </a:cubicBezTo>
                  <a:cubicBezTo>
                    <a:pt x="34" y="17"/>
                    <a:pt x="34" y="15"/>
                    <a:pt x="33" y="13"/>
                  </a:cubicBezTo>
                  <a:cubicBezTo>
                    <a:pt x="33" y="11"/>
                    <a:pt x="32" y="10"/>
                    <a:pt x="31" y="8"/>
                  </a:cubicBezTo>
                  <a:cubicBezTo>
                    <a:pt x="30" y="6"/>
                    <a:pt x="28" y="4"/>
                    <a:pt x="27" y="3"/>
                  </a:cubicBezTo>
                  <a:cubicBezTo>
                    <a:pt x="25" y="2"/>
                    <a:pt x="23" y="1"/>
                    <a:pt x="21" y="0"/>
                  </a:cubicBezTo>
                  <a:cubicBezTo>
                    <a:pt x="20"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8" name="Google Shape;4448;p32"/>
            <p:cNvSpPr/>
            <p:nvPr/>
          </p:nvSpPr>
          <p:spPr>
            <a:xfrm>
              <a:off x="7246509" y="4393571"/>
              <a:ext cx="26936" cy="28128"/>
            </a:xfrm>
            <a:custGeom>
              <a:avLst/>
              <a:gdLst/>
              <a:ahLst/>
              <a:cxnLst/>
              <a:rect l="l" t="t" r="r" b="b"/>
              <a:pathLst>
                <a:path w="29" h="30" extrusionOk="0">
                  <a:moveTo>
                    <a:pt x="18" y="0"/>
                  </a:moveTo>
                  <a:cubicBezTo>
                    <a:pt x="16" y="0"/>
                    <a:pt x="14" y="0"/>
                    <a:pt x="13" y="1"/>
                  </a:cubicBezTo>
                  <a:cubicBezTo>
                    <a:pt x="12" y="2"/>
                    <a:pt x="10" y="3"/>
                    <a:pt x="9" y="4"/>
                  </a:cubicBezTo>
                  <a:cubicBezTo>
                    <a:pt x="7" y="5"/>
                    <a:pt x="5" y="7"/>
                    <a:pt x="4" y="9"/>
                  </a:cubicBezTo>
                  <a:cubicBezTo>
                    <a:pt x="3" y="10"/>
                    <a:pt x="3" y="11"/>
                    <a:pt x="3" y="11"/>
                  </a:cubicBezTo>
                  <a:cubicBezTo>
                    <a:pt x="1" y="14"/>
                    <a:pt x="0" y="18"/>
                    <a:pt x="1" y="21"/>
                  </a:cubicBezTo>
                  <a:cubicBezTo>
                    <a:pt x="2" y="24"/>
                    <a:pt x="4" y="26"/>
                    <a:pt x="6" y="27"/>
                  </a:cubicBezTo>
                  <a:cubicBezTo>
                    <a:pt x="8" y="29"/>
                    <a:pt x="11" y="30"/>
                    <a:pt x="13" y="30"/>
                  </a:cubicBezTo>
                  <a:cubicBezTo>
                    <a:pt x="17" y="30"/>
                    <a:pt x="20" y="29"/>
                    <a:pt x="22" y="26"/>
                  </a:cubicBezTo>
                  <a:cubicBezTo>
                    <a:pt x="25" y="24"/>
                    <a:pt x="27" y="22"/>
                    <a:pt x="28" y="18"/>
                  </a:cubicBezTo>
                  <a:cubicBezTo>
                    <a:pt x="28" y="16"/>
                    <a:pt x="28" y="15"/>
                    <a:pt x="29" y="13"/>
                  </a:cubicBezTo>
                  <a:cubicBezTo>
                    <a:pt x="29" y="9"/>
                    <a:pt x="28" y="5"/>
                    <a:pt x="25"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9" name="Google Shape;4449;p32"/>
            <p:cNvSpPr/>
            <p:nvPr/>
          </p:nvSpPr>
          <p:spPr>
            <a:xfrm>
              <a:off x="5249409" y="4489675"/>
              <a:ext cx="37504" cy="36332"/>
            </a:xfrm>
            <a:custGeom>
              <a:avLst/>
              <a:gdLst/>
              <a:ahLst/>
              <a:cxnLst/>
              <a:rect l="l" t="t" r="r" b="b"/>
              <a:pathLst>
                <a:path w="40" h="40" extrusionOk="0">
                  <a:moveTo>
                    <a:pt x="19" y="0"/>
                  </a:moveTo>
                  <a:cubicBezTo>
                    <a:pt x="17" y="0"/>
                    <a:pt x="14" y="1"/>
                    <a:pt x="12" y="2"/>
                  </a:cubicBezTo>
                  <a:cubicBezTo>
                    <a:pt x="10" y="3"/>
                    <a:pt x="8" y="4"/>
                    <a:pt x="6" y="6"/>
                  </a:cubicBezTo>
                  <a:cubicBezTo>
                    <a:pt x="4" y="8"/>
                    <a:pt x="2" y="10"/>
                    <a:pt x="2" y="12"/>
                  </a:cubicBezTo>
                  <a:cubicBezTo>
                    <a:pt x="0" y="15"/>
                    <a:pt x="0" y="17"/>
                    <a:pt x="0" y="20"/>
                  </a:cubicBezTo>
                  <a:cubicBezTo>
                    <a:pt x="0" y="22"/>
                    <a:pt x="0" y="24"/>
                    <a:pt x="1" y="25"/>
                  </a:cubicBezTo>
                  <a:cubicBezTo>
                    <a:pt x="2" y="29"/>
                    <a:pt x="3" y="32"/>
                    <a:pt x="6" y="34"/>
                  </a:cubicBezTo>
                  <a:cubicBezTo>
                    <a:pt x="7" y="35"/>
                    <a:pt x="8" y="36"/>
                    <a:pt x="10" y="37"/>
                  </a:cubicBezTo>
                  <a:cubicBezTo>
                    <a:pt x="13" y="39"/>
                    <a:pt x="16" y="40"/>
                    <a:pt x="20" y="40"/>
                  </a:cubicBezTo>
                  <a:cubicBezTo>
                    <a:pt x="20" y="40"/>
                    <a:pt x="20" y="40"/>
                    <a:pt x="21" y="40"/>
                  </a:cubicBezTo>
                  <a:cubicBezTo>
                    <a:pt x="23" y="40"/>
                    <a:pt x="25" y="40"/>
                    <a:pt x="28" y="38"/>
                  </a:cubicBezTo>
                  <a:cubicBezTo>
                    <a:pt x="30" y="38"/>
                    <a:pt x="32" y="36"/>
                    <a:pt x="34" y="34"/>
                  </a:cubicBezTo>
                  <a:cubicBezTo>
                    <a:pt x="36" y="32"/>
                    <a:pt x="37" y="30"/>
                    <a:pt x="38" y="28"/>
                  </a:cubicBezTo>
                  <a:cubicBezTo>
                    <a:pt x="39" y="25"/>
                    <a:pt x="40" y="23"/>
                    <a:pt x="40" y="20"/>
                  </a:cubicBezTo>
                  <a:cubicBezTo>
                    <a:pt x="40" y="18"/>
                    <a:pt x="39" y="16"/>
                    <a:pt x="39" y="15"/>
                  </a:cubicBezTo>
                  <a:cubicBezTo>
                    <a:pt x="38" y="11"/>
                    <a:pt x="37" y="8"/>
                    <a:pt x="34" y="6"/>
                  </a:cubicBezTo>
                  <a:cubicBezTo>
                    <a:pt x="33" y="5"/>
                    <a:pt x="31" y="4"/>
                    <a:pt x="30" y="3"/>
                  </a:cubicBezTo>
                  <a:cubicBezTo>
                    <a:pt x="27" y="1"/>
                    <a:pt x="24" y="0"/>
                    <a:pt x="20" y="0"/>
                  </a:cubicBezTo>
                  <a:cubicBezTo>
                    <a:pt x="20"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0" name="Google Shape;4450;p32"/>
            <p:cNvSpPr/>
            <p:nvPr/>
          </p:nvSpPr>
          <p:spPr>
            <a:xfrm>
              <a:off x="5448650" y="4617424"/>
              <a:ext cx="26985" cy="24603"/>
            </a:xfrm>
            <a:custGeom>
              <a:avLst/>
              <a:gdLst/>
              <a:ahLst/>
              <a:cxnLst/>
              <a:rect l="l" t="t" r="r" b="b"/>
              <a:pathLst>
                <a:path w="30" h="27" extrusionOk="0">
                  <a:moveTo>
                    <a:pt x="13" y="0"/>
                  </a:moveTo>
                  <a:cubicBezTo>
                    <a:pt x="10" y="0"/>
                    <a:pt x="6" y="1"/>
                    <a:pt x="4" y="4"/>
                  </a:cubicBezTo>
                  <a:cubicBezTo>
                    <a:pt x="1" y="7"/>
                    <a:pt x="0" y="10"/>
                    <a:pt x="0" y="14"/>
                  </a:cubicBezTo>
                  <a:cubicBezTo>
                    <a:pt x="0" y="17"/>
                    <a:pt x="1" y="21"/>
                    <a:pt x="4" y="23"/>
                  </a:cubicBezTo>
                  <a:cubicBezTo>
                    <a:pt x="6" y="26"/>
                    <a:pt x="10" y="27"/>
                    <a:pt x="13" y="27"/>
                  </a:cubicBezTo>
                  <a:cubicBezTo>
                    <a:pt x="14" y="27"/>
                    <a:pt x="16" y="27"/>
                    <a:pt x="17" y="27"/>
                  </a:cubicBezTo>
                  <a:cubicBezTo>
                    <a:pt x="18" y="26"/>
                    <a:pt x="20" y="26"/>
                    <a:pt x="21" y="26"/>
                  </a:cubicBezTo>
                  <a:cubicBezTo>
                    <a:pt x="24" y="24"/>
                    <a:pt x="24" y="24"/>
                    <a:pt x="24" y="24"/>
                  </a:cubicBezTo>
                  <a:cubicBezTo>
                    <a:pt x="25" y="24"/>
                    <a:pt x="27" y="23"/>
                    <a:pt x="27" y="21"/>
                  </a:cubicBezTo>
                  <a:cubicBezTo>
                    <a:pt x="29" y="19"/>
                    <a:pt x="30" y="16"/>
                    <a:pt x="30" y="14"/>
                  </a:cubicBezTo>
                  <a:cubicBezTo>
                    <a:pt x="30" y="11"/>
                    <a:pt x="29" y="9"/>
                    <a:pt x="28" y="7"/>
                  </a:cubicBezTo>
                  <a:cubicBezTo>
                    <a:pt x="27" y="5"/>
                    <a:pt x="24" y="2"/>
                    <a:pt x="21" y="2"/>
                  </a:cubicBezTo>
                  <a:cubicBezTo>
                    <a:pt x="20" y="1"/>
                    <a:pt x="18" y="1"/>
                    <a:pt x="17" y="1"/>
                  </a:cubicBezTo>
                  <a:cubicBezTo>
                    <a:pt x="16" y="0"/>
                    <a:pt x="14"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1" name="Google Shape;4451;p32"/>
            <p:cNvSpPr/>
            <p:nvPr/>
          </p:nvSpPr>
          <p:spPr>
            <a:xfrm>
              <a:off x="5559991" y="4356066"/>
              <a:ext cx="29297" cy="18752"/>
            </a:xfrm>
            <a:custGeom>
              <a:avLst/>
              <a:gdLst/>
              <a:ahLst/>
              <a:cxnLst/>
              <a:rect l="l" t="t" r="r" b="b"/>
              <a:pathLst>
                <a:path w="33" h="20" extrusionOk="0">
                  <a:moveTo>
                    <a:pt x="21" y="0"/>
                  </a:moveTo>
                  <a:cubicBezTo>
                    <a:pt x="20" y="0"/>
                    <a:pt x="18" y="0"/>
                    <a:pt x="16" y="1"/>
                  </a:cubicBezTo>
                  <a:cubicBezTo>
                    <a:pt x="15" y="1"/>
                    <a:pt x="14" y="2"/>
                    <a:pt x="12" y="3"/>
                  </a:cubicBezTo>
                  <a:cubicBezTo>
                    <a:pt x="12" y="3"/>
                    <a:pt x="11" y="4"/>
                    <a:pt x="11" y="4"/>
                  </a:cubicBezTo>
                  <a:cubicBezTo>
                    <a:pt x="11" y="4"/>
                    <a:pt x="11" y="4"/>
                    <a:pt x="11" y="4"/>
                  </a:cubicBezTo>
                  <a:cubicBezTo>
                    <a:pt x="10" y="5"/>
                    <a:pt x="8" y="6"/>
                    <a:pt x="7" y="6"/>
                  </a:cubicBezTo>
                  <a:cubicBezTo>
                    <a:pt x="0" y="9"/>
                    <a:pt x="3" y="19"/>
                    <a:pt x="10" y="19"/>
                  </a:cubicBezTo>
                  <a:cubicBezTo>
                    <a:pt x="10" y="19"/>
                    <a:pt x="10" y="19"/>
                    <a:pt x="10" y="19"/>
                  </a:cubicBezTo>
                  <a:cubicBezTo>
                    <a:pt x="12" y="19"/>
                    <a:pt x="14" y="19"/>
                    <a:pt x="16" y="19"/>
                  </a:cubicBezTo>
                  <a:cubicBezTo>
                    <a:pt x="16" y="19"/>
                    <a:pt x="16" y="19"/>
                    <a:pt x="16" y="19"/>
                  </a:cubicBezTo>
                  <a:cubicBezTo>
                    <a:pt x="14" y="19"/>
                    <a:pt x="16" y="19"/>
                    <a:pt x="17" y="19"/>
                  </a:cubicBezTo>
                  <a:cubicBezTo>
                    <a:pt x="18" y="19"/>
                    <a:pt x="19" y="20"/>
                    <a:pt x="20" y="20"/>
                  </a:cubicBezTo>
                  <a:cubicBezTo>
                    <a:pt x="21" y="20"/>
                    <a:pt x="21" y="20"/>
                    <a:pt x="21" y="20"/>
                  </a:cubicBezTo>
                  <a:cubicBezTo>
                    <a:pt x="27" y="19"/>
                    <a:pt x="33" y="14"/>
                    <a:pt x="31" y="7"/>
                  </a:cubicBezTo>
                  <a:cubicBezTo>
                    <a:pt x="30" y="4"/>
                    <a:pt x="28" y="2"/>
                    <a:pt x="26" y="1"/>
                  </a:cubicBezTo>
                  <a:cubicBezTo>
                    <a:pt x="25"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2" name="Google Shape;4452;p32"/>
            <p:cNvSpPr/>
            <p:nvPr/>
          </p:nvSpPr>
          <p:spPr>
            <a:xfrm>
              <a:off x="5725244" y="4407635"/>
              <a:ext cx="34041" cy="32804"/>
            </a:xfrm>
            <a:custGeom>
              <a:avLst/>
              <a:gdLst/>
              <a:ahLst/>
              <a:cxnLst/>
              <a:rect l="l" t="t" r="r" b="b"/>
              <a:pathLst>
                <a:path w="37" h="36" extrusionOk="0">
                  <a:moveTo>
                    <a:pt x="19" y="0"/>
                  </a:moveTo>
                  <a:cubicBezTo>
                    <a:pt x="14" y="0"/>
                    <a:pt x="10" y="2"/>
                    <a:pt x="6" y="5"/>
                  </a:cubicBezTo>
                  <a:cubicBezTo>
                    <a:pt x="2" y="10"/>
                    <a:pt x="0" y="16"/>
                    <a:pt x="2" y="22"/>
                  </a:cubicBezTo>
                  <a:cubicBezTo>
                    <a:pt x="3" y="25"/>
                    <a:pt x="4" y="28"/>
                    <a:pt x="6" y="30"/>
                  </a:cubicBezTo>
                  <a:cubicBezTo>
                    <a:pt x="8" y="32"/>
                    <a:pt x="11" y="34"/>
                    <a:pt x="14" y="34"/>
                  </a:cubicBezTo>
                  <a:cubicBezTo>
                    <a:pt x="15" y="35"/>
                    <a:pt x="16" y="35"/>
                    <a:pt x="16" y="35"/>
                  </a:cubicBezTo>
                  <a:cubicBezTo>
                    <a:pt x="18" y="36"/>
                    <a:pt x="19" y="36"/>
                    <a:pt x="21" y="36"/>
                  </a:cubicBezTo>
                  <a:cubicBezTo>
                    <a:pt x="22" y="36"/>
                    <a:pt x="24" y="36"/>
                    <a:pt x="25" y="35"/>
                  </a:cubicBezTo>
                  <a:cubicBezTo>
                    <a:pt x="28" y="35"/>
                    <a:pt x="30" y="33"/>
                    <a:pt x="32" y="31"/>
                  </a:cubicBezTo>
                  <a:cubicBezTo>
                    <a:pt x="34" y="29"/>
                    <a:pt x="36" y="27"/>
                    <a:pt x="36" y="24"/>
                  </a:cubicBezTo>
                  <a:cubicBezTo>
                    <a:pt x="37" y="21"/>
                    <a:pt x="37" y="18"/>
                    <a:pt x="36" y="16"/>
                  </a:cubicBezTo>
                  <a:cubicBezTo>
                    <a:pt x="36" y="15"/>
                    <a:pt x="36" y="14"/>
                    <a:pt x="35" y="13"/>
                  </a:cubicBezTo>
                  <a:cubicBezTo>
                    <a:pt x="35" y="10"/>
                    <a:pt x="33" y="8"/>
                    <a:pt x="31" y="5"/>
                  </a:cubicBezTo>
                  <a:cubicBezTo>
                    <a:pt x="29" y="3"/>
                    <a:pt x="26" y="2"/>
                    <a:pt x="23" y="1"/>
                  </a:cubicBezTo>
                  <a:cubicBezTo>
                    <a:pt x="22" y="1"/>
                    <a:pt x="20"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3" name="Google Shape;4453;p32"/>
            <p:cNvSpPr/>
            <p:nvPr/>
          </p:nvSpPr>
          <p:spPr>
            <a:xfrm>
              <a:off x="4010598" y="4193157"/>
              <a:ext cx="25746" cy="24603"/>
            </a:xfrm>
            <a:custGeom>
              <a:avLst/>
              <a:gdLst/>
              <a:ahLst/>
              <a:cxnLst/>
              <a:rect l="l" t="t" r="r" b="b"/>
              <a:pathLst>
                <a:path w="29" h="27" extrusionOk="0">
                  <a:moveTo>
                    <a:pt x="14" y="0"/>
                  </a:moveTo>
                  <a:cubicBezTo>
                    <a:pt x="10" y="0"/>
                    <a:pt x="5" y="2"/>
                    <a:pt x="3" y="6"/>
                  </a:cubicBezTo>
                  <a:cubicBezTo>
                    <a:pt x="3" y="7"/>
                    <a:pt x="3" y="7"/>
                    <a:pt x="3" y="7"/>
                  </a:cubicBezTo>
                  <a:cubicBezTo>
                    <a:pt x="1" y="11"/>
                    <a:pt x="0" y="16"/>
                    <a:pt x="3" y="20"/>
                  </a:cubicBezTo>
                  <a:cubicBezTo>
                    <a:pt x="5" y="24"/>
                    <a:pt x="10" y="27"/>
                    <a:pt x="14" y="27"/>
                  </a:cubicBezTo>
                  <a:cubicBezTo>
                    <a:pt x="19" y="27"/>
                    <a:pt x="24" y="24"/>
                    <a:pt x="26" y="20"/>
                  </a:cubicBezTo>
                  <a:cubicBezTo>
                    <a:pt x="29" y="16"/>
                    <a:pt x="28" y="11"/>
                    <a:pt x="26" y="7"/>
                  </a:cubicBezTo>
                  <a:cubicBezTo>
                    <a:pt x="26" y="6"/>
                    <a:pt x="26" y="6"/>
                    <a:pt x="26" y="6"/>
                  </a:cubicBezTo>
                  <a:cubicBezTo>
                    <a:pt x="24" y="2"/>
                    <a:pt x="19"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4" name="Google Shape;4454;p32"/>
            <p:cNvSpPr/>
            <p:nvPr/>
          </p:nvSpPr>
          <p:spPr>
            <a:xfrm>
              <a:off x="4044586" y="4211909"/>
              <a:ext cx="38679"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5" name="Google Shape;4455;p32"/>
            <p:cNvSpPr/>
            <p:nvPr/>
          </p:nvSpPr>
          <p:spPr>
            <a:xfrm>
              <a:off x="3276921" y="4197845"/>
              <a:ext cx="29338" cy="28157"/>
            </a:xfrm>
            <a:custGeom>
              <a:avLst/>
              <a:gdLst/>
              <a:ahLst/>
              <a:cxnLst/>
              <a:rect l="l" t="t" r="r" b="b"/>
              <a:pathLst>
                <a:path w="31" h="31" extrusionOk="0">
                  <a:moveTo>
                    <a:pt x="15" y="0"/>
                  </a:moveTo>
                  <a:cubicBezTo>
                    <a:pt x="13" y="0"/>
                    <a:pt x="11" y="0"/>
                    <a:pt x="9" y="1"/>
                  </a:cubicBezTo>
                  <a:cubicBezTo>
                    <a:pt x="7" y="2"/>
                    <a:pt x="6" y="3"/>
                    <a:pt x="4" y="4"/>
                  </a:cubicBezTo>
                  <a:cubicBezTo>
                    <a:pt x="3" y="6"/>
                    <a:pt x="2" y="7"/>
                    <a:pt x="1" y="9"/>
                  </a:cubicBezTo>
                  <a:cubicBezTo>
                    <a:pt x="0" y="11"/>
                    <a:pt x="0" y="13"/>
                    <a:pt x="0" y="15"/>
                  </a:cubicBezTo>
                  <a:cubicBezTo>
                    <a:pt x="0" y="17"/>
                    <a:pt x="0" y="18"/>
                    <a:pt x="0" y="20"/>
                  </a:cubicBezTo>
                  <a:cubicBezTo>
                    <a:pt x="1" y="22"/>
                    <a:pt x="2" y="24"/>
                    <a:pt x="4" y="26"/>
                  </a:cubicBezTo>
                  <a:cubicBezTo>
                    <a:pt x="5" y="27"/>
                    <a:pt x="6" y="28"/>
                    <a:pt x="7" y="29"/>
                  </a:cubicBezTo>
                  <a:cubicBezTo>
                    <a:pt x="10" y="30"/>
                    <a:pt x="12" y="31"/>
                    <a:pt x="15" y="31"/>
                  </a:cubicBezTo>
                  <a:cubicBezTo>
                    <a:pt x="15" y="31"/>
                    <a:pt x="16" y="31"/>
                    <a:pt x="16" y="31"/>
                  </a:cubicBezTo>
                  <a:cubicBezTo>
                    <a:pt x="18" y="31"/>
                    <a:pt x="20" y="31"/>
                    <a:pt x="21" y="30"/>
                  </a:cubicBezTo>
                  <a:cubicBezTo>
                    <a:pt x="23" y="29"/>
                    <a:pt x="25" y="28"/>
                    <a:pt x="26" y="26"/>
                  </a:cubicBezTo>
                  <a:cubicBezTo>
                    <a:pt x="28" y="25"/>
                    <a:pt x="29" y="23"/>
                    <a:pt x="29" y="21"/>
                  </a:cubicBezTo>
                  <a:cubicBezTo>
                    <a:pt x="30" y="20"/>
                    <a:pt x="31" y="18"/>
                    <a:pt x="31" y="15"/>
                  </a:cubicBezTo>
                  <a:cubicBezTo>
                    <a:pt x="31" y="14"/>
                    <a:pt x="30" y="13"/>
                    <a:pt x="30" y="11"/>
                  </a:cubicBezTo>
                  <a:cubicBezTo>
                    <a:pt x="30" y="9"/>
                    <a:pt x="28" y="6"/>
                    <a:pt x="26" y="4"/>
                  </a:cubicBezTo>
                  <a:cubicBezTo>
                    <a:pt x="25" y="4"/>
                    <a:pt x="24" y="3"/>
                    <a:pt x="23" y="2"/>
                  </a:cubicBezTo>
                  <a:cubicBezTo>
                    <a:pt x="21" y="0"/>
                    <a:pt x="18" y="0"/>
                    <a:pt x="15"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6" name="Google Shape;4456;p32"/>
            <p:cNvSpPr/>
            <p:nvPr/>
          </p:nvSpPr>
          <p:spPr>
            <a:xfrm>
              <a:off x="2558481" y="4191985"/>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7" name="Google Shape;4457;p32"/>
            <p:cNvSpPr/>
            <p:nvPr/>
          </p:nvSpPr>
          <p:spPr>
            <a:xfrm>
              <a:off x="2488160" y="4183781"/>
              <a:ext cx="24606" cy="18752"/>
            </a:xfrm>
            <a:custGeom>
              <a:avLst/>
              <a:gdLst/>
              <a:ahLst/>
              <a:cxnLst/>
              <a:rect l="l" t="t" r="r" b="b"/>
              <a:pathLst>
                <a:path w="26" h="20" extrusionOk="0">
                  <a:moveTo>
                    <a:pt x="13" y="0"/>
                  </a:moveTo>
                  <a:cubicBezTo>
                    <a:pt x="0" y="0"/>
                    <a:pt x="0" y="20"/>
                    <a:pt x="13" y="20"/>
                  </a:cubicBezTo>
                  <a:cubicBezTo>
                    <a:pt x="26" y="20"/>
                    <a:pt x="26"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8" name="Google Shape;4458;p32"/>
            <p:cNvSpPr/>
            <p:nvPr/>
          </p:nvSpPr>
          <p:spPr>
            <a:xfrm>
              <a:off x="2235007" y="4364270"/>
              <a:ext cx="68017" cy="52775"/>
            </a:xfrm>
            <a:custGeom>
              <a:avLst/>
              <a:gdLst/>
              <a:ahLst/>
              <a:cxnLst/>
              <a:rect l="l" t="t" r="r" b="b"/>
              <a:pathLst>
                <a:path w="73" h="57" extrusionOk="0">
                  <a:moveTo>
                    <a:pt x="37" y="0"/>
                  </a:moveTo>
                  <a:cubicBezTo>
                    <a:pt x="0" y="0"/>
                    <a:pt x="0" y="57"/>
                    <a:pt x="37" y="57"/>
                  </a:cubicBezTo>
                  <a:cubicBezTo>
                    <a:pt x="73" y="57"/>
                    <a:pt x="73" y="0"/>
                    <a:pt x="3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9" name="Google Shape;4459;p32"/>
            <p:cNvSpPr/>
            <p:nvPr/>
          </p:nvSpPr>
          <p:spPr>
            <a:xfrm>
              <a:off x="2345175" y="4349034"/>
              <a:ext cx="36332" cy="35184"/>
            </a:xfrm>
            <a:custGeom>
              <a:avLst/>
              <a:gdLst/>
              <a:ahLst/>
              <a:cxnLst/>
              <a:rect l="l" t="t" r="r" b="b"/>
              <a:pathLst>
                <a:path w="40" h="38" extrusionOk="0">
                  <a:moveTo>
                    <a:pt x="19" y="0"/>
                  </a:moveTo>
                  <a:cubicBezTo>
                    <a:pt x="19" y="0"/>
                    <a:pt x="19" y="0"/>
                    <a:pt x="18" y="0"/>
                  </a:cubicBezTo>
                  <a:cubicBezTo>
                    <a:pt x="14" y="1"/>
                    <a:pt x="14" y="1"/>
                    <a:pt x="14" y="1"/>
                  </a:cubicBezTo>
                  <a:cubicBezTo>
                    <a:pt x="12" y="2"/>
                    <a:pt x="11" y="2"/>
                    <a:pt x="9" y="3"/>
                  </a:cubicBezTo>
                  <a:cubicBezTo>
                    <a:pt x="7" y="4"/>
                    <a:pt x="5" y="6"/>
                    <a:pt x="4" y="8"/>
                  </a:cubicBezTo>
                  <a:cubicBezTo>
                    <a:pt x="3" y="9"/>
                    <a:pt x="2" y="10"/>
                    <a:pt x="2" y="12"/>
                  </a:cubicBezTo>
                  <a:cubicBezTo>
                    <a:pt x="0" y="14"/>
                    <a:pt x="0" y="16"/>
                    <a:pt x="0" y="19"/>
                  </a:cubicBezTo>
                  <a:cubicBezTo>
                    <a:pt x="1" y="24"/>
                    <a:pt x="1" y="24"/>
                    <a:pt x="1" y="24"/>
                  </a:cubicBezTo>
                  <a:cubicBezTo>
                    <a:pt x="1" y="25"/>
                    <a:pt x="2" y="27"/>
                    <a:pt x="2" y="28"/>
                  </a:cubicBezTo>
                  <a:cubicBezTo>
                    <a:pt x="4" y="31"/>
                    <a:pt x="5" y="32"/>
                    <a:pt x="7" y="34"/>
                  </a:cubicBezTo>
                  <a:cubicBezTo>
                    <a:pt x="8" y="35"/>
                    <a:pt x="10" y="36"/>
                    <a:pt x="11" y="36"/>
                  </a:cubicBezTo>
                  <a:cubicBezTo>
                    <a:pt x="13" y="37"/>
                    <a:pt x="16" y="38"/>
                    <a:pt x="18" y="38"/>
                  </a:cubicBezTo>
                  <a:cubicBezTo>
                    <a:pt x="18" y="38"/>
                    <a:pt x="18" y="38"/>
                    <a:pt x="18" y="38"/>
                  </a:cubicBezTo>
                  <a:cubicBezTo>
                    <a:pt x="20" y="37"/>
                    <a:pt x="22" y="37"/>
                    <a:pt x="23" y="37"/>
                  </a:cubicBezTo>
                  <a:cubicBezTo>
                    <a:pt x="25" y="36"/>
                    <a:pt x="26" y="36"/>
                    <a:pt x="28" y="35"/>
                  </a:cubicBezTo>
                  <a:cubicBezTo>
                    <a:pt x="29" y="35"/>
                    <a:pt x="29" y="34"/>
                    <a:pt x="30" y="33"/>
                  </a:cubicBezTo>
                  <a:cubicBezTo>
                    <a:pt x="31" y="33"/>
                    <a:pt x="31" y="33"/>
                    <a:pt x="32" y="33"/>
                  </a:cubicBezTo>
                  <a:cubicBezTo>
                    <a:pt x="34" y="32"/>
                    <a:pt x="35" y="30"/>
                    <a:pt x="36" y="29"/>
                  </a:cubicBezTo>
                  <a:cubicBezTo>
                    <a:pt x="37" y="28"/>
                    <a:pt x="38" y="26"/>
                    <a:pt x="38" y="25"/>
                  </a:cubicBezTo>
                  <a:cubicBezTo>
                    <a:pt x="39" y="23"/>
                    <a:pt x="40" y="21"/>
                    <a:pt x="40" y="19"/>
                  </a:cubicBezTo>
                  <a:cubicBezTo>
                    <a:pt x="39" y="16"/>
                    <a:pt x="39" y="14"/>
                    <a:pt x="37" y="11"/>
                  </a:cubicBezTo>
                  <a:cubicBezTo>
                    <a:pt x="36" y="9"/>
                    <a:pt x="35" y="8"/>
                    <a:pt x="33" y="7"/>
                  </a:cubicBezTo>
                  <a:cubicBezTo>
                    <a:pt x="32" y="6"/>
                    <a:pt x="31" y="5"/>
                    <a:pt x="30" y="5"/>
                  </a:cubicBezTo>
                  <a:cubicBezTo>
                    <a:pt x="30" y="4"/>
                    <a:pt x="30" y="4"/>
                    <a:pt x="30" y="4"/>
                  </a:cubicBezTo>
                  <a:cubicBezTo>
                    <a:pt x="29" y="3"/>
                    <a:pt x="27" y="3"/>
                    <a:pt x="26" y="2"/>
                  </a:cubicBezTo>
                  <a:cubicBezTo>
                    <a:pt x="24" y="1"/>
                    <a:pt x="21"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0" name="Google Shape;4460;p32"/>
            <p:cNvSpPr/>
            <p:nvPr/>
          </p:nvSpPr>
          <p:spPr>
            <a:xfrm>
              <a:off x="2315875" y="4632660"/>
              <a:ext cx="55146" cy="53871"/>
            </a:xfrm>
            <a:custGeom>
              <a:avLst/>
              <a:gdLst/>
              <a:ahLst/>
              <a:cxnLst/>
              <a:rect l="l" t="t" r="r" b="b"/>
              <a:pathLst>
                <a:path w="59" h="58" extrusionOk="0">
                  <a:moveTo>
                    <a:pt x="28" y="0"/>
                  </a:moveTo>
                  <a:cubicBezTo>
                    <a:pt x="25" y="0"/>
                    <a:pt x="21" y="1"/>
                    <a:pt x="18" y="2"/>
                  </a:cubicBezTo>
                  <a:cubicBezTo>
                    <a:pt x="14" y="3"/>
                    <a:pt x="11" y="5"/>
                    <a:pt x="9" y="8"/>
                  </a:cubicBezTo>
                  <a:cubicBezTo>
                    <a:pt x="6" y="11"/>
                    <a:pt x="4" y="14"/>
                    <a:pt x="3" y="18"/>
                  </a:cubicBezTo>
                  <a:cubicBezTo>
                    <a:pt x="1" y="21"/>
                    <a:pt x="0" y="25"/>
                    <a:pt x="0" y="29"/>
                  </a:cubicBezTo>
                  <a:cubicBezTo>
                    <a:pt x="0" y="32"/>
                    <a:pt x="1" y="34"/>
                    <a:pt x="1" y="37"/>
                  </a:cubicBezTo>
                  <a:cubicBezTo>
                    <a:pt x="2" y="42"/>
                    <a:pt x="5" y="46"/>
                    <a:pt x="9" y="50"/>
                  </a:cubicBezTo>
                  <a:cubicBezTo>
                    <a:pt x="11" y="51"/>
                    <a:pt x="13" y="53"/>
                    <a:pt x="15" y="54"/>
                  </a:cubicBezTo>
                  <a:cubicBezTo>
                    <a:pt x="19" y="57"/>
                    <a:pt x="24" y="58"/>
                    <a:pt x="29" y="58"/>
                  </a:cubicBezTo>
                  <a:cubicBezTo>
                    <a:pt x="30" y="58"/>
                    <a:pt x="30" y="58"/>
                    <a:pt x="30" y="58"/>
                  </a:cubicBezTo>
                  <a:cubicBezTo>
                    <a:pt x="34" y="58"/>
                    <a:pt x="37" y="58"/>
                    <a:pt x="41" y="56"/>
                  </a:cubicBezTo>
                  <a:cubicBezTo>
                    <a:pt x="44" y="55"/>
                    <a:pt x="47" y="53"/>
                    <a:pt x="50" y="50"/>
                  </a:cubicBezTo>
                  <a:cubicBezTo>
                    <a:pt x="53" y="47"/>
                    <a:pt x="55" y="44"/>
                    <a:pt x="56" y="40"/>
                  </a:cubicBezTo>
                  <a:cubicBezTo>
                    <a:pt x="58" y="37"/>
                    <a:pt x="59" y="33"/>
                    <a:pt x="59" y="29"/>
                  </a:cubicBezTo>
                  <a:cubicBezTo>
                    <a:pt x="58" y="26"/>
                    <a:pt x="58" y="24"/>
                    <a:pt x="58" y="21"/>
                  </a:cubicBezTo>
                  <a:cubicBezTo>
                    <a:pt x="56" y="16"/>
                    <a:pt x="54" y="12"/>
                    <a:pt x="50" y="8"/>
                  </a:cubicBezTo>
                  <a:cubicBezTo>
                    <a:pt x="48" y="7"/>
                    <a:pt x="46" y="5"/>
                    <a:pt x="44" y="4"/>
                  </a:cubicBezTo>
                  <a:cubicBezTo>
                    <a:pt x="40" y="1"/>
                    <a:pt x="35" y="0"/>
                    <a:pt x="29" y="0"/>
                  </a:cubicBezTo>
                  <a:cubicBezTo>
                    <a:pt x="29" y="0"/>
                    <a:pt x="29"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1" name="Google Shape;4461;p32"/>
            <p:cNvSpPr/>
            <p:nvPr/>
          </p:nvSpPr>
          <p:spPr>
            <a:xfrm>
              <a:off x="4688018" y="4344346"/>
              <a:ext cx="59802" cy="47994"/>
            </a:xfrm>
            <a:custGeom>
              <a:avLst/>
              <a:gdLst/>
              <a:ahLst/>
              <a:cxnLst/>
              <a:rect l="l" t="t" r="r" b="b"/>
              <a:pathLst>
                <a:path w="65" h="52" extrusionOk="0">
                  <a:moveTo>
                    <a:pt x="41" y="0"/>
                  </a:moveTo>
                  <a:cubicBezTo>
                    <a:pt x="39" y="0"/>
                    <a:pt x="37" y="1"/>
                    <a:pt x="35" y="1"/>
                  </a:cubicBezTo>
                  <a:cubicBezTo>
                    <a:pt x="34" y="1"/>
                    <a:pt x="33" y="2"/>
                    <a:pt x="31" y="2"/>
                  </a:cubicBezTo>
                  <a:cubicBezTo>
                    <a:pt x="30" y="2"/>
                    <a:pt x="29" y="2"/>
                    <a:pt x="28" y="2"/>
                  </a:cubicBezTo>
                  <a:cubicBezTo>
                    <a:pt x="21" y="2"/>
                    <a:pt x="14" y="5"/>
                    <a:pt x="9" y="9"/>
                  </a:cubicBezTo>
                  <a:cubicBezTo>
                    <a:pt x="2" y="17"/>
                    <a:pt x="0" y="28"/>
                    <a:pt x="4" y="37"/>
                  </a:cubicBezTo>
                  <a:cubicBezTo>
                    <a:pt x="8" y="45"/>
                    <a:pt x="15" y="51"/>
                    <a:pt x="24" y="52"/>
                  </a:cubicBezTo>
                  <a:cubicBezTo>
                    <a:pt x="25" y="52"/>
                    <a:pt x="26" y="52"/>
                    <a:pt x="27" y="52"/>
                  </a:cubicBezTo>
                  <a:cubicBezTo>
                    <a:pt x="35" y="52"/>
                    <a:pt x="42" y="49"/>
                    <a:pt x="47" y="43"/>
                  </a:cubicBezTo>
                  <a:cubicBezTo>
                    <a:pt x="49" y="42"/>
                    <a:pt x="50" y="41"/>
                    <a:pt x="52" y="40"/>
                  </a:cubicBezTo>
                  <a:cubicBezTo>
                    <a:pt x="61" y="35"/>
                    <a:pt x="65" y="23"/>
                    <a:pt x="61" y="13"/>
                  </a:cubicBezTo>
                  <a:cubicBezTo>
                    <a:pt x="57" y="5"/>
                    <a:pt x="49" y="0"/>
                    <a:pt x="4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2" name="Google Shape;4462;p32"/>
            <p:cNvSpPr/>
            <p:nvPr/>
          </p:nvSpPr>
          <p:spPr>
            <a:xfrm>
              <a:off x="4787638" y="4195501"/>
              <a:ext cx="39813" cy="40997"/>
            </a:xfrm>
            <a:custGeom>
              <a:avLst/>
              <a:gdLst/>
              <a:ahLst/>
              <a:cxnLst/>
              <a:rect l="l" t="t" r="r" b="b"/>
              <a:pathLst>
                <a:path w="43" h="44" extrusionOk="0">
                  <a:moveTo>
                    <a:pt x="21" y="0"/>
                  </a:moveTo>
                  <a:cubicBezTo>
                    <a:pt x="20" y="0"/>
                    <a:pt x="19" y="0"/>
                    <a:pt x="18" y="1"/>
                  </a:cubicBezTo>
                  <a:cubicBezTo>
                    <a:pt x="17" y="1"/>
                    <a:pt x="15" y="1"/>
                    <a:pt x="13" y="2"/>
                  </a:cubicBezTo>
                  <a:cubicBezTo>
                    <a:pt x="11" y="2"/>
                    <a:pt x="10" y="3"/>
                    <a:pt x="9" y="5"/>
                  </a:cubicBezTo>
                  <a:cubicBezTo>
                    <a:pt x="6" y="6"/>
                    <a:pt x="5" y="8"/>
                    <a:pt x="3" y="10"/>
                  </a:cubicBezTo>
                  <a:cubicBezTo>
                    <a:pt x="2" y="12"/>
                    <a:pt x="1" y="15"/>
                    <a:pt x="1" y="17"/>
                  </a:cubicBezTo>
                  <a:cubicBezTo>
                    <a:pt x="0" y="21"/>
                    <a:pt x="0" y="25"/>
                    <a:pt x="1" y="28"/>
                  </a:cubicBezTo>
                  <a:cubicBezTo>
                    <a:pt x="2" y="32"/>
                    <a:pt x="3" y="35"/>
                    <a:pt x="6" y="38"/>
                  </a:cubicBezTo>
                  <a:cubicBezTo>
                    <a:pt x="10" y="42"/>
                    <a:pt x="16" y="44"/>
                    <a:pt x="21" y="44"/>
                  </a:cubicBezTo>
                  <a:cubicBezTo>
                    <a:pt x="23" y="44"/>
                    <a:pt x="25" y="44"/>
                    <a:pt x="27" y="44"/>
                  </a:cubicBezTo>
                  <a:cubicBezTo>
                    <a:pt x="34"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39" y="10"/>
                    <a:pt x="39" y="10"/>
                    <a:pt x="39" y="10"/>
                  </a:cubicBezTo>
                  <a:cubicBezTo>
                    <a:pt x="38" y="9"/>
                    <a:pt x="37" y="8"/>
                    <a:pt x="36" y="6"/>
                  </a:cubicBezTo>
                  <a:cubicBezTo>
                    <a:pt x="35" y="5"/>
                    <a:pt x="33" y="4"/>
                    <a:pt x="32" y="3"/>
                  </a:cubicBezTo>
                  <a:cubicBezTo>
                    <a:pt x="29" y="1"/>
                    <a:pt x="27" y="1"/>
                    <a:pt x="24" y="1"/>
                  </a:cubicBezTo>
                  <a:cubicBezTo>
                    <a:pt x="23" y="0"/>
                    <a:pt x="22" y="0"/>
                    <a:pt x="2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3" name="Google Shape;4463;p32"/>
            <p:cNvSpPr/>
            <p:nvPr/>
          </p:nvSpPr>
          <p:spPr>
            <a:xfrm>
              <a:off x="4978676" y="4313874"/>
              <a:ext cx="43317" cy="44583"/>
            </a:xfrm>
            <a:custGeom>
              <a:avLst/>
              <a:gdLst/>
              <a:ahLst/>
              <a:cxnLst/>
              <a:rect l="l" t="t" r="r" b="b"/>
              <a:pathLst>
                <a:path w="48" h="48" extrusionOk="0">
                  <a:moveTo>
                    <a:pt x="24" y="0"/>
                  </a:moveTo>
                  <a:cubicBezTo>
                    <a:pt x="18" y="0"/>
                    <a:pt x="11" y="3"/>
                    <a:pt x="7" y="7"/>
                  </a:cubicBezTo>
                  <a:cubicBezTo>
                    <a:pt x="3" y="11"/>
                    <a:pt x="0" y="18"/>
                    <a:pt x="0" y="24"/>
                  </a:cubicBezTo>
                  <a:cubicBezTo>
                    <a:pt x="0" y="30"/>
                    <a:pt x="2" y="36"/>
                    <a:pt x="7" y="41"/>
                  </a:cubicBezTo>
                  <a:cubicBezTo>
                    <a:pt x="12" y="45"/>
                    <a:pt x="17" y="48"/>
                    <a:pt x="24" y="48"/>
                  </a:cubicBezTo>
                  <a:cubicBezTo>
                    <a:pt x="30" y="48"/>
                    <a:pt x="36" y="45"/>
                    <a:pt x="41" y="41"/>
                  </a:cubicBezTo>
                  <a:cubicBezTo>
                    <a:pt x="45" y="37"/>
                    <a:pt x="48" y="30"/>
                    <a:pt x="48" y="24"/>
                  </a:cubicBezTo>
                  <a:cubicBezTo>
                    <a:pt x="47" y="18"/>
                    <a:pt x="45" y="11"/>
                    <a:pt x="41" y="7"/>
                  </a:cubicBezTo>
                  <a:cubicBezTo>
                    <a:pt x="36" y="3"/>
                    <a:pt x="30"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4" name="Google Shape;4464;p32"/>
            <p:cNvSpPr/>
            <p:nvPr/>
          </p:nvSpPr>
          <p:spPr>
            <a:xfrm>
              <a:off x="4939999" y="4619768"/>
              <a:ext cx="42186" cy="42192"/>
            </a:xfrm>
            <a:custGeom>
              <a:avLst/>
              <a:gdLst/>
              <a:ahLst/>
              <a:cxnLst/>
              <a:rect l="l" t="t" r="r" b="b"/>
              <a:pathLst>
                <a:path w="46" h="45" extrusionOk="0">
                  <a:moveTo>
                    <a:pt x="22" y="0"/>
                  </a:moveTo>
                  <a:cubicBezTo>
                    <a:pt x="19" y="0"/>
                    <a:pt x="17" y="0"/>
                    <a:pt x="14" y="2"/>
                  </a:cubicBezTo>
                  <a:cubicBezTo>
                    <a:pt x="11" y="3"/>
                    <a:pt x="9" y="4"/>
                    <a:pt x="7" y="6"/>
                  </a:cubicBezTo>
                  <a:cubicBezTo>
                    <a:pt x="5" y="8"/>
                    <a:pt x="3" y="11"/>
                    <a:pt x="2" y="14"/>
                  </a:cubicBezTo>
                  <a:cubicBezTo>
                    <a:pt x="1" y="16"/>
                    <a:pt x="0" y="19"/>
                    <a:pt x="0" y="22"/>
                  </a:cubicBezTo>
                  <a:cubicBezTo>
                    <a:pt x="1" y="24"/>
                    <a:pt x="1" y="26"/>
                    <a:pt x="1" y="28"/>
                  </a:cubicBezTo>
                  <a:cubicBezTo>
                    <a:pt x="2" y="32"/>
                    <a:pt x="4" y="36"/>
                    <a:pt x="7" y="39"/>
                  </a:cubicBezTo>
                  <a:cubicBezTo>
                    <a:pt x="8" y="40"/>
                    <a:pt x="10" y="41"/>
                    <a:pt x="12" y="42"/>
                  </a:cubicBezTo>
                  <a:cubicBezTo>
                    <a:pt x="15" y="44"/>
                    <a:pt x="19" y="45"/>
                    <a:pt x="23" y="45"/>
                  </a:cubicBezTo>
                  <a:cubicBezTo>
                    <a:pt x="23" y="45"/>
                    <a:pt x="24" y="45"/>
                    <a:pt x="24" y="45"/>
                  </a:cubicBezTo>
                  <a:cubicBezTo>
                    <a:pt x="27" y="45"/>
                    <a:pt x="29" y="45"/>
                    <a:pt x="32" y="43"/>
                  </a:cubicBezTo>
                  <a:cubicBezTo>
                    <a:pt x="35" y="42"/>
                    <a:pt x="37" y="41"/>
                    <a:pt x="39" y="39"/>
                  </a:cubicBezTo>
                  <a:cubicBezTo>
                    <a:pt x="41" y="36"/>
                    <a:pt x="43" y="34"/>
                    <a:pt x="44" y="31"/>
                  </a:cubicBezTo>
                  <a:cubicBezTo>
                    <a:pt x="45" y="28"/>
                    <a:pt x="46" y="26"/>
                    <a:pt x="46" y="22"/>
                  </a:cubicBezTo>
                  <a:cubicBezTo>
                    <a:pt x="45" y="20"/>
                    <a:pt x="45" y="18"/>
                    <a:pt x="45" y="16"/>
                  </a:cubicBezTo>
                  <a:cubicBezTo>
                    <a:pt x="44" y="13"/>
                    <a:pt x="42" y="9"/>
                    <a:pt x="39" y="6"/>
                  </a:cubicBezTo>
                  <a:cubicBezTo>
                    <a:pt x="38" y="5"/>
                    <a:pt x="36" y="4"/>
                    <a:pt x="35" y="3"/>
                  </a:cubicBezTo>
                  <a:cubicBezTo>
                    <a:pt x="31" y="1"/>
                    <a:pt x="27" y="0"/>
                    <a:pt x="23" y="0"/>
                  </a:cubicBezTo>
                  <a:cubicBezTo>
                    <a:pt x="23"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5" name="Google Shape;4465;p32"/>
            <p:cNvSpPr/>
            <p:nvPr/>
          </p:nvSpPr>
          <p:spPr>
            <a:xfrm>
              <a:off x="2819838" y="4216597"/>
              <a:ext cx="45708" cy="44507"/>
            </a:xfrm>
            <a:custGeom>
              <a:avLst/>
              <a:gdLst/>
              <a:ahLst/>
              <a:cxnLst/>
              <a:rect l="l" t="t" r="r" b="b"/>
              <a:pathLst>
                <a:path w="50" h="49" extrusionOk="0">
                  <a:moveTo>
                    <a:pt x="26" y="0"/>
                  </a:moveTo>
                  <a:cubicBezTo>
                    <a:pt x="24" y="0"/>
                    <a:pt x="23" y="0"/>
                    <a:pt x="22" y="0"/>
                  </a:cubicBezTo>
                  <a:cubicBezTo>
                    <a:pt x="19" y="0"/>
                    <a:pt x="17" y="1"/>
                    <a:pt x="15" y="2"/>
                  </a:cubicBezTo>
                  <a:cubicBezTo>
                    <a:pt x="12" y="3"/>
                    <a:pt x="10" y="5"/>
                    <a:pt x="8" y="7"/>
                  </a:cubicBezTo>
                  <a:cubicBezTo>
                    <a:pt x="7" y="7"/>
                    <a:pt x="7" y="7"/>
                    <a:pt x="7" y="7"/>
                  </a:cubicBezTo>
                  <a:cubicBezTo>
                    <a:pt x="5" y="10"/>
                    <a:pt x="3" y="12"/>
                    <a:pt x="2" y="15"/>
                  </a:cubicBezTo>
                  <a:cubicBezTo>
                    <a:pt x="1" y="18"/>
                    <a:pt x="0" y="21"/>
                    <a:pt x="0" y="25"/>
                  </a:cubicBezTo>
                  <a:cubicBezTo>
                    <a:pt x="1" y="27"/>
                    <a:pt x="1" y="29"/>
                    <a:pt x="1" y="31"/>
                  </a:cubicBezTo>
                  <a:cubicBezTo>
                    <a:pt x="2" y="35"/>
                    <a:pt x="4" y="39"/>
                    <a:pt x="7" y="42"/>
                  </a:cubicBezTo>
                  <a:cubicBezTo>
                    <a:pt x="8" y="42"/>
                    <a:pt x="8" y="42"/>
                    <a:pt x="8" y="42"/>
                  </a:cubicBezTo>
                  <a:cubicBezTo>
                    <a:pt x="9" y="43"/>
                    <a:pt x="11" y="45"/>
                    <a:pt x="13" y="46"/>
                  </a:cubicBezTo>
                  <a:cubicBezTo>
                    <a:pt x="14" y="47"/>
                    <a:pt x="16" y="48"/>
                    <a:pt x="18" y="48"/>
                  </a:cubicBezTo>
                  <a:cubicBezTo>
                    <a:pt x="20" y="49"/>
                    <a:pt x="22" y="49"/>
                    <a:pt x="24" y="49"/>
                  </a:cubicBezTo>
                  <a:cubicBezTo>
                    <a:pt x="26" y="49"/>
                    <a:pt x="27" y="49"/>
                    <a:pt x="28" y="49"/>
                  </a:cubicBezTo>
                  <a:cubicBezTo>
                    <a:pt x="30" y="49"/>
                    <a:pt x="33" y="48"/>
                    <a:pt x="34" y="47"/>
                  </a:cubicBezTo>
                  <a:cubicBezTo>
                    <a:pt x="37" y="47"/>
                    <a:pt x="38" y="45"/>
                    <a:pt x="40" y="44"/>
                  </a:cubicBezTo>
                  <a:cubicBezTo>
                    <a:pt x="42" y="43"/>
                    <a:pt x="43" y="41"/>
                    <a:pt x="44" y="40"/>
                  </a:cubicBezTo>
                  <a:cubicBezTo>
                    <a:pt x="46" y="38"/>
                    <a:pt x="47" y="36"/>
                    <a:pt x="47" y="34"/>
                  </a:cubicBezTo>
                  <a:cubicBezTo>
                    <a:pt x="49" y="31"/>
                    <a:pt x="50" y="28"/>
                    <a:pt x="50" y="25"/>
                  </a:cubicBezTo>
                  <a:cubicBezTo>
                    <a:pt x="49" y="22"/>
                    <a:pt x="49" y="20"/>
                    <a:pt x="49" y="18"/>
                  </a:cubicBezTo>
                  <a:cubicBezTo>
                    <a:pt x="48" y="16"/>
                    <a:pt x="47" y="14"/>
                    <a:pt x="46" y="12"/>
                  </a:cubicBezTo>
                  <a:cubicBezTo>
                    <a:pt x="45" y="11"/>
                    <a:pt x="44" y="9"/>
                    <a:pt x="42" y="7"/>
                  </a:cubicBezTo>
                  <a:cubicBezTo>
                    <a:pt x="37" y="3"/>
                    <a:pt x="37" y="3"/>
                    <a:pt x="37" y="3"/>
                  </a:cubicBezTo>
                  <a:cubicBezTo>
                    <a:pt x="35" y="3"/>
                    <a:pt x="33"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6" name="Google Shape;4466;p32"/>
            <p:cNvSpPr/>
            <p:nvPr/>
          </p:nvSpPr>
          <p:spPr>
            <a:xfrm>
              <a:off x="2922975" y="4344346"/>
              <a:ext cx="45656" cy="44507"/>
            </a:xfrm>
            <a:custGeom>
              <a:avLst/>
              <a:gdLst/>
              <a:ahLst/>
              <a:cxnLst/>
              <a:rect l="l" t="t" r="r" b="b"/>
              <a:pathLst>
                <a:path w="49" h="49" extrusionOk="0">
                  <a:moveTo>
                    <a:pt x="24" y="0"/>
                  </a:moveTo>
                  <a:cubicBezTo>
                    <a:pt x="21" y="0"/>
                    <a:pt x="18" y="1"/>
                    <a:pt x="15" y="3"/>
                  </a:cubicBezTo>
                  <a:cubicBezTo>
                    <a:pt x="12" y="3"/>
                    <a:pt x="10" y="5"/>
                    <a:pt x="7" y="8"/>
                  </a:cubicBezTo>
                  <a:cubicBezTo>
                    <a:pt x="5" y="10"/>
                    <a:pt x="3" y="12"/>
                    <a:pt x="2" y="15"/>
                  </a:cubicBezTo>
                  <a:cubicBezTo>
                    <a:pt x="1" y="18"/>
                    <a:pt x="0" y="21"/>
                    <a:pt x="0" y="25"/>
                  </a:cubicBezTo>
                  <a:cubicBezTo>
                    <a:pt x="1" y="27"/>
                    <a:pt x="1" y="29"/>
                    <a:pt x="1" y="31"/>
                  </a:cubicBezTo>
                  <a:cubicBezTo>
                    <a:pt x="2" y="35"/>
                    <a:pt x="4" y="39"/>
                    <a:pt x="7" y="42"/>
                  </a:cubicBezTo>
                  <a:cubicBezTo>
                    <a:pt x="9" y="43"/>
                    <a:pt x="11" y="45"/>
                    <a:pt x="12" y="46"/>
                  </a:cubicBezTo>
                  <a:cubicBezTo>
                    <a:pt x="16" y="48"/>
                    <a:pt x="20" y="49"/>
                    <a:pt x="25" y="49"/>
                  </a:cubicBezTo>
                  <a:cubicBezTo>
                    <a:pt x="25" y="49"/>
                    <a:pt x="25" y="49"/>
                    <a:pt x="25" y="49"/>
                  </a:cubicBezTo>
                  <a:cubicBezTo>
                    <a:pt x="29" y="49"/>
                    <a:pt x="31" y="49"/>
                    <a:pt x="34" y="47"/>
                  </a:cubicBezTo>
                  <a:cubicBezTo>
                    <a:pt x="37" y="46"/>
                    <a:pt x="40" y="44"/>
                    <a:pt x="42" y="42"/>
                  </a:cubicBezTo>
                  <a:cubicBezTo>
                    <a:pt x="44" y="40"/>
                    <a:pt x="46" y="37"/>
                    <a:pt x="47" y="34"/>
                  </a:cubicBezTo>
                  <a:cubicBezTo>
                    <a:pt x="49" y="31"/>
                    <a:pt x="49" y="28"/>
                    <a:pt x="49" y="25"/>
                  </a:cubicBezTo>
                  <a:cubicBezTo>
                    <a:pt x="49" y="23"/>
                    <a:pt x="48" y="20"/>
                    <a:pt x="48" y="18"/>
                  </a:cubicBezTo>
                  <a:cubicBezTo>
                    <a:pt x="47" y="14"/>
                    <a:pt x="45" y="11"/>
                    <a:pt x="42" y="8"/>
                  </a:cubicBezTo>
                  <a:cubicBezTo>
                    <a:pt x="40" y="6"/>
                    <a:pt x="39" y="5"/>
                    <a:pt x="37" y="4"/>
                  </a:cubicBezTo>
                  <a:cubicBezTo>
                    <a:pt x="33" y="2"/>
                    <a:pt x="29" y="0"/>
                    <a:pt x="25" y="0"/>
                  </a:cubicBezTo>
                  <a:cubicBezTo>
                    <a:pt x="24"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7" name="Google Shape;4467;p32"/>
            <p:cNvSpPr/>
            <p:nvPr/>
          </p:nvSpPr>
          <p:spPr>
            <a:xfrm>
              <a:off x="3651963" y="4233006"/>
              <a:ext cx="63359" cy="47985"/>
            </a:xfrm>
            <a:custGeom>
              <a:avLst/>
              <a:gdLst/>
              <a:ahLst/>
              <a:cxnLst/>
              <a:rect l="l" t="t" r="r" b="b"/>
              <a:pathLst>
                <a:path w="68" h="53" extrusionOk="0">
                  <a:moveTo>
                    <a:pt x="34" y="0"/>
                  </a:moveTo>
                  <a:cubicBezTo>
                    <a:pt x="0" y="0"/>
                    <a:pt x="0" y="53"/>
                    <a:pt x="34" y="53"/>
                  </a:cubicBezTo>
                  <a:cubicBezTo>
                    <a:pt x="68" y="53"/>
                    <a:pt x="68"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8" name="Google Shape;4468;p32"/>
            <p:cNvSpPr/>
            <p:nvPr/>
          </p:nvSpPr>
          <p:spPr>
            <a:xfrm>
              <a:off x="3548827" y="4241210"/>
              <a:ext cx="34041" cy="32804"/>
            </a:xfrm>
            <a:custGeom>
              <a:avLst/>
              <a:gdLst/>
              <a:ahLst/>
              <a:cxnLst/>
              <a:rect l="l" t="t" r="r" b="b"/>
              <a:pathLst>
                <a:path w="37" h="36" extrusionOk="0">
                  <a:moveTo>
                    <a:pt x="18" y="0"/>
                  </a:moveTo>
                  <a:cubicBezTo>
                    <a:pt x="15" y="0"/>
                    <a:pt x="13" y="0"/>
                    <a:pt x="11" y="1"/>
                  </a:cubicBezTo>
                  <a:cubicBezTo>
                    <a:pt x="9" y="2"/>
                    <a:pt x="7" y="3"/>
                    <a:pt x="6" y="5"/>
                  </a:cubicBezTo>
                  <a:cubicBezTo>
                    <a:pt x="4" y="7"/>
                    <a:pt x="3" y="9"/>
                    <a:pt x="2" y="11"/>
                  </a:cubicBezTo>
                  <a:cubicBezTo>
                    <a:pt x="1" y="13"/>
                    <a:pt x="0" y="15"/>
                    <a:pt x="0" y="18"/>
                  </a:cubicBezTo>
                  <a:cubicBezTo>
                    <a:pt x="0" y="19"/>
                    <a:pt x="1" y="21"/>
                    <a:pt x="1" y="23"/>
                  </a:cubicBezTo>
                  <a:cubicBezTo>
                    <a:pt x="2" y="26"/>
                    <a:pt x="3" y="28"/>
                    <a:pt x="6" y="30"/>
                  </a:cubicBezTo>
                  <a:cubicBezTo>
                    <a:pt x="7" y="31"/>
                    <a:pt x="8" y="32"/>
                    <a:pt x="9" y="33"/>
                  </a:cubicBezTo>
                  <a:cubicBezTo>
                    <a:pt x="12" y="35"/>
                    <a:pt x="15" y="36"/>
                    <a:pt x="18" y="36"/>
                  </a:cubicBezTo>
                  <a:cubicBezTo>
                    <a:pt x="18" y="36"/>
                    <a:pt x="18" y="36"/>
                    <a:pt x="18" y="36"/>
                  </a:cubicBezTo>
                  <a:cubicBezTo>
                    <a:pt x="20" y="36"/>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6"/>
                    <a:pt x="31" y="4"/>
                    <a:pt x="29" y="4"/>
                  </a:cubicBezTo>
                  <a:cubicBezTo>
                    <a:pt x="28" y="3"/>
                    <a:pt x="27" y="2"/>
                    <a:pt x="25" y="1"/>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9" name="Google Shape;4469;p32"/>
            <p:cNvSpPr/>
            <p:nvPr/>
          </p:nvSpPr>
          <p:spPr>
            <a:xfrm>
              <a:off x="2853826" y="4624456"/>
              <a:ext cx="34041" cy="35184"/>
            </a:xfrm>
            <a:custGeom>
              <a:avLst/>
              <a:gdLst/>
              <a:ahLst/>
              <a:cxnLst/>
              <a:rect l="l" t="t" r="r" b="b"/>
              <a:pathLst>
                <a:path w="37" h="38" extrusionOk="0">
                  <a:moveTo>
                    <a:pt x="21" y="0"/>
                  </a:moveTo>
                  <a:cubicBezTo>
                    <a:pt x="19" y="0"/>
                    <a:pt x="18" y="0"/>
                    <a:pt x="16" y="0"/>
                  </a:cubicBezTo>
                  <a:cubicBezTo>
                    <a:pt x="13" y="1"/>
                    <a:pt x="9" y="3"/>
                    <a:pt x="7" y="6"/>
                  </a:cubicBezTo>
                  <a:cubicBezTo>
                    <a:pt x="6" y="7"/>
                    <a:pt x="5" y="9"/>
                    <a:pt x="4" y="10"/>
                  </a:cubicBezTo>
                  <a:cubicBezTo>
                    <a:pt x="3" y="11"/>
                    <a:pt x="2" y="13"/>
                    <a:pt x="2" y="15"/>
                  </a:cubicBezTo>
                  <a:cubicBezTo>
                    <a:pt x="2" y="16"/>
                    <a:pt x="2" y="16"/>
                    <a:pt x="2" y="16"/>
                  </a:cubicBezTo>
                  <a:cubicBezTo>
                    <a:pt x="0" y="22"/>
                    <a:pt x="1" y="29"/>
                    <a:pt x="6" y="33"/>
                  </a:cubicBezTo>
                  <a:cubicBezTo>
                    <a:pt x="10" y="36"/>
                    <a:pt x="14" y="38"/>
                    <a:pt x="19" y="38"/>
                  </a:cubicBezTo>
                  <a:cubicBezTo>
                    <a:pt x="24" y="38"/>
                    <a:pt x="29" y="36"/>
                    <a:pt x="32" y="33"/>
                  </a:cubicBezTo>
                  <a:cubicBezTo>
                    <a:pt x="34" y="31"/>
                    <a:pt x="36" y="28"/>
                    <a:pt x="36" y="25"/>
                  </a:cubicBezTo>
                  <a:cubicBezTo>
                    <a:pt x="37" y="23"/>
                    <a:pt x="37" y="21"/>
                    <a:pt x="37" y="19"/>
                  </a:cubicBezTo>
                  <a:cubicBezTo>
                    <a:pt x="37" y="16"/>
                    <a:pt x="37" y="14"/>
                    <a:pt x="37" y="12"/>
                  </a:cubicBezTo>
                  <a:cubicBezTo>
                    <a:pt x="36" y="9"/>
                    <a:pt x="34" y="6"/>
                    <a:pt x="32" y="4"/>
                  </a:cubicBezTo>
                  <a:cubicBezTo>
                    <a:pt x="30" y="2"/>
                    <a:pt x="28" y="1"/>
                    <a:pt x="25" y="0"/>
                  </a:cubicBezTo>
                  <a:cubicBezTo>
                    <a:pt x="24" y="0"/>
                    <a:pt x="22"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0" name="Google Shape;4470;p32"/>
            <p:cNvSpPr/>
            <p:nvPr/>
          </p:nvSpPr>
          <p:spPr>
            <a:xfrm>
              <a:off x="2716702" y="4461547"/>
              <a:ext cx="26936" cy="28128"/>
            </a:xfrm>
            <a:custGeom>
              <a:avLst/>
              <a:gdLst/>
              <a:ahLst/>
              <a:cxnLst/>
              <a:rect l="l" t="t" r="r" b="b"/>
              <a:pathLst>
                <a:path w="29" h="30" extrusionOk="0">
                  <a:moveTo>
                    <a:pt x="15" y="0"/>
                  </a:moveTo>
                  <a:cubicBezTo>
                    <a:pt x="15" y="0"/>
                    <a:pt x="15" y="0"/>
                    <a:pt x="15" y="0"/>
                  </a:cubicBezTo>
                  <a:cubicBezTo>
                    <a:pt x="13" y="1"/>
                    <a:pt x="12" y="1"/>
                    <a:pt x="11" y="1"/>
                  </a:cubicBezTo>
                  <a:cubicBezTo>
                    <a:pt x="9" y="1"/>
                    <a:pt x="7" y="2"/>
                    <a:pt x="6" y="3"/>
                  </a:cubicBezTo>
                  <a:cubicBezTo>
                    <a:pt x="4" y="4"/>
                    <a:pt x="3" y="6"/>
                    <a:pt x="2" y="8"/>
                  </a:cubicBezTo>
                  <a:cubicBezTo>
                    <a:pt x="2" y="9"/>
                    <a:pt x="1" y="10"/>
                    <a:pt x="1" y="11"/>
                  </a:cubicBezTo>
                  <a:cubicBezTo>
                    <a:pt x="0" y="13"/>
                    <a:pt x="0" y="15"/>
                    <a:pt x="0" y="17"/>
                  </a:cubicBezTo>
                  <a:cubicBezTo>
                    <a:pt x="1" y="19"/>
                    <a:pt x="1" y="21"/>
                    <a:pt x="2" y="22"/>
                  </a:cubicBezTo>
                  <a:cubicBezTo>
                    <a:pt x="3" y="23"/>
                    <a:pt x="4" y="24"/>
                    <a:pt x="4" y="25"/>
                  </a:cubicBezTo>
                  <a:cubicBezTo>
                    <a:pt x="5" y="25"/>
                    <a:pt x="5" y="25"/>
                    <a:pt x="5" y="25"/>
                  </a:cubicBezTo>
                  <a:cubicBezTo>
                    <a:pt x="5" y="26"/>
                    <a:pt x="5" y="26"/>
                    <a:pt x="6" y="27"/>
                  </a:cubicBezTo>
                  <a:cubicBezTo>
                    <a:pt x="7" y="28"/>
                    <a:pt x="8" y="29"/>
                    <a:pt x="10" y="29"/>
                  </a:cubicBezTo>
                  <a:cubicBezTo>
                    <a:pt x="11" y="30"/>
                    <a:pt x="13" y="30"/>
                    <a:pt x="14" y="30"/>
                  </a:cubicBezTo>
                  <a:cubicBezTo>
                    <a:pt x="14" y="30"/>
                    <a:pt x="15" y="30"/>
                    <a:pt x="15" y="30"/>
                  </a:cubicBezTo>
                  <a:cubicBezTo>
                    <a:pt x="18" y="30"/>
                    <a:pt x="18" y="30"/>
                    <a:pt x="18" y="30"/>
                  </a:cubicBezTo>
                  <a:cubicBezTo>
                    <a:pt x="20" y="29"/>
                    <a:pt x="22" y="28"/>
                    <a:pt x="24" y="27"/>
                  </a:cubicBezTo>
                  <a:cubicBezTo>
                    <a:pt x="24" y="26"/>
                    <a:pt x="25" y="26"/>
                    <a:pt x="25" y="25"/>
                  </a:cubicBezTo>
                  <a:cubicBezTo>
                    <a:pt x="25" y="25"/>
                    <a:pt x="25" y="25"/>
                    <a:pt x="25" y="25"/>
                  </a:cubicBezTo>
                  <a:cubicBezTo>
                    <a:pt x="26" y="25"/>
                    <a:pt x="27" y="23"/>
                    <a:pt x="27" y="22"/>
                  </a:cubicBezTo>
                  <a:cubicBezTo>
                    <a:pt x="28" y="21"/>
                    <a:pt x="28" y="20"/>
                    <a:pt x="29" y="19"/>
                  </a:cubicBezTo>
                  <a:cubicBezTo>
                    <a:pt x="29" y="17"/>
                    <a:pt x="29" y="15"/>
                    <a:pt x="29" y="13"/>
                  </a:cubicBezTo>
                  <a:cubicBezTo>
                    <a:pt x="29" y="11"/>
                    <a:pt x="28" y="9"/>
                    <a:pt x="27" y="8"/>
                  </a:cubicBezTo>
                  <a:cubicBezTo>
                    <a:pt x="27" y="7"/>
                    <a:pt x="26" y="6"/>
                    <a:pt x="25" y="5"/>
                  </a:cubicBezTo>
                  <a:cubicBezTo>
                    <a:pt x="24" y="3"/>
                    <a:pt x="22" y="2"/>
                    <a:pt x="20" y="2"/>
                  </a:cubicBezTo>
                  <a:cubicBezTo>
                    <a:pt x="19" y="1"/>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1" name="Google Shape;4471;p32"/>
            <p:cNvSpPr/>
            <p:nvPr/>
          </p:nvSpPr>
          <p:spPr>
            <a:xfrm>
              <a:off x="2674509" y="4434591"/>
              <a:ext cx="30458" cy="22268"/>
            </a:xfrm>
            <a:custGeom>
              <a:avLst/>
              <a:gdLst/>
              <a:ahLst/>
              <a:cxnLst/>
              <a:rect l="l" t="t" r="r" b="b"/>
              <a:pathLst>
                <a:path w="33" h="25" extrusionOk="0">
                  <a:moveTo>
                    <a:pt x="17" y="0"/>
                  </a:moveTo>
                  <a:cubicBezTo>
                    <a:pt x="0"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2" name="Google Shape;4472;p32"/>
            <p:cNvSpPr/>
            <p:nvPr/>
          </p:nvSpPr>
          <p:spPr>
            <a:xfrm>
              <a:off x="4513389" y="4318562"/>
              <a:ext cx="52682" cy="51521"/>
            </a:xfrm>
            <a:custGeom>
              <a:avLst/>
              <a:gdLst/>
              <a:ahLst/>
              <a:cxnLst/>
              <a:rect l="l" t="t" r="r" b="b"/>
              <a:pathLst>
                <a:path w="58" h="56" extrusionOk="0">
                  <a:moveTo>
                    <a:pt x="28" y="0"/>
                  </a:moveTo>
                  <a:cubicBezTo>
                    <a:pt x="27" y="0"/>
                    <a:pt x="25" y="0"/>
                    <a:pt x="24" y="1"/>
                  </a:cubicBezTo>
                  <a:cubicBezTo>
                    <a:pt x="20" y="1"/>
                    <a:pt x="17" y="2"/>
                    <a:pt x="14" y="4"/>
                  </a:cubicBezTo>
                  <a:cubicBezTo>
                    <a:pt x="12" y="5"/>
                    <a:pt x="10" y="7"/>
                    <a:pt x="8" y="8"/>
                  </a:cubicBezTo>
                  <a:cubicBezTo>
                    <a:pt x="5" y="11"/>
                    <a:pt x="3" y="14"/>
                    <a:pt x="2" y="17"/>
                  </a:cubicBezTo>
                  <a:cubicBezTo>
                    <a:pt x="1" y="19"/>
                    <a:pt x="0" y="22"/>
                    <a:pt x="0" y="24"/>
                  </a:cubicBezTo>
                  <a:cubicBezTo>
                    <a:pt x="0" y="28"/>
                    <a:pt x="0" y="31"/>
                    <a:pt x="1" y="35"/>
                  </a:cubicBezTo>
                  <a:cubicBezTo>
                    <a:pt x="2" y="37"/>
                    <a:pt x="3" y="39"/>
                    <a:pt x="4" y="42"/>
                  </a:cubicBezTo>
                  <a:cubicBezTo>
                    <a:pt x="6" y="46"/>
                    <a:pt x="9" y="49"/>
                    <a:pt x="14" y="51"/>
                  </a:cubicBezTo>
                  <a:cubicBezTo>
                    <a:pt x="14" y="52"/>
                    <a:pt x="15" y="52"/>
                    <a:pt x="16" y="52"/>
                  </a:cubicBezTo>
                  <a:cubicBezTo>
                    <a:pt x="20" y="55"/>
                    <a:pt x="25" y="56"/>
                    <a:pt x="30" y="56"/>
                  </a:cubicBezTo>
                  <a:cubicBezTo>
                    <a:pt x="32" y="56"/>
                    <a:pt x="35" y="56"/>
                    <a:pt x="37" y="55"/>
                  </a:cubicBezTo>
                  <a:cubicBezTo>
                    <a:pt x="42" y="54"/>
                    <a:pt x="46" y="52"/>
                    <a:pt x="49" y="48"/>
                  </a:cubicBezTo>
                  <a:cubicBezTo>
                    <a:pt x="52" y="46"/>
                    <a:pt x="54" y="43"/>
                    <a:pt x="55" y="39"/>
                  </a:cubicBezTo>
                  <a:cubicBezTo>
                    <a:pt x="57" y="36"/>
                    <a:pt x="58" y="32"/>
                    <a:pt x="57" y="29"/>
                  </a:cubicBezTo>
                  <a:cubicBezTo>
                    <a:pt x="58" y="25"/>
                    <a:pt x="57" y="21"/>
                    <a:pt x="55" y="18"/>
                  </a:cubicBezTo>
                  <a:cubicBezTo>
                    <a:pt x="54" y="15"/>
                    <a:pt x="52" y="12"/>
                    <a:pt x="49" y="9"/>
                  </a:cubicBezTo>
                  <a:cubicBezTo>
                    <a:pt x="46" y="6"/>
                    <a:pt x="42" y="3"/>
                    <a:pt x="37" y="2"/>
                  </a:cubicBezTo>
                  <a:cubicBezTo>
                    <a:pt x="36" y="2"/>
                    <a:pt x="36" y="2"/>
                    <a:pt x="35" y="1"/>
                  </a:cubicBezTo>
                  <a:cubicBezTo>
                    <a:pt x="33" y="1"/>
                    <a:pt x="30"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3" name="Google Shape;4473;p32"/>
            <p:cNvSpPr/>
            <p:nvPr/>
          </p:nvSpPr>
          <p:spPr>
            <a:xfrm>
              <a:off x="4407908" y="4276370"/>
              <a:ext cx="23464" cy="23464"/>
            </a:xfrm>
            <a:custGeom>
              <a:avLst/>
              <a:gdLst/>
              <a:ahLst/>
              <a:cxnLst/>
              <a:rect l="l" t="t" r="r" b="b"/>
              <a:pathLst>
                <a:path w="26" h="26" extrusionOk="0">
                  <a:moveTo>
                    <a:pt x="12" y="0"/>
                  </a:moveTo>
                  <a:cubicBezTo>
                    <a:pt x="11" y="0"/>
                    <a:pt x="9" y="1"/>
                    <a:pt x="8" y="2"/>
                  </a:cubicBezTo>
                  <a:cubicBezTo>
                    <a:pt x="6" y="2"/>
                    <a:pt x="5" y="3"/>
                    <a:pt x="3" y="4"/>
                  </a:cubicBezTo>
                  <a:cubicBezTo>
                    <a:pt x="2" y="5"/>
                    <a:pt x="1" y="7"/>
                    <a:pt x="1" y="8"/>
                  </a:cubicBezTo>
                  <a:cubicBezTo>
                    <a:pt x="0" y="10"/>
                    <a:pt x="0" y="12"/>
                    <a:pt x="0" y="13"/>
                  </a:cubicBezTo>
                  <a:cubicBezTo>
                    <a:pt x="0" y="14"/>
                    <a:pt x="0" y="16"/>
                    <a:pt x="0" y="17"/>
                  </a:cubicBezTo>
                  <a:cubicBezTo>
                    <a:pt x="1" y="19"/>
                    <a:pt x="2" y="21"/>
                    <a:pt x="3" y="23"/>
                  </a:cubicBezTo>
                  <a:cubicBezTo>
                    <a:pt x="4" y="23"/>
                    <a:pt x="5" y="24"/>
                    <a:pt x="6" y="25"/>
                  </a:cubicBezTo>
                  <a:cubicBezTo>
                    <a:pt x="8" y="26"/>
                    <a:pt x="10" y="26"/>
                    <a:pt x="13" y="26"/>
                  </a:cubicBezTo>
                  <a:cubicBezTo>
                    <a:pt x="13" y="26"/>
                    <a:pt x="13" y="26"/>
                    <a:pt x="13" y="26"/>
                  </a:cubicBezTo>
                  <a:cubicBezTo>
                    <a:pt x="15" y="26"/>
                    <a:pt x="16" y="26"/>
                    <a:pt x="18" y="25"/>
                  </a:cubicBezTo>
                  <a:cubicBezTo>
                    <a:pt x="19" y="25"/>
                    <a:pt x="21" y="24"/>
                    <a:pt x="22" y="23"/>
                  </a:cubicBezTo>
                  <a:cubicBezTo>
                    <a:pt x="23" y="21"/>
                    <a:pt x="24" y="20"/>
                    <a:pt x="24" y="18"/>
                  </a:cubicBezTo>
                  <a:cubicBezTo>
                    <a:pt x="25" y="17"/>
                    <a:pt x="26" y="15"/>
                    <a:pt x="26" y="13"/>
                  </a:cubicBezTo>
                  <a:cubicBezTo>
                    <a:pt x="25" y="12"/>
                    <a:pt x="25" y="11"/>
                    <a:pt x="25" y="10"/>
                  </a:cubicBezTo>
                  <a:cubicBezTo>
                    <a:pt x="25" y="8"/>
                    <a:pt x="23" y="6"/>
                    <a:pt x="22" y="4"/>
                  </a:cubicBezTo>
                  <a:cubicBezTo>
                    <a:pt x="21" y="4"/>
                    <a:pt x="20" y="3"/>
                    <a:pt x="19" y="2"/>
                  </a:cubicBezTo>
                  <a:cubicBezTo>
                    <a:pt x="17" y="1"/>
                    <a:pt x="15" y="0"/>
                    <a:pt x="13" y="0"/>
                  </a:cubicBezTo>
                  <a:cubicBezTo>
                    <a:pt x="13" y="0"/>
                    <a:pt x="12" y="0"/>
                    <a:pt x="1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4" name="Google Shape;4474;p32"/>
            <p:cNvSpPr/>
            <p:nvPr/>
          </p:nvSpPr>
          <p:spPr>
            <a:xfrm>
              <a:off x="4516905" y="4645552"/>
              <a:ext cx="47985" cy="38641"/>
            </a:xfrm>
            <a:custGeom>
              <a:avLst/>
              <a:gdLst/>
              <a:ahLst/>
              <a:cxnLst/>
              <a:rect l="l" t="t" r="r" b="b"/>
              <a:pathLst>
                <a:path w="53" h="42" extrusionOk="0">
                  <a:moveTo>
                    <a:pt x="26" y="0"/>
                  </a:moveTo>
                  <a:cubicBezTo>
                    <a:pt x="0" y="0"/>
                    <a:pt x="0" y="42"/>
                    <a:pt x="26" y="42"/>
                  </a:cubicBezTo>
                  <a:cubicBezTo>
                    <a:pt x="53" y="42"/>
                    <a:pt x="53"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5" name="Google Shape;4475;p32"/>
            <p:cNvSpPr/>
            <p:nvPr/>
          </p:nvSpPr>
          <p:spPr>
            <a:xfrm>
              <a:off x="4471196" y="4538899"/>
              <a:ext cx="36332" cy="38641"/>
            </a:xfrm>
            <a:custGeom>
              <a:avLst/>
              <a:gdLst/>
              <a:ahLst/>
              <a:cxnLst/>
              <a:rect l="l" t="t" r="r" b="b"/>
              <a:pathLst>
                <a:path w="40" h="42" extrusionOk="0">
                  <a:moveTo>
                    <a:pt x="21" y="0"/>
                  </a:moveTo>
                  <a:cubicBezTo>
                    <a:pt x="21" y="0"/>
                    <a:pt x="20" y="0"/>
                    <a:pt x="20" y="0"/>
                  </a:cubicBezTo>
                  <a:cubicBezTo>
                    <a:pt x="18" y="0"/>
                    <a:pt x="17" y="1"/>
                    <a:pt x="15" y="1"/>
                  </a:cubicBezTo>
                  <a:cubicBezTo>
                    <a:pt x="13" y="1"/>
                    <a:pt x="12" y="2"/>
                    <a:pt x="10" y="3"/>
                  </a:cubicBezTo>
                  <a:cubicBezTo>
                    <a:pt x="8" y="4"/>
                    <a:pt x="6" y="6"/>
                    <a:pt x="5" y="8"/>
                  </a:cubicBezTo>
                  <a:cubicBezTo>
                    <a:pt x="3" y="10"/>
                    <a:pt x="2" y="12"/>
                    <a:pt x="1" y="15"/>
                  </a:cubicBezTo>
                  <a:cubicBezTo>
                    <a:pt x="1" y="17"/>
                    <a:pt x="0" y="20"/>
                    <a:pt x="0" y="22"/>
                  </a:cubicBezTo>
                  <a:cubicBezTo>
                    <a:pt x="0" y="25"/>
                    <a:pt x="1" y="28"/>
                    <a:pt x="2" y="30"/>
                  </a:cubicBezTo>
                  <a:cubicBezTo>
                    <a:pt x="3" y="32"/>
                    <a:pt x="4" y="34"/>
                    <a:pt x="6" y="36"/>
                  </a:cubicBezTo>
                  <a:cubicBezTo>
                    <a:pt x="8" y="38"/>
                    <a:pt x="10" y="40"/>
                    <a:pt x="13" y="40"/>
                  </a:cubicBezTo>
                  <a:cubicBezTo>
                    <a:pt x="15" y="42"/>
                    <a:pt x="17" y="42"/>
                    <a:pt x="20" y="42"/>
                  </a:cubicBezTo>
                  <a:cubicBezTo>
                    <a:pt x="20" y="42"/>
                    <a:pt x="20" y="42"/>
                    <a:pt x="20" y="42"/>
                  </a:cubicBezTo>
                  <a:cubicBezTo>
                    <a:pt x="25" y="42"/>
                    <a:pt x="31" y="40"/>
                    <a:pt x="34" y="36"/>
                  </a:cubicBezTo>
                  <a:cubicBezTo>
                    <a:pt x="35" y="35"/>
                    <a:pt x="36" y="34"/>
                    <a:pt x="37" y="32"/>
                  </a:cubicBezTo>
                  <a:cubicBezTo>
                    <a:pt x="39" y="29"/>
                    <a:pt x="40" y="26"/>
                    <a:pt x="40" y="22"/>
                  </a:cubicBezTo>
                  <a:cubicBezTo>
                    <a:pt x="40" y="20"/>
                    <a:pt x="40" y="17"/>
                    <a:pt x="39" y="15"/>
                  </a:cubicBezTo>
                  <a:cubicBezTo>
                    <a:pt x="39" y="13"/>
                    <a:pt x="38" y="12"/>
                    <a:pt x="37" y="10"/>
                  </a:cubicBezTo>
                  <a:cubicBezTo>
                    <a:pt x="36" y="8"/>
                    <a:pt x="35" y="6"/>
                    <a:pt x="32" y="4"/>
                  </a:cubicBezTo>
                  <a:cubicBezTo>
                    <a:pt x="31" y="3"/>
                    <a:pt x="30" y="2"/>
                    <a:pt x="28" y="2"/>
                  </a:cubicBezTo>
                  <a:cubicBezTo>
                    <a:pt x="26" y="1"/>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6" name="Google Shape;4476;p32"/>
            <p:cNvSpPr/>
            <p:nvPr/>
          </p:nvSpPr>
          <p:spPr>
            <a:xfrm>
              <a:off x="3370682" y="4595156"/>
              <a:ext cx="37504" cy="38641"/>
            </a:xfrm>
            <a:custGeom>
              <a:avLst/>
              <a:gdLst/>
              <a:ahLst/>
              <a:cxnLst/>
              <a:rect l="l" t="t" r="r" b="b"/>
              <a:pathLst>
                <a:path w="40" h="42" extrusionOk="0">
                  <a:moveTo>
                    <a:pt x="21" y="0"/>
                  </a:moveTo>
                  <a:cubicBezTo>
                    <a:pt x="21" y="0"/>
                    <a:pt x="20" y="0"/>
                    <a:pt x="20" y="0"/>
                  </a:cubicBezTo>
                  <a:cubicBezTo>
                    <a:pt x="18" y="0"/>
                    <a:pt x="17" y="0"/>
                    <a:pt x="15" y="0"/>
                  </a:cubicBezTo>
                  <a:cubicBezTo>
                    <a:pt x="13" y="1"/>
                    <a:pt x="12" y="2"/>
                    <a:pt x="10" y="2"/>
                  </a:cubicBezTo>
                  <a:cubicBezTo>
                    <a:pt x="8" y="4"/>
                    <a:pt x="6" y="5"/>
                    <a:pt x="4" y="7"/>
                  </a:cubicBezTo>
                  <a:cubicBezTo>
                    <a:pt x="3" y="9"/>
                    <a:pt x="2" y="12"/>
                    <a:pt x="1" y="14"/>
                  </a:cubicBezTo>
                  <a:cubicBezTo>
                    <a:pt x="0" y="17"/>
                    <a:pt x="0" y="19"/>
                    <a:pt x="0"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5" y="41"/>
                    <a:pt x="31" y="40"/>
                    <a:pt x="34" y="36"/>
                  </a:cubicBezTo>
                  <a:cubicBezTo>
                    <a:pt x="35" y="34"/>
                    <a:pt x="36" y="33"/>
                    <a:pt x="37" y="32"/>
                  </a:cubicBezTo>
                  <a:cubicBezTo>
                    <a:pt x="39" y="29"/>
                    <a:pt x="40" y="25"/>
                    <a:pt x="40" y="22"/>
                  </a:cubicBezTo>
                  <a:cubicBezTo>
                    <a:pt x="40" y="19"/>
                    <a:pt x="40" y="17"/>
                    <a:pt x="39" y="14"/>
                  </a:cubicBezTo>
                  <a:cubicBezTo>
                    <a:pt x="39" y="13"/>
                    <a:pt x="38" y="11"/>
                    <a:pt x="37" y="9"/>
                  </a:cubicBezTo>
                  <a:cubicBezTo>
                    <a:pt x="36" y="7"/>
                    <a:pt x="34" y="5"/>
                    <a:pt x="32" y="4"/>
                  </a:cubicBezTo>
                  <a:cubicBezTo>
                    <a:pt x="31" y="3"/>
                    <a:pt x="30" y="2"/>
                    <a:pt x="28" y="1"/>
                  </a:cubicBezTo>
                  <a:cubicBezTo>
                    <a:pt x="26"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7" name="Google Shape;4477;p32"/>
            <p:cNvSpPr/>
            <p:nvPr/>
          </p:nvSpPr>
          <p:spPr>
            <a:xfrm>
              <a:off x="4089122" y="4299810"/>
              <a:ext cx="41006" cy="36338"/>
            </a:xfrm>
            <a:custGeom>
              <a:avLst/>
              <a:gdLst/>
              <a:ahLst/>
              <a:cxnLst/>
              <a:rect l="l" t="t" r="r" b="b"/>
              <a:pathLst>
                <a:path w="45" h="39" extrusionOk="0">
                  <a:moveTo>
                    <a:pt x="23" y="0"/>
                  </a:moveTo>
                  <a:cubicBezTo>
                    <a:pt x="20" y="0"/>
                    <a:pt x="17" y="1"/>
                    <a:pt x="15" y="1"/>
                  </a:cubicBezTo>
                  <a:cubicBezTo>
                    <a:pt x="13" y="2"/>
                    <a:pt x="12" y="3"/>
                    <a:pt x="10" y="3"/>
                  </a:cubicBezTo>
                  <a:cubicBezTo>
                    <a:pt x="8" y="4"/>
                    <a:pt x="6" y="6"/>
                    <a:pt x="5" y="8"/>
                  </a:cubicBezTo>
                  <a:cubicBezTo>
                    <a:pt x="2" y="11"/>
                    <a:pt x="0" y="16"/>
                    <a:pt x="1" y="20"/>
                  </a:cubicBezTo>
                  <a:cubicBezTo>
                    <a:pt x="1" y="23"/>
                    <a:pt x="2" y="26"/>
                    <a:pt x="3" y="29"/>
                  </a:cubicBezTo>
                  <a:cubicBezTo>
                    <a:pt x="5" y="33"/>
                    <a:pt x="10" y="37"/>
                    <a:pt x="15" y="38"/>
                  </a:cubicBezTo>
                  <a:cubicBezTo>
                    <a:pt x="17" y="39"/>
                    <a:pt x="20" y="39"/>
                    <a:pt x="22" y="39"/>
                  </a:cubicBezTo>
                  <a:cubicBezTo>
                    <a:pt x="25" y="39"/>
                    <a:pt x="28" y="39"/>
                    <a:pt x="31" y="38"/>
                  </a:cubicBezTo>
                  <a:cubicBezTo>
                    <a:pt x="35" y="36"/>
                    <a:pt x="38" y="34"/>
                    <a:pt x="41" y="31"/>
                  </a:cubicBezTo>
                  <a:cubicBezTo>
                    <a:pt x="44" y="28"/>
                    <a:pt x="45" y="24"/>
                    <a:pt x="45" y="20"/>
                  </a:cubicBezTo>
                  <a:cubicBezTo>
                    <a:pt x="45" y="11"/>
                    <a:pt x="39" y="5"/>
                    <a:pt x="31" y="2"/>
                  </a:cubicBezTo>
                  <a:cubicBezTo>
                    <a:pt x="29" y="1"/>
                    <a:pt x="27" y="1"/>
                    <a:pt x="25" y="1"/>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8" name="Google Shape;4478;p32"/>
            <p:cNvSpPr/>
            <p:nvPr/>
          </p:nvSpPr>
          <p:spPr>
            <a:xfrm>
              <a:off x="3780884" y="4690088"/>
              <a:ext cx="42192" cy="35195"/>
            </a:xfrm>
            <a:custGeom>
              <a:avLst/>
              <a:gdLst/>
              <a:ahLst/>
              <a:cxnLst/>
              <a:rect l="l" t="t" r="r" b="b"/>
              <a:pathLst>
                <a:path w="45" h="39" extrusionOk="0">
                  <a:moveTo>
                    <a:pt x="23" y="0"/>
                  </a:moveTo>
                  <a:cubicBezTo>
                    <a:pt x="20" y="0"/>
                    <a:pt x="17" y="0"/>
                    <a:pt x="15" y="1"/>
                  </a:cubicBezTo>
                  <a:cubicBezTo>
                    <a:pt x="13" y="1"/>
                    <a:pt x="12" y="2"/>
                    <a:pt x="10" y="3"/>
                  </a:cubicBezTo>
                  <a:cubicBezTo>
                    <a:pt x="8" y="4"/>
                    <a:pt x="6" y="5"/>
                    <a:pt x="5" y="7"/>
                  </a:cubicBezTo>
                  <a:cubicBezTo>
                    <a:pt x="2" y="11"/>
                    <a:pt x="0" y="15"/>
                    <a:pt x="1" y="19"/>
                  </a:cubicBezTo>
                  <a:cubicBezTo>
                    <a:pt x="1" y="22"/>
                    <a:pt x="2" y="26"/>
                    <a:pt x="3" y="29"/>
                  </a:cubicBezTo>
                  <a:cubicBezTo>
                    <a:pt x="5" y="32"/>
                    <a:pt x="10" y="37"/>
                    <a:pt x="15" y="37"/>
                  </a:cubicBezTo>
                  <a:cubicBezTo>
                    <a:pt x="17" y="38"/>
                    <a:pt x="20" y="39"/>
                    <a:pt x="22" y="39"/>
                  </a:cubicBezTo>
                  <a:cubicBezTo>
                    <a:pt x="25" y="39"/>
                    <a:pt x="28" y="38"/>
                    <a:pt x="31" y="37"/>
                  </a:cubicBezTo>
                  <a:cubicBezTo>
                    <a:pt x="35" y="36"/>
                    <a:pt x="38" y="34"/>
                    <a:pt x="41" y="30"/>
                  </a:cubicBezTo>
                  <a:cubicBezTo>
                    <a:pt x="44" y="27"/>
                    <a:pt x="45" y="23"/>
                    <a:pt x="45" y="19"/>
                  </a:cubicBezTo>
                  <a:cubicBezTo>
                    <a:pt x="45" y="10"/>
                    <a:pt x="39" y="4"/>
                    <a:pt x="31" y="1"/>
                  </a:cubicBezTo>
                  <a:cubicBezTo>
                    <a:pt x="29" y="0"/>
                    <a:pt x="27" y="0"/>
                    <a:pt x="25" y="0"/>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9" name="Google Shape;4479;p32"/>
            <p:cNvSpPr/>
            <p:nvPr/>
          </p:nvSpPr>
          <p:spPr>
            <a:xfrm>
              <a:off x="4175851" y="4315046"/>
              <a:ext cx="2693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0" name="Google Shape;4480;p32"/>
            <p:cNvSpPr/>
            <p:nvPr/>
          </p:nvSpPr>
          <p:spPr>
            <a:xfrm>
              <a:off x="3919181" y="4345518"/>
              <a:ext cx="25761" cy="21096"/>
            </a:xfrm>
            <a:custGeom>
              <a:avLst/>
              <a:gdLst/>
              <a:ahLst/>
              <a:cxnLst/>
              <a:rect l="l" t="t" r="r" b="b"/>
              <a:pathLst>
                <a:path w="28" h="24" extrusionOk="0">
                  <a:moveTo>
                    <a:pt x="16" y="0"/>
                  </a:moveTo>
                  <a:cubicBezTo>
                    <a:pt x="16" y="0"/>
                    <a:pt x="16" y="0"/>
                    <a:pt x="15" y="0"/>
                  </a:cubicBezTo>
                  <a:cubicBezTo>
                    <a:pt x="13" y="0"/>
                    <a:pt x="11" y="1"/>
                    <a:pt x="9" y="2"/>
                  </a:cubicBezTo>
                  <a:cubicBezTo>
                    <a:pt x="9" y="2"/>
                    <a:pt x="8" y="2"/>
                    <a:pt x="8" y="3"/>
                  </a:cubicBezTo>
                  <a:cubicBezTo>
                    <a:pt x="0" y="6"/>
                    <a:pt x="0" y="18"/>
                    <a:pt x="8" y="22"/>
                  </a:cubicBezTo>
                  <a:cubicBezTo>
                    <a:pt x="10" y="23"/>
                    <a:pt x="12" y="24"/>
                    <a:pt x="15" y="24"/>
                  </a:cubicBezTo>
                  <a:cubicBezTo>
                    <a:pt x="15" y="24"/>
                    <a:pt x="15" y="24"/>
                    <a:pt x="15" y="24"/>
                  </a:cubicBezTo>
                  <a:cubicBezTo>
                    <a:pt x="19" y="24"/>
                    <a:pt x="22" y="22"/>
                    <a:pt x="25" y="19"/>
                  </a:cubicBezTo>
                  <a:cubicBezTo>
                    <a:pt x="27" y="17"/>
                    <a:pt x="28" y="15"/>
                    <a:pt x="28" y="12"/>
                  </a:cubicBezTo>
                  <a:cubicBezTo>
                    <a:pt x="28" y="9"/>
                    <a:pt x="27" y="7"/>
                    <a:pt x="25" y="5"/>
                  </a:cubicBezTo>
                  <a:cubicBezTo>
                    <a:pt x="22" y="2"/>
                    <a:pt x="19"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1" name="Google Shape;4481;p32"/>
            <p:cNvSpPr/>
            <p:nvPr/>
          </p:nvSpPr>
          <p:spPr>
            <a:xfrm>
              <a:off x="3191365" y="4363098"/>
              <a:ext cx="32804" cy="26936"/>
            </a:xfrm>
            <a:custGeom>
              <a:avLst/>
              <a:gdLst/>
              <a:ahLst/>
              <a:cxnLst/>
              <a:rect l="l" t="t" r="r" b="b"/>
              <a:pathLst>
                <a:path w="36" h="29" extrusionOk="0">
                  <a:moveTo>
                    <a:pt x="19" y="0"/>
                  </a:moveTo>
                  <a:cubicBezTo>
                    <a:pt x="13" y="0"/>
                    <a:pt x="9" y="3"/>
                    <a:pt x="5" y="7"/>
                  </a:cubicBezTo>
                  <a:cubicBezTo>
                    <a:pt x="0" y="13"/>
                    <a:pt x="0" y="22"/>
                    <a:pt x="7" y="26"/>
                  </a:cubicBezTo>
                  <a:cubicBezTo>
                    <a:pt x="9" y="27"/>
                    <a:pt x="11" y="28"/>
                    <a:pt x="13" y="28"/>
                  </a:cubicBezTo>
                  <a:cubicBezTo>
                    <a:pt x="14" y="29"/>
                    <a:pt x="15" y="29"/>
                    <a:pt x="17" y="29"/>
                  </a:cubicBezTo>
                  <a:cubicBezTo>
                    <a:pt x="20" y="29"/>
                    <a:pt x="22" y="28"/>
                    <a:pt x="25" y="27"/>
                  </a:cubicBezTo>
                  <a:cubicBezTo>
                    <a:pt x="27" y="26"/>
                    <a:pt x="29" y="25"/>
                    <a:pt x="31" y="23"/>
                  </a:cubicBezTo>
                  <a:cubicBezTo>
                    <a:pt x="33" y="22"/>
                    <a:pt x="34" y="20"/>
                    <a:pt x="34" y="18"/>
                  </a:cubicBezTo>
                  <a:cubicBezTo>
                    <a:pt x="34" y="18"/>
                    <a:pt x="34" y="18"/>
                    <a:pt x="34" y="18"/>
                  </a:cubicBezTo>
                  <a:cubicBezTo>
                    <a:pt x="34" y="18"/>
                    <a:pt x="34" y="18"/>
                    <a:pt x="34" y="17"/>
                  </a:cubicBezTo>
                  <a:cubicBezTo>
                    <a:pt x="36" y="14"/>
                    <a:pt x="36" y="9"/>
                    <a:pt x="33" y="7"/>
                  </a:cubicBezTo>
                  <a:cubicBezTo>
                    <a:pt x="33" y="7"/>
                    <a:pt x="33" y="7"/>
                    <a:pt x="33" y="6"/>
                  </a:cubicBezTo>
                  <a:cubicBezTo>
                    <a:pt x="31" y="5"/>
                    <a:pt x="30"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2" name="Google Shape;4482;p32"/>
            <p:cNvSpPr/>
            <p:nvPr/>
          </p:nvSpPr>
          <p:spPr>
            <a:xfrm>
              <a:off x="4737242" y="4426387"/>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3" name="Google Shape;4483;p32"/>
            <p:cNvSpPr/>
            <p:nvPr/>
          </p:nvSpPr>
          <p:spPr>
            <a:xfrm>
              <a:off x="4043414" y="4590468"/>
              <a:ext cx="41006" cy="32816"/>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4" name="Google Shape;4484;p32"/>
            <p:cNvSpPr/>
            <p:nvPr/>
          </p:nvSpPr>
          <p:spPr>
            <a:xfrm>
              <a:off x="4740758" y="4486159"/>
              <a:ext cx="37481" cy="37504"/>
            </a:xfrm>
            <a:custGeom>
              <a:avLst/>
              <a:gdLst/>
              <a:ahLst/>
              <a:cxnLst/>
              <a:rect l="l" t="t" r="r" b="b"/>
              <a:pathLst>
                <a:path w="41" h="40" extrusionOk="0">
                  <a:moveTo>
                    <a:pt x="20" y="0"/>
                  </a:moveTo>
                  <a:cubicBezTo>
                    <a:pt x="19" y="0"/>
                    <a:pt x="18" y="0"/>
                    <a:pt x="17" y="0"/>
                  </a:cubicBezTo>
                  <a:cubicBezTo>
                    <a:pt x="15" y="0"/>
                    <a:pt x="14" y="1"/>
                    <a:pt x="12" y="2"/>
                  </a:cubicBezTo>
                  <a:cubicBezTo>
                    <a:pt x="11" y="2"/>
                    <a:pt x="9" y="3"/>
                    <a:pt x="8" y="4"/>
                  </a:cubicBezTo>
                  <a:cubicBezTo>
                    <a:pt x="7" y="5"/>
                    <a:pt x="6" y="5"/>
                    <a:pt x="6" y="6"/>
                  </a:cubicBezTo>
                  <a:cubicBezTo>
                    <a:pt x="4" y="8"/>
                    <a:pt x="2" y="10"/>
                    <a:pt x="1" y="13"/>
                  </a:cubicBezTo>
                  <a:cubicBezTo>
                    <a:pt x="0" y="15"/>
                    <a:pt x="0" y="17"/>
                    <a:pt x="0" y="20"/>
                  </a:cubicBezTo>
                  <a:cubicBezTo>
                    <a:pt x="0" y="22"/>
                    <a:pt x="0" y="24"/>
                    <a:pt x="0" y="25"/>
                  </a:cubicBezTo>
                  <a:cubicBezTo>
                    <a:pt x="1" y="29"/>
                    <a:pt x="3" y="32"/>
                    <a:pt x="6" y="34"/>
                  </a:cubicBezTo>
                  <a:cubicBezTo>
                    <a:pt x="6" y="34"/>
                    <a:pt x="6" y="34"/>
                    <a:pt x="6" y="34"/>
                  </a:cubicBezTo>
                  <a:cubicBezTo>
                    <a:pt x="7" y="35"/>
                    <a:pt x="8" y="36"/>
                    <a:pt x="10" y="37"/>
                  </a:cubicBezTo>
                  <a:cubicBezTo>
                    <a:pt x="11" y="38"/>
                    <a:pt x="13" y="39"/>
                    <a:pt x="15" y="39"/>
                  </a:cubicBezTo>
                  <a:cubicBezTo>
                    <a:pt x="16" y="40"/>
                    <a:pt x="18" y="40"/>
                    <a:pt x="20" y="40"/>
                  </a:cubicBezTo>
                  <a:cubicBezTo>
                    <a:pt x="22" y="40"/>
                    <a:pt x="23" y="40"/>
                    <a:pt x="25" y="39"/>
                  </a:cubicBezTo>
                  <a:cubicBezTo>
                    <a:pt x="28" y="39"/>
                    <a:pt x="30" y="38"/>
                    <a:pt x="32" y="36"/>
                  </a:cubicBezTo>
                  <a:cubicBezTo>
                    <a:pt x="33" y="35"/>
                    <a:pt x="34" y="34"/>
                    <a:pt x="35" y="33"/>
                  </a:cubicBezTo>
                  <a:cubicBezTo>
                    <a:pt x="37" y="32"/>
                    <a:pt x="38" y="30"/>
                    <a:pt x="39" y="27"/>
                  </a:cubicBezTo>
                  <a:cubicBezTo>
                    <a:pt x="40" y="25"/>
                    <a:pt x="41" y="23"/>
                    <a:pt x="41" y="20"/>
                  </a:cubicBezTo>
                  <a:cubicBezTo>
                    <a:pt x="41" y="18"/>
                    <a:pt x="40" y="17"/>
                    <a:pt x="40" y="15"/>
                  </a:cubicBezTo>
                  <a:cubicBezTo>
                    <a:pt x="39" y="12"/>
                    <a:pt x="38" y="9"/>
                    <a:pt x="35" y="7"/>
                  </a:cubicBezTo>
                  <a:cubicBezTo>
                    <a:pt x="34" y="6"/>
                    <a:pt x="33" y="5"/>
                    <a:pt x="32" y="4"/>
                  </a:cubicBezTo>
                  <a:cubicBezTo>
                    <a:pt x="31" y="3"/>
                    <a:pt x="30" y="2"/>
                    <a:pt x="28" y="2"/>
                  </a:cubicBezTo>
                  <a:cubicBezTo>
                    <a:pt x="27" y="1"/>
                    <a:pt x="26" y="1"/>
                    <a:pt x="25" y="1"/>
                  </a:cubicBezTo>
                  <a:cubicBezTo>
                    <a:pt x="24"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5" name="Google Shape;4485;p32"/>
            <p:cNvSpPr/>
            <p:nvPr/>
          </p:nvSpPr>
          <p:spPr>
            <a:xfrm>
              <a:off x="4949375" y="4448655"/>
              <a:ext cx="39836"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6" name="Google Shape;4486;p32"/>
            <p:cNvSpPr/>
            <p:nvPr/>
          </p:nvSpPr>
          <p:spPr>
            <a:xfrm>
              <a:off x="3762132" y="4507255"/>
              <a:ext cx="38679" cy="31679"/>
            </a:xfrm>
            <a:custGeom>
              <a:avLst/>
              <a:gdLst/>
              <a:ahLst/>
              <a:cxnLst/>
              <a:rect l="l" t="t" r="r" b="b"/>
              <a:pathLst>
                <a:path w="43" h="34" extrusionOk="0">
                  <a:moveTo>
                    <a:pt x="22" y="0"/>
                  </a:moveTo>
                  <a:cubicBezTo>
                    <a:pt x="0" y="0"/>
                    <a:pt x="0" y="34"/>
                    <a:pt x="22" y="34"/>
                  </a:cubicBezTo>
                  <a:cubicBezTo>
                    <a:pt x="43" y="34"/>
                    <a:pt x="4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7" name="Google Shape;4487;p32"/>
            <p:cNvSpPr/>
            <p:nvPr/>
          </p:nvSpPr>
          <p:spPr>
            <a:xfrm>
              <a:off x="4804046" y="4622112"/>
              <a:ext cx="30458" cy="29347"/>
            </a:xfrm>
            <a:custGeom>
              <a:avLst/>
              <a:gdLst/>
              <a:ahLst/>
              <a:cxnLst/>
              <a:rect l="l" t="t" r="r" b="b"/>
              <a:pathLst>
                <a:path w="33" h="32" extrusionOk="0">
                  <a:moveTo>
                    <a:pt x="16" y="0"/>
                  </a:moveTo>
                  <a:cubicBezTo>
                    <a:pt x="13" y="0"/>
                    <a:pt x="10" y="0"/>
                    <a:pt x="8" y="2"/>
                  </a:cubicBezTo>
                  <a:cubicBezTo>
                    <a:pt x="6" y="4"/>
                    <a:pt x="4" y="5"/>
                    <a:pt x="2" y="8"/>
                  </a:cubicBezTo>
                  <a:cubicBezTo>
                    <a:pt x="1" y="10"/>
                    <a:pt x="0" y="13"/>
                    <a:pt x="0" y="16"/>
                  </a:cubicBezTo>
                  <a:cubicBezTo>
                    <a:pt x="0" y="19"/>
                    <a:pt x="1" y="22"/>
                    <a:pt x="2" y="24"/>
                  </a:cubicBezTo>
                  <a:cubicBezTo>
                    <a:pt x="3" y="26"/>
                    <a:pt x="5" y="28"/>
                    <a:pt x="7" y="29"/>
                  </a:cubicBezTo>
                  <a:cubicBezTo>
                    <a:pt x="8" y="30"/>
                    <a:pt x="10" y="31"/>
                    <a:pt x="12" y="32"/>
                  </a:cubicBezTo>
                  <a:cubicBezTo>
                    <a:pt x="14" y="32"/>
                    <a:pt x="15" y="32"/>
                    <a:pt x="16" y="32"/>
                  </a:cubicBezTo>
                  <a:cubicBezTo>
                    <a:pt x="18" y="32"/>
                    <a:pt x="19" y="32"/>
                    <a:pt x="21" y="32"/>
                  </a:cubicBezTo>
                  <a:cubicBezTo>
                    <a:pt x="22" y="32"/>
                    <a:pt x="24" y="31"/>
                    <a:pt x="25" y="30"/>
                  </a:cubicBezTo>
                  <a:cubicBezTo>
                    <a:pt x="26" y="30"/>
                    <a:pt x="26" y="30"/>
                    <a:pt x="26" y="30"/>
                  </a:cubicBezTo>
                  <a:cubicBezTo>
                    <a:pt x="27" y="29"/>
                    <a:pt x="28" y="28"/>
                    <a:pt x="29" y="28"/>
                  </a:cubicBezTo>
                  <a:cubicBezTo>
                    <a:pt x="30" y="26"/>
                    <a:pt x="31" y="25"/>
                    <a:pt x="32" y="23"/>
                  </a:cubicBezTo>
                  <a:cubicBezTo>
                    <a:pt x="33" y="22"/>
                    <a:pt x="33" y="20"/>
                    <a:pt x="33" y="19"/>
                  </a:cubicBezTo>
                  <a:cubicBezTo>
                    <a:pt x="33" y="17"/>
                    <a:pt x="33" y="15"/>
                    <a:pt x="33" y="13"/>
                  </a:cubicBezTo>
                  <a:cubicBezTo>
                    <a:pt x="32" y="11"/>
                    <a:pt x="31" y="10"/>
                    <a:pt x="31" y="8"/>
                  </a:cubicBezTo>
                  <a:cubicBezTo>
                    <a:pt x="30" y="6"/>
                    <a:pt x="28" y="4"/>
                    <a:pt x="26" y="3"/>
                  </a:cubicBezTo>
                  <a:cubicBezTo>
                    <a:pt x="25" y="2"/>
                    <a:pt x="23" y="1"/>
                    <a:pt x="21" y="0"/>
                  </a:cubicBezTo>
                  <a:cubicBezTo>
                    <a:pt x="19"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8" name="Google Shape;4488;p32"/>
            <p:cNvSpPr/>
            <p:nvPr/>
          </p:nvSpPr>
          <p:spPr>
            <a:xfrm>
              <a:off x="4359856" y="4393571"/>
              <a:ext cx="26936" cy="28128"/>
            </a:xfrm>
            <a:custGeom>
              <a:avLst/>
              <a:gdLst/>
              <a:ahLst/>
              <a:cxnLst/>
              <a:rect l="l" t="t" r="r" b="b"/>
              <a:pathLst>
                <a:path w="29" h="30" extrusionOk="0">
                  <a:moveTo>
                    <a:pt x="18" y="0"/>
                  </a:moveTo>
                  <a:cubicBezTo>
                    <a:pt x="16" y="0"/>
                    <a:pt x="14" y="0"/>
                    <a:pt x="13" y="1"/>
                  </a:cubicBezTo>
                  <a:cubicBezTo>
                    <a:pt x="11" y="2"/>
                    <a:pt x="10" y="3"/>
                    <a:pt x="9" y="4"/>
                  </a:cubicBezTo>
                  <a:cubicBezTo>
                    <a:pt x="7" y="5"/>
                    <a:pt x="5" y="7"/>
                    <a:pt x="3" y="9"/>
                  </a:cubicBezTo>
                  <a:cubicBezTo>
                    <a:pt x="3" y="10"/>
                    <a:pt x="3" y="11"/>
                    <a:pt x="2" y="11"/>
                  </a:cubicBezTo>
                  <a:cubicBezTo>
                    <a:pt x="1" y="14"/>
                    <a:pt x="0" y="18"/>
                    <a:pt x="1" y="21"/>
                  </a:cubicBezTo>
                  <a:cubicBezTo>
                    <a:pt x="2" y="24"/>
                    <a:pt x="3" y="26"/>
                    <a:pt x="6" y="27"/>
                  </a:cubicBezTo>
                  <a:cubicBezTo>
                    <a:pt x="8" y="29"/>
                    <a:pt x="10" y="30"/>
                    <a:pt x="13" y="30"/>
                  </a:cubicBezTo>
                  <a:cubicBezTo>
                    <a:pt x="16" y="30"/>
                    <a:pt x="20" y="29"/>
                    <a:pt x="22" y="26"/>
                  </a:cubicBezTo>
                  <a:cubicBezTo>
                    <a:pt x="24" y="24"/>
                    <a:pt x="26" y="22"/>
                    <a:pt x="27" y="18"/>
                  </a:cubicBezTo>
                  <a:cubicBezTo>
                    <a:pt x="28" y="16"/>
                    <a:pt x="28" y="15"/>
                    <a:pt x="28" y="13"/>
                  </a:cubicBezTo>
                  <a:cubicBezTo>
                    <a:pt x="29" y="9"/>
                    <a:pt x="28" y="5"/>
                    <a:pt x="24"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9" name="Google Shape;4489;p32"/>
            <p:cNvSpPr/>
            <p:nvPr/>
          </p:nvSpPr>
          <p:spPr>
            <a:xfrm>
              <a:off x="2362755" y="4489675"/>
              <a:ext cx="37481" cy="36332"/>
            </a:xfrm>
            <a:custGeom>
              <a:avLst/>
              <a:gdLst/>
              <a:ahLst/>
              <a:cxnLst/>
              <a:rect l="l" t="t" r="r" b="b"/>
              <a:pathLst>
                <a:path w="41" h="40" extrusionOk="0">
                  <a:moveTo>
                    <a:pt x="20" y="0"/>
                  </a:moveTo>
                  <a:cubicBezTo>
                    <a:pt x="17" y="0"/>
                    <a:pt x="15" y="1"/>
                    <a:pt x="13" y="2"/>
                  </a:cubicBezTo>
                  <a:cubicBezTo>
                    <a:pt x="10" y="3"/>
                    <a:pt x="8" y="4"/>
                    <a:pt x="6" y="6"/>
                  </a:cubicBezTo>
                  <a:cubicBezTo>
                    <a:pt x="4" y="8"/>
                    <a:pt x="3" y="10"/>
                    <a:pt x="2" y="12"/>
                  </a:cubicBezTo>
                  <a:cubicBezTo>
                    <a:pt x="1" y="15"/>
                    <a:pt x="0" y="17"/>
                    <a:pt x="1" y="20"/>
                  </a:cubicBezTo>
                  <a:cubicBezTo>
                    <a:pt x="1" y="22"/>
                    <a:pt x="1" y="24"/>
                    <a:pt x="1" y="25"/>
                  </a:cubicBezTo>
                  <a:cubicBezTo>
                    <a:pt x="2" y="29"/>
                    <a:pt x="4" y="32"/>
                    <a:pt x="6" y="34"/>
                  </a:cubicBezTo>
                  <a:cubicBezTo>
                    <a:pt x="8" y="35"/>
                    <a:pt x="9" y="36"/>
                    <a:pt x="10" y="37"/>
                  </a:cubicBezTo>
                  <a:cubicBezTo>
                    <a:pt x="14" y="39"/>
                    <a:pt x="17" y="40"/>
                    <a:pt x="21" y="40"/>
                  </a:cubicBezTo>
                  <a:cubicBezTo>
                    <a:pt x="21" y="40"/>
                    <a:pt x="21" y="40"/>
                    <a:pt x="21" y="40"/>
                  </a:cubicBezTo>
                  <a:cubicBezTo>
                    <a:pt x="24" y="40"/>
                    <a:pt x="26" y="40"/>
                    <a:pt x="28" y="38"/>
                  </a:cubicBezTo>
                  <a:cubicBezTo>
                    <a:pt x="31" y="38"/>
                    <a:pt x="33" y="36"/>
                    <a:pt x="35" y="34"/>
                  </a:cubicBezTo>
                  <a:cubicBezTo>
                    <a:pt x="37" y="32"/>
                    <a:pt x="38" y="30"/>
                    <a:pt x="39" y="28"/>
                  </a:cubicBezTo>
                  <a:cubicBezTo>
                    <a:pt x="40" y="25"/>
                    <a:pt x="41" y="23"/>
                    <a:pt x="41" y="20"/>
                  </a:cubicBezTo>
                  <a:cubicBezTo>
                    <a:pt x="40" y="18"/>
                    <a:pt x="40" y="16"/>
                    <a:pt x="40" y="15"/>
                  </a:cubicBezTo>
                  <a:cubicBezTo>
                    <a:pt x="39" y="11"/>
                    <a:pt x="37" y="8"/>
                    <a:pt x="35" y="6"/>
                  </a:cubicBezTo>
                  <a:cubicBezTo>
                    <a:pt x="33" y="5"/>
                    <a:pt x="32" y="4"/>
                    <a:pt x="31" y="3"/>
                  </a:cubicBezTo>
                  <a:cubicBezTo>
                    <a:pt x="28" y="1"/>
                    <a:pt x="24" y="0"/>
                    <a:pt x="21"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0" name="Google Shape;4490;p32"/>
            <p:cNvSpPr/>
            <p:nvPr/>
          </p:nvSpPr>
          <p:spPr>
            <a:xfrm>
              <a:off x="2560825" y="4617424"/>
              <a:ext cx="28157" cy="24603"/>
            </a:xfrm>
            <a:custGeom>
              <a:avLst/>
              <a:gdLst/>
              <a:ahLst/>
              <a:cxnLst/>
              <a:rect l="l" t="t" r="r" b="b"/>
              <a:pathLst>
                <a:path w="31" h="27" extrusionOk="0">
                  <a:moveTo>
                    <a:pt x="14" y="0"/>
                  </a:moveTo>
                  <a:cubicBezTo>
                    <a:pt x="10" y="0"/>
                    <a:pt x="7" y="1"/>
                    <a:pt x="4" y="4"/>
                  </a:cubicBezTo>
                  <a:cubicBezTo>
                    <a:pt x="2" y="7"/>
                    <a:pt x="0" y="10"/>
                    <a:pt x="0" y="14"/>
                  </a:cubicBezTo>
                  <a:cubicBezTo>
                    <a:pt x="0" y="17"/>
                    <a:pt x="2" y="21"/>
                    <a:pt x="4" y="23"/>
                  </a:cubicBezTo>
                  <a:cubicBezTo>
                    <a:pt x="7" y="26"/>
                    <a:pt x="10" y="27"/>
                    <a:pt x="14" y="27"/>
                  </a:cubicBezTo>
                  <a:cubicBezTo>
                    <a:pt x="15" y="27"/>
                    <a:pt x="16" y="27"/>
                    <a:pt x="17" y="27"/>
                  </a:cubicBezTo>
                  <a:cubicBezTo>
                    <a:pt x="19" y="26"/>
                    <a:pt x="20" y="26"/>
                    <a:pt x="22" y="26"/>
                  </a:cubicBezTo>
                  <a:cubicBezTo>
                    <a:pt x="25" y="24"/>
                    <a:pt x="25" y="24"/>
                    <a:pt x="25" y="24"/>
                  </a:cubicBezTo>
                  <a:cubicBezTo>
                    <a:pt x="26" y="24"/>
                    <a:pt x="27" y="23"/>
                    <a:pt x="28" y="21"/>
                  </a:cubicBezTo>
                  <a:cubicBezTo>
                    <a:pt x="30" y="19"/>
                    <a:pt x="31" y="16"/>
                    <a:pt x="31" y="14"/>
                  </a:cubicBezTo>
                  <a:cubicBezTo>
                    <a:pt x="31" y="11"/>
                    <a:pt x="30" y="9"/>
                    <a:pt x="29" y="7"/>
                  </a:cubicBezTo>
                  <a:cubicBezTo>
                    <a:pt x="28" y="5"/>
                    <a:pt x="25" y="2"/>
                    <a:pt x="22" y="2"/>
                  </a:cubicBezTo>
                  <a:cubicBezTo>
                    <a:pt x="20" y="1"/>
                    <a:pt x="19" y="1"/>
                    <a:pt x="17" y="1"/>
                  </a:cubicBezTo>
                  <a:cubicBezTo>
                    <a:pt x="16" y="0"/>
                    <a:pt x="15"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1" name="Google Shape;4491;p32"/>
            <p:cNvSpPr/>
            <p:nvPr/>
          </p:nvSpPr>
          <p:spPr>
            <a:xfrm>
              <a:off x="2673337" y="4356066"/>
              <a:ext cx="29347" cy="18752"/>
            </a:xfrm>
            <a:custGeom>
              <a:avLst/>
              <a:gdLst/>
              <a:ahLst/>
              <a:cxnLst/>
              <a:rect l="l" t="t" r="r" b="b"/>
              <a:pathLst>
                <a:path w="32" h="20" extrusionOk="0">
                  <a:moveTo>
                    <a:pt x="21" y="0"/>
                  </a:moveTo>
                  <a:cubicBezTo>
                    <a:pt x="19" y="0"/>
                    <a:pt x="17" y="0"/>
                    <a:pt x="16" y="1"/>
                  </a:cubicBezTo>
                  <a:cubicBezTo>
                    <a:pt x="14" y="1"/>
                    <a:pt x="13" y="2"/>
                    <a:pt x="12" y="3"/>
                  </a:cubicBezTo>
                  <a:cubicBezTo>
                    <a:pt x="12" y="3"/>
                    <a:pt x="11" y="4"/>
                    <a:pt x="11" y="4"/>
                  </a:cubicBezTo>
                  <a:cubicBezTo>
                    <a:pt x="11" y="4"/>
                    <a:pt x="11" y="4"/>
                    <a:pt x="11" y="4"/>
                  </a:cubicBezTo>
                  <a:cubicBezTo>
                    <a:pt x="10" y="5"/>
                    <a:pt x="8" y="6"/>
                    <a:pt x="6" y="6"/>
                  </a:cubicBezTo>
                  <a:cubicBezTo>
                    <a:pt x="0" y="9"/>
                    <a:pt x="3" y="19"/>
                    <a:pt x="9" y="19"/>
                  </a:cubicBezTo>
                  <a:cubicBezTo>
                    <a:pt x="10" y="19"/>
                    <a:pt x="10" y="19"/>
                    <a:pt x="10" y="19"/>
                  </a:cubicBezTo>
                  <a:cubicBezTo>
                    <a:pt x="12" y="19"/>
                    <a:pt x="13" y="19"/>
                    <a:pt x="15" y="19"/>
                  </a:cubicBezTo>
                  <a:cubicBezTo>
                    <a:pt x="15" y="19"/>
                    <a:pt x="15" y="19"/>
                    <a:pt x="15" y="19"/>
                  </a:cubicBezTo>
                  <a:cubicBezTo>
                    <a:pt x="14" y="19"/>
                    <a:pt x="16" y="19"/>
                    <a:pt x="16" y="19"/>
                  </a:cubicBezTo>
                  <a:cubicBezTo>
                    <a:pt x="18" y="19"/>
                    <a:pt x="19" y="20"/>
                    <a:pt x="20" y="20"/>
                  </a:cubicBezTo>
                  <a:cubicBezTo>
                    <a:pt x="20" y="20"/>
                    <a:pt x="20" y="20"/>
                    <a:pt x="21" y="20"/>
                  </a:cubicBezTo>
                  <a:cubicBezTo>
                    <a:pt x="27" y="19"/>
                    <a:pt x="32" y="14"/>
                    <a:pt x="30" y="7"/>
                  </a:cubicBezTo>
                  <a:cubicBezTo>
                    <a:pt x="30" y="4"/>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2" name="Google Shape;4492;p32"/>
            <p:cNvSpPr/>
            <p:nvPr/>
          </p:nvSpPr>
          <p:spPr>
            <a:xfrm>
              <a:off x="2838590" y="4407635"/>
              <a:ext cx="34041" cy="32804"/>
            </a:xfrm>
            <a:custGeom>
              <a:avLst/>
              <a:gdLst/>
              <a:ahLst/>
              <a:cxnLst/>
              <a:rect l="l" t="t" r="r" b="b"/>
              <a:pathLst>
                <a:path w="37" h="36" extrusionOk="0">
                  <a:moveTo>
                    <a:pt x="18" y="0"/>
                  </a:moveTo>
                  <a:cubicBezTo>
                    <a:pt x="14" y="0"/>
                    <a:pt x="9" y="2"/>
                    <a:pt x="6" y="5"/>
                  </a:cubicBezTo>
                  <a:cubicBezTo>
                    <a:pt x="2" y="10"/>
                    <a:pt x="0" y="16"/>
                    <a:pt x="2" y="22"/>
                  </a:cubicBezTo>
                  <a:cubicBezTo>
                    <a:pt x="2" y="25"/>
                    <a:pt x="4" y="28"/>
                    <a:pt x="6" y="30"/>
                  </a:cubicBezTo>
                  <a:cubicBezTo>
                    <a:pt x="8" y="32"/>
                    <a:pt x="11" y="34"/>
                    <a:pt x="14" y="34"/>
                  </a:cubicBezTo>
                  <a:cubicBezTo>
                    <a:pt x="14" y="35"/>
                    <a:pt x="15" y="35"/>
                    <a:pt x="16" y="35"/>
                  </a:cubicBezTo>
                  <a:cubicBezTo>
                    <a:pt x="18" y="36"/>
                    <a:pt x="19" y="36"/>
                    <a:pt x="20" y="36"/>
                  </a:cubicBezTo>
                  <a:cubicBezTo>
                    <a:pt x="22" y="36"/>
                    <a:pt x="23" y="36"/>
                    <a:pt x="25" y="35"/>
                  </a:cubicBezTo>
                  <a:cubicBezTo>
                    <a:pt x="27" y="35"/>
                    <a:pt x="30" y="33"/>
                    <a:pt x="32" y="31"/>
                  </a:cubicBezTo>
                  <a:cubicBezTo>
                    <a:pt x="34" y="29"/>
                    <a:pt x="35" y="27"/>
                    <a:pt x="36" y="24"/>
                  </a:cubicBezTo>
                  <a:cubicBezTo>
                    <a:pt x="37" y="21"/>
                    <a:pt x="37" y="18"/>
                    <a:pt x="36" y="16"/>
                  </a:cubicBezTo>
                  <a:cubicBezTo>
                    <a:pt x="36" y="15"/>
                    <a:pt x="35" y="14"/>
                    <a:pt x="35" y="13"/>
                  </a:cubicBezTo>
                  <a:cubicBezTo>
                    <a:pt x="34" y="10"/>
                    <a:pt x="33" y="8"/>
                    <a:pt x="31" y="5"/>
                  </a:cubicBezTo>
                  <a:cubicBezTo>
                    <a:pt x="28" y="3"/>
                    <a:pt x="26" y="2"/>
                    <a:pt x="23" y="1"/>
                  </a:cubicBezTo>
                  <a:cubicBezTo>
                    <a:pt x="21"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3" name="Google Shape;4493;p32"/>
            <p:cNvSpPr/>
            <p:nvPr/>
          </p:nvSpPr>
          <p:spPr>
            <a:xfrm>
              <a:off x="1952553" y="4197845"/>
              <a:ext cx="28157" cy="28157"/>
            </a:xfrm>
            <a:custGeom>
              <a:avLst/>
              <a:gdLst/>
              <a:ahLst/>
              <a:cxnLst/>
              <a:rect l="l" t="t" r="r" b="b"/>
              <a:pathLst>
                <a:path w="31" h="31" extrusionOk="0">
                  <a:moveTo>
                    <a:pt x="15" y="0"/>
                  </a:moveTo>
                  <a:cubicBezTo>
                    <a:pt x="13" y="0"/>
                    <a:pt x="12" y="0"/>
                    <a:pt x="10" y="1"/>
                  </a:cubicBezTo>
                  <a:cubicBezTo>
                    <a:pt x="8" y="2"/>
                    <a:pt x="6" y="3"/>
                    <a:pt x="5" y="4"/>
                  </a:cubicBezTo>
                  <a:cubicBezTo>
                    <a:pt x="3" y="6"/>
                    <a:pt x="2" y="7"/>
                    <a:pt x="2" y="9"/>
                  </a:cubicBezTo>
                  <a:cubicBezTo>
                    <a:pt x="1" y="11"/>
                    <a:pt x="0" y="13"/>
                    <a:pt x="0" y="15"/>
                  </a:cubicBezTo>
                  <a:cubicBezTo>
                    <a:pt x="0" y="17"/>
                    <a:pt x="1" y="18"/>
                    <a:pt x="1" y="20"/>
                  </a:cubicBezTo>
                  <a:cubicBezTo>
                    <a:pt x="2"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4"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5" y="3"/>
                    <a:pt x="24" y="2"/>
                  </a:cubicBezTo>
                  <a:cubicBezTo>
                    <a:pt x="21" y="0"/>
                    <a:pt x="19" y="0"/>
                    <a:pt x="16" y="0"/>
                  </a:cubicBezTo>
                  <a:cubicBezTo>
                    <a:pt x="16"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4" name="Google Shape;4494;p32"/>
            <p:cNvSpPr/>
            <p:nvPr/>
          </p:nvSpPr>
          <p:spPr>
            <a:xfrm>
              <a:off x="1752140" y="4179093"/>
              <a:ext cx="41006" cy="31688"/>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5" name="Google Shape;4495;p32"/>
            <p:cNvSpPr/>
            <p:nvPr/>
          </p:nvSpPr>
          <p:spPr>
            <a:xfrm>
              <a:off x="1337249" y="4275198"/>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6" name="Google Shape;4496;p32"/>
            <p:cNvSpPr/>
            <p:nvPr/>
          </p:nvSpPr>
          <p:spPr>
            <a:xfrm>
              <a:off x="1221220" y="4223630"/>
              <a:ext cx="23440" cy="18752"/>
            </a:xfrm>
            <a:custGeom>
              <a:avLst/>
              <a:gdLst/>
              <a:ahLst/>
              <a:cxnLst/>
              <a:rect l="l" t="t" r="r" b="b"/>
              <a:pathLst>
                <a:path w="25" h="20" extrusionOk="0">
                  <a:moveTo>
                    <a:pt x="12" y="0"/>
                  </a:moveTo>
                  <a:cubicBezTo>
                    <a:pt x="0" y="0"/>
                    <a:pt x="0" y="20"/>
                    <a:pt x="12" y="20"/>
                  </a:cubicBezTo>
                  <a:cubicBezTo>
                    <a:pt x="25" y="20"/>
                    <a:pt x="25" y="0"/>
                    <a:pt x="1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7" name="Google Shape;4497;p32"/>
            <p:cNvSpPr/>
            <p:nvPr/>
          </p:nvSpPr>
          <p:spPr>
            <a:xfrm>
              <a:off x="955175" y="4336142"/>
              <a:ext cx="68017"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8" name="Google Shape;4498;p32"/>
            <p:cNvSpPr/>
            <p:nvPr/>
          </p:nvSpPr>
          <p:spPr>
            <a:xfrm>
              <a:off x="1064171" y="4319734"/>
              <a:ext cx="36332" cy="34041"/>
            </a:xfrm>
            <a:custGeom>
              <a:avLst/>
              <a:gdLst/>
              <a:ahLst/>
              <a:cxnLst/>
              <a:rect l="l" t="t" r="r" b="b"/>
              <a:pathLst>
                <a:path w="40" h="37" extrusionOk="0">
                  <a:moveTo>
                    <a:pt x="20" y="0"/>
                  </a:moveTo>
                  <a:cubicBezTo>
                    <a:pt x="20" y="0"/>
                    <a:pt x="19" y="0"/>
                    <a:pt x="19" y="0"/>
                  </a:cubicBezTo>
                  <a:cubicBezTo>
                    <a:pt x="14" y="0"/>
                    <a:pt x="14" y="0"/>
                    <a:pt x="14" y="0"/>
                  </a:cubicBezTo>
                  <a:cubicBezTo>
                    <a:pt x="13" y="1"/>
                    <a:pt x="11" y="2"/>
                    <a:pt x="10" y="2"/>
                  </a:cubicBezTo>
                  <a:cubicBezTo>
                    <a:pt x="8" y="4"/>
                    <a:pt x="6" y="5"/>
                    <a:pt x="5" y="7"/>
                  </a:cubicBezTo>
                  <a:cubicBezTo>
                    <a:pt x="3" y="8"/>
                    <a:pt x="3" y="10"/>
                    <a:pt x="2" y="11"/>
                  </a:cubicBezTo>
                  <a:cubicBezTo>
                    <a:pt x="1" y="13"/>
                    <a:pt x="0" y="16"/>
                    <a:pt x="1"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9" y="37"/>
                  </a:cubicBezTo>
                  <a:cubicBezTo>
                    <a:pt x="19" y="37"/>
                    <a:pt x="19" y="37"/>
                    <a:pt x="19" y="37"/>
                  </a:cubicBezTo>
                  <a:cubicBezTo>
                    <a:pt x="21" y="37"/>
                    <a:pt x="22" y="37"/>
                    <a:pt x="24" y="36"/>
                  </a:cubicBezTo>
                  <a:cubicBezTo>
                    <a:pt x="26" y="36"/>
                    <a:pt x="27" y="35"/>
                    <a:pt x="28" y="34"/>
                  </a:cubicBezTo>
                  <a:cubicBezTo>
                    <a:pt x="29" y="34"/>
                    <a:pt x="30" y="33"/>
                    <a:pt x="31" y="33"/>
                  </a:cubicBezTo>
                  <a:cubicBezTo>
                    <a:pt x="31" y="32"/>
                    <a:pt x="32" y="32"/>
                    <a:pt x="32" y="32"/>
                  </a:cubicBezTo>
                  <a:cubicBezTo>
                    <a:pt x="34" y="31"/>
                    <a:pt x="36" y="30"/>
                    <a:pt x="37" y="28"/>
                  </a:cubicBezTo>
                  <a:cubicBezTo>
                    <a:pt x="38" y="27"/>
                    <a:pt x="39" y="26"/>
                    <a:pt x="39" y="24"/>
                  </a:cubicBezTo>
                  <a:cubicBezTo>
                    <a:pt x="40" y="23"/>
                    <a:pt x="40" y="21"/>
                    <a:pt x="40" y="18"/>
                  </a:cubicBezTo>
                  <a:cubicBezTo>
                    <a:pt x="40" y="16"/>
                    <a:pt x="39" y="13"/>
                    <a:pt x="38" y="10"/>
                  </a:cubicBezTo>
                  <a:cubicBezTo>
                    <a:pt x="37" y="9"/>
                    <a:pt x="36" y="7"/>
                    <a:pt x="34" y="6"/>
                  </a:cubicBezTo>
                  <a:cubicBezTo>
                    <a:pt x="33" y="5"/>
                    <a:pt x="32" y="4"/>
                    <a:pt x="31" y="4"/>
                  </a:cubicBezTo>
                  <a:cubicBezTo>
                    <a:pt x="30" y="4"/>
                    <a:pt x="30" y="4"/>
                    <a:pt x="30" y="4"/>
                  </a:cubicBezTo>
                  <a:cubicBezTo>
                    <a:pt x="29" y="3"/>
                    <a:pt x="28" y="2"/>
                    <a:pt x="26" y="1"/>
                  </a:cubicBezTo>
                  <a:cubicBezTo>
                    <a:pt x="24"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9" name="Google Shape;4499;p32"/>
            <p:cNvSpPr/>
            <p:nvPr/>
          </p:nvSpPr>
          <p:spPr>
            <a:xfrm>
              <a:off x="991507" y="4632660"/>
              <a:ext cx="53936" cy="53871"/>
            </a:xfrm>
            <a:custGeom>
              <a:avLst/>
              <a:gdLst/>
              <a:ahLst/>
              <a:cxnLst/>
              <a:rect l="l" t="t" r="r" b="b"/>
              <a:pathLst>
                <a:path w="59" h="58" extrusionOk="0">
                  <a:moveTo>
                    <a:pt x="29" y="0"/>
                  </a:moveTo>
                  <a:cubicBezTo>
                    <a:pt x="25" y="0"/>
                    <a:pt x="22" y="1"/>
                    <a:pt x="19" y="2"/>
                  </a:cubicBezTo>
                  <a:cubicBezTo>
                    <a:pt x="15" y="3"/>
                    <a:pt x="12" y="5"/>
                    <a:pt x="9" y="8"/>
                  </a:cubicBezTo>
                  <a:cubicBezTo>
                    <a:pt x="6" y="11"/>
                    <a:pt x="4" y="14"/>
                    <a:pt x="3" y="18"/>
                  </a:cubicBezTo>
                  <a:cubicBezTo>
                    <a:pt x="1" y="21"/>
                    <a:pt x="0" y="25"/>
                    <a:pt x="1" y="29"/>
                  </a:cubicBezTo>
                  <a:cubicBezTo>
                    <a:pt x="1" y="32"/>
                    <a:pt x="1" y="34"/>
                    <a:pt x="2" y="37"/>
                  </a:cubicBezTo>
                  <a:cubicBezTo>
                    <a:pt x="3" y="42"/>
                    <a:pt x="6" y="46"/>
                    <a:pt x="9" y="50"/>
                  </a:cubicBezTo>
                  <a:cubicBezTo>
                    <a:pt x="11" y="51"/>
                    <a:pt x="13" y="53"/>
                    <a:pt x="15" y="54"/>
                  </a:cubicBezTo>
                  <a:cubicBezTo>
                    <a:pt x="20" y="57"/>
                    <a:pt x="25" y="58"/>
                    <a:pt x="30" y="58"/>
                  </a:cubicBezTo>
                  <a:cubicBezTo>
                    <a:pt x="30" y="58"/>
                    <a:pt x="31" y="58"/>
                    <a:pt x="31" y="58"/>
                  </a:cubicBezTo>
                  <a:cubicBezTo>
                    <a:pt x="35" y="58"/>
                    <a:pt x="38" y="58"/>
                    <a:pt x="41" y="56"/>
                  </a:cubicBezTo>
                  <a:cubicBezTo>
                    <a:pt x="45" y="55"/>
                    <a:pt x="48" y="53"/>
                    <a:pt x="51" y="50"/>
                  </a:cubicBezTo>
                  <a:cubicBezTo>
                    <a:pt x="54" y="47"/>
                    <a:pt x="56" y="44"/>
                    <a:pt x="57" y="40"/>
                  </a:cubicBezTo>
                  <a:cubicBezTo>
                    <a:pt x="59" y="37"/>
                    <a:pt x="59" y="33"/>
                    <a:pt x="59" y="29"/>
                  </a:cubicBezTo>
                  <a:cubicBezTo>
                    <a:pt x="59" y="26"/>
                    <a:pt x="59" y="24"/>
                    <a:pt x="58" y="21"/>
                  </a:cubicBezTo>
                  <a:cubicBezTo>
                    <a:pt x="57" y="16"/>
                    <a:pt x="54" y="12"/>
                    <a:pt x="51" y="8"/>
                  </a:cubicBezTo>
                  <a:cubicBezTo>
                    <a:pt x="49" y="7"/>
                    <a:pt x="47" y="5"/>
                    <a:pt x="45" y="4"/>
                  </a:cubicBezTo>
                  <a:cubicBezTo>
                    <a:pt x="40" y="1"/>
                    <a:pt x="35" y="0"/>
                    <a:pt x="30" y="0"/>
                  </a:cubicBezTo>
                  <a:cubicBezTo>
                    <a:pt x="30"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0" name="Google Shape;4500;p32"/>
            <p:cNvSpPr/>
            <p:nvPr/>
          </p:nvSpPr>
          <p:spPr>
            <a:xfrm>
              <a:off x="1495470" y="4216597"/>
              <a:ext cx="44507" cy="44507"/>
            </a:xfrm>
            <a:custGeom>
              <a:avLst/>
              <a:gdLst/>
              <a:ahLst/>
              <a:cxnLst/>
              <a:rect l="l" t="t" r="r" b="b"/>
              <a:pathLst>
                <a:path w="49" h="49" extrusionOk="0">
                  <a:moveTo>
                    <a:pt x="25" y="0"/>
                  </a:moveTo>
                  <a:cubicBezTo>
                    <a:pt x="24" y="0"/>
                    <a:pt x="23" y="0"/>
                    <a:pt x="21" y="0"/>
                  </a:cubicBezTo>
                  <a:cubicBezTo>
                    <a:pt x="19" y="0"/>
                    <a:pt x="17" y="1"/>
                    <a:pt x="15" y="2"/>
                  </a:cubicBezTo>
                  <a:cubicBezTo>
                    <a:pt x="12" y="3"/>
                    <a:pt x="9" y="5"/>
                    <a:pt x="7" y="7"/>
                  </a:cubicBezTo>
                  <a:cubicBezTo>
                    <a:pt x="7" y="7"/>
                    <a:pt x="7" y="7"/>
                    <a:pt x="7" y="7"/>
                  </a:cubicBezTo>
                  <a:cubicBezTo>
                    <a:pt x="5" y="10"/>
                    <a:pt x="3" y="12"/>
                    <a:pt x="2" y="15"/>
                  </a:cubicBezTo>
                  <a:cubicBezTo>
                    <a:pt x="0" y="18"/>
                    <a:pt x="0" y="21"/>
                    <a:pt x="0" y="25"/>
                  </a:cubicBezTo>
                  <a:cubicBezTo>
                    <a:pt x="0" y="27"/>
                    <a:pt x="0" y="29"/>
                    <a:pt x="1" y="31"/>
                  </a:cubicBezTo>
                  <a:cubicBezTo>
                    <a:pt x="2" y="35"/>
                    <a:pt x="4" y="39"/>
                    <a:pt x="7" y="42"/>
                  </a:cubicBezTo>
                  <a:cubicBezTo>
                    <a:pt x="7" y="42"/>
                    <a:pt x="7" y="42"/>
                    <a:pt x="7" y="42"/>
                  </a:cubicBezTo>
                  <a:cubicBezTo>
                    <a:pt x="9" y="43"/>
                    <a:pt x="10" y="45"/>
                    <a:pt x="12" y="46"/>
                  </a:cubicBezTo>
                  <a:cubicBezTo>
                    <a:pt x="14" y="47"/>
                    <a:pt x="16" y="48"/>
                    <a:pt x="18" y="48"/>
                  </a:cubicBezTo>
                  <a:cubicBezTo>
                    <a:pt x="20" y="49"/>
                    <a:pt x="22" y="49"/>
                    <a:pt x="24" y="49"/>
                  </a:cubicBezTo>
                  <a:cubicBezTo>
                    <a:pt x="25" y="49"/>
                    <a:pt x="26" y="49"/>
                    <a:pt x="28" y="49"/>
                  </a:cubicBezTo>
                  <a:cubicBezTo>
                    <a:pt x="30" y="49"/>
                    <a:pt x="32" y="48"/>
                    <a:pt x="34" y="47"/>
                  </a:cubicBezTo>
                  <a:cubicBezTo>
                    <a:pt x="36" y="47"/>
                    <a:pt x="38" y="45"/>
                    <a:pt x="39" y="44"/>
                  </a:cubicBezTo>
                  <a:cubicBezTo>
                    <a:pt x="41" y="43"/>
                    <a:pt x="43" y="41"/>
                    <a:pt x="44" y="40"/>
                  </a:cubicBezTo>
                  <a:cubicBezTo>
                    <a:pt x="45" y="38"/>
                    <a:pt x="46" y="36"/>
                    <a:pt x="47" y="34"/>
                  </a:cubicBezTo>
                  <a:cubicBezTo>
                    <a:pt x="49" y="31"/>
                    <a:pt x="49" y="28"/>
                    <a:pt x="49" y="25"/>
                  </a:cubicBezTo>
                  <a:cubicBezTo>
                    <a:pt x="49" y="22"/>
                    <a:pt x="49" y="20"/>
                    <a:pt x="48" y="18"/>
                  </a:cubicBezTo>
                  <a:cubicBezTo>
                    <a:pt x="47" y="16"/>
                    <a:pt x="47" y="14"/>
                    <a:pt x="46" y="12"/>
                  </a:cubicBezTo>
                  <a:cubicBezTo>
                    <a:pt x="44" y="11"/>
                    <a:pt x="43" y="9"/>
                    <a:pt x="42" y="7"/>
                  </a:cubicBezTo>
                  <a:cubicBezTo>
                    <a:pt x="37" y="3"/>
                    <a:pt x="37" y="3"/>
                    <a:pt x="37" y="3"/>
                  </a:cubicBezTo>
                  <a:cubicBezTo>
                    <a:pt x="35" y="3"/>
                    <a:pt x="33" y="2"/>
                    <a:pt x="31" y="1"/>
                  </a:cubicBezTo>
                  <a:cubicBezTo>
                    <a:pt x="29" y="0"/>
                    <a:pt x="27" y="0"/>
                    <a:pt x="2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1" name="Google Shape;4501;p32"/>
            <p:cNvSpPr/>
            <p:nvPr/>
          </p:nvSpPr>
          <p:spPr>
            <a:xfrm>
              <a:off x="1598607" y="4344346"/>
              <a:ext cx="45656" cy="44507"/>
            </a:xfrm>
            <a:custGeom>
              <a:avLst/>
              <a:gdLst/>
              <a:ahLst/>
              <a:cxnLst/>
              <a:rect l="l" t="t" r="r" b="b"/>
              <a:pathLst>
                <a:path w="49" h="49" extrusionOk="0">
                  <a:moveTo>
                    <a:pt x="23" y="0"/>
                  </a:moveTo>
                  <a:cubicBezTo>
                    <a:pt x="20" y="0"/>
                    <a:pt x="18" y="1"/>
                    <a:pt x="15" y="3"/>
                  </a:cubicBezTo>
                  <a:cubicBezTo>
                    <a:pt x="12" y="3"/>
                    <a:pt x="9" y="5"/>
                    <a:pt x="7" y="8"/>
                  </a:cubicBezTo>
                  <a:cubicBezTo>
                    <a:pt x="5" y="10"/>
                    <a:pt x="3" y="12"/>
                    <a:pt x="2" y="15"/>
                  </a:cubicBezTo>
                  <a:cubicBezTo>
                    <a:pt x="0" y="18"/>
                    <a:pt x="0" y="21"/>
                    <a:pt x="0" y="25"/>
                  </a:cubicBezTo>
                  <a:cubicBezTo>
                    <a:pt x="0" y="27"/>
                    <a:pt x="0" y="29"/>
                    <a:pt x="1" y="31"/>
                  </a:cubicBezTo>
                  <a:cubicBezTo>
                    <a:pt x="2" y="35"/>
                    <a:pt x="4" y="39"/>
                    <a:pt x="7" y="42"/>
                  </a:cubicBezTo>
                  <a:cubicBezTo>
                    <a:pt x="9" y="43"/>
                    <a:pt x="10" y="45"/>
                    <a:pt x="12" y="46"/>
                  </a:cubicBezTo>
                  <a:cubicBezTo>
                    <a:pt x="16" y="48"/>
                    <a:pt x="20" y="49"/>
                    <a:pt x="24" y="49"/>
                  </a:cubicBezTo>
                  <a:cubicBezTo>
                    <a:pt x="25" y="49"/>
                    <a:pt x="25" y="49"/>
                    <a:pt x="25" y="49"/>
                  </a:cubicBezTo>
                  <a:cubicBezTo>
                    <a:pt x="28" y="49"/>
                    <a:pt x="31" y="49"/>
                    <a:pt x="34" y="47"/>
                  </a:cubicBezTo>
                  <a:cubicBezTo>
                    <a:pt x="37" y="46"/>
                    <a:pt x="39" y="44"/>
                    <a:pt x="41" y="42"/>
                  </a:cubicBezTo>
                  <a:cubicBezTo>
                    <a:pt x="44" y="40"/>
                    <a:pt x="46" y="37"/>
                    <a:pt x="47" y="34"/>
                  </a:cubicBezTo>
                  <a:cubicBezTo>
                    <a:pt x="48" y="31"/>
                    <a:pt x="49" y="28"/>
                    <a:pt x="49" y="25"/>
                  </a:cubicBezTo>
                  <a:cubicBezTo>
                    <a:pt x="48" y="23"/>
                    <a:pt x="48" y="20"/>
                    <a:pt x="48" y="18"/>
                  </a:cubicBezTo>
                  <a:cubicBezTo>
                    <a:pt x="47" y="14"/>
                    <a:pt x="45" y="11"/>
                    <a:pt x="41" y="8"/>
                  </a:cubicBezTo>
                  <a:cubicBezTo>
                    <a:pt x="40" y="6"/>
                    <a:pt x="38" y="5"/>
                    <a:pt x="37" y="4"/>
                  </a:cubicBezTo>
                  <a:cubicBezTo>
                    <a:pt x="33" y="2"/>
                    <a:pt x="29" y="0"/>
                    <a:pt x="24" y="0"/>
                  </a:cubicBezTo>
                  <a:cubicBezTo>
                    <a:pt x="24" y="0"/>
                    <a:pt x="24"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2" name="Google Shape;4502;p32"/>
            <p:cNvSpPr/>
            <p:nvPr/>
          </p:nvSpPr>
          <p:spPr>
            <a:xfrm>
              <a:off x="2123666" y="4317390"/>
              <a:ext cx="34041" cy="32804"/>
            </a:xfrm>
            <a:custGeom>
              <a:avLst/>
              <a:gdLst/>
              <a:ahLst/>
              <a:cxnLst/>
              <a:rect l="l" t="t" r="r" b="b"/>
              <a:pathLst>
                <a:path w="37" h="36" extrusionOk="0">
                  <a:moveTo>
                    <a:pt x="18" y="0"/>
                  </a:moveTo>
                  <a:cubicBezTo>
                    <a:pt x="16" y="0"/>
                    <a:pt x="13" y="0"/>
                    <a:pt x="11" y="1"/>
                  </a:cubicBezTo>
                  <a:cubicBezTo>
                    <a:pt x="9" y="2"/>
                    <a:pt x="7" y="3"/>
                    <a:pt x="6" y="5"/>
                  </a:cubicBezTo>
                  <a:cubicBezTo>
                    <a:pt x="4" y="7"/>
                    <a:pt x="3" y="9"/>
                    <a:pt x="2" y="11"/>
                  </a:cubicBezTo>
                  <a:cubicBezTo>
                    <a:pt x="1" y="13"/>
                    <a:pt x="0" y="15"/>
                    <a:pt x="0" y="18"/>
                  </a:cubicBezTo>
                  <a:cubicBezTo>
                    <a:pt x="1" y="19"/>
                    <a:pt x="1" y="21"/>
                    <a:pt x="1" y="22"/>
                  </a:cubicBezTo>
                  <a:cubicBezTo>
                    <a:pt x="2" y="26"/>
                    <a:pt x="3" y="28"/>
                    <a:pt x="6" y="30"/>
                  </a:cubicBezTo>
                  <a:cubicBezTo>
                    <a:pt x="7" y="31"/>
                    <a:pt x="8" y="32"/>
                    <a:pt x="9" y="33"/>
                  </a:cubicBezTo>
                  <a:cubicBezTo>
                    <a:pt x="12" y="35"/>
                    <a:pt x="15" y="36"/>
                    <a:pt x="18" y="36"/>
                  </a:cubicBezTo>
                  <a:cubicBezTo>
                    <a:pt x="19" y="36"/>
                    <a:pt x="19" y="36"/>
                    <a:pt x="19" y="36"/>
                  </a:cubicBezTo>
                  <a:cubicBezTo>
                    <a:pt x="20" y="35"/>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5"/>
                    <a:pt x="31" y="4"/>
                    <a:pt x="29" y="4"/>
                  </a:cubicBezTo>
                  <a:cubicBezTo>
                    <a:pt x="28" y="2"/>
                    <a:pt x="27" y="2"/>
                    <a:pt x="25" y="1"/>
                  </a:cubicBezTo>
                  <a:cubicBezTo>
                    <a:pt x="24" y="0"/>
                    <a:pt x="23"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3" name="Google Shape;4503;p32"/>
            <p:cNvSpPr/>
            <p:nvPr/>
          </p:nvSpPr>
          <p:spPr>
            <a:xfrm>
              <a:off x="1530630" y="4624456"/>
              <a:ext cx="34041" cy="35184"/>
            </a:xfrm>
            <a:custGeom>
              <a:avLst/>
              <a:gdLst/>
              <a:ahLst/>
              <a:cxnLst/>
              <a:rect l="l" t="t" r="r" b="b"/>
              <a:pathLst>
                <a:path w="37" h="38" extrusionOk="0">
                  <a:moveTo>
                    <a:pt x="20" y="0"/>
                  </a:moveTo>
                  <a:cubicBezTo>
                    <a:pt x="19" y="0"/>
                    <a:pt x="17" y="0"/>
                    <a:pt x="16" y="0"/>
                  </a:cubicBezTo>
                  <a:cubicBezTo>
                    <a:pt x="13" y="1"/>
                    <a:pt x="9" y="3"/>
                    <a:pt x="7" y="6"/>
                  </a:cubicBezTo>
                  <a:cubicBezTo>
                    <a:pt x="5" y="7"/>
                    <a:pt x="4" y="9"/>
                    <a:pt x="3" y="10"/>
                  </a:cubicBezTo>
                  <a:cubicBezTo>
                    <a:pt x="3" y="11"/>
                    <a:pt x="2" y="13"/>
                    <a:pt x="1" y="15"/>
                  </a:cubicBezTo>
                  <a:cubicBezTo>
                    <a:pt x="1" y="16"/>
                    <a:pt x="1" y="16"/>
                    <a:pt x="1" y="16"/>
                  </a:cubicBezTo>
                  <a:cubicBezTo>
                    <a:pt x="0" y="22"/>
                    <a:pt x="1" y="29"/>
                    <a:pt x="6" y="33"/>
                  </a:cubicBezTo>
                  <a:cubicBezTo>
                    <a:pt x="9" y="36"/>
                    <a:pt x="14" y="38"/>
                    <a:pt x="19" y="38"/>
                  </a:cubicBezTo>
                  <a:cubicBezTo>
                    <a:pt x="23" y="38"/>
                    <a:pt x="28" y="36"/>
                    <a:pt x="31" y="33"/>
                  </a:cubicBezTo>
                  <a:cubicBezTo>
                    <a:pt x="34" y="31"/>
                    <a:pt x="35" y="28"/>
                    <a:pt x="36" y="25"/>
                  </a:cubicBezTo>
                  <a:cubicBezTo>
                    <a:pt x="37" y="23"/>
                    <a:pt x="37" y="21"/>
                    <a:pt x="36" y="19"/>
                  </a:cubicBezTo>
                  <a:cubicBezTo>
                    <a:pt x="37" y="16"/>
                    <a:pt x="37" y="14"/>
                    <a:pt x="36" y="12"/>
                  </a:cubicBezTo>
                  <a:cubicBezTo>
                    <a:pt x="35" y="9"/>
                    <a:pt x="34" y="6"/>
                    <a:pt x="32" y="4"/>
                  </a:cubicBezTo>
                  <a:cubicBezTo>
                    <a:pt x="30" y="2"/>
                    <a:pt x="27" y="1"/>
                    <a:pt x="25" y="0"/>
                  </a:cubicBezTo>
                  <a:cubicBezTo>
                    <a:pt x="23"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4" name="Google Shape;4504;p32"/>
            <p:cNvSpPr/>
            <p:nvPr/>
          </p:nvSpPr>
          <p:spPr>
            <a:xfrm>
              <a:off x="1735732" y="4605704"/>
              <a:ext cx="26985" cy="28128"/>
            </a:xfrm>
            <a:custGeom>
              <a:avLst/>
              <a:gdLst/>
              <a:ahLst/>
              <a:cxnLst/>
              <a:rect l="l" t="t" r="r" b="b"/>
              <a:pathLst>
                <a:path w="30" h="30" extrusionOk="0">
                  <a:moveTo>
                    <a:pt x="15" y="0"/>
                  </a:moveTo>
                  <a:cubicBezTo>
                    <a:pt x="15" y="0"/>
                    <a:pt x="15" y="0"/>
                    <a:pt x="15" y="0"/>
                  </a:cubicBezTo>
                  <a:cubicBezTo>
                    <a:pt x="13" y="0"/>
                    <a:pt x="12" y="0"/>
                    <a:pt x="11" y="0"/>
                  </a:cubicBezTo>
                  <a:cubicBezTo>
                    <a:pt x="9" y="1"/>
                    <a:pt x="7" y="1"/>
                    <a:pt x="6" y="3"/>
                  </a:cubicBezTo>
                  <a:cubicBezTo>
                    <a:pt x="4" y="4"/>
                    <a:pt x="3" y="5"/>
                    <a:pt x="2" y="7"/>
                  </a:cubicBezTo>
                  <a:cubicBezTo>
                    <a:pt x="2" y="8"/>
                    <a:pt x="1" y="9"/>
                    <a:pt x="1" y="10"/>
                  </a:cubicBezTo>
                  <a:cubicBezTo>
                    <a:pt x="0" y="12"/>
                    <a:pt x="0" y="14"/>
                    <a:pt x="0" y="16"/>
                  </a:cubicBezTo>
                  <a:cubicBezTo>
                    <a:pt x="1" y="18"/>
                    <a:pt x="1" y="20"/>
                    <a:pt x="2" y="22"/>
                  </a:cubicBezTo>
                  <a:cubicBezTo>
                    <a:pt x="3" y="23"/>
                    <a:pt x="4" y="24"/>
                    <a:pt x="4" y="25"/>
                  </a:cubicBezTo>
                  <a:cubicBezTo>
                    <a:pt x="5" y="25"/>
                    <a:pt x="5" y="25"/>
                    <a:pt x="5" y="25"/>
                  </a:cubicBezTo>
                  <a:cubicBezTo>
                    <a:pt x="5" y="25"/>
                    <a:pt x="5" y="25"/>
                    <a:pt x="6" y="26"/>
                  </a:cubicBezTo>
                  <a:cubicBezTo>
                    <a:pt x="7" y="27"/>
                    <a:pt x="8" y="28"/>
                    <a:pt x="10" y="29"/>
                  </a:cubicBezTo>
                  <a:cubicBezTo>
                    <a:pt x="11" y="29"/>
                    <a:pt x="13" y="30"/>
                    <a:pt x="14" y="30"/>
                  </a:cubicBezTo>
                  <a:cubicBezTo>
                    <a:pt x="15" y="30"/>
                    <a:pt x="15" y="30"/>
                    <a:pt x="15" y="30"/>
                  </a:cubicBezTo>
                  <a:cubicBezTo>
                    <a:pt x="18" y="29"/>
                    <a:pt x="18" y="29"/>
                    <a:pt x="18" y="29"/>
                  </a:cubicBezTo>
                  <a:cubicBezTo>
                    <a:pt x="20" y="29"/>
                    <a:pt x="22" y="27"/>
                    <a:pt x="24" y="26"/>
                  </a:cubicBezTo>
                  <a:cubicBezTo>
                    <a:pt x="24" y="25"/>
                    <a:pt x="25" y="25"/>
                    <a:pt x="25" y="25"/>
                  </a:cubicBezTo>
                  <a:cubicBezTo>
                    <a:pt x="25" y="25"/>
                    <a:pt x="25" y="25"/>
                    <a:pt x="25" y="25"/>
                  </a:cubicBezTo>
                  <a:cubicBezTo>
                    <a:pt x="26" y="24"/>
                    <a:pt x="27" y="23"/>
                    <a:pt x="27" y="22"/>
                  </a:cubicBezTo>
                  <a:cubicBezTo>
                    <a:pt x="28" y="20"/>
                    <a:pt x="28" y="19"/>
                    <a:pt x="29" y="18"/>
                  </a:cubicBezTo>
                  <a:cubicBezTo>
                    <a:pt x="29" y="16"/>
                    <a:pt x="30" y="14"/>
                    <a:pt x="29" y="12"/>
                  </a:cubicBezTo>
                  <a:cubicBezTo>
                    <a:pt x="29" y="10"/>
                    <a:pt x="28" y="9"/>
                    <a:pt x="27" y="7"/>
                  </a:cubicBezTo>
                  <a:cubicBezTo>
                    <a:pt x="27" y="6"/>
                    <a:pt x="26" y="5"/>
                    <a:pt x="25" y="4"/>
                  </a:cubicBezTo>
                  <a:cubicBezTo>
                    <a:pt x="24" y="2"/>
                    <a:pt x="22" y="1"/>
                    <a:pt x="20" y="1"/>
                  </a:cubicBezTo>
                  <a:cubicBezTo>
                    <a:pt x="19" y="0"/>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5" name="Google Shape;4505;p32"/>
            <p:cNvSpPr/>
            <p:nvPr/>
          </p:nvSpPr>
          <p:spPr>
            <a:xfrm>
              <a:off x="1693539" y="4577576"/>
              <a:ext cx="29297" cy="23440"/>
            </a:xfrm>
            <a:custGeom>
              <a:avLst/>
              <a:gdLst/>
              <a:ahLst/>
              <a:cxnLst/>
              <a:rect l="l" t="t" r="r" b="b"/>
              <a:pathLst>
                <a:path w="33" h="25" extrusionOk="0">
                  <a:moveTo>
                    <a:pt x="17" y="0"/>
                  </a:moveTo>
                  <a:cubicBezTo>
                    <a:pt x="1"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6" name="Google Shape;4506;p32"/>
            <p:cNvSpPr/>
            <p:nvPr/>
          </p:nvSpPr>
          <p:spPr>
            <a:xfrm>
              <a:off x="2047486" y="4595156"/>
              <a:ext cx="36332" cy="38641"/>
            </a:xfrm>
            <a:custGeom>
              <a:avLst/>
              <a:gdLst/>
              <a:ahLst/>
              <a:cxnLst/>
              <a:rect l="l" t="t" r="r" b="b"/>
              <a:pathLst>
                <a:path w="40" h="42" extrusionOk="0">
                  <a:moveTo>
                    <a:pt x="20" y="0"/>
                  </a:moveTo>
                  <a:cubicBezTo>
                    <a:pt x="20" y="0"/>
                    <a:pt x="20" y="0"/>
                    <a:pt x="20" y="0"/>
                  </a:cubicBezTo>
                  <a:cubicBezTo>
                    <a:pt x="18" y="0"/>
                    <a:pt x="16" y="0"/>
                    <a:pt x="14" y="0"/>
                  </a:cubicBezTo>
                  <a:cubicBezTo>
                    <a:pt x="13" y="1"/>
                    <a:pt x="11" y="2"/>
                    <a:pt x="10" y="2"/>
                  </a:cubicBezTo>
                  <a:cubicBezTo>
                    <a:pt x="7" y="4"/>
                    <a:pt x="5" y="5"/>
                    <a:pt x="4" y="7"/>
                  </a:cubicBezTo>
                  <a:cubicBezTo>
                    <a:pt x="2" y="9"/>
                    <a:pt x="1" y="12"/>
                    <a:pt x="0" y="14"/>
                  </a:cubicBezTo>
                  <a:cubicBezTo>
                    <a:pt x="0" y="17"/>
                    <a:pt x="0" y="19"/>
                    <a:pt x="0" y="22"/>
                  </a:cubicBezTo>
                  <a:cubicBezTo>
                    <a:pt x="0" y="25"/>
                    <a:pt x="0" y="27"/>
                    <a:pt x="2" y="29"/>
                  </a:cubicBezTo>
                  <a:cubicBezTo>
                    <a:pt x="2" y="32"/>
                    <a:pt x="4" y="34"/>
                    <a:pt x="6" y="36"/>
                  </a:cubicBezTo>
                  <a:cubicBezTo>
                    <a:pt x="7" y="38"/>
                    <a:pt x="10" y="39"/>
                    <a:pt x="12" y="40"/>
                  </a:cubicBezTo>
                  <a:cubicBezTo>
                    <a:pt x="14" y="41"/>
                    <a:pt x="17" y="42"/>
                    <a:pt x="19" y="42"/>
                  </a:cubicBezTo>
                  <a:cubicBezTo>
                    <a:pt x="19" y="42"/>
                    <a:pt x="20" y="42"/>
                    <a:pt x="20" y="42"/>
                  </a:cubicBezTo>
                  <a:cubicBezTo>
                    <a:pt x="25" y="41"/>
                    <a:pt x="30" y="40"/>
                    <a:pt x="34" y="36"/>
                  </a:cubicBezTo>
                  <a:cubicBezTo>
                    <a:pt x="35" y="34"/>
                    <a:pt x="36" y="33"/>
                    <a:pt x="37" y="32"/>
                  </a:cubicBezTo>
                  <a:cubicBezTo>
                    <a:pt x="39" y="29"/>
                    <a:pt x="40" y="25"/>
                    <a:pt x="40" y="22"/>
                  </a:cubicBezTo>
                  <a:cubicBezTo>
                    <a:pt x="40" y="19"/>
                    <a:pt x="39" y="17"/>
                    <a:pt x="39" y="14"/>
                  </a:cubicBezTo>
                  <a:cubicBezTo>
                    <a:pt x="38" y="13"/>
                    <a:pt x="38" y="11"/>
                    <a:pt x="37" y="9"/>
                  </a:cubicBezTo>
                  <a:cubicBezTo>
                    <a:pt x="36" y="7"/>
                    <a:pt x="34" y="5"/>
                    <a:pt x="32" y="4"/>
                  </a:cubicBezTo>
                  <a:cubicBezTo>
                    <a:pt x="31" y="3"/>
                    <a:pt x="29" y="2"/>
                    <a:pt x="27" y="1"/>
                  </a:cubicBezTo>
                  <a:cubicBezTo>
                    <a:pt x="25" y="0"/>
                    <a:pt x="23"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7" name="Google Shape;4507;p32"/>
            <p:cNvSpPr/>
            <p:nvPr/>
          </p:nvSpPr>
          <p:spPr>
            <a:xfrm>
              <a:off x="1866996" y="4363098"/>
              <a:ext cx="32804" cy="26936"/>
            </a:xfrm>
            <a:custGeom>
              <a:avLst/>
              <a:gdLst/>
              <a:ahLst/>
              <a:cxnLst/>
              <a:rect l="l" t="t" r="r" b="b"/>
              <a:pathLst>
                <a:path w="36" h="29" extrusionOk="0">
                  <a:moveTo>
                    <a:pt x="19" y="0"/>
                  </a:moveTo>
                  <a:cubicBezTo>
                    <a:pt x="13" y="0"/>
                    <a:pt x="8" y="3"/>
                    <a:pt x="4" y="7"/>
                  </a:cubicBezTo>
                  <a:cubicBezTo>
                    <a:pt x="0" y="13"/>
                    <a:pt x="0" y="22"/>
                    <a:pt x="7" y="26"/>
                  </a:cubicBezTo>
                  <a:cubicBezTo>
                    <a:pt x="9" y="27"/>
                    <a:pt x="11" y="28"/>
                    <a:pt x="13" y="28"/>
                  </a:cubicBezTo>
                  <a:cubicBezTo>
                    <a:pt x="14" y="29"/>
                    <a:pt x="15" y="29"/>
                    <a:pt x="16" y="29"/>
                  </a:cubicBezTo>
                  <a:cubicBezTo>
                    <a:pt x="19" y="29"/>
                    <a:pt x="22" y="28"/>
                    <a:pt x="25" y="27"/>
                  </a:cubicBezTo>
                  <a:cubicBezTo>
                    <a:pt x="27" y="26"/>
                    <a:pt x="29" y="25"/>
                    <a:pt x="30" y="23"/>
                  </a:cubicBezTo>
                  <a:cubicBezTo>
                    <a:pt x="32" y="22"/>
                    <a:pt x="33" y="20"/>
                    <a:pt x="34" y="18"/>
                  </a:cubicBezTo>
                  <a:cubicBezTo>
                    <a:pt x="34" y="18"/>
                    <a:pt x="34" y="18"/>
                    <a:pt x="33" y="18"/>
                  </a:cubicBezTo>
                  <a:cubicBezTo>
                    <a:pt x="33" y="18"/>
                    <a:pt x="34" y="18"/>
                    <a:pt x="34" y="17"/>
                  </a:cubicBezTo>
                  <a:cubicBezTo>
                    <a:pt x="36" y="14"/>
                    <a:pt x="35" y="9"/>
                    <a:pt x="33" y="7"/>
                  </a:cubicBezTo>
                  <a:cubicBezTo>
                    <a:pt x="32" y="7"/>
                    <a:pt x="32" y="6"/>
                    <a:pt x="32" y="6"/>
                  </a:cubicBezTo>
                  <a:cubicBezTo>
                    <a:pt x="31" y="5"/>
                    <a:pt x="29"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8" name="Google Shape;4508;p32"/>
            <p:cNvSpPr/>
            <p:nvPr/>
          </p:nvSpPr>
          <p:spPr>
            <a:xfrm>
              <a:off x="1038387" y="4489675"/>
              <a:ext cx="36332" cy="36332"/>
            </a:xfrm>
            <a:custGeom>
              <a:avLst/>
              <a:gdLst/>
              <a:ahLst/>
              <a:cxnLst/>
              <a:rect l="l" t="t" r="r" b="b"/>
              <a:pathLst>
                <a:path w="40" h="40" extrusionOk="0">
                  <a:moveTo>
                    <a:pt x="20" y="0"/>
                  </a:moveTo>
                  <a:cubicBezTo>
                    <a:pt x="17" y="0"/>
                    <a:pt x="15" y="1"/>
                    <a:pt x="12" y="2"/>
                  </a:cubicBezTo>
                  <a:cubicBezTo>
                    <a:pt x="10" y="3"/>
                    <a:pt x="8" y="4"/>
                    <a:pt x="6" y="6"/>
                  </a:cubicBezTo>
                  <a:cubicBezTo>
                    <a:pt x="4" y="8"/>
                    <a:pt x="3" y="10"/>
                    <a:pt x="2" y="12"/>
                  </a:cubicBezTo>
                  <a:cubicBezTo>
                    <a:pt x="1" y="15"/>
                    <a:pt x="0" y="17"/>
                    <a:pt x="0" y="20"/>
                  </a:cubicBezTo>
                  <a:cubicBezTo>
                    <a:pt x="0" y="22"/>
                    <a:pt x="1" y="24"/>
                    <a:pt x="1" y="25"/>
                  </a:cubicBezTo>
                  <a:cubicBezTo>
                    <a:pt x="2" y="29"/>
                    <a:pt x="3" y="32"/>
                    <a:pt x="6" y="34"/>
                  </a:cubicBezTo>
                  <a:cubicBezTo>
                    <a:pt x="7" y="35"/>
                    <a:pt x="9" y="36"/>
                    <a:pt x="10" y="37"/>
                  </a:cubicBezTo>
                  <a:cubicBezTo>
                    <a:pt x="13" y="39"/>
                    <a:pt x="17" y="40"/>
                    <a:pt x="20" y="40"/>
                  </a:cubicBezTo>
                  <a:cubicBezTo>
                    <a:pt x="20" y="40"/>
                    <a:pt x="21" y="40"/>
                    <a:pt x="21" y="40"/>
                  </a:cubicBezTo>
                  <a:cubicBezTo>
                    <a:pt x="23" y="40"/>
                    <a:pt x="26" y="40"/>
                    <a:pt x="28" y="38"/>
                  </a:cubicBezTo>
                  <a:cubicBezTo>
                    <a:pt x="30" y="38"/>
                    <a:pt x="33" y="36"/>
                    <a:pt x="34" y="34"/>
                  </a:cubicBezTo>
                  <a:cubicBezTo>
                    <a:pt x="36" y="32"/>
                    <a:pt x="38" y="30"/>
                    <a:pt x="38" y="28"/>
                  </a:cubicBezTo>
                  <a:cubicBezTo>
                    <a:pt x="40" y="25"/>
                    <a:pt x="40" y="23"/>
                    <a:pt x="40" y="20"/>
                  </a:cubicBezTo>
                  <a:cubicBezTo>
                    <a:pt x="40" y="18"/>
                    <a:pt x="40" y="16"/>
                    <a:pt x="39" y="15"/>
                  </a:cubicBezTo>
                  <a:cubicBezTo>
                    <a:pt x="39" y="11"/>
                    <a:pt x="37" y="8"/>
                    <a:pt x="34" y="6"/>
                  </a:cubicBezTo>
                  <a:cubicBezTo>
                    <a:pt x="33" y="5"/>
                    <a:pt x="32" y="4"/>
                    <a:pt x="30" y="3"/>
                  </a:cubicBezTo>
                  <a:cubicBezTo>
                    <a:pt x="27" y="1"/>
                    <a:pt x="24" y="0"/>
                    <a:pt x="20"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9" name="Google Shape;4509;p32"/>
            <p:cNvSpPr/>
            <p:nvPr/>
          </p:nvSpPr>
          <p:spPr>
            <a:xfrm>
              <a:off x="1236457" y="4617424"/>
              <a:ext cx="29338" cy="24603"/>
            </a:xfrm>
            <a:custGeom>
              <a:avLst/>
              <a:gdLst/>
              <a:ahLst/>
              <a:cxnLst/>
              <a:rect l="l" t="t" r="r" b="b"/>
              <a:pathLst>
                <a:path w="31" h="27" extrusionOk="0">
                  <a:moveTo>
                    <a:pt x="13" y="0"/>
                  </a:moveTo>
                  <a:cubicBezTo>
                    <a:pt x="10" y="0"/>
                    <a:pt x="6" y="1"/>
                    <a:pt x="4" y="4"/>
                  </a:cubicBezTo>
                  <a:cubicBezTo>
                    <a:pt x="1" y="7"/>
                    <a:pt x="0" y="10"/>
                    <a:pt x="0" y="14"/>
                  </a:cubicBezTo>
                  <a:cubicBezTo>
                    <a:pt x="0" y="17"/>
                    <a:pt x="1" y="21"/>
                    <a:pt x="4" y="23"/>
                  </a:cubicBezTo>
                  <a:cubicBezTo>
                    <a:pt x="7" y="26"/>
                    <a:pt x="10" y="27"/>
                    <a:pt x="13" y="27"/>
                  </a:cubicBezTo>
                  <a:cubicBezTo>
                    <a:pt x="15" y="27"/>
                    <a:pt x="16" y="27"/>
                    <a:pt x="17" y="27"/>
                  </a:cubicBezTo>
                  <a:cubicBezTo>
                    <a:pt x="18" y="26"/>
                    <a:pt x="20" y="26"/>
                    <a:pt x="21" y="26"/>
                  </a:cubicBezTo>
                  <a:cubicBezTo>
                    <a:pt x="24" y="24"/>
                    <a:pt x="24" y="24"/>
                    <a:pt x="24" y="24"/>
                  </a:cubicBezTo>
                  <a:cubicBezTo>
                    <a:pt x="26" y="24"/>
                    <a:pt x="27" y="23"/>
                    <a:pt x="28" y="21"/>
                  </a:cubicBezTo>
                  <a:cubicBezTo>
                    <a:pt x="29" y="19"/>
                    <a:pt x="31" y="16"/>
                    <a:pt x="30" y="14"/>
                  </a:cubicBezTo>
                  <a:cubicBezTo>
                    <a:pt x="30" y="11"/>
                    <a:pt x="30" y="9"/>
                    <a:pt x="29" y="7"/>
                  </a:cubicBezTo>
                  <a:cubicBezTo>
                    <a:pt x="27" y="5"/>
                    <a:pt x="24" y="2"/>
                    <a:pt x="21" y="2"/>
                  </a:cubicBezTo>
                  <a:cubicBezTo>
                    <a:pt x="20" y="1"/>
                    <a:pt x="18" y="1"/>
                    <a:pt x="17" y="1"/>
                  </a:cubicBezTo>
                  <a:cubicBezTo>
                    <a:pt x="16" y="0"/>
                    <a:pt x="15"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0" name="Google Shape;4510;p32"/>
            <p:cNvSpPr/>
            <p:nvPr/>
          </p:nvSpPr>
          <p:spPr>
            <a:xfrm>
              <a:off x="1691195" y="4499051"/>
              <a:ext cx="29347" cy="18752"/>
            </a:xfrm>
            <a:custGeom>
              <a:avLst/>
              <a:gdLst/>
              <a:ahLst/>
              <a:cxnLst/>
              <a:rect l="l" t="t" r="r" b="b"/>
              <a:pathLst>
                <a:path w="32" h="20" extrusionOk="0">
                  <a:moveTo>
                    <a:pt x="21" y="0"/>
                  </a:moveTo>
                  <a:cubicBezTo>
                    <a:pt x="19" y="0"/>
                    <a:pt x="17" y="0"/>
                    <a:pt x="16" y="1"/>
                  </a:cubicBezTo>
                  <a:cubicBezTo>
                    <a:pt x="14" y="2"/>
                    <a:pt x="13" y="3"/>
                    <a:pt x="12" y="4"/>
                  </a:cubicBezTo>
                  <a:cubicBezTo>
                    <a:pt x="12" y="4"/>
                    <a:pt x="11" y="4"/>
                    <a:pt x="11" y="4"/>
                  </a:cubicBezTo>
                  <a:cubicBezTo>
                    <a:pt x="11" y="4"/>
                    <a:pt x="11" y="4"/>
                    <a:pt x="11" y="4"/>
                  </a:cubicBezTo>
                  <a:cubicBezTo>
                    <a:pt x="10" y="5"/>
                    <a:pt x="8" y="6"/>
                    <a:pt x="6" y="7"/>
                  </a:cubicBezTo>
                  <a:cubicBezTo>
                    <a:pt x="0" y="9"/>
                    <a:pt x="3" y="20"/>
                    <a:pt x="9" y="20"/>
                  </a:cubicBezTo>
                  <a:cubicBezTo>
                    <a:pt x="10" y="20"/>
                    <a:pt x="10" y="20"/>
                    <a:pt x="10" y="20"/>
                  </a:cubicBezTo>
                  <a:cubicBezTo>
                    <a:pt x="12" y="20"/>
                    <a:pt x="13" y="19"/>
                    <a:pt x="15" y="19"/>
                  </a:cubicBezTo>
                  <a:cubicBezTo>
                    <a:pt x="15" y="19"/>
                    <a:pt x="15" y="19"/>
                    <a:pt x="15" y="19"/>
                  </a:cubicBezTo>
                  <a:cubicBezTo>
                    <a:pt x="14" y="19"/>
                    <a:pt x="16" y="20"/>
                    <a:pt x="16" y="20"/>
                  </a:cubicBezTo>
                  <a:cubicBezTo>
                    <a:pt x="18" y="20"/>
                    <a:pt x="19" y="20"/>
                    <a:pt x="20" y="20"/>
                  </a:cubicBezTo>
                  <a:cubicBezTo>
                    <a:pt x="20" y="20"/>
                    <a:pt x="21" y="20"/>
                    <a:pt x="21" y="20"/>
                  </a:cubicBezTo>
                  <a:cubicBezTo>
                    <a:pt x="27" y="19"/>
                    <a:pt x="32" y="14"/>
                    <a:pt x="30" y="7"/>
                  </a:cubicBezTo>
                  <a:cubicBezTo>
                    <a:pt x="30" y="5"/>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1" name="Google Shape;4511;p32"/>
            <p:cNvSpPr/>
            <p:nvPr/>
          </p:nvSpPr>
          <p:spPr>
            <a:xfrm>
              <a:off x="1856448" y="4551792"/>
              <a:ext cx="34041" cy="32816"/>
            </a:xfrm>
            <a:custGeom>
              <a:avLst/>
              <a:gdLst/>
              <a:ahLst/>
              <a:cxnLst/>
              <a:rect l="l" t="t" r="r" b="b"/>
              <a:pathLst>
                <a:path w="37" h="35" extrusionOk="0">
                  <a:moveTo>
                    <a:pt x="18" y="0"/>
                  </a:moveTo>
                  <a:cubicBezTo>
                    <a:pt x="14" y="0"/>
                    <a:pt x="9" y="1"/>
                    <a:pt x="6" y="5"/>
                  </a:cubicBezTo>
                  <a:cubicBezTo>
                    <a:pt x="2" y="9"/>
                    <a:pt x="0" y="16"/>
                    <a:pt x="2" y="22"/>
                  </a:cubicBezTo>
                  <a:cubicBezTo>
                    <a:pt x="2" y="25"/>
                    <a:pt x="4" y="27"/>
                    <a:pt x="6" y="29"/>
                  </a:cubicBezTo>
                  <a:cubicBezTo>
                    <a:pt x="8" y="31"/>
                    <a:pt x="11" y="33"/>
                    <a:pt x="14" y="34"/>
                  </a:cubicBezTo>
                  <a:cubicBezTo>
                    <a:pt x="15" y="34"/>
                    <a:pt x="15" y="34"/>
                    <a:pt x="16" y="35"/>
                  </a:cubicBezTo>
                  <a:cubicBezTo>
                    <a:pt x="18" y="35"/>
                    <a:pt x="19" y="35"/>
                    <a:pt x="20" y="35"/>
                  </a:cubicBezTo>
                  <a:cubicBezTo>
                    <a:pt x="22" y="35"/>
                    <a:pt x="23" y="35"/>
                    <a:pt x="25" y="35"/>
                  </a:cubicBezTo>
                  <a:cubicBezTo>
                    <a:pt x="27" y="34"/>
                    <a:pt x="30" y="33"/>
                    <a:pt x="32" y="31"/>
                  </a:cubicBezTo>
                  <a:cubicBezTo>
                    <a:pt x="34" y="29"/>
                    <a:pt x="35" y="26"/>
                    <a:pt x="36" y="23"/>
                  </a:cubicBezTo>
                  <a:cubicBezTo>
                    <a:pt x="37" y="21"/>
                    <a:pt x="37" y="18"/>
                    <a:pt x="36" y="15"/>
                  </a:cubicBezTo>
                  <a:cubicBezTo>
                    <a:pt x="36" y="14"/>
                    <a:pt x="35" y="13"/>
                    <a:pt x="35" y="12"/>
                  </a:cubicBezTo>
                  <a:cubicBezTo>
                    <a:pt x="34" y="9"/>
                    <a:pt x="33" y="7"/>
                    <a:pt x="31" y="5"/>
                  </a:cubicBezTo>
                  <a:cubicBezTo>
                    <a:pt x="28" y="3"/>
                    <a:pt x="26" y="1"/>
                    <a:pt x="23" y="0"/>
                  </a:cubicBezTo>
                  <a:cubicBezTo>
                    <a:pt x="21" y="0"/>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2" name="Google Shape;4512;p32"/>
            <p:cNvSpPr/>
            <p:nvPr/>
          </p:nvSpPr>
          <p:spPr>
            <a:xfrm>
              <a:off x="-11" y="3872027"/>
              <a:ext cx="8857081" cy="1271475"/>
            </a:xfrm>
            <a:custGeom>
              <a:avLst/>
              <a:gdLst/>
              <a:ahLst/>
              <a:cxnLst/>
              <a:rect l="l" t="t" r="r" b="b"/>
              <a:pathLst>
                <a:path w="9627" h="1382" extrusionOk="0">
                  <a:moveTo>
                    <a:pt x="9627" y="1364"/>
                  </a:moveTo>
                  <a:cubicBezTo>
                    <a:pt x="9613" y="1067"/>
                    <a:pt x="9597" y="411"/>
                    <a:pt x="9583" y="113"/>
                  </a:cubicBezTo>
                  <a:cubicBezTo>
                    <a:pt x="9496" y="94"/>
                    <a:pt x="9403" y="138"/>
                    <a:pt x="9359" y="213"/>
                  </a:cubicBezTo>
                  <a:cubicBezTo>
                    <a:pt x="9295" y="177"/>
                    <a:pt x="9209" y="190"/>
                    <a:pt x="9158" y="242"/>
                  </a:cubicBezTo>
                  <a:cubicBezTo>
                    <a:pt x="9006" y="0"/>
                    <a:pt x="8624" y="0"/>
                    <a:pt x="8480" y="248"/>
                  </a:cubicBezTo>
                  <a:cubicBezTo>
                    <a:pt x="8424" y="222"/>
                    <a:pt x="8355" y="229"/>
                    <a:pt x="8306" y="267"/>
                  </a:cubicBezTo>
                  <a:cubicBezTo>
                    <a:pt x="8142" y="109"/>
                    <a:pt x="7861" y="114"/>
                    <a:pt x="7706" y="282"/>
                  </a:cubicBezTo>
                  <a:cubicBezTo>
                    <a:pt x="7655" y="255"/>
                    <a:pt x="7591" y="255"/>
                    <a:pt x="7540" y="281"/>
                  </a:cubicBezTo>
                  <a:cubicBezTo>
                    <a:pt x="7473" y="194"/>
                    <a:pt x="7338" y="180"/>
                    <a:pt x="7256" y="253"/>
                  </a:cubicBezTo>
                  <a:cubicBezTo>
                    <a:pt x="7136" y="140"/>
                    <a:pt x="6933" y="144"/>
                    <a:pt x="6820" y="266"/>
                  </a:cubicBezTo>
                  <a:cubicBezTo>
                    <a:pt x="6773" y="211"/>
                    <a:pt x="6689" y="197"/>
                    <a:pt x="6628" y="236"/>
                  </a:cubicBezTo>
                  <a:cubicBezTo>
                    <a:pt x="6588" y="177"/>
                    <a:pt x="6525" y="139"/>
                    <a:pt x="6456" y="126"/>
                  </a:cubicBezTo>
                  <a:cubicBezTo>
                    <a:pt x="6456" y="126"/>
                    <a:pt x="6456" y="126"/>
                    <a:pt x="6456" y="126"/>
                  </a:cubicBezTo>
                  <a:cubicBezTo>
                    <a:pt x="6370" y="107"/>
                    <a:pt x="6253" y="138"/>
                    <a:pt x="6209" y="213"/>
                  </a:cubicBezTo>
                  <a:cubicBezTo>
                    <a:pt x="6145" y="177"/>
                    <a:pt x="6059" y="190"/>
                    <a:pt x="6007" y="242"/>
                  </a:cubicBezTo>
                  <a:cubicBezTo>
                    <a:pt x="5856" y="0"/>
                    <a:pt x="5474" y="0"/>
                    <a:pt x="5330" y="248"/>
                  </a:cubicBezTo>
                  <a:cubicBezTo>
                    <a:pt x="5274" y="222"/>
                    <a:pt x="5205" y="229"/>
                    <a:pt x="5156" y="267"/>
                  </a:cubicBezTo>
                  <a:cubicBezTo>
                    <a:pt x="4992" y="109"/>
                    <a:pt x="4710" y="114"/>
                    <a:pt x="4556" y="282"/>
                  </a:cubicBezTo>
                  <a:cubicBezTo>
                    <a:pt x="4505" y="255"/>
                    <a:pt x="4440" y="255"/>
                    <a:pt x="4389" y="281"/>
                  </a:cubicBezTo>
                  <a:cubicBezTo>
                    <a:pt x="4323" y="194"/>
                    <a:pt x="4187" y="180"/>
                    <a:pt x="4106" y="253"/>
                  </a:cubicBezTo>
                  <a:cubicBezTo>
                    <a:pt x="3986" y="140"/>
                    <a:pt x="3782" y="144"/>
                    <a:pt x="3670" y="266"/>
                  </a:cubicBezTo>
                  <a:cubicBezTo>
                    <a:pt x="3623" y="211"/>
                    <a:pt x="3539" y="197"/>
                    <a:pt x="3478" y="236"/>
                  </a:cubicBezTo>
                  <a:cubicBezTo>
                    <a:pt x="3437" y="176"/>
                    <a:pt x="3372" y="137"/>
                    <a:pt x="3301" y="126"/>
                  </a:cubicBezTo>
                  <a:cubicBezTo>
                    <a:pt x="3215" y="108"/>
                    <a:pt x="3101" y="139"/>
                    <a:pt x="3058" y="213"/>
                  </a:cubicBezTo>
                  <a:cubicBezTo>
                    <a:pt x="2994" y="177"/>
                    <a:pt x="2908" y="190"/>
                    <a:pt x="2856" y="242"/>
                  </a:cubicBezTo>
                  <a:cubicBezTo>
                    <a:pt x="2705" y="0"/>
                    <a:pt x="2323" y="0"/>
                    <a:pt x="2179" y="248"/>
                  </a:cubicBezTo>
                  <a:cubicBezTo>
                    <a:pt x="2123" y="222"/>
                    <a:pt x="2054" y="229"/>
                    <a:pt x="2005" y="267"/>
                  </a:cubicBezTo>
                  <a:cubicBezTo>
                    <a:pt x="1841" y="109"/>
                    <a:pt x="1559" y="114"/>
                    <a:pt x="1405" y="282"/>
                  </a:cubicBezTo>
                  <a:cubicBezTo>
                    <a:pt x="1354" y="255"/>
                    <a:pt x="1289" y="255"/>
                    <a:pt x="1238" y="281"/>
                  </a:cubicBezTo>
                  <a:cubicBezTo>
                    <a:pt x="1172" y="194"/>
                    <a:pt x="1036" y="180"/>
                    <a:pt x="955" y="253"/>
                  </a:cubicBezTo>
                  <a:cubicBezTo>
                    <a:pt x="835" y="140"/>
                    <a:pt x="631" y="144"/>
                    <a:pt x="519" y="266"/>
                  </a:cubicBezTo>
                  <a:cubicBezTo>
                    <a:pt x="472" y="211"/>
                    <a:pt x="387" y="197"/>
                    <a:pt x="327" y="236"/>
                  </a:cubicBezTo>
                  <a:cubicBezTo>
                    <a:pt x="260" y="137"/>
                    <a:pt x="124" y="95"/>
                    <a:pt x="13" y="140"/>
                  </a:cubicBezTo>
                  <a:cubicBezTo>
                    <a:pt x="0" y="128"/>
                    <a:pt x="8" y="1346"/>
                    <a:pt x="6" y="1364"/>
                  </a:cubicBezTo>
                  <a:cubicBezTo>
                    <a:pt x="961" y="1377"/>
                    <a:pt x="2356" y="1382"/>
                    <a:pt x="3325" y="1364"/>
                  </a:cubicBezTo>
                  <a:cubicBezTo>
                    <a:pt x="3325" y="1364"/>
                    <a:pt x="3325" y="1364"/>
                    <a:pt x="3325" y="1364"/>
                  </a:cubicBezTo>
                  <a:cubicBezTo>
                    <a:pt x="3325" y="1365"/>
                    <a:pt x="3325" y="1365"/>
                    <a:pt x="3325" y="1364"/>
                  </a:cubicBezTo>
                  <a:cubicBezTo>
                    <a:pt x="4270" y="1376"/>
                    <a:pt x="5562" y="1381"/>
                    <a:pt x="6476" y="1364"/>
                  </a:cubicBezTo>
                  <a:cubicBezTo>
                    <a:pt x="6476" y="1364"/>
                    <a:pt x="6476" y="1364"/>
                    <a:pt x="6476" y="1364"/>
                  </a:cubicBezTo>
                  <a:cubicBezTo>
                    <a:pt x="6476" y="1365"/>
                    <a:pt x="6476" y="1365"/>
                    <a:pt x="6476" y="1364"/>
                  </a:cubicBezTo>
                  <a:cubicBezTo>
                    <a:pt x="7421" y="1376"/>
                    <a:pt x="8713" y="1381"/>
                    <a:pt x="9627" y="1364"/>
                  </a:cubicBezTo>
                </a:path>
              </a:pathLst>
            </a:custGeom>
            <a:solidFill>
              <a:srgbClr val="8A42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3" name="Google Shape;4513;p32"/>
            <p:cNvSpPr/>
            <p:nvPr/>
          </p:nvSpPr>
          <p:spPr>
            <a:xfrm>
              <a:off x="57417" y="4122837"/>
              <a:ext cx="8747598" cy="1013868"/>
            </a:xfrm>
            <a:custGeom>
              <a:avLst/>
              <a:gdLst/>
              <a:ahLst/>
              <a:cxnLst/>
              <a:rect l="l" t="t" r="r" b="b"/>
              <a:pathLst>
                <a:path w="9508" h="1102" extrusionOk="0">
                  <a:moveTo>
                    <a:pt x="6414" y="1091"/>
                  </a:moveTo>
                  <a:cubicBezTo>
                    <a:pt x="6414" y="1091"/>
                    <a:pt x="6414" y="1091"/>
                    <a:pt x="6414" y="1091"/>
                  </a:cubicBezTo>
                  <a:cubicBezTo>
                    <a:pt x="6414" y="1091"/>
                    <a:pt x="6414" y="1092"/>
                    <a:pt x="6414" y="1092"/>
                  </a:cubicBezTo>
                  <a:cubicBezTo>
                    <a:pt x="6414" y="1092"/>
                    <a:pt x="6414" y="1092"/>
                    <a:pt x="6414" y="1092"/>
                  </a:cubicBezTo>
                  <a:cubicBezTo>
                    <a:pt x="6414" y="1092"/>
                    <a:pt x="6414" y="1091"/>
                    <a:pt x="6414" y="1091"/>
                  </a:cubicBezTo>
                  <a:moveTo>
                    <a:pt x="3263" y="1091"/>
                  </a:moveTo>
                  <a:cubicBezTo>
                    <a:pt x="3263" y="1091"/>
                    <a:pt x="3263" y="1091"/>
                    <a:pt x="3263" y="1091"/>
                  </a:cubicBezTo>
                  <a:cubicBezTo>
                    <a:pt x="3263" y="1091"/>
                    <a:pt x="3263" y="1092"/>
                    <a:pt x="3263" y="1092"/>
                  </a:cubicBezTo>
                  <a:cubicBezTo>
                    <a:pt x="3263" y="1092"/>
                    <a:pt x="3263" y="1092"/>
                    <a:pt x="3263" y="1092"/>
                  </a:cubicBezTo>
                  <a:cubicBezTo>
                    <a:pt x="3263" y="1092"/>
                    <a:pt x="3263" y="1091"/>
                    <a:pt x="3263" y="1091"/>
                  </a:cubicBezTo>
                  <a:moveTo>
                    <a:pt x="3274" y="1091"/>
                  </a:moveTo>
                  <a:cubicBezTo>
                    <a:pt x="3274" y="1091"/>
                    <a:pt x="3274" y="1091"/>
                    <a:pt x="3274" y="1091"/>
                  </a:cubicBezTo>
                  <a:cubicBezTo>
                    <a:pt x="3274" y="1091"/>
                    <a:pt x="3274" y="1092"/>
                    <a:pt x="3274" y="1092"/>
                  </a:cubicBezTo>
                  <a:cubicBezTo>
                    <a:pt x="3274" y="1092"/>
                    <a:pt x="3274" y="1092"/>
                    <a:pt x="3274" y="1092"/>
                  </a:cubicBezTo>
                  <a:cubicBezTo>
                    <a:pt x="3274" y="1091"/>
                    <a:pt x="3274" y="1091"/>
                    <a:pt x="3274" y="1091"/>
                  </a:cubicBezTo>
                  <a:cubicBezTo>
                    <a:pt x="3274" y="1091"/>
                    <a:pt x="3274" y="1091"/>
                    <a:pt x="3274" y="1091"/>
                  </a:cubicBezTo>
                  <a:moveTo>
                    <a:pt x="6425" y="1091"/>
                  </a:moveTo>
                  <a:cubicBezTo>
                    <a:pt x="6425" y="1091"/>
                    <a:pt x="6425" y="1091"/>
                    <a:pt x="6425" y="1091"/>
                  </a:cubicBezTo>
                  <a:cubicBezTo>
                    <a:pt x="6425" y="1091"/>
                    <a:pt x="6425" y="1092"/>
                    <a:pt x="6425" y="1092"/>
                  </a:cubicBezTo>
                  <a:cubicBezTo>
                    <a:pt x="6425" y="1092"/>
                    <a:pt x="6425" y="1092"/>
                    <a:pt x="6425" y="1092"/>
                  </a:cubicBezTo>
                  <a:cubicBezTo>
                    <a:pt x="6425" y="1091"/>
                    <a:pt x="6425" y="1091"/>
                    <a:pt x="6425" y="1091"/>
                  </a:cubicBezTo>
                  <a:cubicBezTo>
                    <a:pt x="6425" y="1091"/>
                    <a:pt x="6425" y="1091"/>
                    <a:pt x="6425" y="1091"/>
                  </a:cubicBezTo>
                  <a:moveTo>
                    <a:pt x="4072" y="655"/>
                  </a:moveTo>
                  <a:cubicBezTo>
                    <a:pt x="4070" y="655"/>
                    <a:pt x="4067" y="654"/>
                    <a:pt x="4065" y="653"/>
                  </a:cubicBezTo>
                  <a:cubicBezTo>
                    <a:pt x="4060" y="653"/>
                    <a:pt x="4055" y="648"/>
                    <a:pt x="4053" y="645"/>
                  </a:cubicBezTo>
                  <a:cubicBezTo>
                    <a:pt x="4052" y="642"/>
                    <a:pt x="4051" y="638"/>
                    <a:pt x="4051" y="635"/>
                  </a:cubicBezTo>
                  <a:cubicBezTo>
                    <a:pt x="4050" y="631"/>
                    <a:pt x="4052" y="627"/>
                    <a:pt x="4055" y="623"/>
                  </a:cubicBezTo>
                  <a:cubicBezTo>
                    <a:pt x="4056" y="621"/>
                    <a:pt x="4058" y="620"/>
                    <a:pt x="4060" y="619"/>
                  </a:cubicBezTo>
                  <a:cubicBezTo>
                    <a:pt x="4062" y="618"/>
                    <a:pt x="4063" y="617"/>
                    <a:pt x="4065" y="617"/>
                  </a:cubicBezTo>
                  <a:cubicBezTo>
                    <a:pt x="4067" y="616"/>
                    <a:pt x="4070" y="616"/>
                    <a:pt x="4073" y="616"/>
                  </a:cubicBezTo>
                  <a:cubicBezTo>
                    <a:pt x="4073" y="616"/>
                    <a:pt x="4074" y="616"/>
                    <a:pt x="4075" y="616"/>
                  </a:cubicBezTo>
                  <a:cubicBezTo>
                    <a:pt x="4077" y="616"/>
                    <a:pt x="4079" y="616"/>
                    <a:pt x="4081" y="617"/>
                  </a:cubicBezTo>
                  <a:cubicBezTo>
                    <a:pt x="4089" y="620"/>
                    <a:pt x="4095" y="626"/>
                    <a:pt x="4095" y="635"/>
                  </a:cubicBezTo>
                  <a:cubicBezTo>
                    <a:pt x="4095" y="639"/>
                    <a:pt x="4094" y="643"/>
                    <a:pt x="4091" y="646"/>
                  </a:cubicBezTo>
                  <a:cubicBezTo>
                    <a:pt x="4088" y="650"/>
                    <a:pt x="4085" y="652"/>
                    <a:pt x="4081" y="653"/>
                  </a:cubicBezTo>
                  <a:cubicBezTo>
                    <a:pt x="4078" y="654"/>
                    <a:pt x="4075" y="655"/>
                    <a:pt x="4072" y="655"/>
                  </a:cubicBezTo>
                  <a:moveTo>
                    <a:pt x="7212" y="655"/>
                  </a:moveTo>
                  <a:cubicBezTo>
                    <a:pt x="7209" y="655"/>
                    <a:pt x="7207" y="654"/>
                    <a:pt x="7204" y="653"/>
                  </a:cubicBezTo>
                  <a:cubicBezTo>
                    <a:pt x="7200" y="653"/>
                    <a:pt x="7195" y="648"/>
                    <a:pt x="7193" y="645"/>
                  </a:cubicBezTo>
                  <a:cubicBezTo>
                    <a:pt x="7191" y="642"/>
                    <a:pt x="7190" y="638"/>
                    <a:pt x="7190" y="635"/>
                  </a:cubicBezTo>
                  <a:cubicBezTo>
                    <a:pt x="7190" y="631"/>
                    <a:pt x="7192" y="627"/>
                    <a:pt x="7194" y="623"/>
                  </a:cubicBezTo>
                  <a:cubicBezTo>
                    <a:pt x="7195" y="621"/>
                    <a:pt x="7197" y="620"/>
                    <a:pt x="7199" y="619"/>
                  </a:cubicBezTo>
                  <a:cubicBezTo>
                    <a:pt x="7201" y="618"/>
                    <a:pt x="7202" y="617"/>
                    <a:pt x="7204" y="617"/>
                  </a:cubicBezTo>
                  <a:cubicBezTo>
                    <a:pt x="7207" y="616"/>
                    <a:pt x="7209" y="616"/>
                    <a:pt x="7212" y="616"/>
                  </a:cubicBezTo>
                  <a:cubicBezTo>
                    <a:pt x="7213" y="616"/>
                    <a:pt x="7214" y="616"/>
                    <a:pt x="7214" y="616"/>
                  </a:cubicBezTo>
                  <a:cubicBezTo>
                    <a:pt x="7216" y="616"/>
                    <a:pt x="7218" y="616"/>
                    <a:pt x="7220" y="617"/>
                  </a:cubicBezTo>
                  <a:cubicBezTo>
                    <a:pt x="7228" y="620"/>
                    <a:pt x="7234" y="626"/>
                    <a:pt x="7235" y="635"/>
                  </a:cubicBezTo>
                  <a:cubicBezTo>
                    <a:pt x="7235" y="639"/>
                    <a:pt x="7233" y="643"/>
                    <a:pt x="7230" y="646"/>
                  </a:cubicBezTo>
                  <a:cubicBezTo>
                    <a:pt x="7228" y="650"/>
                    <a:pt x="7224" y="652"/>
                    <a:pt x="7220" y="653"/>
                  </a:cubicBezTo>
                  <a:cubicBezTo>
                    <a:pt x="7217" y="654"/>
                    <a:pt x="7214" y="655"/>
                    <a:pt x="7212" y="655"/>
                  </a:cubicBezTo>
                  <a:moveTo>
                    <a:pt x="4876" y="610"/>
                  </a:moveTo>
                  <a:cubicBezTo>
                    <a:pt x="4850" y="610"/>
                    <a:pt x="4850" y="568"/>
                    <a:pt x="4876" y="568"/>
                  </a:cubicBezTo>
                  <a:cubicBezTo>
                    <a:pt x="4903" y="568"/>
                    <a:pt x="4903" y="610"/>
                    <a:pt x="4876" y="610"/>
                  </a:cubicBezTo>
                  <a:moveTo>
                    <a:pt x="8016" y="610"/>
                  </a:moveTo>
                  <a:cubicBezTo>
                    <a:pt x="7989" y="610"/>
                    <a:pt x="7989" y="568"/>
                    <a:pt x="8016" y="568"/>
                  </a:cubicBezTo>
                  <a:cubicBezTo>
                    <a:pt x="8042" y="568"/>
                    <a:pt x="8042" y="610"/>
                    <a:pt x="8016" y="610"/>
                  </a:cubicBezTo>
                  <a:moveTo>
                    <a:pt x="1047" y="612"/>
                  </a:moveTo>
                  <a:cubicBezTo>
                    <a:pt x="1047" y="612"/>
                    <a:pt x="1046" y="612"/>
                    <a:pt x="1046" y="612"/>
                  </a:cubicBezTo>
                  <a:cubicBezTo>
                    <a:pt x="1041" y="612"/>
                    <a:pt x="1036" y="611"/>
                    <a:pt x="1031" y="608"/>
                  </a:cubicBezTo>
                  <a:cubicBezTo>
                    <a:pt x="1029" y="607"/>
                    <a:pt x="1027" y="605"/>
                    <a:pt x="1025" y="604"/>
                  </a:cubicBezTo>
                  <a:cubicBezTo>
                    <a:pt x="1022" y="600"/>
                    <a:pt x="1019" y="596"/>
                    <a:pt x="1018" y="591"/>
                  </a:cubicBezTo>
                  <a:cubicBezTo>
                    <a:pt x="1017" y="588"/>
                    <a:pt x="1017" y="586"/>
                    <a:pt x="1017" y="583"/>
                  </a:cubicBezTo>
                  <a:cubicBezTo>
                    <a:pt x="1016" y="579"/>
                    <a:pt x="1017" y="575"/>
                    <a:pt x="1019" y="572"/>
                  </a:cubicBezTo>
                  <a:cubicBezTo>
                    <a:pt x="1020" y="568"/>
                    <a:pt x="1022" y="565"/>
                    <a:pt x="1025" y="562"/>
                  </a:cubicBezTo>
                  <a:cubicBezTo>
                    <a:pt x="1028" y="559"/>
                    <a:pt x="1031" y="557"/>
                    <a:pt x="1035" y="556"/>
                  </a:cubicBezTo>
                  <a:cubicBezTo>
                    <a:pt x="1038" y="555"/>
                    <a:pt x="1041" y="554"/>
                    <a:pt x="1045" y="554"/>
                  </a:cubicBezTo>
                  <a:cubicBezTo>
                    <a:pt x="1045" y="554"/>
                    <a:pt x="1046" y="554"/>
                    <a:pt x="1046" y="554"/>
                  </a:cubicBezTo>
                  <a:cubicBezTo>
                    <a:pt x="1051" y="554"/>
                    <a:pt x="1056" y="555"/>
                    <a:pt x="1061" y="558"/>
                  </a:cubicBezTo>
                  <a:cubicBezTo>
                    <a:pt x="1063" y="559"/>
                    <a:pt x="1065" y="561"/>
                    <a:pt x="1067" y="562"/>
                  </a:cubicBezTo>
                  <a:cubicBezTo>
                    <a:pt x="1070" y="566"/>
                    <a:pt x="1073" y="570"/>
                    <a:pt x="1074" y="575"/>
                  </a:cubicBezTo>
                  <a:cubicBezTo>
                    <a:pt x="1075" y="578"/>
                    <a:pt x="1075" y="580"/>
                    <a:pt x="1075" y="583"/>
                  </a:cubicBezTo>
                  <a:cubicBezTo>
                    <a:pt x="1075" y="587"/>
                    <a:pt x="1075" y="591"/>
                    <a:pt x="1073" y="594"/>
                  </a:cubicBezTo>
                  <a:cubicBezTo>
                    <a:pt x="1072" y="598"/>
                    <a:pt x="1070" y="601"/>
                    <a:pt x="1067" y="604"/>
                  </a:cubicBezTo>
                  <a:cubicBezTo>
                    <a:pt x="1064" y="607"/>
                    <a:pt x="1061" y="609"/>
                    <a:pt x="1057" y="610"/>
                  </a:cubicBezTo>
                  <a:cubicBezTo>
                    <a:pt x="1054" y="612"/>
                    <a:pt x="1051" y="612"/>
                    <a:pt x="1047" y="612"/>
                  </a:cubicBezTo>
                  <a:moveTo>
                    <a:pt x="2487" y="612"/>
                  </a:moveTo>
                  <a:cubicBezTo>
                    <a:pt x="2487" y="612"/>
                    <a:pt x="2487" y="612"/>
                    <a:pt x="2486" y="612"/>
                  </a:cubicBezTo>
                  <a:cubicBezTo>
                    <a:pt x="2481" y="612"/>
                    <a:pt x="2476" y="611"/>
                    <a:pt x="2472" y="608"/>
                  </a:cubicBezTo>
                  <a:cubicBezTo>
                    <a:pt x="2470" y="607"/>
                    <a:pt x="2468" y="605"/>
                    <a:pt x="2466" y="604"/>
                  </a:cubicBezTo>
                  <a:cubicBezTo>
                    <a:pt x="2462" y="600"/>
                    <a:pt x="2459" y="596"/>
                    <a:pt x="2458" y="591"/>
                  </a:cubicBezTo>
                  <a:cubicBezTo>
                    <a:pt x="2458" y="588"/>
                    <a:pt x="2457" y="586"/>
                    <a:pt x="2457" y="583"/>
                  </a:cubicBezTo>
                  <a:cubicBezTo>
                    <a:pt x="2457" y="579"/>
                    <a:pt x="2458" y="575"/>
                    <a:pt x="2460" y="572"/>
                  </a:cubicBezTo>
                  <a:cubicBezTo>
                    <a:pt x="2461" y="568"/>
                    <a:pt x="2463" y="565"/>
                    <a:pt x="2466" y="562"/>
                  </a:cubicBezTo>
                  <a:cubicBezTo>
                    <a:pt x="2468" y="559"/>
                    <a:pt x="2471" y="557"/>
                    <a:pt x="2475" y="556"/>
                  </a:cubicBezTo>
                  <a:cubicBezTo>
                    <a:pt x="2478" y="555"/>
                    <a:pt x="2482" y="554"/>
                    <a:pt x="2485" y="554"/>
                  </a:cubicBezTo>
                  <a:cubicBezTo>
                    <a:pt x="2486" y="554"/>
                    <a:pt x="2486" y="554"/>
                    <a:pt x="2486" y="554"/>
                  </a:cubicBezTo>
                  <a:cubicBezTo>
                    <a:pt x="2492" y="554"/>
                    <a:pt x="2497" y="555"/>
                    <a:pt x="2501" y="558"/>
                  </a:cubicBezTo>
                  <a:cubicBezTo>
                    <a:pt x="2503" y="559"/>
                    <a:pt x="2505" y="561"/>
                    <a:pt x="2507" y="562"/>
                  </a:cubicBezTo>
                  <a:cubicBezTo>
                    <a:pt x="2511" y="566"/>
                    <a:pt x="2513" y="570"/>
                    <a:pt x="2515" y="575"/>
                  </a:cubicBezTo>
                  <a:cubicBezTo>
                    <a:pt x="2515" y="578"/>
                    <a:pt x="2515" y="580"/>
                    <a:pt x="2516" y="583"/>
                  </a:cubicBezTo>
                  <a:cubicBezTo>
                    <a:pt x="2516" y="587"/>
                    <a:pt x="2515" y="591"/>
                    <a:pt x="2513" y="594"/>
                  </a:cubicBezTo>
                  <a:cubicBezTo>
                    <a:pt x="2512" y="598"/>
                    <a:pt x="2510" y="601"/>
                    <a:pt x="2507" y="604"/>
                  </a:cubicBezTo>
                  <a:cubicBezTo>
                    <a:pt x="2504" y="607"/>
                    <a:pt x="2501" y="609"/>
                    <a:pt x="2498" y="610"/>
                  </a:cubicBezTo>
                  <a:cubicBezTo>
                    <a:pt x="2494" y="612"/>
                    <a:pt x="2491" y="612"/>
                    <a:pt x="2487" y="612"/>
                  </a:cubicBezTo>
                  <a:moveTo>
                    <a:pt x="5627" y="612"/>
                  </a:moveTo>
                  <a:cubicBezTo>
                    <a:pt x="5626" y="612"/>
                    <a:pt x="5626" y="612"/>
                    <a:pt x="5626" y="612"/>
                  </a:cubicBezTo>
                  <a:cubicBezTo>
                    <a:pt x="5620" y="612"/>
                    <a:pt x="5615" y="611"/>
                    <a:pt x="5611" y="608"/>
                  </a:cubicBezTo>
                  <a:cubicBezTo>
                    <a:pt x="5609" y="607"/>
                    <a:pt x="5607" y="605"/>
                    <a:pt x="5605" y="604"/>
                  </a:cubicBezTo>
                  <a:cubicBezTo>
                    <a:pt x="5601" y="600"/>
                    <a:pt x="5599" y="596"/>
                    <a:pt x="5597" y="591"/>
                  </a:cubicBezTo>
                  <a:cubicBezTo>
                    <a:pt x="5597" y="588"/>
                    <a:pt x="5597" y="586"/>
                    <a:pt x="5596" y="583"/>
                  </a:cubicBezTo>
                  <a:cubicBezTo>
                    <a:pt x="5596" y="579"/>
                    <a:pt x="5597" y="575"/>
                    <a:pt x="5599" y="572"/>
                  </a:cubicBezTo>
                  <a:cubicBezTo>
                    <a:pt x="5600" y="568"/>
                    <a:pt x="5602" y="565"/>
                    <a:pt x="5605" y="562"/>
                  </a:cubicBezTo>
                  <a:cubicBezTo>
                    <a:pt x="5608" y="559"/>
                    <a:pt x="5611" y="557"/>
                    <a:pt x="5614" y="556"/>
                  </a:cubicBezTo>
                  <a:cubicBezTo>
                    <a:pt x="5618" y="555"/>
                    <a:pt x="5621" y="554"/>
                    <a:pt x="5625" y="554"/>
                  </a:cubicBezTo>
                  <a:cubicBezTo>
                    <a:pt x="5625" y="554"/>
                    <a:pt x="5625" y="554"/>
                    <a:pt x="5626" y="554"/>
                  </a:cubicBezTo>
                  <a:cubicBezTo>
                    <a:pt x="5631" y="554"/>
                    <a:pt x="5636" y="555"/>
                    <a:pt x="5640" y="558"/>
                  </a:cubicBezTo>
                  <a:cubicBezTo>
                    <a:pt x="5642" y="559"/>
                    <a:pt x="5644" y="561"/>
                    <a:pt x="5646" y="562"/>
                  </a:cubicBezTo>
                  <a:cubicBezTo>
                    <a:pt x="5650" y="566"/>
                    <a:pt x="5653" y="570"/>
                    <a:pt x="5654" y="575"/>
                  </a:cubicBezTo>
                  <a:cubicBezTo>
                    <a:pt x="5654" y="578"/>
                    <a:pt x="5655" y="580"/>
                    <a:pt x="5655" y="583"/>
                  </a:cubicBezTo>
                  <a:cubicBezTo>
                    <a:pt x="5655" y="587"/>
                    <a:pt x="5654" y="591"/>
                    <a:pt x="5652" y="594"/>
                  </a:cubicBezTo>
                  <a:cubicBezTo>
                    <a:pt x="5651" y="598"/>
                    <a:pt x="5649" y="601"/>
                    <a:pt x="5646" y="604"/>
                  </a:cubicBezTo>
                  <a:cubicBezTo>
                    <a:pt x="5644" y="607"/>
                    <a:pt x="5641" y="609"/>
                    <a:pt x="5637" y="610"/>
                  </a:cubicBezTo>
                  <a:cubicBezTo>
                    <a:pt x="5634" y="612"/>
                    <a:pt x="5630" y="612"/>
                    <a:pt x="5627" y="612"/>
                  </a:cubicBezTo>
                  <a:moveTo>
                    <a:pt x="1621" y="583"/>
                  </a:moveTo>
                  <a:cubicBezTo>
                    <a:pt x="1616" y="583"/>
                    <a:pt x="1611" y="581"/>
                    <a:pt x="1608" y="578"/>
                  </a:cubicBezTo>
                  <a:cubicBezTo>
                    <a:pt x="1603" y="574"/>
                    <a:pt x="1602" y="567"/>
                    <a:pt x="1603" y="561"/>
                  </a:cubicBezTo>
                  <a:cubicBezTo>
                    <a:pt x="1603" y="560"/>
                    <a:pt x="1603" y="560"/>
                    <a:pt x="1603" y="560"/>
                  </a:cubicBezTo>
                  <a:cubicBezTo>
                    <a:pt x="1604" y="558"/>
                    <a:pt x="1605" y="556"/>
                    <a:pt x="1605" y="555"/>
                  </a:cubicBezTo>
                  <a:cubicBezTo>
                    <a:pt x="1606" y="554"/>
                    <a:pt x="1607" y="552"/>
                    <a:pt x="1609" y="551"/>
                  </a:cubicBezTo>
                  <a:cubicBezTo>
                    <a:pt x="1611" y="548"/>
                    <a:pt x="1615" y="546"/>
                    <a:pt x="1618" y="545"/>
                  </a:cubicBezTo>
                  <a:cubicBezTo>
                    <a:pt x="1619" y="545"/>
                    <a:pt x="1621" y="545"/>
                    <a:pt x="1622" y="545"/>
                  </a:cubicBezTo>
                  <a:cubicBezTo>
                    <a:pt x="1624" y="545"/>
                    <a:pt x="1625" y="545"/>
                    <a:pt x="1627" y="545"/>
                  </a:cubicBezTo>
                  <a:cubicBezTo>
                    <a:pt x="1629" y="546"/>
                    <a:pt x="1632" y="547"/>
                    <a:pt x="1634" y="549"/>
                  </a:cubicBezTo>
                  <a:cubicBezTo>
                    <a:pt x="1636" y="551"/>
                    <a:pt x="1637" y="554"/>
                    <a:pt x="1638" y="557"/>
                  </a:cubicBezTo>
                  <a:cubicBezTo>
                    <a:pt x="1639" y="559"/>
                    <a:pt x="1639" y="561"/>
                    <a:pt x="1638" y="564"/>
                  </a:cubicBezTo>
                  <a:cubicBezTo>
                    <a:pt x="1639" y="566"/>
                    <a:pt x="1639" y="568"/>
                    <a:pt x="1638" y="570"/>
                  </a:cubicBezTo>
                  <a:cubicBezTo>
                    <a:pt x="1637" y="573"/>
                    <a:pt x="1636" y="576"/>
                    <a:pt x="1633" y="578"/>
                  </a:cubicBezTo>
                  <a:cubicBezTo>
                    <a:pt x="1630" y="581"/>
                    <a:pt x="1625" y="583"/>
                    <a:pt x="1621" y="583"/>
                  </a:cubicBezTo>
                  <a:moveTo>
                    <a:pt x="3061" y="583"/>
                  </a:moveTo>
                  <a:cubicBezTo>
                    <a:pt x="3056" y="583"/>
                    <a:pt x="3052" y="581"/>
                    <a:pt x="3048" y="578"/>
                  </a:cubicBezTo>
                  <a:cubicBezTo>
                    <a:pt x="3043" y="574"/>
                    <a:pt x="3042" y="567"/>
                    <a:pt x="3044" y="561"/>
                  </a:cubicBezTo>
                  <a:cubicBezTo>
                    <a:pt x="3044" y="560"/>
                    <a:pt x="3044" y="560"/>
                    <a:pt x="3044" y="560"/>
                  </a:cubicBezTo>
                  <a:cubicBezTo>
                    <a:pt x="3044" y="558"/>
                    <a:pt x="3045" y="556"/>
                    <a:pt x="3046" y="555"/>
                  </a:cubicBezTo>
                  <a:cubicBezTo>
                    <a:pt x="3047" y="554"/>
                    <a:pt x="3048" y="552"/>
                    <a:pt x="3049" y="551"/>
                  </a:cubicBezTo>
                  <a:cubicBezTo>
                    <a:pt x="3051" y="548"/>
                    <a:pt x="3055" y="546"/>
                    <a:pt x="3058" y="545"/>
                  </a:cubicBezTo>
                  <a:cubicBezTo>
                    <a:pt x="3060" y="545"/>
                    <a:pt x="3061" y="545"/>
                    <a:pt x="3063" y="545"/>
                  </a:cubicBezTo>
                  <a:cubicBezTo>
                    <a:pt x="3064" y="545"/>
                    <a:pt x="3066" y="545"/>
                    <a:pt x="3067" y="545"/>
                  </a:cubicBezTo>
                  <a:cubicBezTo>
                    <a:pt x="3070" y="546"/>
                    <a:pt x="3072" y="547"/>
                    <a:pt x="3074" y="549"/>
                  </a:cubicBezTo>
                  <a:cubicBezTo>
                    <a:pt x="3076" y="551"/>
                    <a:pt x="3078" y="554"/>
                    <a:pt x="3079" y="557"/>
                  </a:cubicBezTo>
                  <a:cubicBezTo>
                    <a:pt x="3079" y="559"/>
                    <a:pt x="3079" y="561"/>
                    <a:pt x="3079" y="564"/>
                  </a:cubicBezTo>
                  <a:cubicBezTo>
                    <a:pt x="3079" y="566"/>
                    <a:pt x="3079" y="568"/>
                    <a:pt x="3078" y="570"/>
                  </a:cubicBezTo>
                  <a:cubicBezTo>
                    <a:pt x="3078" y="573"/>
                    <a:pt x="3076" y="576"/>
                    <a:pt x="3074" y="578"/>
                  </a:cubicBezTo>
                  <a:cubicBezTo>
                    <a:pt x="3071" y="581"/>
                    <a:pt x="3066" y="583"/>
                    <a:pt x="3061" y="583"/>
                  </a:cubicBezTo>
                  <a:moveTo>
                    <a:pt x="6200" y="583"/>
                  </a:moveTo>
                  <a:cubicBezTo>
                    <a:pt x="6195" y="583"/>
                    <a:pt x="6191" y="581"/>
                    <a:pt x="6188" y="578"/>
                  </a:cubicBezTo>
                  <a:cubicBezTo>
                    <a:pt x="6183" y="574"/>
                    <a:pt x="6181" y="567"/>
                    <a:pt x="6183" y="561"/>
                  </a:cubicBezTo>
                  <a:cubicBezTo>
                    <a:pt x="6183" y="560"/>
                    <a:pt x="6183" y="560"/>
                    <a:pt x="6183" y="560"/>
                  </a:cubicBezTo>
                  <a:cubicBezTo>
                    <a:pt x="6184" y="558"/>
                    <a:pt x="6184" y="556"/>
                    <a:pt x="6185" y="555"/>
                  </a:cubicBezTo>
                  <a:cubicBezTo>
                    <a:pt x="6186" y="554"/>
                    <a:pt x="6187" y="552"/>
                    <a:pt x="6188" y="551"/>
                  </a:cubicBezTo>
                  <a:cubicBezTo>
                    <a:pt x="6190" y="548"/>
                    <a:pt x="6195" y="546"/>
                    <a:pt x="6198" y="545"/>
                  </a:cubicBezTo>
                  <a:cubicBezTo>
                    <a:pt x="6199" y="545"/>
                    <a:pt x="6201" y="545"/>
                    <a:pt x="6202" y="545"/>
                  </a:cubicBezTo>
                  <a:cubicBezTo>
                    <a:pt x="6204" y="545"/>
                    <a:pt x="6205" y="545"/>
                    <a:pt x="6206" y="545"/>
                  </a:cubicBezTo>
                  <a:cubicBezTo>
                    <a:pt x="6209" y="546"/>
                    <a:pt x="6212" y="547"/>
                    <a:pt x="6214" y="549"/>
                  </a:cubicBezTo>
                  <a:cubicBezTo>
                    <a:pt x="6216" y="551"/>
                    <a:pt x="6217" y="554"/>
                    <a:pt x="6218" y="557"/>
                  </a:cubicBezTo>
                  <a:cubicBezTo>
                    <a:pt x="6219" y="559"/>
                    <a:pt x="6219" y="561"/>
                    <a:pt x="6218" y="564"/>
                  </a:cubicBezTo>
                  <a:cubicBezTo>
                    <a:pt x="6218" y="566"/>
                    <a:pt x="6218" y="568"/>
                    <a:pt x="6218" y="570"/>
                  </a:cubicBezTo>
                  <a:cubicBezTo>
                    <a:pt x="6217" y="573"/>
                    <a:pt x="6215" y="576"/>
                    <a:pt x="6213" y="578"/>
                  </a:cubicBezTo>
                  <a:cubicBezTo>
                    <a:pt x="6210" y="581"/>
                    <a:pt x="6205" y="583"/>
                    <a:pt x="6200" y="583"/>
                  </a:cubicBezTo>
                  <a:moveTo>
                    <a:pt x="5178" y="574"/>
                  </a:moveTo>
                  <a:cubicBezTo>
                    <a:pt x="5177" y="574"/>
                    <a:pt x="5176" y="574"/>
                    <a:pt x="5174" y="574"/>
                  </a:cubicBezTo>
                  <a:cubicBezTo>
                    <a:pt x="5172" y="573"/>
                    <a:pt x="5170" y="572"/>
                    <a:pt x="5169" y="571"/>
                  </a:cubicBezTo>
                  <a:cubicBezTo>
                    <a:pt x="5167" y="570"/>
                    <a:pt x="5165" y="568"/>
                    <a:pt x="5164" y="566"/>
                  </a:cubicBezTo>
                  <a:cubicBezTo>
                    <a:pt x="5163" y="564"/>
                    <a:pt x="5162" y="561"/>
                    <a:pt x="5162" y="558"/>
                  </a:cubicBezTo>
                  <a:cubicBezTo>
                    <a:pt x="5162" y="555"/>
                    <a:pt x="5163" y="552"/>
                    <a:pt x="5164" y="550"/>
                  </a:cubicBezTo>
                  <a:cubicBezTo>
                    <a:pt x="5166" y="547"/>
                    <a:pt x="5168" y="546"/>
                    <a:pt x="5170" y="544"/>
                  </a:cubicBezTo>
                  <a:cubicBezTo>
                    <a:pt x="5172" y="542"/>
                    <a:pt x="5175" y="542"/>
                    <a:pt x="5178" y="542"/>
                  </a:cubicBezTo>
                  <a:cubicBezTo>
                    <a:pt x="5180" y="542"/>
                    <a:pt x="5181" y="542"/>
                    <a:pt x="5183" y="542"/>
                  </a:cubicBezTo>
                  <a:cubicBezTo>
                    <a:pt x="5185" y="543"/>
                    <a:pt x="5187" y="544"/>
                    <a:pt x="5188" y="545"/>
                  </a:cubicBezTo>
                  <a:cubicBezTo>
                    <a:pt x="5190" y="546"/>
                    <a:pt x="5192" y="548"/>
                    <a:pt x="5193" y="550"/>
                  </a:cubicBezTo>
                  <a:cubicBezTo>
                    <a:pt x="5193" y="552"/>
                    <a:pt x="5194" y="553"/>
                    <a:pt x="5195" y="555"/>
                  </a:cubicBezTo>
                  <a:cubicBezTo>
                    <a:pt x="5195" y="557"/>
                    <a:pt x="5195" y="559"/>
                    <a:pt x="5195" y="561"/>
                  </a:cubicBezTo>
                  <a:cubicBezTo>
                    <a:pt x="5195" y="562"/>
                    <a:pt x="5195" y="564"/>
                    <a:pt x="5194" y="565"/>
                  </a:cubicBezTo>
                  <a:cubicBezTo>
                    <a:pt x="5193" y="567"/>
                    <a:pt x="5192" y="568"/>
                    <a:pt x="5191" y="570"/>
                  </a:cubicBezTo>
                  <a:cubicBezTo>
                    <a:pt x="5190" y="570"/>
                    <a:pt x="5189" y="571"/>
                    <a:pt x="5188" y="572"/>
                  </a:cubicBezTo>
                  <a:cubicBezTo>
                    <a:pt x="5187" y="572"/>
                    <a:pt x="5187" y="572"/>
                    <a:pt x="5187" y="572"/>
                  </a:cubicBezTo>
                  <a:cubicBezTo>
                    <a:pt x="5186" y="573"/>
                    <a:pt x="5184" y="574"/>
                    <a:pt x="5183" y="574"/>
                  </a:cubicBezTo>
                  <a:cubicBezTo>
                    <a:pt x="5181" y="574"/>
                    <a:pt x="5180" y="574"/>
                    <a:pt x="5178" y="574"/>
                  </a:cubicBezTo>
                  <a:moveTo>
                    <a:pt x="8318" y="574"/>
                  </a:moveTo>
                  <a:cubicBezTo>
                    <a:pt x="8316" y="574"/>
                    <a:pt x="8315" y="574"/>
                    <a:pt x="8313" y="574"/>
                  </a:cubicBezTo>
                  <a:cubicBezTo>
                    <a:pt x="8311" y="573"/>
                    <a:pt x="8309" y="572"/>
                    <a:pt x="8308" y="571"/>
                  </a:cubicBezTo>
                  <a:cubicBezTo>
                    <a:pt x="8306" y="570"/>
                    <a:pt x="8305" y="568"/>
                    <a:pt x="8304" y="566"/>
                  </a:cubicBezTo>
                  <a:cubicBezTo>
                    <a:pt x="8302" y="564"/>
                    <a:pt x="8301" y="561"/>
                    <a:pt x="8301" y="558"/>
                  </a:cubicBezTo>
                  <a:cubicBezTo>
                    <a:pt x="8301" y="555"/>
                    <a:pt x="8302" y="552"/>
                    <a:pt x="8304" y="550"/>
                  </a:cubicBezTo>
                  <a:cubicBezTo>
                    <a:pt x="8305" y="547"/>
                    <a:pt x="8307" y="546"/>
                    <a:pt x="8310" y="544"/>
                  </a:cubicBezTo>
                  <a:cubicBezTo>
                    <a:pt x="8312" y="542"/>
                    <a:pt x="8315" y="542"/>
                    <a:pt x="8317" y="542"/>
                  </a:cubicBezTo>
                  <a:cubicBezTo>
                    <a:pt x="8319" y="542"/>
                    <a:pt x="8321" y="542"/>
                    <a:pt x="8322" y="542"/>
                  </a:cubicBezTo>
                  <a:cubicBezTo>
                    <a:pt x="8324" y="543"/>
                    <a:pt x="8326" y="544"/>
                    <a:pt x="8328" y="545"/>
                  </a:cubicBezTo>
                  <a:cubicBezTo>
                    <a:pt x="8329" y="546"/>
                    <a:pt x="8331" y="548"/>
                    <a:pt x="8332" y="550"/>
                  </a:cubicBezTo>
                  <a:cubicBezTo>
                    <a:pt x="8333" y="552"/>
                    <a:pt x="8334" y="553"/>
                    <a:pt x="8334" y="555"/>
                  </a:cubicBezTo>
                  <a:cubicBezTo>
                    <a:pt x="8335" y="557"/>
                    <a:pt x="8335" y="559"/>
                    <a:pt x="8334" y="561"/>
                  </a:cubicBezTo>
                  <a:cubicBezTo>
                    <a:pt x="8334" y="562"/>
                    <a:pt x="8334" y="564"/>
                    <a:pt x="8333" y="565"/>
                  </a:cubicBezTo>
                  <a:cubicBezTo>
                    <a:pt x="8333" y="567"/>
                    <a:pt x="8332" y="568"/>
                    <a:pt x="8330" y="570"/>
                  </a:cubicBezTo>
                  <a:cubicBezTo>
                    <a:pt x="8329" y="570"/>
                    <a:pt x="8328" y="571"/>
                    <a:pt x="8327" y="572"/>
                  </a:cubicBezTo>
                  <a:cubicBezTo>
                    <a:pt x="8327" y="572"/>
                    <a:pt x="8327" y="572"/>
                    <a:pt x="8327" y="572"/>
                  </a:cubicBezTo>
                  <a:cubicBezTo>
                    <a:pt x="8325" y="573"/>
                    <a:pt x="8324" y="574"/>
                    <a:pt x="8322" y="574"/>
                  </a:cubicBezTo>
                  <a:cubicBezTo>
                    <a:pt x="8321" y="574"/>
                    <a:pt x="8319" y="574"/>
                    <a:pt x="8318" y="574"/>
                  </a:cubicBezTo>
                  <a:moveTo>
                    <a:pt x="5334" y="585"/>
                  </a:moveTo>
                  <a:cubicBezTo>
                    <a:pt x="5334" y="585"/>
                    <a:pt x="5333" y="585"/>
                    <a:pt x="5333" y="585"/>
                  </a:cubicBezTo>
                  <a:cubicBezTo>
                    <a:pt x="5329" y="585"/>
                    <a:pt x="5325" y="584"/>
                    <a:pt x="5322" y="582"/>
                  </a:cubicBezTo>
                  <a:cubicBezTo>
                    <a:pt x="5320" y="581"/>
                    <a:pt x="5318" y="580"/>
                    <a:pt x="5317" y="579"/>
                  </a:cubicBezTo>
                  <a:cubicBezTo>
                    <a:pt x="5314" y="576"/>
                    <a:pt x="5312" y="572"/>
                    <a:pt x="5311" y="568"/>
                  </a:cubicBezTo>
                  <a:cubicBezTo>
                    <a:pt x="5311" y="566"/>
                    <a:pt x="5311" y="564"/>
                    <a:pt x="5310" y="562"/>
                  </a:cubicBezTo>
                  <a:cubicBezTo>
                    <a:pt x="5310" y="559"/>
                    <a:pt x="5311" y="556"/>
                    <a:pt x="5312" y="554"/>
                  </a:cubicBezTo>
                  <a:cubicBezTo>
                    <a:pt x="5313" y="551"/>
                    <a:pt x="5315" y="548"/>
                    <a:pt x="5317" y="546"/>
                  </a:cubicBezTo>
                  <a:cubicBezTo>
                    <a:pt x="5319" y="544"/>
                    <a:pt x="5321" y="543"/>
                    <a:pt x="5324" y="542"/>
                  </a:cubicBezTo>
                  <a:cubicBezTo>
                    <a:pt x="5327" y="540"/>
                    <a:pt x="5329" y="540"/>
                    <a:pt x="5332" y="540"/>
                  </a:cubicBezTo>
                  <a:cubicBezTo>
                    <a:pt x="5333" y="540"/>
                    <a:pt x="5333" y="540"/>
                    <a:pt x="5333" y="540"/>
                  </a:cubicBezTo>
                  <a:cubicBezTo>
                    <a:pt x="5337" y="540"/>
                    <a:pt x="5341" y="541"/>
                    <a:pt x="5345" y="543"/>
                  </a:cubicBezTo>
                  <a:cubicBezTo>
                    <a:pt x="5346" y="544"/>
                    <a:pt x="5348" y="545"/>
                    <a:pt x="5349" y="546"/>
                  </a:cubicBezTo>
                  <a:cubicBezTo>
                    <a:pt x="5352" y="549"/>
                    <a:pt x="5354" y="553"/>
                    <a:pt x="5355" y="556"/>
                  </a:cubicBezTo>
                  <a:cubicBezTo>
                    <a:pt x="5355" y="558"/>
                    <a:pt x="5355" y="560"/>
                    <a:pt x="5356" y="562"/>
                  </a:cubicBezTo>
                  <a:cubicBezTo>
                    <a:pt x="5356" y="566"/>
                    <a:pt x="5355" y="568"/>
                    <a:pt x="5354" y="571"/>
                  </a:cubicBezTo>
                  <a:cubicBezTo>
                    <a:pt x="5353" y="574"/>
                    <a:pt x="5351" y="576"/>
                    <a:pt x="5349" y="579"/>
                  </a:cubicBezTo>
                  <a:cubicBezTo>
                    <a:pt x="5347" y="581"/>
                    <a:pt x="5345" y="582"/>
                    <a:pt x="5342" y="583"/>
                  </a:cubicBezTo>
                  <a:cubicBezTo>
                    <a:pt x="5339" y="585"/>
                    <a:pt x="5337" y="585"/>
                    <a:pt x="5334" y="585"/>
                  </a:cubicBezTo>
                  <a:moveTo>
                    <a:pt x="8473" y="585"/>
                  </a:moveTo>
                  <a:cubicBezTo>
                    <a:pt x="8473" y="585"/>
                    <a:pt x="8473" y="585"/>
                    <a:pt x="8472" y="585"/>
                  </a:cubicBezTo>
                  <a:cubicBezTo>
                    <a:pt x="8468" y="585"/>
                    <a:pt x="8464" y="584"/>
                    <a:pt x="8461" y="582"/>
                  </a:cubicBezTo>
                  <a:cubicBezTo>
                    <a:pt x="8459" y="581"/>
                    <a:pt x="8458" y="580"/>
                    <a:pt x="8456" y="579"/>
                  </a:cubicBezTo>
                  <a:cubicBezTo>
                    <a:pt x="8453" y="576"/>
                    <a:pt x="8451" y="572"/>
                    <a:pt x="8450" y="568"/>
                  </a:cubicBezTo>
                  <a:cubicBezTo>
                    <a:pt x="8450" y="566"/>
                    <a:pt x="8450" y="564"/>
                    <a:pt x="8450" y="562"/>
                  </a:cubicBezTo>
                  <a:cubicBezTo>
                    <a:pt x="8449" y="559"/>
                    <a:pt x="8450" y="556"/>
                    <a:pt x="8452" y="554"/>
                  </a:cubicBezTo>
                  <a:cubicBezTo>
                    <a:pt x="8452" y="551"/>
                    <a:pt x="8454" y="548"/>
                    <a:pt x="8456" y="546"/>
                  </a:cubicBezTo>
                  <a:cubicBezTo>
                    <a:pt x="8458" y="544"/>
                    <a:pt x="8461" y="543"/>
                    <a:pt x="8464" y="542"/>
                  </a:cubicBezTo>
                  <a:cubicBezTo>
                    <a:pt x="8466" y="540"/>
                    <a:pt x="8469" y="540"/>
                    <a:pt x="8472" y="540"/>
                  </a:cubicBezTo>
                  <a:cubicBezTo>
                    <a:pt x="8472" y="540"/>
                    <a:pt x="8472" y="540"/>
                    <a:pt x="8472" y="540"/>
                  </a:cubicBezTo>
                  <a:cubicBezTo>
                    <a:pt x="8476" y="540"/>
                    <a:pt x="8480" y="541"/>
                    <a:pt x="8484" y="543"/>
                  </a:cubicBezTo>
                  <a:cubicBezTo>
                    <a:pt x="8485" y="544"/>
                    <a:pt x="8487" y="545"/>
                    <a:pt x="8488" y="546"/>
                  </a:cubicBezTo>
                  <a:cubicBezTo>
                    <a:pt x="8491" y="549"/>
                    <a:pt x="8493" y="553"/>
                    <a:pt x="8494" y="556"/>
                  </a:cubicBezTo>
                  <a:cubicBezTo>
                    <a:pt x="8495" y="558"/>
                    <a:pt x="8495" y="560"/>
                    <a:pt x="8495" y="562"/>
                  </a:cubicBezTo>
                  <a:cubicBezTo>
                    <a:pt x="8495" y="566"/>
                    <a:pt x="8495" y="568"/>
                    <a:pt x="8493" y="571"/>
                  </a:cubicBezTo>
                  <a:cubicBezTo>
                    <a:pt x="8492" y="574"/>
                    <a:pt x="8491" y="576"/>
                    <a:pt x="8488" y="579"/>
                  </a:cubicBezTo>
                  <a:cubicBezTo>
                    <a:pt x="8486" y="581"/>
                    <a:pt x="8484" y="582"/>
                    <a:pt x="8481" y="583"/>
                  </a:cubicBezTo>
                  <a:cubicBezTo>
                    <a:pt x="8479" y="585"/>
                    <a:pt x="8476" y="585"/>
                    <a:pt x="8473" y="585"/>
                  </a:cubicBezTo>
                  <a:moveTo>
                    <a:pt x="1296" y="564"/>
                  </a:moveTo>
                  <a:cubicBezTo>
                    <a:pt x="1293" y="564"/>
                    <a:pt x="1290" y="563"/>
                    <a:pt x="1287" y="560"/>
                  </a:cubicBezTo>
                  <a:cubicBezTo>
                    <a:pt x="1284" y="558"/>
                    <a:pt x="1283" y="554"/>
                    <a:pt x="1283" y="551"/>
                  </a:cubicBezTo>
                  <a:cubicBezTo>
                    <a:pt x="1283" y="547"/>
                    <a:pt x="1284" y="544"/>
                    <a:pt x="1287" y="541"/>
                  </a:cubicBezTo>
                  <a:cubicBezTo>
                    <a:pt x="1289" y="538"/>
                    <a:pt x="1293" y="537"/>
                    <a:pt x="1296" y="537"/>
                  </a:cubicBezTo>
                  <a:cubicBezTo>
                    <a:pt x="1298" y="537"/>
                    <a:pt x="1299" y="537"/>
                    <a:pt x="1300" y="538"/>
                  </a:cubicBezTo>
                  <a:cubicBezTo>
                    <a:pt x="1301" y="538"/>
                    <a:pt x="1303" y="538"/>
                    <a:pt x="1304" y="539"/>
                  </a:cubicBezTo>
                  <a:cubicBezTo>
                    <a:pt x="1307" y="539"/>
                    <a:pt x="1310" y="542"/>
                    <a:pt x="1312" y="544"/>
                  </a:cubicBezTo>
                  <a:cubicBezTo>
                    <a:pt x="1313" y="546"/>
                    <a:pt x="1313" y="548"/>
                    <a:pt x="1313" y="551"/>
                  </a:cubicBezTo>
                  <a:cubicBezTo>
                    <a:pt x="1314" y="553"/>
                    <a:pt x="1312" y="556"/>
                    <a:pt x="1311" y="558"/>
                  </a:cubicBezTo>
                  <a:cubicBezTo>
                    <a:pt x="1310" y="560"/>
                    <a:pt x="1309" y="561"/>
                    <a:pt x="1307" y="561"/>
                  </a:cubicBezTo>
                  <a:cubicBezTo>
                    <a:pt x="1304" y="563"/>
                    <a:pt x="1304" y="563"/>
                    <a:pt x="1304" y="563"/>
                  </a:cubicBezTo>
                  <a:cubicBezTo>
                    <a:pt x="1303" y="563"/>
                    <a:pt x="1301" y="563"/>
                    <a:pt x="1300" y="564"/>
                  </a:cubicBezTo>
                  <a:cubicBezTo>
                    <a:pt x="1299" y="564"/>
                    <a:pt x="1298" y="564"/>
                    <a:pt x="1296" y="564"/>
                  </a:cubicBezTo>
                  <a:moveTo>
                    <a:pt x="2737" y="564"/>
                  </a:moveTo>
                  <a:cubicBezTo>
                    <a:pt x="2733" y="564"/>
                    <a:pt x="2730" y="563"/>
                    <a:pt x="2727" y="560"/>
                  </a:cubicBezTo>
                  <a:cubicBezTo>
                    <a:pt x="2725" y="558"/>
                    <a:pt x="2723" y="554"/>
                    <a:pt x="2723" y="551"/>
                  </a:cubicBezTo>
                  <a:cubicBezTo>
                    <a:pt x="2723" y="547"/>
                    <a:pt x="2725" y="544"/>
                    <a:pt x="2727" y="541"/>
                  </a:cubicBezTo>
                  <a:cubicBezTo>
                    <a:pt x="2730" y="538"/>
                    <a:pt x="2733" y="537"/>
                    <a:pt x="2737" y="537"/>
                  </a:cubicBezTo>
                  <a:cubicBezTo>
                    <a:pt x="2738" y="537"/>
                    <a:pt x="2739" y="537"/>
                    <a:pt x="2740" y="538"/>
                  </a:cubicBezTo>
                  <a:cubicBezTo>
                    <a:pt x="2742" y="538"/>
                    <a:pt x="2743" y="538"/>
                    <a:pt x="2745" y="539"/>
                  </a:cubicBezTo>
                  <a:cubicBezTo>
                    <a:pt x="2748" y="539"/>
                    <a:pt x="2751" y="542"/>
                    <a:pt x="2752" y="544"/>
                  </a:cubicBezTo>
                  <a:cubicBezTo>
                    <a:pt x="2753" y="546"/>
                    <a:pt x="2754" y="548"/>
                    <a:pt x="2754" y="551"/>
                  </a:cubicBezTo>
                  <a:cubicBezTo>
                    <a:pt x="2754" y="553"/>
                    <a:pt x="2753" y="556"/>
                    <a:pt x="2751" y="558"/>
                  </a:cubicBezTo>
                  <a:cubicBezTo>
                    <a:pt x="2750" y="560"/>
                    <a:pt x="2749" y="561"/>
                    <a:pt x="2748" y="561"/>
                  </a:cubicBezTo>
                  <a:cubicBezTo>
                    <a:pt x="2745" y="563"/>
                    <a:pt x="2745" y="563"/>
                    <a:pt x="2745" y="563"/>
                  </a:cubicBezTo>
                  <a:cubicBezTo>
                    <a:pt x="2743" y="563"/>
                    <a:pt x="2742" y="563"/>
                    <a:pt x="2740" y="564"/>
                  </a:cubicBezTo>
                  <a:cubicBezTo>
                    <a:pt x="2739" y="564"/>
                    <a:pt x="2738" y="564"/>
                    <a:pt x="2737" y="564"/>
                  </a:cubicBezTo>
                  <a:moveTo>
                    <a:pt x="5876" y="564"/>
                  </a:moveTo>
                  <a:cubicBezTo>
                    <a:pt x="5873" y="564"/>
                    <a:pt x="5869" y="563"/>
                    <a:pt x="5867" y="560"/>
                  </a:cubicBezTo>
                  <a:cubicBezTo>
                    <a:pt x="5864" y="558"/>
                    <a:pt x="5863" y="554"/>
                    <a:pt x="5863" y="551"/>
                  </a:cubicBezTo>
                  <a:cubicBezTo>
                    <a:pt x="5863" y="547"/>
                    <a:pt x="5864" y="544"/>
                    <a:pt x="5867" y="541"/>
                  </a:cubicBezTo>
                  <a:cubicBezTo>
                    <a:pt x="5869" y="538"/>
                    <a:pt x="5873" y="537"/>
                    <a:pt x="5876" y="537"/>
                  </a:cubicBezTo>
                  <a:cubicBezTo>
                    <a:pt x="5877" y="537"/>
                    <a:pt x="5879" y="537"/>
                    <a:pt x="5880" y="538"/>
                  </a:cubicBezTo>
                  <a:cubicBezTo>
                    <a:pt x="5881" y="538"/>
                    <a:pt x="5883" y="538"/>
                    <a:pt x="5884" y="539"/>
                  </a:cubicBezTo>
                  <a:cubicBezTo>
                    <a:pt x="5887" y="539"/>
                    <a:pt x="5890" y="542"/>
                    <a:pt x="5891" y="544"/>
                  </a:cubicBezTo>
                  <a:cubicBezTo>
                    <a:pt x="5892" y="546"/>
                    <a:pt x="5893" y="548"/>
                    <a:pt x="5893" y="551"/>
                  </a:cubicBezTo>
                  <a:cubicBezTo>
                    <a:pt x="5893" y="553"/>
                    <a:pt x="5892" y="556"/>
                    <a:pt x="5890" y="558"/>
                  </a:cubicBezTo>
                  <a:cubicBezTo>
                    <a:pt x="5890" y="560"/>
                    <a:pt x="5888" y="561"/>
                    <a:pt x="5887" y="561"/>
                  </a:cubicBezTo>
                  <a:cubicBezTo>
                    <a:pt x="5884" y="563"/>
                    <a:pt x="5884" y="563"/>
                    <a:pt x="5884" y="563"/>
                  </a:cubicBezTo>
                  <a:cubicBezTo>
                    <a:pt x="5883" y="563"/>
                    <a:pt x="5881" y="563"/>
                    <a:pt x="5880" y="564"/>
                  </a:cubicBezTo>
                  <a:cubicBezTo>
                    <a:pt x="5879" y="564"/>
                    <a:pt x="5877" y="564"/>
                    <a:pt x="5876" y="564"/>
                  </a:cubicBezTo>
                  <a:moveTo>
                    <a:pt x="1839" y="555"/>
                  </a:moveTo>
                  <a:cubicBezTo>
                    <a:pt x="1838" y="555"/>
                    <a:pt x="1836" y="554"/>
                    <a:pt x="1835" y="554"/>
                  </a:cubicBezTo>
                  <a:cubicBezTo>
                    <a:pt x="1833" y="553"/>
                    <a:pt x="1832" y="552"/>
                    <a:pt x="1831" y="551"/>
                  </a:cubicBezTo>
                  <a:cubicBezTo>
                    <a:pt x="1830" y="550"/>
                    <a:pt x="1830" y="550"/>
                    <a:pt x="1830" y="550"/>
                  </a:cubicBezTo>
                  <a:cubicBezTo>
                    <a:pt x="1829" y="550"/>
                    <a:pt x="1829" y="550"/>
                    <a:pt x="1829" y="550"/>
                  </a:cubicBezTo>
                  <a:cubicBezTo>
                    <a:pt x="1829" y="549"/>
                    <a:pt x="1828" y="548"/>
                    <a:pt x="1827" y="547"/>
                  </a:cubicBezTo>
                  <a:cubicBezTo>
                    <a:pt x="1826" y="545"/>
                    <a:pt x="1826" y="543"/>
                    <a:pt x="1825" y="541"/>
                  </a:cubicBezTo>
                  <a:cubicBezTo>
                    <a:pt x="1825" y="539"/>
                    <a:pt x="1825" y="537"/>
                    <a:pt x="1826" y="535"/>
                  </a:cubicBezTo>
                  <a:cubicBezTo>
                    <a:pt x="1826" y="534"/>
                    <a:pt x="1827" y="533"/>
                    <a:pt x="1827" y="532"/>
                  </a:cubicBezTo>
                  <a:cubicBezTo>
                    <a:pt x="1828" y="530"/>
                    <a:pt x="1829" y="529"/>
                    <a:pt x="1831" y="528"/>
                  </a:cubicBezTo>
                  <a:cubicBezTo>
                    <a:pt x="1832" y="526"/>
                    <a:pt x="1834" y="526"/>
                    <a:pt x="1836" y="525"/>
                  </a:cubicBezTo>
                  <a:cubicBezTo>
                    <a:pt x="1837" y="525"/>
                    <a:pt x="1838" y="525"/>
                    <a:pt x="1840" y="525"/>
                  </a:cubicBezTo>
                  <a:cubicBezTo>
                    <a:pt x="1840" y="525"/>
                    <a:pt x="1840" y="525"/>
                    <a:pt x="1840" y="525"/>
                  </a:cubicBezTo>
                  <a:cubicBezTo>
                    <a:pt x="1842" y="525"/>
                    <a:pt x="1844" y="525"/>
                    <a:pt x="1845" y="526"/>
                  </a:cubicBezTo>
                  <a:cubicBezTo>
                    <a:pt x="1847" y="526"/>
                    <a:pt x="1849" y="527"/>
                    <a:pt x="1850" y="529"/>
                  </a:cubicBezTo>
                  <a:cubicBezTo>
                    <a:pt x="1851" y="530"/>
                    <a:pt x="1852" y="531"/>
                    <a:pt x="1852" y="532"/>
                  </a:cubicBezTo>
                  <a:cubicBezTo>
                    <a:pt x="1853" y="534"/>
                    <a:pt x="1854" y="535"/>
                    <a:pt x="1854" y="537"/>
                  </a:cubicBezTo>
                  <a:cubicBezTo>
                    <a:pt x="1855" y="539"/>
                    <a:pt x="1854" y="541"/>
                    <a:pt x="1854" y="543"/>
                  </a:cubicBezTo>
                  <a:cubicBezTo>
                    <a:pt x="1853" y="544"/>
                    <a:pt x="1853" y="545"/>
                    <a:pt x="1852" y="547"/>
                  </a:cubicBezTo>
                  <a:cubicBezTo>
                    <a:pt x="1852" y="548"/>
                    <a:pt x="1851" y="549"/>
                    <a:pt x="1850" y="550"/>
                  </a:cubicBezTo>
                  <a:cubicBezTo>
                    <a:pt x="1850" y="550"/>
                    <a:pt x="1850" y="550"/>
                    <a:pt x="1850" y="550"/>
                  </a:cubicBezTo>
                  <a:cubicBezTo>
                    <a:pt x="1850" y="550"/>
                    <a:pt x="1849" y="550"/>
                    <a:pt x="1849" y="551"/>
                  </a:cubicBezTo>
                  <a:cubicBezTo>
                    <a:pt x="1847" y="552"/>
                    <a:pt x="1845" y="554"/>
                    <a:pt x="1843" y="554"/>
                  </a:cubicBezTo>
                  <a:cubicBezTo>
                    <a:pt x="1840" y="555"/>
                    <a:pt x="1840" y="555"/>
                    <a:pt x="1840" y="555"/>
                  </a:cubicBezTo>
                  <a:cubicBezTo>
                    <a:pt x="1840" y="555"/>
                    <a:pt x="1840" y="555"/>
                    <a:pt x="1839" y="555"/>
                  </a:cubicBezTo>
                  <a:moveTo>
                    <a:pt x="2183" y="555"/>
                  </a:moveTo>
                  <a:cubicBezTo>
                    <a:pt x="2181" y="555"/>
                    <a:pt x="2178" y="554"/>
                    <a:pt x="2176" y="553"/>
                  </a:cubicBezTo>
                  <a:cubicBezTo>
                    <a:pt x="2174" y="552"/>
                    <a:pt x="2171" y="551"/>
                    <a:pt x="2170" y="549"/>
                  </a:cubicBezTo>
                  <a:cubicBezTo>
                    <a:pt x="2168" y="547"/>
                    <a:pt x="2166" y="545"/>
                    <a:pt x="2166" y="542"/>
                  </a:cubicBezTo>
                  <a:cubicBezTo>
                    <a:pt x="2164" y="540"/>
                    <a:pt x="2164" y="538"/>
                    <a:pt x="2164" y="535"/>
                  </a:cubicBezTo>
                  <a:cubicBezTo>
                    <a:pt x="2164" y="532"/>
                    <a:pt x="2164" y="530"/>
                    <a:pt x="2164" y="527"/>
                  </a:cubicBezTo>
                  <a:cubicBezTo>
                    <a:pt x="2165" y="525"/>
                    <a:pt x="2166" y="522"/>
                    <a:pt x="2168" y="520"/>
                  </a:cubicBezTo>
                  <a:cubicBezTo>
                    <a:pt x="2169" y="518"/>
                    <a:pt x="2171" y="517"/>
                    <a:pt x="2174" y="515"/>
                  </a:cubicBezTo>
                  <a:cubicBezTo>
                    <a:pt x="2175" y="515"/>
                    <a:pt x="2177" y="514"/>
                    <a:pt x="2178" y="513"/>
                  </a:cubicBezTo>
                  <a:cubicBezTo>
                    <a:pt x="2180" y="513"/>
                    <a:pt x="2182" y="513"/>
                    <a:pt x="2184" y="513"/>
                  </a:cubicBezTo>
                  <a:cubicBezTo>
                    <a:pt x="2184" y="513"/>
                    <a:pt x="2184" y="513"/>
                    <a:pt x="2184" y="513"/>
                  </a:cubicBezTo>
                  <a:cubicBezTo>
                    <a:pt x="2187" y="513"/>
                    <a:pt x="2189" y="513"/>
                    <a:pt x="2191" y="514"/>
                  </a:cubicBezTo>
                  <a:cubicBezTo>
                    <a:pt x="2193" y="515"/>
                    <a:pt x="2195" y="516"/>
                    <a:pt x="2196" y="517"/>
                  </a:cubicBezTo>
                  <a:cubicBezTo>
                    <a:pt x="2198" y="518"/>
                    <a:pt x="2200" y="520"/>
                    <a:pt x="2201" y="522"/>
                  </a:cubicBezTo>
                  <a:cubicBezTo>
                    <a:pt x="2202" y="524"/>
                    <a:pt x="2202" y="526"/>
                    <a:pt x="2203" y="527"/>
                  </a:cubicBezTo>
                  <a:cubicBezTo>
                    <a:pt x="2203" y="530"/>
                    <a:pt x="2204" y="532"/>
                    <a:pt x="2204" y="535"/>
                  </a:cubicBezTo>
                  <a:cubicBezTo>
                    <a:pt x="2204" y="538"/>
                    <a:pt x="2203" y="542"/>
                    <a:pt x="2201" y="545"/>
                  </a:cubicBezTo>
                  <a:cubicBezTo>
                    <a:pt x="2200" y="546"/>
                    <a:pt x="2199" y="547"/>
                    <a:pt x="2198" y="549"/>
                  </a:cubicBezTo>
                  <a:cubicBezTo>
                    <a:pt x="2194" y="553"/>
                    <a:pt x="2189" y="554"/>
                    <a:pt x="2184" y="555"/>
                  </a:cubicBezTo>
                  <a:cubicBezTo>
                    <a:pt x="2184" y="555"/>
                    <a:pt x="2183" y="555"/>
                    <a:pt x="2183" y="555"/>
                  </a:cubicBezTo>
                  <a:moveTo>
                    <a:pt x="3624" y="555"/>
                  </a:moveTo>
                  <a:cubicBezTo>
                    <a:pt x="3621" y="555"/>
                    <a:pt x="3619" y="554"/>
                    <a:pt x="3617" y="553"/>
                  </a:cubicBezTo>
                  <a:cubicBezTo>
                    <a:pt x="3614" y="552"/>
                    <a:pt x="3612" y="551"/>
                    <a:pt x="3610" y="549"/>
                  </a:cubicBezTo>
                  <a:cubicBezTo>
                    <a:pt x="3608" y="547"/>
                    <a:pt x="3607" y="545"/>
                    <a:pt x="3606" y="542"/>
                  </a:cubicBezTo>
                  <a:cubicBezTo>
                    <a:pt x="3605" y="540"/>
                    <a:pt x="3604" y="538"/>
                    <a:pt x="3604" y="535"/>
                  </a:cubicBezTo>
                  <a:cubicBezTo>
                    <a:pt x="3604" y="532"/>
                    <a:pt x="3604" y="530"/>
                    <a:pt x="3605" y="527"/>
                  </a:cubicBezTo>
                  <a:cubicBezTo>
                    <a:pt x="3606" y="525"/>
                    <a:pt x="3607" y="522"/>
                    <a:pt x="3608" y="520"/>
                  </a:cubicBezTo>
                  <a:cubicBezTo>
                    <a:pt x="3610" y="518"/>
                    <a:pt x="3612" y="517"/>
                    <a:pt x="3614" y="515"/>
                  </a:cubicBezTo>
                  <a:cubicBezTo>
                    <a:pt x="3616" y="515"/>
                    <a:pt x="3617" y="514"/>
                    <a:pt x="3619" y="513"/>
                  </a:cubicBezTo>
                  <a:cubicBezTo>
                    <a:pt x="3621" y="513"/>
                    <a:pt x="3622" y="513"/>
                    <a:pt x="3624" y="513"/>
                  </a:cubicBezTo>
                  <a:cubicBezTo>
                    <a:pt x="3624" y="513"/>
                    <a:pt x="3625" y="513"/>
                    <a:pt x="3625" y="513"/>
                  </a:cubicBezTo>
                  <a:cubicBezTo>
                    <a:pt x="3627" y="513"/>
                    <a:pt x="3630" y="513"/>
                    <a:pt x="3632" y="514"/>
                  </a:cubicBezTo>
                  <a:cubicBezTo>
                    <a:pt x="3634" y="515"/>
                    <a:pt x="3635" y="516"/>
                    <a:pt x="3636" y="517"/>
                  </a:cubicBezTo>
                  <a:cubicBezTo>
                    <a:pt x="3638" y="518"/>
                    <a:pt x="3640" y="520"/>
                    <a:pt x="3641" y="522"/>
                  </a:cubicBezTo>
                  <a:cubicBezTo>
                    <a:pt x="3642" y="524"/>
                    <a:pt x="3643" y="526"/>
                    <a:pt x="3643" y="527"/>
                  </a:cubicBezTo>
                  <a:cubicBezTo>
                    <a:pt x="3644" y="530"/>
                    <a:pt x="3644" y="532"/>
                    <a:pt x="3644" y="535"/>
                  </a:cubicBezTo>
                  <a:cubicBezTo>
                    <a:pt x="3644" y="538"/>
                    <a:pt x="3643" y="542"/>
                    <a:pt x="3641" y="545"/>
                  </a:cubicBezTo>
                  <a:cubicBezTo>
                    <a:pt x="3640" y="546"/>
                    <a:pt x="3639" y="547"/>
                    <a:pt x="3638" y="549"/>
                  </a:cubicBezTo>
                  <a:cubicBezTo>
                    <a:pt x="3635" y="553"/>
                    <a:pt x="3629" y="554"/>
                    <a:pt x="3624" y="555"/>
                  </a:cubicBezTo>
                  <a:cubicBezTo>
                    <a:pt x="3624" y="555"/>
                    <a:pt x="3624" y="555"/>
                    <a:pt x="3624" y="555"/>
                  </a:cubicBezTo>
                  <a:moveTo>
                    <a:pt x="6763" y="555"/>
                  </a:moveTo>
                  <a:cubicBezTo>
                    <a:pt x="6760" y="555"/>
                    <a:pt x="6758" y="554"/>
                    <a:pt x="6756" y="553"/>
                  </a:cubicBezTo>
                  <a:cubicBezTo>
                    <a:pt x="6753" y="552"/>
                    <a:pt x="6751" y="551"/>
                    <a:pt x="6749" y="549"/>
                  </a:cubicBezTo>
                  <a:cubicBezTo>
                    <a:pt x="6747" y="547"/>
                    <a:pt x="6746" y="545"/>
                    <a:pt x="6745" y="542"/>
                  </a:cubicBezTo>
                  <a:cubicBezTo>
                    <a:pt x="6744" y="540"/>
                    <a:pt x="6743" y="538"/>
                    <a:pt x="6744" y="535"/>
                  </a:cubicBezTo>
                  <a:cubicBezTo>
                    <a:pt x="6743" y="532"/>
                    <a:pt x="6744" y="530"/>
                    <a:pt x="6744" y="527"/>
                  </a:cubicBezTo>
                  <a:cubicBezTo>
                    <a:pt x="6745" y="525"/>
                    <a:pt x="6746" y="522"/>
                    <a:pt x="6748" y="520"/>
                  </a:cubicBezTo>
                  <a:cubicBezTo>
                    <a:pt x="6749" y="518"/>
                    <a:pt x="6751" y="517"/>
                    <a:pt x="6753" y="515"/>
                  </a:cubicBezTo>
                  <a:cubicBezTo>
                    <a:pt x="6755" y="515"/>
                    <a:pt x="6757" y="514"/>
                    <a:pt x="6758" y="513"/>
                  </a:cubicBezTo>
                  <a:cubicBezTo>
                    <a:pt x="6760" y="513"/>
                    <a:pt x="6762" y="513"/>
                    <a:pt x="6763" y="513"/>
                  </a:cubicBezTo>
                  <a:cubicBezTo>
                    <a:pt x="6764" y="513"/>
                    <a:pt x="6764" y="513"/>
                    <a:pt x="6764" y="513"/>
                  </a:cubicBezTo>
                  <a:cubicBezTo>
                    <a:pt x="6767" y="513"/>
                    <a:pt x="6769" y="513"/>
                    <a:pt x="6771" y="514"/>
                  </a:cubicBezTo>
                  <a:cubicBezTo>
                    <a:pt x="6773" y="515"/>
                    <a:pt x="6774" y="516"/>
                    <a:pt x="6776" y="517"/>
                  </a:cubicBezTo>
                  <a:cubicBezTo>
                    <a:pt x="6778" y="518"/>
                    <a:pt x="6779" y="520"/>
                    <a:pt x="6781" y="522"/>
                  </a:cubicBezTo>
                  <a:cubicBezTo>
                    <a:pt x="6781" y="524"/>
                    <a:pt x="6782" y="526"/>
                    <a:pt x="6783" y="527"/>
                  </a:cubicBezTo>
                  <a:cubicBezTo>
                    <a:pt x="6783" y="530"/>
                    <a:pt x="6784" y="532"/>
                    <a:pt x="6783" y="535"/>
                  </a:cubicBezTo>
                  <a:cubicBezTo>
                    <a:pt x="6783" y="538"/>
                    <a:pt x="6782" y="542"/>
                    <a:pt x="6781" y="545"/>
                  </a:cubicBezTo>
                  <a:cubicBezTo>
                    <a:pt x="6780" y="546"/>
                    <a:pt x="6779" y="547"/>
                    <a:pt x="6777" y="549"/>
                  </a:cubicBezTo>
                  <a:cubicBezTo>
                    <a:pt x="6774" y="553"/>
                    <a:pt x="6769" y="554"/>
                    <a:pt x="6763" y="555"/>
                  </a:cubicBezTo>
                  <a:cubicBezTo>
                    <a:pt x="6763" y="555"/>
                    <a:pt x="6763" y="555"/>
                    <a:pt x="6763" y="555"/>
                  </a:cubicBezTo>
                  <a:moveTo>
                    <a:pt x="4358" y="543"/>
                  </a:moveTo>
                  <a:cubicBezTo>
                    <a:pt x="4335" y="543"/>
                    <a:pt x="4335" y="508"/>
                    <a:pt x="4358" y="508"/>
                  </a:cubicBezTo>
                  <a:cubicBezTo>
                    <a:pt x="4380" y="508"/>
                    <a:pt x="4380" y="543"/>
                    <a:pt x="4358" y="543"/>
                  </a:cubicBezTo>
                  <a:moveTo>
                    <a:pt x="7497" y="543"/>
                  </a:moveTo>
                  <a:cubicBezTo>
                    <a:pt x="7475" y="543"/>
                    <a:pt x="7475" y="508"/>
                    <a:pt x="7497" y="508"/>
                  </a:cubicBezTo>
                  <a:cubicBezTo>
                    <a:pt x="7519" y="508"/>
                    <a:pt x="7519" y="543"/>
                    <a:pt x="7497" y="543"/>
                  </a:cubicBezTo>
                  <a:moveTo>
                    <a:pt x="1796" y="519"/>
                  </a:moveTo>
                  <a:cubicBezTo>
                    <a:pt x="1779" y="519"/>
                    <a:pt x="1780" y="494"/>
                    <a:pt x="1796" y="494"/>
                  </a:cubicBezTo>
                  <a:cubicBezTo>
                    <a:pt x="1812" y="494"/>
                    <a:pt x="1812" y="519"/>
                    <a:pt x="1796" y="519"/>
                  </a:cubicBezTo>
                  <a:moveTo>
                    <a:pt x="1977" y="501"/>
                  </a:moveTo>
                  <a:cubicBezTo>
                    <a:pt x="1976" y="501"/>
                    <a:pt x="1975" y="501"/>
                    <a:pt x="1973" y="501"/>
                  </a:cubicBezTo>
                  <a:cubicBezTo>
                    <a:pt x="1972" y="500"/>
                    <a:pt x="1972" y="500"/>
                    <a:pt x="1971" y="500"/>
                  </a:cubicBezTo>
                  <a:cubicBezTo>
                    <a:pt x="1968" y="499"/>
                    <a:pt x="1965" y="497"/>
                    <a:pt x="1963" y="495"/>
                  </a:cubicBezTo>
                  <a:cubicBezTo>
                    <a:pt x="1961" y="493"/>
                    <a:pt x="1959" y="491"/>
                    <a:pt x="1959" y="488"/>
                  </a:cubicBezTo>
                  <a:cubicBezTo>
                    <a:pt x="1957" y="482"/>
                    <a:pt x="1959" y="475"/>
                    <a:pt x="1963" y="471"/>
                  </a:cubicBezTo>
                  <a:cubicBezTo>
                    <a:pt x="1966" y="467"/>
                    <a:pt x="1971" y="466"/>
                    <a:pt x="1975" y="466"/>
                  </a:cubicBezTo>
                  <a:cubicBezTo>
                    <a:pt x="1977" y="466"/>
                    <a:pt x="1978" y="466"/>
                    <a:pt x="1980" y="466"/>
                  </a:cubicBezTo>
                  <a:cubicBezTo>
                    <a:pt x="1983" y="467"/>
                    <a:pt x="1985" y="469"/>
                    <a:pt x="1988" y="471"/>
                  </a:cubicBezTo>
                  <a:cubicBezTo>
                    <a:pt x="1990" y="473"/>
                    <a:pt x="1991" y="475"/>
                    <a:pt x="1992" y="478"/>
                  </a:cubicBezTo>
                  <a:cubicBezTo>
                    <a:pt x="1992" y="479"/>
                    <a:pt x="1993" y="480"/>
                    <a:pt x="1993" y="481"/>
                  </a:cubicBezTo>
                  <a:cubicBezTo>
                    <a:pt x="1994" y="484"/>
                    <a:pt x="1994" y="487"/>
                    <a:pt x="1993" y="489"/>
                  </a:cubicBezTo>
                  <a:cubicBezTo>
                    <a:pt x="1992" y="492"/>
                    <a:pt x="1991" y="495"/>
                    <a:pt x="1989" y="497"/>
                  </a:cubicBezTo>
                  <a:cubicBezTo>
                    <a:pt x="1987" y="499"/>
                    <a:pt x="1984" y="500"/>
                    <a:pt x="1982" y="501"/>
                  </a:cubicBezTo>
                  <a:cubicBezTo>
                    <a:pt x="1980" y="501"/>
                    <a:pt x="1979" y="501"/>
                    <a:pt x="1977" y="501"/>
                  </a:cubicBezTo>
                  <a:moveTo>
                    <a:pt x="4820" y="494"/>
                  </a:moveTo>
                  <a:cubicBezTo>
                    <a:pt x="4817" y="494"/>
                    <a:pt x="4815" y="494"/>
                    <a:pt x="4813" y="492"/>
                  </a:cubicBezTo>
                  <a:cubicBezTo>
                    <a:pt x="4810" y="492"/>
                    <a:pt x="4808" y="490"/>
                    <a:pt x="4806" y="488"/>
                  </a:cubicBezTo>
                  <a:cubicBezTo>
                    <a:pt x="4804" y="486"/>
                    <a:pt x="4803" y="484"/>
                    <a:pt x="4802" y="482"/>
                  </a:cubicBezTo>
                  <a:cubicBezTo>
                    <a:pt x="4801" y="480"/>
                    <a:pt x="4800" y="477"/>
                    <a:pt x="4800" y="474"/>
                  </a:cubicBezTo>
                  <a:cubicBezTo>
                    <a:pt x="4800" y="472"/>
                    <a:pt x="4801" y="469"/>
                    <a:pt x="4801" y="467"/>
                  </a:cubicBezTo>
                  <a:cubicBezTo>
                    <a:pt x="4802" y="464"/>
                    <a:pt x="4803" y="462"/>
                    <a:pt x="4805" y="460"/>
                  </a:cubicBezTo>
                  <a:cubicBezTo>
                    <a:pt x="4806" y="458"/>
                    <a:pt x="4808" y="456"/>
                    <a:pt x="4810" y="455"/>
                  </a:cubicBezTo>
                  <a:cubicBezTo>
                    <a:pt x="4812" y="454"/>
                    <a:pt x="4813" y="453"/>
                    <a:pt x="4815" y="453"/>
                  </a:cubicBezTo>
                  <a:cubicBezTo>
                    <a:pt x="4817" y="453"/>
                    <a:pt x="4818" y="452"/>
                    <a:pt x="4820" y="452"/>
                  </a:cubicBezTo>
                  <a:cubicBezTo>
                    <a:pt x="4820" y="452"/>
                    <a:pt x="4821" y="452"/>
                    <a:pt x="4821" y="452"/>
                  </a:cubicBezTo>
                  <a:cubicBezTo>
                    <a:pt x="4823" y="452"/>
                    <a:pt x="4826" y="453"/>
                    <a:pt x="4828" y="454"/>
                  </a:cubicBezTo>
                  <a:cubicBezTo>
                    <a:pt x="4830" y="454"/>
                    <a:pt x="4831" y="455"/>
                    <a:pt x="4832" y="456"/>
                  </a:cubicBezTo>
                  <a:cubicBezTo>
                    <a:pt x="4835" y="458"/>
                    <a:pt x="4836" y="460"/>
                    <a:pt x="4837" y="462"/>
                  </a:cubicBezTo>
                  <a:cubicBezTo>
                    <a:pt x="4838" y="464"/>
                    <a:pt x="4839" y="465"/>
                    <a:pt x="4839" y="467"/>
                  </a:cubicBezTo>
                  <a:cubicBezTo>
                    <a:pt x="4840" y="469"/>
                    <a:pt x="4840" y="472"/>
                    <a:pt x="4840" y="474"/>
                  </a:cubicBezTo>
                  <a:cubicBezTo>
                    <a:pt x="4840" y="478"/>
                    <a:pt x="4839" y="481"/>
                    <a:pt x="4837" y="484"/>
                  </a:cubicBezTo>
                  <a:cubicBezTo>
                    <a:pt x="4836" y="486"/>
                    <a:pt x="4835" y="487"/>
                    <a:pt x="4834" y="488"/>
                  </a:cubicBezTo>
                  <a:cubicBezTo>
                    <a:pt x="4831" y="492"/>
                    <a:pt x="4825" y="494"/>
                    <a:pt x="4820" y="494"/>
                  </a:cubicBezTo>
                  <a:cubicBezTo>
                    <a:pt x="4820" y="494"/>
                    <a:pt x="4820" y="494"/>
                    <a:pt x="4820" y="494"/>
                  </a:cubicBezTo>
                  <a:moveTo>
                    <a:pt x="7959" y="494"/>
                  </a:moveTo>
                  <a:cubicBezTo>
                    <a:pt x="7956" y="494"/>
                    <a:pt x="7954" y="494"/>
                    <a:pt x="7952" y="492"/>
                  </a:cubicBezTo>
                  <a:cubicBezTo>
                    <a:pt x="7949" y="492"/>
                    <a:pt x="7947" y="490"/>
                    <a:pt x="7946" y="488"/>
                  </a:cubicBezTo>
                  <a:cubicBezTo>
                    <a:pt x="7944" y="486"/>
                    <a:pt x="7942" y="484"/>
                    <a:pt x="7941" y="482"/>
                  </a:cubicBezTo>
                  <a:cubicBezTo>
                    <a:pt x="7940" y="480"/>
                    <a:pt x="7940" y="477"/>
                    <a:pt x="7940" y="474"/>
                  </a:cubicBezTo>
                  <a:cubicBezTo>
                    <a:pt x="7939" y="472"/>
                    <a:pt x="7940" y="469"/>
                    <a:pt x="7940" y="467"/>
                  </a:cubicBezTo>
                  <a:cubicBezTo>
                    <a:pt x="7941" y="464"/>
                    <a:pt x="7942" y="462"/>
                    <a:pt x="7944" y="460"/>
                  </a:cubicBezTo>
                  <a:cubicBezTo>
                    <a:pt x="7945" y="458"/>
                    <a:pt x="7947" y="456"/>
                    <a:pt x="7950" y="455"/>
                  </a:cubicBezTo>
                  <a:cubicBezTo>
                    <a:pt x="7951" y="454"/>
                    <a:pt x="7953" y="453"/>
                    <a:pt x="7954" y="453"/>
                  </a:cubicBezTo>
                  <a:cubicBezTo>
                    <a:pt x="7956" y="453"/>
                    <a:pt x="7958" y="452"/>
                    <a:pt x="7960" y="452"/>
                  </a:cubicBezTo>
                  <a:cubicBezTo>
                    <a:pt x="7960" y="452"/>
                    <a:pt x="7960" y="452"/>
                    <a:pt x="7960" y="452"/>
                  </a:cubicBezTo>
                  <a:cubicBezTo>
                    <a:pt x="7963" y="452"/>
                    <a:pt x="7965" y="453"/>
                    <a:pt x="7967" y="454"/>
                  </a:cubicBezTo>
                  <a:cubicBezTo>
                    <a:pt x="7969" y="454"/>
                    <a:pt x="7970" y="455"/>
                    <a:pt x="7972" y="456"/>
                  </a:cubicBezTo>
                  <a:cubicBezTo>
                    <a:pt x="7974" y="458"/>
                    <a:pt x="7976" y="460"/>
                    <a:pt x="7977" y="462"/>
                  </a:cubicBezTo>
                  <a:cubicBezTo>
                    <a:pt x="7977" y="464"/>
                    <a:pt x="7978" y="465"/>
                    <a:pt x="7979" y="467"/>
                  </a:cubicBezTo>
                  <a:cubicBezTo>
                    <a:pt x="7979" y="469"/>
                    <a:pt x="7980" y="472"/>
                    <a:pt x="7979" y="474"/>
                  </a:cubicBezTo>
                  <a:cubicBezTo>
                    <a:pt x="7979" y="478"/>
                    <a:pt x="7979" y="481"/>
                    <a:pt x="7977" y="484"/>
                  </a:cubicBezTo>
                  <a:cubicBezTo>
                    <a:pt x="7976" y="486"/>
                    <a:pt x="7975" y="487"/>
                    <a:pt x="7974" y="488"/>
                  </a:cubicBezTo>
                  <a:cubicBezTo>
                    <a:pt x="7970" y="492"/>
                    <a:pt x="7965" y="494"/>
                    <a:pt x="7960" y="494"/>
                  </a:cubicBezTo>
                  <a:cubicBezTo>
                    <a:pt x="7959" y="494"/>
                    <a:pt x="7959" y="494"/>
                    <a:pt x="7959" y="494"/>
                  </a:cubicBezTo>
                  <a:moveTo>
                    <a:pt x="4051" y="452"/>
                  </a:moveTo>
                  <a:cubicBezTo>
                    <a:pt x="4029" y="452"/>
                    <a:pt x="4029" y="418"/>
                    <a:pt x="4051" y="418"/>
                  </a:cubicBezTo>
                  <a:cubicBezTo>
                    <a:pt x="4072" y="418"/>
                    <a:pt x="4072" y="452"/>
                    <a:pt x="4051" y="452"/>
                  </a:cubicBezTo>
                  <a:moveTo>
                    <a:pt x="7190" y="452"/>
                  </a:moveTo>
                  <a:cubicBezTo>
                    <a:pt x="7168" y="452"/>
                    <a:pt x="7168" y="418"/>
                    <a:pt x="7190" y="418"/>
                  </a:cubicBezTo>
                  <a:cubicBezTo>
                    <a:pt x="7212" y="418"/>
                    <a:pt x="7212" y="452"/>
                    <a:pt x="7190" y="452"/>
                  </a:cubicBezTo>
                  <a:moveTo>
                    <a:pt x="1788" y="413"/>
                  </a:moveTo>
                  <a:cubicBezTo>
                    <a:pt x="1788" y="413"/>
                    <a:pt x="1789" y="413"/>
                    <a:pt x="1789" y="413"/>
                  </a:cubicBezTo>
                  <a:cubicBezTo>
                    <a:pt x="1790" y="412"/>
                    <a:pt x="1791" y="411"/>
                    <a:pt x="1793" y="410"/>
                  </a:cubicBezTo>
                  <a:cubicBezTo>
                    <a:pt x="1794" y="409"/>
                    <a:pt x="1796" y="409"/>
                    <a:pt x="1798" y="409"/>
                  </a:cubicBezTo>
                  <a:cubicBezTo>
                    <a:pt x="1800" y="409"/>
                    <a:pt x="1801" y="409"/>
                    <a:pt x="1803" y="410"/>
                  </a:cubicBezTo>
                  <a:cubicBezTo>
                    <a:pt x="1805" y="411"/>
                    <a:pt x="1807" y="414"/>
                    <a:pt x="1807" y="416"/>
                  </a:cubicBezTo>
                  <a:cubicBezTo>
                    <a:pt x="1809" y="423"/>
                    <a:pt x="1804" y="428"/>
                    <a:pt x="1798" y="429"/>
                  </a:cubicBezTo>
                  <a:cubicBezTo>
                    <a:pt x="1798" y="429"/>
                    <a:pt x="1797" y="429"/>
                    <a:pt x="1797" y="429"/>
                  </a:cubicBezTo>
                  <a:cubicBezTo>
                    <a:pt x="1796" y="429"/>
                    <a:pt x="1795" y="429"/>
                    <a:pt x="1793" y="429"/>
                  </a:cubicBezTo>
                  <a:cubicBezTo>
                    <a:pt x="1793" y="429"/>
                    <a:pt x="1791" y="428"/>
                    <a:pt x="1792" y="428"/>
                  </a:cubicBezTo>
                  <a:cubicBezTo>
                    <a:pt x="1792" y="428"/>
                    <a:pt x="1792" y="428"/>
                    <a:pt x="1792" y="428"/>
                  </a:cubicBezTo>
                  <a:cubicBezTo>
                    <a:pt x="1790" y="428"/>
                    <a:pt x="1789" y="429"/>
                    <a:pt x="1787" y="429"/>
                  </a:cubicBezTo>
                  <a:cubicBezTo>
                    <a:pt x="1787" y="429"/>
                    <a:pt x="1787" y="429"/>
                    <a:pt x="1786" y="429"/>
                  </a:cubicBezTo>
                  <a:cubicBezTo>
                    <a:pt x="1780" y="429"/>
                    <a:pt x="1777" y="418"/>
                    <a:pt x="1783" y="416"/>
                  </a:cubicBezTo>
                  <a:cubicBezTo>
                    <a:pt x="1785" y="415"/>
                    <a:pt x="1787" y="414"/>
                    <a:pt x="1788" y="413"/>
                  </a:cubicBezTo>
                  <a:cubicBezTo>
                    <a:pt x="1788" y="413"/>
                    <a:pt x="1788" y="413"/>
                    <a:pt x="1788" y="413"/>
                  </a:cubicBezTo>
                  <a:moveTo>
                    <a:pt x="1088" y="438"/>
                  </a:moveTo>
                  <a:cubicBezTo>
                    <a:pt x="1088" y="438"/>
                    <a:pt x="1087" y="438"/>
                    <a:pt x="1087" y="438"/>
                  </a:cubicBezTo>
                  <a:cubicBezTo>
                    <a:pt x="1084" y="438"/>
                    <a:pt x="1080" y="437"/>
                    <a:pt x="1077" y="435"/>
                  </a:cubicBezTo>
                  <a:cubicBezTo>
                    <a:pt x="1076" y="434"/>
                    <a:pt x="1074" y="433"/>
                    <a:pt x="1073" y="432"/>
                  </a:cubicBezTo>
                  <a:cubicBezTo>
                    <a:pt x="1070" y="430"/>
                    <a:pt x="1069" y="427"/>
                    <a:pt x="1068" y="423"/>
                  </a:cubicBezTo>
                  <a:cubicBezTo>
                    <a:pt x="1068" y="422"/>
                    <a:pt x="1067" y="420"/>
                    <a:pt x="1067" y="418"/>
                  </a:cubicBezTo>
                  <a:cubicBezTo>
                    <a:pt x="1067" y="415"/>
                    <a:pt x="1068" y="413"/>
                    <a:pt x="1069" y="410"/>
                  </a:cubicBezTo>
                  <a:cubicBezTo>
                    <a:pt x="1070" y="408"/>
                    <a:pt x="1071" y="406"/>
                    <a:pt x="1073" y="404"/>
                  </a:cubicBezTo>
                  <a:cubicBezTo>
                    <a:pt x="1075" y="402"/>
                    <a:pt x="1077" y="401"/>
                    <a:pt x="1079" y="400"/>
                  </a:cubicBezTo>
                  <a:cubicBezTo>
                    <a:pt x="1082" y="399"/>
                    <a:pt x="1084" y="398"/>
                    <a:pt x="1087" y="398"/>
                  </a:cubicBezTo>
                  <a:cubicBezTo>
                    <a:pt x="1087" y="398"/>
                    <a:pt x="1087" y="398"/>
                    <a:pt x="1087" y="398"/>
                  </a:cubicBezTo>
                  <a:cubicBezTo>
                    <a:pt x="1091" y="398"/>
                    <a:pt x="1094" y="399"/>
                    <a:pt x="1097" y="401"/>
                  </a:cubicBezTo>
                  <a:cubicBezTo>
                    <a:pt x="1099" y="402"/>
                    <a:pt x="1100" y="403"/>
                    <a:pt x="1101" y="404"/>
                  </a:cubicBezTo>
                  <a:cubicBezTo>
                    <a:pt x="1104" y="406"/>
                    <a:pt x="1106" y="409"/>
                    <a:pt x="1106" y="413"/>
                  </a:cubicBezTo>
                  <a:cubicBezTo>
                    <a:pt x="1107" y="414"/>
                    <a:pt x="1107" y="416"/>
                    <a:pt x="1107" y="418"/>
                  </a:cubicBezTo>
                  <a:cubicBezTo>
                    <a:pt x="1107" y="421"/>
                    <a:pt x="1107" y="423"/>
                    <a:pt x="1105" y="426"/>
                  </a:cubicBezTo>
                  <a:cubicBezTo>
                    <a:pt x="1105" y="428"/>
                    <a:pt x="1103" y="430"/>
                    <a:pt x="1101" y="432"/>
                  </a:cubicBezTo>
                  <a:cubicBezTo>
                    <a:pt x="1100" y="434"/>
                    <a:pt x="1097" y="436"/>
                    <a:pt x="1095" y="436"/>
                  </a:cubicBezTo>
                  <a:cubicBezTo>
                    <a:pt x="1093" y="438"/>
                    <a:pt x="1090" y="438"/>
                    <a:pt x="1088" y="438"/>
                  </a:cubicBezTo>
                  <a:moveTo>
                    <a:pt x="2528" y="438"/>
                  </a:moveTo>
                  <a:cubicBezTo>
                    <a:pt x="2528" y="438"/>
                    <a:pt x="2528" y="438"/>
                    <a:pt x="2528" y="438"/>
                  </a:cubicBezTo>
                  <a:cubicBezTo>
                    <a:pt x="2524" y="438"/>
                    <a:pt x="2521" y="437"/>
                    <a:pt x="2517" y="435"/>
                  </a:cubicBezTo>
                  <a:cubicBezTo>
                    <a:pt x="2516" y="434"/>
                    <a:pt x="2515" y="433"/>
                    <a:pt x="2513" y="432"/>
                  </a:cubicBezTo>
                  <a:cubicBezTo>
                    <a:pt x="2511" y="430"/>
                    <a:pt x="2509" y="427"/>
                    <a:pt x="2508" y="423"/>
                  </a:cubicBezTo>
                  <a:cubicBezTo>
                    <a:pt x="2508" y="422"/>
                    <a:pt x="2508" y="420"/>
                    <a:pt x="2508" y="418"/>
                  </a:cubicBezTo>
                  <a:cubicBezTo>
                    <a:pt x="2507" y="415"/>
                    <a:pt x="2508" y="413"/>
                    <a:pt x="2509" y="410"/>
                  </a:cubicBezTo>
                  <a:cubicBezTo>
                    <a:pt x="2510" y="408"/>
                    <a:pt x="2511" y="406"/>
                    <a:pt x="2513" y="404"/>
                  </a:cubicBezTo>
                  <a:cubicBezTo>
                    <a:pt x="2515" y="402"/>
                    <a:pt x="2517" y="401"/>
                    <a:pt x="2520" y="400"/>
                  </a:cubicBezTo>
                  <a:cubicBezTo>
                    <a:pt x="2522" y="399"/>
                    <a:pt x="2524" y="398"/>
                    <a:pt x="2527" y="398"/>
                  </a:cubicBezTo>
                  <a:cubicBezTo>
                    <a:pt x="2527" y="398"/>
                    <a:pt x="2527" y="398"/>
                    <a:pt x="2528" y="398"/>
                  </a:cubicBezTo>
                  <a:cubicBezTo>
                    <a:pt x="2531" y="398"/>
                    <a:pt x="2535" y="399"/>
                    <a:pt x="2538" y="401"/>
                  </a:cubicBezTo>
                  <a:cubicBezTo>
                    <a:pt x="2539" y="402"/>
                    <a:pt x="2540" y="403"/>
                    <a:pt x="2542" y="404"/>
                  </a:cubicBezTo>
                  <a:cubicBezTo>
                    <a:pt x="2544" y="406"/>
                    <a:pt x="2546" y="409"/>
                    <a:pt x="2547" y="413"/>
                  </a:cubicBezTo>
                  <a:cubicBezTo>
                    <a:pt x="2547" y="414"/>
                    <a:pt x="2547" y="416"/>
                    <a:pt x="2548" y="418"/>
                  </a:cubicBezTo>
                  <a:cubicBezTo>
                    <a:pt x="2548" y="421"/>
                    <a:pt x="2547" y="423"/>
                    <a:pt x="2546" y="426"/>
                  </a:cubicBezTo>
                  <a:cubicBezTo>
                    <a:pt x="2545" y="428"/>
                    <a:pt x="2544" y="430"/>
                    <a:pt x="2542" y="432"/>
                  </a:cubicBezTo>
                  <a:cubicBezTo>
                    <a:pt x="2540" y="434"/>
                    <a:pt x="2538" y="436"/>
                    <a:pt x="2535" y="436"/>
                  </a:cubicBezTo>
                  <a:cubicBezTo>
                    <a:pt x="2533" y="438"/>
                    <a:pt x="2531" y="438"/>
                    <a:pt x="2528" y="438"/>
                  </a:cubicBezTo>
                  <a:moveTo>
                    <a:pt x="5668" y="438"/>
                  </a:moveTo>
                  <a:cubicBezTo>
                    <a:pt x="5667" y="438"/>
                    <a:pt x="5667" y="438"/>
                    <a:pt x="5667" y="438"/>
                  </a:cubicBezTo>
                  <a:cubicBezTo>
                    <a:pt x="5663" y="438"/>
                    <a:pt x="5660" y="437"/>
                    <a:pt x="5657" y="435"/>
                  </a:cubicBezTo>
                  <a:cubicBezTo>
                    <a:pt x="5655" y="434"/>
                    <a:pt x="5654" y="433"/>
                    <a:pt x="5653" y="432"/>
                  </a:cubicBezTo>
                  <a:cubicBezTo>
                    <a:pt x="5650" y="430"/>
                    <a:pt x="5649" y="427"/>
                    <a:pt x="5648" y="423"/>
                  </a:cubicBezTo>
                  <a:cubicBezTo>
                    <a:pt x="5647" y="422"/>
                    <a:pt x="5647" y="420"/>
                    <a:pt x="5647" y="418"/>
                  </a:cubicBezTo>
                  <a:cubicBezTo>
                    <a:pt x="5647" y="415"/>
                    <a:pt x="5647" y="413"/>
                    <a:pt x="5649" y="410"/>
                  </a:cubicBezTo>
                  <a:cubicBezTo>
                    <a:pt x="5649" y="408"/>
                    <a:pt x="5651" y="406"/>
                    <a:pt x="5653" y="404"/>
                  </a:cubicBezTo>
                  <a:cubicBezTo>
                    <a:pt x="5655" y="402"/>
                    <a:pt x="5657" y="401"/>
                    <a:pt x="5659" y="400"/>
                  </a:cubicBezTo>
                  <a:cubicBezTo>
                    <a:pt x="5661" y="399"/>
                    <a:pt x="5664" y="398"/>
                    <a:pt x="5666" y="398"/>
                  </a:cubicBezTo>
                  <a:cubicBezTo>
                    <a:pt x="5666" y="398"/>
                    <a:pt x="5667" y="398"/>
                    <a:pt x="5667" y="398"/>
                  </a:cubicBezTo>
                  <a:cubicBezTo>
                    <a:pt x="5671" y="398"/>
                    <a:pt x="5674" y="399"/>
                    <a:pt x="5677" y="401"/>
                  </a:cubicBezTo>
                  <a:cubicBezTo>
                    <a:pt x="5678" y="402"/>
                    <a:pt x="5680" y="403"/>
                    <a:pt x="5681" y="404"/>
                  </a:cubicBezTo>
                  <a:cubicBezTo>
                    <a:pt x="5684" y="406"/>
                    <a:pt x="5685" y="409"/>
                    <a:pt x="5686" y="413"/>
                  </a:cubicBezTo>
                  <a:cubicBezTo>
                    <a:pt x="5686" y="414"/>
                    <a:pt x="5687" y="416"/>
                    <a:pt x="5687" y="418"/>
                  </a:cubicBezTo>
                  <a:cubicBezTo>
                    <a:pt x="5687" y="421"/>
                    <a:pt x="5686" y="423"/>
                    <a:pt x="5685" y="426"/>
                  </a:cubicBezTo>
                  <a:cubicBezTo>
                    <a:pt x="5684" y="428"/>
                    <a:pt x="5683" y="430"/>
                    <a:pt x="5681" y="432"/>
                  </a:cubicBezTo>
                  <a:cubicBezTo>
                    <a:pt x="5679" y="434"/>
                    <a:pt x="5677" y="436"/>
                    <a:pt x="5675" y="436"/>
                  </a:cubicBezTo>
                  <a:cubicBezTo>
                    <a:pt x="5672" y="438"/>
                    <a:pt x="5670" y="438"/>
                    <a:pt x="5668" y="438"/>
                  </a:cubicBezTo>
                  <a:moveTo>
                    <a:pt x="5113" y="435"/>
                  </a:moveTo>
                  <a:cubicBezTo>
                    <a:pt x="5111" y="435"/>
                    <a:pt x="5109" y="435"/>
                    <a:pt x="5108" y="434"/>
                  </a:cubicBezTo>
                  <a:cubicBezTo>
                    <a:pt x="5106" y="434"/>
                    <a:pt x="5104" y="433"/>
                    <a:pt x="5103" y="432"/>
                  </a:cubicBezTo>
                  <a:cubicBezTo>
                    <a:pt x="5101" y="431"/>
                    <a:pt x="5100" y="430"/>
                    <a:pt x="5099" y="429"/>
                  </a:cubicBezTo>
                  <a:cubicBezTo>
                    <a:pt x="5099" y="429"/>
                    <a:pt x="5099" y="429"/>
                    <a:pt x="5099" y="429"/>
                  </a:cubicBezTo>
                  <a:cubicBezTo>
                    <a:pt x="5096" y="427"/>
                    <a:pt x="5094" y="424"/>
                    <a:pt x="5093" y="420"/>
                  </a:cubicBezTo>
                  <a:cubicBezTo>
                    <a:pt x="5093" y="419"/>
                    <a:pt x="5093" y="417"/>
                    <a:pt x="5093" y="415"/>
                  </a:cubicBezTo>
                  <a:cubicBezTo>
                    <a:pt x="5093" y="412"/>
                    <a:pt x="5093" y="410"/>
                    <a:pt x="5094" y="408"/>
                  </a:cubicBezTo>
                  <a:cubicBezTo>
                    <a:pt x="5095" y="405"/>
                    <a:pt x="5097" y="403"/>
                    <a:pt x="5099" y="401"/>
                  </a:cubicBezTo>
                  <a:cubicBezTo>
                    <a:pt x="5099" y="400"/>
                    <a:pt x="5100" y="400"/>
                    <a:pt x="5101" y="399"/>
                  </a:cubicBezTo>
                  <a:cubicBezTo>
                    <a:pt x="5102" y="398"/>
                    <a:pt x="5104" y="397"/>
                    <a:pt x="5105" y="397"/>
                  </a:cubicBezTo>
                  <a:cubicBezTo>
                    <a:pt x="5107" y="396"/>
                    <a:pt x="5108" y="395"/>
                    <a:pt x="5110" y="395"/>
                  </a:cubicBezTo>
                  <a:cubicBezTo>
                    <a:pt x="5111" y="395"/>
                    <a:pt x="5112" y="395"/>
                    <a:pt x="5113" y="395"/>
                  </a:cubicBezTo>
                  <a:cubicBezTo>
                    <a:pt x="5114" y="395"/>
                    <a:pt x="5115" y="395"/>
                    <a:pt x="5116" y="395"/>
                  </a:cubicBezTo>
                  <a:cubicBezTo>
                    <a:pt x="5117" y="395"/>
                    <a:pt x="5117" y="396"/>
                    <a:pt x="5118" y="396"/>
                  </a:cubicBezTo>
                  <a:cubicBezTo>
                    <a:pt x="5119" y="396"/>
                    <a:pt x="5120" y="396"/>
                    <a:pt x="5121" y="397"/>
                  </a:cubicBezTo>
                  <a:cubicBezTo>
                    <a:pt x="5123" y="397"/>
                    <a:pt x="5124" y="398"/>
                    <a:pt x="5125" y="399"/>
                  </a:cubicBezTo>
                  <a:cubicBezTo>
                    <a:pt x="5126" y="400"/>
                    <a:pt x="5127" y="401"/>
                    <a:pt x="5128" y="402"/>
                  </a:cubicBezTo>
                  <a:cubicBezTo>
                    <a:pt x="5131" y="404"/>
                    <a:pt x="5132" y="407"/>
                    <a:pt x="5133" y="410"/>
                  </a:cubicBezTo>
                  <a:cubicBezTo>
                    <a:pt x="5133" y="412"/>
                    <a:pt x="5134" y="413"/>
                    <a:pt x="5134" y="415"/>
                  </a:cubicBezTo>
                  <a:cubicBezTo>
                    <a:pt x="5134" y="418"/>
                    <a:pt x="5133" y="420"/>
                    <a:pt x="5132" y="422"/>
                  </a:cubicBezTo>
                  <a:cubicBezTo>
                    <a:pt x="5131" y="425"/>
                    <a:pt x="5130" y="427"/>
                    <a:pt x="5128" y="428"/>
                  </a:cubicBezTo>
                  <a:cubicBezTo>
                    <a:pt x="5127" y="429"/>
                    <a:pt x="5126" y="430"/>
                    <a:pt x="5125" y="431"/>
                  </a:cubicBezTo>
                  <a:cubicBezTo>
                    <a:pt x="5123" y="433"/>
                    <a:pt x="5121" y="434"/>
                    <a:pt x="5118" y="434"/>
                  </a:cubicBezTo>
                  <a:cubicBezTo>
                    <a:pt x="5116" y="435"/>
                    <a:pt x="5115" y="435"/>
                    <a:pt x="5113" y="435"/>
                  </a:cubicBezTo>
                  <a:moveTo>
                    <a:pt x="8252" y="435"/>
                  </a:moveTo>
                  <a:cubicBezTo>
                    <a:pt x="8250" y="435"/>
                    <a:pt x="8249" y="435"/>
                    <a:pt x="8247" y="434"/>
                  </a:cubicBezTo>
                  <a:cubicBezTo>
                    <a:pt x="8245" y="434"/>
                    <a:pt x="8244" y="433"/>
                    <a:pt x="8242" y="432"/>
                  </a:cubicBezTo>
                  <a:cubicBezTo>
                    <a:pt x="8241" y="431"/>
                    <a:pt x="8239" y="430"/>
                    <a:pt x="8238" y="429"/>
                  </a:cubicBezTo>
                  <a:cubicBezTo>
                    <a:pt x="8238" y="429"/>
                    <a:pt x="8238" y="429"/>
                    <a:pt x="8238" y="429"/>
                  </a:cubicBezTo>
                  <a:cubicBezTo>
                    <a:pt x="8235" y="427"/>
                    <a:pt x="8234" y="424"/>
                    <a:pt x="8233" y="420"/>
                  </a:cubicBezTo>
                  <a:cubicBezTo>
                    <a:pt x="8233" y="419"/>
                    <a:pt x="8232" y="417"/>
                    <a:pt x="8232" y="415"/>
                  </a:cubicBezTo>
                  <a:cubicBezTo>
                    <a:pt x="8232" y="412"/>
                    <a:pt x="8233" y="410"/>
                    <a:pt x="8234" y="408"/>
                  </a:cubicBezTo>
                  <a:cubicBezTo>
                    <a:pt x="8235" y="405"/>
                    <a:pt x="8236" y="403"/>
                    <a:pt x="8238" y="401"/>
                  </a:cubicBezTo>
                  <a:cubicBezTo>
                    <a:pt x="8239" y="400"/>
                    <a:pt x="8239" y="400"/>
                    <a:pt x="8240" y="399"/>
                  </a:cubicBezTo>
                  <a:cubicBezTo>
                    <a:pt x="8241" y="398"/>
                    <a:pt x="8243" y="397"/>
                    <a:pt x="8245" y="397"/>
                  </a:cubicBezTo>
                  <a:cubicBezTo>
                    <a:pt x="8246" y="396"/>
                    <a:pt x="8248" y="395"/>
                    <a:pt x="8250" y="395"/>
                  </a:cubicBezTo>
                  <a:cubicBezTo>
                    <a:pt x="8250" y="395"/>
                    <a:pt x="8251" y="395"/>
                    <a:pt x="8252" y="395"/>
                  </a:cubicBezTo>
                  <a:cubicBezTo>
                    <a:pt x="8253" y="395"/>
                    <a:pt x="8254" y="395"/>
                    <a:pt x="8255" y="395"/>
                  </a:cubicBezTo>
                  <a:cubicBezTo>
                    <a:pt x="8256" y="395"/>
                    <a:pt x="8257" y="396"/>
                    <a:pt x="8258" y="396"/>
                  </a:cubicBezTo>
                  <a:cubicBezTo>
                    <a:pt x="8259" y="396"/>
                    <a:pt x="8259" y="396"/>
                    <a:pt x="8260" y="397"/>
                  </a:cubicBezTo>
                  <a:cubicBezTo>
                    <a:pt x="8262" y="397"/>
                    <a:pt x="8263" y="398"/>
                    <a:pt x="8265" y="399"/>
                  </a:cubicBezTo>
                  <a:cubicBezTo>
                    <a:pt x="8266" y="400"/>
                    <a:pt x="8267" y="401"/>
                    <a:pt x="8268" y="402"/>
                  </a:cubicBezTo>
                  <a:cubicBezTo>
                    <a:pt x="8270" y="404"/>
                    <a:pt x="8272" y="407"/>
                    <a:pt x="8272" y="410"/>
                  </a:cubicBezTo>
                  <a:cubicBezTo>
                    <a:pt x="8273" y="412"/>
                    <a:pt x="8273" y="413"/>
                    <a:pt x="8273" y="415"/>
                  </a:cubicBezTo>
                  <a:cubicBezTo>
                    <a:pt x="8273" y="418"/>
                    <a:pt x="8273" y="420"/>
                    <a:pt x="8271" y="422"/>
                  </a:cubicBezTo>
                  <a:cubicBezTo>
                    <a:pt x="8271" y="425"/>
                    <a:pt x="8269" y="427"/>
                    <a:pt x="8268" y="428"/>
                  </a:cubicBezTo>
                  <a:cubicBezTo>
                    <a:pt x="8267" y="429"/>
                    <a:pt x="8266" y="430"/>
                    <a:pt x="8265" y="431"/>
                  </a:cubicBezTo>
                  <a:cubicBezTo>
                    <a:pt x="8262" y="433"/>
                    <a:pt x="8261" y="434"/>
                    <a:pt x="8258" y="434"/>
                  </a:cubicBezTo>
                  <a:cubicBezTo>
                    <a:pt x="8256" y="435"/>
                    <a:pt x="8254" y="435"/>
                    <a:pt x="8252" y="435"/>
                  </a:cubicBezTo>
                  <a:moveTo>
                    <a:pt x="2907" y="398"/>
                  </a:moveTo>
                  <a:cubicBezTo>
                    <a:pt x="2906" y="398"/>
                    <a:pt x="2904" y="398"/>
                    <a:pt x="2903" y="397"/>
                  </a:cubicBezTo>
                  <a:cubicBezTo>
                    <a:pt x="2901" y="397"/>
                    <a:pt x="2900" y="396"/>
                    <a:pt x="2899" y="395"/>
                  </a:cubicBezTo>
                  <a:cubicBezTo>
                    <a:pt x="2898" y="394"/>
                    <a:pt x="2898" y="394"/>
                    <a:pt x="2898" y="393"/>
                  </a:cubicBezTo>
                  <a:cubicBezTo>
                    <a:pt x="2897" y="393"/>
                    <a:pt x="2897" y="393"/>
                    <a:pt x="2897" y="393"/>
                  </a:cubicBezTo>
                  <a:cubicBezTo>
                    <a:pt x="2897" y="392"/>
                    <a:pt x="2896" y="391"/>
                    <a:pt x="2895" y="390"/>
                  </a:cubicBezTo>
                  <a:cubicBezTo>
                    <a:pt x="2894" y="389"/>
                    <a:pt x="2894" y="387"/>
                    <a:pt x="2893" y="385"/>
                  </a:cubicBezTo>
                  <a:cubicBezTo>
                    <a:pt x="2893" y="383"/>
                    <a:pt x="2893" y="381"/>
                    <a:pt x="2894" y="379"/>
                  </a:cubicBezTo>
                  <a:cubicBezTo>
                    <a:pt x="2894" y="378"/>
                    <a:pt x="2895" y="377"/>
                    <a:pt x="2895" y="376"/>
                  </a:cubicBezTo>
                  <a:cubicBezTo>
                    <a:pt x="2896" y="374"/>
                    <a:pt x="2897" y="372"/>
                    <a:pt x="2899" y="371"/>
                  </a:cubicBezTo>
                  <a:cubicBezTo>
                    <a:pt x="2900" y="370"/>
                    <a:pt x="2902" y="369"/>
                    <a:pt x="2904" y="369"/>
                  </a:cubicBezTo>
                  <a:cubicBezTo>
                    <a:pt x="2905" y="369"/>
                    <a:pt x="2906" y="369"/>
                    <a:pt x="2908" y="368"/>
                  </a:cubicBezTo>
                  <a:cubicBezTo>
                    <a:pt x="2908" y="368"/>
                    <a:pt x="2908" y="368"/>
                    <a:pt x="2908" y="368"/>
                  </a:cubicBezTo>
                  <a:cubicBezTo>
                    <a:pt x="2910" y="368"/>
                    <a:pt x="2912" y="369"/>
                    <a:pt x="2913" y="370"/>
                  </a:cubicBezTo>
                  <a:cubicBezTo>
                    <a:pt x="2915" y="370"/>
                    <a:pt x="2917" y="371"/>
                    <a:pt x="2918" y="373"/>
                  </a:cubicBezTo>
                  <a:cubicBezTo>
                    <a:pt x="2919" y="374"/>
                    <a:pt x="2920" y="375"/>
                    <a:pt x="2920" y="376"/>
                  </a:cubicBezTo>
                  <a:cubicBezTo>
                    <a:pt x="2921" y="377"/>
                    <a:pt x="2922" y="379"/>
                    <a:pt x="2922" y="381"/>
                  </a:cubicBezTo>
                  <a:cubicBezTo>
                    <a:pt x="2922" y="383"/>
                    <a:pt x="2922" y="385"/>
                    <a:pt x="2922" y="387"/>
                  </a:cubicBezTo>
                  <a:cubicBezTo>
                    <a:pt x="2921" y="388"/>
                    <a:pt x="2921" y="389"/>
                    <a:pt x="2920" y="390"/>
                  </a:cubicBezTo>
                  <a:cubicBezTo>
                    <a:pt x="2920" y="391"/>
                    <a:pt x="2919" y="393"/>
                    <a:pt x="2918" y="393"/>
                  </a:cubicBezTo>
                  <a:cubicBezTo>
                    <a:pt x="2918" y="393"/>
                    <a:pt x="2918" y="393"/>
                    <a:pt x="2918" y="393"/>
                  </a:cubicBezTo>
                  <a:cubicBezTo>
                    <a:pt x="2918" y="394"/>
                    <a:pt x="2917" y="394"/>
                    <a:pt x="2917" y="395"/>
                  </a:cubicBezTo>
                  <a:cubicBezTo>
                    <a:pt x="2915" y="396"/>
                    <a:pt x="2913" y="397"/>
                    <a:pt x="2911" y="398"/>
                  </a:cubicBezTo>
                  <a:cubicBezTo>
                    <a:pt x="2908" y="398"/>
                    <a:pt x="2908" y="398"/>
                    <a:pt x="2908" y="398"/>
                  </a:cubicBezTo>
                  <a:cubicBezTo>
                    <a:pt x="2908" y="398"/>
                    <a:pt x="2907" y="398"/>
                    <a:pt x="2907" y="398"/>
                  </a:cubicBezTo>
                  <a:moveTo>
                    <a:pt x="6047" y="398"/>
                  </a:moveTo>
                  <a:cubicBezTo>
                    <a:pt x="6045" y="398"/>
                    <a:pt x="6044" y="398"/>
                    <a:pt x="6042" y="397"/>
                  </a:cubicBezTo>
                  <a:cubicBezTo>
                    <a:pt x="6041" y="397"/>
                    <a:pt x="6039" y="396"/>
                    <a:pt x="6038" y="395"/>
                  </a:cubicBezTo>
                  <a:cubicBezTo>
                    <a:pt x="6038" y="394"/>
                    <a:pt x="6037" y="394"/>
                    <a:pt x="6037" y="393"/>
                  </a:cubicBezTo>
                  <a:cubicBezTo>
                    <a:pt x="6037" y="393"/>
                    <a:pt x="6037" y="393"/>
                    <a:pt x="6037" y="393"/>
                  </a:cubicBezTo>
                  <a:cubicBezTo>
                    <a:pt x="6036" y="392"/>
                    <a:pt x="6035" y="391"/>
                    <a:pt x="6034" y="390"/>
                  </a:cubicBezTo>
                  <a:cubicBezTo>
                    <a:pt x="6033" y="389"/>
                    <a:pt x="6033" y="387"/>
                    <a:pt x="6033" y="385"/>
                  </a:cubicBezTo>
                  <a:cubicBezTo>
                    <a:pt x="6032" y="383"/>
                    <a:pt x="6032" y="381"/>
                    <a:pt x="6033" y="379"/>
                  </a:cubicBezTo>
                  <a:cubicBezTo>
                    <a:pt x="6033" y="378"/>
                    <a:pt x="6034" y="377"/>
                    <a:pt x="6034" y="376"/>
                  </a:cubicBezTo>
                  <a:cubicBezTo>
                    <a:pt x="6035" y="374"/>
                    <a:pt x="6037" y="372"/>
                    <a:pt x="6038" y="371"/>
                  </a:cubicBezTo>
                  <a:cubicBezTo>
                    <a:pt x="6040" y="370"/>
                    <a:pt x="6041" y="369"/>
                    <a:pt x="6043" y="369"/>
                  </a:cubicBezTo>
                  <a:cubicBezTo>
                    <a:pt x="6044" y="369"/>
                    <a:pt x="6046" y="369"/>
                    <a:pt x="6047" y="368"/>
                  </a:cubicBezTo>
                  <a:cubicBezTo>
                    <a:pt x="6047" y="368"/>
                    <a:pt x="6047" y="368"/>
                    <a:pt x="6048" y="368"/>
                  </a:cubicBezTo>
                  <a:cubicBezTo>
                    <a:pt x="6049" y="368"/>
                    <a:pt x="6051" y="369"/>
                    <a:pt x="6053" y="370"/>
                  </a:cubicBezTo>
                  <a:cubicBezTo>
                    <a:pt x="6054" y="370"/>
                    <a:pt x="6056" y="371"/>
                    <a:pt x="6057" y="373"/>
                  </a:cubicBezTo>
                  <a:cubicBezTo>
                    <a:pt x="6058" y="374"/>
                    <a:pt x="6059" y="375"/>
                    <a:pt x="6060" y="376"/>
                  </a:cubicBezTo>
                  <a:cubicBezTo>
                    <a:pt x="6061" y="377"/>
                    <a:pt x="6061" y="379"/>
                    <a:pt x="6061" y="381"/>
                  </a:cubicBezTo>
                  <a:cubicBezTo>
                    <a:pt x="6062" y="383"/>
                    <a:pt x="6062" y="385"/>
                    <a:pt x="6061" y="387"/>
                  </a:cubicBezTo>
                  <a:cubicBezTo>
                    <a:pt x="6061" y="388"/>
                    <a:pt x="6060" y="389"/>
                    <a:pt x="6060" y="390"/>
                  </a:cubicBezTo>
                  <a:cubicBezTo>
                    <a:pt x="6059" y="391"/>
                    <a:pt x="6058" y="393"/>
                    <a:pt x="6057" y="393"/>
                  </a:cubicBezTo>
                  <a:cubicBezTo>
                    <a:pt x="6057" y="393"/>
                    <a:pt x="6057" y="393"/>
                    <a:pt x="6057" y="393"/>
                  </a:cubicBezTo>
                  <a:cubicBezTo>
                    <a:pt x="6057" y="394"/>
                    <a:pt x="6056" y="394"/>
                    <a:pt x="6056" y="395"/>
                  </a:cubicBezTo>
                  <a:cubicBezTo>
                    <a:pt x="6054" y="396"/>
                    <a:pt x="6053" y="397"/>
                    <a:pt x="6050" y="398"/>
                  </a:cubicBezTo>
                  <a:cubicBezTo>
                    <a:pt x="6047" y="398"/>
                    <a:pt x="6047" y="398"/>
                    <a:pt x="6047" y="398"/>
                  </a:cubicBezTo>
                  <a:cubicBezTo>
                    <a:pt x="6047" y="398"/>
                    <a:pt x="6047" y="398"/>
                    <a:pt x="6047" y="398"/>
                  </a:cubicBezTo>
                  <a:moveTo>
                    <a:pt x="5342" y="388"/>
                  </a:moveTo>
                  <a:cubicBezTo>
                    <a:pt x="5320" y="388"/>
                    <a:pt x="5320" y="354"/>
                    <a:pt x="5342" y="354"/>
                  </a:cubicBezTo>
                  <a:cubicBezTo>
                    <a:pt x="5364" y="354"/>
                    <a:pt x="5364" y="388"/>
                    <a:pt x="5342" y="388"/>
                  </a:cubicBezTo>
                  <a:moveTo>
                    <a:pt x="8481" y="388"/>
                  </a:moveTo>
                  <a:cubicBezTo>
                    <a:pt x="8459" y="388"/>
                    <a:pt x="8459" y="354"/>
                    <a:pt x="8481" y="354"/>
                  </a:cubicBezTo>
                  <a:cubicBezTo>
                    <a:pt x="8503" y="354"/>
                    <a:pt x="8503" y="388"/>
                    <a:pt x="8481" y="388"/>
                  </a:cubicBezTo>
                  <a:moveTo>
                    <a:pt x="2864" y="363"/>
                  </a:moveTo>
                  <a:cubicBezTo>
                    <a:pt x="2847" y="363"/>
                    <a:pt x="2847" y="338"/>
                    <a:pt x="2864" y="338"/>
                  </a:cubicBezTo>
                  <a:cubicBezTo>
                    <a:pt x="2880" y="338"/>
                    <a:pt x="2880" y="363"/>
                    <a:pt x="2864" y="363"/>
                  </a:cubicBezTo>
                  <a:moveTo>
                    <a:pt x="6003" y="363"/>
                  </a:moveTo>
                  <a:cubicBezTo>
                    <a:pt x="5987" y="363"/>
                    <a:pt x="5987" y="338"/>
                    <a:pt x="6003" y="338"/>
                  </a:cubicBezTo>
                  <a:cubicBezTo>
                    <a:pt x="6019" y="338"/>
                    <a:pt x="6019" y="363"/>
                    <a:pt x="6003" y="363"/>
                  </a:cubicBezTo>
                  <a:moveTo>
                    <a:pt x="5112" y="365"/>
                  </a:moveTo>
                  <a:cubicBezTo>
                    <a:pt x="5090" y="365"/>
                    <a:pt x="5090" y="330"/>
                    <a:pt x="5112" y="330"/>
                  </a:cubicBezTo>
                  <a:cubicBezTo>
                    <a:pt x="5134" y="330"/>
                    <a:pt x="5134" y="365"/>
                    <a:pt x="5112" y="365"/>
                  </a:cubicBezTo>
                  <a:moveTo>
                    <a:pt x="8251" y="365"/>
                  </a:moveTo>
                  <a:cubicBezTo>
                    <a:pt x="8229" y="365"/>
                    <a:pt x="8229" y="330"/>
                    <a:pt x="8251" y="330"/>
                  </a:cubicBezTo>
                  <a:cubicBezTo>
                    <a:pt x="8274" y="330"/>
                    <a:pt x="8274" y="365"/>
                    <a:pt x="8251" y="365"/>
                  </a:cubicBezTo>
                  <a:moveTo>
                    <a:pt x="3045" y="345"/>
                  </a:moveTo>
                  <a:cubicBezTo>
                    <a:pt x="3044" y="345"/>
                    <a:pt x="3043" y="345"/>
                    <a:pt x="3041" y="344"/>
                  </a:cubicBezTo>
                  <a:cubicBezTo>
                    <a:pt x="3040" y="344"/>
                    <a:pt x="3039" y="344"/>
                    <a:pt x="3039" y="343"/>
                  </a:cubicBezTo>
                  <a:cubicBezTo>
                    <a:pt x="3036" y="343"/>
                    <a:pt x="3033" y="341"/>
                    <a:pt x="3031" y="339"/>
                  </a:cubicBezTo>
                  <a:cubicBezTo>
                    <a:pt x="3029" y="337"/>
                    <a:pt x="3027" y="334"/>
                    <a:pt x="3027" y="331"/>
                  </a:cubicBezTo>
                  <a:cubicBezTo>
                    <a:pt x="3025" y="325"/>
                    <a:pt x="3027" y="319"/>
                    <a:pt x="3031" y="314"/>
                  </a:cubicBezTo>
                  <a:cubicBezTo>
                    <a:pt x="3034" y="311"/>
                    <a:pt x="3039" y="309"/>
                    <a:pt x="3043" y="309"/>
                  </a:cubicBezTo>
                  <a:cubicBezTo>
                    <a:pt x="3045" y="309"/>
                    <a:pt x="3046" y="310"/>
                    <a:pt x="3048" y="310"/>
                  </a:cubicBezTo>
                  <a:cubicBezTo>
                    <a:pt x="3051" y="311"/>
                    <a:pt x="3053" y="312"/>
                    <a:pt x="3056" y="314"/>
                  </a:cubicBezTo>
                  <a:cubicBezTo>
                    <a:pt x="3058" y="317"/>
                    <a:pt x="3059" y="319"/>
                    <a:pt x="3060" y="322"/>
                  </a:cubicBezTo>
                  <a:cubicBezTo>
                    <a:pt x="3060" y="323"/>
                    <a:pt x="3061" y="324"/>
                    <a:pt x="3061" y="325"/>
                  </a:cubicBezTo>
                  <a:cubicBezTo>
                    <a:pt x="3062" y="327"/>
                    <a:pt x="3062" y="330"/>
                    <a:pt x="3061" y="333"/>
                  </a:cubicBezTo>
                  <a:cubicBezTo>
                    <a:pt x="3060" y="336"/>
                    <a:pt x="3059" y="338"/>
                    <a:pt x="3057" y="340"/>
                  </a:cubicBezTo>
                  <a:cubicBezTo>
                    <a:pt x="3055" y="342"/>
                    <a:pt x="3052" y="344"/>
                    <a:pt x="3050" y="344"/>
                  </a:cubicBezTo>
                  <a:cubicBezTo>
                    <a:pt x="3048" y="345"/>
                    <a:pt x="3047" y="345"/>
                    <a:pt x="3045" y="345"/>
                  </a:cubicBezTo>
                  <a:moveTo>
                    <a:pt x="6185" y="345"/>
                  </a:moveTo>
                  <a:cubicBezTo>
                    <a:pt x="6183" y="345"/>
                    <a:pt x="6182" y="345"/>
                    <a:pt x="6180" y="344"/>
                  </a:cubicBezTo>
                  <a:cubicBezTo>
                    <a:pt x="6180" y="344"/>
                    <a:pt x="6179" y="344"/>
                    <a:pt x="6178" y="343"/>
                  </a:cubicBezTo>
                  <a:cubicBezTo>
                    <a:pt x="6175" y="343"/>
                    <a:pt x="6172" y="341"/>
                    <a:pt x="6170" y="339"/>
                  </a:cubicBezTo>
                  <a:cubicBezTo>
                    <a:pt x="6168" y="337"/>
                    <a:pt x="6167" y="334"/>
                    <a:pt x="6166" y="331"/>
                  </a:cubicBezTo>
                  <a:cubicBezTo>
                    <a:pt x="6164" y="325"/>
                    <a:pt x="6166" y="319"/>
                    <a:pt x="6170" y="314"/>
                  </a:cubicBezTo>
                  <a:cubicBezTo>
                    <a:pt x="6174" y="311"/>
                    <a:pt x="6178" y="309"/>
                    <a:pt x="6183" y="309"/>
                  </a:cubicBezTo>
                  <a:cubicBezTo>
                    <a:pt x="6184" y="309"/>
                    <a:pt x="6186" y="310"/>
                    <a:pt x="6187" y="310"/>
                  </a:cubicBezTo>
                  <a:cubicBezTo>
                    <a:pt x="6190" y="311"/>
                    <a:pt x="6193" y="312"/>
                    <a:pt x="6195" y="314"/>
                  </a:cubicBezTo>
                  <a:cubicBezTo>
                    <a:pt x="6197" y="317"/>
                    <a:pt x="6199" y="319"/>
                    <a:pt x="6199" y="322"/>
                  </a:cubicBezTo>
                  <a:cubicBezTo>
                    <a:pt x="6200" y="323"/>
                    <a:pt x="6200" y="324"/>
                    <a:pt x="6200" y="325"/>
                  </a:cubicBezTo>
                  <a:cubicBezTo>
                    <a:pt x="6201" y="327"/>
                    <a:pt x="6201" y="330"/>
                    <a:pt x="6200" y="333"/>
                  </a:cubicBezTo>
                  <a:cubicBezTo>
                    <a:pt x="6200" y="336"/>
                    <a:pt x="6198" y="338"/>
                    <a:pt x="6196" y="340"/>
                  </a:cubicBezTo>
                  <a:cubicBezTo>
                    <a:pt x="6194" y="342"/>
                    <a:pt x="6192" y="344"/>
                    <a:pt x="6189" y="344"/>
                  </a:cubicBezTo>
                  <a:cubicBezTo>
                    <a:pt x="6188" y="345"/>
                    <a:pt x="6186" y="345"/>
                    <a:pt x="6185" y="345"/>
                  </a:cubicBezTo>
                  <a:moveTo>
                    <a:pt x="4693" y="324"/>
                  </a:moveTo>
                  <a:cubicBezTo>
                    <a:pt x="4690" y="324"/>
                    <a:pt x="4688" y="323"/>
                    <a:pt x="4686" y="321"/>
                  </a:cubicBezTo>
                  <a:cubicBezTo>
                    <a:pt x="4683" y="320"/>
                    <a:pt x="4682" y="318"/>
                    <a:pt x="4681" y="315"/>
                  </a:cubicBezTo>
                  <a:cubicBezTo>
                    <a:pt x="4680" y="312"/>
                    <a:pt x="4681" y="308"/>
                    <a:pt x="4682" y="305"/>
                  </a:cubicBezTo>
                  <a:cubicBezTo>
                    <a:pt x="4683" y="305"/>
                    <a:pt x="4683" y="304"/>
                    <a:pt x="4683" y="303"/>
                  </a:cubicBezTo>
                  <a:cubicBezTo>
                    <a:pt x="4685" y="301"/>
                    <a:pt x="4687" y="299"/>
                    <a:pt x="4689" y="298"/>
                  </a:cubicBezTo>
                  <a:cubicBezTo>
                    <a:pt x="4690" y="297"/>
                    <a:pt x="4691" y="296"/>
                    <a:pt x="4693" y="295"/>
                  </a:cubicBezTo>
                  <a:cubicBezTo>
                    <a:pt x="4694" y="294"/>
                    <a:pt x="4696" y="294"/>
                    <a:pt x="4698" y="294"/>
                  </a:cubicBezTo>
                  <a:cubicBezTo>
                    <a:pt x="4700" y="294"/>
                    <a:pt x="4703" y="295"/>
                    <a:pt x="4704" y="296"/>
                  </a:cubicBezTo>
                  <a:cubicBezTo>
                    <a:pt x="4708" y="299"/>
                    <a:pt x="4709" y="303"/>
                    <a:pt x="4708" y="307"/>
                  </a:cubicBezTo>
                  <a:cubicBezTo>
                    <a:pt x="4708" y="309"/>
                    <a:pt x="4708" y="310"/>
                    <a:pt x="4707" y="312"/>
                  </a:cubicBezTo>
                  <a:cubicBezTo>
                    <a:pt x="4706" y="316"/>
                    <a:pt x="4704" y="318"/>
                    <a:pt x="4702" y="320"/>
                  </a:cubicBezTo>
                  <a:cubicBezTo>
                    <a:pt x="4700" y="323"/>
                    <a:pt x="4696" y="324"/>
                    <a:pt x="4693" y="324"/>
                  </a:cubicBezTo>
                  <a:moveTo>
                    <a:pt x="7832" y="324"/>
                  </a:moveTo>
                  <a:cubicBezTo>
                    <a:pt x="7830" y="324"/>
                    <a:pt x="7827" y="323"/>
                    <a:pt x="7825" y="321"/>
                  </a:cubicBezTo>
                  <a:cubicBezTo>
                    <a:pt x="7823" y="320"/>
                    <a:pt x="7821" y="318"/>
                    <a:pt x="7820" y="315"/>
                  </a:cubicBezTo>
                  <a:cubicBezTo>
                    <a:pt x="7819" y="312"/>
                    <a:pt x="7820" y="308"/>
                    <a:pt x="7822" y="305"/>
                  </a:cubicBezTo>
                  <a:cubicBezTo>
                    <a:pt x="7822" y="305"/>
                    <a:pt x="7822" y="304"/>
                    <a:pt x="7823" y="303"/>
                  </a:cubicBezTo>
                  <a:cubicBezTo>
                    <a:pt x="7824" y="301"/>
                    <a:pt x="7826" y="299"/>
                    <a:pt x="7828" y="298"/>
                  </a:cubicBezTo>
                  <a:cubicBezTo>
                    <a:pt x="7829" y="297"/>
                    <a:pt x="7831" y="296"/>
                    <a:pt x="7832" y="295"/>
                  </a:cubicBezTo>
                  <a:cubicBezTo>
                    <a:pt x="7833" y="294"/>
                    <a:pt x="7835" y="294"/>
                    <a:pt x="7837" y="294"/>
                  </a:cubicBezTo>
                  <a:cubicBezTo>
                    <a:pt x="7839" y="294"/>
                    <a:pt x="7842" y="295"/>
                    <a:pt x="7844" y="296"/>
                  </a:cubicBezTo>
                  <a:cubicBezTo>
                    <a:pt x="7847" y="299"/>
                    <a:pt x="7848" y="303"/>
                    <a:pt x="7848" y="307"/>
                  </a:cubicBezTo>
                  <a:cubicBezTo>
                    <a:pt x="7847" y="309"/>
                    <a:pt x="7847" y="310"/>
                    <a:pt x="7847" y="312"/>
                  </a:cubicBezTo>
                  <a:cubicBezTo>
                    <a:pt x="7846" y="316"/>
                    <a:pt x="7844" y="318"/>
                    <a:pt x="7841" y="320"/>
                  </a:cubicBezTo>
                  <a:cubicBezTo>
                    <a:pt x="7839" y="323"/>
                    <a:pt x="7836" y="324"/>
                    <a:pt x="7832" y="324"/>
                  </a:cubicBezTo>
                  <a:moveTo>
                    <a:pt x="2406" y="319"/>
                  </a:moveTo>
                  <a:cubicBezTo>
                    <a:pt x="2369" y="319"/>
                    <a:pt x="2369" y="262"/>
                    <a:pt x="2406" y="262"/>
                  </a:cubicBezTo>
                  <a:cubicBezTo>
                    <a:pt x="2442" y="262"/>
                    <a:pt x="2442" y="319"/>
                    <a:pt x="2406" y="319"/>
                  </a:cubicBezTo>
                  <a:moveTo>
                    <a:pt x="1984" y="290"/>
                  </a:moveTo>
                  <a:cubicBezTo>
                    <a:pt x="1983" y="290"/>
                    <a:pt x="1982" y="290"/>
                    <a:pt x="1981" y="289"/>
                  </a:cubicBezTo>
                  <a:cubicBezTo>
                    <a:pt x="1979" y="289"/>
                    <a:pt x="1977" y="288"/>
                    <a:pt x="1975" y="287"/>
                  </a:cubicBezTo>
                  <a:cubicBezTo>
                    <a:pt x="1968" y="283"/>
                    <a:pt x="1968" y="274"/>
                    <a:pt x="1972" y="268"/>
                  </a:cubicBezTo>
                  <a:cubicBezTo>
                    <a:pt x="1976" y="264"/>
                    <a:pt x="1981" y="261"/>
                    <a:pt x="1987" y="261"/>
                  </a:cubicBezTo>
                  <a:cubicBezTo>
                    <a:pt x="1987" y="261"/>
                    <a:pt x="1987" y="261"/>
                    <a:pt x="1987" y="261"/>
                  </a:cubicBezTo>
                  <a:cubicBezTo>
                    <a:pt x="1990" y="261"/>
                    <a:pt x="1993" y="262"/>
                    <a:pt x="1996" y="263"/>
                  </a:cubicBezTo>
                  <a:cubicBezTo>
                    <a:pt x="1997" y="264"/>
                    <a:pt x="1999" y="266"/>
                    <a:pt x="2000" y="267"/>
                  </a:cubicBezTo>
                  <a:cubicBezTo>
                    <a:pt x="2000" y="267"/>
                    <a:pt x="2000" y="268"/>
                    <a:pt x="2001" y="268"/>
                  </a:cubicBezTo>
                  <a:cubicBezTo>
                    <a:pt x="2003" y="270"/>
                    <a:pt x="2004" y="275"/>
                    <a:pt x="2002" y="278"/>
                  </a:cubicBezTo>
                  <a:cubicBezTo>
                    <a:pt x="2002" y="279"/>
                    <a:pt x="2001" y="279"/>
                    <a:pt x="2001" y="279"/>
                  </a:cubicBezTo>
                  <a:cubicBezTo>
                    <a:pt x="2002" y="279"/>
                    <a:pt x="2002" y="279"/>
                    <a:pt x="2002" y="279"/>
                  </a:cubicBezTo>
                  <a:cubicBezTo>
                    <a:pt x="2001" y="281"/>
                    <a:pt x="2000" y="283"/>
                    <a:pt x="1998" y="284"/>
                  </a:cubicBezTo>
                  <a:cubicBezTo>
                    <a:pt x="1997" y="286"/>
                    <a:pt x="1995" y="287"/>
                    <a:pt x="1993" y="288"/>
                  </a:cubicBezTo>
                  <a:cubicBezTo>
                    <a:pt x="1990" y="289"/>
                    <a:pt x="1987" y="290"/>
                    <a:pt x="1984" y="290"/>
                  </a:cubicBezTo>
                  <a:moveTo>
                    <a:pt x="3425" y="290"/>
                  </a:moveTo>
                  <a:cubicBezTo>
                    <a:pt x="3423" y="290"/>
                    <a:pt x="3422" y="290"/>
                    <a:pt x="3421" y="289"/>
                  </a:cubicBezTo>
                  <a:cubicBezTo>
                    <a:pt x="3419" y="289"/>
                    <a:pt x="3417" y="288"/>
                    <a:pt x="3415" y="287"/>
                  </a:cubicBezTo>
                  <a:cubicBezTo>
                    <a:pt x="3408" y="283"/>
                    <a:pt x="3408" y="274"/>
                    <a:pt x="3413" y="268"/>
                  </a:cubicBezTo>
                  <a:cubicBezTo>
                    <a:pt x="3417" y="264"/>
                    <a:pt x="3421" y="261"/>
                    <a:pt x="3427" y="261"/>
                  </a:cubicBezTo>
                  <a:cubicBezTo>
                    <a:pt x="3427" y="261"/>
                    <a:pt x="3427" y="261"/>
                    <a:pt x="3427" y="261"/>
                  </a:cubicBezTo>
                  <a:cubicBezTo>
                    <a:pt x="3430" y="261"/>
                    <a:pt x="3433" y="262"/>
                    <a:pt x="3436" y="263"/>
                  </a:cubicBezTo>
                  <a:cubicBezTo>
                    <a:pt x="3438" y="264"/>
                    <a:pt x="3439" y="266"/>
                    <a:pt x="3441" y="267"/>
                  </a:cubicBezTo>
                  <a:cubicBezTo>
                    <a:pt x="3441" y="268"/>
                    <a:pt x="3441" y="268"/>
                    <a:pt x="3441" y="268"/>
                  </a:cubicBezTo>
                  <a:cubicBezTo>
                    <a:pt x="3444" y="270"/>
                    <a:pt x="3444" y="275"/>
                    <a:pt x="3442" y="278"/>
                  </a:cubicBezTo>
                  <a:cubicBezTo>
                    <a:pt x="3442" y="279"/>
                    <a:pt x="3442" y="279"/>
                    <a:pt x="3442" y="279"/>
                  </a:cubicBezTo>
                  <a:cubicBezTo>
                    <a:pt x="3442" y="279"/>
                    <a:pt x="3442" y="279"/>
                    <a:pt x="3442" y="279"/>
                  </a:cubicBezTo>
                  <a:cubicBezTo>
                    <a:pt x="3442" y="281"/>
                    <a:pt x="3441" y="283"/>
                    <a:pt x="3439" y="284"/>
                  </a:cubicBezTo>
                  <a:cubicBezTo>
                    <a:pt x="3437" y="286"/>
                    <a:pt x="3435" y="287"/>
                    <a:pt x="3433" y="288"/>
                  </a:cubicBezTo>
                  <a:cubicBezTo>
                    <a:pt x="3430" y="289"/>
                    <a:pt x="3428" y="290"/>
                    <a:pt x="3425" y="290"/>
                  </a:cubicBezTo>
                  <a:moveTo>
                    <a:pt x="6564" y="290"/>
                  </a:moveTo>
                  <a:cubicBezTo>
                    <a:pt x="6563" y="290"/>
                    <a:pt x="6562" y="290"/>
                    <a:pt x="6560" y="289"/>
                  </a:cubicBezTo>
                  <a:cubicBezTo>
                    <a:pt x="6558" y="289"/>
                    <a:pt x="6556" y="288"/>
                    <a:pt x="6555" y="287"/>
                  </a:cubicBezTo>
                  <a:cubicBezTo>
                    <a:pt x="6547" y="283"/>
                    <a:pt x="6547" y="274"/>
                    <a:pt x="6552" y="268"/>
                  </a:cubicBezTo>
                  <a:cubicBezTo>
                    <a:pt x="6556" y="264"/>
                    <a:pt x="6560" y="261"/>
                    <a:pt x="6566" y="261"/>
                  </a:cubicBezTo>
                  <a:cubicBezTo>
                    <a:pt x="6566" y="261"/>
                    <a:pt x="6566" y="261"/>
                    <a:pt x="6566" y="261"/>
                  </a:cubicBezTo>
                  <a:cubicBezTo>
                    <a:pt x="6569" y="261"/>
                    <a:pt x="6573" y="262"/>
                    <a:pt x="6575" y="263"/>
                  </a:cubicBezTo>
                  <a:cubicBezTo>
                    <a:pt x="6577" y="264"/>
                    <a:pt x="6579" y="266"/>
                    <a:pt x="6580" y="267"/>
                  </a:cubicBezTo>
                  <a:cubicBezTo>
                    <a:pt x="6580" y="268"/>
                    <a:pt x="6580" y="268"/>
                    <a:pt x="6580" y="268"/>
                  </a:cubicBezTo>
                  <a:cubicBezTo>
                    <a:pt x="6583" y="270"/>
                    <a:pt x="6583" y="275"/>
                    <a:pt x="6582" y="278"/>
                  </a:cubicBezTo>
                  <a:cubicBezTo>
                    <a:pt x="6581" y="279"/>
                    <a:pt x="6581" y="279"/>
                    <a:pt x="6581" y="279"/>
                  </a:cubicBezTo>
                  <a:cubicBezTo>
                    <a:pt x="6581" y="279"/>
                    <a:pt x="6581" y="279"/>
                    <a:pt x="6582" y="279"/>
                  </a:cubicBezTo>
                  <a:cubicBezTo>
                    <a:pt x="6581" y="281"/>
                    <a:pt x="6580" y="283"/>
                    <a:pt x="6578" y="284"/>
                  </a:cubicBezTo>
                  <a:cubicBezTo>
                    <a:pt x="6576" y="286"/>
                    <a:pt x="6575" y="287"/>
                    <a:pt x="6572" y="288"/>
                  </a:cubicBezTo>
                  <a:cubicBezTo>
                    <a:pt x="6570" y="289"/>
                    <a:pt x="6567" y="290"/>
                    <a:pt x="6564" y="290"/>
                  </a:cubicBezTo>
                  <a:moveTo>
                    <a:pt x="2856" y="257"/>
                  </a:moveTo>
                  <a:cubicBezTo>
                    <a:pt x="2856" y="257"/>
                    <a:pt x="2857" y="256"/>
                    <a:pt x="2857" y="256"/>
                  </a:cubicBezTo>
                  <a:cubicBezTo>
                    <a:pt x="2858" y="255"/>
                    <a:pt x="2859" y="254"/>
                    <a:pt x="2861" y="254"/>
                  </a:cubicBezTo>
                  <a:cubicBezTo>
                    <a:pt x="2862" y="253"/>
                    <a:pt x="2864" y="253"/>
                    <a:pt x="2866" y="253"/>
                  </a:cubicBezTo>
                  <a:cubicBezTo>
                    <a:pt x="2868" y="253"/>
                    <a:pt x="2869" y="253"/>
                    <a:pt x="2871" y="254"/>
                  </a:cubicBezTo>
                  <a:cubicBezTo>
                    <a:pt x="2873" y="255"/>
                    <a:pt x="2875" y="257"/>
                    <a:pt x="2875" y="260"/>
                  </a:cubicBezTo>
                  <a:cubicBezTo>
                    <a:pt x="2877" y="267"/>
                    <a:pt x="2872" y="272"/>
                    <a:pt x="2866" y="273"/>
                  </a:cubicBezTo>
                  <a:cubicBezTo>
                    <a:pt x="2865" y="273"/>
                    <a:pt x="2865" y="273"/>
                    <a:pt x="2865" y="273"/>
                  </a:cubicBezTo>
                  <a:cubicBezTo>
                    <a:pt x="2864" y="273"/>
                    <a:pt x="2863" y="272"/>
                    <a:pt x="2861" y="272"/>
                  </a:cubicBezTo>
                  <a:cubicBezTo>
                    <a:pt x="2861" y="272"/>
                    <a:pt x="2859" y="272"/>
                    <a:pt x="2860" y="272"/>
                  </a:cubicBezTo>
                  <a:cubicBezTo>
                    <a:pt x="2860" y="272"/>
                    <a:pt x="2860" y="272"/>
                    <a:pt x="2860" y="272"/>
                  </a:cubicBezTo>
                  <a:cubicBezTo>
                    <a:pt x="2858" y="272"/>
                    <a:pt x="2857" y="272"/>
                    <a:pt x="2855" y="272"/>
                  </a:cubicBezTo>
                  <a:cubicBezTo>
                    <a:pt x="2855" y="272"/>
                    <a:pt x="2855" y="272"/>
                    <a:pt x="2854" y="272"/>
                  </a:cubicBezTo>
                  <a:cubicBezTo>
                    <a:pt x="2848" y="272"/>
                    <a:pt x="2845" y="262"/>
                    <a:pt x="2851" y="259"/>
                  </a:cubicBezTo>
                  <a:cubicBezTo>
                    <a:pt x="2853" y="259"/>
                    <a:pt x="2855" y="258"/>
                    <a:pt x="2856" y="257"/>
                  </a:cubicBezTo>
                  <a:cubicBezTo>
                    <a:pt x="2856" y="257"/>
                    <a:pt x="2856" y="257"/>
                    <a:pt x="2856" y="257"/>
                  </a:cubicBezTo>
                  <a:moveTo>
                    <a:pt x="5995" y="257"/>
                  </a:moveTo>
                  <a:cubicBezTo>
                    <a:pt x="5995" y="257"/>
                    <a:pt x="5996" y="256"/>
                    <a:pt x="5996" y="256"/>
                  </a:cubicBezTo>
                  <a:cubicBezTo>
                    <a:pt x="5998" y="255"/>
                    <a:pt x="5999" y="254"/>
                    <a:pt x="6000" y="254"/>
                  </a:cubicBezTo>
                  <a:cubicBezTo>
                    <a:pt x="6002" y="253"/>
                    <a:pt x="6004" y="253"/>
                    <a:pt x="6005" y="253"/>
                  </a:cubicBezTo>
                  <a:cubicBezTo>
                    <a:pt x="6007" y="253"/>
                    <a:pt x="6009" y="253"/>
                    <a:pt x="6010" y="254"/>
                  </a:cubicBezTo>
                  <a:cubicBezTo>
                    <a:pt x="6012" y="255"/>
                    <a:pt x="6014" y="257"/>
                    <a:pt x="6015" y="260"/>
                  </a:cubicBezTo>
                  <a:cubicBezTo>
                    <a:pt x="6017" y="267"/>
                    <a:pt x="6011" y="272"/>
                    <a:pt x="6005" y="273"/>
                  </a:cubicBezTo>
                  <a:cubicBezTo>
                    <a:pt x="6005" y="273"/>
                    <a:pt x="6005" y="273"/>
                    <a:pt x="6004" y="273"/>
                  </a:cubicBezTo>
                  <a:cubicBezTo>
                    <a:pt x="6003" y="273"/>
                    <a:pt x="6002" y="272"/>
                    <a:pt x="6001" y="272"/>
                  </a:cubicBezTo>
                  <a:cubicBezTo>
                    <a:pt x="6000" y="272"/>
                    <a:pt x="5998" y="272"/>
                    <a:pt x="6000" y="272"/>
                  </a:cubicBezTo>
                  <a:cubicBezTo>
                    <a:pt x="6000" y="272"/>
                    <a:pt x="6000" y="272"/>
                    <a:pt x="6000" y="272"/>
                  </a:cubicBezTo>
                  <a:cubicBezTo>
                    <a:pt x="5998" y="272"/>
                    <a:pt x="5996" y="272"/>
                    <a:pt x="5994" y="272"/>
                  </a:cubicBezTo>
                  <a:cubicBezTo>
                    <a:pt x="5994" y="272"/>
                    <a:pt x="5994" y="272"/>
                    <a:pt x="5994" y="272"/>
                  </a:cubicBezTo>
                  <a:cubicBezTo>
                    <a:pt x="5987" y="272"/>
                    <a:pt x="5984" y="262"/>
                    <a:pt x="5991" y="259"/>
                  </a:cubicBezTo>
                  <a:cubicBezTo>
                    <a:pt x="5992" y="259"/>
                    <a:pt x="5994" y="258"/>
                    <a:pt x="5995" y="257"/>
                  </a:cubicBezTo>
                  <a:cubicBezTo>
                    <a:pt x="5995" y="257"/>
                    <a:pt x="5995" y="257"/>
                    <a:pt x="5995" y="257"/>
                  </a:cubicBezTo>
                  <a:moveTo>
                    <a:pt x="2506" y="283"/>
                  </a:moveTo>
                  <a:cubicBezTo>
                    <a:pt x="2504" y="283"/>
                    <a:pt x="2501" y="282"/>
                    <a:pt x="2499" y="281"/>
                  </a:cubicBezTo>
                  <a:cubicBezTo>
                    <a:pt x="2498" y="281"/>
                    <a:pt x="2496" y="280"/>
                    <a:pt x="2495" y="279"/>
                  </a:cubicBezTo>
                  <a:cubicBezTo>
                    <a:pt x="2493" y="277"/>
                    <a:pt x="2492" y="276"/>
                    <a:pt x="2490" y="273"/>
                  </a:cubicBezTo>
                  <a:cubicBezTo>
                    <a:pt x="2490" y="272"/>
                    <a:pt x="2489" y="270"/>
                    <a:pt x="2489" y="269"/>
                  </a:cubicBezTo>
                  <a:cubicBezTo>
                    <a:pt x="2488" y="264"/>
                    <a:pt x="2488" y="264"/>
                    <a:pt x="2488" y="264"/>
                  </a:cubicBezTo>
                  <a:cubicBezTo>
                    <a:pt x="2488" y="261"/>
                    <a:pt x="2488" y="259"/>
                    <a:pt x="2490" y="257"/>
                  </a:cubicBezTo>
                  <a:cubicBezTo>
                    <a:pt x="2490" y="255"/>
                    <a:pt x="2491" y="254"/>
                    <a:pt x="2492" y="253"/>
                  </a:cubicBezTo>
                  <a:cubicBezTo>
                    <a:pt x="2493" y="251"/>
                    <a:pt x="2495" y="249"/>
                    <a:pt x="2497" y="248"/>
                  </a:cubicBezTo>
                  <a:cubicBezTo>
                    <a:pt x="2499" y="247"/>
                    <a:pt x="2500" y="247"/>
                    <a:pt x="2502" y="246"/>
                  </a:cubicBezTo>
                  <a:cubicBezTo>
                    <a:pt x="2506" y="245"/>
                    <a:pt x="2506" y="245"/>
                    <a:pt x="2506" y="245"/>
                  </a:cubicBezTo>
                  <a:cubicBezTo>
                    <a:pt x="2507" y="245"/>
                    <a:pt x="2507" y="245"/>
                    <a:pt x="2507" y="245"/>
                  </a:cubicBezTo>
                  <a:cubicBezTo>
                    <a:pt x="2509" y="245"/>
                    <a:pt x="2512" y="246"/>
                    <a:pt x="2514" y="247"/>
                  </a:cubicBezTo>
                  <a:cubicBezTo>
                    <a:pt x="2515" y="248"/>
                    <a:pt x="2517" y="248"/>
                    <a:pt x="2518" y="249"/>
                  </a:cubicBezTo>
                  <a:cubicBezTo>
                    <a:pt x="2518" y="250"/>
                    <a:pt x="2518" y="250"/>
                    <a:pt x="2518" y="250"/>
                  </a:cubicBezTo>
                  <a:cubicBezTo>
                    <a:pt x="2519" y="250"/>
                    <a:pt x="2520" y="251"/>
                    <a:pt x="2521" y="252"/>
                  </a:cubicBezTo>
                  <a:cubicBezTo>
                    <a:pt x="2523" y="253"/>
                    <a:pt x="2524" y="254"/>
                    <a:pt x="2525" y="256"/>
                  </a:cubicBezTo>
                  <a:cubicBezTo>
                    <a:pt x="2527" y="259"/>
                    <a:pt x="2527" y="261"/>
                    <a:pt x="2528" y="264"/>
                  </a:cubicBezTo>
                  <a:cubicBezTo>
                    <a:pt x="2528" y="266"/>
                    <a:pt x="2527" y="268"/>
                    <a:pt x="2526" y="270"/>
                  </a:cubicBezTo>
                  <a:cubicBezTo>
                    <a:pt x="2526" y="271"/>
                    <a:pt x="2525" y="273"/>
                    <a:pt x="2524" y="274"/>
                  </a:cubicBezTo>
                  <a:cubicBezTo>
                    <a:pt x="2523" y="275"/>
                    <a:pt x="2522" y="277"/>
                    <a:pt x="2520" y="278"/>
                  </a:cubicBezTo>
                  <a:cubicBezTo>
                    <a:pt x="2519" y="278"/>
                    <a:pt x="2519" y="278"/>
                    <a:pt x="2518" y="278"/>
                  </a:cubicBezTo>
                  <a:cubicBezTo>
                    <a:pt x="2517" y="279"/>
                    <a:pt x="2517" y="280"/>
                    <a:pt x="2516" y="280"/>
                  </a:cubicBezTo>
                  <a:cubicBezTo>
                    <a:pt x="2514" y="281"/>
                    <a:pt x="2513" y="281"/>
                    <a:pt x="2511" y="282"/>
                  </a:cubicBezTo>
                  <a:cubicBezTo>
                    <a:pt x="2510" y="282"/>
                    <a:pt x="2508" y="282"/>
                    <a:pt x="2506" y="283"/>
                  </a:cubicBezTo>
                  <a:cubicBezTo>
                    <a:pt x="2506" y="283"/>
                    <a:pt x="2506" y="283"/>
                    <a:pt x="2506" y="283"/>
                  </a:cubicBezTo>
                  <a:moveTo>
                    <a:pt x="4215" y="265"/>
                  </a:moveTo>
                  <a:cubicBezTo>
                    <a:pt x="4212" y="265"/>
                    <a:pt x="4210" y="264"/>
                    <a:pt x="4208" y="263"/>
                  </a:cubicBezTo>
                  <a:cubicBezTo>
                    <a:pt x="4200" y="259"/>
                    <a:pt x="4200" y="247"/>
                    <a:pt x="4208" y="244"/>
                  </a:cubicBezTo>
                  <a:cubicBezTo>
                    <a:pt x="4208" y="243"/>
                    <a:pt x="4209" y="243"/>
                    <a:pt x="4209" y="243"/>
                  </a:cubicBezTo>
                  <a:cubicBezTo>
                    <a:pt x="4211" y="242"/>
                    <a:pt x="4213" y="241"/>
                    <a:pt x="4215" y="241"/>
                  </a:cubicBezTo>
                  <a:cubicBezTo>
                    <a:pt x="4216" y="241"/>
                    <a:pt x="4216" y="241"/>
                    <a:pt x="4216" y="241"/>
                  </a:cubicBezTo>
                  <a:cubicBezTo>
                    <a:pt x="4219" y="241"/>
                    <a:pt x="4222" y="243"/>
                    <a:pt x="4225" y="246"/>
                  </a:cubicBezTo>
                  <a:cubicBezTo>
                    <a:pt x="4227" y="248"/>
                    <a:pt x="4228" y="250"/>
                    <a:pt x="4228" y="253"/>
                  </a:cubicBezTo>
                  <a:cubicBezTo>
                    <a:pt x="4228" y="256"/>
                    <a:pt x="4227" y="258"/>
                    <a:pt x="4225" y="260"/>
                  </a:cubicBezTo>
                  <a:cubicBezTo>
                    <a:pt x="4222" y="263"/>
                    <a:pt x="4219" y="265"/>
                    <a:pt x="4215" y="265"/>
                  </a:cubicBezTo>
                  <a:cubicBezTo>
                    <a:pt x="4215" y="265"/>
                    <a:pt x="4215" y="265"/>
                    <a:pt x="4215" y="265"/>
                  </a:cubicBezTo>
                  <a:moveTo>
                    <a:pt x="7355" y="265"/>
                  </a:moveTo>
                  <a:cubicBezTo>
                    <a:pt x="7352" y="265"/>
                    <a:pt x="7349" y="264"/>
                    <a:pt x="7347" y="263"/>
                  </a:cubicBezTo>
                  <a:cubicBezTo>
                    <a:pt x="7340" y="259"/>
                    <a:pt x="7340" y="247"/>
                    <a:pt x="7347" y="244"/>
                  </a:cubicBezTo>
                  <a:cubicBezTo>
                    <a:pt x="7347" y="243"/>
                    <a:pt x="7348" y="243"/>
                    <a:pt x="7348" y="243"/>
                  </a:cubicBezTo>
                  <a:cubicBezTo>
                    <a:pt x="7350" y="242"/>
                    <a:pt x="7352" y="241"/>
                    <a:pt x="7355" y="241"/>
                  </a:cubicBezTo>
                  <a:cubicBezTo>
                    <a:pt x="7355" y="241"/>
                    <a:pt x="7355" y="241"/>
                    <a:pt x="7355" y="241"/>
                  </a:cubicBezTo>
                  <a:cubicBezTo>
                    <a:pt x="7359" y="241"/>
                    <a:pt x="7362" y="243"/>
                    <a:pt x="7364" y="246"/>
                  </a:cubicBezTo>
                  <a:cubicBezTo>
                    <a:pt x="7366" y="248"/>
                    <a:pt x="7367" y="250"/>
                    <a:pt x="7367" y="253"/>
                  </a:cubicBezTo>
                  <a:cubicBezTo>
                    <a:pt x="7367" y="256"/>
                    <a:pt x="7366" y="258"/>
                    <a:pt x="7364" y="260"/>
                  </a:cubicBezTo>
                  <a:cubicBezTo>
                    <a:pt x="7362" y="263"/>
                    <a:pt x="7358" y="265"/>
                    <a:pt x="7355" y="265"/>
                  </a:cubicBezTo>
                  <a:cubicBezTo>
                    <a:pt x="7355" y="265"/>
                    <a:pt x="7355" y="265"/>
                    <a:pt x="7355" y="265"/>
                  </a:cubicBezTo>
                  <a:moveTo>
                    <a:pt x="1702" y="289"/>
                  </a:moveTo>
                  <a:cubicBezTo>
                    <a:pt x="1702" y="289"/>
                    <a:pt x="1702" y="289"/>
                    <a:pt x="1701" y="289"/>
                  </a:cubicBezTo>
                  <a:cubicBezTo>
                    <a:pt x="1697" y="289"/>
                    <a:pt x="1693" y="288"/>
                    <a:pt x="1689" y="286"/>
                  </a:cubicBezTo>
                  <a:cubicBezTo>
                    <a:pt x="1687" y="285"/>
                    <a:pt x="1686" y="283"/>
                    <a:pt x="1684" y="282"/>
                  </a:cubicBezTo>
                  <a:cubicBezTo>
                    <a:pt x="1681" y="279"/>
                    <a:pt x="1679" y="275"/>
                    <a:pt x="1678" y="271"/>
                  </a:cubicBezTo>
                  <a:cubicBezTo>
                    <a:pt x="1677" y="269"/>
                    <a:pt x="1677" y="267"/>
                    <a:pt x="1677" y="265"/>
                  </a:cubicBezTo>
                  <a:cubicBezTo>
                    <a:pt x="1677" y="261"/>
                    <a:pt x="1677" y="258"/>
                    <a:pt x="1679" y="255"/>
                  </a:cubicBezTo>
                  <a:cubicBezTo>
                    <a:pt x="1680" y="252"/>
                    <a:pt x="1682" y="250"/>
                    <a:pt x="1684" y="248"/>
                  </a:cubicBezTo>
                  <a:cubicBezTo>
                    <a:pt x="1686" y="245"/>
                    <a:pt x="1689" y="243"/>
                    <a:pt x="1692" y="243"/>
                  </a:cubicBezTo>
                  <a:cubicBezTo>
                    <a:pt x="1695" y="241"/>
                    <a:pt x="1697" y="240"/>
                    <a:pt x="1700" y="240"/>
                  </a:cubicBezTo>
                  <a:cubicBezTo>
                    <a:pt x="1701" y="240"/>
                    <a:pt x="1701" y="240"/>
                    <a:pt x="1701" y="240"/>
                  </a:cubicBezTo>
                  <a:cubicBezTo>
                    <a:pt x="1706" y="240"/>
                    <a:pt x="1710" y="242"/>
                    <a:pt x="1714" y="244"/>
                  </a:cubicBezTo>
                  <a:cubicBezTo>
                    <a:pt x="1715" y="245"/>
                    <a:pt x="1717" y="246"/>
                    <a:pt x="1718" y="248"/>
                  </a:cubicBezTo>
                  <a:cubicBezTo>
                    <a:pt x="1722" y="251"/>
                    <a:pt x="1724" y="254"/>
                    <a:pt x="1725" y="258"/>
                  </a:cubicBezTo>
                  <a:cubicBezTo>
                    <a:pt x="1725" y="260"/>
                    <a:pt x="1725" y="263"/>
                    <a:pt x="1726" y="265"/>
                  </a:cubicBezTo>
                  <a:cubicBezTo>
                    <a:pt x="1726" y="268"/>
                    <a:pt x="1725" y="271"/>
                    <a:pt x="1724" y="274"/>
                  </a:cubicBezTo>
                  <a:cubicBezTo>
                    <a:pt x="1723" y="277"/>
                    <a:pt x="1721" y="280"/>
                    <a:pt x="1718" y="282"/>
                  </a:cubicBezTo>
                  <a:cubicBezTo>
                    <a:pt x="1716" y="284"/>
                    <a:pt x="1714" y="286"/>
                    <a:pt x="1711" y="287"/>
                  </a:cubicBezTo>
                  <a:cubicBezTo>
                    <a:pt x="1708" y="289"/>
                    <a:pt x="1705" y="289"/>
                    <a:pt x="1702" y="289"/>
                  </a:cubicBezTo>
                  <a:moveTo>
                    <a:pt x="3142" y="289"/>
                  </a:moveTo>
                  <a:cubicBezTo>
                    <a:pt x="3142" y="289"/>
                    <a:pt x="3142" y="289"/>
                    <a:pt x="3142" y="289"/>
                  </a:cubicBezTo>
                  <a:cubicBezTo>
                    <a:pt x="3137" y="289"/>
                    <a:pt x="3133" y="288"/>
                    <a:pt x="3129" y="286"/>
                  </a:cubicBezTo>
                  <a:cubicBezTo>
                    <a:pt x="3128" y="285"/>
                    <a:pt x="3126" y="283"/>
                    <a:pt x="3124" y="282"/>
                  </a:cubicBezTo>
                  <a:cubicBezTo>
                    <a:pt x="3121" y="279"/>
                    <a:pt x="3119" y="275"/>
                    <a:pt x="3118" y="271"/>
                  </a:cubicBezTo>
                  <a:cubicBezTo>
                    <a:pt x="3118" y="269"/>
                    <a:pt x="3118" y="267"/>
                    <a:pt x="3117" y="265"/>
                  </a:cubicBezTo>
                  <a:cubicBezTo>
                    <a:pt x="3117" y="261"/>
                    <a:pt x="3118" y="258"/>
                    <a:pt x="3119" y="255"/>
                  </a:cubicBezTo>
                  <a:cubicBezTo>
                    <a:pt x="3120" y="252"/>
                    <a:pt x="3122" y="250"/>
                    <a:pt x="3124" y="248"/>
                  </a:cubicBezTo>
                  <a:cubicBezTo>
                    <a:pt x="3127" y="245"/>
                    <a:pt x="3129" y="243"/>
                    <a:pt x="3132" y="243"/>
                  </a:cubicBezTo>
                  <a:cubicBezTo>
                    <a:pt x="3135" y="241"/>
                    <a:pt x="3138" y="240"/>
                    <a:pt x="3141" y="240"/>
                  </a:cubicBezTo>
                  <a:cubicBezTo>
                    <a:pt x="3141" y="240"/>
                    <a:pt x="3141" y="240"/>
                    <a:pt x="3142" y="240"/>
                  </a:cubicBezTo>
                  <a:cubicBezTo>
                    <a:pt x="3146" y="240"/>
                    <a:pt x="3150" y="242"/>
                    <a:pt x="3154" y="244"/>
                  </a:cubicBezTo>
                  <a:cubicBezTo>
                    <a:pt x="3156" y="245"/>
                    <a:pt x="3157" y="246"/>
                    <a:pt x="3159" y="248"/>
                  </a:cubicBezTo>
                  <a:cubicBezTo>
                    <a:pt x="3162" y="251"/>
                    <a:pt x="3164" y="254"/>
                    <a:pt x="3165" y="258"/>
                  </a:cubicBezTo>
                  <a:cubicBezTo>
                    <a:pt x="3165" y="260"/>
                    <a:pt x="3166" y="263"/>
                    <a:pt x="3166" y="265"/>
                  </a:cubicBezTo>
                  <a:cubicBezTo>
                    <a:pt x="3166" y="268"/>
                    <a:pt x="3166" y="271"/>
                    <a:pt x="3164" y="274"/>
                  </a:cubicBezTo>
                  <a:cubicBezTo>
                    <a:pt x="3163" y="277"/>
                    <a:pt x="3161" y="280"/>
                    <a:pt x="3159" y="282"/>
                  </a:cubicBezTo>
                  <a:cubicBezTo>
                    <a:pt x="3157" y="284"/>
                    <a:pt x="3154" y="286"/>
                    <a:pt x="3151" y="287"/>
                  </a:cubicBezTo>
                  <a:cubicBezTo>
                    <a:pt x="3148" y="289"/>
                    <a:pt x="3146" y="289"/>
                    <a:pt x="3142" y="289"/>
                  </a:cubicBezTo>
                  <a:moveTo>
                    <a:pt x="6282" y="289"/>
                  </a:moveTo>
                  <a:cubicBezTo>
                    <a:pt x="6281" y="289"/>
                    <a:pt x="6281" y="289"/>
                    <a:pt x="6281" y="289"/>
                  </a:cubicBezTo>
                  <a:cubicBezTo>
                    <a:pt x="6277" y="289"/>
                    <a:pt x="6272" y="288"/>
                    <a:pt x="6269" y="286"/>
                  </a:cubicBezTo>
                  <a:cubicBezTo>
                    <a:pt x="6267" y="285"/>
                    <a:pt x="6265" y="283"/>
                    <a:pt x="6264" y="282"/>
                  </a:cubicBezTo>
                  <a:cubicBezTo>
                    <a:pt x="6261" y="279"/>
                    <a:pt x="6259" y="275"/>
                    <a:pt x="6257" y="271"/>
                  </a:cubicBezTo>
                  <a:cubicBezTo>
                    <a:pt x="6257" y="269"/>
                    <a:pt x="6257" y="267"/>
                    <a:pt x="6257" y="265"/>
                  </a:cubicBezTo>
                  <a:cubicBezTo>
                    <a:pt x="6256" y="261"/>
                    <a:pt x="6257" y="258"/>
                    <a:pt x="6259" y="255"/>
                  </a:cubicBezTo>
                  <a:cubicBezTo>
                    <a:pt x="6260" y="252"/>
                    <a:pt x="6261" y="250"/>
                    <a:pt x="6264" y="248"/>
                  </a:cubicBezTo>
                  <a:cubicBezTo>
                    <a:pt x="6266" y="245"/>
                    <a:pt x="6269" y="243"/>
                    <a:pt x="6272" y="243"/>
                  </a:cubicBezTo>
                  <a:cubicBezTo>
                    <a:pt x="6274" y="241"/>
                    <a:pt x="6277" y="240"/>
                    <a:pt x="6280" y="240"/>
                  </a:cubicBezTo>
                  <a:cubicBezTo>
                    <a:pt x="6280" y="240"/>
                    <a:pt x="6281" y="240"/>
                    <a:pt x="6281" y="240"/>
                  </a:cubicBezTo>
                  <a:cubicBezTo>
                    <a:pt x="6285" y="240"/>
                    <a:pt x="6289" y="242"/>
                    <a:pt x="6293" y="244"/>
                  </a:cubicBezTo>
                  <a:cubicBezTo>
                    <a:pt x="6295" y="245"/>
                    <a:pt x="6297" y="246"/>
                    <a:pt x="6298" y="248"/>
                  </a:cubicBezTo>
                  <a:cubicBezTo>
                    <a:pt x="6301" y="251"/>
                    <a:pt x="6303" y="254"/>
                    <a:pt x="6305" y="258"/>
                  </a:cubicBezTo>
                  <a:cubicBezTo>
                    <a:pt x="6305" y="260"/>
                    <a:pt x="6305" y="263"/>
                    <a:pt x="6305" y="265"/>
                  </a:cubicBezTo>
                  <a:cubicBezTo>
                    <a:pt x="6306" y="268"/>
                    <a:pt x="6305" y="271"/>
                    <a:pt x="6303" y="274"/>
                  </a:cubicBezTo>
                  <a:cubicBezTo>
                    <a:pt x="6302" y="277"/>
                    <a:pt x="6301" y="280"/>
                    <a:pt x="6298" y="282"/>
                  </a:cubicBezTo>
                  <a:cubicBezTo>
                    <a:pt x="6296" y="284"/>
                    <a:pt x="6293" y="286"/>
                    <a:pt x="6290" y="287"/>
                  </a:cubicBezTo>
                  <a:cubicBezTo>
                    <a:pt x="6288" y="289"/>
                    <a:pt x="6285" y="289"/>
                    <a:pt x="6282" y="289"/>
                  </a:cubicBezTo>
                  <a:moveTo>
                    <a:pt x="5067" y="242"/>
                  </a:moveTo>
                  <a:cubicBezTo>
                    <a:pt x="5069" y="242"/>
                    <a:pt x="5070" y="241"/>
                    <a:pt x="5071" y="241"/>
                  </a:cubicBezTo>
                  <a:cubicBezTo>
                    <a:pt x="5073" y="241"/>
                    <a:pt x="5075" y="240"/>
                    <a:pt x="5077" y="240"/>
                  </a:cubicBezTo>
                  <a:cubicBezTo>
                    <a:pt x="5085" y="240"/>
                    <a:pt x="5093" y="245"/>
                    <a:pt x="5097" y="253"/>
                  </a:cubicBezTo>
                  <a:cubicBezTo>
                    <a:pt x="5101" y="263"/>
                    <a:pt x="5097" y="275"/>
                    <a:pt x="5088" y="280"/>
                  </a:cubicBezTo>
                  <a:cubicBezTo>
                    <a:pt x="5086" y="281"/>
                    <a:pt x="5085" y="282"/>
                    <a:pt x="5083" y="283"/>
                  </a:cubicBezTo>
                  <a:cubicBezTo>
                    <a:pt x="5078" y="289"/>
                    <a:pt x="5071" y="292"/>
                    <a:pt x="5063" y="292"/>
                  </a:cubicBezTo>
                  <a:cubicBezTo>
                    <a:pt x="5062" y="292"/>
                    <a:pt x="5061" y="292"/>
                    <a:pt x="5060" y="292"/>
                  </a:cubicBezTo>
                  <a:cubicBezTo>
                    <a:pt x="5051" y="291"/>
                    <a:pt x="5044" y="285"/>
                    <a:pt x="5040" y="277"/>
                  </a:cubicBezTo>
                  <a:cubicBezTo>
                    <a:pt x="5036" y="268"/>
                    <a:pt x="5038" y="257"/>
                    <a:pt x="5045" y="249"/>
                  </a:cubicBezTo>
                  <a:cubicBezTo>
                    <a:pt x="5050" y="245"/>
                    <a:pt x="5057" y="242"/>
                    <a:pt x="5064" y="242"/>
                  </a:cubicBezTo>
                  <a:cubicBezTo>
                    <a:pt x="5065" y="242"/>
                    <a:pt x="5066" y="242"/>
                    <a:pt x="5067" y="242"/>
                  </a:cubicBezTo>
                  <a:moveTo>
                    <a:pt x="8206" y="242"/>
                  </a:moveTo>
                  <a:cubicBezTo>
                    <a:pt x="8208" y="242"/>
                    <a:pt x="8209" y="241"/>
                    <a:pt x="8211" y="241"/>
                  </a:cubicBezTo>
                  <a:cubicBezTo>
                    <a:pt x="8213" y="241"/>
                    <a:pt x="8214" y="240"/>
                    <a:pt x="8216" y="240"/>
                  </a:cubicBezTo>
                  <a:cubicBezTo>
                    <a:pt x="8225" y="240"/>
                    <a:pt x="8233" y="245"/>
                    <a:pt x="8236" y="253"/>
                  </a:cubicBezTo>
                  <a:cubicBezTo>
                    <a:pt x="8240" y="263"/>
                    <a:pt x="8237" y="275"/>
                    <a:pt x="8227" y="280"/>
                  </a:cubicBezTo>
                  <a:cubicBezTo>
                    <a:pt x="8226" y="281"/>
                    <a:pt x="8224" y="282"/>
                    <a:pt x="8223" y="283"/>
                  </a:cubicBezTo>
                  <a:cubicBezTo>
                    <a:pt x="8218" y="289"/>
                    <a:pt x="8210" y="292"/>
                    <a:pt x="8203" y="292"/>
                  </a:cubicBezTo>
                  <a:cubicBezTo>
                    <a:pt x="8202" y="292"/>
                    <a:pt x="8201" y="292"/>
                    <a:pt x="8199" y="292"/>
                  </a:cubicBezTo>
                  <a:cubicBezTo>
                    <a:pt x="8190" y="291"/>
                    <a:pt x="8183" y="285"/>
                    <a:pt x="8180" y="277"/>
                  </a:cubicBezTo>
                  <a:cubicBezTo>
                    <a:pt x="8176" y="268"/>
                    <a:pt x="8178" y="257"/>
                    <a:pt x="8185" y="249"/>
                  </a:cubicBezTo>
                  <a:cubicBezTo>
                    <a:pt x="8190" y="245"/>
                    <a:pt x="8196" y="242"/>
                    <a:pt x="8203" y="242"/>
                  </a:cubicBezTo>
                  <a:cubicBezTo>
                    <a:pt x="8204" y="242"/>
                    <a:pt x="8205" y="242"/>
                    <a:pt x="8206" y="242"/>
                  </a:cubicBezTo>
                  <a:moveTo>
                    <a:pt x="1013" y="287"/>
                  </a:moveTo>
                  <a:cubicBezTo>
                    <a:pt x="977" y="287"/>
                    <a:pt x="977" y="231"/>
                    <a:pt x="1013" y="231"/>
                  </a:cubicBezTo>
                  <a:cubicBezTo>
                    <a:pt x="1050" y="231"/>
                    <a:pt x="1050" y="287"/>
                    <a:pt x="1013" y="287"/>
                  </a:cubicBezTo>
                  <a:moveTo>
                    <a:pt x="5593" y="287"/>
                  </a:moveTo>
                  <a:cubicBezTo>
                    <a:pt x="5557" y="287"/>
                    <a:pt x="5557" y="231"/>
                    <a:pt x="5593" y="231"/>
                  </a:cubicBezTo>
                  <a:cubicBezTo>
                    <a:pt x="5630" y="231"/>
                    <a:pt x="5630" y="287"/>
                    <a:pt x="5593" y="287"/>
                  </a:cubicBezTo>
                  <a:moveTo>
                    <a:pt x="1114" y="251"/>
                  </a:moveTo>
                  <a:cubicBezTo>
                    <a:pt x="1111" y="251"/>
                    <a:pt x="1109" y="250"/>
                    <a:pt x="1107" y="249"/>
                  </a:cubicBezTo>
                  <a:cubicBezTo>
                    <a:pt x="1105" y="249"/>
                    <a:pt x="1104" y="248"/>
                    <a:pt x="1103" y="247"/>
                  </a:cubicBezTo>
                  <a:cubicBezTo>
                    <a:pt x="1101" y="246"/>
                    <a:pt x="1099" y="244"/>
                    <a:pt x="1098" y="242"/>
                  </a:cubicBezTo>
                  <a:cubicBezTo>
                    <a:pt x="1097" y="240"/>
                    <a:pt x="1097" y="239"/>
                    <a:pt x="1096" y="237"/>
                  </a:cubicBezTo>
                  <a:cubicBezTo>
                    <a:pt x="1096" y="232"/>
                    <a:pt x="1096" y="232"/>
                    <a:pt x="1096" y="232"/>
                  </a:cubicBezTo>
                  <a:cubicBezTo>
                    <a:pt x="1095" y="230"/>
                    <a:pt x="1096" y="227"/>
                    <a:pt x="1097" y="225"/>
                  </a:cubicBezTo>
                  <a:cubicBezTo>
                    <a:pt x="1098" y="224"/>
                    <a:pt x="1098" y="222"/>
                    <a:pt x="1100" y="221"/>
                  </a:cubicBezTo>
                  <a:cubicBezTo>
                    <a:pt x="1101" y="219"/>
                    <a:pt x="1103" y="218"/>
                    <a:pt x="1105" y="216"/>
                  </a:cubicBezTo>
                  <a:cubicBezTo>
                    <a:pt x="1106" y="216"/>
                    <a:pt x="1108" y="215"/>
                    <a:pt x="1109" y="214"/>
                  </a:cubicBezTo>
                  <a:cubicBezTo>
                    <a:pt x="1114" y="214"/>
                    <a:pt x="1114" y="214"/>
                    <a:pt x="1114" y="214"/>
                  </a:cubicBezTo>
                  <a:cubicBezTo>
                    <a:pt x="1114" y="214"/>
                    <a:pt x="1115" y="214"/>
                    <a:pt x="1115" y="214"/>
                  </a:cubicBezTo>
                  <a:cubicBezTo>
                    <a:pt x="1117" y="214"/>
                    <a:pt x="1119" y="214"/>
                    <a:pt x="1121" y="215"/>
                  </a:cubicBezTo>
                  <a:cubicBezTo>
                    <a:pt x="1123" y="216"/>
                    <a:pt x="1124" y="217"/>
                    <a:pt x="1125" y="218"/>
                  </a:cubicBezTo>
                  <a:cubicBezTo>
                    <a:pt x="1126" y="218"/>
                    <a:pt x="1126" y="218"/>
                    <a:pt x="1126" y="218"/>
                  </a:cubicBezTo>
                  <a:cubicBezTo>
                    <a:pt x="1127" y="218"/>
                    <a:pt x="1128" y="219"/>
                    <a:pt x="1129" y="220"/>
                  </a:cubicBezTo>
                  <a:cubicBezTo>
                    <a:pt x="1131" y="221"/>
                    <a:pt x="1132" y="223"/>
                    <a:pt x="1133" y="224"/>
                  </a:cubicBezTo>
                  <a:cubicBezTo>
                    <a:pt x="1134" y="227"/>
                    <a:pt x="1135" y="230"/>
                    <a:pt x="1135" y="232"/>
                  </a:cubicBezTo>
                  <a:cubicBezTo>
                    <a:pt x="1135" y="235"/>
                    <a:pt x="1135" y="237"/>
                    <a:pt x="1134" y="238"/>
                  </a:cubicBezTo>
                  <a:cubicBezTo>
                    <a:pt x="1134" y="240"/>
                    <a:pt x="1133" y="241"/>
                    <a:pt x="1132" y="242"/>
                  </a:cubicBezTo>
                  <a:cubicBezTo>
                    <a:pt x="1131" y="244"/>
                    <a:pt x="1129" y="245"/>
                    <a:pt x="1127" y="246"/>
                  </a:cubicBezTo>
                  <a:cubicBezTo>
                    <a:pt x="1127" y="246"/>
                    <a:pt x="1126" y="246"/>
                    <a:pt x="1126" y="247"/>
                  </a:cubicBezTo>
                  <a:cubicBezTo>
                    <a:pt x="1125" y="247"/>
                    <a:pt x="1124" y="248"/>
                    <a:pt x="1123" y="248"/>
                  </a:cubicBezTo>
                  <a:cubicBezTo>
                    <a:pt x="1122" y="249"/>
                    <a:pt x="1121" y="250"/>
                    <a:pt x="1119" y="250"/>
                  </a:cubicBezTo>
                  <a:cubicBezTo>
                    <a:pt x="1117" y="251"/>
                    <a:pt x="1116" y="251"/>
                    <a:pt x="1114" y="251"/>
                  </a:cubicBezTo>
                  <a:cubicBezTo>
                    <a:pt x="1114" y="251"/>
                    <a:pt x="1114" y="251"/>
                    <a:pt x="1114" y="251"/>
                  </a:cubicBezTo>
                  <a:moveTo>
                    <a:pt x="5693" y="251"/>
                  </a:moveTo>
                  <a:cubicBezTo>
                    <a:pt x="5691" y="251"/>
                    <a:pt x="5689" y="250"/>
                    <a:pt x="5687" y="249"/>
                  </a:cubicBezTo>
                  <a:cubicBezTo>
                    <a:pt x="5685" y="249"/>
                    <a:pt x="5684" y="248"/>
                    <a:pt x="5683" y="247"/>
                  </a:cubicBezTo>
                  <a:cubicBezTo>
                    <a:pt x="5681" y="246"/>
                    <a:pt x="5679" y="244"/>
                    <a:pt x="5678" y="242"/>
                  </a:cubicBezTo>
                  <a:cubicBezTo>
                    <a:pt x="5677" y="240"/>
                    <a:pt x="5677" y="239"/>
                    <a:pt x="5676" y="237"/>
                  </a:cubicBezTo>
                  <a:cubicBezTo>
                    <a:pt x="5675" y="232"/>
                    <a:pt x="5675" y="232"/>
                    <a:pt x="5675" y="232"/>
                  </a:cubicBezTo>
                  <a:cubicBezTo>
                    <a:pt x="5675" y="230"/>
                    <a:pt x="5676" y="227"/>
                    <a:pt x="5677" y="225"/>
                  </a:cubicBezTo>
                  <a:cubicBezTo>
                    <a:pt x="5677" y="224"/>
                    <a:pt x="5678" y="222"/>
                    <a:pt x="5679" y="221"/>
                  </a:cubicBezTo>
                  <a:cubicBezTo>
                    <a:pt x="5681" y="219"/>
                    <a:pt x="5682" y="218"/>
                    <a:pt x="5685" y="216"/>
                  </a:cubicBezTo>
                  <a:cubicBezTo>
                    <a:pt x="5686" y="216"/>
                    <a:pt x="5687" y="215"/>
                    <a:pt x="5689" y="214"/>
                  </a:cubicBezTo>
                  <a:cubicBezTo>
                    <a:pt x="5694" y="214"/>
                    <a:pt x="5694" y="214"/>
                    <a:pt x="5694" y="214"/>
                  </a:cubicBezTo>
                  <a:cubicBezTo>
                    <a:pt x="5694" y="214"/>
                    <a:pt x="5694" y="214"/>
                    <a:pt x="5694" y="214"/>
                  </a:cubicBezTo>
                  <a:cubicBezTo>
                    <a:pt x="5697" y="214"/>
                    <a:pt x="5699" y="214"/>
                    <a:pt x="5701" y="215"/>
                  </a:cubicBezTo>
                  <a:cubicBezTo>
                    <a:pt x="5703" y="216"/>
                    <a:pt x="5704" y="217"/>
                    <a:pt x="5705" y="218"/>
                  </a:cubicBezTo>
                  <a:cubicBezTo>
                    <a:pt x="5705" y="218"/>
                    <a:pt x="5705" y="218"/>
                    <a:pt x="5705" y="218"/>
                  </a:cubicBezTo>
                  <a:cubicBezTo>
                    <a:pt x="5707" y="218"/>
                    <a:pt x="5708" y="219"/>
                    <a:pt x="5709" y="220"/>
                  </a:cubicBezTo>
                  <a:cubicBezTo>
                    <a:pt x="5711" y="221"/>
                    <a:pt x="5712" y="223"/>
                    <a:pt x="5713" y="224"/>
                  </a:cubicBezTo>
                  <a:cubicBezTo>
                    <a:pt x="5714" y="227"/>
                    <a:pt x="5715" y="230"/>
                    <a:pt x="5715" y="232"/>
                  </a:cubicBezTo>
                  <a:cubicBezTo>
                    <a:pt x="5715" y="235"/>
                    <a:pt x="5715" y="237"/>
                    <a:pt x="5714" y="238"/>
                  </a:cubicBezTo>
                  <a:cubicBezTo>
                    <a:pt x="5713" y="240"/>
                    <a:pt x="5713" y="241"/>
                    <a:pt x="5712" y="242"/>
                  </a:cubicBezTo>
                  <a:cubicBezTo>
                    <a:pt x="5711" y="244"/>
                    <a:pt x="5709" y="245"/>
                    <a:pt x="5707" y="246"/>
                  </a:cubicBezTo>
                  <a:cubicBezTo>
                    <a:pt x="5707" y="246"/>
                    <a:pt x="5706" y="246"/>
                    <a:pt x="5706" y="247"/>
                  </a:cubicBezTo>
                  <a:cubicBezTo>
                    <a:pt x="5705" y="247"/>
                    <a:pt x="5704" y="248"/>
                    <a:pt x="5703" y="248"/>
                  </a:cubicBezTo>
                  <a:cubicBezTo>
                    <a:pt x="5702" y="249"/>
                    <a:pt x="5700" y="250"/>
                    <a:pt x="5699" y="250"/>
                  </a:cubicBezTo>
                  <a:cubicBezTo>
                    <a:pt x="5697" y="251"/>
                    <a:pt x="5696" y="251"/>
                    <a:pt x="5694" y="251"/>
                  </a:cubicBezTo>
                  <a:cubicBezTo>
                    <a:pt x="5694" y="251"/>
                    <a:pt x="5693" y="251"/>
                    <a:pt x="5693" y="251"/>
                  </a:cubicBezTo>
                  <a:moveTo>
                    <a:pt x="4876" y="268"/>
                  </a:moveTo>
                  <a:cubicBezTo>
                    <a:pt x="4871" y="268"/>
                    <a:pt x="4866" y="267"/>
                    <a:pt x="4862" y="264"/>
                  </a:cubicBezTo>
                  <a:cubicBezTo>
                    <a:pt x="4861" y="264"/>
                    <a:pt x="4860" y="264"/>
                    <a:pt x="4860" y="263"/>
                  </a:cubicBezTo>
                  <a:cubicBezTo>
                    <a:pt x="4855" y="261"/>
                    <a:pt x="4852" y="258"/>
                    <a:pt x="4850" y="254"/>
                  </a:cubicBezTo>
                  <a:cubicBezTo>
                    <a:pt x="4849" y="251"/>
                    <a:pt x="4848" y="249"/>
                    <a:pt x="4847" y="247"/>
                  </a:cubicBezTo>
                  <a:cubicBezTo>
                    <a:pt x="4846" y="243"/>
                    <a:pt x="4846" y="240"/>
                    <a:pt x="4846" y="236"/>
                  </a:cubicBezTo>
                  <a:cubicBezTo>
                    <a:pt x="4846" y="234"/>
                    <a:pt x="4847" y="231"/>
                    <a:pt x="4848" y="229"/>
                  </a:cubicBezTo>
                  <a:cubicBezTo>
                    <a:pt x="4849" y="226"/>
                    <a:pt x="4851" y="223"/>
                    <a:pt x="4854" y="220"/>
                  </a:cubicBezTo>
                  <a:cubicBezTo>
                    <a:pt x="4856" y="219"/>
                    <a:pt x="4858" y="217"/>
                    <a:pt x="4860" y="216"/>
                  </a:cubicBezTo>
                  <a:cubicBezTo>
                    <a:pt x="4863" y="214"/>
                    <a:pt x="4866" y="213"/>
                    <a:pt x="4870" y="213"/>
                  </a:cubicBezTo>
                  <a:cubicBezTo>
                    <a:pt x="4871" y="212"/>
                    <a:pt x="4873" y="212"/>
                    <a:pt x="4874" y="212"/>
                  </a:cubicBezTo>
                  <a:cubicBezTo>
                    <a:pt x="4876" y="212"/>
                    <a:pt x="4879" y="213"/>
                    <a:pt x="4881" y="213"/>
                  </a:cubicBezTo>
                  <a:cubicBezTo>
                    <a:pt x="4882" y="214"/>
                    <a:pt x="4882" y="214"/>
                    <a:pt x="4883" y="214"/>
                  </a:cubicBezTo>
                  <a:cubicBezTo>
                    <a:pt x="4888" y="215"/>
                    <a:pt x="4892" y="218"/>
                    <a:pt x="4895" y="221"/>
                  </a:cubicBezTo>
                  <a:cubicBezTo>
                    <a:pt x="4898" y="224"/>
                    <a:pt x="4900" y="227"/>
                    <a:pt x="4901" y="230"/>
                  </a:cubicBezTo>
                  <a:cubicBezTo>
                    <a:pt x="4903" y="233"/>
                    <a:pt x="4904" y="237"/>
                    <a:pt x="4903" y="241"/>
                  </a:cubicBezTo>
                  <a:cubicBezTo>
                    <a:pt x="4904" y="244"/>
                    <a:pt x="4903" y="248"/>
                    <a:pt x="4901" y="251"/>
                  </a:cubicBezTo>
                  <a:cubicBezTo>
                    <a:pt x="4900" y="255"/>
                    <a:pt x="4898" y="258"/>
                    <a:pt x="4895" y="260"/>
                  </a:cubicBezTo>
                  <a:cubicBezTo>
                    <a:pt x="4892" y="264"/>
                    <a:pt x="4888" y="266"/>
                    <a:pt x="4883" y="267"/>
                  </a:cubicBezTo>
                  <a:cubicBezTo>
                    <a:pt x="4881" y="268"/>
                    <a:pt x="4878" y="268"/>
                    <a:pt x="4876" y="268"/>
                  </a:cubicBezTo>
                  <a:moveTo>
                    <a:pt x="8015" y="268"/>
                  </a:moveTo>
                  <a:cubicBezTo>
                    <a:pt x="8010" y="268"/>
                    <a:pt x="8006" y="267"/>
                    <a:pt x="8001" y="264"/>
                  </a:cubicBezTo>
                  <a:cubicBezTo>
                    <a:pt x="8000" y="264"/>
                    <a:pt x="8000" y="264"/>
                    <a:pt x="7999" y="263"/>
                  </a:cubicBezTo>
                  <a:cubicBezTo>
                    <a:pt x="7995" y="261"/>
                    <a:pt x="7991" y="258"/>
                    <a:pt x="7989" y="254"/>
                  </a:cubicBezTo>
                  <a:cubicBezTo>
                    <a:pt x="7988" y="251"/>
                    <a:pt x="7987" y="249"/>
                    <a:pt x="7986" y="247"/>
                  </a:cubicBezTo>
                  <a:cubicBezTo>
                    <a:pt x="7985" y="243"/>
                    <a:pt x="7985" y="240"/>
                    <a:pt x="7986" y="236"/>
                  </a:cubicBezTo>
                  <a:cubicBezTo>
                    <a:pt x="7986" y="234"/>
                    <a:pt x="7986" y="231"/>
                    <a:pt x="7988" y="229"/>
                  </a:cubicBezTo>
                  <a:cubicBezTo>
                    <a:pt x="7989" y="226"/>
                    <a:pt x="7991" y="223"/>
                    <a:pt x="7993" y="220"/>
                  </a:cubicBezTo>
                  <a:cubicBezTo>
                    <a:pt x="7995" y="219"/>
                    <a:pt x="7997" y="217"/>
                    <a:pt x="7999" y="216"/>
                  </a:cubicBezTo>
                  <a:cubicBezTo>
                    <a:pt x="8002" y="214"/>
                    <a:pt x="8005" y="213"/>
                    <a:pt x="8009" y="213"/>
                  </a:cubicBezTo>
                  <a:cubicBezTo>
                    <a:pt x="8011" y="212"/>
                    <a:pt x="8012" y="212"/>
                    <a:pt x="8014" y="212"/>
                  </a:cubicBezTo>
                  <a:cubicBezTo>
                    <a:pt x="8016" y="212"/>
                    <a:pt x="8018" y="213"/>
                    <a:pt x="8020" y="213"/>
                  </a:cubicBezTo>
                  <a:cubicBezTo>
                    <a:pt x="8021" y="214"/>
                    <a:pt x="8022" y="214"/>
                    <a:pt x="8023" y="214"/>
                  </a:cubicBezTo>
                  <a:cubicBezTo>
                    <a:pt x="8027" y="215"/>
                    <a:pt x="8031" y="218"/>
                    <a:pt x="8035" y="221"/>
                  </a:cubicBezTo>
                  <a:cubicBezTo>
                    <a:pt x="8037" y="224"/>
                    <a:pt x="8039" y="227"/>
                    <a:pt x="8040" y="230"/>
                  </a:cubicBezTo>
                  <a:cubicBezTo>
                    <a:pt x="8042" y="233"/>
                    <a:pt x="8043" y="237"/>
                    <a:pt x="8043" y="241"/>
                  </a:cubicBezTo>
                  <a:cubicBezTo>
                    <a:pt x="8043" y="244"/>
                    <a:pt x="8042" y="248"/>
                    <a:pt x="8040" y="251"/>
                  </a:cubicBezTo>
                  <a:cubicBezTo>
                    <a:pt x="8039" y="255"/>
                    <a:pt x="8037" y="258"/>
                    <a:pt x="8035" y="260"/>
                  </a:cubicBezTo>
                  <a:cubicBezTo>
                    <a:pt x="8031" y="264"/>
                    <a:pt x="8027" y="266"/>
                    <a:pt x="8023" y="267"/>
                  </a:cubicBezTo>
                  <a:cubicBezTo>
                    <a:pt x="8020" y="268"/>
                    <a:pt x="8018" y="268"/>
                    <a:pt x="8015" y="268"/>
                  </a:cubicBezTo>
                  <a:moveTo>
                    <a:pt x="2266" y="247"/>
                  </a:moveTo>
                  <a:cubicBezTo>
                    <a:pt x="2263" y="247"/>
                    <a:pt x="2260" y="246"/>
                    <a:pt x="2257" y="244"/>
                  </a:cubicBezTo>
                  <a:cubicBezTo>
                    <a:pt x="2256" y="243"/>
                    <a:pt x="2255" y="242"/>
                    <a:pt x="2254" y="241"/>
                  </a:cubicBezTo>
                  <a:cubicBezTo>
                    <a:pt x="2251" y="239"/>
                    <a:pt x="2250" y="237"/>
                    <a:pt x="2249" y="233"/>
                  </a:cubicBezTo>
                  <a:cubicBezTo>
                    <a:pt x="2249" y="232"/>
                    <a:pt x="2249" y="230"/>
                    <a:pt x="2248" y="229"/>
                  </a:cubicBezTo>
                  <a:cubicBezTo>
                    <a:pt x="2248" y="226"/>
                    <a:pt x="2249" y="224"/>
                    <a:pt x="2250" y="222"/>
                  </a:cubicBezTo>
                  <a:cubicBezTo>
                    <a:pt x="2251" y="220"/>
                    <a:pt x="2252" y="218"/>
                    <a:pt x="2254" y="216"/>
                  </a:cubicBezTo>
                  <a:cubicBezTo>
                    <a:pt x="2255" y="214"/>
                    <a:pt x="2257" y="213"/>
                    <a:pt x="2259" y="212"/>
                  </a:cubicBezTo>
                  <a:cubicBezTo>
                    <a:pt x="2261" y="211"/>
                    <a:pt x="2264" y="211"/>
                    <a:pt x="2266" y="211"/>
                  </a:cubicBezTo>
                  <a:cubicBezTo>
                    <a:pt x="2266" y="211"/>
                    <a:pt x="2266" y="211"/>
                    <a:pt x="2266" y="211"/>
                  </a:cubicBezTo>
                  <a:cubicBezTo>
                    <a:pt x="2267" y="211"/>
                    <a:pt x="2268" y="211"/>
                    <a:pt x="2269" y="211"/>
                  </a:cubicBezTo>
                  <a:cubicBezTo>
                    <a:pt x="2271" y="211"/>
                    <a:pt x="2272" y="211"/>
                    <a:pt x="2273" y="212"/>
                  </a:cubicBezTo>
                  <a:cubicBezTo>
                    <a:pt x="2275" y="213"/>
                    <a:pt x="2276" y="213"/>
                    <a:pt x="2277" y="215"/>
                  </a:cubicBezTo>
                  <a:cubicBezTo>
                    <a:pt x="2279" y="215"/>
                    <a:pt x="2280" y="216"/>
                    <a:pt x="2281" y="218"/>
                  </a:cubicBezTo>
                  <a:cubicBezTo>
                    <a:pt x="2281" y="219"/>
                    <a:pt x="2282" y="219"/>
                    <a:pt x="2282" y="220"/>
                  </a:cubicBezTo>
                  <a:cubicBezTo>
                    <a:pt x="2284" y="223"/>
                    <a:pt x="2285" y="226"/>
                    <a:pt x="2285" y="229"/>
                  </a:cubicBezTo>
                  <a:cubicBezTo>
                    <a:pt x="2285" y="232"/>
                    <a:pt x="2284" y="235"/>
                    <a:pt x="2282" y="237"/>
                  </a:cubicBezTo>
                  <a:cubicBezTo>
                    <a:pt x="2282" y="238"/>
                    <a:pt x="2281" y="239"/>
                    <a:pt x="2281" y="240"/>
                  </a:cubicBezTo>
                  <a:cubicBezTo>
                    <a:pt x="2279" y="242"/>
                    <a:pt x="2278" y="243"/>
                    <a:pt x="2276" y="244"/>
                  </a:cubicBezTo>
                  <a:cubicBezTo>
                    <a:pt x="2274" y="245"/>
                    <a:pt x="2273" y="245"/>
                    <a:pt x="2271" y="246"/>
                  </a:cubicBezTo>
                  <a:cubicBezTo>
                    <a:pt x="2270" y="246"/>
                    <a:pt x="2268" y="246"/>
                    <a:pt x="2267" y="247"/>
                  </a:cubicBezTo>
                  <a:cubicBezTo>
                    <a:pt x="2266" y="247"/>
                    <a:pt x="2266" y="247"/>
                    <a:pt x="2266" y="247"/>
                  </a:cubicBezTo>
                  <a:moveTo>
                    <a:pt x="4493" y="232"/>
                  </a:moveTo>
                  <a:cubicBezTo>
                    <a:pt x="4479" y="232"/>
                    <a:pt x="4479" y="209"/>
                    <a:pt x="4493" y="209"/>
                  </a:cubicBezTo>
                  <a:cubicBezTo>
                    <a:pt x="4508" y="209"/>
                    <a:pt x="4508" y="232"/>
                    <a:pt x="4493" y="232"/>
                  </a:cubicBezTo>
                  <a:moveTo>
                    <a:pt x="7632" y="232"/>
                  </a:moveTo>
                  <a:cubicBezTo>
                    <a:pt x="7618" y="232"/>
                    <a:pt x="7618" y="209"/>
                    <a:pt x="7632" y="209"/>
                  </a:cubicBezTo>
                  <a:cubicBezTo>
                    <a:pt x="7647" y="209"/>
                    <a:pt x="7647" y="232"/>
                    <a:pt x="7632" y="232"/>
                  </a:cubicBezTo>
                  <a:moveTo>
                    <a:pt x="5376" y="255"/>
                  </a:moveTo>
                  <a:cubicBezTo>
                    <a:pt x="5369" y="255"/>
                    <a:pt x="5364" y="252"/>
                    <a:pt x="5359" y="248"/>
                  </a:cubicBezTo>
                  <a:cubicBezTo>
                    <a:pt x="5354" y="243"/>
                    <a:pt x="5352" y="237"/>
                    <a:pt x="5352" y="231"/>
                  </a:cubicBezTo>
                  <a:cubicBezTo>
                    <a:pt x="5352" y="225"/>
                    <a:pt x="5355" y="218"/>
                    <a:pt x="5359" y="214"/>
                  </a:cubicBezTo>
                  <a:cubicBezTo>
                    <a:pt x="5363" y="210"/>
                    <a:pt x="5370" y="207"/>
                    <a:pt x="5376" y="207"/>
                  </a:cubicBezTo>
                  <a:cubicBezTo>
                    <a:pt x="5382" y="207"/>
                    <a:pt x="5388" y="210"/>
                    <a:pt x="5393" y="214"/>
                  </a:cubicBezTo>
                  <a:cubicBezTo>
                    <a:pt x="5397" y="218"/>
                    <a:pt x="5399" y="225"/>
                    <a:pt x="5400" y="231"/>
                  </a:cubicBezTo>
                  <a:cubicBezTo>
                    <a:pt x="5400" y="237"/>
                    <a:pt x="5397" y="244"/>
                    <a:pt x="5393" y="248"/>
                  </a:cubicBezTo>
                  <a:cubicBezTo>
                    <a:pt x="5388" y="252"/>
                    <a:pt x="5382" y="255"/>
                    <a:pt x="5376" y="255"/>
                  </a:cubicBezTo>
                  <a:moveTo>
                    <a:pt x="8515" y="255"/>
                  </a:moveTo>
                  <a:cubicBezTo>
                    <a:pt x="8509" y="255"/>
                    <a:pt x="8503" y="252"/>
                    <a:pt x="8498" y="248"/>
                  </a:cubicBezTo>
                  <a:cubicBezTo>
                    <a:pt x="8494" y="243"/>
                    <a:pt x="8492" y="237"/>
                    <a:pt x="8491" y="231"/>
                  </a:cubicBezTo>
                  <a:cubicBezTo>
                    <a:pt x="8491" y="225"/>
                    <a:pt x="8494" y="218"/>
                    <a:pt x="8498" y="214"/>
                  </a:cubicBezTo>
                  <a:cubicBezTo>
                    <a:pt x="8503" y="210"/>
                    <a:pt x="8509" y="207"/>
                    <a:pt x="8515" y="207"/>
                  </a:cubicBezTo>
                  <a:cubicBezTo>
                    <a:pt x="8522" y="207"/>
                    <a:pt x="8527" y="210"/>
                    <a:pt x="8532" y="214"/>
                  </a:cubicBezTo>
                  <a:cubicBezTo>
                    <a:pt x="8537" y="218"/>
                    <a:pt x="8539" y="225"/>
                    <a:pt x="8539" y="231"/>
                  </a:cubicBezTo>
                  <a:cubicBezTo>
                    <a:pt x="8539" y="237"/>
                    <a:pt x="8536" y="244"/>
                    <a:pt x="8532" y="248"/>
                  </a:cubicBezTo>
                  <a:cubicBezTo>
                    <a:pt x="8528" y="252"/>
                    <a:pt x="8521" y="255"/>
                    <a:pt x="8515" y="255"/>
                  </a:cubicBezTo>
                  <a:moveTo>
                    <a:pt x="4407" y="231"/>
                  </a:moveTo>
                  <a:cubicBezTo>
                    <a:pt x="4405" y="231"/>
                    <a:pt x="4402" y="231"/>
                    <a:pt x="4400" y="230"/>
                  </a:cubicBezTo>
                  <a:cubicBezTo>
                    <a:pt x="4395" y="229"/>
                    <a:pt x="4390" y="225"/>
                    <a:pt x="4388" y="221"/>
                  </a:cubicBezTo>
                  <a:cubicBezTo>
                    <a:pt x="4387" y="218"/>
                    <a:pt x="4386" y="215"/>
                    <a:pt x="4386" y="212"/>
                  </a:cubicBezTo>
                  <a:cubicBezTo>
                    <a:pt x="4385" y="208"/>
                    <a:pt x="4387" y="203"/>
                    <a:pt x="4390" y="200"/>
                  </a:cubicBezTo>
                  <a:cubicBezTo>
                    <a:pt x="4391" y="198"/>
                    <a:pt x="4393" y="196"/>
                    <a:pt x="4395" y="195"/>
                  </a:cubicBezTo>
                  <a:cubicBezTo>
                    <a:pt x="4397" y="195"/>
                    <a:pt x="4398" y="194"/>
                    <a:pt x="4400" y="193"/>
                  </a:cubicBezTo>
                  <a:cubicBezTo>
                    <a:pt x="4402" y="193"/>
                    <a:pt x="4405" y="192"/>
                    <a:pt x="4408" y="192"/>
                  </a:cubicBezTo>
                  <a:cubicBezTo>
                    <a:pt x="4408" y="192"/>
                    <a:pt x="4409" y="192"/>
                    <a:pt x="4410" y="193"/>
                  </a:cubicBezTo>
                  <a:cubicBezTo>
                    <a:pt x="4412" y="193"/>
                    <a:pt x="4414" y="193"/>
                    <a:pt x="4416" y="194"/>
                  </a:cubicBezTo>
                  <a:cubicBezTo>
                    <a:pt x="4424" y="197"/>
                    <a:pt x="4430" y="203"/>
                    <a:pt x="4430" y="212"/>
                  </a:cubicBezTo>
                  <a:cubicBezTo>
                    <a:pt x="4430" y="216"/>
                    <a:pt x="4429" y="220"/>
                    <a:pt x="4426" y="223"/>
                  </a:cubicBezTo>
                  <a:cubicBezTo>
                    <a:pt x="4423" y="226"/>
                    <a:pt x="4420" y="228"/>
                    <a:pt x="4416" y="230"/>
                  </a:cubicBezTo>
                  <a:cubicBezTo>
                    <a:pt x="4413" y="231"/>
                    <a:pt x="4410" y="231"/>
                    <a:pt x="4407" y="231"/>
                  </a:cubicBezTo>
                  <a:moveTo>
                    <a:pt x="7547" y="231"/>
                  </a:moveTo>
                  <a:cubicBezTo>
                    <a:pt x="7544" y="231"/>
                    <a:pt x="7542" y="231"/>
                    <a:pt x="7539" y="230"/>
                  </a:cubicBezTo>
                  <a:cubicBezTo>
                    <a:pt x="7535" y="229"/>
                    <a:pt x="7530" y="225"/>
                    <a:pt x="7528" y="221"/>
                  </a:cubicBezTo>
                  <a:cubicBezTo>
                    <a:pt x="7526" y="218"/>
                    <a:pt x="7525" y="215"/>
                    <a:pt x="7525" y="212"/>
                  </a:cubicBezTo>
                  <a:cubicBezTo>
                    <a:pt x="7525" y="208"/>
                    <a:pt x="7527" y="203"/>
                    <a:pt x="7529" y="200"/>
                  </a:cubicBezTo>
                  <a:cubicBezTo>
                    <a:pt x="7530" y="198"/>
                    <a:pt x="7532" y="196"/>
                    <a:pt x="7534" y="195"/>
                  </a:cubicBezTo>
                  <a:cubicBezTo>
                    <a:pt x="7536" y="195"/>
                    <a:pt x="7537" y="194"/>
                    <a:pt x="7539" y="193"/>
                  </a:cubicBezTo>
                  <a:cubicBezTo>
                    <a:pt x="7542" y="193"/>
                    <a:pt x="7544" y="192"/>
                    <a:pt x="7547" y="192"/>
                  </a:cubicBezTo>
                  <a:cubicBezTo>
                    <a:pt x="7548" y="192"/>
                    <a:pt x="7549" y="192"/>
                    <a:pt x="7549" y="193"/>
                  </a:cubicBezTo>
                  <a:cubicBezTo>
                    <a:pt x="7551" y="193"/>
                    <a:pt x="7553" y="193"/>
                    <a:pt x="7555" y="194"/>
                  </a:cubicBezTo>
                  <a:cubicBezTo>
                    <a:pt x="7563" y="197"/>
                    <a:pt x="7569" y="203"/>
                    <a:pt x="7570" y="212"/>
                  </a:cubicBezTo>
                  <a:cubicBezTo>
                    <a:pt x="7570" y="216"/>
                    <a:pt x="7568" y="220"/>
                    <a:pt x="7566" y="223"/>
                  </a:cubicBezTo>
                  <a:cubicBezTo>
                    <a:pt x="7563" y="226"/>
                    <a:pt x="7559" y="228"/>
                    <a:pt x="7555" y="230"/>
                  </a:cubicBezTo>
                  <a:cubicBezTo>
                    <a:pt x="7552" y="231"/>
                    <a:pt x="7549" y="231"/>
                    <a:pt x="7547" y="231"/>
                  </a:cubicBezTo>
                  <a:moveTo>
                    <a:pt x="6894" y="215"/>
                  </a:moveTo>
                  <a:cubicBezTo>
                    <a:pt x="6891" y="215"/>
                    <a:pt x="6888" y="214"/>
                    <a:pt x="6885" y="213"/>
                  </a:cubicBezTo>
                  <a:cubicBezTo>
                    <a:pt x="6884" y="212"/>
                    <a:pt x="6883" y="211"/>
                    <a:pt x="6881" y="210"/>
                  </a:cubicBezTo>
                  <a:cubicBezTo>
                    <a:pt x="6879" y="208"/>
                    <a:pt x="6878" y="205"/>
                    <a:pt x="6877" y="202"/>
                  </a:cubicBezTo>
                  <a:cubicBezTo>
                    <a:pt x="6877" y="200"/>
                    <a:pt x="6876" y="199"/>
                    <a:pt x="6876" y="197"/>
                  </a:cubicBezTo>
                  <a:cubicBezTo>
                    <a:pt x="6876" y="195"/>
                    <a:pt x="6877" y="192"/>
                    <a:pt x="6878" y="190"/>
                  </a:cubicBezTo>
                  <a:cubicBezTo>
                    <a:pt x="6878" y="188"/>
                    <a:pt x="6880" y="186"/>
                    <a:pt x="6881" y="184"/>
                  </a:cubicBezTo>
                  <a:cubicBezTo>
                    <a:pt x="6883" y="183"/>
                    <a:pt x="6885" y="181"/>
                    <a:pt x="6887" y="181"/>
                  </a:cubicBezTo>
                  <a:cubicBezTo>
                    <a:pt x="6889" y="180"/>
                    <a:pt x="6891" y="179"/>
                    <a:pt x="6894" y="179"/>
                  </a:cubicBezTo>
                  <a:cubicBezTo>
                    <a:pt x="6894" y="179"/>
                    <a:pt x="6894" y="179"/>
                    <a:pt x="6894" y="179"/>
                  </a:cubicBezTo>
                  <a:cubicBezTo>
                    <a:pt x="6895" y="179"/>
                    <a:pt x="6896" y="179"/>
                    <a:pt x="6897" y="179"/>
                  </a:cubicBezTo>
                  <a:cubicBezTo>
                    <a:pt x="6898" y="179"/>
                    <a:pt x="6900" y="180"/>
                    <a:pt x="6901" y="181"/>
                  </a:cubicBezTo>
                  <a:cubicBezTo>
                    <a:pt x="6903" y="181"/>
                    <a:pt x="6904" y="182"/>
                    <a:pt x="6905" y="183"/>
                  </a:cubicBezTo>
                  <a:cubicBezTo>
                    <a:pt x="6907" y="184"/>
                    <a:pt x="6908" y="185"/>
                    <a:pt x="6909" y="186"/>
                  </a:cubicBezTo>
                  <a:cubicBezTo>
                    <a:pt x="6909" y="187"/>
                    <a:pt x="6910" y="188"/>
                    <a:pt x="6910" y="188"/>
                  </a:cubicBezTo>
                  <a:cubicBezTo>
                    <a:pt x="6912" y="191"/>
                    <a:pt x="6913" y="194"/>
                    <a:pt x="6913" y="197"/>
                  </a:cubicBezTo>
                  <a:cubicBezTo>
                    <a:pt x="6913" y="200"/>
                    <a:pt x="6912" y="203"/>
                    <a:pt x="6910" y="206"/>
                  </a:cubicBezTo>
                  <a:cubicBezTo>
                    <a:pt x="6910" y="206"/>
                    <a:pt x="6909" y="207"/>
                    <a:pt x="6909" y="208"/>
                  </a:cubicBezTo>
                  <a:cubicBezTo>
                    <a:pt x="6907" y="210"/>
                    <a:pt x="6906" y="211"/>
                    <a:pt x="6903" y="213"/>
                  </a:cubicBezTo>
                  <a:cubicBezTo>
                    <a:pt x="6902" y="213"/>
                    <a:pt x="6901" y="214"/>
                    <a:pt x="6899" y="214"/>
                  </a:cubicBezTo>
                  <a:cubicBezTo>
                    <a:pt x="6898" y="215"/>
                    <a:pt x="6896" y="215"/>
                    <a:pt x="6894" y="215"/>
                  </a:cubicBezTo>
                  <a:cubicBezTo>
                    <a:pt x="6894" y="215"/>
                    <a:pt x="6894" y="215"/>
                    <a:pt x="6894" y="215"/>
                  </a:cubicBezTo>
                  <a:moveTo>
                    <a:pt x="8385" y="212"/>
                  </a:moveTo>
                  <a:cubicBezTo>
                    <a:pt x="8362" y="212"/>
                    <a:pt x="8362" y="177"/>
                    <a:pt x="8385" y="177"/>
                  </a:cubicBezTo>
                  <a:cubicBezTo>
                    <a:pt x="8408" y="177"/>
                    <a:pt x="8408" y="212"/>
                    <a:pt x="8385" y="212"/>
                  </a:cubicBezTo>
                  <a:moveTo>
                    <a:pt x="7022" y="223"/>
                  </a:moveTo>
                  <a:cubicBezTo>
                    <a:pt x="6988" y="223"/>
                    <a:pt x="6988" y="171"/>
                    <a:pt x="7022" y="171"/>
                  </a:cubicBezTo>
                  <a:cubicBezTo>
                    <a:pt x="7057" y="171"/>
                    <a:pt x="7056" y="223"/>
                    <a:pt x="7022" y="223"/>
                  </a:cubicBezTo>
                  <a:moveTo>
                    <a:pt x="4744" y="192"/>
                  </a:moveTo>
                  <a:cubicBezTo>
                    <a:pt x="4744" y="192"/>
                    <a:pt x="4744" y="192"/>
                    <a:pt x="4744" y="192"/>
                  </a:cubicBezTo>
                  <a:cubicBezTo>
                    <a:pt x="4741" y="192"/>
                    <a:pt x="4739" y="192"/>
                    <a:pt x="4737" y="191"/>
                  </a:cubicBezTo>
                  <a:cubicBezTo>
                    <a:pt x="4736" y="190"/>
                    <a:pt x="4735" y="189"/>
                    <a:pt x="4734" y="189"/>
                  </a:cubicBezTo>
                  <a:cubicBezTo>
                    <a:pt x="4733" y="187"/>
                    <a:pt x="4732" y="185"/>
                    <a:pt x="4731" y="183"/>
                  </a:cubicBezTo>
                  <a:cubicBezTo>
                    <a:pt x="4731" y="182"/>
                    <a:pt x="4731" y="180"/>
                    <a:pt x="4731" y="179"/>
                  </a:cubicBezTo>
                  <a:cubicBezTo>
                    <a:pt x="4731" y="178"/>
                    <a:pt x="4731" y="176"/>
                    <a:pt x="4732" y="174"/>
                  </a:cubicBezTo>
                  <a:cubicBezTo>
                    <a:pt x="4732" y="173"/>
                    <a:pt x="4733" y="171"/>
                    <a:pt x="4734" y="170"/>
                  </a:cubicBezTo>
                  <a:cubicBezTo>
                    <a:pt x="4736" y="169"/>
                    <a:pt x="4737" y="168"/>
                    <a:pt x="4739" y="168"/>
                  </a:cubicBezTo>
                  <a:cubicBezTo>
                    <a:pt x="4740" y="167"/>
                    <a:pt x="4742" y="166"/>
                    <a:pt x="4743" y="166"/>
                  </a:cubicBezTo>
                  <a:cubicBezTo>
                    <a:pt x="4743" y="166"/>
                    <a:pt x="4744" y="166"/>
                    <a:pt x="4744" y="166"/>
                  </a:cubicBezTo>
                  <a:cubicBezTo>
                    <a:pt x="4746" y="166"/>
                    <a:pt x="4748" y="167"/>
                    <a:pt x="4750" y="168"/>
                  </a:cubicBezTo>
                  <a:cubicBezTo>
                    <a:pt x="4751" y="169"/>
                    <a:pt x="4752" y="170"/>
                    <a:pt x="4753" y="170"/>
                  </a:cubicBezTo>
                  <a:cubicBezTo>
                    <a:pt x="4754" y="172"/>
                    <a:pt x="4756" y="174"/>
                    <a:pt x="4756" y="176"/>
                  </a:cubicBezTo>
                  <a:cubicBezTo>
                    <a:pt x="4756" y="177"/>
                    <a:pt x="4756" y="178"/>
                    <a:pt x="4757" y="179"/>
                  </a:cubicBezTo>
                  <a:cubicBezTo>
                    <a:pt x="4757" y="181"/>
                    <a:pt x="4756" y="183"/>
                    <a:pt x="4755" y="184"/>
                  </a:cubicBezTo>
                  <a:cubicBezTo>
                    <a:pt x="4755" y="186"/>
                    <a:pt x="4754" y="187"/>
                    <a:pt x="4753" y="189"/>
                  </a:cubicBezTo>
                  <a:cubicBezTo>
                    <a:pt x="4752" y="190"/>
                    <a:pt x="4750" y="191"/>
                    <a:pt x="4749" y="191"/>
                  </a:cubicBezTo>
                  <a:cubicBezTo>
                    <a:pt x="4747" y="192"/>
                    <a:pt x="4746" y="192"/>
                    <a:pt x="4744" y="192"/>
                  </a:cubicBezTo>
                  <a:moveTo>
                    <a:pt x="7883" y="192"/>
                  </a:moveTo>
                  <a:cubicBezTo>
                    <a:pt x="7883" y="192"/>
                    <a:pt x="7883" y="192"/>
                    <a:pt x="7883" y="192"/>
                  </a:cubicBezTo>
                  <a:cubicBezTo>
                    <a:pt x="7881" y="192"/>
                    <a:pt x="7878" y="192"/>
                    <a:pt x="7876" y="191"/>
                  </a:cubicBezTo>
                  <a:cubicBezTo>
                    <a:pt x="7876" y="190"/>
                    <a:pt x="7875" y="189"/>
                    <a:pt x="7874" y="189"/>
                  </a:cubicBezTo>
                  <a:cubicBezTo>
                    <a:pt x="7872" y="187"/>
                    <a:pt x="7871" y="185"/>
                    <a:pt x="7870" y="183"/>
                  </a:cubicBezTo>
                  <a:cubicBezTo>
                    <a:pt x="7870" y="182"/>
                    <a:pt x="7870" y="180"/>
                    <a:pt x="7870" y="179"/>
                  </a:cubicBezTo>
                  <a:cubicBezTo>
                    <a:pt x="7870" y="178"/>
                    <a:pt x="7870" y="176"/>
                    <a:pt x="7871" y="174"/>
                  </a:cubicBezTo>
                  <a:cubicBezTo>
                    <a:pt x="7872" y="173"/>
                    <a:pt x="7873" y="171"/>
                    <a:pt x="7874" y="170"/>
                  </a:cubicBezTo>
                  <a:cubicBezTo>
                    <a:pt x="7875" y="169"/>
                    <a:pt x="7876" y="168"/>
                    <a:pt x="7878" y="168"/>
                  </a:cubicBezTo>
                  <a:cubicBezTo>
                    <a:pt x="7879" y="167"/>
                    <a:pt x="7881" y="166"/>
                    <a:pt x="7883" y="166"/>
                  </a:cubicBezTo>
                  <a:cubicBezTo>
                    <a:pt x="7883" y="166"/>
                    <a:pt x="7883" y="166"/>
                    <a:pt x="7883" y="166"/>
                  </a:cubicBezTo>
                  <a:cubicBezTo>
                    <a:pt x="7885" y="166"/>
                    <a:pt x="7887" y="167"/>
                    <a:pt x="7889" y="168"/>
                  </a:cubicBezTo>
                  <a:cubicBezTo>
                    <a:pt x="7890" y="169"/>
                    <a:pt x="7891" y="170"/>
                    <a:pt x="7892" y="170"/>
                  </a:cubicBezTo>
                  <a:cubicBezTo>
                    <a:pt x="7894" y="172"/>
                    <a:pt x="7895" y="174"/>
                    <a:pt x="7895" y="176"/>
                  </a:cubicBezTo>
                  <a:cubicBezTo>
                    <a:pt x="7896" y="177"/>
                    <a:pt x="7896" y="178"/>
                    <a:pt x="7896" y="179"/>
                  </a:cubicBezTo>
                  <a:cubicBezTo>
                    <a:pt x="7896" y="181"/>
                    <a:pt x="7896" y="183"/>
                    <a:pt x="7895" y="184"/>
                  </a:cubicBezTo>
                  <a:cubicBezTo>
                    <a:pt x="7894" y="186"/>
                    <a:pt x="7893" y="187"/>
                    <a:pt x="7892" y="189"/>
                  </a:cubicBezTo>
                  <a:cubicBezTo>
                    <a:pt x="7891" y="190"/>
                    <a:pt x="7890" y="191"/>
                    <a:pt x="7888" y="191"/>
                  </a:cubicBezTo>
                  <a:cubicBezTo>
                    <a:pt x="7887" y="192"/>
                    <a:pt x="7885" y="192"/>
                    <a:pt x="7883" y="192"/>
                  </a:cubicBezTo>
                  <a:moveTo>
                    <a:pt x="1421" y="210"/>
                  </a:moveTo>
                  <a:cubicBezTo>
                    <a:pt x="1392" y="210"/>
                    <a:pt x="1392" y="165"/>
                    <a:pt x="1421" y="165"/>
                  </a:cubicBezTo>
                  <a:cubicBezTo>
                    <a:pt x="1450" y="165"/>
                    <a:pt x="1450" y="210"/>
                    <a:pt x="1421" y="210"/>
                  </a:cubicBezTo>
                  <a:moveTo>
                    <a:pt x="3815" y="164"/>
                  </a:moveTo>
                  <a:cubicBezTo>
                    <a:pt x="3812" y="164"/>
                    <a:pt x="3809" y="163"/>
                    <a:pt x="3806" y="161"/>
                  </a:cubicBezTo>
                  <a:cubicBezTo>
                    <a:pt x="3805" y="160"/>
                    <a:pt x="3804" y="159"/>
                    <a:pt x="3803" y="158"/>
                  </a:cubicBezTo>
                  <a:cubicBezTo>
                    <a:pt x="3800" y="156"/>
                    <a:pt x="3799" y="154"/>
                    <a:pt x="3798" y="151"/>
                  </a:cubicBezTo>
                  <a:cubicBezTo>
                    <a:pt x="3798" y="149"/>
                    <a:pt x="3797" y="147"/>
                    <a:pt x="3797" y="146"/>
                  </a:cubicBezTo>
                  <a:cubicBezTo>
                    <a:pt x="3797" y="143"/>
                    <a:pt x="3798" y="141"/>
                    <a:pt x="3799" y="139"/>
                  </a:cubicBezTo>
                  <a:cubicBezTo>
                    <a:pt x="3800" y="137"/>
                    <a:pt x="3801" y="135"/>
                    <a:pt x="3803" y="133"/>
                  </a:cubicBezTo>
                  <a:cubicBezTo>
                    <a:pt x="3804" y="131"/>
                    <a:pt x="3806" y="130"/>
                    <a:pt x="3808" y="129"/>
                  </a:cubicBezTo>
                  <a:cubicBezTo>
                    <a:pt x="3810" y="128"/>
                    <a:pt x="3812" y="128"/>
                    <a:pt x="3815" y="128"/>
                  </a:cubicBezTo>
                  <a:cubicBezTo>
                    <a:pt x="3815" y="128"/>
                    <a:pt x="3815" y="128"/>
                    <a:pt x="3815" y="128"/>
                  </a:cubicBezTo>
                  <a:cubicBezTo>
                    <a:pt x="3816" y="128"/>
                    <a:pt x="3817" y="128"/>
                    <a:pt x="3818" y="128"/>
                  </a:cubicBezTo>
                  <a:cubicBezTo>
                    <a:pt x="3819" y="128"/>
                    <a:pt x="3821" y="129"/>
                    <a:pt x="3822" y="129"/>
                  </a:cubicBezTo>
                  <a:cubicBezTo>
                    <a:pt x="3824" y="130"/>
                    <a:pt x="3825" y="131"/>
                    <a:pt x="3826" y="132"/>
                  </a:cubicBezTo>
                  <a:cubicBezTo>
                    <a:pt x="3828" y="132"/>
                    <a:pt x="3829" y="134"/>
                    <a:pt x="3830" y="135"/>
                  </a:cubicBezTo>
                  <a:cubicBezTo>
                    <a:pt x="3830" y="136"/>
                    <a:pt x="3831" y="136"/>
                    <a:pt x="3831" y="137"/>
                  </a:cubicBezTo>
                  <a:cubicBezTo>
                    <a:pt x="3833" y="140"/>
                    <a:pt x="3834" y="143"/>
                    <a:pt x="3834" y="146"/>
                  </a:cubicBezTo>
                  <a:cubicBezTo>
                    <a:pt x="3834" y="149"/>
                    <a:pt x="3833" y="152"/>
                    <a:pt x="3831" y="154"/>
                  </a:cubicBezTo>
                  <a:cubicBezTo>
                    <a:pt x="3831" y="155"/>
                    <a:pt x="3830" y="156"/>
                    <a:pt x="3830" y="157"/>
                  </a:cubicBezTo>
                  <a:cubicBezTo>
                    <a:pt x="3828" y="159"/>
                    <a:pt x="3827" y="160"/>
                    <a:pt x="3825" y="161"/>
                  </a:cubicBezTo>
                  <a:cubicBezTo>
                    <a:pt x="3823" y="162"/>
                    <a:pt x="3822" y="162"/>
                    <a:pt x="3820" y="163"/>
                  </a:cubicBezTo>
                  <a:cubicBezTo>
                    <a:pt x="3819" y="163"/>
                    <a:pt x="3817" y="164"/>
                    <a:pt x="3815" y="164"/>
                  </a:cubicBezTo>
                  <a:cubicBezTo>
                    <a:pt x="3815" y="164"/>
                    <a:pt x="3815" y="164"/>
                    <a:pt x="3815" y="164"/>
                  </a:cubicBezTo>
                  <a:moveTo>
                    <a:pt x="3944" y="172"/>
                  </a:moveTo>
                  <a:cubicBezTo>
                    <a:pt x="3910" y="172"/>
                    <a:pt x="3910" y="119"/>
                    <a:pt x="3944" y="119"/>
                  </a:cubicBezTo>
                  <a:cubicBezTo>
                    <a:pt x="3978" y="119"/>
                    <a:pt x="3978" y="172"/>
                    <a:pt x="3944" y="172"/>
                  </a:cubicBezTo>
                  <a:moveTo>
                    <a:pt x="1588" y="150"/>
                  </a:moveTo>
                  <a:cubicBezTo>
                    <a:pt x="1586" y="150"/>
                    <a:pt x="1584" y="150"/>
                    <a:pt x="1582" y="149"/>
                  </a:cubicBezTo>
                  <a:cubicBezTo>
                    <a:pt x="1580" y="149"/>
                    <a:pt x="1578" y="148"/>
                    <a:pt x="1576" y="147"/>
                  </a:cubicBezTo>
                  <a:cubicBezTo>
                    <a:pt x="1574" y="146"/>
                    <a:pt x="1573" y="144"/>
                    <a:pt x="1571" y="143"/>
                  </a:cubicBezTo>
                  <a:cubicBezTo>
                    <a:pt x="1571" y="143"/>
                    <a:pt x="1571" y="143"/>
                    <a:pt x="1571" y="143"/>
                  </a:cubicBezTo>
                  <a:cubicBezTo>
                    <a:pt x="1568" y="140"/>
                    <a:pt x="1566" y="136"/>
                    <a:pt x="1565" y="132"/>
                  </a:cubicBezTo>
                  <a:cubicBezTo>
                    <a:pt x="1564" y="130"/>
                    <a:pt x="1564" y="128"/>
                    <a:pt x="1564" y="126"/>
                  </a:cubicBezTo>
                  <a:cubicBezTo>
                    <a:pt x="1564" y="122"/>
                    <a:pt x="1564" y="119"/>
                    <a:pt x="1566" y="116"/>
                  </a:cubicBezTo>
                  <a:cubicBezTo>
                    <a:pt x="1567" y="113"/>
                    <a:pt x="1569" y="111"/>
                    <a:pt x="1571" y="108"/>
                  </a:cubicBezTo>
                  <a:cubicBezTo>
                    <a:pt x="1571" y="108"/>
                    <a:pt x="1571" y="108"/>
                    <a:pt x="1571" y="108"/>
                  </a:cubicBezTo>
                  <a:cubicBezTo>
                    <a:pt x="1573" y="106"/>
                    <a:pt x="1576" y="104"/>
                    <a:pt x="1579" y="103"/>
                  </a:cubicBezTo>
                  <a:cubicBezTo>
                    <a:pt x="1581" y="102"/>
                    <a:pt x="1583" y="101"/>
                    <a:pt x="1585" y="101"/>
                  </a:cubicBezTo>
                  <a:cubicBezTo>
                    <a:pt x="1587" y="101"/>
                    <a:pt x="1588" y="101"/>
                    <a:pt x="1589" y="101"/>
                  </a:cubicBezTo>
                  <a:cubicBezTo>
                    <a:pt x="1591" y="101"/>
                    <a:pt x="1593" y="101"/>
                    <a:pt x="1595" y="102"/>
                  </a:cubicBezTo>
                  <a:cubicBezTo>
                    <a:pt x="1597" y="103"/>
                    <a:pt x="1599" y="104"/>
                    <a:pt x="1601" y="104"/>
                  </a:cubicBezTo>
                  <a:cubicBezTo>
                    <a:pt x="1606" y="108"/>
                    <a:pt x="1606" y="108"/>
                    <a:pt x="1606" y="108"/>
                  </a:cubicBezTo>
                  <a:cubicBezTo>
                    <a:pt x="1607" y="110"/>
                    <a:pt x="1608" y="112"/>
                    <a:pt x="1610" y="113"/>
                  </a:cubicBezTo>
                  <a:cubicBezTo>
                    <a:pt x="1611" y="115"/>
                    <a:pt x="1611" y="117"/>
                    <a:pt x="1612" y="119"/>
                  </a:cubicBezTo>
                  <a:cubicBezTo>
                    <a:pt x="1613" y="121"/>
                    <a:pt x="1613" y="123"/>
                    <a:pt x="1613" y="126"/>
                  </a:cubicBezTo>
                  <a:cubicBezTo>
                    <a:pt x="1613" y="129"/>
                    <a:pt x="1613" y="132"/>
                    <a:pt x="1611" y="135"/>
                  </a:cubicBezTo>
                  <a:cubicBezTo>
                    <a:pt x="1610" y="137"/>
                    <a:pt x="1609" y="139"/>
                    <a:pt x="1608" y="141"/>
                  </a:cubicBezTo>
                  <a:cubicBezTo>
                    <a:pt x="1607" y="142"/>
                    <a:pt x="1605" y="144"/>
                    <a:pt x="1603" y="145"/>
                  </a:cubicBezTo>
                  <a:cubicBezTo>
                    <a:pt x="1602" y="146"/>
                    <a:pt x="1600" y="148"/>
                    <a:pt x="1598" y="148"/>
                  </a:cubicBezTo>
                  <a:cubicBezTo>
                    <a:pt x="1596" y="149"/>
                    <a:pt x="1594" y="150"/>
                    <a:pt x="1592" y="150"/>
                  </a:cubicBezTo>
                  <a:cubicBezTo>
                    <a:pt x="1590" y="150"/>
                    <a:pt x="1589" y="150"/>
                    <a:pt x="1588" y="150"/>
                  </a:cubicBezTo>
                  <a:moveTo>
                    <a:pt x="3028" y="150"/>
                  </a:moveTo>
                  <a:cubicBezTo>
                    <a:pt x="3026" y="150"/>
                    <a:pt x="3024" y="150"/>
                    <a:pt x="3022" y="149"/>
                  </a:cubicBezTo>
                  <a:cubicBezTo>
                    <a:pt x="3020" y="149"/>
                    <a:pt x="3018" y="148"/>
                    <a:pt x="3017" y="147"/>
                  </a:cubicBezTo>
                  <a:cubicBezTo>
                    <a:pt x="3015" y="146"/>
                    <a:pt x="3013" y="144"/>
                    <a:pt x="3012" y="143"/>
                  </a:cubicBezTo>
                  <a:cubicBezTo>
                    <a:pt x="3011" y="143"/>
                    <a:pt x="3011" y="143"/>
                    <a:pt x="3011" y="143"/>
                  </a:cubicBezTo>
                  <a:cubicBezTo>
                    <a:pt x="3008" y="140"/>
                    <a:pt x="3006" y="136"/>
                    <a:pt x="3005" y="132"/>
                  </a:cubicBezTo>
                  <a:cubicBezTo>
                    <a:pt x="3005" y="130"/>
                    <a:pt x="3005" y="128"/>
                    <a:pt x="3004" y="126"/>
                  </a:cubicBezTo>
                  <a:cubicBezTo>
                    <a:pt x="3004" y="122"/>
                    <a:pt x="3005" y="119"/>
                    <a:pt x="3006" y="116"/>
                  </a:cubicBezTo>
                  <a:cubicBezTo>
                    <a:pt x="3007" y="113"/>
                    <a:pt x="3009" y="111"/>
                    <a:pt x="3011" y="108"/>
                  </a:cubicBezTo>
                  <a:cubicBezTo>
                    <a:pt x="3012" y="108"/>
                    <a:pt x="3012" y="108"/>
                    <a:pt x="3012" y="108"/>
                  </a:cubicBezTo>
                  <a:cubicBezTo>
                    <a:pt x="3014" y="106"/>
                    <a:pt x="3016" y="104"/>
                    <a:pt x="3019" y="103"/>
                  </a:cubicBezTo>
                  <a:cubicBezTo>
                    <a:pt x="3021" y="102"/>
                    <a:pt x="3023" y="101"/>
                    <a:pt x="3026" y="101"/>
                  </a:cubicBezTo>
                  <a:cubicBezTo>
                    <a:pt x="3027" y="101"/>
                    <a:pt x="3028" y="101"/>
                    <a:pt x="3030" y="101"/>
                  </a:cubicBezTo>
                  <a:cubicBezTo>
                    <a:pt x="3032" y="101"/>
                    <a:pt x="3034" y="101"/>
                    <a:pt x="3036" y="102"/>
                  </a:cubicBezTo>
                  <a:cubicBezTo>
                    <a:pt x="3037" y="103"/>
                    <a:pt x="3039" y="104"/>
                    <a:pt x="3041" y="104"/>
                  </a:cubicBezTo>
                  <a:cubicBezTo>
                    <a:pt x="3046" y="108"/>
                    <a:pt x="3046" y="108"/>
                    <a:pt x="3046" y="108"/>
                  </a:cubicBezTo>
                  <a:cubicBezTo>
                    <a:pt x="3048" y="110"/>
                    <a:pt x="3049" y="112"/>
                    <a:pt x="3050" y="113"/>
                  </a:cubicBezTo>
                  <a:cubicBezTo>
                    <a:pt x="3051" y="115"/>
                    <a:pt x="3052" y="117"/>
                    <a:pt x="3053" y="119"/>
                  </a:cubicBezTo>
                  <a:cubicBezTo>
                    <a:pt x="3053" y="121"/>
                    <a:pt x="3053" y="123"/>
                    <a:pt x="3054" y="126"/>
                  </a:cubicBezTo>
                  <a:cubicBezTo>
                    <a:pt x="3054" y="129"/>
                    <a:pt x="3053" y="132"/>
                    <a:pt x="3051" y="135"/>
                  </a:cubicBezTo>
                  <a:cubicBezTo>
                    <a:pt x="3051" y="137"/>
                    <a:pt x="3050" y="139"/>
                    <a:pt x="3048" y="141"/>
                  </a:cubicBezTo>
                  <a:cubicBezTo>
                    <a:pt x="3047" y="142"/>
                    <a:pt x="3046" y="144"/>
                    <a:pt x="3044" y="145"/>
                  </a:cubicBezTo>
                  <a:cubicBezTo>
                    <a:pt x="3042" y="146"/>
                    <a:pt x="3041" y="148"/>
                    <a:pt x="3038" y="148"/>
                  </a:cubicBezTo>
                  <a:cubicBezTo>
                    <a:pt x="3037" y="149"/>
                    <a:pt x="3034" y="150"/>
                    <a:pt x="3032" y="150"/>
                  </a:cubicBezTo>
                  <a:cubicBezTo>
                    <a:pt x="3031" y="150"/>
                    <a:pt x="3030" y="150"/>
                    <a:pt x="3028" y="150"/>
                  </a:cubicBezTo>
                  <a:moveTo>
                    <a:pt x="6167" y="150"/>
                  </a:moveTo>
                  <a:cubicBezTo>
                    <a:pt x="6166" y="150"/>
                    <a:pt x="6164" y="150"/>
                    <a:pt x="6162" y="149"/>
                  </a:cubicBezTo>
                  <a:cubicBezTo>
                    <a:pt x="6160" y="149"/>
                    <a:pt x="6158" y="148"/>
                    <a:pt x="6156" y="147"/>
                  </a:cubicBezTo>
                  <a:cubicBezTo>
                    <a:pt x="6154" y="146"/>
                    <a:pt x="6153" y="144"/>
                    <a:pt x="6151" y="143"/>
                  </a:cubicBezTo>
                  <a:cubicBezTo>
                    <a:pt x="6151" y="143"/>
                    <a:pt x="6151" y="143"/>
                    <a:pt x="6151" y="143"/>
                  </a:cubicBezTo>
                  <a:cubicBezTo>
                    <a:pt x="6148" y="140"/>
                    <a:pt x="6146" y="136"/>
                    <a:pt x="6144" y="132"/>
                  </a:cubicBezTo>
                  <a:cubicBezTo>
                    <a:pt x="6144" y="130"/>
                    <a:pt x="6144" y="128"/>
                    <a:pt x="6144" y="126"/>
                  </a:cubicBezTo>
                  <a:cubicBezTo>
                    <a:pt x="6143" y="122"/>
                    <a:pt x="6144" y="119"/>
                    <a:pt x="6146" y="116"/>
                  </a:cubicBezTo>
                  <a:cubicBezTo>
                    <a:pt x="6147" y="113"/>
                    <a:pt x="6148" y="111"/>
                    <a:pt x="6151" y="108"/>
                  </a:cubicBezTo>
                  <a:cubicBezTo>
                    <a:pt x="6151" y="108"/>
                    <a:pt x="6151" y="108"/>
                    <a:pt x="6151" y="108"/>
                  </a:cubicBezTo>
                  <a:cubicBezTo>
                    <a:pt x="6153" y="106"/>
                    <a:pt x="6156" y="104"/>
                    <a:pt x="6159" y="103"/>
                  </a:cubicBezTo>
                  <a:cubicBezTo>
                    <a:pt x="6161" y="102"/>
                    <a:pt x="6163" y="101"/>
                    <a:pt x="6165" y="101"/>
                  </a:cubicBezTo>
                  <a:cubicBezTo>
                    <a:pt x="6166" y="101"/>
                    <a:pt x="6168" y="101"/>
                    <a:pt x="6169" y="101"/>
                  </a:cubicBezTo>
                  <a:cubicBezTo>
                    <a:pt x="6171" y="101"/>
                    <a:pt x="6173" y="101"/>
                    <a:pt x="6175" y="102"/>
                  </a:cubicBezTo>
                  <a:cubicBezTo>
                    <a:pt x="6177" y="103"/>
                    <a:pt x="6179" y="104"/>
                    <a:pt x="6181" y="104"/>
                  </a:cubicBezTo>
                  <a:cubicBezTo>
                    <a:pt x="6186" y="108"/>
                    <a:pt x="6186" y="108"/>
                    <a:pt x="6186" y="108"/>
                  </a:cubicBezTo>
                  <a:cubicBezTo>
                    <a:pt x="6187" y="110"/>
                    <a:pt x="6188" y="112"/>
                    <a:pt x="6190" y="113"/>
                  </a:cubicBezTo>
                  <a:cubicBezTo>
                    <a:pt x="6190" y="115"/>
                    <a:pt x="6191" y="117"/>
                    <a:pt x="6192" y="119"/>
                  </a:cubicBezTo>
                  <a:cubicBezTo>
                    <a:pt x="6192" y="121"/>
                    <a:pt x="6193" y="123"/>
                    <a:pt x="6193" y="126"/>
                  </a:cubicBezTo>
                  <a:cubicBezTo>
                    <a:pt x="6193" y="129"/>
                    <a:pt x="6192" y="132"/>
                    <a:pt x="6191" y="135"/>
                  </a:cubicBezTo>
                  <a:cubicBezTo>
                    <a:pt x="6190" y="137"/>
                    <a:pt x="6189" y="139"/>
                    <a:pt x="6188" y="141"/>
                  </a:cubicBezTo>
                  <a:cubicBezTo>
                    <a:pt x="6186" y="142"/>
                    <a:pt x="6185" y="144"/>
                    <a:pt x="6183" y="145"/>
                  </a:cubicBezTo>
                  <a:cubicBezTo>
                    <a:pt x="6182" y="146"/>
                    <a:pt x="6180" y="148"/>
                    <a:pt x="6178" y="148"/>
                  </a:cubicBezTo>
                  <a:cubicBezTo>
                    <a:pt x="6176" y="149"/>
                    <a:pt x="6174" y="150"/>
                    <a:pt x="6172" y="150"/>
                  </a:cubicBezTo>
                  <a:cubicBezTo>
                    <a:pt x="6170" y="150"/>
                    <a:pt x="6169" y="150"/>
                    <a:pt x="6167" y="150"/>
                  </a:cubicBezTo>
                  <a:moveTo>
                    <a:pt x="7081" y="0"/>
                  </a:moveTo>
                  <a:cubicBezTo>
                    <a:pt x="6951" y="0"/>
                    <a:pt x="6820" y="60"/>
                    <a:pt x="6747" y="177"/>
                  </a:cubicBezTo>
                  <a:cubicBezTo>
                    <a:pt x="6716" y="147"/>
                    <a:pt x="6674" y="132"/>
                    <a:pt x="6632" y="132"/>
                  </a:cubicBezTo>
                  <a:cubicBezTo>
                    <a:pt x="6604" y="132"/>
                    <a:pt x="6576" y="138"/>
                    <a:pt x="6551" y="153"/>
                  </a:cubicBezTo>
                  <a:cubicBezTo>
                    <a:pt x="6522" y="103"/>
                    <a:pt x="6469" y="68"/>
                    <a:pt x="6412" y="58"/>
                  </a:cubicBezTo>
                  <a:cubicBezTo>
                    <a:pt x="6377" y="45"/>
                    <a:pt x="6334" y="38"/>
                    <a:pt x="6289" y="38"/>
                  </a:cubicBezTo>
                  <a:cubicBezTo>
                    <a:pt x="6194" y="38"/>
                    <a:pt x="6091" y="69"/>
                    <a:pt x="6047" y="134"/>
                  </a:cubicBezTo>
                  <a:cubicBezTo>
                    <a:pt x="6025" y="120"/>
                    <a:pt x="5999" y="114"/>
                    <a:pt x="5974" y="114"/>
                  </a:cubicBezTo>
                  <a:cubicBezTo>
                    <a:pt x="5932" y="114"/>
                    <a:pt x="5889" y="132"/>
                    <a:pt x="5861" y="165"/>
                  </a:cubicBezTo>
                  <a:cubicBezTo>
                    <a:pt x="5805" y="107"/>
                    <a:pt x="5728" y="78"/>
                    <a:pt x="5649" y="78"/>
                  </a:cubicBezTo>
                  <a:cubicBezTo>
                    <a:pt x="5573" y="78"/>
                    <a:pt x="5496" y="106"/>
                    <a:pt x="5438" y="160"/>
                  </a:cubicBezTo>
                  <a:cubicBezTo>
                    <a:pt x="5405" y="130"/>
                    <a:pt x="5362" y="116"/>
                    <a:pt x="5319" y="116"/>
                  </a:cubicBezTo>
                  <a:cubicBezTo>
                    <a:pt x="5260" y="116"/>
                    <a:pt x="5201" y="142"/>
                    <a:pt x="5164" y="191"/>
                  </a:cubicBezTo>
                  <a:cubicBezTo>
                    <a:pt x="5140" y="179"/>
                    <a:pt x="5113" y="173"/>
                    <a:pt x="5086" y="173"/>
                  </a:cubicBezTo>
                  <a:cubicBezTo>
                    <a:pt x="5057" y="173"/>
                    <a:pt x="5028" y="180"/>
                    <a:pt x="5002" y="193"/>
                  </a:cubicBezTo>
                  <a:cubicBezTo>
                    <a:pt x="4926" y="113"/>
                    <a:pt x="4820" y="74"/>
                    <a:pt x="4713" y="74"/>
                  </a:cubicBezTo>
                  <a:cubicBezTo>
                    <a:pt x="4606" y="74"/>
                    <a:pt x="4500" y="113"/>
                    <a:pt x="4422" y="188"/>
                  </a:cubicBezTo>
                  <a:cubicBezTo>
                    <a:pt x="4394" y="168"/>
                    <a:pt x="4359" y="157"/>
                    <a:pt x="4324" y="157"/>
                  </a:cubicBezTo>
                  <a:cubicBezTo>
                    <a:pt x="4300" y="157"/>
                    <a:pt x="4275" y="162"/>
                    <a:pt x="4253" y="173"/>
                  </a:cubicBezTo>
                  <a:cubicBezTo>
                    <a:pt x="4183" y="56"/>
                    <a:pt x="4058" y="0"/>
                    <a:pt x="3931" y="0"/>
                  </a:cubicBezTo>
                  <a:cubicBezTo>
                    <a:pt x="3801" y="0"/>
                    <a:pt x="3670" y="60"/>
                    <a:pt x="3596" y="177"/>
                  </a:cubicBezTo>
                  <a:cubicBezTo>
                    <a:pt x="3566" y="147"/>
                    <a:pt x="3524" y="132"/>
                    <a:pt x="3482" y="132"/>
                  </a:cubicBezTo>
                  <a:cubicBezTo>
                    <a:pt x="3454" y="132"/>
                    <a:pt x="3426" y="138"/>
                    <a:pt x="3401" y="153"/>
                  </a:cubicBezTo>
                  <a:cubicBezTo>
                    <a:pt x="3371" y="102"/>
                    <a:pt x="3318" y="68"/>
                    <a:pt x="3260" y="58"/>
                  </a:cubicBezTo>
                  <a:cubicBezTo>
                    <a:pt x="3226" y="45"/>
                    <a:pt x="3183" y="38"/>
                    <a:pt x="3138" y="38"/>
                  </a:cubicBezTo>
                  <a:cubicBezTo>
                    <a:pt x="3043" y="38"/>
                    <a:pt x="2940" y="69"/>
                    <a:pt x="2896" y="134"/>
                  </a:cubicBezTo>
                  <a:cubicBezTo>
                    <a:pt x="2874" y="120"/>
                    <a:pt x="2848" y="114"/>
                    <a:pt x="2823" y="114"/>
                  </a:cubicBezTo>
                  <a:cubicBezTo>
                    <a:pt x="2781" y="114"/>
                    <a:pt x="2738" y="132"/>
                    <a:pt x="2710" y="165"/>
                  </a:cubicBezTo>
                  <a:cubicBezTo>
                    <a:pt x="2654" y="107"/>
                    <a:pt x="2577" y="78"/>
                    <a:pt x="2498" y="78"/>
                  </a:cubicBezTo>
                  <a:cubicBezTo>
                    <a:pt x="2422" y="78"/>
                    <a:pt x="2345" y="106"/>
                    <a:pt x="2287" y="160"/>
                  </a:cubicBezTo>
                  <a:cubicBezTo>
                    <a:pt x="2254" y="130"/>
                    <a:pt x="2211" y="116"/>
                    <a:pt x="2168" y="116"/>
                  </a:cubicBezTo>
                  <a:cubicBezTo>
                    <a:pt x="2109" y="116"/>
                    <a:pt x="2050" y="142"/>
                    <a:pt x="2013" y="191"/>
                  </a:cubicBezTo>
                  <a:cubicBezTo>
                    <a:pt x="1989" y="179"/>
                    <a:pt x="1962" y="173"/>
                    <a:pt x="1935" y="173"/>
                  </a:cubicBezTo>
                  <a:cubicBezTo>
                    <a:pt x="1906" y="173"/>
                    <a:pt x="1877" y="180"/>
                    <a:pt x="1851" y="193"/>
                  </a:cubicBezTo>
                  <a:cubicBezTo>
                    <a:pt x="1775" y="113"/>
                    <a:pt x="1669" y="74"/>
                    <a:pt x="1562" y="74"/>
                  </a:cubicBezTo>
                  <a:cubicBezTo>
                    <a:pt x="1455" y="74"/>
                    <a:pt x="1349" y="113"/>
                    <a:pt x="1271" y="188"/>
                  </a:cubicBezTo>
                  <a:cubicBezTo>
                    <a:pt x="1243" y="168"/>
                    <a:pt x="1208" y="157"/>
                    <a:pt x="1173" y="157"/>
                  </a:cubicBezTo>
                  <a:cubicBezTo>
                    <a:pt x="1149" y="157"/>
                    <a:pt x="1124" y="162"/>
                    <a:pt x="1102" y="173"/>
                  </a:cubicBezTo>
                  <a:cubicBezTo>
                    <a:pt x="1032" y="56"/>
                    <a:pt x="907" y="0"/>
                    <a:pt x="780" y="0"/>
                  </a:cubicBezTo>
                  <a:cubicBezTo>
                    <a:pt x="650" y="0"/>
                    <a:pt x="519" y="60"/>
                    <a:pt x="445" y="177"/>
                  </a:cubicBezTo>
                  <a:cubicBezTo>
                    <a:pt x="415" y="147"/>
                    <a:pt x="373" y="132"/>
                    <a:pt x="331" y="132"/>
                  </a:cubicBezTo>
                  <a:cubicBezTo>
                    <a:pt x="303" y="132"/>
                    <a:pt x="275" y="138"/>
                    <a:pt x="250" y="153"/>
                  </a:cubicBezTo>
                  <a:cubicBezTo>
                    <a:pt x="215" y="93"/>
                    <a:pt x="146" y="55"/>
                    <a:pt x="76" y="55"/>
                  </a:cubicBezTo>
                  <a:cubicBezTo>
                    <a:pt x="62" y="55"/>
                    <a:pt x="48" y="57"/>
                    <a:pt x="34" y="60"/>
                  </a:cubicBezTo>
                  <a:cubicBezTo>
                    <a:pt x="23" y="283"/>
                    <a:pt x="11" y="869"/>
                    <a:pt x="0" y="1091"/>
                  </a:cubicBezTo>
                  <a:cubicBezTo>
                    <a:pt x="484" y="1098"/>
                    <a:pt x="1119" y="1102"/>
                    <a:pt x="1747" y="1102"/>
                  </a:cubicBezTo>
                  <a:cubicBezTo>
                    <a:pt x="2242" y="1102"/>
                    <a:pt x="2731" y="1099"/>
                    <a:pt x="3138" y="1094"/>
                  </a:cubicBezTo>
                  <a:cubicBezTo>
                    <a:pt x="3181" y="1093"/>
                    <a:pt x="3222" y="1092"/>
                    <a:pt x="3263" y="1091"/>
                  </a:cubicBezTo>
                  <a:cubicBezTo>
                    <a:pt x="3263" y="1091"/>
                    <a:pt x="3263" y="1091"/>
                    <a:pt x="3263" y="1091"/>
                  </a:cubicBezTo>
                  <a:cubicBezTo>
                    <a:pt x="3263" y="1091"/>
                    <a:pt x="3263" y="1091"/>
                    <a:pt x="3263" y="1091"/>
                  </a:cubicBezTo>
                  <a:cubicBezTo>
                    <a:pt x="3263" y="1091"/>
                    <a:pt x="3263" y="1091"/>
                    <a:pt x="3263" y="1091"/>
                  </a:cubicBezTo>
                  <a:cubicBezTo>
                    <a:pt x="3263" y="1091"/>
                    <a:pt x="3263" y="1091"/>
                    <a:pt x="3263" y="1091"/>
                  </a:cubicBezTo>
                  <a:cubicBezTo>
                    <a:pt x="3265" y="1091"/>
                    <a:pt x="3267" y="1091"/>
                    <a:pt x="3270" y="1091"/>
                  </a:cubicBezTo>
                  <a:cubicBezTo>
                    <a:pt x="3271" y="1091"/>
                    <a:pt x="3273" y="1091"/>
                    <a:pt x="3274" y="1091"/>
                  </a:cubicBezTo>
                  <a:cubicBezTo>
                    <a:pt x="3274" y="1091"/>
                    <a:pt x="3274" y="1091"/>
                    <a:pt x="3274" y="1091"/>
                  </a:cubicBezTo>
                  <a:cubicBezTo>
                    <a:pt x="3274" y="1091"/>
                    <a:pt x="3274" y="1091"/>
                    <a:pt x="3274" y="1091"/>
                  </a:cubicBezTo>
                  <a:cubicBezTo>
                    <a:pt x="3274" y="1091"/>
                    <a:pt x="3274" y="1091"/>
                    <a:pt x="3274" y="1091"/>
                  </a:cubicBezTo>
                  <a:cubicBezTo>
                    <a:pt x="3274" y="1091"/>
                    <a:pt x="3274" y="1091"/>
                    <a:pt x="3274" y="1091"/>
                  </a:cubicBezTo>
                  <a:cubicBezTo>
                    <a:pt x="3762" y="1097"/>
                    <a:pt x="4378" y="1101"/>
                    <a:pt x="4981" y="1101"/>
                  </a:cubicBezTo>
                  <a:cubicBezTo>
                    <a:pt x="5446" y="1101"/>
                    <a:pt x="5904" y="1099"/>
                    <a:pt x="6288" y="1094"/>
                  </a:cubicBezTo>
                  <a:cubicBezTo>
                    <a:pt x="6331" y="1093"/>
                    <a:pt x="6373" y="1092"/>
                    <a:pt x="6414" y="1091"/>
                  </a:cubicBezTo>
                  <a:cubicBezTo>
                    <a:pt x="6414" y="1091"/>
                    <a:pt x="6414" y="1091"/>
                    <a:pt x="6414" y="1091"/>
                  </a:cubicBezTo>
                  <a:cubicBezTo>
                    <a:pt x="6414" y="1091"/>
                    <a:pt x="6414" y="1091"/>
                    <a:pt x="6414" y="1091"/>
                  </a:cubicBezTo>
                  <a:cubicBezTo>
                    <a:pt x="6414" y="1091"/>
                    <a:pt x="6414" y="1091"/>
                    <a:pt x="6414" y="1091"/>
                  </a:cubicBezTo>
                  <a:cubicBezTo>
                    <a:pt x="6414" y="1091"/>
                    <a:pt x="6414" y="1091"/>
                    <a:pt x="6414" y="1091"/>
                  </a:cubicBezTo>
                  <a:cubicBezTo>
                    <a:pt x="6416" y="1091"/>
                    <a:pt x="6419" y="1091"/>
                    <a:pt x="6421" y="1091"/>
                  </a:cubicBezTo>
                  <a:cubicBezTo>
                    <a:pt x="6422" y="1091"/>
                    <a:pt x="6424" y="1091"/>
                    <a:pt x="6425" y="1091"/>
                  </a:cubicBezTo>
                  <a:cubicBezTo>
                    <a:pt x="6425" y="1091"/>
                    <a:pt x="6425" y="1091"/>
                    <a:pt x="6425" y="1091"/>
                  </a:cubicBezTo>
                  <a:cubicBezTo>
                    <a:pt x="6425" y="1091"/>
                    <a:pt x="6425" y="1091"/>
                    <a:pt x="6425" y="1091"/>
                  </a:cubicBezTo>
                  <a:cubicBezTo>
                    <a:pt x="6425" y="1091"/>
                    <a:pt x="6425" y="1091"/>
                    <a:pt x="6425" y="1091"/>
                  </a:cubicBezTo>
                  <a:cubicBezTo>
                    <a:pt x="6425" y="1091"/>
                    <a:pt x="6425" y="1091"/>
                    <a:pt x="6425" y="1091"/>
                  </a:cubicBezTo>
                  <a:cubicBezTo>
                    <a:pt x="6910" y="1097"/>
                    <a:pt x="7506" y="1101"/>
                    <a:pt x="8091" y="1101"/>
                  </a:cubicBezTo>
                  <a:cubicBezTo>
                    <a:pt x="8599" y="1101"/>
                    <a:pt x="9098" y="1098"/>
                    <a:pt x="9508" y="1091"/>
                  </a:cubicBezTo>
                  <a:cubicBezTo>
                    <a:pt x="9508" y="94"/>
                    <a:pt x="9508" y="94"/>
                    <a:pt x="9508" y="94"/>
                  </a:cubicBezTo>
                  <a:cubicBezTo>
                    <a:pt x="9506" y="75"/>
                    <a:pt x="9503" y="56"/>
                    <a:pt x="9501" y="38"/>
                  </a:cubicBezTo>
                  <a:cubicBezTo>
                    <a:pt x="9473" y="27"/>
                    <a:pt x="9444" y="22"/>
                    <a:pt x="9414" y="22"/>
                  </a:cubicBezTo>
                  <a:cubicBezTo>
                    <a:pt x="9330" y="22"/>
                    <a:pt x="9245" y="63"/>
                    <a:pt x="9197" y="134"/>
                  </a:cubicBezTo>
                  <a:cubicBezTo>
                    <a:pt x="9175" y="120"/>
                    <a:pt x="9150" y="114"/>
                    <a:pt x="9124" y="114"/>
                  </a:cubicBezTo>
                  <a:cubicBezTo>
                    <a:pt x="9082" y="114"/>
                    <a:pt x="9039" y="132"/>
                    <a:pt x="9011" y="165"/>
                  </a:cubicBezTo>
                  <a:cubicBezTo>
                    <a:pt x="8955" y="107"/>
                    <a:pt x="8878" y="78"/>
                    <a:pt x="8800" y="78"/>
                  </a:cubicBezTo>
                  <a:cubicBezTo>
                    <a:pt x="8723" y="78"/>
                    <a:pt x="8646" y="106"/>
                    <a:pt x="8589" y="160"/>
                  </a:cubicBezTo>
                  <a:cubicBezTo>
                    <a:pt x="8555" y="130"/>
                    <a:pt x="8512" y="116"/>
                    <a:pt x="8469" y="116"/>
                  </a:cubicBezTo>
                  <a:cubicBezTo>
                    <a:pt x="8410" y="116"/>
                    <a:pt x="8351" y="142"/>
                    <a:pt x="8314" y="191"/>
                  </a:cubicBezTo>
                  <a:cubicBezTo>
                    <a:pt x="8290" y="179"/>
                    <a:pt x="8263" y="173"/>
                    <a:pt x="8236" y="173"/>
                  </a:cubicBezTo>
                  <a:cubicBezTo>
                    <a:pt x="8207" y="173"/>
                    <a:pt x="8178" y="180"/>
                    <a:pt x="8153" y="193"/>
                  </a:cubicBezTo>
                  <a:cubicBezTo>
                    <a:pt x="8077" y="113"/>
                    <a:pt x="7970" y="74"/>
                    <a:pt x="7863" y="74"/>
                  </a:cubicBezTo>
                  <a:cubicBezTo>
                    <a:pt x="7757" y="74"/>
                    <a:pt x="7650" y="113"/>
                    <a:pt x="7572" y="188"/>
                  </a:cubicBezTo>
                  <a:cubicBezTo>
                    <a:pt x="7544" y="168"/>
                    <a:pt x="7509" y="157"/>
                    <a:pt x="7474" y="157"/>
                  </a:cubicBezTo>
                  <a:cubicBezTo>
                    <a:pt x="7450" y="157"/>
                    <a:pt x="7425" y="162"/>
                    <a:pt x="7403" y="173"/>
                  </a:cubicBezTo>
                  <a:cubicBezTo>
                    <a:pt x="7333" y="56"/>
                    <a:pt x="7208" y="0"/>
                    <a:pt x="708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4" name="Google Shape;4514;p32"/>
            <p:cNvSpPr/>
            <p:nvPr/>
          </p:nvSpPr>
          <p:spPr>
            <a:xfrm>
              <a:off x="7393010" y="4060721"/>
              <a:ext cx="34041" cy="34041"/>
            </a:xfrm>
            <a:custGeom>
              <a:avLst/>
              <a:gdLst/>
              <a:ahLst/>
              <a:cxnLst/>
              <a:rect l="l" t="t" r="r" b="b"/>
              <a:pathLst>
                <a:path w="37" h="37" extrusionOk="0">
                  <a:moveTo>
                    <a:pt x="18" y="0"/>
                  </a:moveTo>
                  <a:cubicBezTo>
                    <a:pt x="16" y="0"/>
                    <a:pt x="14" y="1"/>
                    <a:pt x="12" y="2"/>
                  </a:cubicBezTo>
                  <a:cubicBezTo>
                    <a:pt x="9" y="2"/>
                    <a:pt x="7" y="4"/>
                    <a:pt x="6" y="6"/>
                  </a:cubicBezTo>
                  <a:cubicBezTo>
                    <a:pt x="4" y="7"/>
                    <a:pt x="3" y="9"/>
                    <a:pt x="2" y="11"/>
                  </a:cubicBezTo>
                  <a:cubicBezTo>
                    <a:pt x="1" y="14"/>
                    <a:pt x="0" y="16"/>
                    <a:pt x="0" y="18"/>
                  </a:cubicBezTo>
                  <a:cubicBezTo>
                    <a:pt x="1" y="20"/>
                    <a:pt x="1" y="22"/>
                    <a:pt x="1" y="23"/>
                  </a:cubicBezTo>
                  <a:cubicBezTo>
                    <a:pt x="2" y="26"/>
                    <a:pt x="4" y="29"/>
                    <a:pt x="6" y="31"/>
                  </a:cubicBezTo>
                  <a:cubicBezTo>
                    <a:pt x="7" y="32"/>
                    <a:pt x="8" y="33"/>
                    <a:pt x="9" y="34"/>
                  </a:cubicBezTo>
                  <a:cubicBezTo>
                    <a:pt x="12" y="36"/>
                    <a:pt x="15" y="37"/>
                    <a:pt x="19" y="37"/>
                  </a:cubicBezTo>
                  <a:cubicBezTo>
                    <a:pt x="19" y="37"/>
                    <a:pt x="19" y="37"/>
                    <a:pt x="19" y="37"/>
                  </a:cubicBezTo>
                  <a:cubicBezTo>
                    <a:pt x="22" y="37"/>
                    <a:pt x="24" y="36"/>
                    <a:pt x="26" y="35"/>
                  </a:cubicBezTo>
                  <a:cubicBezTo>
                    <a:pt x="28" y="34"/>
                    <a:pt x="30" y="33"/>
                    <a:pt x="32" y="31"/>
                  </a:cubicBezTo>
                  <a:cubicBezTo>
                    <a:pt x="33" y="30"/>
                    <a:pt x="35" y="28"/>
                    <a:pt x="35" y="25"/>
                  </a:cubicBezTo>
                  <a:cubicBezTo>
                    <a:pt x="36" y="23"/>
                    <a:pt x="37" y="21"/>
                    <a:pt x="37" y="18"/>
                  </a:cubicBezTo>
                  <a:cubicBezTo>
                    <a:pt x="36" y="14"/>
                    <a:pt x="36" y="14"/>
                    <a:pt x="36" y="14"/>
                  </a:cubicBezTo>
                  <a:cubicBezTo>
                    <a:pt x="35" y="10"/>
                    <a:pt x="34" y="8"/>
                    <a:pt x="32" y="6"/>
                  </a:cubicBezTo>
                  <a:cubicBezTo>
                    <a:pt x="30" y="5"/>
                    <a:pt x="29" y="4"/>
                    <a:pt x="28" y="3"/>
                  </a:cubicBezTo>
                  <a:cubicBezTo>
                    <a:pt x="25" y="1"/>
                    <a:pt x="22" y="0"/>
                    <a:pt x="19" y="0"/>
                  </a:cubicBezTo>
                  <a:cubicBezTo>
                    <a:pt x="18" y="0"/>
                    <a:pt x="18"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5" name="Google Shape;4515;p32"/>
            <p:cNvSpPr/>
            <p:nvPr/>
          </p:nvSpPr>
          <p:spPr>
            <a:xfrm>
              <a:off x="7453955" y="4082989"/>
              <a:ext cx="29347" cy="26985"/>
            </a:xfrm>
            <a:custGeom>
              <a:avLst/>
              <a:gdLst/>
              <a:ahLst/>
              <a:cxnLst/>
              <a:rect l="l" t="t" r="r" b="b"/>
              <a:pathLst>
                <a:path w="32" h="30" extrusionOk="0">
                  <a:moveTo>
                    <a:pt x="15" y="0"/>
                  </a:moveTo>
                  <a:cubicBezTo>
                    <a:pt x="14" y="0"/>
                    <a:pt x="14" y="0"/>
                    <a:pt x="13" y="1"/>
                  </a:cubicBezTo>
                  <a:cubicBezTo>
                    <a:pt x="11" y="1"/>
                    <a:pt x="9" y="1"/>
                    <a:pt x="7" y="2"/>
                  </a:cubicBezTo>
                  <a:cubicBezTo>
                    <a:pt x="6" y="3"/>
                    <a:pt x="5" y="4"/>
                    <a:pt x="4" y="5"/>
                  </a:cubicBezTo>
                  <a:cubicBezTo>
                    <a:pt x="3" y="6"/>
                    <a:pt x="2" y="8"/>
                    <a:pt x="1" y="9"/>
                  </a:cubicBezTo>
                  <a:cubicBezTo>
                    <a:pt x="1" y="11"/>
                    <a:pt x="0" y="12"/>
                    <a:pt x="0" y="13"/>
                  </a:cubicBezTo>
                  <a:cubicBezTo>
                    <a:pt x="0" y="15"/>
                    <a:pt x="0" y="17"/>
                    <a:pt x="1" y="19"/>
                  </a:cubicBezTo>
                  <a:cubicBezTo>
                    <a:pt x="2" y="23"/>
                    <a:pt x="4" y="26"/>
                    <a:pt x="7" y="28"/>
                  </a:cubicBezTo>
                  <a:cubicBezTo>
                    <a:pt x="10" y="29"/>
                    <a:pt x="12" y="30"/>
                    <a:pt x="15" y="30"/>
                  </a:cubicBezTo>
                  <a:cubicBezTo>
                    <a:pt x="16" y="30"/>
                    <a:pt x="18" y="30"/>
                    <a:pt x="19" y="29"/>
                  </a:cubicBezTo>
                  <a:cubicBezTo>
                    <a:pt x="20" y="29"/>
                    <a:pt x="20" y="29"/>
                    <a:pt x="21" y="29"/>
                  </a:cubicBezTo>
                  <a:cubicBezTo>
                    <a:pt x="21" y="29"/>
                    <a:pt x="22" y="29"/>
                    <a:pt x="23" y="29"/>
                  </a:cubicBezTo>
                  <a:cubicBezTo>
                    <a:pt x="27" y="28"/>
                    <a:pt x="29" y="25"/>
                    <a:pt x="31" y="22"/>
                  </a:cubicBezTo>
                  <a:cubicBezTo>
                    <a:pt x="32" y="19"/>
                    <a:pt x="32" y="15"/>
                    <a:pt x="30" y="12"/>
                  </a:cubicBezTo>
                  <a:cubicBezTo>
                    <a:pt x="30" y="11"/>
                    <a:pt x="29" y="10"/>
                    <a:pt x="29" y="9"/>
                  </a:cubicBezTo>
                  <a:cubicBezTo>
                    <a:pt x="28" y="9"/>
                    <a:pt x="28" y="8"/>
                    <a:pt x="28" y="8"/>
                  </a:cubicBezTo>
                  <a:cubicBezTo>
                    <a:pt x="26" y="4"/>
                    <a:pt x="22" y="2"/>
                    <a:pt x="19" y="1"/>
                  </a:cubicBezTo>
                  <a:cubicBezTo>
                    <a:pt x="18" y="1"/>
                    <a:pt x="16"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6" name="Google Shape;4516;p32"/>
            <p:cNvSpPr/>
            <p:nvPr/>
          </p:nvSpPr>
          <p:spPr>
            <a:xfrm>
              <a:off x="7162125" y="4097053"/>
              <a:ext cx="40997" cy="39813"/>
            </a:xfrm>
            <a:custGeom>
              <a:avLst/>
              <a:gdLst/>
              <a:ahLst/>
              <a:cxnLst/>
              <a:rect l="l" t="t" r="r" b="b"/>
              <a:pathLst>
                <a:path w="44" h="43" extrusionOk="0">
                  <a:moveTo>
                    <a:pt x="22" y="0"/>
                  </a:moveTo>
                  <a:cubicBezTo>
                    <a:pt x="19" y="0"/>
                    <a:pt x="16" y="0"/>
                    <a:pt x="14" y="1"/>
                  </a:cubicBezTo>
                  <a:cubicBezTo>
                    <a:pt x="11" y="2"/>
                    <a:pt x="9" y="4"/>
                    <a:pt x="7" y="6"/>
                  </a:cubicBezTo>
                  <a:cubicBezTo>
                    <a:pt x="5" y="8"/>
                    <a:pt x="3" y="10"/>
                    <a:pt x="2" y="13"/>
                  </a:cubicBezTo>
                  <a:cubicBezTo>
                    <a:pt x="1" y="16"/>
                    <a:pt x="0" y="18"/>
                    <a:pt x="0" y="21"/>
                  </a:cubicBezTo>
                  <a:cubicBezTo>
                    <a:pt x="1" y="23"/>
                    <a:pt x="1" y="25"/>
                    <a:pt x="1" y="27"/>
                  </a:cubicBezTo>
                  <a:cubicBezTo>
                    <a:pt x="2" y="31"/>
                    <a:pt x="4" y="34"/>
                    <a:pt x="7" y="37"/>
                  </a:cubicBezTo>
                  <a:cubicBezTo>
                    <a:pt x="11" y="41"/>
                    <a:pt x="16" y="43"/>
                    <a:pt x="22" y="43"/>
                  </a:cubicBezTo>
                  <a:cubicBezTo>
                    <a:pt x="22" y="43"/>
                    <a:pt x="23" y="43"/>
                    <a:pt x="23" y="43"/>
                  </a:cubicBezTo>
                  <a:cubicBezTo>
                    <a:pt x="26" y="43"/>
                    <a:pt x="28" y="42"/>
                    <a:pt x="31" y="41"/>
                  </a:cubicBezTo>
                  <a:cubicBezTo>
                    <a:pt x="33" y="40"/>
                    <a:pt x="36" y="39"/>
                    <a:pt x="38" y="37"/>
                  </a:cubicBezTo>
                  <a:cubicBezTo>
                    <a:pt x="40" y="35"/>
                    <a:pt x="41" y="32"/>
                    <a:pt x="42" y="30"/>
                  </a:cubicBezTo>
                  <a:cubicBezTo>
                    <a:pt x="43" y="27"/>
                    <a:pt x="44" y="24"/>
                    <a:pt x="44" y="21"/>
                  </a:cubicBezTo>
                  <a:cubicBezTo>
                    <a:pt x="44" y="19"/>
                    <a:pt x="43" y="17"/>
                    <a:pt x="43" y="16"/>
                  </a:cubicBezTo>
                  <a:cubicBezTo>
                    <a:pt x="42" y="12"/>
                    <a:pt x="40" y="9"/>
                    <a:pt x="38" y="6"/>
                  </a:cubicBezTo>
                  <a:cubicBezTo>
                    <a:pt x="33" y="2"/>
                    <a:pt x="28" y="0"/>
                    <a:pt x="22" y="0"/>
                  </a:cubicBezTo>
                  <a:cubicBezTo>
                    <a:pt x="22"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7" name="Google Shape;4517;p32"/>
            <p:cNvSpPr/>
            <p:nvPr/>
          </p:nvSpPr>
          <p:spPr>
            <a:xfrm>
              <a:off x="7156265" y="4153309"/>
              <a:ext cx="26985" cy="26936"/>
            </a:xfrm>
            <a:custGeom>
              <a:avLst/>
              <a:gdLst/>
              <a:ahLst/>
              <a:cxnLst/>
              <a:rect l="l" t="t" r="r" b="b"/>
              <a:pathLst>
                <a:path w="30" h="29" extrusionOk="0">
                  <a:moveTo>
                    <a:pt x="15" y="0"/>
                  </a:moveTo>
                  <a:cubicBezTo>
                    <a:pt x="11" y="0"/>
                    <a:pt x="8" y="1"/>
                    <a:pt x="5" y="4"/>
                  </a:cubicBezTo>
                  <a:cubicBezTo>
                    <a:pt x="1" y="8"/>
                    <a:pt x="0" y="13"/>
                    <a:pt x="1" y="18"/>
                  </a:cubicBezTo>
                  <a:cubicBezTo>
                    <a:pt x="2" y="21"/>
                    <a:pt x="3" y="23"/>
                    <a:pt x="5" y="25"/>
                  </a:cubicBezTo>
                  <a:cubicBezTo>
                    <a:pt x="7" y="26"/>
                    <a:pt x="9" y="28"/>
                    <a:pt x="11" y="28"/>
                  </a:cubicBezTo>
                  <a:cubicBezTo>
                    <a:pt x="12" y="29"/>
                    <a:pt x="12" y="29"/>
                    <a:pt x="12" y="29"/>
                  </a:cubicBezTo>
                  <a:cubicBezTo>
                    <a:pt x="13" y="29"/>
                    <a:pt x="15" y="29"/>
                    <a:pt x="16" y="29"/>
                  </a:cubicBezTo>
                  <a:cubicBezTo>
                    <a:pt x="17" y="29"/>
                    <a:pt x="18" y="29"/>
                    <a:pt x="20" y="29"/>
                  </a:cubicBezTo>
                  <a:cubicBezTo>
                    <a:pt x="22" y="28"/>
                    <a:pt x="24" y="27"/>
                    <a:pt x="26" y="25"/>
                  </a:cubicBezTo>
                  <a:cubicBezTo>
                    <a:pt x="28" y="23"/>
                    <a:pt x="29" y="21"/>
                    <a:pt x="30" y="19"/>
                  </a:cubicBezTo>
                  <a:cubicBezTo>
                    <a:pt x="30" y="16"/>
                    <a:pt x="30" y="14"/>
                    <a:pt x="30" y="11"/>
                  </a:cubicBezTo>
                  <a:cubicBezTo>
                    <a:pt x="29" y="10"/>
                    <a:pt x="29" y="10"/>
                    <a:pt x="29" y="10"/>
                  </a:cubicBezTo>
                  <a:cubicBezTo>
                    <a:pt x="29" y="8"/>
                    <a:pt x="27" y="6"/>
                    <a:pt x="26" y="4"/>
                  </a:cubicBezTo>
                  <a:cubicBezTo>
                    <a:pt x="24" y="2"/>
                    <a:pt x="22" y="1"/>
                    <a:pt x="19" y="0"/>
                  </a:cubicBezTo>
                  <a:cubicBezTo>
                    <a:pt x="18" y="0"/>
                    <a:pt x="17"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8" name="Google Shape;4518;p32"/>
            <p:cNvSpPr/>
            <p:nvPr/>
          </p:nvSpPr>
          <p:spPr>
            <a:xfrm>
              <a:off x="6897251" y="4193157"/>
              <a:ext cx="25761" cy="24603"/>
            </a:xfrm>
            <a:custGeom>
              <a:avLst/>
              <a:gdLst/>
              <a:ahLst/>
              <a:cxnLst/>
              <a:rect l="l" t="t" r="r" b="b"/>
              <a:pathLst>
                <a:path w="28" h="27" extrusionOk="0">
                  <a:moveTo>
                    <a:pt x="14" y="0"/>
                  </a:moveTo>
                  <a:cubicBezTo>
                    <a:pt x="9" y="0"/>
                    <a:pt x="5" y="2"/>
                    <a:pt x="2" y="6"/>
                  </a:cubicBezTo>
                  <a:cubicBezTo>
                    <a:pt x="2" y="7"/>
                    <a:pt x="2" y="7"/>
                    <a:pt x="2" y="7"/>
                  </a:cubicBezTo>
                  <a:cubicBezTo>
                    <a:pt x="0" y="11"/>
                    <a:pt x="0" y="16"/>
                    <a:pt x="2" y="20"/>
                  </a:cubicBezTo>
                  <a:cubicBezTo>
                    <a:pt x="5" y="24"/>
                    <a:pt x="9" y="27"/>
                    <a:pt x="14" y="27"/>
                  </a:cubicBezTo>
                  <a:cubicBezTo>
                    <a:pt x="18" y="27"/>
                    <a:pt x="23" y="24"/>
                    <a:pt x="25" y="20"/>
                  </a:cubicBezTo>
                  <a:cubicBezTo>
                    <a:pt x="28" y="16"/>
                    <a:pt x="28" y="11"/>
                    <a:pt x="25" y="7"/>
                  </a:cubicBezTo>
                  <a:cubicBezTo>
                    <a:pt x="25" y="6"/>
                    <a:pt x="25" y="6"/>
                    <a:pt x="25" y="6"/>
                  </a:cubicBezTo>
                  <a:cubicBezTo>
                    <a:pt x="23" y="2"/>
                    <a:pt x="18"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9" name="Google Shape;4519;p32"/>
            <p:cNvSpPr/>
            <p:nvPr/>
          </p:nvSpPr>
          <p:spPr>
            <a:xfrm>
              <a:off x="6930068" y="4211909"/>
              <a:ext cx="40997" cy="30458"/>
            </a:xfrm>
            <a:custGeom>
              <a:avLst/>
              <a:gdLst/>
              <a:ahLst/>
              <a:cxnLst/>
              <a:rect l="l" t="t" r="r" b="b"/>
              <a:pathLst>
                <a:path w="44" h="33" extrusionOk="0">
                  <a:moveTo>
                    <a:pt x="22" y="0"/>
                  </a:moveTo>
                  <a:cubicBezTo>
                    <a:pt x="0" y="0"/>
                    <a:pt x="0" y="33"/>
                    <a:pt x="22" y="33"/>
                  </a:cubicBezTo>
                  <a:cubicBezTo>
                    <a:pt x="44" y="33"/>
                    <a:pt x="44"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0" name="Google Shape;4520;p32"/>
            <p:cNvSpPr/>
            <p:nvPr/>
          </p:nvSpPr>
          <p:spPr>
            <a:xfrm>
              <a:off x="6359300" y="4085333"/>
              <a:ext cx="52775" cy="52775"/>
            </a:xfrm>
            <a:custGeom>
              <a:avLst/>
              <a:gdLst/>
              <a:ahLst/>
              <a:cxnLst/>
              <a:rect l="l" t="t" r="r" b="b"/>
              <a:pathLst>
                <a:path w="57" h="57" extrusionOk="0">
                  <a:moveTo>
                    <a:pt x="28" y="0"/>
                  </a:moveTo>
                  <a:cubicBezTo>
                    <a:pt x="24" y="0"/>
                    <a:pt x="21" y="1"/>
                    <a:pt x="18" y="3"/>
                  </a:cubicBezTo>
                  <a:cubicBezTo>
                    <a:pt x="14" y="4"/>
                    <a:pt x="11" y="6"/>
                    <a:pt x="9" y="9"/>
                  </a:cubicBezTo>
                  <a:cubicBezTo>
                    <a:pt x="6" y="11"/>
                    <a:pt x="4" y="14"/>
                    <a:pt x="3" y="18"/>
                  </a:cubicBezTo>
                  <a:cubicBezTo>
                    <a:pt x="1" y="21"/>
                    <a:pt x="0" y="25"/>
                    <a:pt x="0" y="29"/>
                  </a:cubicBezTo>
                  <a:cubicBezTo>
                    <a:pt x="1" y="31"/>
                    <a:pt x="1" y="34"/>
                    <a:pt x="1" y="36"/>
                  </a:cubicBezTo>
                  <a:cubicBezTo>
                    <a:pt x="3" y="41"/>
                    <a:pt x="5" y="45"/>
                    <a:pt x="9" y="49"/>
                  </a:cubicBezTo>
                  <a:cubicBezTo>
                    <a:pt x="11" y="50"/>
                    <a:pt x="13" y="52"/>
                    <a:pt x="14" y="53"/>
                  </a:cubicBezTo>
                  <a:cubicBezTo>
                    <a:pt x="19" y="56"/>
                    <a:pt x="24" y="57"/>
                    <a:pt x="29" y="57"/>
                  </a:cubicBezTo>
                  <a:cubicBezTo>
                    <a:pt x="29" y="57"/>
                    <a:pt x="29" y="57"/>
                    <a:pt x="30" y="57"/>
                  </a:cubicBezTo>
                  <a:cubicBezTo>
                    <a:pt x="33" y="57"/>
                    <a:pt x="37" y="56"/>
                    <a:pt x="40" y="55"/>
                  </a:cubicBezTo>
                  <a:cubicBezTo>
                    <a:pt x="43" y="53"/>
                    <a:pt x="46" y="52"/>
                    <a:pt x="49" y="49"/>
                  </a:cubicBezTo>
                  <a:cubicBezTo>
                    <a:pt x="52" y="46"/>
                    <a:pt x="54" y="43"/>
                    <a:pt x="55" y="40"/>
                  </a:cubicBezTo>
                  <a:cubicBezTo>
                    <a:pt x="56" y="36"/>
                    <a:pt x="57" y="33"/>
                    <a:pt x="57" y="29"/>
                  </a:cubicBezTo>
                  <a:cubicBezTo>
                    <a:pt x="57" y="26"/>
                    <a:pt x="56" y="24"/>
                    <a:pt x="56" y="21"/>
                  </a:cubicBezTo>
                  <a:cubicBezTo>
                    <a:pt x="55" y="16"/>
                    <a:pt x="52" y="12"/>
                    <a:pt x="49" y="9"/>
                  </a:cubicBezTo>
                  <a:cubicBezTo>
                    <a:pt x="47" y="7"/>
                    <a:pt x="45" y="6"/>
                    <a:pt x="43" y="4"/>
                  </a:cubicBezTo>
                  <a:cubicBezTo>
                    <a:pt x="39" y="2"/>
                    <a:pt x="34" y="0"/>
                    <a:pt x="29" y="0"/>
                  </a:cubicBezTo>
                  <a:cubicBezTo>
                    <a:pt x="28" y="0"/>
                    <a:pt x="28"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1" name="Google Shape;4521;p32"/>
            <p:cNvSpPr/>
            <p:nvPr/>
          </p:nvSpPr>
          <p:spPr>
            <a:xfrm>
              <a:off x="6430792" y="4061893"/>
              <a:ext cx="36338" cy="35195"/>
            </a:xfrm>
            <a:custGeom>
              <a:avLst/>
              <a:gdLst/>
              <a:ahLst/>
              <a:cxnLst/>
              <a:rect l="l" t="t" r="r" b="b"/>
              <a:pathLst>
                <a:path w="39" h="39" extrusionOk="0">
                  <a:moveTo>
                    <a:pt x="20" y="0"/>
                  </a:moveTo>
                  <a:cubicBezTo>
                    <a:pt x="19" y="0"/>
                    <a:pt x="19" y="0"/>
                    <a:pt x="19" y="0"/>
                  </a:cubicBezTo>
                  <a:cubicBezTo>
                    <a:pt x="17" y="0"/>
                    <a:pt x="16" y="1"/>
                    <a:pt x="14" y="1"/>
                  </a:cubicBezTo>
                  <a:cubicBezTo>
                    <a:pt x="12" y="1"/>
                    <a:pt x="11" y="2"/>
                    <a:pt x="9" y="3"/>
                  </a:cubicBezTo>
                  <a:cubicBezTo>
                    <a:pt x="7" y="4"/>
                    <a:pt x="5" y="6"/>
                    <a:pt x="4" y="8"/>
                  </a:cubicBezTo>
                  <a:cubicBezTo>
                    <a:pt x="3" y="9"/>
                    <a:pt x="2" y="10"/>
                    <a:pt x="1" y="12"/>
                  </a:cubicBezTo>
                  <a:cubicBezTo>
                    <a:pt x="0" y="14"/>
                    <a:pt x="0" y="17"/>
                    <a:pt x="0" y="19"/>
                  </a:cubicBezTo>
                  <a:cubicBezTo>
                    <a:pt x="0" y="21"/>
                    <a:pt x="0" y="23"/>
                    <a:pt x="0" y="24"/>
                  </a:cubicBezTo>
                  <a:cubicBezTo>
                    <a:pt x="1" y="26"/>
                    <a:pt x="2" y="27"/>
                    <a:pt x="2" y="29"/>
                  </a:cubicBezTo>
                  <a:cubicBezTo>
                    <a:pt x="4" y="31"/>
                    <a:pt x="5" y="33"/>
                    <a:pt x="7" y="34"/>
                  </a:cubicBezTo>
                  <a:cubicBezTo>
                    <a:pt x="9" y="36"/>
                    <a:pt x="10" y="36"/>
                    <a:pt x="12" y="37"/>
                  </a:cubicBezTo>
                  <a:cubicBezTo>
                    <a:pt x="14" y="38"/>
                    <a:pt x="16" y="39"/>
                    <a:pt x="18" y="39"/>
                  </a:cubicBezTo>
                  <a:cubicBezTo>
                    <a:pt x="19" y="39"/>
                    <a:pt x="19" y="39"/>
                    <a:pt x="19" y="39"/>
                  </a:cubicBezTo>
                  <a:cubicBezTo>
                    <a:pt x="21" y="38"/>
                    <a:pt x="22" y="38"/>
                    <a:pt x="24" y="38"/>
                  </a:cubicBezTo>
                  <a:cubicBezTo>
                    <a:pt x="26" y="37"/>
                    <a:pt x="27" y="37"/>
                    <a:pt x="29" y="36"/>
                  </a:cubicBezTo>
                  <a:cubicBezTo>
                    <a:pt x="32" y="34"/>
                    <a:pt x="34" y="32"/>
                    <a:pt x="36" y="29"/>
                  </a:cubicBezTo>
                  <a:cubicBezTo>
                    <a:pt x="36" y="28"/>
                    <a:pt x="36" y="28"/>
                    <a:pt x="36" y="28"/>
                  </a:cubicBezTo>
                  <a:cubicBezTo>
                    <a:pt x="37" y="27"/>
                    <a:pt x="38" y="23"/>
                    <a:pt x="38" y="23"/>
                  </a:cubicBezTo>
                  <a:cubicBezTo>
                    <a:pt x="38" y="23"/>
                    <a:pt x="38" y="23"/>
                    <a:pt x="38" y="23"/>
                  </a:cubicBezTo>
                  <a:cubicBezTo>
                    <a:pt x="38" y="23"/>
                    <a:pt x="38" y="23"/>
                    <a:pt x="38" y="23"/>
                  </a:cubicBezTo>
                  <a:cubicBezTo>
                    <a:pt x="39" y="19"/>
                    <a:pt x="39" y="19"/>
                    <a:pt x="39" y="19"/>
                  </a:cubicBezTo>
                  <a:cubicBezTo>
                    <a:pt x="39" y="16"/>
                    <a:pt x="38" y="14"/>
                    <a:pt x="36" y="11"/>
                  </a:cubicBezTo>
                  <a:cubicBezTo>
                    <a:pt x="36" y="10"/>
                    <a:pt x="36" y="10"/>
                    <a:pt x="36" y="10"/>
                  </a:cubicBezTo>
                  <a:cubicBezTo>
                    <a:pt x="34" y="7"/>
                    <a:pt x="33" y="6"/>
                    <a:pt x="31" y="4"/>
                  </a:cubicBezTo>
                  <a:cubicBezTo>
                    <a:pt x="29" y="3"/>
                    <a:pt x="28" y="2"/>
                    <a:pt x="26" y="2"/>
                  </a:cubicBezTo>
                  <a:cubicBezTo>
                    <a:pt x="24" y="1"/>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2" name="Google Shape;4522;p32"/>
            <p:cNvSpPr/>
            <p:nvPr/>
          </p:nvSpPr>
          <p:spPr>
            <a:xfrm>
              <a:off x="6729654" y="4097053"/>
              <a:ext cx="51521" cy="39813"/>
            </a:xfrm>
            <a:custGeom>
              <a:avLst/>
              <a:gdLst/>
              <a:ahLst/>
              <a:cxnLst/>
              <a:rect l="l" t="t" r="r" b="b"/>
              <a:pathLst>
                <a:path w="56" h="43" extrusionOk="0">
                  <a:moveTo>
                    <a:pt x="28" y="0"/>
                  </a:moveTo>
                  <a:cubicBezTo>
                    <a:pt x="0" y="0"/>
                    <a:pt x="0" y="43"/>
                    <a:pt x="28" y="43"/>
                  </a:cubicBezTo>
                  <a:cubicBezTo>
                    <a:pt x="56" y="43"/>
                    <a:pt x="56"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3" name="Google Shape;4523;p32"/>
            <p:cNvSpPr/>
            <p:nvPr/>
          </p:nvSpPr>
          <p:spPr>
            <a:xfrm>
              <a:off x="6168263" y="4104085"/>
              <a:ext cx="62163" cy="47994"/>
            </a:xfrm>
            <a:custGeom>
              <a:avLst/>
              <a:gdLst/>
              <a:ahLst/>
              <a:cxnLst/>
              <a:rect l="l" t="t" r="r" b="b"/>
              <a:pathLst>
                <a:path w="68" h="52" extrusionOk="0">
                  <a:moveTo>
                    <a:pt x="34" y="0"/>
                  </a:moveTo>
                  <a:cubicBezTo>
                    <a:pt x="0" y="0"/>
                    <a:pt x="0" y="52"/>
                    <a:pt x="34" y="52"/>
                  </a:cubicBezTo>
                  <a:cubicBezTo>
                    <a:pt x="68" y="52"/>
                    <a:pt x="68" y="0"/>
                    <a:pt x="3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4" name="Google Shape;4524;p32"/>
            <p:cNvSpPr/>
            <p:nvPr/>
          </p:nvSpPr>
          <p:spPr>
            <a:xfrm>
              <a:off x="6122555" y="4148621"/>
              <a:ext cx="30458" cy="29347"/>
            </a:xfrm>
            <a:custGeom>
              <a:avLst/>
              <a:gdLst/>
              <a:ahLst/>
              <a:cxnLst/>
              <a:rect l="l" t="t" r="r" b="b"/>
              <a:pathLst>
                <a:path w="33" h="32" extrusionOk="0">
                  <a:moveTo>
                    <a:pt x="16" y="0"/>
                  </a:moveTo>
                  <a:cubicBezTo>
                    <a:pt x="14" y="0"/>
                    <a:pt x="12" y="0"/>
                    <a:pt x="10" y="1"/>
                  </a:cubicBezTo>
                  <a:cubicBezTo>
                    <a:pt x="8" y="2"/>
                    <a:pt x="6" y="3"/>
                    <a:pt x="5" y="5"/>
                  </a:cubicBezTo>
                  <a:cubicBezTo>
                    <a:pt x="3" y="6"/>
                    <a:pt x="2" y="8"/>
                    <a:pt x="2" y="10"/>
                  </a:cubicBezTo>
                  <a:cubicBezTo>
                    <a:pt x="1" y="12"/>
                    <a:pt x="0" y="14"/>
                    <a:pt x="0" y="16"/>
                  </a:cubicBezTo>
                  <a:cubicBezTo>
                    <a:pt x="0" y="18"/>
                    <a:pt x="1" y="19"/>
                    <a:pt x="1" y="20"/>
                  </a:cubicBezTo>
                  <a:cubicBezTo>
                    <a:pt x="2" y="23"/>
                    <a:pt x="3" y="25"/>
                    <a:pt x="5" y="28"/>
                  </a:cubicBezTo>
                  <a:cubicBezTo>
                    <a:pt x="6" y="28"/>
                    <a:pt x="7" y="29"/>
                    <a:pt x="8" y="30"/>
                  </a:cubicBezTo>
                  <a:cubicBezTo>
                    <a:pt x="11" y="31"/>
                    <a:pt x="13" y="32"/>
                    <a:pt x="16" y="32"/>
                  </a:cubicBezTo>
                  <a:cubicBezTo>
                    <a:pt x="17" y="32"/>
                    <a:pt x="17" y="32"/>
                    <a:pt x="17" y="32"/>
                  </a:cubicBezTo>
                  <a:cubicBezTo>
                    <a:pt x="19" y="32"/>
                    <a:pt x="21" y="32"/>
                    <a:pt x="23" y="31"/>
                  </a:cubicBezTo>
                  <a:cubicBezTo>
                    <a:pt x="25" y="30"/>
                    <a:pt x="26" y="29"/>
                    <a:pt x="28" y="28"/>
                  </a:cubicBezTo>
                  <a:cubicBezTo>
                    <a:pt x="29" y="26"/>
                    <a:pt x="30" y="24"/>
                    <a:pt x="31" y="22"/>
                  </a:cubicBezTo>
                  <a:cubicBezTo>
                    <a:pt x="32" y="20"/>
                    <a:pt x="33" y="18"/>
                    <a:pt x="32" y="16"/>
                  </a:cubicBezTo>
                  <a:cubicBezTo>
                    <a:pt x="32" y="15"/>
                    <a:pt x="32" y="13"/>
                    <a:pt x="32" y="12"/>
                  </a:cubicBezTo>
                  <a:cubicBezTo>
                    <a:pt x="31" y="9"/>
                    <a:pt x="30" y="7"/>
                    <a:pt x="28" y="5"/>
                  </a:cubicBezTo>
                  <a:cubicBezTo>
                    <a:pt x="27" y="4"/>
                    <a:pt x="26" y="3"/>
                    <a:pt x="24" y="2"/>
                  </a:cubicBezTo>
                  <a:cubicBezTo>
                    <a:pt x="22" y="1"/>
                    <a:pt x="19" y="0"/>
                    <a:pt x="16" y="0"/>
                  </a:cubicBezTo>
                  <a:cubicBezTo>
                    <a:pt x="16" y="0"/>
                    <a:pt x="16" y="0"/>
                    <a:pt x="16"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5" name="Google Shape;4525;p32"/>
            <p:cNvSpPr/>
            <p:nvPr/>
          </p:nvSpPr>
          <p:spPr>
            <a:xfrm>
              <a:off x="6163575" y="4197845"/>
              <a:ext cx="28157" cy="28157"/>
            </a:xfrm>
            <a:custGeom>
              <a:avLst/>
              <a:gdLst/>
              <a:ahLst/>
              <a:cxnLst/>
              <a:rect l="l" t="t" r="r" b="b"/>
              <a:pathLst>
                <a:path w="31" h="31" extrusionOk="0">
                  <a:moveTo>
                    <a:pt x="15" y="0"/>
                  </a:moveTo>
                  <a:cubicBezTo>
                    <a:pt x="13" y="0"/>
                    <a:pt x="11" y="0"/>
                    <a:pt x="10" y="1"/>
                  </a:cubicBezTo>
                  <a:cubicBezTo>
                    <a:pt x="8" y="2"/>
                    <a:pt x="6" y="3"/>
                    <a:pt x="5" y="4"/>
                  </a:cubicBezTo>
                  <a:cubicBezTo>
                    <a:pt x="3" y="6"/>
                    <a:pt x="2" y="7"/>
                    <a:pt x="1" y="9"/>
                  </a:cubicBezTo>
                  <a:cubicBezTo>
                    <a:pt x="0" y="11"/>
                    <a:pt x="0" y="13"/>
                    <a:pt x="0" y="15"/>
                  </a:cubicBezTo>
                  <a:cubicBezTo>
                    <a:pt x="0" y="17"/>
                    <a:pt x="0" y="18"/>
                    <a:pt x="1" y="20"/>
                  </a:cubicBezTo>
                  <a:cubicBezTo>
                    <a:pt x="1"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3"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4" y="3"/>
                    <a:pt x="23" y="2"/>
                  </a:cubicBezTo>
                  <a:cubicBezTo>
                    <a:pt x="21" y="0"/>
                    <a:pt x="18" y="0"/>
                    <a:pt x="16"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6" name="Google Shape;4526;p32"/>
            <p:cNvSpPr/>
            <p:nvPr/>
          </p:nvSpPr>
          <p:spPr>
            <a:xfrm>
              <a:off x="6013558" y="411111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7" name="Google Shape;4527;p32"/>
            <p:cNvSpPr/>
            <p:nvPr/>
          </p:nvSpPr>
          <p:spPr>
            <a:xfrm>
              <a:off x="5939721" y="4078301"/>
              <a:ext cx="16402" cy="16402"/>
            </a:xfrm>
            <a:custGeom>
              <a:avLst/>
              <a:gdLst/>
              <a:ahLst/>
              <a:cxnLst/>
              <a:rect l="l" t="t" r="r" b="b"/>
              <a:pathLst>
                <a:path w="18" h="18" extrusionOk="0">
                  <a:moveTo>
                    <a:pt x="9" y="0"/>
                  </a:moveTo>
                  <a:cubicBezTo>
                    <a:pt x="7" y="0"/>
                    <a:pt x="4" y="1"/>
                    <a:pt x="3" y="3"/>
                  </a:cubicBezTo>
                  <a:cubicBezTo>
                    <a:pt x="2" y="5"/>
                    <a:pt x="2" y="5"/>
                    <a:pt x="2" y="5"/>
                  </a:cubicBezTo>
                  <a:cubicBezTo>
                    <a:pt x="0" y="8"/>
                    <a:pt x="0" y="11"/>
                    <a:pt x="2" y="14"/>
                  </a:cubicBezTo>
                  <a:cubicBezTo>
                    <a:pt x="3" y="17"/>
                    <a:pt x="6" y="18"/>
                    <a:pt x="9" y="18"/>
                  </a:cubicBezTo>
                  <a:cubicBezTo>
                    <a:pt x="12" y="18"/>
                    <a:pt x="15" y="17"/>
                    <a:pt x="16" y="14"/>
                  </a:cubicBezTo>
                  <a:cubicBezTo>
                    <a:pt x="18" y="11"/>
                    <a:pt x="18" y="8"/>
                    <a:pt x="16" y="5"/>
                  </a:cubicBezTo>
                  <a:cubicBezTo>
                    <a:pt x="15" y="3"/>
                    <a:pt x="15" y="3"/>
                    <a:pt x="15" y="3"/>
                  </a:cubicBezTo>
                  <a:cubicBezTo>
                    <a:pt x="14" y="1"/>
                    <a:pt x="12" y="0"/>
                    <a:pt x="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8" name="Google Shape;4528;p32"/>
            <p:cNvSpPr/>
            <p:nvPr/>
          </p:nvSpPr>
          <p:spPr>
            <a:xfrm>
              <a:off x="5666644" y="4099397"/>
              <a:ext cx="26985" cy="25761"/>
            </a:xfrm>
            <a:custGeom>
              <a:avLst/>
              <a:gdLst/>
              <a:ahLst/>
              <a:cxnLst/>
              <a:rect l="l" t="t" r="r" b="b"/>
              <a:pathLst>
                <a:path w="30" h="28" extrusionOk="0">
                  <a:moveTo>
                    <a:pt x="13" y="0"/>
                  </a:moveTo>
                  <a:cubicBezTo>
                    <a:pt x="12" y="0"/>
                    <a:pt x="11" y="0"/>
                    <a:pt x="10" y="0"/>
                  </a:cubicBezTo>
                  <a:cubicBezTo>
                    <a:pt x="8" y="1"/>
                    <a:pt x="6" y="2"/>
                    <a:pt x="4" y="3"/>
                  </a:cubicBezTo>
                  <a:cubicBezTo>
                    <a:pt x="3" y="5"/>
                    <a:pt x="2" y="7"/>
                    <a:pt x="1" y="9"/>
                  </a:cubicBezTo>
                  <a:cubicBezTo>
                    <a:pt x="0" y="11"/>
                    <a:pt x="0" y="13"/>
                    <a:pt x="1" y="16"/>
                  </a:cubicBezTo>
                  <a:cubicBezTo>
                    <a:pt x="1" y="16"/>
                    <a:pt x="2" y="17"/>
                    <a:pt x="2" y="18"/>
                  </a:cubicBezTo>
                  <a:cubicBezTo>
                    <a:pt x="3" y="20"/>
                    <a:pt x="4" y="22"/>
                    <a:pt x="5" y="24"/>
                  </a:cubicBezTo>
                  <a:cubicBezTo>
                    <a:pt x="7" y="26"/>
                    <a:pt x="9" y="27"/>
                    <a:pt x="11" y="27"/>
                  </a:cubicBezTo>
                  <a:cubicBezTo>
                    <a:pt x="13" y="28"/>
                    <a:pt x="14" y="28"/>
                    <a:pt x="15" y="28"/>
                  </a:cubicBezTo>
                  <a:cubicBezTo>
                    <a:pt x="19" y="28"/>
                    <a:pt x="22" y="26"/>
                    <a:pt x="25" y="24"/>
                  </a:cubicBezTo>
                  <a:cubicBezTo>
                    <a:pt x="28" y="20"/>
                    <a:pt x="30" y="15"/>
                    <a:pt x="28" y="11"/>
                  </a:cubicBezTo>
                  <a:cubicBezTo>
                    <a:pt x="28" y="8"/>
                    <a:pt x="26" y="6"/>
                    <a:pt x="25" y="5"/>
                  </a:cubicBezTo>
                  <a:cubicBezTo>
                    <a:pt x="23" y="3"/>
                    <a:pt x="21" y="2"/>
                    <a:pt x="19" y="1"/>
                  </a:cubicBezTo>
                  <a:cubicBezTo>
                    <a:pt x="18" y="1"/>
                    <a:pt x="17" y="0"/>
                    <a:pt x="16" y="0"/>
                  </a:cubicBezTo>
                  <a:cubicBezTo>
                    <a:pt x="15" y="0"/>
                    <a:pt x="14"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9" name="Google Shape;4529;p32"/>
            <p:cNvSpPr/>
            <p:nvPr/>
          </p:nvSpPr>
          <p:spPr>
            <a:xfrm>
              <a:off x="5578743" y="4097053"/>
              <a:ext cx="39813"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0" name="Google Shape;4530;p32"/>
            <p:cNvSpPr/>
            <p:nvPr/>
          </p:nvSpPr>
          <p:spPr>
            <a:xfrm>
              <a:off x="5443962" y="4191985"/>
              <a:ext cx="53871"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1" name="Google Shape;4531;p32"/>
            <p:cNvSpPr/>
            <p:nvPr/>
          </p:nvSpPr>
          <p:spPr>
            <a:xfrm>
              <a:off x="5331450" y="4113461"/>
              <a:ext cx="52775" cy="39836"/>
            </a:xfrm>
            <a:custGeom>
              <a:avLst/>
              <a:gdLst/>
              <a:ahLst/>
              <a:cxnLst/>
              <a:rect l="l" t="t" r="r" b="b"/>
              <a:pathLst>
                <a:path w="57" h="44" extrusionOk="0">
                  <a:moveTo>
                    <a:pt x="28" y="0"/>
                  </a:moveTo>
                  <a:cubicBezTo>
                    <a:pt x="0" y="0"/>
                    <a:pt x="0" y="44"/>
                    <a:pt x="28" y="44"/>
                  </a:cubicBezTo>
                  <a:cubicBezTo>
                    <a:pt x="56" y="44"/>
                    <a:pt x="57"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2" name="Google Shape;4532;p32"/>
            <p:cNvSpPr/>
            <p:nvPr/>
          </p:nvSpPr>
          <p:spPr>
            <a:xfrm>
              <a:off x="5375986" y="4183781"/>
              <a:ext cx="22268" cy="18752"/>
            </a:xfrm>
            <a:custGeom>
              <a:avLst/>
              <a:gdLst/>
              <a:ahLst/>
              <a:cxnLst/>
              <a:rect l="l" t="t" r="r" b="b"/>
              <a:pathLst>
                <a:path w="25" h="20" extrusionOk="0">
                  <a:moveTo>
                    <a:pt x="13" y="0"/>
                  </a:moveTo>
                  <a:cubicBezTo>
                    <a:pt x="0" y="0"/>
                    <a:pt x="0" y="20"/>
                    <a:pt x="13" y="20"/>
                  </a:cubicBezTo>
                  <a:cubicBezTo>
                    <a:pt x="25" y="20"/>
                    <a:pt x="25"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3" name="Google Shape;4533;p32"/>
            <p:cNvSpPr/>
            <p:nvPr/>
          </p:nvSpPr>
          <p:spPr>
            <a:xfrm>
              <a:off x="5108768" y="4050172"/>
              <a:ext cx="42186" cy="43399"/>
            </a:xfrm>
            <a:custGeom>
              <a:avLst/>
              <a:gdLst/>
              <a:ahLst/>
              <a:cxnLst/>
              <a:rect l="l" t="t" r="r" b="b"/>
              <a:pathLst>
                <a:path w="46" h="46" extrusionOk="0">
                  <a:moveTo>
                    <a:pt x="22" y="0"/>
                  </a:moveTo>
                  <a:cubicBezTo>
                    <a:pt x="19" y="0"/>
                    <a:pt x="16" y="0"/>
                    <a:pt x="14" y="2"/>
                  </a:cubicBezTo>
                  <a:cubicBezTo>
                    <a:pt x="11" y="2"/>
                    <a:pt x="9" y="4"/>
                    <a:pt x="7" y="6"/>
                  </a:cubicBezTo>
                  <a:cubicBezTo>
                    <a:pt x="4" y="8"/>
                    <a:pt x="3" y="11"/>
                    <a:pt x="2" y="14"/>
                  </a:cubicBezTo>
                  <a:cubicBezTo>
                    <a:pt x="0" y="16"/>
                    <a:pt x="0" y="19"/>
                    <a:pt x="0" y="23"/>
                  </a:cubicBezTo>
                  <a:cubicBezTo>
                    <a:pt x="0" y="25"/>
                    <a:pt x="0" y="27"/>
                    <a:pt x="1" y="29"/>
                  </a:cubicBezTo>
                  <a:cubicBezTo>
                    <a:pt x="2" y="33"/>
                    <a:pt x="4" y="36"/>
                    <a:pt x="7" y="39"/>
                  </a:cubicBezTo>
                  <a:cubicBezTo>
                    <a:pt x="11" y="43"/>
                    <a:pt x="17" y="46"/>
                    <a:pt x="23" y="46"/>
                  </a:cubicBezTo>
                  <a:cubicBezTo>
                    <a:pt x="23" y="46"/>
                    <a:pt x="23" y="46"/>
                    <a:pt x="24" y="46"/>
                  </a:cubicBezTo>
                  <a:cubicBezTo>
                    <a:pt x="26" y="46"/>
                    <a:pt x="29" y="45"/>
                    <a:pt x="32" y="44"/>
                  </a:cubicBezTo>
                  <a:cubicBezTo>
                    <a:pt x="35" y="43"/>
                    <a:pt x="37" y="41"/>
                    <a:pt x="39" y="39"/>
                  </a:cubicBezTo>
                  <a:cubicBezTo>
                    <a:pt x="41" y="37"/>
                    <a:pt x="43" y="34"/>
                    <a:pt x="44" y="31"/>
                  </a:cubicBezTo>
                  <a:cubicBezTo>
                    <a:pt x="45" y="29"/>
                    <a:pt x="46" y="26"/>
                    <a:pt x="46" y="23"/>
                  </a:cubicBezTo>
                  <a:cubicBezTo>
                    <a:pt x="46" y="21"/>
                    <a:pt x="45" y="19"/>
                    <a:pt x="45" y="16"/>
                  </a:cubicBezTo>
                  <a:cubicBezTo>
                    <a:pt x="44" y="13"/>
                    <a:pt x="42" y="9"/>
                    <a:pt x="39" y="6"/>
                  </a:cubicBezTo>
                  <a:cubicBezTo>
                    <a:pt x="35" y="2"/>
                    <a:pt x="29" y="0"/>
                    <a:pt x="23" y="0"/>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4" name="Google Shape;4534;p32"/>
            <p:cNvSpPr/>
            <p:nvPr/>
          </p:nvSpPr>
          <p:spPr>
            <a:xfrm>
              <a:off x="5202529" y="4071269"/>
              <a:ext cx="28128" cy="30472"/>
            </a:xfrm>
            <a:custGeom>
              <a:avLst/>
              <a:gdLst/>
              <a:ahLst/>
              <a:cxnLst/>
              <a:rect l="l" t="t" r="r" b="b"/>
              <a:pathLst>
                <a:path w="30" h="32" extrusionOk="0">
                  <a:moveTo>
                    <a:pt x="15" y="0"/>
                  </a:moveTo>
                  <a:cubicBezTo>
                    <a:pt x="15" y="0"/>
                    <a:pt x="15" y="0"/>
                    <a:pt x="15" y="0"/>
                  </a:cubicBezTo>
                  <a:cubicBezTo>
                    <a:pt x="12" y="0"/>
                    <a:pt x="10" y="0"/>
                    <a:pt x="8" y="2"/>
                  </a:cubicBezTo>
                  <a:cubicBezTo>
                    <a:pt x="4" y="3"/>
                    <a:pt x="2" y="7"/>
                    <a:pt x="1" y="10"/>
                  </a:cubicBezTo>
                  <a:cubicBezTo>
                    <a:pt x="0" y="12"/>
                    <a:pt x="0" y="14"/>
                    <a:pt x="0" y="16"/>
                  </a:cubicBezTo>
                  <a:cubicBezTo>
                    <a:pt x="0" y="18"/>
                    <a:pt x="0" y="19"/>
                    <a:pt x="0" y="21"/>
                  </a:cubicBezTo>
                  <a:cubicBezTo>
                    <a:pt x="1" y="23"/>
                    <a:pt x="3" y="26"/>
                    <a:pt x="4" y="28"/>
                  </a:cubicBezTo>
                  <a:cubicBezTo>
                    <a:pt x="6" y="29"/>
                    <a:pt x="7" y="30"/>
                    <a:pt x="9" y="31"/>
                  </a:cubicBezTo>
                  <a:cubicBezTo>
                    <a:pt x="11" y="32"/>
                    <a:pt x="13" y="32"/>
                    <a:pt x="14" y="32"/>
                  </a:cubicBezTo>
                  <a:cubicBezTo>
                    <a:pt x="15" y="32"/>
                    <a:pt x="15" y="32"/>
                    <a:pt x="15" y="32"/>
                  </a:cubicBezTo>
                  <a:cubicBezTo>
                    <a:pt x="19" y="32"/>
                    <a:pt x="23" y="31"/>
                    <a:pt x="26" y="28"/>
                  </a:cubicBezTo>
                  <a:cubicBezTo>
                    <a:pt x="26" y="27"/>
                    <a:pt x="26" y="27"/>
                    <a:pt x="26" y="27"/>
                  </a:cubicBezTo>
                  <a:cubicBezTo>
                    <a:pt x="27" y="26"/>
                    <a:pt x="28" y="24"/>
                    <a:pt x="29" y="23"/>
                  </a:cubicBezTo>
                  <a:cubicBezTo>
                    <a:pt x="30" y="21"/>
                    <a:pt x="30" y="20"/>
                    <a:pt x="30" y="19"/>
                  </a:cubicBezTo>
                  <a:cubicBezTo>
                    <a:pt x="30" y="18"/>
                    <a:pt x="30" y="17"/>
                    <a:pt x="30" y="16"/>
                  </a:cubicBezTo>
                  <a:cubicBezTo>
                    <a:pt x="30" y="14"/>
                    <a:pt x="30" y="12"/>
                    <a:pt x="29" y="10"/>
                  </a:cubicBezTo>
                  <a:cubicBezTo>
                    <a:pt x="29" y="9"/>
                    <a:pt x="28" y="8"/>
                    <a:pt x="28" y="7"/>
                  </a:cubicBezTo>
                  <a:cubicBezTo>
                    <a:pt x="27" y="5"/>
                    <a:pt x="25" y="4"/>
                    <a:pt x="24" y="3"/>
                  </a:cubicBezTo>
                  <a:cubicBezTo>
                    <a:pt x="21" y="1"/>
                    <a:pt x="18"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5" name="Google Shape;4535;p32"/>
            <p:cNvSpPr/>
            <p:nvPr/>
          </p:nvSpPr>
          <p:spPr>
            <a:xfrm>
              <a:off x="5195497" y="4119321"/>
              <a:ext cx="29347" cy="28157"/>
            </a:xfrm>
            <a:custGeom>
              <a:avLst/>
              <a:gdLst/>
              <a:ahLst/>
              <a:cxnLst/>
              <a:rect l="l" t="t" r="r" b="b"/>
              <a:pathLst>
                <a:path w="32" h="31" extrusionOk="0">
                  <a:moveTo>
                    <a:pt x="14" y="0"/>
                  </a:moveTo>
                  <a:cubicBezTo>
                    <a:pt x="10" y="0"/>
                    <a:pt x="7" y="1"/>
                    <a:pt x="4" y="4"/>
                  </a:cubicBezTo>
                  <a:cubicBezTo>
                    <a:pt x="1" y="7"/>
                    <a:pt x="0" y="12"/>
                    <a:pt x="1" y="17"/>
                  </a:cubicBezTo>
                  <a:cubicBezTo>
                    <a:pt x="2" y="22"/>
                    <a:pt x="5" y="25"/>
                    <a:pt x="9" y="27"/>
                  </a:cubicBezTo>
                  <a:cubicBezTo>
                    <a:pt x="10" y="28"/>
                    <a:pt x="11" y="29"/>
                    <a:pt x="12" y="29"/>
                  </a:cubicBezTo>
                  <a:cubicBezTo>
                    <a:pt x="14" y="30"/>
                    <a:pt x="16" y="31"/>
                    <a:pt x="18" y="31"/>
                  </a:cubicBezTo>
                  <a:cubicBezTo>
                    <a:pt x="19" y="31"/>
                    <a:pt x="19" y="31"/>
                    <a:pt x="20" y="31"/>
                  </a:cubicBezTo>
                  <a:cubicBezTo>
                    <a:pt x="23" y="30"/>
                    <a:pt x="26" y="29"/>
                    <a:pt x="28" y="27"/>
                  </a:cubicBezTo>
                  <a:cubicBezTo>
                    <a:pt x="29" y="25"/>
                    <a:pt x="30" y="23"/>
                    <a:pt x="31" y="21"/>
                  </a:cubicBezTo>
                  <a:cubicBezTo>
                    <a:pt x="32" y="18"/>
                    <a:pt x="31" y="14"/>
                    <a:pt x="30" y="11"/>
                  </a:cubicBezTo>
                  <a:cubicBezTo>
                    <a:pt x="29" y="10"/>
                    <a:pt x="29" y="9"/>
                    <a:pt x="28" y="8"/>
                  </a:cubicBezTo>
                  <a:cubicBezTo>
                    <a:pt x="26" y="4"/>
                    <a:pt x="22" y="1"/>
                    <a:pt x="18" y="0"/>
                  </a:cubicBezTo>
                  <a:cubicBezTo>
                    <a:pt x="16" y="0"/>
                    <a:pt x="15"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6" name="Google Shape;4536;p32"/>
            <p:cNvSpPr/>
            <p:nvPr/>
          </p:nvSpPr>
          <p:spPr>
            <a:xfrm>
              <a:off x="5167369" y="4336142"/>
              <a:ext cx="66734"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7" name="Google Shape;4537;p32"/>
            <p:cNvSpPr/>
            <p:nvPr/>
          </p:nvSpPr>
          <p:spPr>
            <a:xfrm>
              <a:off x="5275193" y="4319734"/>
              <a:ext cx="37504" cy="34041"/>
            </a:xfrm>
            <a:custGeom>
              <a:avLst/>
              <a:gdLst/>
              <a:ahLst/>
              <a:cxnLst/>
              <a:rect l="l" t="t" r="r" b="b"/>
              <a:pathLst>
                <a:path w="40" h="37" extrusionOk="0">
                  <a:moveTo>
                    <a:pt x="19" y="0"/>
                  </a:moveTo>
                  <a:cubicBezTo>
                    <a:pt x="19" y="0"/>
                    <a:pt x="19" y="0"/>
                    <a:pt x="19" y="0"/>
                  </a:cubicBezTo>
                  <a:cubicBezTo>
                    <a:pt x="14" y="0"/>
                    <a:pt x="14" y="0"/>
                    <a:pt x="14" y="0"/>
                  </a:cubicBezTo>
                  <a:cubicBezTo>
                    <a:pt x="12" y="1"/>
                    <a:pt x="11" y="2"/>
                    <a:pt x="10" y="2"/>
                  </a:cubicBezTo>
                  <a:cubicBezTo>
                    <a:pt x="7" y="4"/>
                    <a:pt x="6" y="5"/>
                    <a:pt x="4" y="7"/>
                  </a:cubicBezTo>
                  <a:cubicBezTo>
                    <a:pt x="3" y="8"/>
                    <a:pt x="2" y="10"/>
                    <a:pt x="2" y="11"/>
                  </a:cubicBezTo>
                  <a:cubicBezTo>
                    <a:pt x="1" y="13"/>
                    <a:pt x="0" y="16"/>
                    <a:pt x="0"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8" y="37"/>
                  </a:cubicBezTo>
                  <a:cubicBezTo>
                    <a:pt x="18" y="37"/>
                    <a:pt x="19" y="37"/>
                    <a:pt x="19" y="37"/>
                  </a:cubicBezTo>
                  <a:cubicBezTo>
                    <a:pt x="21" y="37"/>
                    <a:pt x="22" y="37"/>
                    <a:pt x="24" y="36"/>
                  </a:cubicBezTo>
                  <a:cubicBezTo>
                    <a:pt x="25" y="36"/>
                    <a:pt x="27" y="35"/>
                    <a:pt x="28" y="34"/>
                  </a:cubicBezTo>
                  <a:cubicBezTo>
                    <a:pt x="29" y="34"/>
                    <a:pt x="30" y="33"/>
                    <a:pt x="31" y="33"/>
                  </a:cubicBezTo>
                  <a:cubicBezTo>
                    <a:pt x="31" y="32"/>
                    <a:pt x="32" y="32"/>
                    <a:pt x="32" y="32"/>
                  </a:cubicBezTo>
                  <a:cubicBezTo>
                    <a:pt x="34" y="31"/>
                    <a:pt x="36" y="30"/>
                    <a:pt x="37" y="28"/>
                  </a:cubicBezTo>
                  <a:cubicBezTo>
                    <a:pt x="38" y="27"/>
                    <a:pt x="38" y="26"/>
                    <a:pt x="39" y="24"/>
                  </a:cubicBezTo>
                  <a:cubicBezTo>
                    <a:pt x="40" y="23"/>
                    <a:pt x="40" y="21"/>
                    <a:pt x="40" y="18"/>
                  </a:cubicBezTo>
                  <a:cubicBezTo>
                    <a:pt x="40" y="16"/>
                    <a:pt x="39" y="13"/>
                    <a:pt x="38" y="10"/>
                  </a:cubicBezTo>
                  <a:cubicBezTo>
                    <a:pt x="37" y="9"/>
                    <a:pt x="36" y="7"/>
                    <a:pt x="34" y="6"/>
                  </a:cubicBezTo>
                  <a:cubicBezTo>
                    <a:pt x="33" y="5"/>
                    <a:pt x="32" y="4"/>
                    <a:pt x="30" y="4"/>
                  </a:cubicBezTo>
                  <a:cubicBezTo>
                    <a:pt x="30" y="4"/>
                    <a:pt x="30" y="4"/>
                    <a:pt x="30" y="4"/>
                  </a:cubicBezTo>
                  <a:cubicBezTo>
                    <a:pt x="29" y="3"/>
                    <a:pt x="28" y="2"/>
                    <a:pt x="26" y="1"/>
                  </a:cubicBezTo>
                  <a:cubicBezTo>
                    <a:pt x="24" y="0"/>
                    <a:pt x="22"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8" name="Google Shape;4538;p32"/>
            <p:cNvSpPr/>
            <p:nvPr/>
          </p:nvSpPr>
          <p:spPr>
            <a:xfrm>
              <a:off x="5202529" y="4632660"/>
              <a:ext cx="53936" cy="53871"/>
            </a:xfrm>
            <a:custGeom>
              <a:avLst/>
              <a:gdLst/>
              <a:ahLst/>
              <a:cxnLst/>
              <a:rect l="l" t="t" r="r" b="b"/>
              <a:pathLst>
                <a:path w="59" h="58" extrusionOk="0">
                  <a:moveTo>
                    <a:pt x="29" y="0"/>
                  </a:moveTo>
                  <a:cubicBezTo>
                    <a:pt x="25" y="0"/>
                    <a:pt x="22" y="1"/>
                    <a:pt x="18" y="2"/>
                  </a:cubicBezTo>
                  <a:cubicBezTo>
                    <a:pt x="15" y="3"/>
                    <a:pt x="12" y="5"/>
                    <a:pt x="9" y="8"/>
                  </a:cubicBezTo>
                  <a:cubicBezTo>
                    <a:pt x="6" y="11"/>
                    <a:pt x="4" y="14"/>
                    <a:pt x="3" y="18"/>
                  </a:cubicBezTo>
                  <a:cubicBezTo>
                    <a:pt x="1" y="21"/>
                    <a:pt x="0" y="25"/>
                    <a:pt x="0" y="29"/>
                  </a:cubicBezTo>
                  <a:cubicBezTo>
                    <a:pt x="1" y="32"/>
                    <a:pt x="1" y="34"/>
                    <a:pt x="1" y="37"/>
                  </a:cubicBezTo>
                  <a:cubicBezTo>
                    <a:pt x="3" y="42"/>
                    <a:pt x="5" y="46"/>
                    <a:pt x="9" y="50"/>
                  </a:cubicBezTo>
                  <a:cubicBezTo>
                    <a:pt x="11" y="51"/>
                    <a:pt x="13" y="53"/>
                    <a:pt x="15" y="54"/>
                  </a:cubicBezTo>
                  <a:cubicBezTo>
                    <a:pt x="19" y="57"/>
                    <a:pt x="24" y="58"/>
                    <a:pt x="30" y="58"/>
                  </a:cubicBezTo>
                  <a:cubicBezTo>
                    <a:pt x="30" y="58"/>
                    <a:pt x="30" y="58"/>
                    <a:pt x="31" y="58"/>
                  </a:cubicBezTo>
                  <a:cubicBezTo>
                    <a:pt x="34" y="58"/>
                    <a:pt x="38" y="58"/>
                    <a:pt x="41" y="56"/>
                  </a:cubicBezTo>
                  <a:cubicBezTo>
                    <a:pt x="45" y="55"/>
                    <a:pt x="48" y="53"/>
                    <a:pt x="50" y="50"/>
                  </a:cubicBezTo>
                  <a:cubicBezTo>
                    <a:pt x="53" y="47"/>
                    <a:pt x="55" y="44"/>
                    <a:pt x="56" y="40"/>
                  </a:cubicBezTo>
                  <a:cubicBezTo>
                    <a:pt x="58" y="37"/>
                    <a:pt x="59" y="33"/>
                    <a:pt x="59" y="29"/>
                  </a:cubicBezTo>
                  <a:cubicBezTo>
                    <a:pt x="59" y="26"/>
                    <a:pt x="58" y="24"/>
                    <a:pt x="58" y="21"/>
                  </a:cubicBezTo>
                  <a:cubicBezTo>
                    <a:pt x="57" y="16"/>
                    <a:pt x="54" y="12"/>
                    <a:pt x="50" y="8"/>
                  </a:cubicBezTo>
                  <a:cubicBezTo>
                    <a:pt x="48" y="7"/>
                    <a:pt x="46" y="5"/>
                    <a:pt x="44" y="4"/>
                  </a:cubicBezTo>
                  <a:cubicBezTo>
                    <a:pt x="40" y="1"/>
                    <a:pt x="35" y="0"/>
                    <a:pt x="30" y="0"/>
                  </a:cubicBezTo>
                  <a:cubicBezTo>
                    <a:pt x="29"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9" name="Google Shape;4539;p32"/>
            <p:cNvSpPr/>
            <p:nvPr/>
          </p:nvSpPr>
          <p:spPr>
            <a:xfrm>
              <a:off x="7574671" y="4344346"/>
              <a:ext cx="58694" cy="47994"/>
            </a:xfrm>
            <a:custGeom>
              <a:avLst/>
              <a:gdLst/>
              <a:ahLst/>
              <a:cxnLst/>
              <a:rect l="l" t="t" r="r" b="b"/>
              <a:pathLst>
                <a:path w="64" h="52" extrusionOk="0">
                  <a:moveTo>
                    <a:pt x="40" y="0"/>
                  </a:moveTo>
                  <a:cubicBezTo>
                    <a:pt x="38" y="0"/>
                    <a:pt x="37" y="1"/>
                    <a:pt x="35" y="1"/>
                  </a:cubicBezTo>
                  <a:cubicBezTo>
                    <a:pt x="33" y="1"/>
                    <a:pt x="32" y="2"/>
                    <a:pt x="30" y="2"/>
                  </a:cubicBezTo>
                  <a:cubicBezTo>
                    <a:pt x="29" y="2"/>
                    <a:pt x="28" y="2"/>
                    <a:pt x="27" y="2"/>
                  </a:cubicBezTo>
                  <a:cubicBezTo>
                    <a:pt x="20" y="2"/>
                    <a:pt x="14" y="5"/>
                    <a:pt x="9" y="9"/>
                  </a:cubicBezTo>
                  <a:cubicBezTo>
                    <a:pt x="2" y="17"/>
                    <a:pt x="0" y="28"/>
                    <a:pt x="4" y="37"/>
                  </a:cubicBezTo>
                  <a:cubicBezTo>
                    <a:pt x="7" y="45"/>
                    <a:pt x="14" y="51"/>
                    <a:pt x="23" y="52"/>
                  </a:cubicBezTo>
                  <a:cubicBezTo>
                    <a:pt x="25" y="52"/>
                    <a:pt x="26" y="52"/>
                    <a:pt x="27" y="52"/>
                  </a:cubicBezTo>
                  <a:cubicBezTo>
                    <a:pt x="34" y="52"/>
                    <a:pt x="42" y="49"/>
                    <a:pt x="47" y="43"/>
                  </a:cubicBezTo>
                  <a:cubicBezTo>
                    <a:pt x="48" y="42"/>
                    <a:pt x="50" y="41"/>
                    <a:pt x="51" y="40"/>
                  </a:cubicBezTo>
                  <a:cubicBezTo>
                    <a:pt x="61" y="35"/>
                    <a:pt x="64" y="23"/>
                    <a:pt x="60" y="13"/>
                  </a:cubicBezTo>
                  <a:cubicBezTo>
                    <a:pt x="57" y="5"/>
                    <a:pt x="49" y="0"/>
                    <a:pt x="4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0" name="Google Shape;4540;p32"/>
            <p:cNvSpPr/>
            <p:nvPr/>
          </p:nvSpPr>
          <p:spPr>
            <a:xfrm>
              <a:off x="7674292" y="4195501"/>
              <a:ext cx="39813" cy="40997"/>
            </a:xfrm>
            <a:custGeom>
              <a:avLst/>
              <a:gdLst/>
              <a:ahLst/>
              <a:cxnLst/>
              <a:rect l="l" t="t" r="r" b="b"/>
              <a:pathLst>
                <a:path w="43" h="44" extrusionOk="0">
                  <a:moveTo>
                    <a:pt x="22" y="0"/>
                  </a:moveTo>
                  <a:cubicBezTo>
                    <a:pt x="21" y="0"/>
                    <a:pt x="20" y="0"/>
                    <a:pt x="19" y="1"/>
                  </a:cubicBezTo>
                  <a:cubicBezTo>
                    <a:pt x="17" y="1"/>
                    <a:pt x="15" y="1"/>
                    <a:pt x="14" y="2"/>
                  </a:cubicBezTo>
                  <a:cubicBezTo>
                    <a:pt x="12" y="2"/>
                    <a:pt x="10" y="3"/>
                    <a:pt x="9" y="5"/>
                  </a:cubicBezTo>
                  <a:cubicBezTo>
                    <a:pt x="7" y="6"/>
                    <a:pt x="5" y="8"/>
                    <a:pt x="4" y="10"/>
                  </a:cubicBezTo>
                  <a:cubicBezTo>
                    <a:pt x="2" y="12"/>
                    <a:pt x="1" y="15"/>
                    <a:pt x="1" y="17"/>
                  </a:cubicBezTo>
                  <a:cubicBezTo>
                    <a:pt x="0" y="21"/>
                    <a:pt x="0" y="25"/>
                    <a:pt x="1" y="28"/>
                  </a:cubicBezTo>
                  <a:cubicBezTo>
                    <a:pt x="2" y="32"/>
                    <a:pt x="4" y="35"/>
                    <a:pt x="6" y="38"/>
                  </a:cubicBezTo>
                  <a:cubicBezTo>
                    <a:pt x="11" y="42"/>
                    <a:pt x="16" y="44"/>
                    <a:pt x="22" y="44"/>
                  </a:cubicBezTo>
                  <a:cubicBezTo>
                    <a:pt x="24" y="44"/>
                    <a:pt x="26" y="44"/>
                    <a:pt x="27" y="44"/>
                  </a:cubicBezTo>
                  <a:cubicBezTo>
                    <a:pt x="35"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40" y="10"/>
                    <a:pt x="40" y="10"/>
                    <a:pt x="40" y="10"/>
                  </a:cubicBezTo>
                  <a:cubicBezTo>
                    <a:pt x="38" y="9"/>
                    <a:pt x="37" y="8"/>
                    <a:pt x="36" y="6"/>
                  </a:cubicBezTo>
                  <a:cubicBezTo>
                    <a:pt x="35" y="5"/>
                    <a:pt x="33" y="4"/>
                    <a:pt x="32" y="3"/>
                  </a:cubicBezTo>
                  <a:cubicBezTo>
                    <a:pt x="30" y="1"/>
                    <a:pt x="27" y="1"/>
                    <a:pt x="24" y="1"/>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1" name="Google Shape;4541;p32"/>
            <p:cNvSpPr/>
            <p:nvPr/>
          </p:nvSpPr>
          <p:spPr>
            <a:xfrm>
              <a:off x="7712968" y="4148621"/>
              <a:ext cx="24603" cy="22292"/>
            </a:xfrm>
            <a:custGeom>
              <a:avLst/>
              <a:gdLst/>
              <a:ahLst/>
              <a:cxnLst/>
              <a:rect l="l" t="t" r="r" b="b"/>
              <a:pathLst>
                <a:path w="27" h="24" extrusionOk="0">
                  <a:moveTo>
                    <a:pt x="11" y="0"/>
                  </a:moveTo>
                  <a:cubicBezTo>
                    <a:pt x="9" y="0"/>
                    <a:pt x="5" y="2"/>
                    <a:pt x="4" y="4"/>
                  </a:cubicBezTo>
                  <a:cubicBezTo>
                    <a:pt x="1" y="6"/>
                    <a:pt x="0" y="9"/>
                    <a:pt x="0" y="12"/>
                  </a:cubicBezTo>
                  <a:cubicBezTo>
                    <a:pt x="0" y="15"/>
                    <a:pt x="1" y="19"/>
                    <a:pt x="4" y="21"/>
                  </a:cubicBezTo>
                  <a:cubicBezTo>
                    <a:pt x="6" y="23"/>
                    <a:pt x="8" y="24"/>
                    <a:pt x="11" y="24"/>
                  </a:cubicBezTo>
                  <a:cubicBezTo>
                    <a:pt x="12" y="24"/>
                    <a:pt x="12" y="24"/>
                    <a:pt x="12" y="24"/>
                  </a:cubicBezTo>
                  <a:cubicBezTo>
                    <a:pt x="13" y="24"/>
                    <a:pt x="13" y="24"/>
                    <a:pt x="14" y="24"/>
                  </a:cubicBezTo>
                  <a:cubicBezTo>
                    <a:pt x="16" y="24"/>
                    <a:pt x="18" y="23"/>
                    <a:pt x="20" y="22"/>
                  </a:cubicBezTo>
                  <a:cubicBezTo>
                    <a:pt x="21" y="22"/>
                    <a:pt x="22" y="21"/>
                    <a:pt x="22" y="20"/>
                  </a:cubicBezTo>
                  <a:cubicBezTo>
                    <a:pt x="27" y="16"/>
                    <a:pt x="27" y="8"/>
                    <a:pt x="22" y="4"/>
                  </a:cubicBezTo>
                  <a:cubicBezTo>
                    <a:pt x="22" y="3"/>
                    <a:pt x="21" y="3"/>
                    <a:pt x="20" y="2"/>
                  </a:cubicBezTo>
                  <a:cubicBezTo>
                    <a:pt x="18" y="1"/>
                    <a:pt x="16" y="0"/>
                    <a:pt x="14" y="0"/>
                  </a:cubicBezTo>
                  <a:cubicBezTo>
                    <a:pt x="13" y="0"/>
                    <a:pt x="13" y="0"/>
                    <a:pt x="12" y="0"/>
                  </a:cubicBezTo>
                  <a:cubicBezTo>
                    <a:pt x="12" y="0"/>
                    <a:pt x="12" y="0"/>
                    <a:pt x="1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2" name="Google Shape;4542;p32"/>
            <p:cNvSpPr/>
            <p:nvPr/>
          </p:nvSpPr>
          <p:spPr>
            <a:xfrm>
              <a:off x="7848921" y="4077129"/>
              <a:ext cx="59802" cy="45708"/>
            </a:xfrm>
            <a:custGeom>
              <a:avLst/>
              <a:gdLst/>
              <a:ahLst/>
              <a:cxnLst/>
              <a:rect l="l" t="t" r="r" b="b"/>
              <a:pathLst>
                <a:path w="65" h="50" extrusionOk="0">
                  <a:moveTo>
                    <a:pt x="33" y="0"/>
                  </a:moveTo>
                  <a:cubicBezTo>
                    <a:pt x="0" y="0"/>
                    <a:pt x="0" y="50"/>
                    <a:pt x="33" y="50"/>
                  </a:cubicBezTo>
                  <a:cubicBezTo>
                    <a:pt x="65" y="50"/>
                    <a:pt x="65" y="0"/>
                    <a:pt x="3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3" name="Google Shape;4543;p32"/>
            <p:cNvSpPr/>
            <p:nvPr/>
          </p:nvSpPr>
          <p:spPr>
            <a:xfrm>
              <a:off x="7905177" y="4032592"/>
              <a:ext cx="36332" cy="36332"/>
            </a:xfrm>
            <a:custGeom>
              <a:avLst/>
              <a:gdLst/>
              <a:ahLst/>
              <a:cxnLst/>
              <a:rect l="l" t="t" r="r" b="b"/>
              <a:pathLst>
                <a:path w="40" h="40" extrusionOk="0">
                  <a:moveTo>
                    <a:pt x="20" y="0"/>
                  </a:moveTo>
                  <a:cubicBezTo>
                    <a:pt x="17" y="0"/>
                    <a:pt x="14" y="1"/>
                    <a:pt x="11" y="2"/>
                  </a:cubicBezTo>
                  <a:cubicBezTo>
                    <a:pt x="4" y="5"/>
                    <a:pt x="0" y="13"/>
                    <a:pt x="0" y="20"/>
                  </a:cubicBezTo>
                  <a:cubicBezTo>
                    <a:pt x="0" y="30"/>
                    <a:pt x="7" y="40"/>
                    <a:pt x="18" y="40"/>
                  </a:cubicBezTo>
                  <a:cubicBezTo>
                    <a:pt x="18" y="40"/>
                    <a:pt x="18" y="40"/>
                    <a:pt x="18" y="40"/>
                  </a:cubicBezTo>
                  <a:cubicBezTo>
                    <a:pt x="24" y="40"/>
                    <a:pt x="29" y="39"/>
                    <a:pt x="33" y="35"/>
                  </a:cubicBezTo>
                  <a:cubicBezTo>
                    <a:pt x="34" y="33"/>
                    <a:pt x="36" y="32"/>
                    <a:pt x="37" y="30"/>
                  </a:cubicBezTo>
                  <a:cubicBezTo>
                    <a:pt x="39" y="25"/>
                    <a:pt x="40" y="20"/>
                    <a:pt x="39" y="15"/>
                  </a:cubicBezTo>
                  <a:cubicBezTo>
                    <a:pt x="38" y="13"/>
                    <a:pt x="37" y="11"/>
                    <a:pt x="36" y="9"/>
                  </a:cubicBezTo>
                  <a:cubicBezTo>
                    <a:pt x="34" y="5"/>
                    <a:pt x="29" y="1"/>
                    <a:pt x="25" y="0"/>
                  </a:cubicBezTo>
                  <a:cubicBezTo>
                    <a:pt x="24" y="0"/>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4" name="Google Shape;4544;p32"/>
            <p:cNvSpPr/>
            <p:nvPr/>
          </p:nvSpPr>
          <p:spPr>
            <a:xfrm>
              <a:off x="7512555" y="4169717"/>
              <a:ext cx="32804" cy="25761"/>
            </a:xfrm>
            <a:custGeom>
              <a:avLst/>
              <a:gdLst/>
              <a:ahLst/>
              <a:cxnLst/>
              <a:rect l="l" t="t" r="r" b="b"/>
              <a:pathLst>
                <a:path w="36" h="28" extrusionOk="0">
                  <a:moveTo>
                    <a:pt x="18" y="0"/>
                  </a:moveTo>
                  <a:cubicBezTo>
                    <a:pt x="0" y="0"/>
                    <a:pt x="0" y="28"/>
                    <a:pt x="18" y="28"/>
                  </a:cubicBezTo>
                  <a:cubicBezTo>
                    <a:pt x="36" y="28"/>
                    <a:pt x="36"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5" name="Google Shape;4545;p32"/>
            <p:cNvSpPr/>
            <p:nvPr/>
          </p:nvSpPr>
          <p:spPr>
            <a:xfrm>
              <a:off x="7745785" y="4285746"/>
              <a:ext cx="42186" cy="32816"/>
            </a:xfrm>
            <a:custGeom>
              <a:avLst/>
              <a:gdLst/>
              <a:ahLst/>
              <a:cxnLst/>
              <a:rect l="l" t="t" r="r" b="b"/>
              <a:pathLst>
                <a:path w="46" h="35" extrusionOk="0">
                  <a:moveTo>
                    <a:pt x="23" y="0"/>
                  </a:moveTo>
                  <a:cubicBezTo>
                    <a:pt x="0" y="0"/>
                    <a:pt x="0" y="35"/>
                    <a:pt x="23" y="35"/>
                  </a:cubicBezTo>
                  <a:cubicBezTo>
                    <a:pt x="46" y="35"/>
                    <a:pt x="46"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6" name="Google Shape;4546;p32"/>
            <p:cNvSpPr/>
            <p:nvPr/>
          </p:nvSpPr>
          <p:spPr>
            <a:xfrm>
              <a:off x="7864157" y="4313874"/>
              <a:ext cx="44583" cy="44583"/>
            </a:xfrm>
            <a:custGeom>
              <a:avLst/>
              <a:gdLst/>
              <a:ahLst/>
              <a:cxnLst/>
              <a:rect l="l" t="t" r="r" b="b"/>
              <a:pathLst>
                <a:path w="48" h="48" extrusionOk="0">
                  <a:moveTo>
                    <a:pt x="24" y="0"/>
                  </a:moveTo>
                  <a:cubicBezTo>
                    <a:pt x="18" y="0"/>
                    <a:pt x="12" y="3"/>
                    <a:pt x="7" y="7"/>
                  </a:cubicBezTo>
                  <a:cubicBezTo>
                    <a:pt x="3" y="11"/>
                    <a:pt x="0" y="18"/>
                    <a:pt x="0" y="24"/>
                  </a:cubicBezTo>
                  <a:cubicBezTo>
                    <a:pt x="1" y="30"/>
                    <a:pt x="3" y="36"/>
                    <a:pt x="7" y="41"/>
                  </a:cubicBezTo>
                  <a:cubicBezTo>
                    <a:pt x="12" y="45"/>
                    <a:pt x="18" y="48"/>
                    <a:pt x="24" y="48"/>
                  </a:cubicBezTo>
                  <a:cubicBezTo>
                    <a:pt x="30" y="48"/>
                    <a:pt x="37" y="45"/>
                    <a:pt x="41" y="41"/>
                  </a:cubicBezTo>
                  <a:cubicBezTo>
                    <a:pt x="45" y="37"/>
                    <a:pt x="48" y="30"/>
                    <a:pt x="48" y="24"/>
                  </a:cubicBezTo>
                  <a:cubicBezTo>
                    <a:pt x="48" y="18"/>
                    <a:pt x="46" y="11"/>
                    <a:pt x="41" y="7"/>
                  </a:cubicBezTo>
                  <a:cubicBezTo>
                    <a:pt x="36" y="3"/>
                    <a:pt x="31"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7" name="Google Shape;4547;p32"/>
            <p:cNvSpPr/>
            <p:nvPr/>
          </p:nvSpPr>
          <p:spPr>
            <a:xfrm>
              <a:off x="7825481" y="4619768"/>
              <a:ext cx="43399" cy="42192"/>
            </a:xfrm>
            <a:custGeom>
              <a:avLst/>
              <a:gdLst/>
              <a:ahLst/>
              <a:cxnLst/>
              <a:rect l="l" t="t" r="r" b="b"/>
              <a:pathLst>
                <a:path w="46" h="45" extrusionOk="0">
                  <a:moveTo>
                    <a:pt x="23" y="0"/>
                  </a:moveTo>
                  <a:cubicBezTo>
                    <a:pt x="20" y="0"/>
                    <a:pt x="17" y="0"/>
                    <a:pt x="15" y="2"/>
                  </a:cubicBezTo>
                  <a:cubicBezTo>
                    <a:pt x="12" y="3"/>
                    <a:pt x="9" y="4"/>
                    <a:pt x="7" y="6"/>
                  </a:cubicBezTo>
                  <a:cubicBezTo>
                    <a:pt x="5" y="8"/>
                    <a:pt x="3" y="11"/>
                    <a:pt x="3" y="14"/>
                  </a:cubicBezTo>
                  <a:cubicBezTo>
                    <a:pt x="1" y="16"/>
                    <a:pt x="0" y="19"/>
                    <a:pt x="1" y="22"/>
                  </a:cubicBezTo>
                  <a:cubicBezTo>
                    <a:pt x="1" y="24"/>
                    <a:pt x="1" y="26"/>
                    <a:pt x="1" y="28"/>
                  </a:cubicBezTo>
                  <a:cubicBezTo>
                    <a:pt x="2" y="32"/>
                    <a:pt x="4" y="36"/>
                    <a:pt x="7" y="39"/>
                  </a:cubicBezTo>
                  <a:cubicBezTo>
                    <a:pt x="9" y="40"/>
                    <a:pt x="10" y="41"/>
                    <a:pt x="12" y="42"/>
                  </a:cubicBezTo>
                  <a:cubicBezTo>
                    <a:pt x="15" y="44"/>
                    <a:pt x="19" y="45"/>
                    <a:pt x="23" y="45"/>
                  </a:cubicBezTo>
                  <a:cubicBezTo>
                    <a:pt x="24" y="45"/>
                    <a:pt x="24" y="45"/>
                    <a:pt x="24" y="45"/>
                  </a:cubicBezTo>
                  <a:cubicBezTo>
                    <a:pt x="27" y="45"/>
                    <a:pt x="30" y="45"/>
                    <a:pt x="32" y="43"/>
                  </a:cubicBezTo>
                  <a:cubicBezTo>
                    <a:pt x="35" y="42"/>
                    <a:pt x="37" y="41"/>
                    <a:pt x="39" y="39"/>
                  </a:cubicBezTo>
                  <a:cubicBezTo>
                    <a:pt x="42" y="36"/>
                    <a:pt x="43" y="34"/>
                    <a:pt x="44" y="31"/>
                  </a:cubicBezTo>
                  <a:cubicBezTo>
                    <a:pt x="46" y="28"/>
                    <a:pt x="46" y="26"/>
                    <a:pt x="46" y="22"/>
                  </a:cubicBezTo>
                  <a:cubicBezTo>
                    <a:pt x="46" y="20"/>
                    <a:pt x="46" y="18"/>
                    <a:pt x="45" y="16"/>
                  </a:cubicBezTo>
                  <a:cubicBezTo>
                    <a:pt x="44" y="13"/>
                    <a:pt x="42" y="9"/>
                    <a:pt x="39" y="6"/>
                  </a:cubicBezTo>
                  <a:cubicBezTo>
                    <a:pt x="38" y="5"/>
                    <a:pt x="36" y="4"/>
                    <a:pt x="35" y="3"/>
                  </a:cubicBezTo>
                  <a:cubicBezTo>
                    <a:pt x="31" y="1"/>
                    <a:pt x="27" y="0"/>
                    <a:pt x="23" y="0"/>
                  </a:cubicBezTo>
                  <a:cubicBezTo>
                    <a:pt x="23"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8" name="Google Shape;4548;p32"/>
            <p:cNvSpPr/>
            <p:nvPr/>
          </p:nvSpPr>
          <p:spPr>
            <a:xfrm>
              <a:off x="5705320" y="4216597"/>
              <a:ext cx="46880" cy="44507"/>
            </a:xfrm>
            <a:custGeom>
              <a:avLst/>
              <a:gdLst/>
              <a:ahLst/>
              <a:cxnLst/>
              <a:rect l="l" t="t" r="r" b="b"/>
              <a:pathLst>
                <a:path w="50" h="49" extrusionOk="0">
                  <a:moveTo>
                    <a:pt x="26" y="0"/>
                  </a:moveTo>
                  <a:cubicBezTo>
                    <a:pt x="25" y="0"/>
                    <a:pt x="23" y="0"/>
                    <a:pt x="22" y="0"/>
                  </a:cubicBezTo>
                  <a:cubicBezTo>
                    <a:pt x="20" y="0"/>
                    <a:pt x="18" y="1"/>
                    <a:pt x="16" y="2"/>
                  </a:cubicBezTo>
                  <a:cubicBezTo>
                    <a:pt x="13" y="3"/>
                    <a:pt x="10" y="5"/>
                    <a:pt x="8" y="7"/>
                  </a:cubicBezTo>
                  <a:cubicBezTo>
                    <a:pt x="8" y="7"/>
                    <a:pt x="8" y="7"/>
                    <a:pt x="8" y="7"/>
                  </a:cubicBezTo>
                  <a:cubicBezTo>
                    <a:pt x="5" y="10"/>
                    <a:pt x="4" y="12"/>
                    <a:pt x="3" y="15"/>
                  </a:cubicBezTo>
                  <a:cubicBezTo>
                    <a:pt x="1" y="18"/>
                    <a:pt x="0" y="21"/>
                    <a:pt x="1" y="25"/>
                  </a:cubicBezTo>
                  <a:cubicBezTo>
                    <a:pt x="1" y="27"/>
                    <a:pt x="1" y="29"/>
                    <a:pt x="1" y="31"/>
                  </a:cubicBezTo>
                  <a:cubicBezTo>
                    <a:pt x="3" y="35"/>
                    <a:pt x="5" y="39"/>
                    <a:pt x="8" y="42"/>
                  </a:cubicBezTo>
                  <a:cubicBezTo>
                    <a:pt x="8" y="42"/>
                    <a:pt x="8" y="42"/>
                    <a:pt x="8" y="42"/>
                  </a:cubicBezTo>
                  <a:cubicBezTo>
                    <a:pt x="10" y="43"/>
                    <a:pt x="11" y="45"/>
                    <a:pt x="13" y="46"/>
                  </a:cubicBezTo>
                  <a:cubicBezTo>
                    <a:pt x="15" y="47"/>
                    <a:pt x="17" y="48"/>
                    <a:pt x="19" y="48"/>
                  </a:cubicBezTo>
                  <a:cubicBezTo>
                    <a:pt x="21" y="49"/>
                    <a:pt x="23" y="49"/>
                    <a:pt x="24" y="49"/>
                  </a:cubicBezTo>
                  <a:cubicBezTo>
                    <a:pt x="26" y="49"/>
                    <a:pt x="27" y="49"/>
                    <a:pt x="29" y="49"/>
                  </a:cubicBezTo>
                  <a:cubicBezTo>
                    <a:pt x="31" y="49"/>
                    <a:pt x="33" y="48"/>
                    <a:pt x="35" y="47"/>
                  </a:cubicBezTo>
                  <a:cubicBezTo>
                    <a:pt x="37" y="47"/>
                    <a:pt x="39" y="45"/>
                    <a:pt x="40" y="44"/>
                  </a:cubicBezTo>
                  <a:cubicBezTo>
                    <a:pt x="42" y="43"/>
                    <a:pt x="43" y="41"/>
                    <a:pt x="45" y="40"/>
                  </a:cubicBezTo>
                  <a:cubicBezTo>
                    <a:pt x="46" y="38"/>
                    <a:pt x="47" y="36"/>
                    <a:pt x="48" y="34"/>
                  </a:cubicBezTo>
                  <a:cubicBezTo>
                    <a:pt x="49" y="31"/>
                    <a:pt x="50" y="28"/>
                    <a:pt x="50" y="25"/>
                  </a:cubicBezTo>
                  <a:cubicBezTo>
                    <a:pt x="50" y="22"/>
                    <a:pt x="49" y="20"/>
                    <a:pt x="49" y="18"/>
                  </a:cubicBezTo>
                  <a:cubicBezTo>
                    <a:pt x="48" y="16"/>
                    <a:pt x="47" y="14"/>
                    <a:pt x="47" y="12"/>
                  </a:cubicBezTo>
                  <a:cubicBezTo>
                    <a:pt x="45" y="11"/>
                    <a:pt x="44" y="9"/>
                    <a:pt x="43" y="7"/>
                  </a:cubicBezTo>
                  <a:cubicBezTo>
                    <a:pt x="38" y="3"/>
                    <a:pt x="38" y="3"/>
                    <a:pt x="38" y="3"/>
                  </a:cubicBezTo>
                  <a:cubicBezTo>
                    <a:pt x="36" y="3"/>
                    <a:pt x="34"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9" name="Google Shape;4549;p32"/>
            <p:cNvSpPr/>
            <p:nvPr/>
          </p:nvSpPr>
          <p:spPr>
            <a:xfrm>
              <a:off x="5809629" y="4344346"/>
              <a:ext cx="45708" cy="44507"/>
            </a:xfrm>
            <a:custGeom>
              <a:avLst/>
              <a:gdLst/>
              <a:ahLst/>
              <a:cxnLst/>
              <a:rect l="l" t="t" r="r" b="b"/>
              <a:pathLst>
                <a:path w="50" h="49" extrusionOk="0">
                  <a:moveTo>
                    <a:pt x="24" y="0"/>
                  </a:moveTo>
                  <a:cubicBezTo>
                    <a:pt x="21" y="0"/>
                    <a:pt x="18" y="1"/>
                    <a:pt x="16" y="3"/>
                  </a:cubicBezTo>
                  <a:cubicBezTo>
                    <a:pt x="13" y="3"/>
                    <a:pt x="10" y="5"/>
                    <a:pt x="8" y="8"/>
                  </a:cubicBezTo>
                  <a:cubicBezTo>
                    <a:pt x="5" y="10"/>
                    <a:pt x="4" y="12"/>
                    <a:pt x="3" y="15"/>
                  </a:cubicBezTo>
                  <a:cubicBezTo>
                    <a:pt x="1" y="18"/>
                    <a:pt x="0" y="21"/>
                    <a:pt x="1" y="25"/>
                  </a:cubicBezTo>
                  <a:cubicBezTo>
                    <a:pt x="1" y="27"/>
                    <a:pt x="1" y="29"/>
                    <a:pt x="1" y="31"/>
                  </a:cubicBezTo>
                  <a:cubicBezTo>
                    <a:pt x="3" y="35"/>
                    <a:pt x="5" y="39"/>
                    <a:pt x="8" y="42"/>
                  </a:cubicBezTo>
                  <a:cubicBezTo>
                    <a:pt x="9" y="43"/>
                    <a:pt x="11" y="45"/>
                    <a:pt x="13" y="46"/>
                  </a:cubicBezTo>
                  <a:cubicBezTo>
                    <a:pt x="16" y="48"/>
                    <a:pt x="21" y="49"/>
                    <a:pt x="25" y="49"/>
                  </a:cubicBezTo>
                  <a:cubicBezTo>
                    <a:pt x="25" y="49"/>
                    <a:pt x="25" y="49"/>
                    <a:pt x="26" y="49"/>
                  </a:cubicBezTo>
                  <a:cubicBezTo>
                    <a:pt x="29" y="49"/>
                    <a:pt x="32" y="49"/>
                    <a:pt x="34" y="47"/>
                  </a:cubicBezTo>
                  <a:cubicBezTo>
                    <a:pt x="37" y="46"/>
                    <a:pt x="40" y="44"/>
                    <a:pt x="42" y="42"/>
                  </a:cubicBezTo>
                  <a:cubicBezTo>
                    <a:pt x="45" y="40"/>
                    <a:pt x="46" y="37"/>
                    <a:pt x="47" y="34"/>
                  </a:cubicBezTo>
                  <a:cubicBezTo>
                    <a:pt x="49" y="31"/>
                    <a:pt x="50" y="28"/>
                    <a:pt x="49" y="25"/>
                  </a:cubicBezTo>
                  <a:cubicBezTo>
                    <a:pt x="49" y="23"/>
                    <a:pt x="49" y="20"/>
                    <a:pt x="49" y="18"/>
                  </a:cubicBezTo>
                  <a:cubicBezTo>
                    <a:pt x="47" y="14"/>
                    <a:pt x="45" y="11"/>
                    <a:pt x="42" y="8"/>
                  </a:cubicBezTo>
                  <a:cubicBezTo>
                    <a:pt x="41" y="6"/>
                    <a:pt x="39" y="5"/>
                    <a:pt x="37" y="4"/>
                  </a:cubicBezTo>
                  <a:cubicBezTo>
                    <a:pt x="33" y="2"/>
                    <a:pt x="29" y="0"/>
                    <a:pt x="25" y="0"/>
                  </a:cubicBezTo>
                  <a:cubicBezTo>
                    <a:pt x="25"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0" name="Google Shape;4550;p32"/>
            <p:cNvSpPr/>
            <p:nvPr/>
          </p:nvSpPr>
          <p:spPr>
            <a:xfrm>
              <a:off x="6482361" y="4281058"/>
              <a:ext cx="63280" cy="46927"/>
            </a:xfrm>
            <a:custGeom>
              <a:avLst/>
              <a:gdLst/>
              <a:ahLst/>
              <a:cxnLst/>
              <a:rect l="l" t="t" r="r" b="b"/>
              <a:pathLst>
                <a:path w="69" h="52" extrusionOk="0">
                  <a:moveTo>
                    <a:pt x="34" y="0"/>
                  </a:moveTo>
                  <a:cubicBezTo>
                    <a:pt x="0" y="0"/>
                    <a:pt x="0" y="52"/>
                    <a:pt x="34" y="52"/>
                  </a:cubicBezTo>
                  <a:cubicBezTo>
                    <a:pt x="68" y="52"/>
                    <a:pt x="69"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1" name="Google Shape;4551;p32"/>
            <p:cNvSpPr/>
            <p:nvPr/>
          </p:nvSpPr>
          <p:spPr>
            <a:xfrm>
              <a:off x="6379224" y="4288090"/>
              <a:ext cx="34041" cy="32804"/>
            </a:xfrm>
            <a:custGeom>
              <a:avLst/>
              <a:gdLst/>
              <a:ahLst/>
              <a:cxnLst/>
              <a:rect l="l" t="t" r="r" b="b"/>
              <a:pathLst>
                <a:path w="37" h="36" extrusionOk="0">
                  <a:moveTo>
                    <a:pt x="18" y="0"/>
                  </a:moveTo>
                  <a:cubicBezTo>
                    <a:pt x="15" y="0"/>
                    <a:pt x="13" y="1"/>
                    <a:pt x="11" y="2"/>
                  </a:cubicBezTo>
                  <a:cubicBezTo>
                    <a:pt x="9" y="2"/>
                    <a:pt x="7" y="4"/>
                    <a:pt x="5" y="5"/>
                  </a:cubicBezTo>
                  <a:cubicBezTo>
                    <a:pt x="4" y="7"/>
                    <a:pt x="2" y="9"/>
                    <a:pt x="2" y="11"/>
                  </a:cubicBezTo>
                  <a:cubicBezTo>
                    <a:pt x="1" y="13"/>
                    <a:pt x="0" y="16"/>
                    <a:pt x="0" y="18"/>
                  </a:cubicBezTo>
                  <a:cubicBezTo>
                    <a:pt x="0" y="20"/>
                    <a:pt x="1" y="21"/>
                    <a:pt x="1" y="23"/>
                  </a:cubicBezTo>
                  <a:cubicBezTo>
                    <a:pt x="2" y="26"/>
                    <a:pt x="3" y="29"/>
                    <a:pt x="5" y="31"/>
                  </a:cubicBezTo>
                  <a:cubicBezTo>
                    <a:pt x="7" y="32"/>
                    <a:pt x="8" y="33"/>
                    <a:pt x="9" y="34"/>
                  </a:cubicBezTo>
                  <a:cubicBezTo>
                    <a:pt x="12" y="35"/>
                    <a:pt x="15" y="36"/>
                    <a:pt x="18" y="36"/>
                  </a:cubicBezTo>
                  <a:cubicBezTo>
                    <a:pt x="18" y="36"/>
                    <a:pt x="18" y="36"/>
                    <a:pt x="18" y="36"/>
                  </a:cubicBezTo>
                  <a:cubicBezTo>
                    <a:pt x="20" y="36"/>
                    <a:pt x="22" y="36"/>
                    <a:pt x="23" y="35"/>
                  </a:cubicBezTo>
                  <a:cubicBezTo>
                    <a:pt x="25" y="35"/>
                    <a:pt x="26" y="34"/>
                    <a:pt x="27" y="34"/>
                  </a:cubicBezTo>
                  <a:cubicBezTo>
                    <a:pt x="30" y="32"/>
                    <a:pt x="31" y="31"/>
                    <a:pt x="33" y="29"/>
                  </a:cubicBezTo>
                  <a:cubicBezTo>
                    <a:pt x="33" y="28"/>
                    <a:pt x="34" y="27"/>
                    <a:pt x="34" y="27"/>
                  </a:cubicBezTo>
                  <a:cubicBezTo>
                    <a:pt x="36" y="24"/>
                    <a:pt x="37" y="21"/>
                    <a:pt x="37" y="18"/>
                  </a:cubicBezTo>
                  <a:cubicBezTo>
                    <a:pt x="37" y="15"/>
                    <a:pt x="36" y="12"/>
                    <a:pt x="34" y="9"/>
                  </a:cubicBezTo>
                  <a:cubicBezTo>
                    <a:pt x="34" y="9"/>
                    <a:pt x="33" y="8"/>
                    <a:pt x="33" y="7"/>
                  </a:cubicBezTo>
                  <a:cubicBezTo>
                    <a:pt x="32" y="6"/>
                    <a:pt x="31" y="5"/>
                    <a:pt x="29" y="4"/>
                  </a:cubicBezTo>
                  <a:cubicBezTo>
                    <a:pt x="28" y="3"/>
                    <a:pt x="27" y="2"/>
                    <a:pt x="25" y="2"/>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2" name="Google Shape;4552;p32"/>
            <p:cNvSpPr/>
            <p:nvPr/>
          </p:nvSpPr>
          <p:spPr>
            <a:xfrm>
              <a:off x="5740480" y="4624456"/>
              <a:ext cx="35184" cy="35184"/>
            </a:xfrm>
            <a:custGeom>
              <a:avLst/>
              <a:gdLst/>
              <a:ahLst/>
              <a:cxnLst/>
              <a:rect l="l" t="t" r="r" b="b"/>
              <a:pathLst>
                <a:path w="38" h="38" extrusionOk="0">
                  <a:moveTo>
                    <a:pt x="21" y="0"/>
                  </a:moveTo>
                  <a:cubicBezTo>
                    <a:pt x="20" y="0"/>
                    <a:pt x="18" y="0"/>
                    <a:pt x="17" y="0"/>
                  </a:cubicBezTo>
                  <a:cubicBezTo>
                    <a:pt x="14" y="1"/>
                    <a:pt x="9" y="3"/>
                    <a:pt x="7" y="6"/>
                  </a:cubicBezTo>
                  <a:cubicBezTo>
                    <a:pt x="6" y="7"/>
                    <a:pt x="5" y="9"/>
                    <a:pt x="4" y="10"/>
                  </a:cubicBezTo>
                  <a:cubicBezTo>
                    <a:pt x="3" y="11"/>
                    <a:pt x="3" y="13"/>
                    <a:pt x="2" y="15"/>
                  </a:cubicBezTo>
                  <a:cubicBezTo>
                    <a:pt x="2" y="16"/>
                    <a:pt x="2" y="16"/>
                    <a:pt x="2" y="16"/>
                  </a:cubicBezTo>
                  <a:cubicBezTo>
                    <a:pt x="0" y="22"/>
                    <a:pt x="2" y="29"/>
                    <a:pt x="7" y="33"/>
                  </a:cubicBezTo>
                  <a:cubicBezTo>
                    <a:pt x="10" y="36"/>
                    <a:pt x="14" y="38"/>
                    <a:pt x="19" y="38"/>
                  </a:cubicBezTo>
                  <a:cubicBezTo>
                    <a:pt x="24" y="38"/>
                    <a:pt x="29" y="36"/>
                    <a:pt x="32" y="33"/>
                  </a:cubicBezTo>
                  <a:cubicBezTo>
                    <a:pt x="34" y="31"/>
                    <a:pt x="36" y="28"/>
                    <a:pt x="37" y="25"/>
                  </a:cubicBezTo>
                  <a:cubicBezTo>
                    <a:pt x="37" y="23"/>
                    <a:pt x="37" y="21"/>
                    <a:pt x="37" y="19"/>
                  </a:cubicBezTo>
                  <a:cubicBezTo>
                    <a:pt x="38" y="16"/>
                    <a:pt x="38" y="14"/>
                    <a:pt x="37" y="12"/>
                  </a:cubicBezTo>
                  <a:cubicBezTo>
                    <a:pt x="36" y="9"/>
                    <a:pt x="35" y="6"/>
                    <a:pt x="33" y="4"/>
                  </a:cubicBezTo>
                  <a:cubicBezTo>
                    <a:pt x="31" y="2"/>
                    <a:pt x="28" y="1"/>
                    <a:pt x="25" y="0"/>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4553"/>
        <p:cNvGrpSpPr/>
        <p:nvPr/>
      </p:nvGrpSpPr>
      <p:grpSpPr>
        <a:xfrm>
          <a:off x="0" y="0"/>
          <a:ext cx="0" cy="0"/>
          <a:chOff x="0" y="0"/>
          <a:chExt cx="0" cy="0"/>
        </a:xfrm>
      </p:grpSpPr>
      <p:grpSp>
        <p:nvGrpSpPr>
          <p:cNvPr id="4554" name="Google Shape;4554;p33"/>
          <p:cNvGrpSpPr/>
          <p:nvPr/>
        </p:nvGrpSpPr>
        <p:grpSpPr>
          <a:xfrm flipH="1">
            <a:off x="76324" y="4045127"/>
            <a:ext cx="760729" cy="730502"/>
            <a:chOff x="4354348" y="4848157"/>
            <a:chExt cx="942897" cy="905431"/>
          </a:xfrm>
        </p:grpSpPr>
        <p:sp>
          <p:nvSpPr>
            <p:cNvPr id="4555" name="Google Shape;4555;p33"/>
            <p:cNvSpPr/>
            <p:nvPr/>
          </p:nvSpPr>
          <p:spPr>
            <a:xfrm>
              <a:off x="4782130" y="5237263"/>
              <a:ext cx="140764" cy="516324"/>
            </a:xfrm>
            <a:custGeom>
              <a:avLst/>
              <a:gdLst/>
              <a:ahLst/>
              <a:cxnLst/>
              <a:rect l="l" t="t" r="r" b="b"/>
              <a:pathLst>
                <a:path w="153" h="563" extrusionOk="0">
                  <a:moveTo>
                    <a:pt x="146" y="492"/>
                  </a:moveTo>
                  <a:cubicBezTo>
                    <a:pt x="145" y="563"/>
                    <a:pt x="0" y="533"/>
                    <a:pt x="30" y="478"/>
                  </a:cubicBezTo>
                  <a:cubicBezTo>
                    <a:pt x="59" y="425"/>
                    <a:pt x="78" y="375"/>
                    <a:pt x="90" y="321"/>
                  </a:cubicBezTo>
                  <a:cubicBezTo>
                    <a:pt x="109" y="233"/>
                    <a:pt x="109" y="135"/>
                    <a:pt x="103" y="0"/>
                  </a:cubicBezTo>
                  <a:cubicBezTo>
                    <a:pt x="141" y="157"/>
                    <a:pt x="153" y="233"/>
                    <a:pt x="153" y="323"/>
                  </a:cubicBezTo>
                  <a:cubicBezTo>
                    <a:pt x="153" y="370"/>
                    <a:pt x="150" y="422"/>
                    <a:pt x="146" y="492"/>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sym typeface="Calibri"/>
              </a:endParaRPr>
            </a:p>
          </p:txBody>
        </p:sp>
        <p:sp>
          <p:nvSpPr>
            <p:cNvPr id="4556" name="Google Shape;4556;p33"/>
            <p:cNvSpPr/>
            <p:nvPr/>
          </p:nvSpPr>
          <p:spPr>
            <a:xfrm>
              <a:off x="4873547" y="4848157"/>
              <a:ext cx="423698" cy="473813"/>
            </a:xfrm>
            <a:custGeom>
              <a:avLst/>
              <a:gdLst/>
              <a:ahLst/>
              <a:cxnLst/>
              <a:rect l="l" t="t" r="r" b="b"/>
              <a:pathLst>
                <a:path w="462" h="515" extrusionOk="0">
                  <a:moveTo>
                    <a:pt x="431" y="219"/>
                  </a:moveTo>
                  <a:cubicBezTo>
                    <a:pt x="367" y="400"/>
                    <a:pt x="179" y="515"/>
                    <a:pt x="3" y="437"/>
                  </a:cubicBezTo>
                  <a:cubicBezTo>
                    <a:pt x="0" y="406"/>
                    <a:pt x="1" y="378"/>
                    <a:pt x="5" y="352"/>
                  </a:cubicBezTo>
                  <a:cubicBezTo>
                    <a:pt x="21" y="254"/>
                    <a:pt x="80" y="187"/>
                    <a:pt x="149" y="160"/>
                  </a:cubicBezTo>
                  <a:cubicBezTo>
                    <a:pt x="271" y="111"/>
                    <a:pt x="365" y="141"/>
                    <a:pt x="445" y="0"/>
                  </a:cubicBezTo>
                  <a:cubicBezTo>
                    <a:pt x="462" y="78"/>
                    <a:pt x="455" y="153"/>
                    <a:pt x="431" y="21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sym typeface="Calibri"/>
              </a:endParaRPr>
            </a:p>
          </p:txBody>
        </p:sp>
        <p:sp>
          <p:nvSpPr>
            <p:cNvPr id="4557" name="Google Shape;4557;p33"/>
            <p:cNvSpPr/>
            <p:nvPr/>
          </p:nvSpPr>
          <p:spPr>
            <a:xfrm>
              <a:off x="4925115" y="4943089"/>
              <a:ext cx="329369" cy="242737"/>
            </a:xfrm>
            <a:custGeom>
              <a:avLst/>
              <a:gdLst/>
              <a:ahLst/>
              <a:cxnLst/>
              <a:rect l="l" t="t" r="r" b="b"/>
              <a:pathLst>
                <a:path w="358" h="263" extrusionOk="0">
                  <a:moveTo>
                    <a:pt x="358" y="0"/>
                  </a:moveTo>
                  <a:cubicBezTo>
                    <a:pt x="238" y="168"/>
                    <a:pt x="112" y="114"/>
                    <a:pt x="0" y="261"/>
                  </a:cubicBezTo>
                  <a:cubicBezTo>
                    <a:pt x="0" y="261"/>
                    <a:pt x="0" y="261"/>
                    <a:pt x="0" y="261"/>
                  </a:cubicBezTo>
                  <a:cubicBezTo>
                    <a:pt x="3" y="262"/>
                    <a:pt x="7" y="263"/>
                    <a:pt x="10" y="263"/>
                  </a:cubicBezTo>
                  <a:cubicBezTo>
                    <a:pt x="138" y="149"/>
                    <a:pt x="275" y="164"/>
                    <a:pt x="358"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sym typeface="Calibri"/>
              </a:endParaRPr>
            </a:p>
          </p:txBody>
        </p:sp>
        <p:sp>
          <p:nvSpPr>
            <p:cNvPr id="4558" name="Google Shape;4558;p33"/>
            <p:cNvSpPr/>
            <p:nvPr/>
          </p:nvSpPr>
          <p:spPr>
            <a:xfrm>
              <a:off x="4874719" y="5048570"/>
              <a:ext cx="394351" cy="223566"/>
            </a:xfrm>
            <a:custGeom>
              <a:avLst/>
              <a:gdLst/>
              <a:ahLst/>
              <a:cxnLst/>
              <a:rect l="l" t="t" r="r" b="b"/>
              <a:pathLst>
                <a:path w="430" h="243" extrusionOk="0">
                  <a:moveTo>
                    <a:pt x="430" y="0"/>
                  </a:moveTo>
                  <a:cubicBezTo>
                    <a:pt x="368" y="94"/>
                    <a:pt x="288" y="161"/>
                    <a:pt x="167" y="161"/>
                  </a:cubicBezTo>
                  <a:cubicBezTo>
                    <a:pt x="144" y="161"/>
                    <a:pt x="119" y="158"/>
                    <a:pt x="92" y="153"/>
                  </a:cubicBezTo>
                  <a:cubicBezTo>
                    <a:pt x="83" y="152"/>
                    <a:pt x="74" y="150"/>
                    <a:pt x="65" y="148"/>
                  </a:cubicBezTo>
                  <a:cubicBezTo>
                    <a:pt x="65" y="148"/>
                    <a:pt x="65" y="148"/>
                    <a:pt x="65" y="148"/>
                  </a:cubicBezTo>
                  <a:cubicBezTo>
                    <a:pt x="53" y="159"/>
                    <a:pt x="41" y="171"/>
                    <a:pt x="29" y="185"/>
                  </a:cubicBezTo>
                  <a:cubicBezTo>
                    <a:pt x="38" y="170"/>
                    <a:pt x="46" y="158"/>
                    <a:pt x="55" y="146"/>
                  </a:cubicBezTo>
                  <a:cubicBezTo>
                    <a:pt x="38" y="142"/>
                    <a:pt x="21" y="137"/>
                    <a:pt x="4" y="133"/>
                  </a:cubicBezTo>
                  <a:cubicBezTo>
                    <a:pt x="4" y="133"/>
                    <a:pt x="4" y="133"/>
                    <a:pt x="4" y="133"/>
                  </a:cubicBezTo>
                  <a:cubicBezTo>
                    <a:pt x="2" y="149"/>
                    <a:pt x="0" y="166"/>
                    <a:pt x="0" y="184"/>
                  </a:cubicBezTo>
                  <a:cubicBezTo>
                    <a:pt x="0" y="189"/>
                    <a:pt x="0" y="193"/>
                    <a:pt x="1" y="198"/>
                  </a:cubicBezTo>
                  <a:cubicBezTo>
                    <a:pt x="3" y="204"/>
                    <a:pt x="5" y="210"/>
                    <a:pt x="7" y="217"/>
                  </a:cubicBezTo>
                  <a:cubicBezTo>
                    <a:pt x="7" y="217"/>
                    <a:pt x="7" y="217"/>
                    <a:pt x="7" y="217"/>
                  </a:cubicBezTo>
                  <a:cubicBezTo>
                    <a:pt x="7" y="217"/>
                    <a:pt x="7" y="217"/>
                    <a:pt x="7" y="217"/>
                  </a:cubicBezTo>
                  <a:cubicBezTo>
                    <a:pt x="6" y="217"/>
                    <a:pt x="5" y="218"/>
                    <a:pt x="5" y="219"/>
                  </a:cubicBezTo>
                  <a:cubicBezTo>
                    <a:pt x="42" y="235"/>
                    <a:pt x="80" y="243"/>
                    <a:pt x="117" y="243"/>
                  </a:cubicBezTo>
                  <a:cubicBezTo>
                    <a:pt x="254" y="243"/>
                    <a:pt x="380" y="142"/>
                    <a:pt x="43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sym typeface="Calibri"/>
              </a:endParaRPr>
            </a:p>
          </p:txBody>
        </p:sp>
        <p:sp>
          <p:nvSpPr>
            <p:cNvPr id="4559" name="Google Shape;4559;p33"/>
            <p:cNvSpPr/>
            <p:nvPr/>
          </p:nvSpPr>
          <p:spPr>
            <a:xfrm>
              <a:off x="4974340" y="4978249"/>
              <a:ext cx="184925" cy="87959"/>
            </a:xfrm>
            <a:custGeom>
              <a:avLst/>
              <a:gdLst/>
              <a:ahLst/>
              <a:cxnLst/>
              <a:rect l="l" t="t" r="r" b="b"/>
              <a:pathLst>
                <a:path w="201" h="95" extrusionOk="0">
                  <a:moveTo>
                    <a:pt x="180" y="0"/>
                  </a:moveTo>
                  <a:cubicBezTo>
                    <a:pt x="178" y="0"/>
                    <a:pt x="176" y="0"/>
                    <a:pt x="175" y="1"/>
                  </a:cubicBezTo>
                  <a:cubicBezTo>
                    <a:pt x="126" y="18"/>
                    <a:pt x="36" y="18"/>
                    <a:pt x="7" y="69"/>
                  </a:cubicBezTo>
                  <a:cubicBezTo>
                    <a:pt x="0" y="80"/>
                    <a:pt x="7" y="95"/>
                    <a:pt x="20" y="95"/>
                  </a:cubicBezTo>
                  <a:cubicBezTo>
                    <a:pt x="21" y="95"/>
                    <a:pt x="23" y="95"/>
                    <a:pt x="24" y="95"/>
                  </a:cubicBezTo>
                  <a:cubicBezTo>
                    <a:pt x="54" y="88"/>
                    <a:pt x="83" y="72"/>
                    <a:pt x="113" y="63"/>
                  </a:cubicBezTo>
                  <a:cubicBezTo>
                    <a:pt x="144" y="53"/>
                    <a:pt x="165" y="44"/>
                    <a:pt x="190" y="23"/>
                  </a:cubicBezTo>
                  <a:cubicBezTo>
                    <a:pt x="201" y="14"/>
                    <a:pt x="191" y="0"/>
                    <a:pt x="180"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sym typeface="Calibri"/>
              </a:endParaRPr>
            </a:p>
          </p:txBody>
        </p:sp>
        <p:sp>
          <p:nvSpPr>
            <p:cNvPr id="4560" name="Google Shape;4560;p33"/>
            <p:cNvSpPr/>
            <p:nvPr/>
          </p:nvSpPr>
          <p:spPr>
            <a:xfrm>
              <a:off x="5168893" y="4950121"/>
              <a:ext cx="43317" cy="29347"/>
            </a:xfrm>
            <a:custGeom>
              <a:avLst/>
              <a:gdLst/>
              <a:ahLst/>
              <a:cxnLst/>
              <a:rect l="l" t="t" r="r" b="b"/>
              <a:pathLst>
                <a:path w="48" h="32" extrusionOk="0">
                  <a:moveTo>
                    <a:pt x="35" y="0"/>
                  </a:moveTo>
                  <a:cubicBezTo>
                    <a:pt x="33" y="0"/>
                    <a:pt x="32" y="1"/>
                    <a:pt x="30" y="1"/>
                  </a:cubicBezTo>
                  <a:cubicBezTo>
                    <a:pt x="25" y="5"/>
                    <a:pt x="20" y="8"/>
                    <a:pt x="15" y="11"/>
                  </a:cubicBezTo>
                  <a:cubicBezTo>
                    <a:pt x="10" y="14"/>
                    <a:pt x="4" y="16"/>
                    <a:pt x="1" y="22"/>
                  </a:cubicBezTo>
                  <a:cubicBezTo>
                    <a:pt x="0" y="24"/>
                    <a:pt x="1" y="29"/>
                    <a:pt x="4" y="30"/>
                  </a:cubicBezTo>
                  <a:cubicBezTo>
                    <a:pt x="6" y="31"/>
                    <a:pt x="8" y="32"/>
                    <a:pt x="11" y="32"/>
                  </a:cubicBezTo>
                  <a:cubicBezTo>
                    <a:pt x="14" y="32"/>
                    <a:pt x="18" y="30"/>
                    <a:pt x="22" y="29"/>
                  </a:cubicBezTo>
                  <a:cubicBezTo>
                    <a:pt x="29" y="27"/>
                    <a:pt x="34" y="24"/>
                    <a:pt x="40" y="21"/>
                  </a:cubicBezTo>
                  <a:cubicBezTo>
                    <a:pt x="45" y="18"/>
                    <a:pt x="48" y="12"/>
                    <a:pt x="45" y="6"/>
                  </a:cubicBezTo>
                  <a:cubicBezTo>
                    <a:pt x="43" y="3"/>
                    <a:pt x="39" y="0"/>
                    <a:pt x="3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sym typeface="Calibri"/>
              </a:endParaRPr>
            </a:p>
          </p:txBody>
        </p:sp>
        <p:sp>
          <p:nvSpPr>
            <p:cNvPr id="4561" name="Google Shape;4561;p33"/>
            <p:cNvSpPr/>
            <p:nvPr/>
          </p:nvSpPr>
          <p:spPr>
            <a:xfrm>
              <a:off x="4354348" y="5026302"/>
              <a:ext cx="525495" cy="347579"/>
            </a:xfrm>
            <a:custGeom>
              <a:avLst/>
              <a:gdLst/>
              <a:ahLst/>
              <a:cxnLst/>
              <a:rect l="l" t="t" r="r" b="b"/>
              <a:pathLst>
                <a:path w="573" h="379" extrusionOk="0">
                  <a:moveTo>
                    <a:pt x="95" y="198"/>
                  </a:moveTo>
                  <a:cubicBezTo>
                    <a:pt x="221" y="342"/>
                    <a:pt x="438" y="379"/>
                    <a:pt x="573" y="242"/>
                  </a:cubicBezTo>
                  <a:cubicBezTo>
                    <a:pt x="564" y="212"/>
                    <a:pt x="553" y="187"/>
                    <a:pt x="539" y="164"/>
                  </a:cubicBezTo>
                  <a:cubicBezTo>
                    <a:pt x="489" y="79"/>
                    <a:pt x="409" y="38"/>
                    <a:pt x="334" y="38"/>
                  </a:cubicBezTo>
                  <a:cubicBezTo>
                    <a:pt x="298" y="38"/>
                    <a:pt x="266" y="43"/>
                    <a:pt x="236" y="48"/>
                  </a:cubicBezTo>
                  <a:cubicBezTo>
                    <a:pt x="157" y="60"/>
                    <a:pt x="92" y="73"/>
                    <a:pt x="0" y="0"/>
                  </a:cubicBezTo>
                  <a:cubicBezTo>
                    <a:pt x="14" y="78"/>
                    <a:pt x="48" y="145"/>
                    <a:pt x="95" y="198"/>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sym typeface="Calibri"/>
              </a:endParaRPr>
            </a:p>
          </p:txBody>
        </p:sp>
        <p:sp>
          <p:nvSpPr>
            <p:cNvPr id="4562" name="Google Shape;4562;p33"/>
            <p:cNvSpPr/>
            <p:nvPr/>
          </p:nvSpPr>
          <p:spPr>
            <a:xfrm>
              <a:off x="4416464" y="5103654"/>
              <a:ext cx="394691" cy="111171"/>
            </a:xfrm>
            <a:custGeom>
              <a:avLst/>
              <a:gdLst/>
              <a:ahLst/>
              <a:cxnLst/>
              <a:rect l="l" t="t" r="r" b="b"/>
              <a:pathLst>
                <a:path w="429" h="122" extrusionOk="0">
                  <a:moveTo>
                    <a:pt x="0" y="0"/>
                  </a:moveTo>
                  <a:cubicBezTo>
                    <a:pt x="137" y="122"/>
                    <a:pt x="260" y="58"/>
                    <a:pt x="420" y="117"/>
                  </a:cubicBezTo>
                  <a:cubicBezTo>
                    <a:pt x="423" y="115"/>
                    <a:pt x="426" y="113"/>
                    <a:pt x="429" y="111"/>
                  </a:cubicBezTo>
                  <a:cubicBezTo>
                    <a:pt x="429" y="111"/>
                    <a:pt x="429" y="111"/>
                    <a:pt x="429" y="111"/>
                  </a:cubicBezTo>
                  <a:cubicBezTo>
                    <a:pt x="270" y="16"/>
                    <a:pt x="173" y="112"/>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sym typeface="Calibri"/>
              </a:endParaRPr>
            </a:p>
          </p:txBody>
        </p:sp>
        <p:sp>
          <p:nvSpPr>
            <p:cNvPr id="4563" name="Google Shape;4563;p33"/>
            <p:cNvSpPr/>
            <p:nvPr/>
          </p:nvSpPr>
          <p:spPr>
            <a:xfrm>
              <a:off x="4441076" y="5177491"/>
              <a:ext cx="439772" cy="149923"/>
            </a:xfrm>
            <a:custGeom>
              <a:avLst/>
              <a:gdLst/>
              <a:ahLst/>
              <a:cxnLst/>
              <a:rect l="l" t="t" r="r" b="b"/>
              <a:pathLst>
                <a:path w="478" h="164" extrusionOk="0">
                  <a:moveTo>
                    <a:pt x="444" y="0"/>
                  </a:moveTo>
                  <a:cubicBezTo>
                    <a:pt x="430" y="10"/>
                    <a:pt x="416" y="21"/>
                    <a:pt x="402" y="31"/>
                  </a:cubicBezTo>
                  <a:cubicBezTo>
                    <a:pt x="414" y="38"/>
                    <a:pt x="427" y="47"/>
                    <a:pt x="440" y="57"/>
                  </a:cubicBezTo>
                  <a:cubicBezTo>
                    <a:pt x="424" y="49"/>
                    <a:pt x="409" y="42"/>
                    <a:pt x="393" y="37"/>
                  </a:cubicBezTo>
                  <a:cubicBezTo>
                    <a:pt x="393" y="37"/>
                    <a:pt x="393" y="37"/>
                    <a:pt x="393" y="37"/>
                  </a:cubicBezTo>
                  <a:cubicBezTo>
                    <a:pt x="386" y="42"/>
                    <a:pt x="378" y="47"/>
                    <a:pt x="370" y="51"/>
                  </a:cubicBezTo>
                  <a:cubicBezTo>
                    <a:pt x="310" y="90"/>
                    <a:pt x="253" y="106"/>
                    <a:pt x="200" y="106"/>
                  </a:cubicBezTo>
                  <a:cubicBezTo>
                    <a:pt x="129" y="106"/>
                    <a:pt x="63" y="77"/>
                    <a:pt x="0" y="34"/>
                  </a:cubicBezTo>
                  <a:cubicBezTo>
                    <a:pt x="72" y="116"/>
                    <a:pt x="173" y="164"/>
                    <a:pt x="272" y="164"/>
                  </a:cubicBezTo>
                  <a:cubicBezTo>
                    <a:pt x="347" y="164"/>
                    <a:pt x="420" y="137"/>
                    <a:pt x="478" y="78"/>
                  </a:cubicBezTo>
                  <a:cubicBezTo>
                    <a:pt x="476" y="71"/>
                    <a:pt x="474" y="65"/>
                    <a:pt x="472" y="59"/>
                  </a:cubicBezTo>
                  <a:cubicBezTo>
                    <a:pt x="464" y="37"/>
                    <a:pt x="455" y="18"/>
                    <a:pt x="444" y="0"/>
                  </a:cubicBezTo>
                  <a:cubicBezTo>
                    <a:pt x="444" y="0"/>
                    <a:pt x="444" y="0"/>
                    <a:pt x="444"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sym typeface="Calibri"/>
              </a:endParaRPr>
            </a:p>
          </p:txBody>
        </p:sp>
        <p:sp>
          <p:nvSpPr>
            <p:cNvPr id="4564" name="Google Shape;4564;p33"/>
            <p:cNvSpPr/>
            <p:nvPr/>
          </p:nvSpPr>
          <p:spPr>
            <a:xfrm>
              <a:off x="4519601" y="5079042"/>
              <a:ext cx="197805" cy="46927"/>
            </a:xfrm>
            <a:custGeom>
              <a:avLst/>
              <a:gdLst/>
              <a:ahLst/>
              <a:cxnLst/>
              <a:rect l="l" t="t" r="r" b="b"/>
              <a:pathLst>
                <a:path w="215" h="52" extrusionOk="0">
                  <a:moveTo>
                    <a:pt x="144" y="0"/>
                  </a:moveTo>
                  <a:cubicBezTo>
                    <a:pt x="103" y="0"/>
                    <a:pt x="56" y="14"/>
                    <a:pt x="22" y="16"/>
                  </a:cubicBezTo>
                  <a:cubicBezTo>
                    <a:pt x="8" y="16"/>
                    <a:pt x="0" y="37"/>
                    <a:pt x="16" y="42"/>
                  </a:cubicBezTo>
                  <a:cubicBezTo>
                    <a:pt x="38" y="49"/>
                    <a:pt x="56" y="52"/>
                    <a:pt x="76" y="52"/>
                  </a:cubicBezTo>
                  <a:cubicBezTo>
                    <a:pt x="84" y="52"/>
                    <a:pt x="93" y="51"/>
                    <a:pt x="102" y="50"/>
                  </a:cubicBezTo>
                  <a:cubicBezTo>
                    <a:pt x="110" y="50"/>
                    <a:pt x="119" y="49"/>
                    <a:pt x="127" y="49"/>
                  </a:cubicBezTo>
                  <a:cubicBezTo>
                    <a:pt x="133" y="49"/>
                    <a:pt x="138" y="49"/>
                    <a:pt x="144" y="50"/>
                  </a:cubicBezTo>
                  <a:cubicBezTo>
                    <a:pt x="150" y="50"/>
                    <a:pt x="155" y="50"/>
                    <a:pt x="161" y="50"/>
                  </a:cubicBezTo>
                  <a:cubicBezTo>
                    <a:pt x="173" y="50"/>
                    <a:pt x="185" y="49"/>
                    <a:pt x="197" y="47"/>
                  </a:cubicBezTo>
                  <a:cubicBezTo>
                    <a:pt x="212" y="45"/>
                    <a:pt x="215" y="26"/>
                    <a:pt x="204" y="17"/>
                  </a:cubicBezTo>
                  <a:cubicBezTo>
                    <a:pt x="188" y="4"/>
                    <a:pt x="167" y="0"/>
                    <a:pt x="144"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sym typeface="Calibri"/>
              </a:endParaRPr>
            </a:p>
          </p:txBody>
        </p:sp>
        <p:sp>
          <p:nvSpPr>
            <p:cNvPr id="4565" name="Google Shape;4565;p33"/>
            <p:cNvSpPr/>
            <p:nvPr/>
          </p:nvSpPr>
          <p:spPr>
            <a:xfrm>
              <a:off x="4461000" y="5089590"/>
              <a:ext cx="45656" cy="21093"/>
            </a:xfrm>
            <a:custGeom>
              <a:avLst/>
              <a:gdLst/>
              <a:ahLst/>
              <a:cxnLst/>
              <a:rect l="l" t="t" r="r" b="b"/>
              <a:pathLst>
                <a:path w="49" h="23" extrusionOk="0">
                  <a:moveTo>
                    <a:pt x="11" y="0"/>
                  </a:moveTo>
                  <a:cubicBezTo>
                    <a:pt x="5" y="0"/>
                    <a:pt x="1" y="5"/>
                    <a:pt x="0" y="10"/>
                  </a:cubicBezTo>
                  <a:cubicBezTo>
                    <a:pt x="0" y="16"/>
                    <a:pt x="4" y="20"/>
                    <a:pt x="10" y="21"/>
                  </a:cubicBezTo>
                  <a:cubicBezTo>
                    <a:pt x="15" y="22"/>
                    <a:pt x="20" y="23"/>
                    <a:pt x="25" y="23"/>
                  </a:cubicBezTo>
                  <a:cubicBezTo>
                    <a:pt x="26" y="23"/>
                    <a:pt x="28" y="23"/>
                    <a:pt x="30" y="23"/>
                  </a:cubicBezTo>
                  <a:cubicBezTo>
                    <a:pt x="36" y="22"/>
                    <a:pt x="42" y="22"/>
                    <a:pt x="47" y="17"/>
                  </a:cubicBezTo>
                  <a:cubicBezTo>
                    <a:pt x="49" y="15"/>
                    <a:pt x="49" y="10"/>
                    <a:pt x="47" y="8"/>
                  </a:cubicBezTo>
                  <a:cubicBezTo>
                    <a:pt x="42" y="3"/>
                    <a:pt x="36" y="4"/>
                    <a:pt x="30" y="3"/>
                  </a:cubicBezTo>
                  <a:cubicBezTo>
                    <a:pt x="24" y="2"/>
                    <a:pt x="18" y="1"/>
                    <a:pt x="12" y="0"/>
                  </a:cubicBezTo>
                  <a:cubicBezTo>
                    <a:pt x="12" y="0"/>
                    <a:pt x="11" y="0"/>
                    <a:pt x="11"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sym typeface="Calibri"/>
              </a:endParaRPr>
            </a:p>
          </p:txBody>
        </p:sp>
        <p:sp>
          <p:nvSpPr>
            <p:cNvPr id="4566" name="Google Shape;4566;p33"/>
            <p:cNvSpPr/>
            <p:nvPr/>
          </p:nvSpPr>
          <p:spPr>
            <a:xfrm>
              <a:off x="4825495" y="5531437"/>
              <a:ext cx="97218" cy="161517"/>
            </a:xfrm>
            <a:custGeom>
              <a:avLst/>
              <a:gdLst/>
              <a:ahLst/>
              <a:cxnLst/>
              <a:rect l="l" t="t" r="r" b="b"/>
              <a:pathLst>
                <a:path w="105" h="175" extrusionOk="0">
                  <a:moveTo>
                    <a:pt x="42" y="0"/>
                  </a:moveTo>
                  <a:cubicBezTo>
                    <a:pt x="42" y="0"/>
                    <a:pt x="42" y="0"/>
                    <a:pt x="42" y="0"/>
                  </a:cubicBezTo>
                  <a:cubicBezTo>
                    <a:pt x="33" y="42"/>
                    <a:pt x="19" y="82"/>
                    <a:pt x="0" y="122"/>
                  </a:cubicBezTo>
                  <a:cubicBezTo>
                    <a:pt x="25" y="137"/>
                    <a:pt x="48" y="155"/>
                    <a:pt x="69" y="175"/>
                  </a:cubicBezTo>
                  <a:cubicBezTo>
                    <a:pt x="78" y="168"/>
                    <a:pt x="88" y="162"/>
                    <a:pt x="99" y="157"/>
                  </a:cubicBezTo>
                  <a:cubicBezTo>
                    <a:pt x="103" y="95"/>
                    <a:pt x="105" y="48"/>
                    <a:pt x="105" y="4"/>
                  </a:cubicBezTo>
                  <a:cubicBezTo>
                    <a:pt x="105" y="3"/>
                    <a:pt x="105" y="2"/>
                    <a:pt x="105" y="2"/>
                  </a:cubicBezTo>
                  <a:cubicBezTo>
                    <a:pt x="105" y="2"/>
                    <a:pt x="105" y="2"/>
                    <a:pt x="105" y="2"/>
                  </a:cubicBezTo>
                  <a:cubicBezTo>
                    <a:pt x="96" y="7"/>
                    <a:pt x="85" y="9"/>
                    <a:pt x="75" y="9"/>
                  </a:cubicBezTo>
                  <a:cubicBezTo>
                    <a:pt x="64" y="9"/>
                    <a:pt x="53" y="6"/>
                    <a:pt x="42"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sym typeface="Calibri"/>
              </a:endParaRPr>
            </a:p>
          </p:txBody>
        </p:sp>
      </p:grpSp>
      <p:grpSp>
        <p:nvGrpSpPr>
          <p:cNvPr id="4567" name="Google Shape;4567;p33"/>
          <p:cNvGrpSpPr/>
          <p:nvPr/>
        </p:nvGrpSpPr>
        <p:grpSpPr>
          <a:xfrm>
            <a:off x="8080661" y="4244175"/>
            <a:ext cx="471621" cy="483833"/>
            <a:chOff x="3424946" y="5305240"/>
            <a:chExt cx="383026" cy="392945"/>
          </a:xfrm>
        </p:grpSpPr>
        <p:sp>
          <p:nvSpPr>
            <p:cNvPr id="4568" name="Google Shape;4568;p33"/>
            <p:cNvSpPr/>
            <p:nvPr/>
          </p:nvSpPr>
          <p:spPr>
            <a:xfrm>
              <a:off x="3604263" y="5408376"/>
              <a:ext cx="58694" cy="289808"/>
            </a:xfrm>
            <a:custGeom>
              <a:avLst/>
              <a:gdLst/>
              <a:ahLst/>
              <a:cxnLst/>
              <a:rect l="l" t="t" r="r" b="b"/>
              <a:pathLst>
                <a:path w="64" h="315" extrusionOk="0">
                  <a:moveTo>
                    <a:pt x="61" y="271"/>
                  </a:moveTo>
                  <a:cubicBezTo>
                    <a:pt x="64" y="315"/>
                    <a:pt x="0" y="296"/>
                    <a:pt x="10" y="262"/>
                  </a:cubicBezTo>
                  <a:cubicBezTo>
                    <a:pt x="19" y="229"/>
                    <a:pt x="24" y="198"/>
                    <a:pt x="26" y="165"/>
                  </a:cubicBezTo>
                  <a:cubicBezTo>
                    <a:pt x="29" y="119"/>
                    <a:pt x="25" y="70"/>
                    <a:pt x="18" y="5"/>
                  </a:cubicBezTo>
                  <a:cubicBezTo>
                    <a:pt x="17" y="1"/>
                    <a:pt x="22" y="0"/>
                    <a:pt x="23" y="5"/>
                  </a:cubicBezTo>
                  <a:cubicBezTo>
                    <a:pt x="42" y="77"/>
                    <a:pt x="49" y="119"/>
                    <a:pt x="54" y="167"/>
                  </a:cubicBezTo>
                  <a:cubicBezTo>
                    <a:pt x="57" y="196"/>
                    <a:pt x="58" y="228"/>
                    <a:pt x="61" y="271"/>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9" name="Google Shape;4569;p33"/>
            <p:cNvSpPr/>
            <p:nvPr/>
          </p:nvSpPr>
          <p:spPr>
            <a:xfrm>
              <a:off x="3424946" y="5305239"/>
              <a:ext cx="200202" cy="128897"/>
            </a:xfrm>
            <a:custGeom>
              <a:avLst/>
              <a:gdLst/>
              <a:ahLst/>
              <a:cxnLst/>
              <a:rect l="l" t="t" r="r" b="b"/>
              <a:pathLst>
                <a:path w="219" h="141" extrusionOk="0">
                  <a:moveTo>
                    <a:pt x="219" y="120"/>
                  </a:moveTo>
                  <a:cubicBezTo>
                    <a:pt x="209" y="125"/>
                    <a:pt x="199" y="129"/>
                    <a:pt x="189" y="132"/>
                  </a:cubicBezTo>
                  <a:cubicBezTo>
                    <a:pt x="153" y="141"/>
                    <a:pt x="121" y="131"/>
                    <a:pt x="100" y="111"/>
                  </a:cubicBezTo>
                  <a:cubicBezTo>
                    <a:pt x="68" y="78"/>
                    <a:pt x="62" y="44"/>
                    <a:pt x="13" y="34"/>
                  </a:cubicBezTo>
                  <a:cubicBezTo>
                    <a:pt x="13" y="34"/>
                    <a:pt x="13" y="34"/>
                    <a:pt x="13" y="34"/>
                  </a:cubicBezTo>
                  <a:cubicBezTo>
                    <a:pt x="9" y="33"/>
                    <a:pt x="5" y="33"/>
                    <a:pt x="0" y="32"/>
                  </a:cubicBezTo>
                  <a:cubicBezTo>
                    <a:pt x="25" y="15"/>
                    <a:pt x="52" y="6"/>
                    <a:pt x="79" y="4"/>
                  </a:cubicBezTo>
                  <a:cubicBezTo>
                    <a:pt x="139" y="0"/>
                    <a:pt x="196" y="32"/>
                    <a:pt x="213" y="85"/>
                  </a:cubicBezTo>
                  <a:cubicBezTo>
                    <a:pt x="217" y="96"/>
                    <a:pt x="219" y="107"/>
                    <a:pt x="219" y="120"/>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0" name="Google Shape;4570;p33"/>
            <p:cNvSpPr/>
            <p:nvPr/>
          </p:nvSpPr>
          <p:spPr>
            <a:xfrm>
              <a:off x="3462450" y="5329852"/>
              <a:ext cx="124203" cy="72682"/>
            </a:xfrm>
            <a:custGeom>
              <a:avLst/>
              <a:gdLst/>
              <a:ahLst/>
              <a:cxnLst/>
              <a:rect l="l" t="t" r="r" b="b"/>
              <a:pathLst>
                <a:path w="135" h="79" extrusionOk="0">
                  <a:moveTo>
                    <a:pt x="0" y="0"/>
                  </a:moveTo>
                  <a:cubicBezTo>
                    <a:pt x="68" y="15"/>
                    <a:pt x="76" y="58"/>
                    <a:pt x="125" y="79"/>
                  </a:cubicBezTo>
                  <a:cubicBezTo>
                    <a:pt x="128" y="78"/>
                    <a:pt x="132" y="78"/>
                    <a:pt x="135" y="77"/>
                  </a:cubicBezTo>
                  <a:cubicBezTo>
                    <a:pt x="83" y="49"/>
                    <a:pt x="66" y="4"/>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1" name="Google Shape;4571;p33"/>
            <p:cNvSpPr/>
            <p:nvPr/>
          </p:nvSpPr>
          <p:spPr>
            <a:xfrm>
              <a:off x="3436666" y="5335712"/>
              <a:ext cx="188922" cy="93810"/>
            </a:xfrm>
            <a:custGeom>
              <a:avLst/>
              <a:gdLst/>
              <a:ahLst/>
              <a:cxnLst/>
              <a:rect l="l" t="t" r="r" b="b"/>
              <a:pathLst>
                <a:path w="206" h="101" extrusionOk="0">
                  <a:moveTo>
                    <a:pt x="0" y="0"/>
                  </a:moveTo>
                  <a:cubicBezTo>
                    <a:pt x="49" y="10"/>
                    <a:pt x="55" y="44"/>
                    <a:pt x="87" y="77"/>
                  </a:cubicBezTo>
                  <a:cubicBezTo>
                    <a:pt x="102" y="92"/>
                    <a:pt x="124" y="101"/>
                    <a:pt x="149" y="101"/>
                  </a:cubicBezTo>
                  <a:cubicBezTo>
                    <a:pt x="158" y="101"/>
                    <a:pt x="167" y="100"/>
                    <a:pt x="176" y="98"/>
                  </a:cubicBezTo>
                  <a:cubicBezTo>
                    <a:pt x="186" y="95"/>
                    <a:pt x="196" y="91"/>
                    <a:pt x="206" y="86"/>
                  </a:cubicBezTo>
                  <a:cubicBezTo>
                    <a:pt x="206" y="85"/>
                    <a:pt x="206" y="85"/>
                    <a:pt x="206" y="85"/>
                  </a:cubicBezTo>
                  <a:cubicBezTo>
                    <a:pt x="206" y="73"/>
                    <a:pt x="204" y="61"/>
                    <a:pt x="200" y="51"/>
                  </a:cubicBezTo>
                  <a:cubicBezTo>
                    <a:pt x="200" y="51"/>
                    <a:pt x="200" y="51"/>
                    <a:pt x="200" y="51"/>
                  </a:cubicBezTo>
                  <a:cubicBezTo>
                    <a:pt x="189" y="60"/>
                    <a:pt x="176" y="67"/>
                    <a:pt x="163" y="70"/>
                  </a:cubicBezTo>
                  <a:cubicBezTo>
                    <a:pt x="171" y="74"/>
                    <a:pt x="180" y="78"/>
                    <a:pt x="190" y="81"/>
                  </a:cubicBezTo>
                  <a:cubicBezTo>
                    <a:pt x="175" y="79"/>
                    <a:pt x="163" y="76"/>
                    <a:pt x="153" y="72"/>
                  </a:cubicBezTo>
                  <a:cubicBezTo>
                    <a:pt x="150" y="72"/>
                    <a:pt x="147" y="72"/>
                    <a:pt x="144" y="72"/>
                  </a:cubicBezTo>
                  <a:cubicBezTo>
                    <a:pt x="139" y="72"/>
                    <a:pt x="133" y="72"/>
                    <a:pt x="128" y="70"/>
                  </a:cubicBezTo>
                  <a:cubicBezTo>
                    <a:pt x="96" y="64"/>
                    <a:pt x="78" y="39"/>
                    <a:pt x="53" y="21"/>
                  </a:cubicBezTo>
                  <a:cubicBezTo>
                    <a:pt x="39" y="11"/>
                    <a:pt x="20" y="3"/>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2" name="Google Shape;4572;p33"/>
            <p:cNvSpPr/>
            <p:nvPr/>
          </p:nvSpPr>
          <p:spPr>
            <a:xfrm>
              <a:off x="3496438" y="5315788"/>
              <a:ext cx="72682" cy="26936"/>
            </a:xfrm>
            <a:custGeom>
              <a:avLst/>
              <a:gdLst/>
              <a:ahLst/>
              <a:cxnLst/>
              <a:rect l="l" t="t" r="r" b="b"/>
              <a:pathLst>
                <a:path w="79" h="29" extrusionOk="0">
                  <a:moveTo>
                    <a:pt x="14" y="0"/>
                  </a:moveTo>
                  <a:cubicBezTo>
                    <a:pt x="10" y="0"/>
                    <a:pt x="5" y="0"/>
                    <a:pt x="0" y="1"/>
                  </a:cubicBezTo>
                  <a:cubicBezTo>
                    <a:pt x="0" y="1"/>
                    <a:pt x="0" y="2"/>
                    <a:pt x="0" y="2"/>
                  </a:cubicBezTo>
                  <a:cubicBezTo>
                    <a:pt x="15" y="7"/>
                    <a:pt x="30" y="11"/>
                    <a:pt x="44" y="16"/>
                  </a:cubicBezTo>
                  <a:cubicBezTo>
                    <a:pt x="53" y="20"/>
                    <a:pt x="63" y="29"/>
                    <a:pt x="73" y="29"/>
                  </a:cubicBezTo>
                  <a:cubicBezTo>
                    <a:pt x="74" y="29"/>
                    <a:pt x="76" y="29"/>
                    <a:pt x="77" y="28"/>
                  </a:cubicBezTo>
                  <a:cubicBezTo>
                    <a:pt x="78" y="28"/>
                    <a:pt x="79" y="27"/>
                    <a:pt x="79" y="25"/>
                  </a:cubicBezTo>
                  <a:cubicBezTo>
                    <a:pt x="77" y="13"/>
                    <a:pt x="58" y="9"/>
                    <a:pt x="47" y="5"/>
                  </a:cubicBezTo>
                  <a:cubicBezTo>
                    <a:pt x="37" y="2"/>
                    <a:pt x="25" y="0"/>
                    <a:pt x="14"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3" name="Google Shape;4573;p33"/>
            <p:cNvSpPr/>
            <p:nvPr/>
          </p:nvSpPr>
          <p:spPr>
            <a:xfrm>
              <a:off x="3572619" y="5345088"/>
              <a:ext cx="19918" cy="18752"/>
            </a:xfrm>
            <a:custGeom>
              <a:avLst/>
              <a:gdLst/>
              <a:ahLst/>
              <a:cxnLst/>
              <a:rect l="l" t="t" r="r" b="b"/>
              <a:pathLst>
                <a:path w="22" h="20" extrusionOk="0">
                  <a:moveTo>
                    <a:pt x="5" y="0"/>
                  </a:moveTo>
                  <a:cubicBezTo>
                    <a:pt x="5" y="0"/>
                    <a:pt x="4" y="0"/>
                    <a:pt x="3" y="0"/>
                  </a:cubicBezTo>
                  <a:cubicBezTo>
                    <a:pt x="1" y="1"/>
                    <a:pt x="0" y="4"/>
                    <a:pt x="2" y="7"/>
                  </a:cubicBezTo>
                  <a:cubicBezTo>
                    <a:pt x="3" y="9"/>
                    <a:pt x="5" y="11"/>
                    <a:pt x="6" y="14"/>
                  </a:cubicBezTo>
                  <a:cubicBezTo>
                    <a:pt x="8" y="17"/>
                    <a:pt x="13" y="20"/>
                    <a:pt x="16" y="20"/>
                  </a:cubicBezTo>
                  <a:cubicBezTo>
                    <a:pt x="17" y="20"/>
                    <a:pt x="18" y="20"/>
                    <a:pt x="19" y="19"/>
                  </a:cubicBezTo>
                  <a:cubicBezTo>
                    <a:pt x="21" y="19"/>
                    <a:pt x="21" y="17"/>
                    <a:pt x="22" y="15"/>
                  </a:cubicBezTo>
                  <a:cubicBezTo>
                    <a:pt x="22" y="14"/>
                    <a:pt x="21" y="11"/>
                    <a:pt x="19" y="9"/>
                  </a:cubicBezTo>
                  <a:cubicBezTo>
                    <a:pt x="13" y="3"/>
                    <a:pt x="13" y="3"/>
                    <a:pt x="13" y="3"/>
                  </a:cubicBezTo>
                  <a:cubicBezTo>
                    <a:pt x="11" y="1"/>
                    <a:pt x="8" y="0"/>
                    <a:pt x="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4" name="Google Shape;4574;p33"/>
            <p:cNvSpPr/>
            <p:nvPr/>
          </p:nvSpPr>
          <p:spPr>
            <a:xfrm>
              <a:off x="3619499" y="5560737"/>
              <a:ext cx="38641" cy="64402"/>
            </a:xfrm>
            <a:custGeom>
              <a:avLst/>
              <a:gdLst/>
              <a:ahLst/>
              <a:cxnLst/>
              <a:rect l="l" t="t" r="r" b="b"/>
              <a:pathLst>
                <a:path w="42" h="70" extrusionOk="0">
                  <a:moveTo>
                    <a:pt x="10" y="0"/>
                  </a:moveTo>
                  <a:cubicBezTo>
                    <a:pt x="10" y="0"/>
                    <a:pt x="10" y="0"/>
                    <a:pt x="10" y="0"/>
                  </a:cubicBezTo>
                  <a:cubicBezTo>
                    <a:pt x="9" y="24"/>
                    <a:pt x="6" y="47"/>
                    <a:pt x="0" y="70"/>
                  </a:cubicBezTo>
                  <a:cubicBezTo>
                    <a:pt x="14" y="65"/>
                    <a:pt x="28" y="61"/>
                    <a:pt x="42" y="57"/>
                  </a:cubicBezTo>
                  <a:cubicBezTo>
                    <a:pt x="41" y="37"/>
                    <a:pt x="40" y="19"/>
                    <a:pt x="38" y="2"/>
                  </a:cubicBezTo>
                  <a:cubicBezTo>
                    <a:pt x="38" y="2"/>
                    <a:pt x="38" y="2"/>
                    <a:pt x="38" y="2"/>
                  </a:cubicBezTo>
                  <a:cubicBezTo>
                    <a:pt x="34" y="5"/>
                    <a:pt x="30" y="6"/>
                    <a:pt x="26" y="6"/>
                  </a:cubicBezTo>
                  <a:cubicBezTo>
                    <a:pt x="21" y="6"/>
                    <a:pt x="15" y="4"/>
                    <a:pt x="1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5" name="Google Shape;4575;p33"/>
            <p:cNvSpPr/>
            <p:nvPr/>
          </p:nvSpPr>
          <p:spPr>
            <a:xfrm>
              <a:off x="3646455" y="5382592"/>
              <a:ext cx="161517" cy="179053"/>
            </a:xfrm>
            <a:custGeom>
              <a:avLst/>
              <a:gdLst/>
              <a:ahLst/>
              <a:cxnLst/>
              <a:rect l="l" t="t" r="r" b="b"/>
              <a:pathLst>
                <a:path w="175" h="194" extrusionOk="0">
                  <a:moveTo>
                    <a:pt x="163" y="83"/>
                  </a:moveTo>
                  <a:cubicBezTo>
                    <a:pt x="139" y="151"/>
                    <a:pt x="68" y="194"/>
                    <a:pt x="1" y="165"/>
                  </a:cubicBezTo>
                  <a:cubicBezTo>
                    <a:pt x="0" y="153"/>
                    <a:pt x="1" y="143"/>
                    <a:pt x="2" y="133"/>
                  </a:cubicBezTo>
                  <a:cubicBezTo>
                    <a:pt x="8" y="96"/>
                    <a:pt x="30" y="71"/>
                    <a:pt x="57" y="60"/>
                  </a:cubicBezTo>
                  <a:cubicBezTo>
                    <a:pt x="103" y="42"/>
                    <a:pt x="138" y="53"/>
                    <a:pt x="169" y="0"/>
                  </a:cubicBezTo>
                  <a:cubicBezTo>
                    <a:pt x="175" y="29"/>
                    <a:pt x="172" y="58"/>
                    <a:pt x="163" y="83"/>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6" name="Google Shape;4576;p33"/>
            <p:cNvSpPr/>
            <p:nvPr/>
          </p:nvSpPr>
          <p:spPr>
            <a:xfrm>
              <a:off x="3666380" y="5418924"/>
              <a:ext cx="125522" cy="91417"/>
            </a:xfrm>
            <a:custGeom>
              <a:avLst/>
              <a:gdLst/>
              <a:ahLst/>
              <a:cxnLst/>
              <a:rect l="l" t="t" r="r" b="b"/>
              <a:pathLst>
                <a:path w="136" h="100" extrusionOk="0">
                  <a:moveTo>
                    <a:pt x="136" y="0"/>
                  </a:moveTo>
                  <a:cubicBezTo>
                    <a:pt x="90" y="64"/>
                    <a:pt x="43" y="43"/>
                    <a:pt x="0" y="99"/>
                  </a:cubicBezTo>
                  <a:cubicBezTo>
                    <a:pt x="0" y="99"/>
                    <a:pt x="0" y="99"/>
                    <a:pt x="0" y="99"/>
                  </a:cubicBezTo>
                  <a:cubicBezTo>
                    <a:pt x="2" y="99"/>
                    <a:pt x="3" y="99"/>
                    <a:pt x="4" y="100"/>
                  </a:cubicBezTo>
                  <a:cubicBezTo>
                    <a:pt x="52" y="57"/>
                    <a:pt x="104" y="62"/>
                    <a:pt x="136"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7" name="Google Shape;4577;p33"/>
            <p:cNvSpPr/>
            <p:nvPr/>
          </p:nvSpPr>
          <p:spPr>
            <a:xfrm>
              <a:off x="3647627" y="5458772"/>
              <a:ext cx="149044" cy="84256"/>
            </a:xfrm>
            <a:custGeom>
              <a:avLst/>
              <a:gdLst/>
              <a:ahLst/>
              <a:cxnLst/>
              <a:rect l="l" t="t" r="r" b="b"/>
              <a:pathLst>
                <a:path w="162" h="91" extrusionOk="0">
                  <a:moveTo>
                    <a:pt x="162" y="0"/>
                  </a:moveTo>
                  <a:cubicBezTo>
                    <a:pt x="139" y="35"/>
                    <a:pt x="108" y="60"/>
                    <a:pt x="63" y="60"/>
                  </a:cubicBezTo>
                  <a:cubicBezTo>
                    <a:pt x="54" y="60"/>
                    <a:pt x="44" y="59"/>
                    <a:pt x="34" y="57"/>
                  </a:cubicBezTo>
                  <a:cubicBezTo>
                    <a:pt x="31" y="57"/>
                    <a:pt x="28" y="56"/>
                    <a:pt x="24" y="56"/>
                  </a:cubicBezTo>
                  <a:cubicBezTo>
                    <a:pt x="24" y="56"/>
                    <a:pt x="24" y="56"/>
                    <a:pt x="24" y="56"/>
                  </a:cubicBezTo>
                  <a:cubicBezTo>
                    <a:pt x="19" y="60"/>
                    <a:pt x="15" y="64"/>
                    <a:pt x="10" y="69"/>
                  </a:cubicBezTo>
                  <a:cubicBezTo>
                    <a:pt x="14" y="64"/>
                    <a:pt x="17" y="59"/>
                    <a:pt x="20" y="55"/>
                  </a:cubicBezTo>
                  <a:cubicBezTo>
                    <a:pt x="14" y="53"/>
                    <a:pt x="7" y="52"/>
                    <a:pt x="1" y="50"/>
                  </a:cubicBezTo>
                  <a:cubicBezTo>
                    <a:pt x="1" y="50"/>
                    <a:pt x="1" y="50"/>
                    <a:pt x="1" y="50"/>
                  </a:cubicBezTo>
                  <a:cubicBezTo>
                    <a:pt x="1" y="53"/>
                    <a:pt x="0" y="56"/>
                    <a:pt x="0" y="59"/>
                  </a:cubicBezTo>
                  <a:cubicBezTo>
                    <a:pt x="0" y="62"/>
                    <a:pt x="0" y="65"/>
                    <a:pt x="0" y="69"/>
                  </a:cubicBezTo>
                  <a:cubicBezTo>
                    <a:pt x="0" y="73"/>
                    <a:pt x="0" y="77"/>
                    <a:pt x="0" y="82"/>
                  </a:cubicBezTo>
                  <a:cubicBezTo>
                    <a:pt x="15" y="88"/>
                    <a:pt x="29" y="91"/>
                    <a:pt x="44" y="91"/>
                  </a:cubicBezTo>
                  <a:cubicBezTo>
                    <a:pt x="96" y="91"/>
                    <a:pt x="143" y="53"/>
                    <a:pt x="162"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8" name="Google Shape;4578;p33"/>
            <p:cNvSpPr/>
            <p:nvPr/>
          </p:nvSpPr>
          <p:spPr>
            <a:xfrm>
              <a:off x="3685132" y="5431816"/>
              <a:ext cx="70367" cy="32804"/>
            </a:xfrm>
            <a:custGeom>
              <a:avLst/>
              <a:gdLst/>
              <a:ahLst/>
              <a:cxnLst/>
              <a:rect l="l" t="t" r="r" b="b"/>
              <a:pathLst>
                <a:path w="76" h="36" extrusionOk="0">
                  <a:moveTo>
                    <a:pt x="68" y="0"/>
                  </a:moveTo>
                  <a:cubicBezTo>
                    <a:pt x="67" y="0"/>
                    <a:pt x="66" y="0"/>
                    <a:pt x="66" y="1"/>
                  </a:cubicBezTo>
                  <a:cubicBezTo>
                    <a:pt x="47" y="7"/>
                    <a:pt x="13" y="7"/>
                    <a:pt x="2" y="27"/>
                  </a:cubicBezTo>
                  <a:cubicBezTo>
                    <a:pt x="0" y="31"/>
                    <a:pt x="3" y="36"/>
                    <a:pt x="7" y="36"/>
                  </a:cubicBezTo>
                  <a:cubicBezTo>
                    <a:pt x="8" y="36"/>
                    <a:pt x="8" y="36"/>
                    <a:pt x="9" y="36"/>
                  </a:cubicBezTo>
                  <a:cubicBezTo>
                    <a:pt x="20" y="34"/>
                    <a:pt x="31" y="27"/>
                    <a:pt x="42" y="24"/>
                  </a:cubicBezTo>
                  <a:cubicBezTo>
                    <a:pt x="54" y="21"/>
                    <a:pt x="62" y="17"/>
                    <a:pt x="72" y="9"/>
                  </a:cubicBezTo>
                  <a:cubicBezTo>
                    <a:pt x="76" y="6"/>
                    <a:pt x="72" y="0"/>
                    <a:pt x="68"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9" name="Google Shape;4579;p33"/>
            <p:cNvSpPr/>
            <p:nvPr/>
          </p:nvSpPr>
          <p:spPr>
            <a:xfrm>
              <a:off x="3758968" y="5421268"/>
              <a:ext cx="16402" cy="11708"/>
            </a:xfrm>
            <a:custGeom>
              <a:avLst/>
              <a:gdLst/>
              <a:ahLst/>
              <a:cxnLst/>
              <a:rect l="l" t="t" r="r" b="b"/>
              <a:pathLst>
                <a:path w="18" h="12" extrusionOk="0">
                  <a:moveTo>
                    <a:pt x="13" y="0"/>
                  </a:moveTo>
                  <a:cubicBezTo>
                    <a:pt x="12" y="0"/>
                    <a:pt x="12" y="0"/>
                    <a:pt x="11" y="0"/>
                  </a:cubicBezTo>
                  <a:cubicBezTo>
                    <a:pt x="9" y="1"/>
                    <a:pt x="7" y="2"/>
                    <a:pt x="5" y="4"/>
                  </a:cubicBezTo>
                  <a:cubicBezTo>
                    <a:pt x="3" y="5"/>
                    <a:pt x="1" y="6"/>
                    <a:pt x="0" y="8"/>
                  </a:cubicBezTo>
                  <a:cubicBezTo>
                    <a:pt x="0" y="9"/>
                    <a:pt x="0" y="10"/>
                    <a:pt x="1" y="11"/>
                  </a:cubicBezTo>
                  <a:cubicBezTo>
                    <a:pt x="2" y="11"/>
                    <a:pt x="3" y="12"/>
                    <a:pt x="4" y="12"/>
                  </a:cubicBezTo>
                  <a:cubicBezTo>
                    <a:pt x="5" y="12"/>
                    <a:pt x="6" y="11"/>
                    <a:pt x="8" y="11"/>
                  </a:cubicBezTo>
                  <a:cubicBezTo>
                    <a:pt x="10" y="10"/>
                    <a:pt x="13" y="9"/>
                    <a:pt x="15" y="7"/>
                  </a:cubicBezTo>
                  <a:cubicBezTo>
                    <a:pt x="17" y="6"/>
                    <a:pt x="18" y="4"/>
                    <a:pt x="17" y="2"/>
                  </a:cubicBezTo>
                  <a:cubicBezTo>
                    <a:pt x="16" y="1"/>
                    <a:pt x="14" y="0"/>
                    <a:pt x="13"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80" name="Google Shape;4580;p33"/>
          <p:cNvGrpSpPr/>
          <p:nvPr/>
        </p:nvGrpSpPr>
        <p:grpSpPr>
          <a:xfrm rot="897050" flipH="1">
            <a:off x="8055869" y="2912034"/>
            <a:ext cx="1212448" cy="1813963"/>
            <a:chOff x="9017000" y="1614488"/>
            <a:chExt cx="1635125" cy="2446337"/>
          </a:xfrm>
        </p:grpSpPr>
        <p:sp>
          <p:nvSpPr>
            <p:cNvPr id="4581" name="Google Shape;4581;p33"/>
            <p:cNvSpPr/>
            <p:nvPr/>
          </p:nvSpPr>
          <p:spPr>
            <a:xfrm>
              <a:off x="9539288" y="2119313"/>
              <a:ext cx="701675" cy="1162050"/>
            </a:xfrm>
            <a:custGeom>
              <a:avLst/>
              <a:gdLst/>
              <a:ahLst/>
              <a:cxnLst/>
              <a:rect l="l" t="t" r="r" b="b"/>
              <a:pathLst>
                <a:path w="442" h="732" extrusionOk="0">
                  <a:moveTo>
                    <a:pt x="442" y="17"/>
                  </a:moveTo>
                  <a:lnTo>
                    <a:pt x="31" y="732"/>
                  </a:lnTo>
                  <a:lnTo>
                    <a:pt x="0" y="714"/>
                  </a:lnTo>
                  <a:lnTo>
                    <a:pt x="412" y="0"/>
                  </a:lnTo>
                  <a:lnTo>
                    <a:pt x="442" y="17"/>
                  </a:lnTo>
                  <a:close/>
                </a:path>
              </a:pathLst>
            </a:custGeom>
            <a:solidFill>
              <a:srgbClr val="FFAB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2" name="Google Shape;4582;p33"/>
            <p:cNvSpPr/>
            <p:nvPr/>
          </p:nvSpPr>
          <p:spPr>
            <a:xfrm>
              <a:off x="9539288" y="2119313"/>
              <a:ext cx="701675" cy="1162050"/>
            </a:xfrm>
            <a:custGeom>
              <a:avLst/>
              <a:gdLst/>
              <a:ahLst/>
              <a:cxnLst/>
              <a:rect l="l" t="t" r="r" b="b"/>
              <a:pathLst>
                <a:path w="442" h="732" extrusionOk="0">
                  <a:moveTo>
                    <a:pt x="442" y="17"/>
                  </a:moveTo>
                  <a:lnTo>
                    <a:pt x="31" y="732"/>
                  </a:lnTo>
                  <a:lnTo>
                    <a:pt x="0" y="714"/>
                  </a:lnTo>
                  <a:lnTo>
                    <a:pt x="412" y="0"/>
                  </a:lnTo>
                  <a:lnTo>
                    <a:pt x="442" y="17"/>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3" name="Google Shape;4583;p33"/>
            <p:cNvSpPr/>
            <p:nvPr/>
          </p:nvSpPr>
          <p:spPr>
            <a:xfrm>
              <a:off x="10123488" y="2209800"/>
              <a:ext cx="65088" cy="57150"/>
            </a:xfrm>
            <a:custGeom>
              <a:avLst/>
              <a:gdLst/>
              <a:ahLst/>
              <a:cxnLst/>
              <a:rect l="l" t="t" r="r" b="b"/>
              <a:pathLst>
                <a:path w="41" h="36" extrusionOk="0">
                  <a:moveTo>
                    <a:pt x="11" y="0"/>
                  </a:moveTo>
                  <a:lnTo>
                    <a:pt x="0" y="19"/>
                  </a:lnTo>
                  <a:lnTo>
                    <a:pt x="31" y="36"/>
                  </a:lnTo>
                  <a:lnTo>
                    <a:pt x="41" y="18"/>
                  </a:lnTo>
                  <a:lnTo>
                    <a:pt x="11" y="0"/>
                  </a:lnTo>
                  <a:close/>
                </a:path>
              </a:pathLst>
            </a:custGeom>
            <a:solidFill>
              <a:srgbClr val="FF72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4" name="Google Shape;4584;p33"/>
            <p:cNvSpPr/>
            <p:nvPr/>
          </p:nvSpPr>
          <p:spPr>
            <a:xfrm>
              <a:off x="10123488" y="2209800"/>
              <a:ext cx="65088" cy="57150"/>
            </a:xfrm>
            <a:custGeom>
              <a:avLst/>
              <a:gdLst/>
              <a:ahLst/>
              <a:cxnLst/>
              <a:rect l="l" t="t" r="r" b="b"/>
              <a:pathLst>
                <a:path w="41" h="36" extrusionOk="0">
                  <a:moveTo>
                    <a:pt x="11" y="0"/>
                  </a:moveTo>
                  <a:lnTo>
                    <a:pt x="0" y="19"/>
                  </a:lnTo>
                  <a:lnTo>
                    <a:pt x="31" y="36"/>
                  </a:lnTo>
                  <a:lnTo>
                    <a:pt x="41" y="18"/>
                  </a:lnTo>
                  <a:lnTo>
                    <a:pt x="11"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5" name="Google Shape;4585;p33"/>
            <p:cNvSpPr/>
            <p:nvPr/>
          </p:nvSpPr>
          <p:spPr>
            <a:xfrm>
              <a:off x="10102850" y="1681163"/>
              <a:ext cx="501650" cy="566738"/>
            </a:xfrm>
            <a:custGeom>
              <a:avLst/>
              <a:gdLst/>
              <a:ahLst/>
              <a:cxnLst/>
              <a:rect l="l" t="t" r="r" b="b"/>
              <a:pathLst>
                <a:path w="586" h="662" extrusionOk="0">
                  <a:moveTo>
                    <a:pt x="586" y="271"/>
                  </a:moveTo>
                  <a:cubicBezTo>
                    <a:pt x="578" y="286"/>
                    <a:pt x="569" y="300"/>
                    <a:pt x="561" y="314"/>
                  </a:cubicBezTo>
                  <a:cubicBezTo>
                    <a:pt x="485" y="441"/>
                    <a:pt x="428" y="496"/>
                    <a:pt x="273" y="457"/>
                  </a:cubicBezTo>
                  <a:cubicBezTo>
                    <a:pt x="259" y="454"/>
                    <a:pt x="245" y="460"/>
                    <a:pt x="239" y="472"/>
                  </a:cubicBezTo>
                  <a:cubicBezTo>
                    <a:pt x="137" y="648"/>
                    <a:pt x="137" y="648"/>
                    <a:pt x="137" y="648"/>
                  </a:cubicBezTo>
                  <a:cubicBezTo>
                    <a:pt x="131" y="658"/>
                    <a:pt x="118" y="662"/>
                    <a:pt x="108" y="656"/>
                  </a:cubicBezTo>
                  <a:cubicBezTo>
                    <a:pt x="37" y="615"/>
                    <a:pt x="37" y="615"/>
                    <a:pt x="37" y="615"/>
                  </a:cubicBezTo>
                  <a:cubicBezTo>
                    <a:pt x="27" y="609"/>
                    <a:pt x="24" y="596"/>
                    <a:pt x="29" y="586"/>
                  </a:cubicBezTo>
                  <a:cubicBezTo>
                    <a:pt x="129" y="413"/>
                    <a:pt x="129" y="413"/>
                    <a:pt x="129" y="413"/>
                  </a:cubicBezTo>
                  <a:cubicBezTo>
                    <a:pt x="136" y="401"/>
                    <a:pt x="134" y="386"/>
                    <a:pt x="124" y="376"/>
                  </a:cubicBezTo>
                  <a:cubicBezTo>
                    <a:pt x="0" y="255"/>
                    <a:pt x="18" y="178"/>
                    <a:pt x="92" y="43"/>
                  </a:cubicBezTo>
                  <a:cubicBezTo>
                    <a:pt x="100" y="30"/>
                    <a:pt x="108" y="15"/>
                    <a:pt x="117" y="0"/>
                  </a:cubicBezTo>
                  <a:cubicBezTo>
                    <a:pt x="165" y="28"/>
                    <a:pt x="165" y="28"/>
                    <a:pt x="165" y="28"/>
                  </a:cubicBezTo>
                  <a:cubicBezTo>
                    <a:pt x="156" y="43"/>
                    <a:pt x="148" y="58"/>
                    <a:pt x="141" y="72"/>
                  </a:cubicBezTo>
                  <a:cubicBezTo>
                    <a:pt x="89" y="180"/>
                    <a:pt x="113" y="238"/>
                    <a:pt x="256" y="317"/>
                  </a:cubicBezTo>
                  <a:cubicBezTo>
                    <a:pt x="400" y="397"/>
                    <a:pt x="445" y="390"/>
                    <a:pt x="513" y="286"/>
                  </a:cubicBezTo>
                  <a:cubicBezTo>
                    <a:pt x="521" y="273"/>
                    <a:pt x="530" y="259"/>
                    <a:pt x="539" y="244"/>
                  </a:cubicBezTo>
                  <a:cubicBezTo>
                    <a:pt x="586" y="271"/>
                    <a:pt x="586" y="271"/>
                    <a:pt x="586" y="271"/>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6" name="Google Shape;4586;p33"/>
            <p:cNvSpPr/>
            <p:nvPr/>
          </p:nvSpPr>
          <p:spPr>
            <a:xfrm>
              <a:off x="10182225" y="1693863"/>
              <a:ext cx="55562" cy="49213"/>
            </a:xfrm>
            <a:custGeom>
              <a:avLst/>
              <a:gdLst/>
              <a:ahLst/>
              <a:cxnLst/>
              <a:rect l="l" t="t" r="r" b="b"/>
              <a:pathLst>
                <a:path w="65" h="58" extrusionOk="0">
                  <a:moveTo>
                    <a:pt x="17" y="0"/>
                  </a:moveTo>
                  <a:cubicBezTo>
                    <a:pt x="11" y="10"/>
                    <a:pt x="6" y="20"/>
                    <a:pt x="0" y="29"/>
                  </a:cubicBezTo>
                  <a:cubicBezTo>
                    <a:pt x="49" y="58"/>
                    <a:pt x="49" y="58"/>
                    <a:pt x="49" y="58"/>
                  </a:cubicBezTo>
                  <a:cubicBezTo>
                    <a:pt x="54" y="48"/>
                    <a:pt x="59" y="38"/>
                    <a:pt x="65" y="28"/>
                  </a:cubicBezTo>
                  <a:cubicBezTo>
                    <a:pt x="17" y="0"/>
                    <a:pt x="17" y="0"/>
                    <a:pt x="17" y="0"/>
                  </a:cubicBezTo>
                </a:path>
              </a:pathLst>
            </a:custGeom>
            <a:solidFill>
              <a:srgbClr val="D972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7" name="Google Shape;4587;p33"/>
            <p:cNvSpPr/>
            <p:nvPr/>
          </p:nvSpPr>
          <p:spPr>
            <a:xfrm>
              <a:off x="9017000" y="3167063"/>
              <a:ext cx="782638" cy="893762"/>
            </a:xfrm>
            <a:custGeom>
              <a:avLst/>
              <a:gdLst/>
              <a:ahLst/>
              <a:cxnLst/>
              <a:rect l="l" t="t" r="r" b="b"/>
              <a:pathLst>
                <a:path w="914" h="1043" extrusionOk="0">
                  <a:moveTo>
                    <a:pt x="908" y="374"/>
                  </a:moveTo>
                  <a:cubicBezTo>
                    <a:pt x="702" y="711"/>
                    <a:pt x="442" y="1043"/>
                    <a:pt x="188" y="897"/>
                  </a:cubicBezTo>
                  <a:cubicBezTo>
                    <a:pt x="136" y="867"/>
                    <a:pt x="101" y="827"/>
                    <a:pt x="80" y="778"/>
                  </a:cubicBezTo>
                  <a:cubicBezTo>
                    <a:pt x="0" y="592"/>
                    <a:pt x="130" y="288"/>
                    <a:pt x="280" y="12"/>
                  </a:cubicBezTo>
                  <a:cubicBezTo>
                    <a:pt x="285" y="2"/>
                    <a:pt x="300" y="0"/>
                    <a:pt x="313" y="7"/>
                  </a:cubicBezTo>
                  <a:cubicBezTo>
                    <a:pt x="522" y="128"/>
                    <a:pt x="522" y="128"/>
                    <a:pt x="522" y="128"/>
                  </a:cubicBezTo>
                  <a:cubicBezTo>
                    <a:pt x="629" y="5"/>
                    <a:pt x="629" y="5"/>
                    <a:pt x="629" y="5"/>
                  </a:cubicBezTo>
                  <a:cubicBezTo>
                    <a:pt x="632" y="1"/>
                    <a:pt x="638" y="1"/>
                    <a:pt x="643" y="4"/>
                  </a:cubicBezTo>
                  <a:cubicBezTo>
                    <a:pt x="733" y="56"/>
                    <a:pt x="733" y="56"/>
                    <a:pt x="733" y="56"/>
                  </a:cubicBezTo>
                  <a:cubicBezTo>
                    <a:pt x="738" y="59"/>
                    <a:pt x="741" y="65"/>
                    <a:pt x="740" y="69"/>
                  </a:cubicBezTo>
                  <a:cubicBezTo>
                    <a:pt x="687" y="223"/>
                    <a:pt x="687" y="223"/>
                    <a:pt x="687" y="223"/>
                  </a:cubicBezTo>
                  <a:cubicBezTo>
                    <a:pt x="896" y="343"/>
                    <a:pt x="896" y="343"/>
                    <a:pt x="896" y="343"/>
                  </a:cubicBezTo>
                  <a:cubicBezTo>
                    <a:pt x="909" y="350"/>
                    <a:pt x="914" y="365"/>
                    <a:pt x="908" y="374"/>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8" name="Google Shape;4588;p33"/>
            <p:cNvSpPr/>
            <p:nvPr/>
          </p:nvSpPr>
          <p:spPr>
            <a:xfrm>
              <a:off x="10185400" y="1614488"/>
              <a:ext cx="466725" cy="317500"/>
            </a:xfrm>
            <a:custGeom>
              <a:avLst/>
              <a:gdLst/>
              <a:ahLst/>
              <a:cxnLst/>
              <a:rect l="l" t="t" r="r" b="b"/>
              <a:pathLst>
                <a:path w="546" h="371" extrusionOk="0">
                  <a:moveTo>
                    <a:pt x="543" y="297"/>
                  </a:moveTo>
                  <a:cubicBezTo>
                    <a:pt x="505" y="363"/>
                    <a:pt x="505" y="363"/>
                    <a:pt x="505" y="363"/>
                  </a:cubicBezTo>
                  <a:cubicBezTo>
                    <a:pt x="502" y="369"/>
                    <a:pt x="495" y="371"/>
                    <a:pt x="490" y="368"/>
                  </a:cubicBezTo>
                  <a:cubicBezTo>
                    <a:pt x="7" y="89"/>
                    <a:pt x="7" y="89"/>
                    <a:pt x="7" y="89"/>
                  </a:cubicBezTo>
                  <a:cubicBezTo>
                    <a:pt x="2" y="86"/>
                    <a:pt x="0" y="79"/>
                    <a:pt x="3" y="74"/>
                  </a:cubicBezTo>
                  <a:cubicBezTo>
                    <a:pt x="41" y="8"/>
                    <a:pt x="41" y="8"/>
                    <a:pt x="41" y="8"/>
                  </a:cubicBezTo>
                  <a:cubicBezTo>
                    <a:pt x="45" y="2"/>
                    <a:pt x="51" y="0"/>
                    <a:pt x="57" y="4"/>
                  </a:cubicBezTo>
                  <a:cubicBezTo>
                    <a:pt x="539" y="282"/>
                    <a:pt x="539" y="282"/>
                    <a:pt x="539" y="282"/>
                  </a:cubicBezTo>
                  <a:cubicBezTo>
                    <a:pt x="545" y="285"/>
                    <a:pt x="546" y="292"/>
                    <a:pt x="543" y="297"/>
                  </a:cubicBezTo>
                </a:path>
              </a:pathLst>
            </a:custGeom>
            <a:solidFill>
              <a:srgbClr val="FFAB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9" name="Google Shape;4589;p33"/>
            <p:cNvSpPr/>
            <p:nvPr/>
          </p:nvSpPr>
          <p:spPr>
            <a:xfrm>
              <a:off x="10209213" y="1616075"/>
              <a:ext cx="441324" cy="271462"/>
            </a:xfrm>
            <a:custGeom>
              <a:avLst/>
              <a:gdLst/>
              <a:ahLst/>
              <a:cxnLst/>
              <a:rect l="l" t="t" r="r" b="b"/>
              <a:pathLst>
                <a:path w="516" h="317" extrusionOk="0">
                  <a:moveTo>
                    <a:pt x="22" y="0"/>
                  </a:moveTo>
                  <a:cubicBezTo>
                    <a:pt x="18" y="0"/>
                    <a:pt x="15" y="2"/>
                    <a:pt x="12" y="6"/>
                  </a:cubicBezTo>
                  <a:cubicBezTo>
                    <a:pt x="12" y="6"/>
                    <a:pt x="12" y="6"/>
                    <a:pt x="12" y="6"/>
                  </a:cubicBezTo>
                  <a:cubicBezTo>
                    <a:pt x="0" y="28"/>
                    <a:pt x="0" y="28"/>
                    <a:pt x="0" y="28"/>
                  </a:cubicBezTo>
                  <a:cubicBezTo>
                    <a:pt x="501" y="317"/>
                    <a:pt x="501" y="317"/>
                    <a:pt x="501" y="317"/>
                  </a:cubicBezTo>
                  <a:cubicBezTo>
                    <a:pt x="514" y="295"/>
                    <a:pt x="514" y="295"/>
                    <a:pt x="514" y="295"/>
                  </a:cubicBezTo>
                  <a:cubicBezTo>
                    <a:pt x="515" y="293"/>
                    <a:pt x="516" y="291"/>
                    <a:pt x="516" y="289"/>
                  </a:cubicBezTo>
                  <a:cubicBezTo>
                    <a:pt x="516" y="286"/>
                    <a:pt x="514" y="282"/>
                    <a:pt x="510" y="280"/>
                  </a:cubicBezTo>
                  <a:cubicBezTo>
                    <a:pt x="28" y="2"/>
                    <a:pt x="28" y="2"/>
                    <a:pt x="28" y="2"/>
                  </a:cubicBezTo>
                  <a:cubicBezTo>
                    <a:pt x="26" y="0"/>
                    <a:pt x="24" y="0"/>
                    <a:pt x="22" y="0"/>
                  </a:cubicBezTo>
                </a:path>
              </a:pathLst>
            </a:custGeom>
            <a:solidFill>
              <a:srgbClr val="FFC2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0" name="Google Shape;4590;p33"/>
            <p:cNvSpPr/>
            <p:nvPr/>
          </p:nvSpPr>
          <p:spPr>
            <a:xfrm>
              <a:off x="10194925" y="1878013"/>
              <a:ext cx="244475" cy="157163"/>
            </a:xfrm>
            <a:custGeom>
              <a:avLst/>
              <a:gdLst/>
              <a:ahLst/>
              <a:cxnLst/>
              <a:rect l="l" t="t" r="r" b="b"/>
              <a:pathLst>
                <a:path w="287" h="184" extrusionOk="0">
                  <a:moveTo>
                    <a:pt x="5" y="0"/>
                  </a:moveTo>
                  <a:cubicBezTo>
                    <a:pt x="3" y="0"/>
                    <a:pt x="2" y="0"/>
                    <a:pt x="0" y="0"/>
                  </a:cubicBezTo>
                  <a:cubicBezTo>
                    <a:pt x="17" y="89"/>
                    <a:pt x="146" y="184"/>
                    <a:pt x="244" y="184"/>
                  </a:cubicBezTo>
                  <a:cubicBezTo>
                    <a:pt x="256" y="184"/>
                    <a:pt x="267" y="182"/>
                    <a:pt x="278" y="179"/>
                  </a:cubicBezTo>
                  <a:cubicBezTo>
                    <a:pt x="285" y="177"/>
                    <a:pt x="287" y="166"/>
                    <a:pt x="280" y="162"/>
                  </a:cubicBezTo>
                  <a:cubicBezTo>
                    <a:pt x="221" y="146"/>
                    <a:pt x="183" y="125"/>
                    <a:pt x="135" y="99"/>
                  </a:cubicBezTo>
                  <a:cubicBezTo>
                    <a:pt x="107" y="84"/>
                    <a:pt x="78" y="69"/>
                    <a:pt x="48" y="37"/>
                  </a:cubicBezTo>
                  <a:cubicBezTo>
                    <a:pt x="35" y="23"/>
                    <a:pt x="22" y="0"/>
                    <a:pt x="5" y="0"/>
                  </a:cubicBezTo>
                </a:path>
              </a:pathLst>
            </a:custGeom>
            <a:solidFill>
              <a:srgbClr val="E9A1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1" name="Google Shape;4591;p33"/>
            <p:cNvSpPr/>
            <p:nvPr/>
          </p:nvSpPr>
          <p:spPr>
            <a:xfrm>
              <a:off x="9256713" y="3168650"/>
              <a:ext cx="311150" cy="107950"/>
            </a:xfrm>
            <a:custGeom>
              <a:avLst/>
              <a:gdLst/>
              <a:ahLst/>
              <a:cxnLst/>
              <a:rect l="l" t="t" r="r" b="b"/>
              <a:pathLst>
                <a:path w="363" h="126" extrusionOk="0">
                  <a:moveTo>
                    <a:pt x="33" y="5"/>
                  </a:moveTo>
                  <a:cubicBezTo>
                    <a:pt x="33" y="5"/>
                    <a:pt x="33" y="5"/>
                    <a:pt x="33" y="5"/>
                  </a:cubicBezTo>
                  <a:cubicBezTo>
                    <a:pt x="183" y="91"/>
                    <a:pt x="183" y="91"/>
                    <a:pt x="183" y="91"/>
                  </a:cubicBezTo>
                  <a:cubicBezTo>
                    <a:pt x="183" y="91"/>
                    <a:pt x="183" y="91"/>
                    <a:pt x="183" y="91"/>
                  </a:cubicBezTo>
                  <a:cubicBezTo>
                    <a:pt x="33" y="5"/>
                    <a:pt x="33" y="5"/>
                    <a:pt x="33" y="5"/>
                  </a:cubicBezTo>
                  <a:cubicBezTo>
                    <a:pt x="33" y="5"/>
                    <a:pt x="33" y="5"/>
                    <a:pt x="33" y="5"/>
                  </a:cubicBezTo>
                  <a:moveTo>
                    <a:pt x="349" y="3"/>
                  </a:moveTo>
                  <a:cubicBezTo>
                    <a:pt x="349" y="3"/>
                    <a:pt x="349" y="3"/>
                    <a:pt x="349" y="3"/>
                  </a:cubicBezTo>
                  <a:cubicBezTo>
                    <a:pt x="242" y="126"/>
                    <a:pt x="242" y="126"/>
                    <a:pt x="242" y="126"/>
                  </a:cubicBezTo>
                  <a:cubicBezTo>
                    <a:pt x="203" y="103"/>
                    <a:pt x="203" y="103"/>
                    <a:pt x="203" y="103"/>
                  </a:cubicBezTo>
                  <a:cubicBezTo>
                    <a:pt x="203" y="103"/>
                    <a:pt x="203" y="103"/>
                    <a:pt x="203" y="103"/>
                  </a:cubicBezTo>
                  <a:cubicBezTo>
                    <a:pt x="242" y="126"/>
                    <a:pt x="242" y="126"/>
                    <a:pt x="242" y="126"/>
                  </a:cubicBezTo>
                  <a:cubicBezTo>
                    <a:pt x="349" y="3"/>
                    <a:pt x="349" y="3"/>
                    <a:pt x="349" y="3"/>
                  </a:cubicBezTo>
                  <a:cubicBezTo>
                    <a:pt x="349" y="3"/>
                    <a:pt x="349" y="3"/>
                    <a:pt x="349" y="3"/>
                  </a:cubicBezTo>
                  <a:moveTo>
                    <a:pt x="362" y="2"/>
                  </a:moveTo>
                  <a:cubicBezTo>
                    <a:pt x="363" y="2"/>
                    <a:pt x="363" y="2"/>
                    <a:pt x="363" y="2"/>
                  </a:cubicBezTo>
                  <a:cubicBezTo>
                    <a:pt x="363" y="2"/>
                    <a:pt x="363" y="2"/>
                    <a:pt x="363" y="2"/>
                  </a:cubicBezTo>
                  <a:cubicBezTo>
                    <a:pt x="363" y="2"/>
                    <a:pt x="363" y="2"/>
                    <a:pt x="362" y="2"/>
                  </a:cubicBezTo>
                  <a:moveTo>
                    <a:pt x="362" y="2"/>
                  </a:moveTo>
                  <a:cubicBezTo>
                    <a:pt x="362" y="2"/>
                    <a:pt x="362" y="2"/>
                    <a:pt x="362" y="2"/>
                  </a:cubicBezTo>
                  <a:cubicBezTo>
                    <a:pt x="362" y="2"/>
                    <a:pt x="362" y="2"/>
                    <a:pt x="362" y="2"/>
                  </a:cubicBezTo>
                  <a:moveTo>
                    <a:pt x="17" y="1"/>
                  </a:moveTo>
                  <a:cubicBezTo>
                    <a:pt x="10" y="1"/>
                    <a:pt x="4" y="4"/>
                    <a:pt x="0" y="9"/>
                  </a:cubicBezTo>
                  <a:cubicBezTo>
                    <a:pt x="4" y="4"/>
                    <a:pt x="10" y="1"/>
                    <a:pt x="17" y="1"/>
                  </a:cubicBezTo>
                  <a:moveTo>
                    <a:pt x="17" y="1"/>
                  </a:moveTo>
                  <a:cubicBezTo>
                    <a:pt x="17" y="1"/>
                    <a:pt x="17" y="1"/>
                    <a:pt x="17" y="1"/>
                  </a:cubicBezTo>
                  <a:cubicBezTo>
                    <a:pt x="17" y="1"/>
                    <a:pt x="17" y="1"/>
                    <a:pt x="17" y="1"/>
                  </a:cubicBezTo>
                  <a:cubicBezTo>
                    <a:pt x="17" y="1"/>
                    <a:pt x="17" y="1"/>
                    <a:pt x="17" y="1"/>
                  </a:cubicBezTo>
                  <a:moveTo>
                    <a:pt x="356" y="0"/>
                  </a:moveTo>
                  <a:cubicBezTo>
                    <a:pt x="353" y="0"/>
                    <a:pt x="351" y="1"/>
                    <a:pt x="349" y="3"/>
                  </a:cubicBezTo>
                  <a:cubicBezTo>
                    <a:pt x="351" y="1"/>
                    <a:pt x="353" y="0"/>
                    <a:pt x="356" y="0"/>
                  </a:cubicBezTo>
                  <a:moveTo>
                    <a:pt x="356" y="0"/>
                  </a:moveTo>
                  <a:cubicBezTo>
                    <a:pt x="356" y="0"/>
                    <a:pt x="356" y="0"/>
                    <a:pt x="356" y="0"/>
                  </a:cubicBezTo>
                  <a:cubicBezTo>
                    <a:pt x="356" y="0"/>
                    <a:pt x="356" y="0"/>
                    <a:pt x="356" y="0"/>
                  </a:cubicBezTo>
                  <a:cubicBezTo>
                    <a:pt x="356" y="0"/>
                    <a:pt x="356" y="0"/>
                    <a:pt x="356" y="0"/>
                  </a:cubicBezTo>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2" name="Google Shape;4592;p33"/>
            <p:cNvSpPr/>
            <p:nvPr/>
          </p:nvSpPr>
          <p:spPr>
            <a:xfrm>
              <a:off x="9064625" y="3168650"/>
              <a:ext cx="533401" cy="665162"/>
            </a:xfrm>
            <a:custGeom>
              <a:avLst/>
              <a:gdLst/>
              <a:ahLst/>
              <a:cxnLst/>
              <a:rect l="l" t="t" r="r" b="b"/>
              <a:pathLst>
                <a:path w="622" h="776" extrusionOk="0">
                  <a:moveTo>
                    <a:pt x="580" y="0"/>
                  </a:moveTo>
                  <a:cubicBezTo>
                    <a:pt x="580" y="0"/>
                    <a:pt x="580" y="0"/>
                    <a:pt x="580" y="0"/>
                  </a:cubicBezTo>
                  <a:cubicBezTo>
                    <a:pt x="577" y="0"/>
                    <a:pt x="575" y="1"/>
                    <a:pt x="573" y="3"/>
                  </a:cubicBezTo>
                  <a:cubicBezTo>
                    <a:pt x="573" y="3"/>
                    <a:pt x="573" y="3"/>
                    <a:pt x="573" y="3"/>
                  </a:cubicBezTo>
                  <a:cubicBezTo>
                    <a:pt x="573" y="3"/>
                    <a:pt x="573" y="3"/>
                    <a:pt x="573" y="3"/>
                  </a:cubicBezTo>
                  <a:cubicBezTo>
                    <a:pt x="466" y="126"/>
                    <a:pt x="466" y="126"/>
                    <a:pt x="466" y="126"/>
                  </a:cubicBezTo>
                  <a:cubicBezTo>
                    <a:pt x="427" y="103"/>
                    <a:pt x="427" y="103"/>
                    <a:pt x="427" y="103"/>
                  </a:cubicBezTo>
                  <a:cubicBezTo>
                    <a:pt x="407" y="91"/>
                    <a:pt x="407" y="91"/>
                    <a:pt x="407" y="91"/>
                  </a:cubicBezTo>
                  <a:cubicBezTo>
                    <a:pt x="257" y="5"/>
                    <a:pt x="257" y="5"/>
                    <a:pt x="257" y="5"/>
                  </a:cubicBezTo>
                  <a:cubicBezTo>
                    <a:pt x="257" y="5"/>
                    <a:pt x="257" y="5"/>
                    <a:pt x="257" y="5"/>
                  </a:cubicBezTo>
                  <a:cubicBezTo>
                    <a:pt x="257" y="5"/>
                    <a:pt x="256" y="5"/>
                    <a:pt x="256" y="5"/>
                  </a:cubicBezTo>
                  <a:cubicBezTo>
                    <a:pt x="256" y="5"/>
                    <a:pt x="256" y="5"/>
                    <a:pt x="256" y="5"/>
                  </a:cubicBezTo>
                  <a:cubicBezTo>
                    <a:pt x="251" y="2"/>
                    <a:pt x="246" y="1"/>
                    <a:pt x="241" y="1"/>
                  </a:cubicBezTo>
                  <a:cubicBezTo>
                    <a:pt x="241" y="1"/>
                    <a:pt x="241" y="1"/>
                    <a:pt x="241" y="1"/>
                  </a:cubicBezTo>
                  <a:cubicBezTo>
                    <a:pt x="241" y="1"/>
                    <a:pt x="241" y="1"/>
                    <a:pt x="241" y="1"/>
                  </a:cubicBezTo>
                  <a:cubicBezTo>
                    <a:pt x="234" y="1"/>
                    <a:pt x="228" y="4"/>
                    <a:pt x="224" y="9"/>
                  </a:cubicBezTo>
                  <a:cubicBezTo>
                    <a:pt x="224" y="9"/>
                    <a:pt x="224" y="9"/>
                    <a:pt x="224" y="9"/>
                  </a:cubicBezTo>
                  <a:cubicBezTo>
                    <a:pt x="224" y="9"/>
                    <a:pt x="224" y="10"/>
                    <a:pt x="224" y="10"/>
                  </a:cubicBezTo>
                  <a:cubicBezTo>
                    <a:pt x="158" y="132"/>
                    <a:pt x="96" y="259"/>
                    <a:pt x="54" y="379"/>
                  </a:cubicBezTo>
                  <a:cubicBezTo>
                    <a:pt x="52" y="384"/>
                    <a:pt x="50" y="389"/>
                    <a:pt x="48" y="395"/>
                  </a:cubicBezTo>
                  <a:cubicBezTo>
                    <a:pt x="18" y="484"/>
                    <a:pt x="0" y="568"/>
                    <a:pt x="0" y="644"/>
                  </a:cubicBezTo>
                  <a:cubicBezTo>
                    <a:pt x="0" y="692"/>
                    <a:pt x="8" y="737"/>
                    <a:pt x="24" y="776"/>
                  </a:cubicBezTo>
                  <a:cubicBezTo>
                    <a:pt x="9" y="675"/>
                    <a:pt x="36" y="568"/>
                    <a:pt x="68" y="473"/>
                  </a:cubicBezTo>
                  <a:cubicBezTo>
                    <a:pt x="113" y="336"/>
                    <a:pt x="179" y="206"/>
                    <a:pt x="247" y="79"/>
                  </a:cubicBezTo>
                  <a:cubicBezTo>
                    <a:pt x="251" y="73"/>
                    <a:pt x="258" y="70"/>
                    <a:pt x="265" y="70"/>
                  </a:cubicBezTo>
                  <a:cubicBezTo>
                    <a:pt x="270" y="70"/>
                    <a:pt x="275" y="71"/>
                    <a:pt x="280" y="74"/>
                  </a:cubicBezTo>
                  <a:cubicBezTo>
                    <a:pt x="449" y="171"/>
                    <a:pt x="449" y="171"/>
                    <a:pt x="449" y="171"/>
                  </a:cubicBezTo>
                  <a:cubicBezTo>
                    <a:pt x="440" y="184"/>
                    <a:pt x="433" y="197"/>
                    <a:pt x="427" y="209"/>
                  </a:cubicBezTo>
                  <a:cubicBezTo>
                    <a:pt x="402" y="260"/>
                    <a:pt x="390" y="311"/>
                    <a:pt x="390" y="367"/>
                  </a:cubicBezTo>
                  <a:cubicBezTo>
                    <a:pt x="390" y="367"/>
                    <a:pt x="391" y="367"/>
                    <a:pt x="391" y="367"/>
                  </a:cubicBezTo>
                  <a:cubicBezTo>
                    <a:pt x="391" y="367"/>
                    <a:pt x="391" y="367"/>
                    <a:pt x="391" y="367"/>
                  </a:cubicBezTo>
                  <a:cubicBezTo>
                    <a:pt x="409" y="319"/>
                    <a:pt x="432" y="271"/>
                    <a:pt x="459" y="228"/>
                  </a:cubicBezTo>
                  <a:cubicBezTo>
                    <a:pt x="471" y="210"/>
                    <a:pt x="483" y="191"/>
                    <a:pt x="496" y="174"/>
                  </a:cubicBezTo>
                  <a:cubicBezTo>
                    <a:pt x="497" y="173"/>
                    <a:pt x="499" y="171"/>
                    <a:pt x="501" y="170"/>
                  </a:cubicBezTo>
                  <a:cubicBezTo>
                    <a:pt x="507" y="162"/>
                    <a:pt x="514" y="154"/>
                    <a:pt x="521" y="146"/>
                  </a:cubicBezTo>
                  <a:cubicBezTo>
                    <a:pt x="522" y="144"/>
                    <a:pt x="524" y="142"/>
                    <a:pt x="525" y="141"/>
                  </a:cubicBezTo>
                  <a:cubicBezTo>
                    <a:pt x="529" y="137"/>
                    <a:pt x="532" y="133"/>
                    <a:pt x="535" y="129"/>
                  </a:cubicBezTo>
                  <a:cubicBezTo>
                    <a:pt x="543" y="120"/>
                    <a:pt x="550" y="111"/>
                    <a:pt x="558" y="101"/>
                  </a:cubicBezTo>
                  <a:cubicBezTo>
                    <a:pt x="577" y="79"/>
                    <a:pt x="606" y="52"/>
                    <a:pt x="622" y="23"/>
                  </a:cubicBezTo>
                  <a:cubicBezTo>
                    <a:pt x="587" y="2"/>
                    <a:pt x="587" y="2"/>
                    <a:pt x="587" y="2"/>
                  </a:cubicBezTo>
                  <a:cubicBezTo>
                    <a:pt x="587" y="2"/>
                    <a:pt x="587" y="2"/>
                    <a:pt x="586" y="2"/>
                  </a:cubicBezTo>
                  <a:cubicBezTo>
                    <a:pt x="586" y="2"/>
                    <a:pt x="586" y="2"/>
                    <a:pt x="586" y="2"/>
                  </a:cubicBezTo>
                  <a:cubicBezTo>
                    <a:pt x="586" y="2"/>
                    <a:pt x="586" y="2"/>
                    <a:pt x="586" y="2"/>
                  </a:cubicBezTo>
                  <a:cubicBezTo>
                    <a:pt x="584" y="1"/>
                    <a:pt x="582" y="0"/>
                    <a:pt x="580" y="0"/>
                  </a:cubicBezTo>
                  <a:cubicBezTo>
                    <a:pt x="580" y="0"/>
                    <a:pt x="580" y="0"/>
                    <a:pt x="580" y="0"/>
                  </a:cubicBezTo>
                </a:path>
              </a:pathLst>
            </a:custGeom>
            <a:solidFill>
              <a:srgbClr val="5D89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3" name="Google Shape;4593;p33"/>
            <p:cNvSpPr/>
            <p:nvPr/>
          </p:nvSpPr>
          <p:spPr>
            <a:xfrm>
              <a:off x="9604375" y="3206750"/>
              <a:ext cx="46038" cy="157163"/>
            </a:xfrm>
            <a:custGeom>
              <a:avLst/>
              <a:gdLst/>
              <a:ahLst/>
              <a:cxnLst/>
              <a:rect l="l" t="t" r="r" b="b"/>
              <a:pathLst>
                <a:path w="53" h="183" extrusionOk="0">
                  <a:moveTo>
                    <a:pt x="0" y="177"/>
                  </a:moveTo>
                  <a:cubicBezTo>
                    <a:pt x="0" y="177"/>
                    <a:pt x="0" y="177"/>
                    <a:pt x="0" y="177"/>
                  </a:cubicBezTo>
                  <a:cubicBezTo>
                    <a:pt x="11" y="183"/>
                    <a:pt x="11" y="183"/>
                    <a:pt x="11" y="183"/>
                  </a:cubicBezTo>
                  <a:cubicBezTo>
                    <a:pt x="11" y="183"/>
                    <a:pt x="11" y="183"/>
                    <a:pt x="11" y="183"/>
                  </a:cubicBezTo>
                  <a:cubicBezTo>
                    <a:pt x="0" y="177"/>
                    <a:pt x="0" y="177"/>
                    <a:pt x="0" y="177"/>
                  </a:cubicBezTo>
                  <a:moveTo>
                    <a:pt x="29" y="0"/>
                  </a:moveTo>
                  <a:cubicBezTo>
                    <a:pt x="29" y="0"/>
                    <a:pt x="29" y="0"/>
                    <a:pt x="29" y="0"/>
                  </a:cubicBezTo>
                  <a:cubicBezTo>
                    <a:pt x="46" y="10"/>
                    <a:pt x="46" y="10"/>
                    <a:pt x="46" y="10"/>
                  </a:cubicBezTo>
                  <a:cubicBezTo>
                    <a:pt x="50" y="13"/>
                    <a:pt x="53" y="17"/>
                    <a:pt x="53" y="20"/>
                  </a:cubicBezTo>
                  <a:cubicBezTo>
                    <a:pt x="53" y="17"/>
                    <a:pt x="50" y="13"/>
                    <a:pt x="46" y="10"/>
                  </a:cubicBezTo>
                  <a:cubicBezTo>
                    <a:pt x="29" y="0"/>
                    <a:pt x="29" y="0"/>
                    <a:pt x="29"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4" name="Google Shape;4594;p33"/>
            <p:cNvSpPr/>
            <p:nvPr/>
          </p:nvSpPr>
          <p:spPr>
            <a:xfrm>
              <a:off x="9623425" y="3203575"/>
              <a:ext cx="6350" cy="3175"/>
            </a:xfrm>
            <a:custGeom>
              <a:avLst/>
              <a:gdLst/>
              <a:ahLst/>
              <a:cxnLst/>
              <a:rect l="l" t="t" r="r" b="b"/>
              <a:pathLst>
                <a:path w="4" h="2" extrusionOk="0">
                  <a:moveTo>
                    <a:pt x="0" y="0"/>
                  </a:moveTo>
                  <a:lnTo>
                    <a:pt x="0" y="0"/>
                  </a:lnTo>
                  <a:lnTo>
                    <a:pt x="4" y="2"/>
                  </a:lnTo>
                  <a:lnTo>
                    <a:pt x="4" y="2"/>
                  </a:lnTo>
                  <a:lnTo>
                    <a:pt x="0" y="0"/>
                  </a:lnTo>
                  <a:close/>
                </a:path>
              </a:pathLst>
            </a:custGeom>
            <a:solidFill>
              <a:srgbClr val="FFD1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5" name="Google Shape;4595;p33"/>
            <p:cNvSpPr/>
            <p:nvPr/>
          </p:nvSpPr>
          <p:spPr>
            <a:xfrm>
              <a:off x="9623425" y="3203575"/>
              <a:ext cx="6350" cy="3175"/>
            </a:xfrm>
            <a:custGeom>
              <a:avLst/>
              <a:gdLst/>
              <a:ahLst/>
              <a:cxnLst/>
              <a:rect l="l" t="t" r="r" b="b"/>
              <a:pathLst>
                <a:path w="4" h="2" extrusionOk="0">
                  <a:moveTo>
                    <a:pt x="0" y="0"/>
                  </a:moveTo>
                  <a:lnTo>
                    <a:pt x="0" y="0"/>
                  </a:lnTo>
                  <a:lnTo>
                    <a:pt x="4" y="2"/>
                  </a:lnTo>
                  <a:lnTo>
                    <a:pt x="4" y="2"/>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6" name="Google Shape;4596;p33"/>
            <p:cNvSpPr/>
            <p:nvPr/>
          </p:nvSpPr>
          <p:spPr>
            <a:xfrm>
              <a:off x="9467850" y="3203575"/>
              <a:ext cx="182562" cy="320675"/>
            </a:xfrm>
            <a:custGeom>
              <a:avLst/>
              <a:gdLst/>
              <a:ahLst/>
              <a:cxnLst/>
              <a:rect l="l" t="t" r="r" b="b"/>
              <a:pathLst>
                <a:path w="213" h="374" extrusionOk="0">
                  <a:moveTo>
                    <a:pt x="182" y="0"/>
                  </a:moveTo>
                  <a:cubicBezTo>
                    <a:pt x="165" y="29"/>
                    <a:pt x="156" y="67"/>
                    <a:pt x="146" y="95"/>
                  </a:cubicBezTo>
                  <a:cubicBezTo>
                    <a:pt x="142" y="107"/>
                    <a:pt x="138" y="118"/>
                    <a:pt x="134" y="130"/>
                  </a:cubicBezTo>
                  <a:cubicBezTo>
                    <a:pt x="132" y="134"/>
                    <a:pt x="130" y="139"/>
                    <a:pt x="129" y="143"/>
                  </a:cubicBezTo>
                  <a:cubicBezTo>
                    <a:pt x="128" y="146"/>
                    <a:pt x="127" y="148"/>
                    <a:pt x="126" y="150"/>
                  </a:cubicBezTo>
                  <a:cubicBezTo>
                    <a:pt x="123" y="160"/>
                    <a:pt x="119" y="170"/>
                    <a:pt x="116" y="180"/>
                  </a:cubicBezTo>
                  <a:cubicBezTo>
                    <a:pt x="115" y="182"/>
                    <a:pt x="115" y="184"/>
                    <a:pt x="114" y="186"/>
                  </a:cubicBezTo>
                  <a:cubicBezTo>
                    <a:pt x="106" y="206"/>
                    <a:pt x="96" y="225"/>
                    <a:pt x="87" y="244"/>
                  </a:cubicBezTo>
                  <a:cubicBezTo>
                    <a:pt x="63" y="290"/>
                    <a:pt x="33" y="334"/>
                    <a:pt x="0" y="373"/>
                  </a:cubicBezTo>
                  <a:cubicBezTo>
                    <a:pt x="0" y="374"/>
                    <a:pt x="0" y="374"/>
                    <a:pt x="0" y="374"/>
                  </a:cubicBezTo>
                  <a:cubicBezTo>
                    <a:pt x="49" y="346"/>
                    <a:pt x="87" y="310"/>
                    <a:pt x="119" y="263"/>
                  </a:cubicBezTo>
                  <a:cubicBezTo>
                    <a:pt x="127" y="250"/>
                    <a:pt x="136" y="236"/>
                    <a:pt x="145" y="223"/>
                  </a:cubicBezTo>
                  <a:cubicBezTo>
                    <a:pt x="153" y="211"/>
                    <a:pt x="164" y="199"/>
                    <a:pt x="171" y="187"/>
                  </a:cubicBezTo>
                  <a:cubicBezTo>
                    <a:pt x="160" y="181"/>
                    <a:pt x="160" y="181"/>
                    <a:pt x="160" y="181"/>
                  </a:cubicBezTo>
                  <a:cubicBezTo>
                    <a:pt x="213" y="27"/>
                    <a:pt x="213" y="27"/>
                    <a:pt x="213" y="27"/>
                  </a:cubicBezTo>
                  <a:cubicBezTo>
                    <a:pt x="213" y="26"/>
                    <a:pt x="213" y="25"/>
                    <a:pt x="213" y="24"/>
                  </a:cubicBezTo>
                  <a:cubicBezTo>
                    <a:pt x="213" y="21"/>
                    <a:pt x="210" y="17"/>
                    <a:pt x="206" y="14"/>
                  </a:cubicBezTo>
                  <a:cubicBezTo>
                    <a:pt x="189" y="4"/>
                    <a:pt x="189" y="4"/>
                    <a:pt x="189" y="4"/>
                  </a:cubicBezTo>
                  <a:cubicBezTo>
                    <a:pt x="182" y="0"/>
                    <a:pt x="182" y="0"/>
                    <a:pt x="182"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7" name="Google Shape;4597;p33"/>
            <p:cNvSpPr/>
            <p:nvPr/>
          </p:nvSpPr>
          <p:spPr>
            <a:xfrm>
              <a:off x="9196388" y="3519488"/>
              <a:ext cx="517526" cy="411163"/>
            </a:xfrm>
            <a:custGeom>
              <a:avLst/>
              <a:gdLst/>
              <a:ahLst/>
              <a:cxnLst/>
              <a:rect l="l" t="t" r="r" b="b"/>
              <a:pathLst>
                <a:path w="606" h="479" extrusionOk="0">
                  <a:moveTo>
                    <a:pt x="606" y="0"/>
                  </a:moveTo>
                  <a:cubicBezTo>
                    <a:pt x="495" y="162"/>
                    <a:pt x="308" y="441"/>
                    <a:pt x="69" y="441"/>
                  </a:cubicBezTo>
                  <a:cubicBezTo>
                    <a:pt x="54" y="441"/>
                    <a:pt x="39" y="440"/>
                    <a:pt x="23" y="438"/>
                  </a:cubicBezTo>
                  <a:cubicBezTo>
                    <a:pt x="22" y="438"/>
                    <a:pt x="21" y="438"/>
                    <a:pt x="20" y="438"/>
                  </a:cubicBezTo>
                  <a:cubicBezTo>
                    <a:pt x="9" y="438"/>
                    <a:pt x="0" y="455"/>
                    <a:pt x="13" y="462"/>
                  </a:cubicBezTo>
                  <a:cubicBezTo>
                    <a:pt x="39" y="473"/>
                    <a:pt x="65" y="479"/>
                    <a:pt x="93" y="479"/>
                  </a:cubicBezTo>
                  <a:cubicBezTo>
                    <a:pt x="303" y="479"/>
                    <a:pt x="546" y="167"/>
                    <a:pt x="606"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98" name="Google Shape;4598;p33"/>
          <p:cNvGrpSpPr/>
          <p:nvPr/>
        </p:nvGrpSpPr>
        <p:grpSpPr>
          <a:xfrm>
            <a:off x="-39438" y="4546355"/>
            <a:ext cx="9222878" cy="825568"/>
            <a:chOff x="-11" y="3872027"/>
            <a:chExt cx="8857081" cy="1271475"/>
          </a:xfrm>
        </p:grpSpPr>
        <p:sp>
          <p:nvSpPr>
            <p:cNvPr id="4599" name="Google Shape;4599;p33"/>
            <p:cNvSpPr/>
            <p:nvPr/>
          </p:nvSpPr>
          <p:spPr>
            <a:xfrm>
              <a:off x="5603355" y="4461547"/>
              <a:ext cx="28128" cy="28128"/>
            </a:xfrm>
            <a:custGeom>
              <a:avLst/>
              <a:gdLst/>
              <a:ahLst/>
              <a:cxnLst/>
              <a:rect l="l" t="t" r="r" b="b"/>
              <a:pathLst>
                <a:path w="30" h="30" extrusionOk="0">
                  <a:moveTo>
                    <a:pt x="16" y="0"/>
                  </a:moveTo>
                  <a:cubicBezTo>
                    <a:pt x="15" y="0"/>
                    <a:pt x="15" y="0"/>
                    <a:pt x="15" y="0"/>
                  </a:cubicBezTo>
                  <a:cubicBezTo>
                    <a:pt x="14" y="1"/>
                    <a:pt x="12" y="1"/>
                    <a:pt x="11" y="1"/>
                  </a:cubicBezTo>
                  <a:cubicBezTo>
                    <a:pt x="9" y="1"/>
                    <a:pt x="8" y="2"/>
                    <a:pt x="6" y="3"/>
                  </a:cubicBezTo>
                  <a:cubicBezTo>
                    <a:pt x="5" y="4"/>
                    <a:pt x="3" y="6"/>
                    <a:pt x="2" y="8"/>
                  </a:cubicBezTo>
                  <a:cubicBezTo>
                    <a:pt x="2" y="9"/>
                    <a:pt x="1" y="10"/>
                    <a:pt x="1" y="11"/>
                  </a:cubicBezTo>
                  <a:cubicBezTo>
                    <a:pt x="0" y="13"/>
                    <a:pt x="0" y="15"/>
                    <a:pt x="1" y="17"/>
                  </a:cubicBezTo>
                  <a:cubicBezTo>
                    <a:pt x="1" y="19"/>
                    <a:pt x="1" y="21"/>
                    <a:pt x="2" y="22"/>
                  </a:cubicBezTo>
                  <a:cubicBezTo>
                    <a:pt x="3" y="23"/>
                    <a:pt x="4" y="24"/>
                    <a:pt x="5" y="25"/>
                  </a:cubicBezTo>
                  <a:cubicBezTo>
                    <a:pt x="5" y="25"/>
                    <a:pt x="5" y="25"/>
                    <a:pt x="5" y="25"/>
                  </a:cubicBezTo>
                  <a:cubicBezTo>
                    <a:pt x="5" y="26"/>
                    <a:pt x="6" y="26"/>
                    <a:pt x="6" y="27"/>
                  </a:cubicBezTo>
                  <a:cubicBezTo>
                    <a:pt x="7" y="28"/>
                    <a:pt x="9" y="29"/>
                    <a:pt x="10" y="29"/>
                  </a:cubicBezTo>
                  <a:cubicBezTo>
                    <a:pt x="12" y="30"/>
                    <a:pt x="13" y="30"/>
                    <a:pt x="15" y="30"/>
                  </a:cubicBezTo>
                  <a:cubicBezTo>
                    <a:pt x="15" y="30"/>
                    <a:pt x="15" y="30"/>
                    <a:pt x="15" y="30"/>
                  </a:cubicBezTo>
                  <a:cubicBezTo>
                    <a:pt x="18" y="30"/>
                    <a:pt x="18" y="30"/>
                    <a:pt x="18" y="30"/>
                  </a:cubicBezTo>
                  <a:cubicBezTo>
                    <a:pt x="21" y="29"/>
                    <a:pt x="22" y="28"/>
                    <a:pt x="24" y="27"/>
                  </a:cubicBezTo>
                  <a:cubicBezTo>
                    <a:pt x="24" y="26"/>
                    <a:pt x="25" y="26"/>
                    <a:pt x="25" y="25"/>
                  </a:cubicBezTo>
                  <a:cubicBezTo>
                    <a:pt x="25" y="25"/>
                    <a:pt x="25" y="25"/>
                    <a:pt x="25" y="25"/>
                  </a:cubicBezTo>
                  <a:cubicBezTo>
                    <a:pt x="26" y="25"/>
                    <a:pt x="27" y="23"/>
                    <a:pt x="28" y="22"/>
                  </a:cubicBezTo>
                  <a:cubicBezTo>
                    <a:pt x="28" y="21"/>
                    <a:pt x="29" y="20"/>
                    <a:pt x="29" y="19"/>
                  </a:cubicBezTo>
                  <a:cubicBezTo>
                    <a:pt x="30" y="17"/>
                    <a:pt x="30" y="15"/>
                    <a:pt x="29" y="13"/>
                  </a:cubicBezTo>
                  <a:cubicBezTo>
                    <a:pt x="29" y="11"/>
                    <a:pt x="29" y="9"/>
                    <a:pt x="28" y="8"/>
                  </a:cubicBezTo>
                  <a:cubicBezTo>
                    <a:pt x="27" y="7"/>
                    <a:pt x="26" y="6"/>
                    <a:pt x="25" y="5"/>
                  </a:cubicBezTo>
                  <a:cubicBezTo>
                    <a:pt x="24" y="3"/>
                    <a:pt x="22" y="2"/>
                    <a:pt x="21" y="2"/>
                  </a:cubicBezTo>
                  <a:cubicBezTo>
                    <a:pt x="19" y="1"/>
                    <a:pt x="17"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0" name="Google Shape;4600;p33"/>
            <p:cNvSpPr/>
            <p:nvPr/>
          </p:nvSpPr>
          <p:spPr>
            <a:xfrm>
              <a:off x="5562335" y="4434591"/>
              <a:ext cx="29347" cy="22268"/>
            </a:xfrm>
            <a:custGeom>
              <a:avLst/>
              <a:gdLst/>
              <a:ahLst/>
              <a:cxnLst/>
              <a:rect l="l" t="t" r="r" b="b"/>
              <a:pathLst>
                <a:path w="32" h="25" extrusionOk="0">
                  <a:moveTo>
                    <a:pt x="16" y="0"/>
                  </a:moveTo>
                  <a:cubicBezTo>
                    <a:pt x="0" y="0"/>
                    <a:pt x="0" y="25"/>
                    <a:pt x="16" y="25"/>
                  </a:cubicBezTo>
                  <a:cubicBezTo>
                    <a:pt x="32" y="25"/>
                    <a:pt x="32"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1" name="Google Shape;4601;p33"/>
            <p:cNvSpPr/>
            <p:nvPr/>
          </p:nvSpPr>
          <p:spPr>
            <a:xfrm>
              <a:off x="7398870" y="4318562"/>
              <a:ext cx="53871" cy="51521"/>
            </a:xfrm>
            <a:custGeom>
              <a:avLst/>
              <a:gdLst/>
              <a:ahLst/>
              <a:cxnLst/>
              <a:rect l="l" t="t" r="r" b="b"/>
              <a:pathLst>
                <a:path w="58" h="56" extrusionOk="0">
                  <a:moveTo>
                    <a:pt x="29" y="0"/>
                  </a:moveTo>
                  <a:cubicBezTo>
                    <a:pt x="27" y="0"/>
                    <a:pt x="26" y="0"/>
                    <a:pt x="24" y="1"/>
                  </a:cubicBezTo>
                  <a:cubicBezTo>
                    <a:pt x="20" y="1"/>
                    <a:pt x="17" y="2"/>
                    <a:pt x="14" y="4"/>
                  </a:cubicBezTo>
                  <a:cubicBezTo>
                    <a:pt x="12" y="5"/>
                    <a:pt x="10" y="7"/>
                    <a:pt x="8" y="8"/>
                  </a:cubicBezTo>
                  <a:cubicBezTo>
                    <a:pt x="6" y="11"/>
                    <a:pt x="4" y="14"/>
                    <a:pt x="3" y="17"/>
                  </a:cubicBezTo>
                  <a:cubicBezTo>
                    <a:pt x="1" y="19"/>
                    <a:pt x="1" y="22"/>
                    <a:pt x="1" y="24"/>
                  </a:cubicBezTo>
                  <a:cubicBezTo>
                    <a:pt x="0" y="28"/>
                    <a:pt x="0" y="31"/>
                    <a:pt x="1" y="35"/>
                  </a:cubicBezTo>
                  <a:cubicBezTo>
                    <a:pt x="2" y="37"/>
                    <a:pt x="3" y="39"/>
                    <a:pt x="4" y="42"/>
                  </a:cubicBezTo>
                  <a:cubicBezTo>
                    <a:pt x="6" y="46"/>
                    <a:pt x="10" y="49"/>
                    <a:pt x="14" y="51"/>
                  </a:cubicBezTo>
                  <a:cubicBezTo>
                    <a:pt x="15" y="52"/>
                    <a:pt x="15" y="52"/>
                    <a:pt x="16" y="52"/>
                  </a:cubicBezTo>
                  <a:cubicBezTo>
                    <a:pt x="21" y="55"/>
                    <a:pt x="25" y="56"/>
                    <a:pt x="30" y="56"/>
                  </a:cubicBezTo>
                  <a:cubicBezTo>
                    <a:pt x="33" y="56"/>
                    <a:pt x="35" y="56"/>
                    <a:pt x="38" y="55"/>
                  </a:cubicBezTo>
                  <a:cubicBezTo>
                    <a:pt x="42" y="54"/>
                    <a:pt x="46" y="52"/>
                    <a:pt x="50" y="48"/>
                  </a:cubicBezTo>
                  <a:cubicBezTo>
                    <a:pt x="52" y="46"/>
                    <a:pt x="54" y="43"/>
                    <a:pt x="55" y="39"/>
                  </a:cubicBezTo>
                  <a:cubicBezTo>
                    <a:pt x="57" y="36"/>
                    <a:pt x="58" y="32"/>
                    <a:pt x="58" y="29"/>
                  </a:cubicBezTo>
                  <a:cubicBezTo>
                    <a:pt x="58" y="25"/>
                    <a:pt x="57" y="21"/>
                    <a:pt x="55" y="18"/>
                  </a:cubicBezTo>
                  <a:cubicBezTo>
                    <a:pt x="54" y="15"/>
                    <a:pt x="52" y="12"/>
                    <a:pt x="50" y="9"/>
                  </a:cubicBezTo>
                  <a:cubicBezTo>
                    <a:pt x="46" y="6"/>
                    <a:pt x="42" y="3"/>
                    <a:pt x="38" y="2"/>
                  </a:cubicBezTo>
                  <a:cubicBezTo>
                    <a:pt x="37" y="2"/>
                    <a:pt x="36" y="2"/>
                    <a:pt x="35" y="1"/>
                  </a:cubicBezTo>
                  <a:cubicBezTo>
                    <a:pt x="33" y="1"/>
                    <a:pt x="31"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2" name="Google Shape;4602;p33"/>
            <p:cNvSpPr/>
            <p:nvPr/>
          </p:nvSpPr>
          <p:spPr>
            <a:xfrm>
              <a:off x="7293390" y="4276370"/>
              <a:ext cx="24606" cy="23464"/>
            </a:xfrm>
            <a:custGeom>
              <a:avLst/>
              <a:gdLst/>
              <a:ahLst/>
              <a:cxnLst/>
              <a:rect l="l" t="t" r="r" b="b"/>
              <a:pathLst>
                <a:path w="26" h="26" extrusionOk="0">
                  <a:moveTo>
                    <a:pt x="13" y="0"/>
                  </a:moveTo>
                  <a:cubicBezTo>
                    <a:pt x="11" y="0"/>
                    <a:pt x="9" y="1"/>
                    <a:pt x="8" y="2"/>
                  </a:cubicBezTo>
                  <a:cubicBezTo>
                    <a:pt x="6" y="2"/>
                    <a:pt x="5" y="3"/>
                    <a:pt x="4" y="4"/>
                  </a:cubicBezTo>
                  <a:cubicBezTo>
                    <a:pt x="3" y="5"/>
                    <a:pt x="2" y="7"/>
                    <a:pt x="1" y="8"/>
                  </a:cubicBezTo>
                  <a:cubicBezTo>
                    <a:pt x="0" y="10"/>
                    <a:pt x="0" y="12"/>
                    <a:pt x="0" y="13"/>
                  </a:cubicBezTo>
                  <a:cubicBezTo>
                    <a:pt x="0" y="14"/>
                    <a:pt x="0" y="16"/>
                    <a:pt x="0" y="17"/>
                  </a:cubicBezTo>
                  <a:cubicBezTo>
                    <a:pt x="1" y="19"/>
                    <a:pt x="2" y="21"/>
                    <a:pt x="4" y="23"/>
                  </a:cubicBezTo>
                  <a:cubicBezTo>
                    <a:pt x="5" y="23"/>
                    <a:pt x="6" y="24"/>
                    <a:pt x="6" y="25"/>
                  </a:cubicBezTo>
                  <a:cubicBezTo>
                    <a:pt x="8" y="26"/>
                    <a:pt x="11" y="26"/>
                    <a:pt x="13" y="26"/>
                  </a:cubicBezTo>
                  <a:cubicBezTo>
                    <a:pt x="13" y="26"/>
                    <a:pt x="13" y="26"/>
                    <a:pt x="13" y="26"/>
                  </a:cubicBezTo>
                  <a:cubicBezTo>
                    <a:pt x="15" y="26"/>
                    <a:pt x="17" y="26"/>
                    <a:pt x="18" y="25"/>
                  </a:cubicBezTo>
                  <a:cubicBezTo>
                    <a:pt x="20" y="25"/>
                    <a:pt x="21" y="24"/>
                    <a:pt x="22" y="23"/>
                  </a:cubicBezTo>
                  <a:cubicBezTo>
                    <a:pt x="23" y="21"/>
                    <a:pt x="24" y="20"/>
                    <a:pt x="25" y="18"/>
                  </a:cubicBezTo>
                  <a:cubicBezTo>
                    <a:pt x="26" y="17"/>
                    <a:pt x="26" y="15"/>
                    <a:pt x="26" y="13"/>
                  </a:cubicBezTo>
                  <a:cubicBezTo>
                    <a:pt x="26" y="12"/>
                    <a:pt x="26" y="11"/>
                    <a:pt x="25" y="10"/>
                  </a:cubicBezTo>
                  <a:cubicBezTo>
                    <a:pt x="25" y="8"/>
                    <a:pt x="24" y="6"/>
                    <a:pt x="22" y="4"/>
                  </a:cubicBezTo>
                  <a:cubicBezTo>
                    <a:pt x="21" y="4"/>
                    <a:pt x="20" y="3"/>
                    <a:pt x="19" y="2"/>
                  </a:cubicBezTo>
                  <a:cubicBezTo>
                    <a:pt x="17" y="1"/>
                    <a:pt x="15" y="0"/>
                    <a:pt x="13" y="0"/>
                  </a:cubicBezTo>
                  <a:cubicBezTo>
                    <a:pt x="13" y="0"/>
                    <a:pt x="13"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3" name="Google Shape;4603;p33"/>
            <p:cNvSpPr/>
            <p:nvPr/>
          </p:nvSpPr>
          <p:spPr>
            <a:xfrm>
              <a:off x="7403558" y="4645552"/>
              <a:ext cx="47985" cy="38641"/>
            </a:xfrm>
            <a:custGeom>
              <a:avLst/>
              <a:gdLst/>
              <a:ahLst/>
              <a:cxnLst/>
              <a:rect l="l" t="t" r="r" b="b"/>
              <a:pathLst>
                <a:path w="53" h="42" extrusionOk="0">
                  <a:moveTo>
                    <a:pt x="27" y="0"/>
                  </a:moveTo>
                  <a:cubicBezTo>
                    <a:pt x="0" y="0"/>
                    <a:pt x="0" y="42"/>
                    <a:pt x="27" y="42"/>
                  </a:cubicBezTo>
                  <a:cubicBezTo>
                    <a:pt x="53" y="42"/>
                    <a:pt x="53" y="0"/>
                    <a:pt x="2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4" name="Google Shape;4604;p33"/>
            <p:cNvSpPr/>
            <p:nvPr/>
          </p:nvSpPr>
          <p:spPr>
            <a:xfrm>
              <a:off x="7356678" y="4538899"/>
              <a:ext cx="38682" cy="38641"/>
            </a:xfrm>
            <a:custGeom>
              <a:avLst/>
              <a:gdLst/>
              <a:ahLst/>
              <a:cxnLst/>
              <a:rect l="l" t="t" r="r" b="b"/>
              <a:pathLst>
                <a:path w="41" h="42" extrusionOk="0">
                  <a:moveTo>
                    <a:pt x="21" y="0"/>
                  </a:moveTo>
                  <a:cubicBezTo>
                    <a:pt x="21" y="0"/>
                    <a:pt x="21" y="0"/>
                    <a:pt x="21" y="0"/>
                  </a:cubicBezTo>
                  <a:cubicBezTo>
                    <a:pt x="19" y="0"/>
                    <a:pt x="17" y="1"/>
                    <a:pt x="15" y="1"/>
                  </a:cubicBezTo>
                  <a:cubicBezTo>
                    <a:pt x="14" y="1"/>
                    <a:pt x="12" y="2"/>
                    <a:pt x="11" y="3"/>
                  </a:cubicBezTo>
                  <a:cubicBezTo>
                    <a:pt x="8" y="4"/>
                    <a:pt x="6" y="6"/>
                    <a:pt x="5" y="8"/>
                  </a:cubicBezTo>
                  <a:cubicBezTo>
                    <a:pt x="3" y="10"/>
                    <a:pt x="2" y="12"/>
                    <a:pt x="1" y="15"/>
                  </a:cubicBezTo>
                  <a:cubicBezTo>
                    <a:pt x="1" y="17"/>
                    <a:pt x="0" y="20"/>
                    <a:pt x="1" y="22"/>
                  </a:cubicBezTo>
                  <a:cubicBezTo>
                    <a:pt x="1" y="25"/>
                    <a:pt x="1" y="28"/>
                    <a:pt x="2" y="30"/>
                  </a:cubicBezTo>
                  <a:cubicBezTo>
                    <a:pt x="3" y="32"/>
                    <a:pt x="5" y="34"/>
                    <a:pt x="7" y="36"/>
                  </a:cubicBezTo>
                  <a:cubicBezTo>
                    <a:pt x="8" y="38"/>
                    <a:pt x="10" y="40"/>
                    <a:pt x="13" y="40"/>
                  </a:cubicBezTo>
                  <a:cubicBezTo>
                    <a:pt x="15" y="42"/>
                    <a:pt x="17" y="42"/>
                    <a:pt x="20" y="42"/>
                  </a:cubicBezTo>
                  <a:cubicBezTo>
                    <a:pt x="20" y="42"/>
                    <a:pt x="20" y="42"/>
                    <a:pt x="21" y="42"/>
                  </a:cubicBezTo>
                  <a:cubicBezTo>
                    <a:pt x="26" y="42"/>
                    <a:pt x="31" y="40"/>
                    <a:pt x="35" y="36"/>
                  </a:cubicBezTo>
                  <a:cubicBezTo>
                    <a:pt x="36" y="35"/>
                    <a:pt x="37" y="34"/>
                    <a:pt x="38" y="32"/>
                  </a:cubicBezTo>
                  <a:cubicBezTo>
                    <a:pt x="40" y="29"/>
                    <a:pt x="40" y="26"/>
                    <a:pt x="40" y="22"/>
                  </a:cubicBezTo>
                  <a:cubicBezTo>
                    <a:pt x="41" y="20"/>
                    <a:pt x="40" y="17"/>
                    <a:pt x="40" y="15"/>
                  </a:cubicBezTo>
                  <a:cubicBezTo>
                    <a:pt x="39" y="13"/>
                    <a:pt x="38" y="12"/>
                    <a:pt x="38" y="10"/>
                  </a:cubicBezTo>
                  <a:cubicBezTo>
                    <a:pt x="37" y="8"/>
                    <a:pt x="35" y="6"/>
                    <a:pt x="33" y="4"/>
                  </a:cubicBezTo>
                  <a:cubicBezTo>
                    <a:pt x="31" y="3"/>
                    <a:pt x="30" y="2"/>
                    <a:pt x="28" y="2"/>
                  </a:cubicBezTo>
                  <a:cubicBezTo>
                    <a:pt x="26" y="1"/>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5" name="Google Shape;4605;p33"/>
            <p:cNvSpPr/>
            <p:nvPr/>
          </p:nvSpPr>
          <p:spPr>
            <a:xfrm>
              <a:off x="6257335" y="4595156"/>
              <a:ext cx="37481" cy="38641"/>
            </a:xfrm>
            <a:custGeom>
              <a:avLst/>
              <a:gdLst/>
              <a:ahLst/>
              <a:cxnLst/>
              <a:rect l="l" t="t" r="r" b="b"/>
              <a:pathLst>
                <a:path w="41" h="42" extrusionOk="0">
                  <a:moveTo>
                    <a:pt x="21" y="0"/>
                  </a:moveTo>
                  <a:cubicBezTo>
                    <a:pt x="21" y="0"/>
                    <a:pt x="21" y="0"/>
                    <a:pt x="20" y="0"/>
                  </a:cubicBezTo>
                  <a:cubicBezTo>
                    <a:pt x="19" y="0"/>
                    <a:pt x="17" y="0"/>
                    <a:pt x="15" y="0"/>
                  </a:cubicBezTo>
                  <a:cubicBezTo>
                    <a:pt x="14" y="1"/>
                    <a:pt x="12" y="2"/>
                    <a:pt x="10" y="2"/>
                  </a:cubicBezTo>
                  <a:cubicBezTo>
                    <a:pt x="8" y="4"/>
                    <a:pt x="6" y="5"/>
                    <a:pt x="5" y="7"/>
                  </a:cubicBezTo>
                  <a:cubicBezTo>
                    <a:pt x="3" y="9"/>
                    <a:pt x="2" y="12"/>
                    <a:pt x="1" y="14"/>
                  </a:cubicBezTo>
                  <a:cubicBezTo>
                    <a:pt x="1" y="17"/>
                    <a:pt x="0" y="19"/>
                    <a:pt x="1"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6" y="41"/>
                    <a:pt x="31" y="40"/>
                    <a:pt x="34" y="36"/>
                  </a:cubicBezTo>
                  <a:cubicBezTo>
                    <a:pt x="36" y="34"/>
                    <a:pt x="37" y="33"/>
                    <a:pt x="38" y="32"/>
                  </a:cubicBezTo>
                  <a:cubicBezTo>
                    <a:pt x="39" y="29"/>
                    <a:pt x="40" y="25"/>
                    <a:pt x="40" y="22"/>
                  </a:cubicBezTo>
                  <a:cubicBezTo>
                    <a:pt x="41" y="19"/>
                    <a:pt x="40" y="17"/>
                    <a:pt x="40" y="14"/>
                  </a:cubicBezTo>
                  <a:cubicBezTo>
                    <a:pt x="39" y="13"/>
                    <a:pt x="38" y="11"/>
                    <a:pt x="38" y="9"/>
                  </a:cubicBezTo>
                  <a:cubicBezTo>
                    <a:pt x="36" y="7"/>
                    <a:pt x="35" y="5"/>
                    <a:pt x="33" y="4"/>
                  </a:cubicBezTo>
                  <a:cubicBezTo>
                    <a:pt x="31" y="3"/>
                    <a:pt x="30" y="2"/>
                    <a:pt x="28" y="1"/>
                  </a:cubicBezTo>
                  <a:cubicBezTo>
                    <a:pt x="26" y="0"/>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6" name="Google Shape;4606;p33"/>
            <p:cNvSpPr/>
            <p:nvPr/>
          </p:nvSpPr>
          <p:spPr>
            <a:xfrm>
              <a:off x="6976948" y="4299810"/>
              <a:ext cx="41006" cy="36338"/>
            </a:xfrm>
            <a:custGeom>
              <a:avLst/>
              <a:gdLst/>
              <a:ahLst/>
              <a:cxnLst/>
              <a:rect l="l" t="t" r="r" b="b"/>
              <a:pathLst>
                <a:path w="45" h="39" extrusionOk="0">
                  <a:moveTo>
                    <a:pt x="22" y="0"/>
                  </a:moveTo>
                  <a:cubicBezTo>
                    <a:pt x="19" y="0"/>
                    <a:pt x="17" y="1"/>
                    <a:pt x="14" y="1"/>
                  </a:cubicBezTo>
                  <a:cubicBezTo>
                    <a:pt x="12" y="2"/>
                    <a:pt x="11" y="3"/>
                    <a:pt x="9" y="3"/>
                  </a:cubicBezTo>
                  <a:cubicBezTo>
                    <a:pt x="7" y="4"/>
                    <a:pt x="5" y="6"/>
                    <a:pt x="4" y="8"/>
                  </a:cubicBezTo>
                  <a:cubicBezTo>
                    <a:pt x="2" y="11"/>
                    <a:pt x="0" y="16"/>
                    <a:pt x="0" y="20"/>
                  </a:cubicBezTo>
                  <a:cubicBezTo>
                    <a:pt x="0" y="23"/>
                    <a:pt x="1" y="26"/>
                    <a:pt x="3" y="29"/>
                  </a:cubicBezTo>
                  <a:cubicBezTo>
                    <a:pt x="5" y="33"/>
                    <a:pt x="10" y="37"/>
                    <a:pt x="14" y="38"/>
                  </a:cubicBezTo>
                  <a:cubicBezTo>
                    <a:pt x="17" y="39"/>
                    <a:pt x="19" y="39"/>
                    <a:pt x="22" y="39"/>
                  </a:cubicBezTo>
                  <a:cubicBezTo>
                    <a:pt x="24" y="39"/>
                    <a:pt x="27" y="39"/>
                    <a:pt x="30" y="38"/>
                  </a:cubicBezTo>
                  <a:cubicBezTo>
                    <a:pt x="34" y="36"/>
                    <a:pt x="38" y="34"/>
                    <a:pt x="41" y="31"/>
                  </a:cubicBezTo>
                  <a:cubicBezTo>
                    <a:pt x="43" y="28"/>
                    <a:pt x="45" y="24"/>
                    <a:pt x="45" y="20"/>
                  </a:cubicBezTo>
                  <a:cubicBezTo>
                    <a:pt x="44" y="11"/>
                    <a:pt x="38" y="5"/>
                    <a:pt x="30" y="2"/>
                  </a:cubicBezTo>
                  <a:cubicBezTo>
                    <a:pt x="28" y="1"/>
                    <a:pt x="26" y="1"/>
                    <a:pt x="24" y="1"/>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7" name="Google Shape;4607;p33"/>
            <p:cNvSpPr/>
            <p:nvPr/>
          </p:nvSpPr>
          <p:spPr>
            <a:xfrm>
              <a:off x="6668710" y="4690088"/>
              <a:ext cx="41006" cy="35195"/>
            </a:xfrm>
            <a:custGeom>
              <a:avLst/>
              <a:gdLst/>
              <a:ahLst/>
              <a:cxnLst/>
              <a:rect l="l" t="t" r="r" b="b"/>
              <a:pathLst>
                <a:path w="45" h="39" extrusionOk="0">
                  <a:moveTo>
                    <a:pt x="22" y="0"/>
                  </a:moveTo>
                  <a:cubicBezTo>
                    <a:pt x="19" y="0"/>
                    <a:pt x="17" y="0"/>
                    <a:pt x="14" y="1"/>
                  </a:cubicBezTo>
                  <a:cubicBezTo>
                    <a:pt x="12" y="1"/>
                    <a:pt x="11" y="2"/>
                    <a:pt x="9" y="3"/>
                  </a:cubicBezTo>
                  <a:cubicBezTo>
                    <a:pt x="7" y="4"/>
                    <a:pt x="5" y="5"/>
                    <a:pt x="4" y="7"/>
                  </a:cubicBezTo>
                  <a:cubicBezTo>
                    <a:pt x="2" y="11"/>
                    <a:pt x="0" y="15"/>
                    <a:pt x="0" y="19"/>
                  </a:cubicBezTo>
                  <a:cubicBezTo>
                    <a:pt x="0" y="22"/>
                    <a:pt x="1" y="26"/>
                    <a:pt x="3" y="29"/>
                  </a:cubicBezTo>
                  <a:cubicBezTo>
                    <a:pt x="5" y="32"/>
                    <a:pt x="10" y="37"/>
                    <a:pt x="14" y="37"/>
                  </a:cubicBezTo>
                  <a:cubicBezTo>
                    <a:pt x="17" y="38"/>
                    <a:pt x="19" y="39"/>
                    <a:pt x="22" y="39"/>
                  </a:cubicBezTo>
                  <a:cubicBezTo>
                    <a:pt x="24" y="39"/>
                    <a:pt x="27" y="38"/>
                    <a:pt x="30" y="37"/>
                  </a:cubicBezTo>
                  <a:cubicBezTo>
                    <a:pt x="34" y="36"/>
                    <a:pt x="38" y="34"/>
                    <a:pt x="40" y="30"/>
                  </a:cubicBezTo>
                  <a:cubicBezTo>
                    <a:pt x="43" y="27"/>
                    <a:pt x="45" y="23"/>
                    <a:pt x="45" y="19"/>
                  </a:cubicBezTo>
                  <a:cubicBezTo>
                    <a:pt x="44" y="10"/>
                    <a:pt x="38" y="4"/>
                    <a:pt x="30" y="1"/>
                  </a:cubicBezTo>
                  <a:cubicBezTo>
                    <a:pt x="28" y="0"/>
                    <a:pt x="26" y="0"/>
                    <a:pt x="24" y="0"/>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8" name="Google Shape;4608;p33"/>
            <p:cNvSpPr/>
            <p:nvPr/>
          </p:nvSpPr>
          <p:spPr>
            <a:xfrm>
              <a:off x="7062504" y="4315046"/>
              <a:ext cx="2574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9" name="Google Shape;4609;p33"/>
            <p:cNvSpPr/>
            <p:nvPr/>
          </p:nvSpPr>
          <p:spPr>
            <a:xfrm>
              <a:off x="6805835" y="4345518"/>
              <a:ext cx="25790" cy="21096"/>
            </a:xfrm>
            <a:custGeom>
              <a:avLst/>
              <a:gdLst/>
              <a:ahLst/>
              <a:cxnLst/>
              <a:rect l="l" t="t" r="r" b="b"/>
              <a:pathLst>
                <a:path w="27" h="24" extrusionOk="0">
                  <a:moveTo>
                    <a:pt x="15" y="0"/>
                  </a:moveTo>
                  <a:cubicBezTo>
                    <a:pt x="15" y="0"/>
                    <a:pt x="15" y="0"/>
                    <a:pt x="15" y="0"/>
                  </a:cubicBezTo>
                  <a:cubicBezTo>
                    <a:pt x="12" y="0"/>
                    <a:pt x="10" y="1"/>
                    <a:pt x="8" y="2"/>
                  </a:cubicBezTo>
                  <a:cubicBezTo>
                    <a:pt x="8" y="2"/>
                    <a:pt x="7" y="2"/>
                    <a:pt x="7" y="3"/>
                  </a:cubicBezTo>
                  <a:cubicBezTo>
                    <a:pt x="0" y="6"/>
                    <a:pt x="0" y="18"/>
                    <a:pt x="7" y="22"/>
                  </a:cubicBezTo>
                  <a:cubicBezTo>
                    <a:pt x="9" y="23"/>
                    <a:pt x="12" y="24"/>
                    <a:pt x="15" y="24"/>
                  </a:cubicBezTo>
                  <a:cubicBezTo>
                    <a:pt x="15" y="24"/>
                    <a:pt x="15" y="24"/>
                    <a:pt x="15" y="24"/>
                  </a:cubicBezTo>
                  <a:cubicBezTo>
                    <a:pt x="18" y="24"/>
                    <a:pt x="22" y="22"/>
                    <a:pt x="24" y="19"/>
                  </a:cubicBezTo>
                  <a:cubicBezTo>
                    <a:pt x="26" y="17"/>
                    <a:pt x="27" y="15"/>
                    <a:pt x="27" y="12"/>
                  </a:cubicBezTo>
                  <a:cubicBezTo>
                    <a:pt x="27" y="9"/>
                    <a:pt x="26" y="7"/>
                    <a:pt x="24" y="5"/>
                  </a:cubicBezTo>
                  <a:cubicBezTo>
                    <a:pt x="22" y="2"/>
                    <a:pt x="19"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0" name="Google Shape;4610;p33"/>
            <p:cNvSpPr/>
            <p:nvPr/>
          </p:nvSpPr>
          <p:spPr>
            <a:xfrm>
              <a:off x="6076846" y="4363098"/>
              <a:ext cx="32804" cy="26936"/>
            </a:xfrm>
            <a:custGeom>
              <a:avLst/>
              <a:gdLst/>
              <a:ahLst/>
              <a:cxnLst/>
              <a:rect l="l" t="t" r="r" b="b"/>
              <a:pathLst>
                <a:path w="36" h="29" extrusionOk="0">
                  <a:moveTo>
                    <a:pt x="19" y="0"/>
                  </a:moveTo>
                  <a:cubicBezTo>
                    <a:pt x="13" y="0"/>
                    <a:pt x="9" y="3"/>
                    <a:pt x="5" y="7"/>
                  </a:cubicBezTo>
                  <a:cubicBezTo>
                    <a:pt x="0" y="13"/>
                    <a:pt x="0" y="22"/>
                    <a:pt x="8" y="26"/>
                  </a:cubicBezTo>
                  <a:cubicBezTo>
                    <a:pt x="9" y="27"/>
                    <a:pt x="11" y="28"/>
                    <a:pt x="13" y="28"/>
                  </a:cubicBezTo>
                  <a:cubicBezTo>
                    <a:pt x="15" y="29"/>
                    <a:pt x="16" y="29"/>
                    <a:pt x="17" y="29"/>
                  </a:cubicBezTo>
                  <a:cubicBezTo>
                    <a:pt x="20" y="29"/>
                    <a:pt x="23" y="28"/>
                    <a:pt x="25" y="27"/>
                  </a:cubicBezTo>
                  <a:cubicBezTo>
                    <a:pt x="28" y="26"/>
                    <a:pt x="29" y="25"/>
                    <a:pt x="31" y="23"/>
                  </a:cubicBezTo>
                  <a:cubicBezTo>
                    <a:pt x="33" y="22"/>
                    <a:pt x="34" y="20"/>
                    <a:pt x="35" y="18"/>
                  </a:cubicBezTo>
                  <a:cubicBezTo>
                    <a:pt x="34" y="18"/>
                    <a:pt x="34" y="18"/>
                    <a:pt x="34" y="18"/>
                  </a:cubicBezTo>
                  <a:cubicBezTo>
                    <a:pt x="34" y="18"/>
                    <a:pt x="34" y="18"/>
                    <a:pt x="35" y="17"/>
                  </a:cubicBezTo>
                  <a:cubicBezTo>
                    <a:pt x="36" y="14"/>
                    <a:pt x="36" y="9"/>
                    <a:pt x="33" y="7"/>
                  </a:cubicBezTo>
                  <a:cubicBezTo>
                    <a:pt x="33" y="7"/>
                    <a:pt x="33" y="7"/>
                    <a:pt x="33" y="6"/>
                  </a:cubicBezTo>
                  <a:cubicBezTo>
                    <a:pt x="32" y="5"/>
                    <a:pt x="30" y="3"/>
                    <a:pt x="28" y="2"/>
                  </a:cubicBezTo>
                  <a:cubicBezTo>
                    <a:pt x="26"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1" name="Google Shape;4611;p33"/>
            <p:cNvSpPr/>
            <p:nvPr/>
          </p:nvSpPr>
          <p:spPr>
            <a:xfrm>
              <a:off x="7623896" y="442638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2" name="Google Shape;4612;p33"/>
            <p:cNvSpPr/>
            <p:nvPr/>
          </p:nvSpPr>
          <p:spPr>
            <a:xfrm>
              <a:off x="6930068" y="4590468"/>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3" name="Google Shape;4613;p33"/>
            <p:cNvSpPr/>
            <p:nvPr/>
          </p:nvSpPr>
          <p:spPr>
            <a:xfrm>
              <a:off x="7626240" y="4486159"/>
              <a:ext cx="37481" cy="37504"/>
            </a:xfrm>
            <a:custGeom>
              <a:avLst/>
              <a:gdLst/>
              <a:ahLst/>
              <a:cxnLst/>
              <a:rect l="l" t="t" r="r" b="b"/>
              <a:pathLst>
                <a:path w="41" h="40" extrusionOk="0">
                  <a:moveTo>
                    <a:pt x="20" y="0"/>
                  </a:moveTo>
                  <a:cubicBezTo>
                    <a:pt x="19" y="0"/>
                    <a:pt x="18" y="0"/>
                    <a:pt x="18" y="0"/>
                  </a:cubicBezTo>
                  <a:cubicBezTo>
                    <a:pt x="16" y="0"/>
                    <a:pt x="14" y="1"/>
                    <a:pt x="13" y="2"/>
                  </a:cubicBezTo>
                  <a:cubicBezTo>
                    <a:pt x="11" y="2"/>
                    <a:pt x="9" y="3"/>
                    <a:pt x="8" y="4"/>
                  </a:cubicBezTo>
                  <a:cubicBezTo>
                    <a:pt x="7" y="5"/>
                    <a:pt x="7" y="5"/>
                    <a:pt x="6" y="6"/>
                  </a:cubicBezTo>
                  <a:cubicBezTo>
                    <a:pt x="4" y="8"/>
                    <a:pt x="3" y="10"/>
                    <a:pt x="2" y="13"/>
                  </a:cubicBezTo>
                  <a:cubicBezTo>
                    <a:pt x="1" y="15"/>
                    <a:pt x="0" y="17"/>
                    <a:pt x="0" y="20"/>
                  </a:cubicBezTo>
                  <a:cubicBezTo>
                    <a:pt x="0" y="22"/>
                    <a:pt x="1" y="24"/>
                    <a:pt x="1" y="25"/>
                  </a:cubicBezTo>
                  <a:cubicBezTo>
                    <a:pt x="2" y="29"/>
                    <a:pt x="3" y="32"/>
                    <a:pt x="6" y="34"/>
                  </a:cubicBezTo>
                  <a:cubicBezTo>
                    <a:pt x="6" y="34"/>
                    <a:pt x="6" y="34"/>
                    <a:pt x="6" y="34"/>
                  </a:cubicBezTo>
                  <a:cubicBezTo>
                    <a:pt x="7" y="35"/>
                    <a:pt x="9" y="36"/>
                    <a:pt x="10" y="37"/>
                  </a:cubicBezTo>
                  <a:cubicBezTo>
                    <a:pt x="12" y="38"/>
                    <a:pt x="13" y="39"/>
                    <a:pt x="15" y="39"/>
                  </a:cubicBezTo>
                  <a:cubicBezTo>
                    <a:pt x="17" y="40"/>
                    <a:pt x="18" y="40"/>
                    <a:pt x="20" y="40"/>
                  </a:cubicBezTo>
                  <a:cubicBezTo>
                    <a:pt x="22" y="40"/>
                    <a:pt x="24" y="40"/>
                    <a:pt x="26" y="39"/>
                  </a:cubicBezTo>
                  <a:cubicBezTo>
                    <a:pt x="29" y="39"/>
                    <a:pt x="30" y="38"/>
                    <a:pt x="33" y="36"/>
                  </a:cubicBezTo>
                  <a:cubicBezTo>
                    <a:pt x="34" y="35"/>
                    <a:pt x="35" y="34"/>
                    <a:pt x="36" y="33"/>
                  </a:cubicBezTo>
                  <a:cubicBezTo>
                    <a:pt x="37" y="32"/>
                    <a:pt x="39" y="30"/>
                    <a:pt x="39" y="27"/>
                  </a:cubicBezTo>
                  <a:cubicBezTo>
                    <a:pt x="41" y="25"/>
                    <a:pt x="41" y="23"/>
                    <a:pt x="41" y="20"/>
                  </a:cubicBezTo>
                  <a:cubicBezTo>
                    <a:pt x="41" y="18"/>
                    <a:pt x="41" y="17"/>
                    <a:pt x="40" y="15"/>
                  </a:cubicBezTo>
                  <a:cubicBezTo>
                    <a:pt x="40" y="12"/>
                    <a:pt x="38" y="9"/>
                    <a:pt x="36" y="7"/>
                  </a:cubicBezTo>
                  <a:cubicBezTo>
                    <a:pt x="35" y="6"/>
                    <a:pt x="34" y="5"/>
                    <a:pt x="33" y="4"/>
                  </a:cubicBezTo>
                  <a:cubicBezTo>
                    <a:pt x="31" y="3"/>
                    <a:pt x="30" y="2"/>
                    <a:pt x="28" y="2"/>
                  </a:cubicBezTo>
                  <a:cubicBezTo>
                    <a:pt x="27" y="1"/>
                    <a:pt x="27" y="1"/>
                    <a:pt x="26" y="1"/>
                  </a:cubicBezTo>
                  <a:cubicBezTo>
                    <a:pt x="25"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4" name="Google Shape;4614;p33"/>
            <p:cNvSpPr/>
            <p:nvPr/>
          </p:nvSpPr>
          <p:spPr>
            <a:xfrm>
              <a:off x="7834857" y="44486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5" name="Google Shape;4615;p33"/>
            <p:cNvSpPr/>
            <p:nvPr/>
          </p:nvSpPr>
          <p:spPr>
            <a:xfrm>
              <a:off x="6647614" y="45072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6" name="Google Shape;4616;p33"/>
            <p:cNvSpPr/>
            <p:nvPr/>
          </p:nvSpPr>
          <p:spPr>
            <a:xfrm>
              <a:off x="7689528" y="4622112"/>
              <a:ext cx="31679" cy="29347"/>
            </a:xfrm>
            <a:custGeom>
              <a:avLst/>
              <a:gdLst/>
              <a:ahLst/>
              <a:cxnLst/>
              <a:rect l="l" t="t" r="r" b="b"/>
              <a:pathLst>
                <a:path w="34" h="32" extrusionOk="0">
                  <a:moveTo>
                    <a:pt x="16" y="0"/>
                  </a:moveTo>
                  <a:cubicBezTo>
                    <a:pt x="14" y="0"/>
                    <a:pt x="11" y="0"/>
                    <a:pt x="9" y="2"/>
                  </a:cubicBezTo>
                  <a:cubicBezTo>
                    <a:pt x="6" y="4"/>
                    <a:pt x="4" y="5"/>
                    <a:pt x="3" y="8"/>
                  </a:cubicBezTo>
                  <a:cubicBezTo>
                    <a:pt x="1" y="10"/>
                    <a:pt x="0" y="13"/>
                    <a:pt x="0" y="16"/>
                  </a:cubicBezTo>
                  <a:cubicBezTo>
                    <a:pt x="0" y="19"/>
                    <a:pt x="1" y="22"/>
                    <a:pt x="3" y="24"/>
                  </a:cubicBezTo>
                  <a:cubicBezTo>
                    <a:pt x="4" y="26"/>
                    <a:pt x="5" y="28"/>
                    <a:pt x="7" y="29"/>
                  </a:cubicBezTo>
                  <a:cubicBezTo>
                    <a:pt x="8" y="30"/>
                    <a:pt x="10" y="31"/>
                    <a:pt x="12" y="32"/>
                  </a:cubicBezTo>
                  <a:cubicBezTo>
                    <a:pt x="14" y="32"/>
                    <a:pt x="15" y="32"/>
                    <a:pt x="17" y="32"/>
                  </a:cubicBezTo>
                  <a:cubicBezTo>
                    <a:pt x="18" y="32"/>
                    <a:pt x="20" y="32"/>
                    <a:pt x="21" y="32"/>
                  </a:cubicBezTo>
                  <a:cubicBezTo>
                    <a:pt x="23" y="32"/>
                    <a:pt x="24" y="31"/>
                    <a:pt x="26" y="30"/>
                  </a:cubicBezTo>
                  <a:cubicBezTo>
                    <a:pt x="26" y="30"/>
                    <a:pt x="26" y="30"/>
                    <a:pt x="26" y="30"/>
                  </a:cubicBezTo>
                  <a:cubicBezTo>
                    <a:pt x="27" y="29"/>
                    <a:pt x="28" y="28"/>
                    <a:pt x="29" y="28"/>
                  </a:cubicBezTo>
                  <a:cubicBezTo>
                    <a:pt x="31" y="26"/>
                    <a:pt x="32" y="25"/>
                    <a:pt x="32" y="23"/>
                  </a:cubicBezTo>
                  <a:cubicBezTo>
                    <a:pt x="33" y="22"/>
                    <a:pt x="33" y="20"/>
                    <a:pt x="33" y="19"/>
                  </a:cubicBezTo>
                  <a:cubicBezTo>
                    <a:pt x="34" y="17"/>
                    <a:pt x="34" y="15"/>
                    <a:pt x="33" y="13"/>
                  </a:cubicBezTo>
                  <a:cubicBezTo>
                    <a:pt x="33" y="11"/>
                    <a:pt x="32" y="10"/>
                    <a:pt x="31" y="8"/>
                  </a:cubicBezTo>
                  <a:cubicBezTo>
                    <a:pt x="30" y="6"/>
                    <a:pt x="28" y="4"/>
                    <a:pt x="27" y="3"/>
                  </a:cubicBezTo>
                  <a:cubicBezTo>
                    <a:pt x="25" y="2"/>
                    <a:pt x="23" y="1"/>
                    <a:pt x="21" y="0"/>
                  </a:cubicBezTo>
                  <a:cubicBezTo>
                    <a:pt x="20"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7" name="Google Shape;4617;p33"/>
            <p:cNvSpPr/>
            <p:nvPr/>
          </p:nvSpPr>
          <p:spPr>
            <a:xfrm>
              <a:off x="7246509" y="4393571"/>
              <a:ext cx="26936" cy="28128"/>
            </a:xfrm>
            <a:custGeom>
              <a:avLst/>
              <a:gdLst/>
              <a:ahLst/>
              <a:cxnLst/>
              <a:rect l="l" t="t" r="r" b="b"/>
              <a:pathLst>
                <a:path w="29" h="30" extrusionOk="0">
                  <a:moveTo>
                    <a:pt x="18" y="0"/>
                  </a:moveTo>
                  <a:cubicBezTo>
                    <a:pt x="16" y="0"/>
                    <a:pt x="14" y="0"/>
                    <a:pt x="13" y="1"/>
                  </a:cubicBezTo>
                  <a:cubicBezTo>
                    <a:pt x="12" y="2"/>
                    <a:pt x="10" y="3"/>
                    <a:pt x="9" y="4"/>
                  </a:cubicBezTo>
                  <a:cubicBezTo>
                    <a:pt x="7" y="5"/>
                    <a:pt x="5" y="7"/>
                    <a:pt x="4" y="9"/>
                  </a:cubicBezTo>
                  <a:cubicBezTo>
                    <a:pt x="3" y="10"/>
                    <a:pt x="3" y="11"/>
                    <a:pt x="3" y="11"/>
                  </a:cubicBezTo>
                  <a:cubicBezTo>
                    <a:pt x="1" y="14"/>
                    <a:pt x="0" y="18"/>
                    <a:pt x="1" y="21"/>
                  </a:cubicBezTo>
                  <a:cubicBezTo>
                    <a:pt x="2" y="24"/>
                    <a:pt x="4" y="26"/>
                    <a:pt x="6" y="27"/>
                  </a:cubicBezTo>
                  <a:cubicBezTo>
                    <a:pt x="8" y="29"/>
                    <a:pt x="11" y="30"/>
                    <a:pt x="13" y="30"/>
                  </a:cubicBezTo>
                  <a:cubicBezTo>
                    <a:pt x="17" y="30"/>
                    <a:pt x="20" y="29"/>
                    <a:pt x="22" y="26"/>
                  </a:cubicBezTo>
                  <a:cubicBezTo>
                    <a:pt x="25" y="24"/>
                    <a:pt x="27" y="22"/>
                    <a:pt x="28" y="18"/>
                  </a:cubicBezTo>
                  <a:cubicBezTo>
                    <a:pt x="28" y="16"/>
                    <a:pt x="28" y="15"/>
                    <a:pt x="29" y="13"/>
                  </a:cubicBezTo>
                  <a:cubicBezTo>
                    <a:pt x="29" y="9"/>
                    <a:pt x="28" y="5"/>
                    <a:pt x="25"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8" name="Google Shape;4618;p33"/>
            <p:cNvSpPr/>
            <p:nvPr/>
          </p:nvSpPr>
          <p:spPr>
            <a:xfrm>
              <a:off x="5249409" y="4489675"/>
              <a:ext cx="37504" cy="36332"/>
            </a:xfrm>
            <a:custGeom>
              <a:avLst/>
              <a:gdLst/>
              <a:ahLst/>
              <a:cxnLst/>
              <a:rect l="l" t="t" r="r" b="b"/>
              <a:pathLst>
                <a:path w="40" h="40" extrusionOk="0">
                  <a:moveTo>
                    <a:pt x="19" y="0"/>
                  </a:moveTo>
                  <a:cubicBezTo>
                    <a:pt x="17" y="0"/>
                    <a:pt x="14" y="1"/>
                    <a:pt x="12" y="2"/>
                  </a:cubicBezTo>
                  <a:cubicBezTo>
                    <a:pt x="10" y="3"/>
                    <a:pt x="8" y="4"/>
                    <a:pt x="6" y="6"/>
                  </a:cubicBezTo>
                  <a:cubicBezTo>
                    <a:pt x="4" y="8"/>
                    <a:pt x="2" y="10"/>
                    <a:pt x="2" y="12"/>
                  </a:cubicBezTo>
                  <a:cubicBezTo>
                    <a:pt x="0" y="15"/>
                    <a:pt x="0" y="17"/>
                    <a:pt x="0" y="20"/>
                  </a:cubicBezTo>
                  <a:cubicBezTo>
                    <a:pt x="0" y="22"/>
                    <a:pt x="0" y="24"/>
                    <a:pt x="1" y="25"/>
                  </a:cubicBezTo>
                  <a:cubicBezTo>
                    <a:pt x="2" y="29"/>
                    <a:pt x="3" y="32"/>
                    <a:pt x="6" y="34"/>
                  </a:cubicBezTo>
                  <a:cubicBezTo>
                    <a:pt x="7" y="35"/>
                    <a:pt x="8" y="36"/>
                    <a:pt x="10" y="37"/>
                  </a:cubicBezTo>
                  <a:cubicBezTo>
                    <a:pt x="13" y="39"/>
                    <a:pt x="16" y="40"/>
                    <a:pt x="20" y="40"/>
                  </a:cubicBezTo>
                  <a:cubicBezTo>
                    <a:pt x="20" y="40"/>
                    <a:pt x="20" y="40"/>
                    <a:pt x="21" y="40"/>
                  </a:cubicBezTo>
                  <a:cubicBezTo>
                    <a:pt x="23" y="40"/>
                    <a:pt x="25" y="40"/>
                    <a:pt x="28" y="38"/>
                  </a:cubicBezTo>
                  <a:cubicBezTo>
                    <a:pt x="30" y="38"/>
                    <a:pt x="32" y="36"/>
                    <a:pt x="34" y="34"/>
                  </a:cubicBezTo>
                  <a:cubicBezTo>
                    <a:pt x="36" y="32"/>
                    <a:pt x="37" y="30"/>
                    <a:pt x="38" y="28"/>
                  </a:cubicBezTo>
                  <a:cubicBezTo>
                    <a:pt x="39" y="25"/>
                    <a:pt x="40" y="23"/>
                    <a:pt x="40" y="20"/>
                  </a:cubicBezTo>
                  <a:cubicBezTo>
                    <a:pt x="40" y="18"/>
                    <a:pt x="39" y="16"/>
                    <a:pt x="39" y="15"/>
                  </a:cubicBezTo>
                  <a:cubicBezTo>
                    <a:pt x="38" y="11"/>
                    <a:pt x="37" y="8"/>
                    <a:pt x="34" y="6"/>
                  </a:cubicBezTo>
                  <a:cubicBezTo>
                    <a:pt x="33" y="5"/>
                    <a:pt x="31" y="4"/>
                    <a:pt x="30" y="3"/>
                  </a:cubicBezTo>
                  <a:cubicBezTo>
                    <a:pt x="27" y="1"/>
                    <a:pt x="24" y="0"/>
                    <a:pt x="20" y="0"/>
                  </a:cubicBezTo>
                  <a:cubicBezTo>
                    <a:pt x="20"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9" name="Google Shape;4619;p33"/>
            <p:cNvSpPr/>
            <p:nvPr/>
          </p:nvSpPr>
          <p:spPr>
            <a:xfrm>
              <a:off x="5448650" y="4617424"/>
              <a:ext cx="26985" cy="24603"/>
            </a:xfrm>
            <a:custGeom>
              <a:avLst/>
              <a:gdLst/>
              <a:ahLst/>
              <a:cxnLst/>
              <a:rect l="l" t="t" r="r" b="b"/>
              <a:pathLst>
                <a:path w="30" h="27" extrusionOk="0">
                  <a:moveTo>
                    <a:pt x="13" y="0"/>
                  </a:moveTo>
                  <a:cubicBezTo>
                    <a:pt x="10" y="0"/>
                    <a:pt x="6" y="1"/>
                    <a:pt x="4" y="4"/>
                  </a:cubicBezTo>
                  <a:cubicBezTo>
                    <a:pt x="1" y="7"/>
                    <a:pt x="0" y="10"/>
                    <a:pt x="0" y="14"/>
                  </a:cubicBezTo>
                  <a:cubicBezTo>
                    <a:pt x="0" y="17"/>
                    <a:pt x="1" y="21"/>
                    <a:pt x="4" y="23"/>
                  </a:cubicBezTo>
                  <a:cubicBezTo>
                    <a:pt x="6" y="26"/>
                    <a:pt x="10" y="27"/>
                    <a:pt x="13" y="27"/>
                  </a:cubicBezTo>
                  <a:cubicBezTo>
                    <a:pt x="14" y="27"/>
                    <a:pt x="16" y="27"/>
                    <a:pt x="17" y="27"/>
                  </a:cubicBezTo>
                  <a:cubicBezTo>
                    <a:pt x="18" y="26"/>
                    <a:pt x="20" y="26"/>
                    <a:pt x="21" y="26"/>
                  </a:cubicBezTo>
                  <a:cubicBezTo>
                    <a:pt x="24" y="24"/>
                    <a:pt x="24" y="24"/>
                    <a:pt x="24" y="24"/>
                  </a:cubicBezTo>
                  <a:cubicBezTo>
                    <a:pt x="25" y="24"/>
                    <a:pt x="27" y="23"/>
                    <a:pt x="27" y="21"/>
                  </a:cubicBezTo>
                  <a:cubicBezTo>
                    <a:pt x="29" y="19"/>
                    <a:pt x="30" y="16"/>
                    <a:pt x="30" y="14"/>
                  </a:cubicBezTo>
                  <a:cubicBezTo>
                    <a:pt x="30" y="11"/>
                    <a:pt x="29" y="9"/>
                    <a:pt x="28" y="7"/>
                  </a:cubicBezTo>
                  <a:cubicBezTo>
                    <a:pt x="27" y="5"/>
                    <a:pt x="24" y="2"/>
                    <a:pt x="21" y="2"/>
                  </a:cubicBezTo>
                  <a:cubicBezTo>
                    <a:pt x="20" y="1"/>
                    <a:pt x="18" y="1"/>
                    <a:pt x="17" y="1"/>
                  </a:cubicBezTo>
                  <a:cubicBezTo>
                    <a:pt x="16" y="0"/>
                    <a:pt x="14"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0" name="Google Shape;4620;p33"/>
            <p:cNvSpPr/>
            <p:nvPr/>
          </p:nvSpPr>
          <p:spPr>
            <a:xfrm>
              <a:off x="5559991" y="4356066"/>
              <a:ext cx="29297" cy="18752"/>
            </a:xfrm>
            <a:custGeom>
              <a:avLst/>
              <a:gdLst/>
              <a:ahLst/>
              <a:cxnLst/>
              <a:rect l="l" t="t" r="r" b="b"/>
              <a:pathLst>
                <a:path w="33" h="20" extrusionOk="0">
                  <a:moveTo>
                    <a:pt x="21" y="0"/>
                  </a:moveTo>
                  <a:cubicBezTo>
                    <a:pt x="20" y="0"/>
                    <a:pt x="18" y="0"/>
                    <a:pt x="16" y="1"/>
                  </a:cubicBezTo>
                  <a:cubicBezTo>
                    <a:pt x="15" y="1"/>
                    <a:pt x="14" y="2"/>
                    <a:pt x="12" y="3"/>
                  </a:cubicBezTo>
                  <a:cubicBezTo>
                    <a:pt x="12" y="3"/>
                    <a:pt x="11" y="4"/>
                    <a:pt x="11" y="4"/>
                  </a:cubicBezTo>
                  <a:cubicBezTo>
                    <a:pt x="11" y="4"/>
                    <a:pt x="11" y="4"/>
                    <a:pt x="11" y="4"/>
                  </a:cubicBezTo>
                  <a:cubicBezTo>
                    <a:pt x="10" y="5"/>
                    <a:pt x="8" y="6"/>
                    <a:pt x="7" y="6"/>
                  </a:cubicBezTo>
                  <a:cubicBezTo>
                    <a:pt x="0" y="9"/>
                    <a:pt x="3" y="19"/>
                    <a:pt x="10" y="19"/>
                  </a:cubicBezTo>
                  <a:cubicBezTo>
                    <a:pt x="10" y="19"/>
                    <a:pt x="10" y="19"/>
                    <a:pt x="10" y="19"/>
                  </a:cubicBezTo>
                  <a:cubicBezTo>
                    <a:pt x="12" y="19"/>
                    <a:pt x="14" y="19"/>
                    <a:pt x="16" y="19"/>
                  </a:cubicBezTo>
                  <a:cubicBezTo>
                    <a:pt x="16" y="19"/>
                    <a:pt x="16" y="19"/>
                    <a:pt x="16" y="19"/>
                  </a:cubicBezTo>
                  <a:cubicBezTo>
                    <a:pt x="14" y="19"/>
                    <a:pt x="16" y="19"/>
                    <a:pt x="17" y="19"/>
                  </a:cubicBezTo>
                  <a:cubicBezTo>
                    <a:pt x="18" y="19"/>
                    <a:pt x="19" y="20"/>
                    <a:pt x="20" y="20"/>
                  </a:cubicBezTo>
                  <a:cubicBezTo>
                    <a:pt x="21" y="20"/>
                    <a:pt x="21" y="20"/>
                    <a:pt x="21" y="20"/>
                  </a:cubicBezTo>
                  <a:cubicBezTo>
                    <a:pt x="27" y="19"/>
                    <a:pt x="33" y="14"/>
                    <a:pt x="31" y="7"/>
                  </a:cubicBezTo>
                  <a:cubicBezTo>
                    <a:pt x="30" y="4"/>
                    <a:pt x="28" y="2"/>
                    <a:pt x="26" y="1"/>
                  </a:cubicBezTo>
                  <a:cubicBezTo>
                    <a:pt x="25"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1" name="Google Shape;4621;p33"/>
            <p:cNvSpPr/>
            <p:nvPr/>
          </p:nvSpPr>
          <p:spPr>
            <a:xfrm>
              <a:off x="5725244" y="4407635"/>
              <a:ext cx="34041" cy="32804"/>
            </a:xfrm>
            <a:custGeom>
              <a:avLst/>
              <a:gdLst/>
              <a:ahLst/>
              <a:cxnLst/>
              <a:rect l="l" t="t" r="r" b="b"/>
              <a:pathLst>
                <a:path w="37" h="36" extrusionOk="0">
                  <a:moveTo>
                    <a:pt x="19" y="0"/>
                  </a:moveTo>
                  <a:cubicBezTo>
                    <a:pt x="14" y="0"/>
                    <a:pt x="10" y="2"/>
                    <a:pt x="6" y="5"/>
                  </a:cubicBezTo>
                  <a:cubicBezTo>
                    <a:pt x="2" y="10"/>
                    <a:pt x="0" y="16"/>
                    <a:pt x="2" y="22"/>
                  </a:cubicBezTo>
                  <a:cubicBezTo>
                    <a:pt x="3" y="25"/>
                    <a:pt x="4" y="28"/>
                    <a:pt x="6" y="30"/>
                  </a:cubicBezTo>
                  <a:cubicBezTo>
                    <a:pt x="8" y="32"/>
                    <a:pt x="11" y="34"/>
                    <a:pt x="14" y="34"/>
                  </a:cubicBezTo>
                  <a:cubicBezTo>
                    <a:pt x="15" y="35"/>
                    <a:pt x="16" y="35"/>
                    <a:pt x="16" y="35"/>
                  </a:cubicBezTo>
                  <a:cubicBezTo>
                    <a:pt x="18" y="36"/>
                    <a:pt x="19" y="36"/>
                    <a:pt x="21" y="36"/>
                  </a:cubicBezTo>
                  <a:cubicBezTo>
                    <a:pt x="22" y="36"/>
                    <a:pt x="24" y="36"/>
                    <a:pt x="25" y="35"/>
                  </a:cubicBezTo>
                  <a:cubicBezTo>
                    <a:pt x="28" y="35"/>
                    <a:pt x="30" y="33"/>
                    <a:pt x="32" y="31"/>
                  </a:cubicBezTo>
                  <a:cubicBezTo>
                    <a:pt x="34" y="29"/>
                    <a:pt x="36" y="27"/>
                    <a:pt x="36" y="24"/>
                  </a:cubicBezTo>
                  <a:cubicBezTo>
                    <a:pt x="37" y="21"/>
                    <a:pt x="37" y="18"/>
                    <a:pt x="36" y="16"/>
                  </a:cubicBezTo>
                  <a:cubicBezTo>
                    <a:pt x="36" y="15"/>
                    <a:pt x="36" y="14"/>
                    <a:pt x="35" y="13"/>
                  </a:cubicBezTo>
                  <a:cubicBezTo>
                    <a:pt x="35" y="10"/>
                    <a:pt x="33" y="8"/>
                    <a:pt x="31" y="5"/>
                  </a:cubicBezTo>
                  <a:cubicBezTo>
                    <a:pt x="29" y="3"/>
                    <a:pt x="26" y="2"/>
                    <a:pt x="23" y="1"/>
                  </a:cubicBezTo>
                  <a:cubicBezTo>
                    <a:pt x="22" y="1"/>
                    <a:pt x="20"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2" name="Google Shape;4622;p33"/>
            <p:cNvSpPr/>
            <p:nvPr/>
          </p:nvSpPr>
          <p:spPr>
            <a:xfrm>
              <a:off x="4010598" y="4193157"/>
              <a:ext cx="25746" cy="24603"/>
            </a:xfrm>
            <a:custGeom>
              <a:avLst/>
              <a:gdLst/>
              <a:ahLst/>
              <a:cxnLst/>
              <a:rect l="l" t="t" r="r" b="b"/>
              <a:pathLst>
                <a:path w="29" h="27" extrusionOk="0">
                  <a:moveTo>
                    <a:pt x="14" y="0"/>
                  </a:moveTo>
                  <a:cubicBezTo>
                    <a:pt x="10" y="0"/>
                    <a:pt x="5" y="2"/>
                    <a:pt x="3" y="6"/>
                  </a:cubicBezTo>
                  <a:cubicBezTo>
                    <a:pt x="3" y="7"/>
                    <a:pt x="3" y="7"/>
                    <a:pt x="3" y="7"/>
                  </a:cubicBezTo>
                  <a:cubicBezTo>
                    <a:pt x="1" y="11"/>
                    <a:pt x="0" y="16"/>
                    <a:pt x="3" y="20"/>
                  </a:cubicBezTo>
                  <a:cubicBezTo>
                    <a:pt x="5" y="24"/>
                    <a:pt x="10" y="27"/>
                    <a:pt x="14" y="27"/>
                  </a:cubicBezTo>
                  <a:cubicBezTo>
                    <a:pt x="19" y="27"/>
                    <a:pt x="24" y="24"/>
                    <a:pt x="26" y="20"/>
                  </a:cubicBezTo>
                  <a:cubicBezTo>
                    <a:pt x="29" y="16"/>
                    <a:pt x="28" y="11"/>
                    <a:pt x="26" y="7"/>
                  </a:cubicBezTo>
                  <a:cubicBezTo>
                    <a:pt x="26" y="6"/>
                    <a:pt x="26" y="6"/>
                    <a:pt x="26" y="6"/>
                  </a:cubicBezTo>
                  <a:cubicBezTo>
                    <a:pt x="24" y="2"/>
                    <a:pt x="19"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3" name="Google Shape;4623;p33"/>
            <p:cNvSpPr/>
            <p:nvPr/>
          </p:nvSpPr>
          <p:spPr>
            <a:xfrm>
              <a:off x="4044586" y="4211909"/>
              <a:ext cx="38679"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4" name="Google Shape;4624;p33"/>
            <p:cNvSpPr/>
            <p:nvPr/>
          </p:nvSpPr>
          <p:spPr>
            <a:xfrm>
              <a:off x="3276921" y="4197845"/>
              <a:ext cx="29338" cy="28157"/>
            </a:xfrm>
            <a:custGeom>
              <a:avLst/>
              <a:gdLst/>
              <a:ahLst/>
              <a:cxnLst/>
              <a:rect l="l" t="t" r="r" b="b"/>
              <a:pathLst>
                <a:path w="31" h="31" extrusionOk="0">
                  <a:moveTo>
                    <a:pt x="15" y="0"/>
                  </a:moveTo>
                  <a:cubicBezTo>
                    <a:pt x="13" y="0"/>
                    <a:pt x="11" y="0"/>
                    <a:pt x="9" y="1"/>
                  </a:cubicBezTo>
                  <a:cubicBezTo>
                    <a:pt x="7" y="2"/>
                    <a:pt x="6" y="3"/>
                    <a:pt x="4" y="4"/>
                  </a:cubicBezTo>
                  <a:cubicBezTo>
                    <a:pt x="3" y="6"/>
                    <a:pt x="2" y="7"/>
                    <a:pt x="1" y="9"/>
                  </a:cubicBezTo>
                  <a:cubicBezTo>
                    <a:pt x="0" y="11"/>
                    <a:pt x="0" y="13"/>
                    <a:pt x="0" y="15"/>
                  </a:cubicBezTo>
                  <a:cubicBezTo>
                    <a:pt x="0" y="17"/>
                    <a:pt x="0" y="18"/>
                    <a:pt x="0" y="20"/>
                  </a:cubicBezTo>
                  <a:cubicBezTo>
                    <a:pt x="1" y="22"/>
                    <a:pt x="2" y="24"/>
                    <a:pt x="4" y="26"/>
                  </a:cubicBezTo>
                  <a:cubicBezTo>
                    <a:pt x="5" y="27"/>
                    <a:pt x="6" y="28"/>
                    <a:pt x="7" y="29"/>
                  </a:cubicBezTo>
                  <a:cubicBezTo>
                    <a:pt x="10" y="30"/>
                    <a:pt x="12" y="31"/>
                    <a:pt x="15" y="31"/>
                  </a:cubicBezTo>
                  <a:cubicBezTo>
                    <a:pt x="15" y="31"/>
                    <a:pt x="16" y="31"/>
                    <a:pt x="16" y="31"/>
                  </a:cubicBezTo>
                  <a:cubicBezTo>
                    <a:pt x="18" y="31"/>
                    <a:pt x="20" y="31"/>
                    <a:pt x="21" y="30"/>
                  </a:cubicBezTo>
                  <a:cubicBezTo>
                    <a:pt x="23" y="29"/>
                    <a:pt x="25" y="28"/>
                    <a:pt x="26" y="26"/>
                  </a:cubicBezTo>
                  <a:cubicBezTo>
                    <a:pt x="28" y="25"/>
                    <a:pt x="29" y="23"/>
                    <a:pt x="29" y="21"/>
                  </a:cubicBezTo>
                  <a:cubicBezTo>
                    <a:pt x="30" y="20"/>
                    <a:pt x="31" y="18"/>
                    <a:pt x="31" y="15"/>
                  </a:cubicBezTo>
                  <a:cubicBezTo>
                    <a:pt x="31" y="14"/>
                    <a:pt x="30" y="13"/>
                    <a:pt x="30" y="11"/>
                  </a:cubicBezTo>
                  <a:cubicBezTo>
                    <a:pt x="30" y="9"/>
                    <a:pt x="28" y="6"/>
                    <a:pt x="26" y="4"/>
                  </a:cubicBezTo>
                  <a:cubicBezTo>
                    <a:pt x="25" y="4"/>
                    <a:pt x="24" y="3"/>
                    <a:pt x="23" y="2"/>
                  </a:cubicBezTo>
                  <a:cubicBezTo>
                    <a:pt x="21" y="0"/>
                    <a:pt x="18" y="0"/>
                    <a:pt x="15"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5" name="Google Shape;4625;p33"/>
            <p:cNvSpPr/>
            <p:nvPr/>
          </p:nvSpPr>
          <p:spPr>
            <a:xfrm>
              <a:off x="2558481" y="4191985"/>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6" name="Google Shape;4626;p33"/>
            <p:cNvSpPr/>
            <p:nvPr/>
          </p:nvSpPr>
          <p:spPr>
            <a:xfrm>
              <a:off x="2488160" y="4183781"/>
              <a:ext cx="24606" cy="18752"/>
            </a:xfrm>
            <a:custGeom>
              <a:avLst/>
              <a:gdLst/>
              <a:ahLst/>
              <a:cxnLst/>
              <a:rect l="l" t="t" r="r" b="b"/>
              <a:pathLst>
                <a:path w="26" h="20" extrusionOk="0">
                  <a:moveTo>
                    <a:pt x="13" y="0"/>
                  </a:moveTo>
                  <a:cubicBezTo>
                    <a:pt x="0" y="0"/>
                    <a:pt x="0" y="20"/>
                    <a:pt x="13" y="20"/>
                  </a:cubicBezTo>
                  <a:cubicBezTo>
                    <a:pt x="26" y="20"/>
                    <a:pt x="26"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7" name="Google Shape;4627;p33"/>
            <p:cNvSpPr/>
            <p:nvPr/>
          </p:nvSpPr>
          <p:spPr>
            <a:xfrm>
              <a:off x="2235007" y="4364270"/>
              <a:ext cx="68017" cy="52775"/>
            </a:xfrm>
            <a:custGeom>
              <a:avLst/>
              <a:gdLst/>
              <a:ahLst/>
              <a:cxnLst/>
              <a:rect l="l" t="t" r="r" b="b"/>
              <a:pathLst>
                <a:path w="73" h="57" extrusionOk="0">
                  <a:moveTo>
                    <a:pt x="37" y="0"/>
                  </a:moveTo>
                  <a:cubicBezTo>
                    <a:pt x="0" y="0"/>
                    <a:pt x="0" y="57"/>
                    <a:pt x="37" y="57"/>
                  </a:cubicBezTo>
                  <a:cubicBezTo>
                    <a:pt x="73" y="57"/>
                    <a:pt x="73" y="0"/>
                    <a:pt x="3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8" name="Google Shape;4628;p33"/>
            <p:cNvSpPr/>
            <p:nvPr/>
          </p:nvSpPr>
          <p:spPr>
            <a:xfrm>
              <a:off x="2345175" y="4349034"/>
              <a:ext cx="36332" cy="35184"/>
            </a:xfrm>
            <a:custGeom>
              <a:avLst/>
              <a:gdLst/>
              <a:ahLst/>
              <a:cxnLst/>
              <a:rect l="l" t="t" r="r" b="b"/>
              <a:pathLst>
                <a:path w="40" h="38" extrusionOk="0">
                  <a:moveTo>
                    <a:pt x="19" y="0"/>
                  </a:moveTo>
                  <a:cubicBezTo>
                    <a:pt x="19" y="0"/>
                    <a:pt x="19" y="0"/>
                    <a:pt x="18" y="0"/>
                  </a:cubicBezTo>
                  <a:cubicBezTo>
                    <a:pt x="14" y="1"/>
                    <a:pt x="14" y="1"/>
                    <a:pt x="14" y="1"/>
                  </a:cubicBezTo>
                  <a:cubicBezTo>
                    <a:pt x="12" y="2"/>
                    <a:pt x="11" y="2"/>
                    <a:pt x="9" y="3"/>
                  </a:cubicBezTo>
                  <a:cubicBezTo>
                    <a:pt x="7" y="4"/>
                    <a:pt x="5" y="6"/>
                    <a:pt x="4" y="8"/>
                  </a:cubicBezTo>
                  <a:cubicBezTo>
                    <a:pt x="3" y="9"/>
                    <a:pt x="2" y="10"/>
                    <a:pt x="2" y="12"/>
                  </a:cubicBezTo>
                  <a:cubicBezTo>
                    <a:pt x="0" y="14"/>
                    <a:pt x="0" y="16"/>
                    <a:pt x="0" y="19"/>
                  </a:cubicBezTo>
                  <a:cubicBezTo>
                    <a:pt x="1" y="24"/>
                    <a:pt x="1" y="24"/>
                    <a:pt x="1" y="24"/>
                  </a:cubicBezTo>
                  <a:cubicBezTo>
                    <a:pt x="1" y="25"/>
                    <a:pt x="2" y="27"/>
                    <a:pt x="2" y="28"/>
                  </a:cubicBezTo>
                  <a:cubicBezTo>
                    <a:pt x="4" y="31"/>
                    <a:pt x="5" y="32"/>
                    <a:pt x="7" y="34"/>
                  </a:cubicBezTo>
                  <a:cubicBezTo>
                    <a:pt x="8" y="35"/>
                    <a:pt x="10" y="36"/>
                    <a:pt x="11" y="36"/>
                  </a:cubicBezTo>
                  <a:cubicBezTo>
                    <a:pt x="13" y="37"/>
                    <a:pt x="16" y="38"/>
                    <a:pt x="18" y="38"/>
                  </a:cubicBezTo>
                  <a:cubicBezTo>
                    <a:pt x="18" y="38"/>
                    <a:pt x="18" y="38"/>
                    <a:pt x="18" y="38"/>
                  </a:cubicBezTo>
                  <a:cubicBezTo>
                    <a:pt x="20" y="37"/>
                    <a:pt x="22" y="37"/>
                    <a:pt x="23" y="37"/>
                  </a:cubicBezTo>
                  <a:cubicBezTo>
                    <a:pt x="25" y="36"/>
                    <a:pt x="26" y="36"/>
                    <a:pt x="28" y="35"/>
                  </a:cubicBezTo>
                  <a:cubicBezTo>
                    <a:pt x="29" y="35"/>
                    <a:pt x="29" y="34"/>
                    <a:pt x="30" y="33"/>
                  </a:cubicBezTo>
                  <a:cubicBezTo>
                    <a:pt x="31" y="33"/>
                    <a:pt x="31" y="33"/>
                    <a:pt x="32" y="33"/>
                  </a:cubicBezTo>
                  <a:cubicBezTo>
                    <a:pt x="34" y="32"/>
                    <a:pt x="35" y="30"/>
                    <a:pt x="36" y="29"/>
                  </a:cubicBezTo>
                  <a:cubicBezTo>
                    <a:pt x="37" y="28"/>
                    <a:pt x="38" y="26"/>
                    <a:pt x="38" y="25"/>
                  </a:cubicBezTo>
                  <a:cubicBezTo>
                    <a:pt x="39" y="23"/>
                    <a:pt x="40" y="21"/>
                    <a:pt x="40" y="19"/>
                  </a:cubicBezTo>
                  <a:cubicBezTo>
                    <a:pt x="39" y="16"/>
                    <a:pt x="39" y="14"/>
                    <a:pt x="37" y="11"/>
                  </a:cubicBezTo>
                  <a:cubicBezTo>
                    <a:pt x="36" y="9"/>
                    <a:pt x="35" y="8"/>
                    <a:pt x="33" y="7"/>
                  </a:cubicBezTo>
                  <a:cubicBezTo>
                    <a:pt x="32" y="6"/>
                    <a:pt x="31" y="5"/>
                    <a:pt x="30" y="5"/>
                  </a:cubicBezTo>
                  <a:cubicBezTo>
                    <a:pt x="30" y="4"/>
                    <a:pt x="30" y="4"/>
                    <a:pt x="30" y="4"/>
                  </a:cubicBezTo>
                  <a:cubicBezTo>
                    <a:pt x="29" y="3"/>
                    <a:pt x="27" y="3"/>
                    <a:pt x="26" y="2"/>
                  </a:cubicBezTo>
                  <a:cubicBezTo>
                    <a:pt x="24" y="1"/>
                    <a:pt x="21"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9" name="Google Shape;4629;p33"/>
            <p:cNvSpPr/>
            <p:nvPr/>
          </p:nvSpPr>
          <p:spPr>
            <a:xfrm>
              <a:off x="2315875" y="4632660"/>
              <a:ext cx="55146" cy="53871"/>
            </a:xfrm>
            <a:custGeom>
              <a:avLst/>
              <a:gdLst/>
              <a:ahLst/>
              <a:cxnLst/>
              <a:rect l="l" t="t" r="r" b="b"/>
              <a:pathLst>
                <a:path w="59" h="58" extrusionOk="0">
                  <a:moveTo>
                    <a:pt x="28" y="0"/>
                  </a:moveTo>
                  <a:cubicBezTo>
                    <a:pt x="25" y="0"/>
                    <a:pt x="21" y="1"/>
                    <a:pt x="18" y="2"/>
                  </a:cubicBezTo>
                  <a:cubicBezTo>
                    <a:pt x="14" y="3"/>
                    <a:pt x="11" y="5"/>
                    <a:pt x="9" y="8"/>
                  </a:cubicBezTo>
                  <a:cubicBezTo>
                    <a:pt x="6" y="11"/>
                    <a:pt x="4" y="14"/>
                    <a:pt x="3" y="18"/>
                  </a:cubicBezTo>
                  <a:cubicBezTo>
                    <a:pt x="1" y="21"/>
                    <a:pt x="0" y="25"/>
                    <a:pt x="0" y="29"/>
                  </a:cubicBezTo>
                  <a:cubicBezTo>
                    <a:pt x="0" y="32"/>
                    <a:pt x="1" y="34"/>
                    <a:pt x="1" y="37"/>
                  </a:cubicBezTo>
                  <a:cubicBezTo>
                    <a:pt x="2" y="42"/>
                    <a:pt x="5" y="46"/>
                    <a:pt x="9" y="50"/>
                  </a:cubicBezTo>
                  <a:cubicBezTo>
                    <a:pt x="11" y="51"/>
                    <a:pt x="13" y="53"/>
                    <a:pt x="15" y="54"/>
                  </a:cubicBezTo>
                  <a:cubicBezTo>
                    <a:pt x="19" y="57"/>
                    <a:pt x="24" y="58"/>
                    <a:pt x="29" y="58"/>
                  </a:cubicBezTo>
                  <a:cubicBezTo>
                    <a:pt x="30" y="58"/>
                    <a:pt x="30" y="58"/>
                    <a:pt x="30" y="58"/>
                  </a:cubicBezTo>
                  <a:cubicBezTo>
                    <a:pt x="34" y="58"/>
                    <a:pt x="37" y="58"/>
                    <a:pt x="41" y="56"/>
                  </a:cubicBezTo>
                  <a:cubicBezTo>
                    <a:pt x="44" y="55"/>
                    <a:pt x="47" y="53"/>
                    <a:pt x="50" y="50"/>
                  </a:cubicBezTo>
                  <a:cubicBezTo>
                    <a:pt x="53" y="47"/>
                    <a:pt x="55" y="44"/>
                    <a:pt x="56" y="40"/>
                  </a:cubicBezTo>
                  <a:cubicBezTo>
                    <a:pt x="58" y="37"/>
                    <a:pt x="59" y="33"/>
                    <a:pt x="59" y="29"/>
                  </a:cubicBezTo>
                  <a:cubicBezTo>
                    <a:pt x="58" y="26"/>
                    <a:pt x="58" y="24"/>
                    <a:pt x="58" y="21"/>
                  </a:cubicBezTo>
                  <a:cubicBezTo>
                    <a:pt x="56" y="16"/>
                    <a:pt x="54" y="12"/>
                    <a:pt x="50" y="8"/>
                  </a:cubicBezTo>
                  <a:cubicBezTo>
                    <a:pt x="48" y="7"/>
                    <a:pt x="46" y="5"/>
                    <a:pt x="44" y="4"/>
                  </a:cubicBezTo>
                  <a:cubicBezTo>
                    <a:pt x="40" y="1"/>
                    <a:pt x="35" y="0"/>
                    <a:pt x="29" y="0"/>
                  </a:cubicBezTo>
                  <a:cubicBezTo>
                    <a:pt x="29" y="0"/>
                    <a:pt x="29"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0" name="Google Shape;4630;p33"/>
            <p:cNvSpPr/>
            <p:nvPr/>
          </p:nvSpPr>
          <p:spPr>
            <a:xfrm>
              <a:off x="4688018" y="4344346"/>
              <a:ext cx="59802" cy="47994"/>
            </a:xfrm>
            <a:custGeom>
              <a:avLst/>
              <a:gdLst/>
              <a:ahLst/>
              <a:cxnLst/>
              <a:rect l="l" t="t" r="r" b="b"/>
              <a:pathLst>
                <a:path w="65" h="52" extrusionOk="0">
                  <a:moveTo>
                    <a:pt x="41" y="0"/>
                  </a:moveTo>
                  <a:cubicBezTo>
                    <a:pt x="39" y="0"/>
                    <a:pt x="37" y="1"/>
                    <a:pt x="35" y="1"/>
                  </a:cubicBezTo>
                  <a:cubicBezTo>
                    <a:pt x="34" y="1"/>
                    <a:pt x="33" y="2"/>
                    <a:pt x="31" y="2"/>
                  </a:cubicBezTo>
                  <a:cubicBezTo>
                    <a:pt x="30" y="2"/>
                    <a:pt x="29" y="2"/>
                    <a:pt x="28" y="2"/>
                  </a:cubicBezTo>
                  <a:cubicBezTo>
                    <a:pt x="21" y="2"/>
                    <a:pt x="14" y="5"/>
                    <a:pt x="9" y="9"/>
                  </a:cubicBezTo>
                  <a:cubicBezTo>
                    <a:pt x="2" y="17"/>
                    <a:pt x="0" y="28"/>
                    <a:pt x="4" y="37"/>
                  </a:cubicBezTo>
                  <a:cubicBezTo>
                    <a:pt x="8" y="45"/>
                    <a:pt x="15" y="51"/>
                    <a:pt x="24" y="52"/>
                  </a:cubicBezTo>
                  <a:cubicBezTo>
                    <a:pt x="25" y="52"/>
                    <a:pt x="26" y="52"/>
                    <a:pt x="27" y="52"/>
                  </a:cubicBezTo>
                  <a:cubicBezTo>
                    <a:pt x="35" y="52"/>
                    <a:pt x="42" y="49"/>
                    <a:pt x="47" y="43"/>
                  </a:cubicBezTo>
                  <a:cubicBezTo>
                    <a:pt x="49" y="42"/>
                    <a:pt x="50" y="41"/>
                    <a:pt x="52" y="40"/>
                  </a:cubicBezTo>
                  <a:cubicBezTo>
                    <a:pt x="61" y="35"/>
                    <a:pt x="65" y="23"/>
                    <a:pt x="61" y="13"/>
                  </a:cubicBezTo>
                  <a:cubicBezTo>
                    <a:pt x="57" y="5"/>
                    <a:pt x="49" y="0"/>
                    <a:pt x="4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1" name="Google Shape;4631;p33"/>
            <p:cNvSpPr/>
            <p:nvPr/>
          </p:nvSpPr>
          <p:spPr>
            <a:xfrm>
              <a:off x="4787638" y="4195501"/>
              <a:ext cx="39813" cy="40997"/>
            </a:xfrm>
            <a:custGeom>
              <a:avLst/>
              <a:gdLst/>
              <a:ahLst/>
              <a:cxnLst/>
              <a:rect l="l" t="t" r="r" b="b"/>
              <a:pathLst>
                <a:path w="43" h="44" extrusionOk="0">
                  <a:moveTo>
                    <a:pt x="21" y="0"/>
                  </a:moveTo>
                  <a:cubicBezTo>
                    <a:pt x="20" y="0"/>
                    <a:pt x="19" y="0"/>
                    <a:pt x="18" y="1"/>
                  </a:cubicBezTo>
                  <a:cubicBezTo>
                    <a:pt x="17" y="1"/>
                    <a:pt x="15" y="1"/>
                    <a:pt x="13" y="2"/>
                  </a:cubicBezTo>
                  <a:cubicBezTo>
                    <a:pt x="11" y="2"/>
                    <a:pt x="10" y="3"/>
                    <a:pt x="9" y="5"/>
                  </a:cubicBezTo>
                  <a:cubicBezTo>
                    <a:pt x="6" y="6"/>
                    <a:pt x="5" y="8"/>
                    <a:pt x="3" y="10"/>
                  </a:cubicBezTo>
                  <a:cubicBezTo>
                    <a:pt x="2" y="12"/>
                    <a:pt x="1" y="15"/>
                    <a:pt x="1" y="17"/>
                  </a:cubicBezTo>
                  <a:cubicBezTo>
                    <a:pt x="0" y="21"/>
                    <a:pt x="0" y="25"/>
                    <a:pt x="1" y="28"/>
                  </a:cubicBezTo>
                  <a:cubicBezTo>
                    <a:pt x="2" y="32"/>
                    <a:pt x="3" y="35"/>
                    <a:pt x="6" y="38"/>
                  </a:cubicBezTo>
                  <a:cubicBezTo>
                    <a:pt x="10" y="42"/>
                    <a:pt x="16" y="44"/>
                    <a:pt x="21" y="44"/>
                  </a:cubicBezTo>
                  <a:cubicBezTo>
                    <a:pt x="23" y="44"/>
                    <a:pt x="25" y="44"/>
                    <a:pt x="27" y="44"/>
                  </a:cubicBezTo>
                  <a:cubicBezTo>
                    <a:pt x="34"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39" y="10"/>
                    <a:pt x="39" y="10"/>
                    <a:pt x="39" y="10"/>
                  </a:cubicBezTo>
                  <a:cubicBezTo>
                    <a:pt x="38" y="9"/>
                    <a:pt x="37" y="8"/>
                    <a:pt x="36" y="6"/>
                  </a:cubicBezTo>
                  <a:cubicBezTo>
                    <a:pt x="35" y="5"/>
                    <a:pt x="33" y="4"/>
                    <a:pt x="32" y="3"/>
                  </a:cubicBezTo>
                  <a:cubicBezTo>
                    <a:pt x="29" y="1"/>
                    <a:pt x="27" y="1"/>
                    <a:pt x="24" y="1"/>
                  </a:cubicBezTo>
                  <a:cubicBezTo>
                    <a:pt x="23" y="0"/>
                    <a:pt x="22" y="0"/>
                    <a:pt x="2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2" name="Google Shape;4632;p33"/>
            <p:cNvSpPr/>
            <p:nvPr/>
          </p:nvSpPr>
          <p:spPr>
            <a:xfrm>
              <a:off x="4978676" y="4313874"/>
              <a:ext cx="43317" cy="44583"/>
            </a:xfrm>
            <a:custGeom>
              <a:avLst/>
              <a:gdLst/>
              <a:ahLst/>
              <a:cxnLst/>
              <a:rect l="l" t="t" r="r" b="b"/>
              <a:pathLst>
                <a:path w="48" h="48" extrusionOk="0">
                  <a:moveTo>
                    <a:pt x="24" y="0"/>
                  </a:moveTo>
                  <a:cubicBezTo>
                    <a:pt x="18" y="0"/>
                    <a:pt x="11" y="3"/>
                    <a:pt x="7" y="7"/>
                  </a:cubicBezTo>
                  <a:cubicBezTo>
                    <a:pt x="3" y="11"/>
                    <a:pt x="0" y="18"/>
                    <a:pt x="0" y="24"/>
                  </a:cubicBezTo>
                  <a:cubicBezTo>
                    <a:pt x="0" y="30"/>
                    <a:pt x="2" y="36"/>
                    <a:pt x="7" y="41"/>
                  </a:cubicBezTo>
                  <a:cubicBezTo>
                    <a:pt x="12" y="45"/>
                    <a:pt x="17" y="48"/>
                    <a:pt x="24" y="48"/>
                  </a:cubicBezTo>
                  <a:cubicBezTo>
                    <a:pt x="30" y="48"/>
                    <a:pt x="36" y="45"/>
                    <a:pt x="41" y="41"/>
                  </a:cubicBezTo>
                  <a:cubicBezTo>
                    <a:pt x="45" y="37"/>
                    <a:pt x="48" y="30"/>
                    <a:pt x="48" y="24"/>
                  </a:cubicBezTo>
                  <a:cubicBezTo>
                    <a:pt x="47" y="18"/>
                    <a:pt x="45" y="11"/>
                    <a:pt x="41" y="7"/>
                  </a:cubicBezTo>
                  <a:cubicBezTo>
                    <a:pt x="36" y="3"/>
                    <a:pt x="30"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3" name="Google Shape;4633;p33"/>
            <p:cNvSpPr/>
            <p:nvPr/>
          </p:nvSpPr>
          <p:spPr>
            <a:xfrm>
              <a:off x="4939999" y="4619768"/>
              <a:ext cx="42186" cy="42192"/>
            </a:xfrm>
            <a:custGeom>
              <a:avLst/>
              <a:gdLst/>
              <a:ahLst/>
              <a:cxnLst/>
              <a:rect l="l" t="t" r="r" b="b"/>
              <a:pathLst>
                <a:path w="46" h="45" extrusionOk="0">
                  <a:moveTo>
                    <a:pt x="22" y="0"/>
                  </a:moveTo>
                  <a:cubicBezTo>
                    <a:pt x="19" y="0"/>
                    <a:pt x="17" y="0"/>
                    <a:pt x="14" y="2"/>
                  </a:cubicBezTo>
                  <a:cubicBezTo>
                    <a:pt x="11" y="3"/>
                    <a:pt x="9" y="4"/>
                    <a:pt x="7" y="6"/>
                  </a:cubicBezTo>
                  <a:cubicBezTo>
                    <a:pt x="5" y="8"/>
                    <a:pt x="3" y="11"/>
                    <a:pt x="2" y="14"/>
                  </a:cubicBezTo>
                  <a:cubicBezTo>
                    <a:pt x="1" y="16"/>
                    <a:pt x="0" y="19"/>
                    <a:pt x="0" y="22"/>
                  </a:cubicBezTo>
                  <a:cubicBezTo>
                    <a:pt x="1" y="24"/>
                    <a:pt x="1" y="26"/>
                    <a:pt x="1" y="28"/>
                  </a:cubicBezTo>
                  <a:cubicBezTo>
                    <a:pt x="2" y="32"/>
                    <a:pt x="4" y="36"/>
                    <a:pt x="7" y="39"/>
                  </a:cubicBezTo>
                  <a:cubicBezTo>
                    <a:pt x="8" y="40"/>
                    <a:pt x="10" y="41"/>
                    <a:pt x="12" y="42"/>
                  </a:cubicBezTo>
                  <a:cubicBezTo>
                    <a:pt x="15" y="44"/>
                    <a:pt x="19" y="45"/>
                    <a:pt x="23" y="45"/>
                  </a:cubicBezTo>
                  <a:cubicBezTo>
                    <a:pt x="23" y="45"/>
                    <a:pt x="24" y="45"/>
                    <a:pt x="24" y="45"/>
                  </a:cubicBezTo>
                  <a:cubicBezTo>
                    <a:pt x="27" y="45"/>
                    <a:pt x="29" y="45"/>
                    <a:pt x="32" y="43"/>
                  </a:cubicBezTo>
                  <a:cubicBezTo>
                    <a:pt x="35" y="42"/>
                    <a:pt x="37" y="41"/>
                    <a:pt x="39" y="39"/>
                  </a:cubicBezTo>
                  <a:cubicBezTo>
                    <a:pt x="41" y="36"/>
                    <a:pt x="43" y="34"/>
                    <a:pt x="44" y="31"/>
                  </a:cubicBezTo>
                  <a:cubicBezTo>
                    <a:pt x="45" y="28"/>
                    <a:pt x="46" y="26"/>
                    <a:pt x="46" y="22"/>
                  </a:cubicBezTo>
                  <a:cubicBezTo>
                    <a:pt x="45" y="20"/>
                    <a:pt x="45" y="18"/>
                    <a:pt x="45" y="16"/>
                  </a:cubicBezTo>
                  <a:cubicBezTo>
                    <a:pt x="44" y="13"/>
                    <a:pt x="42" y="9"/>
                    <a:pt x="39" y="6"/>
                  </a:cubicBezTo>
                  <a:cubicBezTo>
                    <a:pt x="38" y="5"/>
                    <a:pt x="36" y="4"/>
                    <a:pt x="35" y="3"/>
                  </a:cubicBezTo>
                  <a:cubicBezTo>
                    <a:pt x="31" y="1"/>
                    <a:pt x="27" y="0"/>
                    <a:pt x="23" y="0"/>
                  </a:cubicBezTo>
                  <a:cubicBezTo>
                    <a:pt x="23"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4" name="Google Shape;4634;p33"/>
            <p:cNvSpPr/>
            <p:nvPr/>
          </p:nvSpPr>
          <p:spPr>
            <a:xfrm>
              <a:off x="2819838" y="4216597"/>
              <a:ext cx="45708" cy="44507"/>
            </a:xfrm>
            <a:custGeom>
              <a:avLst/>
              <a:gdLst/>
              <a:ahLst/>
              <a:cxnLst/>
              <a:rect l="l" t="t" r="r" b="b"/>
              <a:pathLst>
                <a:path w="50" h="49" extrusionOk="0">
                  <a:moveTo>
                    <a:pt x="26" y="0"/>
                  </a:moveTo>
                  <a:cubicBezTo>
                    <a:pt x="24" y="0"/>
                    <a:pt x="23" y="0"/>
                    <a:pt x="22" y="0"/>
                  </a:cubicBezTo>
                  <a:cubicBezTo>
                    <a:pt x="19" y="0"/>
                    <a:pt x="17" y="1"/>
                    <a:pt x="15" y="2"/>
                  </a:cubicBezTo>
                  <a:cubicBezTo>
                    <a:pt x="12" y="3"/>
                    <a:pt x="10" y="5"/>
                    <a:pt x="8" y="7"/>
                  </a:cubicBezTo>
                  <a:cubicBezTo>
                    <a:pt x="7" y="7"/>
                    <a:pt x="7" y="7"/>
                    <a:pt x="7" y="7"/>
                  </a:cubicBezTo>
                  <a:cubicBezTo>
                    <a:pt x="5" y="10"/>
                    <a:pt x="3" y="12"/>
                    <a:pt x="2" y="15"/>
                  </a:cubicBezTo>
                  <a:cubicBezTo>
                    <a:pt x="1" y="18"/>
                    <a:pt x="0" y="21"/>
                    <a:pt x="0" y="25"/>
                  </a:cubicBezTo>
                  <a:cubicBezTo>
                    <a:pt x="1" y="27"/>
                    <a:pt x="1" y="29"/>
                    <a:pt x="1" y="31"/>
                  </a:cubicBezTo>
                  <a:cubicBezTo>
                    <a:pt x="2" y="35"/>
                    <a:pt x="4" y="39"/>
                    <a:pt x="7" y="42"/>
                  </a:cubicBezTo>
                  <a:cubicBezTo>
                    <a:pt x="8" y="42"/>
                    <a:pt x="8" y="42"/>
                    <a:pt x="8" y="42"/>
                  </a:cubicBezTo>
                  <a:cubicBezTo>
                    <a:pt x="9" y="43"/>
                    <a:pt x="11" y="45"/>
                    <a:pt x="13" y="46"/>
                  </a:cubicBezTo>
                  <a:cubicBezTo>
                    <a:pt x="14" y="47"/>
                    <a:pt x="16" y="48"/>
                    <a:pt x="18" y="48"/>
                  </a:cubicBezTo>
                  <a:cubicBezTo>
                    <a:pt x="20" y="49"/>
                    <a:pt x="22" y="49"/>
                    <a:pt x="24" y="49"/>
                  </a:cubicBezTo>
                  <a:cubicBezTo>
                    <a:pt x="26" y="49"/>
                    <a:pt x="27" y="49"/>
                    <a:pt x="28" y="49"/>
                  </a:cubicBezTo>
                  <a:cubicBezTo>
                    <a:pt x="30" y="49"/>
                    <a:pt x="33" y="48"/>
                    <a:pt x="34" y="47"/>
                  </a:cubicBezTo>
                  <a:cubicBezTo>
                    <a:pt x="37" y="47"/>
                    <a:pt x="38" y="45"/>
                    <a:pt x="40" y="44"/>
                  </a:cubicBezTo>
                  <a:cubicBezTo>
                    <a:pt x="42" y="43"/>
                    <a:pt x="43" y="41"/>
                    <a:pt x="44" y="40"/>
                  </a:cubicBezTo>
                  <a:cubicBezTo>
                    <a:pt x="46" y="38"/>
                    <a:pt x="47" y="36"/>
                    <a:pt x="47" y="34"/>
                  </a:cubicBezTo>
                  <a:cubicBezTo>
                    <a:pt x="49" y="31"/>
                    <a:pt x="50" y="28"/>
                    <a:pt x="50" y="25"/>
                  </a:cubicBezTo>
                  <a:cubicBezTo>
                    <a:pt x="49" y="22"/>
                    <a:pt x="49" y="20"/>
                    <a:pt x="49" y="18"/>
                  </a:cubicBezTo>
                  <a:cubicBezTo>
                    <a:pt x="48" y="16"/>
                    <a:pt x="47" y="14"/>
                    <a:pt x="46" y="12"/>
                  </a:cubicBezTo>
                  <a:cubicBezTo>
                    <a:pt x="45" y="11"/>
                    <a:pt x="44" y="9"/>
                    <a:pt x="42" y="7"/>
                  </a:cubicBezTo>
                  <a:cubicBezTo>
                    <a:pt x="37" y="3"/>
                    <a:pt x="37" y="3"/>
                    <a:pt x="37" y="3"/>
                  </a:cubicBezTo>
                  <a:cubicBezTo>
                    <a:pt x="35" y="3"/>
                    <a:pt x="33"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5" name="Google Shape;4635;p33"/>
            <p:cNvSpPr/>
            <p:nvPr/>
          </p:nvSpPr>
          <p:spPr>
            <a:xfrm>
              <a:off x="2922975" y="4344346"/>
              <a:ext cx="45656" cy="44507"/>
            </a:xfrm>
            <a:custGeom>
              <a:avLst/>
              <a:gdLst/>
              <a:ahLst/>
              <a:cxnLst/>
              <a:rect l="l" t="t" r="r" b="b"/>
              <a:pathLst>
                <a:path w="49" h="49" extrusionOk="0">
                  <a:moveTo>
                    <a:pt x="24" y="0"/>
                  </a:moveTo>
                  <a:cubicBezTo>
                    <a:pt x="21" y="0"/>
                    <a:pt x="18" y="1"/>
                    <a:pt x="15" y="3"/>
                  </a:cubicBezTo>
                  <a:cubicBezTo>
                    <a:pt x="12" y="3"/>
                    <a:pt x="10" y="5"/>
                    <a:pt x="7" y="8"/>
                  </a:cubicBezTo>
                  <a:cubicBezTo>
                    <a:pt x="5" y="10"/>
                    <a:pt x="3" y="12"/>
                    <a:pt x="2" y="15"/>
                  </a:cubicBezTo>
                  <a:cubicBezTo>
                    <a:pt x="1" y="18"/>
                    <a:pt x="0" y="21"/>
                    <a:pt x="0" y="25"/>
                  </a:cubicBezTo>
                  <a:cubicBezTo>
                    <a:pt x="1" y="27"/>
                    <a:pt x="1" y="29"/>
                    <a:pt x="1" y="31"/>
                  </a:cubicBezTo>
                  <a:cubicBezTo>
                    <a:pt x="2" y="35"/>
                    <a:pt x="4" y="39"/>
                    <a:pt x="7" y="42"/>
                  </a:cubicBezTo>
                  <a:cubicBezTo>
                    <a:pt x="9" y="43"/>
                    <a:pt x="11" y="45"/>
                    <a:pt x="12" y="46"/>
                  </a:cubicBezTo>
                  <a:cubicBezTo>
                    <a:pt x="16" y="48"/>
                    <a:pt x="20" y="49"/>
                    <a:pt x="25" y="49"/>
                  </a:cubicBezTo>
                  <a:cubicBezTo>
                    <a:pt x="25" y="49"/>
                    <a:pt x="25" y="49"/>
                    <a:pt x="25" y="49"/>
                  </a:cubicBezTo>
                  <a:cubicBezTo>
                    <a:pt x="29" y="49"/>
                    <a:pt x="31" y="49"/>
                    <a:pt x="34" y="47"/>
                  </a:cubicBezTo>
                  <a:cubicBezTo>
                    <a:pt x="37" y="46"/>
                    <a:pt x="40" y="44"/>
                    <a:pt x="42" y="42"/>
                  </a:cubicBezTo>
                  <a:cubicBezTo>
                    <a:pt x="44" y="40"/>
                    <a:pt x="46" y="37"/>
                    <a:pt x="47" y="34"/>
                  </a:cubicBezTo>
                  <a:cubicBezTo>
                    <a:pt x="49" y="31"/>
                    <a:pt x="49" y="28"/>
                    <a:pt x="49" y="25"/>
                  </a:cubicBezTo>
                  <a:cubicBezTo>
                    <a:pt x="49" y="23"/>
                    <a:pt x="48" y="20"/>
                    <a:pt x="48" y="18"/>
                  </a:cubicBezTo>
                  <a:cubicBezTo>
                    <a:pt x="47" y="14"/>
                    <a:pt x="45" y="11"/>
                    <a:pt x="42" y="8"/>
                  </a:cubicBezTo>
                  <a:cubicBezTo>
                    <a:pt x="40" y="6"/>
                    <a:pt x="39" y="5"/>
                    <a:pt x="37" y="4"/>
                  </a:cubicBezTo>
                  <a:cubicBezTo>
                    <a:pt x="33" y="2"/>
                    <a:pt x="29" y="0"/>
                    <a:pt x="25" y="0"/>
                  </a:cubicBezTo>
                  <a:cubicBezTo>
                    <a:pt x="24"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6" name="Google Shape;4636;p33"/>
            <p:cNvSpPr/>
            <p:nvPr/>
          </p:nvSpPr>
          <p:spPr>
            <a:xfrm>
              <a:off x="3651963" y="4233006"/>
              <a:ext cx="63359" cy="47985"/>
            </a:xfrm>
            <a:custGeom>
              <a:avLst/>
              <a:gdLst/>
              <a:ahLst/>
              <a:cxnLst/>
              <a:rect l="l" t="t" r="r" b="b"/>
              <a:pathLst>
                <a:path w="68" h="53" extrusionOk="0">
                  <a:moveTo>
                    <a:pt x="34" y="0"/>
                  </a:moveTo>
                  <a:cubicBezTo>
                    <a:pt x="0" y="0"/>
                    <a:pt x="0" y="53"/>
                    <a:pt x="34" y="53"/>
                  </a:cubicBezTo>
                  <a:cubicBezTo>
                    <a:pt x="68" y="53"/>
                    <a:pt x="68"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7" name="Google Shape;4637;p33"/>
            <p:cNvSpPr/>
            <p:nvPr/>
          </p:nvSpPr>
          <p:spPr>
            <a:xfrm>
              <a:off x="3548827" y="4241210"/>
              <a:ext cx="34041" cy="32804"/>
            </a:xfrm>
            <a:custGeom>
              <a:avLst/>
              <a:gdLst/>
              <a:ahLst/>
              <a:cxnLst/>
              <a:rect l="l" t="t" r="r" b="b"/>
              <a:pathLst>
                <a:path w="37" h="36" extrusionOk="0">
                  <a:moveTo>
                    <a:pt x="18" y="0"/>
                  </a:moveTo>
                  <a:cubicBezTo>
                    <a:pt x="15" y="0"/>
                    <a:pt x="13" y="0"/>
                    <a:pt x="11" y="1"/>
                  </a:cubicBezTo>
                  <a:cubicBezTo>
                    <a:pt x="9" y="2"/>
                    <a:pt x="7" y="3"/>
                    <a:pt x="6" y="5"/>
                  </a:cubicBezTo>
                  <a:cubicBezTo>
                    <a:pt x="4" y="7"/>
                    <a:pt x="3" y="9"/>
                    <a:pt x="2" y="11"/>
                  </a:cubicBezTo>
                  <a:cubicBezTo>
                    <a:pt x="1" y="13"/>
                    <a:pt x="0" y="15"/>
                    <a:pt x="0" y="18"/>
                  </a:cubicBezTo>
                  <a:cubicBezTo>
                    <a:pt x="0" y="19"/>
                    <a:pt x="1" y="21"/>
                    <a:pt x="1" y="23"/>
                  </a:cubicBezTo>
                  <a:cubicBezTo>
                    <a:pt x="2" y="26"/>
                    <a:pt x="3" y="28"/>
                    <a:pt x="6" y="30"/>
                  </a:cubicBezTo>
                  <a:cubicBezTo>
                    <a:pt x="7" y="31"/>
                    <a:pt x="8" y="32"/>
                    <a:pt x="9" y="33"/>
                  </a:cubicBezTo>
                  <a:cubicBezTo>
                    <a:pt x="12" y="35"/>
                    <a:pt x="15" y="36"/>
                    <a:pt x="18" y="36"/>
                  </a:cubicBezTo>
                  <a:cubicBezTo>
                    <a:pt x="18" y="36"/>
                    <a:pt x="18" y="36"/>
                    <a:pt x="18" y="36"/>
                  </a:cubicBezTo>
                  <a:cubicBezTo>
                    <a:pt x="20" y="36"/>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6"/>
                    <a:pt x="31" y="4"/>
                    <a:pt x="29" y="4"/>
                  </a:cubicBezTo>
                  <a:cubicBezTo>
                    <a:pt x="28" y="3"/>
                    <a:pt x="27" y="2"/>
                    <a:pt x="25" y="1"/>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8" name="Google Shape;4638;p33"/>
            <p:cNvSpPr/>
            <p:nvPr/>
          </p:nvSpPr>
          <p:spPr>
            <a:xfrm>
              <a:off x="2853826" y="4624456"/>
              <a:ext cx="34041" cy="35184"/>
            </a:xfrm>
            <a:custGeom>
              <a:avLst/>
              <a:gdLst/>
              <a:ahLst/>
              <a:cxnLst/>
              <a:rect l="l" t="t" r="r" b="b"/>
              <a:pathLst>
                <a:path w="37" h="38" extrusionOk="0">
                  <a:moveTo>
                    <a:pt x="21" y="0"/>
                  </a:moveTo>
                  <a:cubicBezTo>
                    <a:pt x="19" y="0"/>
                    <a:pt x="18" y="0"/>
                    <a:pt x="16" y="0"/>
                  </a:cubicBezTo>
                  <a:cubicBezTo>
                    <a:pt x="13" y="1"/>
                    <a:pt x="9" y="3"/>
                    <a:pt x="7" y="6"/>
                  </a:cubicBezTo>
                  <a:cubicBezTo>
                    <a:pt x="6" y="7"/>
                    <a:pt x="5" y="9"/>
                    <a:pt x="4" y="10"/>
                  </a:cubicBezTo>
                  <a:cubicBezTo>
                    <a:pt x="3" y="11"/>
                    <a:pt x="2" y="13"/>
                    <a:pt x="2" y="15"/>
                  </a:cubicBezTo>
                  <a:cubicBezTo>
                    <a:pt x="2" y="16"/>
                    <a:pt x="2" y="16"/>
                    <a:pt x="2" y="16"/>
                  </a:cubicBezTo>
                  <a:cubicBezTo>
                    <a:pt x="0" y="22"/>
                    <a:pt x="1" y="29"/>
                    <a:pt x="6" y="33"/>
                  </a:cubicBezTo>
                  <a:cubicBezTo>
                    <a:pt x="10" y="36"/>
                    <a:pt x="14" y="38"/>
                    <a:pt x="19" y="38"/>
                  </a:cubicBezTo>
                  <a:cubicBezTo>
                    <a:pt x="24" y="38"/>
                    <a:pt x="29" y="36"/>
                    <a:pt x="32" y="33"/>
                  </a:cubicBezTo>
                  <a:cubicBezTo>
                    <a:pt x="34" y="31"/>
                    <a:pt x="36" y="28"/>
                    <a:pt x="36" y="25"/>
                  </a:cubicBezTo>
                  <a:cubicBezTo>
                    <a:pt x="37" y="23"/>
                    <a:pt x="37" y="21"/>
                    <a:pt x="37" y="19"/>
                  </a:cubicBezTo>
                  <a:cubicBezTo>
                    <a:pt x="37" y="16"/>
                    <a:pt x="37" y="14"/>
                    <a:pt x="37" y="12"/>
                  </a:cubicBezTo>
                  <a:cubicBezTo>
                    <a:pt x="36" y="9"/>
                    <a:pt x="34" y="6"/>
                    <a:pt x="32" y="4"/>
                  </a:cubicBezTo>
                  <a:cubicBezTo>
                    <a:pt x="30" y="2"/>
                    <a:pt x="28" y="1"/>
                    <a:pt x="25" y="0"/>
                  </a:cubicBezTo>
                  <a:cubicBezTo>
                    <a:pt x="24" y="0"/>
                    <a:pt x="22"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9" name="Google Shape;4639;p33"/>
            <p:cNvSpPr/>
            <p:nvPr/>
          </p:nvSpPr>
          <p:spPr>
            <a:xfrm>
              <a:off x="2716702" y="4461547"/>
              <a:ext cx="26936" cy="28128"/>
            </a:xfrm>
            <a:custGeom>
              <a:avLst/>
              <a:gdLst/>
              <a:ahLst/>
              <a:cxnLst/>
              <a:rect l="l" t="t" r="r" b="b"/>
              <a:pathLst>
                <a:path w="29" h="30" extrusionOk="0">
                  <a:moveTo>
                    <a:pt x="15" y="0"/>
                  </a:moveTo>
                  <a:cubicBezTo>
                    <a:pt x="15" y="0"/>
                    <a:pt x="15" y="0"/>
                    <a:pt x="15" y="0"/>
                  </a:cubicBezTo>
                  <a:cubicBezTo>
                    <a:pt x="13" y="1"/>
                    <a:pt x="12" y="1"/>
                    <a:pt x="11" y="1"/>
                  </a:cubicBezTo>
                  <a:cubicBezTo>
                    <a:pt x="9" y="1"/>
                    <a:pt x="7" y="2"/>
                    <a:pt x="6" y="3"/>
                  </a:cubicBezTo>
                  <a:cubicBezTo>
                    <a:pt x="4" y="4"/>
                    <a:pt x="3" y="6"/>
                    <a:pt x="2" y="8"/>
                  </a:cubicBezTo>
                  <a:cubicBezTo>
                    <a:pt x="2" y="9"/>
                    <a:pt x="1" y="10"/>
                    <a:pt x="1" y="11"/>
                  </a:cubicBezTo>
                  <a:cubicBezTo>
                    <a:pt x="0" y="13"/>
                    <a:pt x="0" y="15"/>
                    <a:pt x="0" y="17"/>
                  </a:cubicBezTo>
                  <a:cubicBezTo>
                    <a:pt x="1" y="19"/>
                    <a:pt x="1" y="21"/>
                    <a:pt x="2" y="22"/>
                  </a:cubicBezTo>
                  <a:cubicBezTo>
                    <a:pt x="3" y="23"/>
                    <a:pt x="4" y="24"/>
                    <a:pt x="4" y="25"/>
                  </a:cubicBezTo>
                  <a:cubicBezTo>
                    <a:pt x="5" y="25"/>
                    <a:pt x="5" y="25"/>
                    <a:pt x="5" y="25"/>
                  </a:cubicBezTo>
                  <a:cubicBezTo>
                    <a:pt x="5" y="26"/>
                    <a:pt x="5" y="26"/>
                    <a:pt x="6" y="27"/>
                  </a:cubicBezTo>
                  <a:cubicBezTo>
                    <a:pt x="7" y="28"/>
                    <a:pt x="8" y="29"/>
                    <a:pt x="10" y="29"/>
                  </a:cubicBezTo>
                  <a:cubicBezTo>
                    <a:pt x="11" y="30"/>
                    <a:pt x="13" y="30"/>
                    <a:pt x="14" y="30"/>
                  </a:cubicBezTo>
                  <a:cubicBezTo>
                    <a:pt x="14" y="30"/>
                    <a:pt x="15" y="30"/>
                    <a:pt x="15" y="30"/>
                  </a:cubicBezTo>
                  <a:cubicBezTo>
                    <a:pt x="18" y="30"/>
                    <a:pt x="18" y="30"/>
                    <a:pt x="18" y="30"/>
                  </a:cubicBezTo>
                  <a:cubicBezTo>
                    <a:pt x="20" y="29"/>
                    <a:pt x="22" y="28"/>
                    <a:pt x="24" y="27"/>
                  </a:cubicBezTo>
                  <a:cubicBezTo>
                    <a:pt x="24" y="26"/>
                    <a:pt x="25" y="26"/>
                    <a:pt x="25" y="25"/>
                  </a:cubicBezTo>
                  <a:cubicBezTo>
                    <a:pt x="25" y="25"/>
                    <a:pt x="25" y="25"/>
                    <a:pt x="25" y="25"/>
                  </a:cubicBezTo>
                  <a:cubicBezTo>
                    <a:pt x="26" y="25"/>
                    <a:pt x="27" y="23"/>
                    <a:pt x="27" y="22"/>
                  </a:cubicBezTo>
                  <a:cubicBezTo>
                    <a:pt x="28" y="21"/>
                    <a:pt x="28" y="20"/>
                    <a:pt x="29" y="19"/>
                  </a:cubicBezTo>
                  <a:cubicBezTo>
                    <a:pt x="29" y="17"/>
                    <a:pt x="29" y="15"/>
                    <a:pt x="29" y="13"/>
                  </a:cubicBezTo>
                  <a:cubicBezTo>
                    <a:pt x="29" y="11"/>
                    <a:pt x="28" y="9"/>
                    <a:pt x="27" y="8"/>
                  </a:cubicBezTo>
                  <a:cubicBezTo>
                    <a:pt x="27" y="7"/>
                    <a:pt x="26" y="6"/>
                    <a:pt x="25" y="5"/>
                  </a:cubicBezTo>
                  <a:cubicBezTo>
                    <a:pt x="24" y="3"/>
                    <a:pt x="22" y="2"/>
                    <a:pt x="20" y="2"/>
                  </a:cubicBezTo>
                  <a:cubicBezTo>
                    <a:pt x="19" y="1"/>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0" name="Google Shape;4640;p33"/>
            <p:cNvSpPr/>
            <p:nvPr/>
          </p:nvSpPr>
          <p:spPr>
            <a:xfrm>
              <a:off x="2674509" y="4434591"/>
              <a:ext cx="30458" cy="22268"/>
            </a:xfrm>
            <a:custGeom>
              <a:avLst/>
              <a:gdLst/>
              <a:ahLst/>
              <a:cxnLst/>
              <a:rect l="l" t="t" r="r" b="b"/>
              <a:pathLst>
                <a:path w="33" h="25" extrusionOk="0">
                  <a:moveTo>
                    <a:pt x="17" y="0"/>
                  </a:moveTo>
                  <a:cubicBezTo>
                    <a:pt x="0"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1" name="Google Shape;4641;p33"/>
            <p:cNvSpPr/>
            <p:nvPr/>
          </p:nvSpPr>
          <p:spPr>
            <a:xfrm>
              <a:off x="4513389" y="4318562"/>
              <a:ext cx="52682" cy="51521"/>
            </a:xfrm>
            <a:custGeom>
              <a:avLst/>
              <a:gdLst/>
              <a:ahLst/>
              <a:cxnLst/>
              <a:rect l="l" t="t" r="r" b="b"/>
              <a:pathLst>
                <a:path w="58" h="56" extrusionOk="0">
                  <a:moveTo>
                    <a:pt x="28" y="0"/>
                  </a:moveTo>
                  <a:cubicBezTo>
                    <a:pt x="27" y="0"/>
                    <a:pt x="25" y="0"/>
                    <a:pt x="24" y="1"/>
                  </a:cubicBezTo>
                  <a:cubicBezTo>
                    <a:pt x="20" y="1"/>
                    <a:pt x="17" y="2"/>
                    <a:pt x="14" y="4"/>
                  </a:cubicBezTo>
                  <a:cubicBezTo>
                    <a:pt x="12" y="5"/>
                    <a:pt x="10" y="7"/>
                    <a:pt x="8" y="8"/>
                  </a:cubicBezTo>
                  <a:cubicBezTo>
                    <a:pt x="5" y="11"/>
                    <a:pt x="3" y="14"/>
                    <a:pt x="2" y="17"/>
                  </a:cubicBezTo>
                  <a:cubicBezTo>
                    <a:pt x="1" y="19"/>
                    <a:pt x="0" y="22"/>
                    <a:pt x="0" y="24"/>
                  </a:cubicBezTo>
                  <a:cubicBezTo>
                    <a:pt x="0" y="28"/>
                    <a:pt x="0" y="31"/>
                    <a:pt x="1" y="35"/>
                  </a:cubicBezTo>
                  <a:cubicBezTo>
                    <a:pt x="2" y="37"/>
                    <a:pt x="3" y="39"/>
                    <a:pt x="4" y="42"/>
                  </a:cubicBezTo>
                  <a:cubicBezTo>
                    <a:pt x="6" y="46"/>
                    <a:pt x="9" y="49"/>
                    <a:pt x="14" y="51"/>
                  </a:cubicBezTo>
                  <a:cubicBezTo>
                    <a:pt x="14" y="52"/>
                    <a:pt x="15" y="52"/>
                    <a:pt x="16" y="52"/>
                  </a:cubicBezTo>
                  <a:cubicBezTo>
                    <a:pt x="20" y="55"/>
                    <a:pt x="25" y="56"/>
                    <a:pt x="30" y="56"/>
                  </a:cubicBezTo>
                  <a:cubicBezTo>
                    <a:pt x="32" y="56"/>
                    <a:pt x="35" y="56"/>
                    <a:pt x="37" y="55"/>
                  </a:cubicBezTo>
                  <a:cubicBezTo>
                    <a:pt x="42" y="54"/>
                    <a:pt x="46" y="52"/>
                    <a:pt x="49" y="48"/>
                  </a:cubicBezTo>
                  <a:cubicBezTo>
                    <a:pt x="52" y="46"/>
                    <a:pt x="54" y="43"/>
                    <a:pt x="55" y="39"/>
                  </a:cubicBezTo>
                  <a:cubicBezTo>
                    <a:pt x="57" y="36"/>
                    <a:pt x="58" y="32"/>
                    <a:pt x="57" y="29"/>
                  </a:cubicBezTo>
                  <a:cubicBezTo>
                    <a:pt x="58" y="25"/>
                    <a:pt x="57" y="21"/>
                    <a:pt x="55" y="18"/>
                  </a:cubicBezTo>
                  <a:cubicBezTo>
                    <a:pt x="54" y="15"/>
                    <a:pt x="52" y="12"/>
                    <a:pt x="49" y="9"/>
                  </a:cubicBezTo>
                  <a:cubicBezTo>
                    <a:pt x="46" y="6"/>
                    <a:pt x="42" y="3"/>
                    <a:pt x="37" y="2"/>
                  </a:cubicBezTo>
                  <a:cubicBezTo>
                    <a:pt x="36" y="2"/>
                    <a:pt x="36" y="2"/>
                    <a:pt x="35" y="1"/>
                  </a:cubicBezTo>
                  <a:cubicBezTo>
                    <a:pt x="33" y="1"/>
                    <a:pt x="30"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2" name="Google Shape;4642;p33"/>
            <p:cNvSpPr/>
            <p:nvPr/>
          </p:nvSpPr>
          <p:spPr>
            <a:xfrm>
              <a:off x="4407908" y="4276370"/>
              <a:ext cx="23464" cy="23464"/>
            </a:xfrm>
            <a:custGeom>
              <a:avLst/>
              <a:gdLst/>
              <a:ahLst/>
              <a:cxnLst/>
              <a:rect l="l" t="t" r="r" b="b"/>
              <a:pathLst>
                <a:path w="26" h="26" extrusionOk="0">
                  <a:moveTo>
                    <a:pt x="12" y="0"/>
                  </a:moveTo>
                  <a:cubicBezTo>
                    <a:pt x="11" y="0"/>
                    <a:pt x="9" y="1"/>
                    <a:pt x="8" y="2"/>
                  </a:cubicBezTo>
                  <a:cubicBezTo>
                    <a:pt x="6" y="2"/>
                    <a:pt x="5" y="3"/>
                    <a:pt x="3" y="4"/>
                  </a:cubicBezTo>
                  <a:cubicBezTo>
                    <a:pt x="2" y="5"/>
                    <a:pt x="1" y="7"/>
                    <a:pt x="1" y="8"/>
                  </a:cubicBezTo>
                  <a:cubicBezTo>
                    <a:pt x="0" y="10"/>
                    <a:pt x="0" y="12"/>
                    <a:pt x="0" y="13"/>
                  </a:cubicBezTo>
                  <a:cubicBezTo>
                    <a:pt x="0" y="14"/>
                    <a:pt x="0" y="16"/>
                    <a:pt x="0" y="17"/>
                  </a:cubicBezTo>
                  <a:cubicBezTo>
                    <a:pt x="1" y="19"/>
                    <a:pt x="2" y="21"/>
                    <a:pt x="3" y="23"/>
                  </a:cubicBezTo>
                  <a:cubicBezTo>
                    <a:pt x="4" y="23"/>
                    <a:pt x="5" y="24"/>
                    <a:pt x="6" y="25"/>
                  </a:cubicBezTo>
                  <a:cubicBezTo>
                    <a:pt x="8" y="26"/>
                    <a:pt x="10" y="26"/>
                    <a:pt x="13" y="26"/>
                  </a:cubicBezTo>
                  <a:cubicBezTo>
                    <a:pt x="13" y="26"/>
                    <a:pt x="13" y="26"/>
                    <a:pt x="13" y="26"/>
                  </a:cubicBezTo>
                  <a:cubicBezTo>
                    <a:pt x="15" y="26"/>
                    <a:pt x="16" y="26"/>
                    <a:pt x="18" y="25"/>
                  </a:cubicBezTo>
                  <a:cubicBezTo>
                    <a:pt x="19" y="25"/>
                    <a:pt x="21" y="24"/>
                    <a:pt x="22" y="23"/>
                  </a:cubicBezTo>
                  <a:cubicBezTo>
                    <a:pt x="23" y="21"/>
                    <a:pt x="24" y="20"/>
                    <a:pt x="24" y="18"/>
                  </a:cubicBezTo>
                  <a:cubicBezTo>
                    <a:pt x="25" y="17"/>
                    <a:pt x="26" y="15"/>
                    <a:pt x="26" y="13"/>
                  </a:cubicBezTo>
                  <a:cubicBezTo>
                    <a:pt x="25" y="12"/>
                    <a:pt x="25" y="11"/>
                    <a:pt x="25" y="10"/>
                  </a:cubicBezTo>
                  <a:cubicBezTo>
                    <a:pt x="25" y="8"/>
                    <a:pt x="23" y="6"/>
                    <a:pt x="22" y="4"/>
                  </a:cubicBezTo>
                  <a:cubicBezTo>
                    <a:pt x="21" y="4"/>
                    <a:pt x="20" y="3"/>
                    <a:pt x="19" y="2"/>
                  </a:cubicBezTo>
                  <a:cubicBezTo>
                    <a:pt x="17" y="1"/>
                    <a:pt x="15" y="0"/>
                    <a:pt x="13" y="0"/>
                  </a:cubicBezTo>
                  <a:cubicBezTo>
                    <a:pt x="13" y="0"/>
                    <a:pt x="12" y="0"/>
                    <a:pt x="1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3" name="Google Shape;4643;p33"/>
            <p:cNvSpPr/>
            <p:nvPr/>
          </p:nvSpPr>
          <p:spPr>
            <a:xfrm>
              <a:off x="4516905" y="4645552"/>
              <a:ext cx="47985" cy="38641"/>
            </a:xfrm>
            <a:custGeom>
              <a:avLst/>
              <a:gdLst/>
              <a:ahLst/>
              <a:cxnLst/>
              <a:rect l="l" t="t" r="r" b="b"/>
              <a:pathLst>
                <a:path w="53" h="42" extrusionOk="0">
                  <a:moveTo>
                    <a:pt x="26" y="0"/>
                  </a:moveTo>
                  <a:cubicBezTo>
                    <a:pt x="0" y="0"/>
                    <a:pt x="0" y="42"/>
                    <a:pt x="26" y="42"/>
                  </a:cubicBezTo>
                  <a:cubicBezTo>
                    <a:pt x="53" y="42"/>
                    <a:pt x="53"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4" name="Google Shape;4644;p33"/>
            <p:cNvSpPr/>
            <p:nvPr/>
          </p:nvSpPr>
          <p:spPr>
            <a:xfrm>
              <a:off x="4471196" y="4538899"/>
              <a:ext cx="36332" cy="38641"/>
            </a:xfrm>
            <a:custGeom>
              <a:avLst/>
              <a:gdLst/>
              <a:ahLst/>
              <a:cxnLst/>
              <a:rect l="l" t="t" r="r" b="b"/>
              <a:pathLst>
                <a:path w="40" h="42" extrusionOk="0">
                  <a:moveTo>
                    <a:pt x="21" y="0"/>
                  </a:moveTo>
                  <a:cubicBezTo>
                    <a:pt x="21" y="0"/>
                    <a:pt x="20" y="0"/>
                    <a:pt x="20" y="0"/>
                  </a:cubicBezTo>
                  <a:cubicBezTo>
                    <a:pt x="18" y="0"/>
                    <a:pt x="17" y="1"/>
                    <a:pt x="15" y="1"/>
                  </a:cubicBezTo>
                  <a:cubicBezTo>
                    <a:pt x="13" y="1"/>
                    <a:pt x="12" y="2"/>
                    <a:pt x="10" y="3"/>
                  </a:cubicBezTo>
                  <a:cubicBezTo>
                    <a:pt x="8" y="4"/>
                    <a:pt x="6" y="6"/>
                    <a:pt x="5" y="8"/>
                  </a:cubicBezTo>
                  <a:cubicBezTo>
                    <a:pt x="3" y="10"/>
                    <a:pt x="2" y="12"/>
                    <a:pt x="1" y="15"/>
                  </a:cubicBezTo>
                  <a:cubicBezTo>
                    <a:pt x="1" y="17"/>
                    <a:pt x="0" y="20"/>
                    <a:pt x="0" y="22"/>
                  </a:cubicBezTo>
                  <a:cubicBezTo>
                    <a:pt x="0" y="25"/>
                    <a:pt x="1" y="28"/>
                    <a:pt x="2" y="30"/>
                  </a:cubicBezTo>
                  <a:cubicBezTo>
                    <a:pt x="3" y="32"/>
                    <a:pt x="4" y="34"/>
                    <a:pt x="6" y="36"/>
                  </a:cubicBezTo>
                  <a:cubicBezTo>
                    <a:pt x="8" y="38"/>
                    <a:pt x="10" y="40"/>
                    <a:pt x="13" y="40"/>
                  </a:cubicBezTo>
                  <a:cubicBezTo>
                    <a:pt x="15" y="42"/>
                    <a:pt x="17" y="42"/>
                    <a:pt x="20" y="42"/>
                  </a:cubicBezTo>
                  <a:cubicBezTo>
                    <a:pt x="20" y="42"/>
                    <a:pt x="20" y="42"/>
                    <a:pt x="20" y="42"/>
                  </a:cubicBezTo>
                  <a:cubicBezTo>
                    <a:pt x="25" y="42"/>
                    <a:pt x="31" y="40"/>
                    <a:pt x="34" y="36"/>
                  </a:cubicBezTo>
                  <a:cubicBezTo>
                    <a:pt x="35" y="35"/>
                    <a:pt x="36" y="34"/>
                    <a:pt x="37" y="32"/>
                  </a:cubicBezTo>
                  <a:cubicBezTo>
                    <a:pt x="39" y="29"/>
                    <a:pt x="40" y="26"/>
                    <a:pt x="40" y="22"/>
                  </a:cubicBezTo>
                  <a:cubicBezTo>
                    <a:pt x="40" y="20"/>
                    <a:pt x="40" y="17"/>
                    <a:pt x="39" y="15"/>
                  </a:cubicBezTo>
                  <a:cubicBezTo>
                    <a:pt x="39" y="13"/>
                    <a:pt x="38" y="12"/>
                    <a:pt x="37" y="10"/>
                  </a:cubicBezTo>
                  <a:cubicBezTo>
                    <a:pt x="36" y="8"/>
                    <a:pt x="35" y="6"/>
                    <a:pt x="32" y="4"/>
                  </a:cubicBezTo>
                  <a:cubicBezTo>
                    <a:pt x="31" y="3"/>
                    <a:pt x="30" y="2"/>
                    <a:pt x="28" y="2"/>
                  </a:cubicBezTo>
                  <a:cubicBezTo>
                    <a:pt x="26" y="1"/>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5" name="Google Shape;4645;p33"/>
            <p:cNvSpPr/>
            <p:nvPr/>
          </p:nvSpPr>
          <p:spPr>
            <a:xfrm>
              <a:off x="3370682" y="4595156"/>
              <a:ext cx="37504" cy="38641"/>
            </a:xfrm>
            <a:custGeom>
              <a:avLst/>
              <a:gdLst/>
              <a:ahLst/>
              <a:cxnLst/>
              <a:rect l="l" t="t" r="r" b="b"/>
              <a:pathLst>
                <a:path w="40" h="42" extrusionOk="0">
                  <a:moveTo>
                    <a:pt x="21" y="0"/>
                  </a:moveTo>
                  <a:cubicBezTo>
                    <a:pt x="21" y="0"/>
                    <a:pt x="20" y="0"/>
                    <a:pt x="20" y="0"/>
                  </a:cubicBezTo>
                  <a:cubicBezTo>
                    <a:pt x="18" y="0"/>
                    <a:pt x="17" y="0"/>
                    <a:pt x="15" y="0"/>
                  </a:cubicBezTo>
                  <a:cubicBezTo>
                    <a:pt x="13" y="1"/>
                    <a:pt x="12" y="2"/>
                    <a:pt x="10" y="2"/>
                  </a:cubicBezTo>
                  <a:cubicBezTo>
                    <a:pt x="8" y="4"/>
                    <a:pt x="6" y="5"/>
                    <a:pt x="4" y="7"/>
                  </a:cubicBezTo>
                  <a:cubicBezTo>
                    <a:pt x="3" y="9"/>
                    <a:pt x="2" y="12"/>
                    <a:pt x="1" y="14"/>
                  </a:cubicBezTo>
                  <a:cubicBezTo>
                    <a:pt x="0" y="17"/>
                    <a:pt x="0" y="19"/>
                    <a:pt x="0"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5" y="41"/>
                    <a:pt x="31" y="40"/>
                    <a:pt x="34" y="36"/>
                  </a:cubicBezTo>
                  <a:cubicBezTo>
                    <a:pt x="35" y="34"/>
                    <a:pt x="36" y="33"/>
                    <a:pt x="37" y="32"/>
                  </a:cubicBezTo>
                  <a:cubicBezTo>
                    <a:pt x="39" y="29"/>
                    <a:pt x="40" y="25"/>
                    <a:pt x="40" y="22"/>
                  </a:cubicBezTo>
                  <a:cubicBezTo>
                    <a:pt x="40" y="19"/>
                    <a:pt x="40" y="17"/>
                    <a:pt x="39" y="14"/>
                  </a:cubicBezTo>
                  <a:cubicBezTo>
                    <a:pt x="39" y="13"/>
                    <a:pt x="38" y="11"/>
                    <a:pt x="37" y="9"/>
                  </a:cubicBezTo>
                  <a:cubicBezTo>
                    <a:pt x="36" y="7"/>
                    <a:pt x="34" y="5"/>
                    <a:pt x="32" y="4"/>
                  </a:cubicBezTo>
                  <a:cubicBezTo>
                    <a:pt x="31" y="3"/>
                    <a:pt x="30" y="2"/>
                    <a:pt x="28" y="1"/>
                  </a:cubicBezTo>
                  <a:cubicBezTo>
                    <a:pt x="26"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6" name="Google Shape;4646;p33"/>
            <p:cNvSpPr/>
            <p:nvPr/>
          </p:nvSpPr>
          <p:spPr>
            <a:xfrm>
              <a:off x="4089122" y="4299810"/>
              <a:ext cx="41006" cy="36338"/>
            </a:xfrm>
            <a:custGeom>
              <a:avLst/>
              <a:gdLst/>
              <a:ahLst/>
              <a:cxnLst/>
              <a:rect l="l" t="t" r="r" b="b"/>
              <a:pathLst>
                <a:path w="45" h="39" extrusionOk="0">
                  <a:moveTo>
                    <a:pt x="23" y="0"/>
                  </a:moveTo>
                  <a:cubicBezTo>
                    <a:pt x="20" y="0"/>
                    <a:pt x="17" y="1"/>
                    <a:pt x="15" y="1"/>
                  </a:cubicBezTo>
                  <a:cubicBezTo>
                    <a:pt x="13" y="2"/>
                    <a:pt x="12" y="3"/>
                    <a:pt x="10" y="3"/>
                  </a:cubicBezTo>
                  <a:cubicBezTo>
                    <a:pt x="8" y="4"/>
                    <a:pt x="6" y="6"/>
                    <a:pt x="5" y="8"/>
                  </a:cubicBezTo>
                  <a:cubicBezTo>
                    <a:pt x="2" y="11"/>
                    <a:pt x="0" y="16"/>
                    <a:pt x="1" y="20"/>
                  </a:cubicBezTo>
                  <a:cubicBezTo>
                    <a:pt x="1" y="23"/>
                    <a:pt x="2" y="26"/>
                    <a:pt x="3" y="29"/>
                  </a:cubicBezTo>
                  <a:cubicBezTo>
                    <a:pt x="5" y="33"/>
                    <a:pt x="10" y="37"/>
                    <a:pt x="15" y="38"/>
                  </a:cubicBezTo>
                  <a:cubicBezTo>
                    <a:pt x="17" y="39"/>
                    <a:pt x="20" y="39"/>
                    <a:pt x="22" y="39"/>
                  </a:cubicBezTo>
                  <a:cubicBezTo>
                    <a:pt x="25" y="39"/>
                    <a:pt x="28" y="39"/>
                    <a:pt x="31" y="38"/>
                  </a:cubicBezTo>
                  <a:cubicBezTo>
                    <a:pt x="35" y="36"/>
                    <a:pt x="38" y="34"/>
                    <a:pt x="41" y="31"/>
                  </a:cubicBezTo>
                  <a:cubicBezTo>
                    <a:pt x="44" y="28"/>
                    <a:pt x="45" y="24"/>
                    <a:pt x="45" y="20"/>
                  </a:cubicBezTo>
                  <a:cubicBezTo>
                    <a:pt x="45" y="11"/>
                    <a:pt x="39" y="5"/>
                    <a:pt x="31" y="2"/>
                  </a:cubicBezTo>
                  <a:cubicBezTo>
                    <a:pt x="29" y="1"/>
                    <a:pt x="27" y="1"/>
                    <a:pt x="25" y="1"/>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7" name="Google Shape;4647;p33"/>
            <p:cNvSpPr/>
            <p:nvPr/>
          </p:nvSpPr>
          <p:spPr>
            <a:xfrm>
              <a:off x="3780884" y="4690088"/>
              <a:ext cx="42192" cy="35195"/>
            </a:xfrm>
            <a:custGeom>
              <a:avLst/>
              <a:gdLst/>
              <a:ahLst/>
              <a:cxnLst/>
              <a:rect l="l" t="t" r="r" b="b"/>
              <a:pathLst>
                <a:path w="45" h="39" extrusionOk="0">
                  <a:moveTo>
                    <a:pt x="23" y="0"/>
                  </a:moveTo>
                  <a:cubicBezTo>
                    <a:pt x="20" y="0"/>
                    <a:pt x="17" y="0"/>
                    <a:pt x="15" y="1"/>
                  </a:cubicBezTo>
                  <a:cubicBezTo>
                    <a:pt x="13" y="1"/>
                    <a:pt x="12" y="2"/>
                    <a:pt x="10" y="3"/>
                  </a:cubicBezTo>
                  <a:cubicBezTo>
                    <a:pt x="8" y="4"/>
                    <a:pt x="6" y="5"/>
                    <a:pt x="5" y="7"/>
                  </a:cubicBezTo>
                  <a:cubicBezTo>
                    <a:pt x="2" y="11"/>
                    <a:pt x="0" y="15"/>
                    <a:pt x="1" y="19"/>
                  </a:cubicBezTo>
                  <a:cubicBezTo>
                    <a:pt x="1" y="22"/>
                    <a:pt x="2" y="26"/>
                    <a:pt x="3" y="29"/>
                  </a:cubicBezTo>
                  <a:cubicBezTo>
                    <a:pt x="5" y="32"/>
                    <a:pt x="10" y="37"/>
                    <a:pt x="15" y="37"/>
                  </a:cubicBezTo>
                  <a:cubicBezTo>
                    <a:pt x="17" y="38"/>
                    <a:pt x="20" y="39"/>
                    <a:pt x="22" y="39"/>
                  </a:cubicBezTo>
                  <a:cubicBezTo>
                    <a:pt x="25" y="39"/>
                    <a:pt x="28" y="38"/>
                    <a:pt x="31" y="37"/>
                  </a:cubicBezTo>
                  <a:cubicBezTo>
                    <a:pt x="35" y="36"/>
                    <a:pt x="38" y="34"/>
                    <a:pt x="41" y="30"/>
                  </a:cubicBezTo>
                  <a:cubicBezTo>
                    <a:pt x="44" y="27"/>
                    <a:pt x="45" y="23"/>
                    <a:pt x="45" y="19"/>
                  </a:cubicBezTo>
                  <a:cubicBezTo>
                    <a:pt x="45" y="10"/>
                    <a:pt x="39" y="4"/>
                    <a:pt x="31" y="1"/>
                  </a:cubicBezTo>
                  <a:cubicBezTo>
                    <a:pt x="29" y="0"/>
                    <a:pt x="27" y="0"/>
                    <a:pt x="25" y="0"/>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8" name="Google Shape;4648;p33"/>
            <p:cNvSpPr/>
            <p:nvPr/>
          </p:nvSpPr>
          <p:spPr>
            <a:xfrm>
              <a:off x="4175851" y="4315046"/>
              <a:ext cx="2693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9" name="Google Shape;4649;p33"/>
            <p:cNvSpPr/>
            <p:nvPr/>
          </p:nvSpPr>
          <p:spPr>
            <a:xfrm>
              <a:off x="3919181" y="4345518"/>
              <a:ext cx="25761" cy="21096"/>
            </a:xfrm>
            <a:custGeom>
              <a:avLst/>
              <a:gdLst/>
              <a:ahLst/>
              <a:cxnLst/>
              <a:rect l="l" t="t" r="r" b="b"/>
              <a:pathLst>
                <a:path w="28" h="24" extrusionOk="0">
                  <a:moveTo>
                    <a:pt x="16" y="0"/>
                  </a:moveTo>
                  <a:cubicBezTo>
                    <a:pt x="16" y="0"/>
                    <a:pt x="16" y="0"/>
                    <a:pt x="15" y="0"/>
                  </a:cubicBezTo>
                  <a:cubicBezTo>
                    <a:pt x="13" y="0"/>
                    <a:pt x="11" y="1"/>
                    <a:pt x="9" y="2"/>
                  </a:cubicBezTo>
                  <a:cubicBezTo>
                    <a:pt x="9" y="2"/>
                    <a:pt x="8" y="2"/>
                    <a:pt x="8" y="3"/>
                  </a:cubicBezTo>
                  <a:cubicBezTo>
                    <a:pt x="0" y="6"/>
                    <a:pt x="0" y="18"/>
                    <a:pt x="8" y="22"/>
                  </a:cubicBezTo>
                  <a:cubicBezTo>
                    <a:pt x="10" y="23"/>
                    <a:pt x="12" y="24"/>
                    <a:pt x="15" y="24"/>
                  </a:cubicBezTo>
                  <a:cubicBezTo>
                    <a:pt x="15" y="24"/>
                    <a:pt x="15" y="24"/>
                    <a:pt x="15" y="24"/>
                  </a:cubicBezTo>
                  <a:cubicBezTo>
                    <a:pt x="19" y="24"/>
                    <a:pt x="22" y="22"/>
                    <a:pt x="25" y="19"/>
                  </a:cubicBezTo>
                  <a:cubicBezTo>
                    <a:pt x="27" y="17"/>
                    <a:pt x="28" y="15"/>
                    <a:pt x="28" y="12"/>
                  </a:cubicBezTo>
                  <a:cubicBezTo>
                    <a:pt x="28" y="9"/>
                    <a:pt x="27" y="7"/>
                    <a:pt x="25" y="5"/>
                  </a:cubicBezTo>
                  <a:cubicBezTo>
                    <a:pt x="22" y="2"/>
                    <a:pt x="19"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0" name="Google Shape;4650;p33"/>
            <p:cNvSpPr/>
            <p:nvPr/>
          </p:nvSpPr>
          <p:spPr>
            <a:xfrm>
              <a:off x="3191365" y="4363098"/>
              <a:ext cx="32804" cy="26936"/>
            </a:xfrm>
            <a:custGeom>
              <a:avLst/>
              <a:gdLst/>
              <a:ahLst/>
              <a:cxnLst/>
              <a:rect l="l" t="t" r="r" b="b"/>
              <a:pathLst>
                <a:path w="36" h="29" extrusionOk="0">
                  <a:moveTo>
                    <a:pt x="19" y="0"/>
                  </a:moveTo>
                  <a:cubicBezTo>
                    <a:pt x="13" y="0"/>
                    <a:pt x="9" y="3"/>
                    <a:pt x="5" y="7"/>
                  </a:cubicBezTo>
                  <a:cubicBezTo>
                    <a:pt x="0" y="13"/>
                    <a:pt x="0" y="22"/>
                    <a:pt x="7" y="26"/>
                  </a:cubicBezTo>
                  <a:cubicBezTo>
                    <a:pt x="9" y="27"/>
                    <a:pt x="11" y="28"/>
                    <a:pt x="13" y="28"/>
                  </a:cubicBezTo>
                  <a:cubicBezTo>
                    <a:pt x="14" y="29"/>
                    <a:pt x="15" y="29"/>
                    <a:pt x="17" y="29"/>
                  </a:cubicBezTo>
                  <a:cubicBezTo>
                    <a:pt x="20" y="29"/>
                    <a:pt x="22" y="28"/>
                    <a:pt x="25" y="27"/>
                  </a:cubicBezTo>
                  <a:cubicBezTo>
                    <a:pt x="27" y="26"/>
                    <a:pt x="29" y="25"/>
                    <a:pt x="31" y="23"/>
                  </a:cubicBezTo>
                  <a:cubicBezTo>
                    <a:pt x="33" y="22"/>
                    <a:pt x="34" y="20"/>
                    <a:pt x="34" y="18"/>
                  </a:cubicBezTo>
                  <a:cubicBezTo>
                    <a:pt x="34" y="18"/>
                    <a:pt x="34" y="18"/>
                    <a:pt x="34" y="18"/>
                  </a:cubicBezTo>
                  <a:cubicBezTo>
                    <a:pt x="34" y="18"/>
                    <a:pt x="34" y="18"/>
                    <a:pt x="34" y="17"/>
                  </a:cubicBezTo>
                  <a:cubicBezTo>
                    <a:pt x="36" y="14"/>
                    <a:pt x="36" y="9"/>
                    <a:pt x="33" y="7"/>
                  </a:cubicBezTo>
                  <a:cubicBezTo>
                    <a:pt x="33" y="7"/>
                    <a:pt x="33" y="7"/>
                    <a:pt x="33" y="6"/>
                  </a:cubicBezTo>
                  <a:cubicBezTo>
                    <a:pt x="31" y="5"/>
                    <a:pt x="30"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1" name="Google Shape;4651;p33"/>
            <p:cNvSpPr/>
            <p:nvPr/>
          </p:nvSpPr>
          <p:spPr>
            <a:xfrm>
              <a:off x="4737242" y="4426387"/>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2" name="Google Shape;4652;p33"/>
            <p:cNvSpPr/>
            <p:nvPr/>
          </p:nvSpPr>
          <p:spPr>
            <a:xfrm>
              <a:off x="4043414" y="4590468"/>
              <a:ext cx="41006" cy="32816"/>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3" name="Google Shape;4653;p33"/>
            <p:cNvSpPr/>
            <p:nvPr/>
          </p:nvSpPr>
          <p:spPr>
            <a:xfrm>
              <a:off x="4740758" y="4486159"/>
              <a:ext cx="37481" cy="37504"/>
            </a:xfrm>
            <a:custGeom>
              <a:avLst/>
              <a:gdLst/>
              <a:ahLst/>
              <a:cxnLst/>
              <a:rect l="l" t="t" r="r" b="b"/>
              <a:pathLst>
                <a:path w="41" h="40" extrusionOk="0">
                  <a:moveTo>
                    <a:pt x="20" y="0"/>
                  </a:moveTo>
                  <a:cubicBezTo>
                    <a:pt x="19" y="0"/>
                    <a:pt x="18" y="0"/>
                    <a:pt x="17" y="0"/>
                  </a:cubicBezTo>
                  <a:cubicBezTo>
                    <a:pt x="15" y="0"/>
                    <a:pt x="14" y="1"/>
                    <a:pt x="12" y="2"/>
                  </a:cubicBezTo>
                  <a:cubicBezTo>
                    <a:pt x="11" y="2"/>
                    <a:pt x="9" y="3"/>
                    <a:pt x="8" y="4"/>
                  </a:cubicBezTo>
                  <a:cubicBezTo>
                    <a:pt x="7" y="5"/>
                    <a:pt x="6" y="5"/>
                    <a:pt x="6" y="6"/>
                  </a:cubicBezTo>
                  <a:cubicBezTo>
                    <a:pt x="4" y="8"/>
                    <a:pt x="2" y="10"/>
                    <a:pt x="1" y="13"/>
                  </a:cubicBezTo>
                  <a:cubicBezTo>
                    <a:pt x="0" y="15"/>
                    <a:pt x="0" y="17"/>
                    <a:pt x="0" y="20"/>
                  </a:cubicBezTo>
                  <a:cubicBezTo>
                    <a:pt x="0" y="22"/>
                    <a:pt x="0" y="24"/>
                    <a:pt x="0" y="25"/>
                  </a:cubicBezTo>
                  <a:cubicBezTo>
                    <a:pt x="1" y="29"/>
                    <a:pt x="3" y="32"/>
                    <a:pt x="6" y="34"/>
                  </a:cubicBezTo>
                  <a:cubicBezTo>
                    <a:pt x="6" y="34"/>
                    <a:pt x="6" y="34"/>
                    <a:pt x="6" y="34"/>
                  </a:cubicBezTo>
                  <a:cubicBezTo>
                    <a:pt x="7" y="35"/>
                    <a:pt x="8" y="36"/>
                    <a:pt x="10" y="37"/>
                  </a:cubicBezTo>
                  <a:cubicBezTo>
                    <a:pt x="11" y="38"/>
                    <a:pt x="13" y="39"/>
                    <a:pt x="15" y="39"/>
                  </a:cubicBezTo>
                  <a:cubicBezTo>
                    <a:pt x="16" y="40"/>
                    <a:pt x="18" y="40"/>
                    <a:pt x="20" y="40"/>
                  </a:cubicBezTo>
                  <a:cubicBezTo>
                    <a:pt x="22" y="40"/>
                    <a:pt x="23" y="40"/>
                    <a:pt x="25" y="39"/>
                  </a:cubicBezTo>
                  <a:cubicBezTo>
                    <a:pt x="28" y="39"/>
                    <a:pt x="30" y="38"/>
                    <a:pt x="32" y="36"/>
                  </a:cubicBezTo>
                  <a:cubicBezTo>
                    <a:pt x="33" y="35"/>
                    <a:pt x="34" y="34"/>
                    <a:pt x="35" y="33"/>
                  </a:cubicBezTo>
                  <a:cubicBezTo>
                    <a:pt x="37" y="32"/>
                    <a:pt x="38" y="30"/>
                    <a:pt x="39" y="27"/>
                  </a:cubicBezTo>
                  <a:cubicBezTo>
                    <a:pt x="40" y="25"/>
                    <a:pt x="41" y="23"/>
                    <a:pt x="41" y="20"/>
                  </a:cubicBezTo>
                  <a:cubicBezTo>
                    <a:pt x="41" y="18"/>
                    <a:pt x="40" y="17"/>
                    <a:pt x="40" y="15"/>
                  </a:cubicBezTo>
                  <a:cubicBezTo>
                    <a:pt x="39" y="12"/>
                    <a:pt x="38" y="9"/>
                    <a:pt x="35" y="7"/>
                  </a:cubicBezTo>
                  <a:cubicBezTo>
                    <a:pt x="34" y="6"/>
                    <a:pt x="33" y="5"/>
                    <a:pt x="32" y="4"/>
                  </a:cubicBezTo>
                  <a:cubicBezTo>
                    <a:pt x="31" y="3"/>
                    <a:pt x="30" y="2"/>
                    <a:pt x="28" y="2"/>
                  </a:cubicBezTo>
                  <a:cubicBezTo>
                    <a:pt x="27" y="1"/>
                    <a:pt x="26" y="1"/>
                    <a:pt x="25" y="1"/>
                  </a:cubicBezTo>
                  <a:cubicBezTo>
                    <a:pt x="24"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4" name="Google Shape;4654;p33"/>
            <p:cNvSpPr/>
            <p:nvPr/>
          </p:nvSpPr>
          <p:spPr>
            <a:xfrm>
              <a:off x="4949375" y="4448655"/>
              <a:ext cx="39836"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5" name="Google Shape;4655;p33"/>
            <p:cNvSpPr/>
            <p:nvPr/>
          </p:nvSpPr>
          <p:spPr>
            <a:xfrm>
              <a:off x="3762132" y="4507255"/>
              <a:ext cx="38679" cy="31679"/>
            </a:xfrm>
            <a:custGeom>
              <a:avLst/>
              <a:gdLst/>
              <a:ahLst/>
              <a:cxnLst/>
              <a:rect l="l" t="t" r="r" b="b"/>
              <a:pathLst>
                <a:path w="43" h="34" extrusionOk="0">
                  <a:moveTo>
                    <a:pt x="22" y="0"/>
                  </a:moveTo>
                  <a:cubicBezTo>
                    <a:pt x="0" y="0"/>
                    <a:pt x="0" y="34"/>
                    <a:pt x="22" y="34"/>
                  </a:cubicBezTo>
                  <a:cubicBezTo>
                    <a:pt x="43" y="34"/>
                    <a:pt x="4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6" name="Google Shape;4656;p33"/>
            <p:cNvSpPr/>
            <p:nvPr/>
          </p:nvSpPr>
          <p:spPr>
            <a:xfrm>
              <a:off x="4804046" y="4622112"/>
              <a:ext cx="30458" cy="29347"/>
            </a:xfrm>
            <a:custGeom>
              <a:avLst/>
              <a:gdLst/>
              <a:ahLst/>
              <a:cxnLst/>
              <a:rect l="l" t="t" r="r" b="b"/>
              <a:pathLst>
                <a:path w="33" h="32" extrusionOk="0">
                  <a:moveTo>
                    <a:pt x="16" y="0"/>
                  </a:moveTo>
                  <a:cubicBezTo>
                    <a:pt x="13" y="0"/>
                    <a:pt x="10" y="0"/>
                    <a:pt x="8" y="2"/>
                  </a:cubicBezTo>
                  <a:cubicBezTo>
                    <a:pt x="6" y="4"/>
                    <a:pt x="4" y="5"/>
                    <a:pt x="2" y="8"/>
                  </a:cubicBezTo>
                  <a:cubicBezTo>
                    <a:pt x="1" y="10"/>
                    <a:pt x="0" y="13"/>
                    <a:pt x="0" y="16"/>
                  </a:cubicBezTo>
                  <a:cubicBezTo>
                    <a:pt x="0" y="19"/>
                    <a:pt x="1" y="22"/>
                    <a:pt x="2" y="24"/>
                  </a:cubicBezTo>
                  <a:cubicBezTo>
                    <a:pt x="3" y="26"/>
                    <a:pt x="5" y="28"/>
                    <a:pt x="7" y="29"/>
                  </a:cubicBezTo>
                  <a:cubicBezTo>
                    <a:pt x="8" y="30"/>
                    <a:pt x="10" y="31"/>
                    <a:pt x="12" y="32"/>
                  </a:cubicBezTo>
                  <a:cubicBezTo>
                    <a:pt x="14" y="32"/>
                    <a:pt x="15" y="32"/>
                    <a:pt x="16" y="32"/>
                  </a:cubicBezTo>
                  <a:cubicBezTo>
                    <a:pt x="18" y="32"/>
                    <a:pt x="19" y="32"/>
                    <a:pt x="21" y="32"/>
                  </a:cubicBezTo>
                  <a:cubicBezTo>
                    <a:pt x="22" y="32"/>
                    <a:pt x="24" y="31"/>
                    <a:pt x="25" y="30"/>
                  </a:cubicBezTo>
                  <a:cubicBezTo>
                    <a:pt x="26" y="30"/>
                    <a:pt x="26" y="30"/>
                    <a:pt x="26" y="30"/>
                  </a:cubicBezTo>
                  <a:cubicBezTo>
                    <a:pt x="27" y="29"/>
                    <a:pt x="28" y="28"/>
                    <a:pt x="29" y="28"/>
                  </a:cubicBezTo>
                  <a:cubicBezTo>
                    <a:pt x="30" y="26"/>
                    <a:pt x="31" y="25"/>
                    <a:pt x="32" y="23"/>
                  </a:cubicBezTo>
                  <a:cubicBezTo>
                    <a:pt x="33" y="22"/>
                    <a:pt x="33" y="20"/>
                    <a:pt x="33" y="19"/>
                  </a:cubicBezTo>
                  <a:cubicBezTo>
                    <a:pt x="33" y="17"/>
                    <a:pt x="33" y="15"/>
                    <a:pt x="33" y="13"/>
                  </a:cubicBezTo>
                  <a:cubicBezTo>
                    <a:pt x="32" y="11"/>
                    <a:pt x="31" y="10"/>
                    <a:pt x="31" y="8"/>
                  </a:cubicBezTo>
                  <a:cubicBezTo>
                    <a:pt x="30" y="6"/>
                    <a:pt x="28" y="4"/>
                    <a:pt x="26" y="3"/>
                  </a:cubicBezTo>
                  <a:cubicBezTo>
                    <a:pt x="25" y="2"/>
                    <a:pt x="23" y="1"/>
                    <a:pt x="21" y="0"/>
                  </a:cubicBezTo>
                  <a:cubicBezTo>
                    <a:pt x="19"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7" name="Google Shape;4657;p33"/>
            <p:cNvSpPr/>
            <p:nvPr/>
          </p:nvSpPr>
          <p:spPr>
            <a:xfrm>
              <a:off x="4359856" y="4393571"/>
              <a:ext cx="26936" cy="28128"/>
            </a:xfrm>
            <a:custGeom>
              <a:avLst/>
              <a:gdLst/>
              <a:ahLst/>
              <a:cxnLst/>
              <a:rect l="l" t="t" r="r" b="b"/>
              <a:pathLst>
                <a:path w="29" h="30" extrusionOk="0">
                  <a:moveTo>
                    <a:pt x="18" y="0"/>
                  </a:moveTo>
                  <a:cubicBezTo>
                    <a:pt x="16" y="0"/>
                    <a:pt x="14" y="0"/>
                    <a:pt x="13" y="1"/>
                  </a:cubicBezTo>
                  <a:cubicBezTo>
                    <a:pt x="11" y="2"/>
                    <a:pt x="10" y="3"/>
                    <a:pt x="9" y="4"/>
                  </a:cubicBezTo>
                  <a:cubicBezTo>
                    <a:pt x="7" y="5"/>
                    <a:pt x="5" y="7"/>
                    <a:pt x="3" y="9"/>
                  </a:cubicBezTo>
                  <a:cubicBezTo>
                    <a:pt x="3" y="10"/>
                    <a:pt x="3" y="11"/>
                    <a:pt x="2" y="11"/>
                  </a:cubicBezTo>
                  <a:cubicBezTo>
                    <a:pt x="1" y="14"/>
                    <a:pt x="0" y="18"/>
                    <a:pt x="1" y="21"/>
                  </a:cubicBezTo>
                  <a:cubicBezTo>
                    <a:pt x="2" y="24"/>
                    <a:pt x="3" y="26"/>
                    <a:pt x="6" y="27"/>
                  </a:cubicBezTo>
                  <a:cubicBezTo>
                    <a:pt x="8" y="29"/>
                    <a:pt x="10" y="30"/>
                    <a:pt x="13" y="30"/>
                  </a:cubicBezTo>
                  <a:cubicBezTo>
                    <a:pt x="16" y="30"/>
                    <a:pt x="20" y="29"/>
                    <a:pt x="22" y="26"/>
                  </a:cubicBezTo>
                  <a:cubicBezTo>
                    <a:pt x="24" y="24"/>
                    <a:pt x="26" y="22"/>
                    <a:pt x="27" y="18"/>
                  </a:cubicBezTo>
                  <a:cubicBezTo>
                    <a:pt x="28" y="16"/>
                    <a:pt x="28" y="15"/>
                    <a:pt x="28" y="13"/>
                  </a:cubicBezTo>
                  <a:cubicBezTo>
                    <a:pt x="29" y="9"/>
                    <a:pt x="28" y="5"/>
                    <a:pt x="24"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8" name="Google Shape;4658;p33"/>
            <p:cNvSpPr/>
            <p:nvPr/>
          </p:nvSpPr>
          <p:spPr>
            <a:xfrm>
              <a:off x="2362755" y="4489675"/>
              <a:ext cx="37481" cy="36332"/>
            </a:xfrm>
            <a:custGeom>
              <a:avLst/>
              <a:gdLst/>
              <a:ahLst/>
              <a:cxnLst/>
              <a:rect l="l" t="t" r="r" b="b"/>
              <a:pathLst>
                <a:path w="41" h="40" extrusionOk="0">
                  <a:moveTo>
                    <a:pt x="20" y="0"/>
                  </a:moveTo>
                  <a:cubicBezTo>
                    <a:pt x="17" y="0"/>
                    <a:pt x="15" y="1"/>
                    <a:pt x="13" y="2"/>
                  </a:cubicBezTo>
                  <a:cubicBezTo>
                    <a:pt x="10" y="3"/>
                    <a:pt x="8" y="4"/>
                    <a:pt x="6" y="6"/>
                  </a:cubicBezTo>
                  <a:cubicBezTo>
                    <a:pt x="4" y="8"/>
                    <a:pt x="3" y="10"/>
                    <a:pt x="2" y="12"/>
                  </a:cubicBezTo>
                  <a:cubicBezTo>
                    <a:pt x="1" y="15"/>
                    <a:pt x="0" y="17"/>
                    <a:pt x="1" y="20"/>
                  </a:cubicBezTo>
                  <a:cubicBezTo>
                    <a:pt x="1" y="22"/>
                    <a:pt x="1" y="24"/>
                    <a:pt x="1" y="25"/>
                  </a:cubicBezTo>
                  <a:cubicBezTo>
                    <a:pt x="2" y="29"/>
                    <a:pt x="4" y="32"/>
                    <a:pt x="6" y="34"/>
                  </a:cubicBezTo>
                  <a:cubicBezTo>
                    <a:pt x="8" y="35"/>
                    <a:pt x="9" y="36"/>
                    <a:pt x="10" y="37"/>
                  </a:cubicBezTo>
                  <a:cubicBezTo>
                    <a:pt x="14" y="39"/>
                    <a:pt x="17" y="40"/>
                    <a:pt x="21" y="40"/>
                  </a:cubicBezTo>
                  <a:cubicBezTo>
                    <a:pt x="21" y="40"/>
                    <a:pt x="21" y="40"/>
                    <a:pt x="21" y="40"/>
                  </a:cubicBezTo>
                  <a:cubicBezTo>
                    <a:pt x="24" y="40"/>
                    <a:pt x="26" y="40"/>
                    <a:pt x="28" y="38"/>
                  </a:cubicBezTo>
                  <a:cubicBezTo>
                    <a:pt x="31" y="38"/>
                    <a:pt x="33" y="36"/>
                    <a:pt x="35" y="34"/>
                  </a:cubicBezTo>
                  <a:cubicBezTo>
                    <a:pt x="37" y="32"/>
                    <a:pt x="38" y="30"/>
                    <a:pt x="39" y="28"/>
                  </a:cubicBezTo>
                  <a:cubicBezTo>
                    <a:pt x="40" y="25"/>
                    <a:pt x="41" y="23"/>
                    <a:pt x="41" y="20"/>
                  </a:cubicBezTo>
                  <a:cubicBezTo>
                    <a:pt x="40" y="18"/>
                    <a:pt x="40" y="16"/>
                    <a:pt x="40" y="15"/>
                  </a:cubicBezTo>
                  <a:cubicBezTo>
                    <a:pt x="39" y="11"/>
                    <a:pt x="37" y="8"/>
                    <a:pt x="35" y="6"/>
                  </a:cubicBezTo>
                  <a:cubicBezTo>
                    <a:pt x="33" y="5"/>
                    <a:pt x="32" y="4"/>
                    <a:pt x="31" y="3"/>
                  </a:cubicBezTo>
                  <a:cubicBezTo>
                    <a:pt x="28" y="1"/>
                    <a:pt x="24" y="0"/>
                    <a:pt x="21"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9" name="Google Shape;4659;p33"/>
            <p:cNvSpPr/>
            <p:nvPr/>
          </p:nvSpPr>
          <p:spPr>
            <a:xfrm>
              <a:off x="2560825" y="4617424"/>
              <a:ext cx="28157" cy="24603"/>
            </a:xfrm>
            <a:custGeom>
              <a:avLst/>
              <a:gdLst/>
              <a:ahLst/>
              <a:cxnLst/>
              <a:rect l="l" t="t" r="r" b="b"/>
              <a:pathLst>
                <a:path w="31" h="27" extrusionOk="0">
                  <a:moveTo>
                    <a:pt x="14" y="0"/>
                  </a:moveTo>
                  <a:cubicBezTo>
                    <a:pt x="10" y="0"/>
                    <a:pt x="7" y="1"/>
                    <a:pt x="4" y="4"/>
                  </a:cubicBezTo>
                  <a:cubicBezTo>
                    <a:pt x="2" y="7"/>
                    <a:pt x="0" y="10"/>
                    <a:pt x="0" y="14"/>
                  </a:cubicBezTo>
                  <a:cubicBezTo>
                    <a:pt x="0" y="17"/>
                    <a:pt x="2" y="21"/>
                    <a:pt x="4" y="23"/>
                  </a:cubicBezTo>
                  <a:cubicBezTo>
                    <a:pt x="7" y="26"/>
                    <a:pt x="10" y="27"/>
                    <a:pt x="14" y="27"/>
                  </a:cubicBezTo>
                  <a:cubicBezTo>
                    <a:pt x="15" y="27"/>
                    <a:pt x="16" y="27"/>
                    <a:pt x="17" y="27"/>
                  </a:cubicBezTo>
                  <a:cubicBezTo>
                    <a:pt x="19" y="26"/>
                    <a:pt x="20" y="26"/>
                    <a:pt x="22" y="26"/>
                  </a:cubicBezTo>
                  <a:cubicBezTo>
                    <a:pt x="25" y="24"/>
                    <a:pt x="25" y="24"/>
                    <a:pt x="25" y="24"/>
                  </a:cubicBezTo>
                  <a:cubicBezTo>
                    <a:pt x="26" y="24"/>
                    <a:pt x="27" y="23"/>
                    <a:pt x="28" y="21"/>
                  </a:cubicBezTo>
                  <a:cubicBezTo>
                    <a:pt x="30" y="19"/>
                    <a:pt x="31" y="16"/>
                    <a:pt x="31" y="14"/>
                  </a:cubicBezTo>
                  <a:cubicBezTo>
                    <a:pt x="31" y="11"/>
                    <a:pt x="30" y="9"/>
                    <a:pt x="29" y="7"/>
                  </a:cubicBezTo>
                  <a:cubicBezTo>
                    <a:pt x="28" y="5"/>
                    <a:pt x="25" y="2"/>
                    <a:pt x="22" y="2"/>
                  </a:cubicBezTo>
                  <a:cubicBezTo>
                    <a:pt x="20" y="1"/>
                    <a:pt x="19" y="1"/>
                    <a:pt x="17" y="1"/>
                  </a:cubicBezTo>
                  <a:cubicBezTo>
                    <a:pt x="16" y="0"/>
                    <a:pt x="15"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0" name="Google Shape;4660;p33"/>
            <p:cNvSpPr/>
            <p:nvPr/>
          </p:nvSpPr>
          <p:spPr>
            <a:xfrm>
              <a:off x="2673337" y="4356066"/>
              <a:ext cx="29347" cy="18752"/>
            </a:xfrm>
            <a:custGeom>
              <a:avLst/>
              <a:gdLst/>
              <a:ahLst/>
              <a:cxnLst/>
              <a:rect l="l" t="t" r="r" b="b"/>
              <a:pathLst>
                <a:path w="32" h="20" extrusionOk="0">
                  <a:moveTo>
                    <a:pt x="21" y="0"/>
                  </a:moveTo>
                  <a:cubicBezTo>
                    <a:pt x="19" y="0"/>
                    <a:pt x="17" y="0"/>
                    <a:pt x="16" y="1"/>
                  </a:cubicBezTo>
                  <a:cubicBezTo>
                    <a:pt x="14" y="1"/>
                    <a:pt x="13" y="2"/>
                    <a:pt x="12" y="3"/>
                  </a:cubicBezTo>
                  <a:cubicBezTo>
                    <a:pt x="12" y="3"/>
                    <a:pt x="11" y="4"/>
                    <a:pt x="11" y="4"/>
                  </a:cubicBezTo>
                  <a:cubicBezTo>
                    <a:pt x="11" y="4"/>
                    <a:pt x="11" y="4"/>
                    <a:pt x="11" y="4"/>
                  </a:cubicBezTo>
                  <a:cubicBezTo>
                    <a:pt x="10" y="5"/>
                    <a:pt x="8" y="6"/>
                    <a:pt x="6" y="6"/>
                  </a:cubicBezTo>
                  <a:cubicBezTo>
                    <a:pt x="0" y="9"/>
                    <a:pt x="3" y="19"/>
                    <a:pt x="9" y="19"/>
                  </a:cubicBezTo>
                  <a:cubicBezTo>
                    <a:pt x="10" y="19"/>
                    <a:pt x="10" y="19"/>
                    <a:pt x="10" y="19"/>
                  </a:cubicBezTo>
                  <a:cubicBezTo>
                    <a:pt x="12" y="19"/>
                    <a:pt x="13" y="19"/>
                    <a:pt x="15" y="19"/>
                  </a:cubicBezTo>
                  <a:cubicBezTo>
                    <a:pt x="15" y="19"/>
                    <a:pt x="15" y="19"/>
                    <a:pt x="15" y="19"/>
                  </a:cubicBezTo>
                  <a:cubicBezTo>
                    <a:pt x="14" y="19"/>
                    <a:pt x="16" y="19"/>
                    <a:pt x="16" y="19"/>
                  </a:cubicBezTo>
                  <a:cubicBezTo>
                    <a:pt x="18" y="19"/>
                    <a:pt x="19" y="20"/>
                    <a:pt x="20" y="20"/>
                  </a:cubicBezTo>
                  <a:cubicBezTo>
                    <a:pt x="20" y="20"/>
                    <a:pt x="20" y="20"/>
                    <a:pt x="21" y="20"/>
                  </a:cubicBezTo>
                  <a:cubicBezTo>
                    <a:pt x="27" y="19"/>
                    <a:pt x="32" y="14"/>
                    <a:pt x="30" y="7"/>
                  </a:cubicBezTo>
                  <a:cubicBezTo>
                    <a:pt x="30" y="4"/>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1" name="Google Shape;4661;p33"/>
            <p:cNvSpPr/>
            <p:nvPr/>
          </p:nvSpPr>
          <p:spPr>
            <a:xfrm>
              <a:off x="2838590" y="4407635"/>
              <a:ext cx="34041" cy="32804"/>
            </a:xfrm>
            <a:custGeom>
              <a:avLst/>
              <a:gdLst/>
              <a:ahLst/>
              <a:cxnLst/>
              <a:rect l="l" t="t" r="r" b="b"/>
              <a:pathLst>
                <a:path w="37" h="36" extrusionOk="0">
                  <a:moveTo>
                    <a:pt x="18" y="0"/>
                  </a:moveTo>
                  <a:cubicBezTo>
                    <a:pt x="14" y="0"/>
                    <a:pt x="9" y="2"/>
                    <a:pt x="6" y="5"/>
                  </a:cubicBezTo>
                  <a:cubicBezTo>
                    <a:pt x="2" y="10"/>
                    <a:pt x="0" y="16"/>
                    <a:pt x="2" y="22"/>
                  </a:cubicBezTo>
                  <a:cubicBezTo>
                    <a:pt x="2" y="25"/>
                    <a:pt x="4" y="28"/>
                    <a:pt x="6" y="30"/>
                  </a:cubicBezTo>
                  <a:cubicBezTo>
                    <a:pt x="8" y="32"/>
                    <a:pt x="11" y="34"/>
                    <a:pt x="14" y="34"/>
                  </a:cubicBezTo>
                  <a:cubicBezTo>
                    <a:pt x="14" y="35"/>
                    <a:pt x="15" y="35"/>
                    <a:pt x="16" y="35"/>
                  </a:cubicBezTo>
                  <a:cubicBezTo>
                    <a:pt x="18" y="36"/>
                    <a:pt x="19" y="36"/>
                    <a:pt x="20" y="36"/>
                  </a:cubicBezTo>
                  <a:cubicBezTo>
                    <a:pt x="22" y="36"/>
                    <a:pt x="23" y="36"/>
                    <a:pt x="25" y="35"/>
                  </a:cubicBezTo>
                  <a:cubicBezTo>
                    <a:pt x="27" y="35"/>
                    <a:pt x="30" y="33"/>
                    <a:pt x="32" y="31"/>
                  </a:cubicBezTo>
                  <a:cubicBezTo>
                    <a:pt x="34" y="29"/>
                    <a:pt x="35" y="27"/>
                    <a:pt x="36" y="24"/>
                  </a:cubicBezTo>
                  <a:cubicBezTo>
                    <a:pt x="37" y="21"/>
                    <a:pt x="37" y="18"/>
                    <a:pt x="36" y="16"/>
                  </a:cubicBezTo>
                  <a:cubicBezTo>
                    <a:pt x="36" y="15"/>
                    <a:pt x="35" y="14"/>
                    <a:pt x="35" y="13"/>
                  </a:cubicBezTo>
                  <a:cubicBezTo>
                    <a:pt x="34" y="10"/>
                    <a:pt x="33" y="8"/>
                    <a:pt x="31" y="5"/>
                  </a:cubicBezTo>
                  <a:cubicBezTo>
                    <a:pt x="28" y="3"/>
                    <a:pt x="26" y="2"/>
                    <a:pt x="23" y="1"/>
                  </a:cubicBezTo>
                  <a:cubicBezTo>
                    <a:pt x="21"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2" name="Google Shape;4662;p33"/>
            <p:cNvSpPr/>
            <p:nvPr/>
          </p:nvSpPr>
          <p:spPr>
            <a:xfrm>
              <a:off x="1952553" y="4197845"/>
              <a:ext cx="28157" cy="28157"/>
            </a:xfrm>
            <a:custGeom>
              <a:avLst/>
              <a:gdLst/>
              <a:ahLst/>
              <a:cxnLst/>
              <a:rect l="l" t="t" r="r" b="b"/>
              <a:pathLst>
                <a:path w="31" h="31" extrusionOk="0">
                  <a:moveTo>
                    <a:pt x="15" y="0"/>
                  </a:moveTo>
                  <a:cubicBezTo>
                    <a:pt x="13" y="0"/>
                    <a:pt x="12" y="0"/>
                    <a:pt x="10" y="1"/>
                  </a:cubicBezTo>
                  <a:cubicBezTo>
                    <a:pt x="8" y="2"/>
                    <a:pt x="6" y="3"/>
                    <a:pt x="5" y="4"/>
                  </a:cubicBezTo>
                  <a:cubicBezTo>
                    <a:pt x="3" y="6"/>
                    <a:pt x="2" y="7"/>
                    <a:pt x="2" y="9"/>
                  </a:cubicBezTo>
                  <a:cubicBezTo>
                    <a:pt x="1" y="11"/>
                    <a:pt x="0" y="13"/>
                    <a:pt x="0" y="15"/>
                  </a:cubicBezTo>
                  <a:cubicBezTo>
                    <a:pt x="0" y="17"/>
                    <a:pt x="1" y="18"/>
                    <a:pt x="1" y="20"/>
                  </a:cubicBezTo>
                  <a:cubicBezTo>
                    <a:pt x="2"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4"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5" y="3"/>
                    <a:pt x="24" y="2"/>
                  </a:cubicBezTo>
                  <a:cubicBezTo>
                    <a:pt x="21" y="0"/>
                    <a:pt x="19" y="0"/>
                    <a:pt x="16" y="0"/>
                  </a:cubicBezTo>
                  <a:cubicBezTo>
                    <a:pt x="16"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3" name="Google Shape;4663;p33"/>
            <p:cNvSpPr/>
            <p:nvPr/>
          </p:nvSpPr>
          <p:spPr>
            <a:xfrm>
              <a:off x="1752140" y="4179093"/>
              <a:ext cx="41006" cy="31688"/>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4" name="Google Shape;4664;p33"/>
            <p:cNvSpPr/>
            <p:nvPr/>
          </p:nvSpPr>
          <p:spPr>
            <a:xfrm>
              <a:off x="1337249" y="4275198"/>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5" name="Google Shape;4665;p33"/>
            <p:cNvSpPr/>
            <p:nvPr/>
          </p:nvSpPr>
          <p:spPr>
            <a:xfrm>
              <a:off x="1221220" y="4223630"/>
              <a:ext cx="23440" cy="18752"/>
            </a:xfrm>
            <a:custGeom>
              <a:avLst/>
              <a:gdLst/>
              <a:ahLst/>
              <a:cxnLst/>
              <a:rect l="l" t="t" r="r" b="b"/>
              <a:pathLst>
                <a:path w="25" h="20" extrusionOk="0">
                  <a:moveTo>
                    <a:pt x="12" y="0"/>
                  </a:moveTo>
                  <a:cubicBezTo>
                    <a:pt x="0" y="0"/>
                    <a:pt x="0" y="20"/>
                    <a:pt x="12" y="20"/>
                  </a:cubicBezTo>
                  <a:cubicBezTo>
                    <a:pt x="25" y="20"/>
                    <a:pt x="25" y="0"/>
                    <a:pt x="1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6" name="Google Shape;4666;p33"/>
            <p:cNvSpPr/>
            <p:nvPr/>
          </p:nvSpPr>
          <p:spPr>
            <a:xfrm>
              <a:off x="955175" y="4336142"/>
              <a:ext cx="68017"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7" name="Google Shape;4667;p33"/>
            <p:cNvSpPr/>
            <p:nvPr/>
          </p:nvSpPr>
          <p:spPr>
            <a:xfrm>
              <a:off x="1064171" y="4319734"/>
              <a:ext cx="36332" cy="34041"/>
            </a:xfrm>
            <a:custGeom>
              <a:avLst/>
              <a:gdLst/>
              <a:ahLst/>
              <a:cxnLst/>
              <a:rect l="l" t="t" r="r" b="b"/>
              <a:pathLst>
                <a:path w="40" h="37" extrusionOk="0">
                  <a:moveTo>
                    <a:pt x="20" y="0"/>
                  </a:moveTo>
                  <a:cubicBezTo>
                    <a:pt x="20" y="0"/>
                    <a:pt x="19" y="0"/>
                    <a:pt x="19" y="0"/>
                  </a:cubicBezTo>
                  <a:cubicBezTo>
                    <a:pt x="14" y="0"/>
                    <a:pt x="14" y="0"/>
                    <a:pt x="14" y="0"/>
                  </a:cubicBezTo>
                  <a:cubicBezTo>
                    <a:pt x="13" y="1"/>
                    <a:pt x="11" y="2"/>
                    <a:pt x="10" y="2"/>
                  </a:cubicBezTo>
                  <a:cubicBezTo>
                    <a:pt x="8" y="4"/>
                    <a:pt x="6" y="5"/>
                    <a:pt x="5" y="7"/>
                  </a:cubicBezTo>
                  <a:cubicBezTo>
                    <a:pt x="3" y="8"/>
                    <a:pt x="3" y="10"/>
                    <a:pt x="2" y="11"/>
                  </a:cubicBezTo>
                  <a:cubicBezTo>
                    <a:pt x="1" y="13"/>
                    <a:pt x="0" y="16"/>
                    <a:pt x="1"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9" y="37"/>
                  </a:cubicBezTo>
                  <a:cubicBezTo>
                    <a:pt x="19" y="37"/>
                    <a:pt x="19" y="37"/>
                    <a:pt x="19" y="37"/>
                  </a:cubicBezTo>
                  <a:cubicBezTo>
                    <a:pt x="21" y="37"/>
                    <a:pt x="22" y="37"/>
                    <a:pt x="24" y="36"/>
                  </a:cubicBezTo>
                  <a:cubicBezTo>
                    <a:pt x="26" y="36"/>
                    <a:pt x="27" y="35"/>
                    <a:pt x="28" y="34"/>
                  </a:cubicBezTo>
                  <a:cubicBezTo>
                    <a:pt x="29" y="34"/>
                    <a:pt x="30" y="33"/>
                    <a:pt x="31" y="33"/>
                  </a:cubicBezTo>
                  <a:cubicBezTo>
                    <a:pt x="31" y="32"/>
                    <a:pt x="32" y="32"/>
                    <a:pt x="32" y="32"/>
                  </a:cubicBezTo>
                  <a:cubicBezTo>
                    <a:pt x="34" y="31"/>
                    <a:pt x="36" y="30"/>
                    <a:pt x="37" y="28"/>
                  </a:cubicBezTo>
                  <a:cubicBezTo>
                    <a:pt x="38" y="27"/>
                    <a:pt x="39" y="26"/>
                    <a:pt x="39" y="24"/>
                  </a:cubicBezTo>
                  <a:cubicBezTo>
                    <a:pt x="40" y="23"/>
                    <a:pt x="40" y="21"/>
                    <a:pt x="40" y="18"/>
                  </a:cubicBezTo>
                  <a:cubicBezTo>
                    <a:pt x="40" y="16"/>
                    <a:pt x="39" y="13"/>
                    <a:pt x="38" y="10"/>
                  </a:cubicBezTo>
                  <a:cubicBezTo>
                    <a:pt x="37" y="9"/>
                    <a:pt x="36" y="7"/>
                    <a:pt x="34" y="6"/>
                  </a:cubicBezTo>
                  <a:cubicBezTo>
                    <a:pt x="33" y="5"/>
                    <a:pt x="32" y="4"/>
                    <a:pt x="31" y="4"/>
                  </a:cubicBezTo>
                  <a:cubicBezTo>
                    <a:pt x="30" y="4"/>
                    <a:pt x="30" y="4"/>
                    <a:pt x="30" y="4"/>
                  </a:cubicBezTo>
                  <a:cubicBezTo>
                    <a:pt x="29" y="3"/>
                    <a:pt x="28" y="2"/>
                    <a:pt x="26" y="1"/>
                  </a:cubicBezTo>
                  <a:cubicBezTo>
                    <a:pt x="24"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8" name="Google Shape;4668;p33"/>
            <p:cNvSpPr/>
            <p:nvPr/>
          </p:nvSpPr>
          <p:spPr>
            <a:xfrm>
              <a:off x="991507" y="4632660"/>
              <a:ext cx="53936" cy="53871"/>
            </a:xfrm>
            <a:custGeom>
              <a:avLst/>
              <a:gdLst/>
              <a:ahLst/>
              <a:cxnLst/>
              <a:rect l="l" t="t" r="r" b="b"/>
              <a:pathLst>
                <a:path w="59" h="58" extrusionOk="0">
                  <a:moveTo>
                    <a:pt x="29" y="0"/>
                  </a:moveTo>
                  <a:cubicBezTo>
                    <a:pt x="25" y="0"/>
                    <a:pt x="22" y="1"/>
                    <a:pt x="19" y="2"/>
                  </a:cubicBezTo>
                  <a:cubicBezTo>
                    <a:pt x="15" y="3"/>
                    <a:pt x="12" y="5"/>
                    <a:pt x="9" y="8"/>
                  </a:cubicBezTo>
                  <a:cubicBezTo>
                    <a:pt x="6" y="11"/>
                    <a:pt x="4" y="14"/>
                    <a:pt x="3" y="18"/>
                  </a:cubicBezTo>
                  <a:cubicBezTo>
                    <a:pt x="1" y="21"/>
                    <a:pt x="0" y="25"/>
                    <a:pt x="1" y="29"/>
                  </a:cubicBezTo>
                  <a:cubicBezTo>
                    <a:pt x="1" y="32"/>
                    <a:pt x="1" y="34"/>
                    <a:pt x="2" y="37"/>
                  </a:cubicBezTo>
                  <a:cubicBezTo>
                    <a:pt x="3" y="42"/>
                    <a:pt x="6" y="46"/>
                    <a:pt x="9" y="50"/>
                  </a:cubicBezTo>
                  <a:cubicBezTo>
                    <a:pt x="11" y="51"/>
                    <a:pt x="13" y="53"/>
                    <a:pt x="15" y="54"/>
                  </a:cubicBezTo>
                  <a:cubicBezTo>
                    <a:pt x="20" y="57"/>
                    <a:pt x="25" y="58"/>
                    <a:pt x="30" y="58"/>
                  </a:cubicBezTo>
                  <a:cubicBezTo>
                    <a:pt x="30" y="58"/>
                    <a:pt x="31" y="58"/>
                    <a:pt x="31" y="58"/>
                  </a:cubicBezTo>
                  <a:cubicBezTo>
                    <a:pt x="35" y="58"/>
                    <a:pt x="38" y="58"/>
                    <a:pt x="41" y="56"/>
                  </a:cubicBezTo>
                  <a:cubicBezTo>
                    <a:pt x="45" y="55"/>
                    <a:pt x="48" y="53"/>
                    <a:pt x="51" y="50"/>
                  </a:cubicBezTo>
                  <a:cubicBezTo>
                    <a:pt x="54" y="47"/>
                    <a:pt x="56" y="44"/>
                    <a:pt x="57" y="40"/>
                  </a:cubicBezTo>
                  <a:cubicBezTo>
                    <a:pt x="59" y="37"/>
                    <a:pt x="59" y="33"/>
                    <a:pt x="59" y="29"/>
                  </a:cubicBezTo>
                  <a:cubicBezTo>
                    <a:pt x="59" y="26"/>
                    <a:pt x="59" y="24"/>
                    <a:pt x="58" y="21"/>
                  </a:cubicBezTo>
                  <a:cubicBezTo>
                    <a:pt x="57" y="16"/>
                    <a:pt x="54" y="12"/>
                    <a:pt x="51" y="8"/>
                  </a:cubicBezTo>
                  <a:cubicBezTo>
                    <a:pt x="49" y="7"/>
                    <a:pt x="47" y="5"/>
                    <a:pt x="45" y="4"/>
                  </a:cubicBezTo>
                  <a:cubicBezTo>
                    <a:pt x="40" y="1"/>
                    <a:pt x="35" y="0"/>
                    <a:pt x="30" y="0"/>
                  </a:cubicBezTo>
                  <a:cubicBezTo>
                    <a:pt x="30"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9" name="Google Shape;4669;p33"/>
            <p:cNvSpPr/>
            <p:nvPr/>
          </p:nvSpPr>
          <p:spPr>
            <a:xfrm>
              <a:off x="1495470" y="4216597"/>
              <a:ext cx="44507" cy="44507"/>
            </a:xfrm>
            <a:custGeom>
              <a:avLst/>
              <a:gdLst/>
              <a:ahLst/>
              <a:cxnLst/>
              <a:rect l="l" t="t" r="r" b="b"/>
              <a:pathLst>
                <a:path w="49" h="49" extrusionOk="0">
                  <a:moveTo>
                    <a:pt x="25" y="0"/>
                  </a:moveTo>
                  <a:cubicBezTo>
                    <a:pt x="24" y="0"/>
                    <a:pt x="23" y="0"/>
                    <a:pt x="21" y="0"/>
                  </a:cubicBezTo>
                  <a:cubicBezTo>
                    <a:pt x="19" y="0"/>
                    <a:pt x="17" y="1"/>
                    <a:pt x="15" y="2"/>
                  </a:cubicBezTo>
                  <a:cubicBezTo>
                    <a:pt x="12" y="3"/>
                    <a:pt x="9" y="5"/>
                    <a:pt x="7" y="7"/>
                  </a:cubicBezTo>
                  <a:cubicBezTo>
                    <a:pt x="7" y="7"/>
                    <a:pt x="7" y="7"/>
                    <a:pt x="7" y="7"/>
                  </a:cubicBezTo>
                  <a:cubicBezTo>
                    <a:pt x="5" y="10"/>
                    <a:pt x="3" y="12"/>
                    <a:pt x="2" y="15"/>
                  </a:cubicBezTo>
                  <a:cubicBezTo>
                    <a:pt x="0" y="18"/>
                    <a:pt x="0" y="21"/>
                    <a:pt x="0" y="25"/>
                  </a:cubicBezTo>
                  <a:cubicBezTo>
                    <a:pt x="0" y="27"/>
                    <a:pt x="0" y="29"/>
                    <a:pt x="1" y="31"/>
                  </a:cubicBezTo>
                  <a:cubicBezTo>
                    <a:pt x="2" y="35"/>
                    <a:pt x="4" y="39"/>
                    <a:pt x="7" y="42"/>
                  </a:cubicBezTo>
                  <a:cubicBezTo>
                    <a:pt x="7" y="42"/>
                    <a:pt x="7" y="42"/>
                    <a:pt x="7" y="42"/>
                  </a:cubicBezTo>
                  <a:cubicBezTo>
                    <a:pt x="9" y="43"/>
                    <a:pt x="10" y="45"/>
                    <a:pt x="12" y="46"/>
                  </a:cubicBezTo>
                  <a:cubicBezTo>
                    <a:pt x="14" y="47"/>
                    <a:pt x="16" y="48"/>
                    <a:pt x="18" y="48"/>
                  </a:cubicBezTo>
                  <a:cubicBezTo>
                    <a:pt x="20" y="49"/>
                    <a:pt x="22" y="49"/>
                    <a:pt x="24" y="49"/>
                  </a:cubicBezTo>
                  <a:cubicBezTo>
                    <a:pt x="25" y="49"/>
                    <a:pt x="26" y="49"/>
                    <a:pt x="28" y="49"/>
                  </a:cubicBezTo>
                  <a:cubicBezTo>
                    <a:pt x="30" y="49"/>
                    <a:pt x="32" y="48"/>
                    <a:pt x="34" y="47"/>
                  </a:cubicBezTo>
                  <a:cubicBezTo>
                    <a:pt x="36" y="47"/>
                    <a:pt x="38" y="45"/>
                    <a:pt x="39" y="44"/>
                  </a:cubicBezTo>
                  <a:cubicBezTo>
                    <a:pt x="41" y="43"/>
                    <a:pt x="43" y="41"/>
                    <a:pt x="44" y="40"/>
                  </a:cubicBezTo>
                  <a:cubicBezTo>
                    <a:pt x="45" y="38"/>
                    <a:pt x="46" y="36"/>
                    <a:pt x="47" y="34"/>
                  </a:cubicBezTo>
                  <a:cubicBezTo>
                    <a:pt x="49" y="31"/>
                    <a:pt x="49" y="28"/>
                    <a:pt x="49" y="25"/>
                  </a:cubicBezTo>
                  <a:cubicBezTo>
                    <a:pt x="49" y="22"/>
                    <a:pt x="49" y="20"/>
                    <a:pt x="48" y="18"/>
                  </a:cubicBezTo>
                  <a:cubicBezTo>
                    <a:pt x="47" y="16"/>
                    <a:pt x="47" y="14"/>
                    <a:pt x="46" y="12"/>
                  </a:cubicBezTo>
                  <a:cubicBezTo>
                    <a:pt x="44" y="11"/>
                    <a:pt x="43" y="9"/>
                    <a:pt x="42" y="7"/>
                  </a:cubicBezTo>
                  <a:cubicBezTo>
                    <a:pt x="37" y="3"/>
                    <a:pt x="37" y="3"/>
                    <a:pt x="37" y="3"/>
                  </a:cubicBezTo>
                  <a:cubicBezTo>
                    <a:pt x="35" y="3"/>
                    <a:pt x="33" y="2"/>
                    <a:pt x="31" y="1"/>
                  </a:cubicBezTo>
                  <a:cubicBezTo>
                    <a:pt x="29" y="0"/>
                    <a:pt x="27" y="0"/>
                    <a:pt x="2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0" name="Google Shape;4670;p33"/>
            <p:cNvSpPr/>
            <p:nvPr/>
          </p:nvSpPr>
          <p:spPr>
            <a:xfrm>
              <a:off x="1598607" y="4344346"/>
              <a:ext cx="45656" cy="44507"/>
            </a:xfrm>
            <a:custGeom>
              <a:avLst/>
              <a:gdLst/>
              <a:ahLst/>
              <a:cxnLst/>
              <a:rect l="l" t="t" r="r" b="b"/>
              <a:pathLst>
                <a:path w="49" h="49" extrusionOk="0">
                  <a:moveTo>
                    <a:pt x="23" y="0"/>
                  </a:moveTo>
                  <a:cubicBezTo>
                    <a:pt x="20" y="0"/>
                    <a:pt x="18" y="1"/>
                    <a:pt x="15" y="3"/>
                  </a:cubicBezTo>
                  <a:cubicBezTo>
                    <a:pt x="12" y="3"/>
                    <a:pt x="9" y="5"/>
                    <a:pt x="7" y="8"/>
                  </a:cubicBezTo>
                  <a:cubicBezTo>
                    <a:pt x="5" y="10"/>
                    <a:pt x="3" y="12"/>
                    <a:pt x="2" y="15"/>
                  </a:cubicBezTo>
                  <a:cubicBezTo>
                    <a:pt x="0" y="18"/>
                    <a:pt x="0" y="21"/>
                    <a:pt x="0" y="25"/>
                  </a:cubicBezTo>
                  <a:cubicBezTo>
                    <a:pt x="0" y="27"/>
                    <a:pt x="0" y="29"/>
                    <a:pt x="1" y="31"/>
                  </a:cubicBezTo>
                  <a:cubicBezTo>
                    <a:pt x="2" y="35"/>
                    <a:pt x="4" y="39"/>
                    <a:pt x="7" y="42"/>
                  </a:cubicBezTo>
                  <a:cubicBezTo>
                    <a:pt x="9" y="43"/>
                    <a:pt x="10" y="45"/>
                    <a:pt x="12" y="46"/>
                  </a:cubicBezTo>
                  <a:cubicBezTo>
                    <a:pt x="16" y="48"/>
                    <a:pt x="20" y="49"/>
                    <a:pt x="24" y="49"/>
                  </a:cubicBezTo>
                  <a:cubicBezTo>
                    <a:pt x="25" y="49"/>
                    <a:pt x="25" y="49"/>
                    <a:pt x="25" y="49"/>
                  </a:cubicBezTo>
                  <a:cubicBezTo>
                    <a:pt x="28" y="49"/>
                    <a:pt x="31" y="49"/>
                    <a:pt x="34" y="47"/>
                  </a:cubicBezTo>
                  <a:cubicBezTo>
                    <a:pt x="37" y="46"/>
                    <a:pt x="39" y="44"/>
                    <a:pt x="41" y="42"/>
                  </a:cubicBezTo>
                  <a:cubicBezTo>
                    <a:pt x="44" y="40"/>
                    <a:pt x="46" y="37"/>
                    <a:pt x="47" y="34"/>
                  </a:cubicBezTo>
                  <a:cubicBezTo>
                    <a:pt x="48" y="31"/>
                    <a:pt x="49" y="28"/>
                    <a:pt x="49" y="25"/>
                  </a:cubicBezTo>
                  <a:cubicBezTo>
                    <a:pt x="48" y="23"/>
                    <a:pt x="48" y="20"/>
                    <a:pt x="48" y="18"/>
                  </a:cubicBezTo>
                  <a:cubicBezTo>
                    <a:pt x="47" y="14"/>
                    <a:pt x="45" y="11"/>
                    <a:pt x="41" y="8"/>
                  </a:cubicBezTo>
                  <a:cubicBezTo>
                    <a:pt x="40" y="6"/>
                    <a:pt x="38" y="5"/>
                    <a:pt x="37" y="4"/>
                  </a:cubicBezTo>
                  <a:cubicBezTo>
                    <a:pt x="33" y="2"/>
                    <a:pt x="29" y="0"/>
                    <a:pt x="24" y="0"/>
                  </a:cubicBezTo>
                  <a:cubicBezTo>
                    <a:pt x="24" y="0"/>
                    <a:pt x="24"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1" name="Google Shape;4671;p33"/>
            <p:cNvSpPr/>
            <p:nvPr/>
          </p:nvSpPr>
          <p:spPr>
            <a:xfrm>
              <a:off x="2123666" y="4317390"/>
              <a:ext cx="34041" cy="32804"/>
            </a:xfrm>
            <a:custGeom>
              <a:avLst/>
              <a:gdLst/>
              <a:ahLst/>
              <a:cxnLst/>
              <a:rect l="l" t="t" r="r" b="b"/>
              <a:pathLst>
                <a:path w="37" h="36" extrusionOk="0">
                  <a:moveTo>
                    <a:pt x="18" y="0"/>
                  </a:moveTo>
                  <a:cubicBezTo>
                    <a:pt x="16" y="0"/>
                    <a:pt x="13" y="0"/>
                    <a:pt x="11" y="1"/>
                  </a:cubicBezTo>
                  <a:cubicBezTo>
                    <a:pt x="9" y="2"/>
                    <a:pt x="7" y="3"/>
                    <a:pt x="6" y="5"/>
                  </a:cubicBezTo>
                  <a:cubicBezTo>
                    <a:pt x="4" y="7"/>
                    <a:pt x="3" y="9"/>
                    <a:pt x="2" y="11"/>
                  </a:cubicBezTo>
                  <a:cubicBezTo>
                    <a:pt x="1" y="13"/>
                    <a:pt x="0" y="15"/>
                    <a:pt x="0" y="18"/>
                  </a:cubicBezTo>
                  <a:cubicBezTo>
                    <a:pt x="1" y="19"/>
                    <a:pt x="1" y="21"/>
                    <a:pt x="1" y="22"/>
                  </a:cubicBezTo>
                  <a:cubicBezTo>
                    <a:pt x="2" y="26"/>
                    <a:pt x="3" y="28"/>
                    <a:pt x="6" y="30"/>
                  </a:cubicBezTo>
                  <a:cubicBezTo>
                    <a:pt x="7" y="31"/>
                    <a:pt x="8" y="32"/>
                    <a:pt x="9" y="33"/>
                  </a:cubicBezTo>
                  <a:cubicBezTo>
                    <a:pt x="12" y="35"/>
                    <a:pt x="15" y="36"/>
                    <a:pt x="18" y="36"/>
                  </a:cubicBezTo>
                  <a:cubicBezTo>
                    <a:pt x="19" y="36"/>
                    <a:pt x="19" y="36"/>
                    <a:pt x="19" y="36"/>
                  </a:cubicBezTo>
                  <a:cubicBezTo>
                    <a:pt x="20" y="35"/>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5"/>
                    <a:pt x="31" y="4"/>
                    <a:pt x="29" y="4"/>
                  </a:cubicBezTo>
                  <a:cubicBezTo>
                    <a:pt x="28" y="2"/>
                    <a:pt x="27" y="2"/>
                    <a:pt x="25" y="1"/>
                  </a:cubicBezTo>
                  <a:cubicBezTo>
                    <a:pt x="24" y="0"/>
                    <a:pt x="23"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2" name="Google Shape;4672;p33"/>
            <p:cNvSpPr/>
            <p:nvPr/>
          </p:nvSpPr>
          <p:spPr>
            <a:xfrm>
              <a:off x="1530630" y="4624456"/>
              <a:ext cx="34041" cy="35184"/>
            </a:xfrm>
            <a:custGeom>
              <a:avLst/>
              <a:gdLst/>
              <a:ahLst/>
              <a:cxnLst/>
              <a:rect l="l" t="t" r="r" b="b"/>
              <a:pathLst>
                <a:path w="37" h="38" extrusionOk="0">
                  <a:moveTo>
                    <a:pt x="20" y="0"/>
                  </a:moveTo>
                  <a:cubicBezTo>
                    <a:pt x="19" y="0"/>
                    <a:pt x="17" y="0"/>
                    <a:pt x="16" y="0"/>
                  </a:cubicBezTo>
                  <a:cubicBezTo>
                    <a:pt x="13" y="1"/>
                    <a:pt x="9" y="3"/>
                    <a:pt x="7" y="6"/>
                  </a:cubicBezTo>
                  <a:cubicBezTo>
                    <a:pt x="5" y="7"/>
                    <a:pt x="4" y="9"/>
                    <a:pt x="3" y="10"/>
                  </a:cubicBezTo>
                  <a:cubicBezTo>
                    <a:pt x="3" y="11"/>
                    <a:pt x="2" y="13"/>
                    <a:pt x="1" y="15"/>
                  </a:cubicBezTo>
                  <a:cubicBezTo>
                    <a:pt x="1" y="16"/>
                    <a:pt x="1" y="16"/>
                    <a:pt x="1" y="16"/>
                  </a:cubicBezTo>
                  <a:cubicBezTo>
                    <a:pt x="0" y="22"/>
                    <a:pt x="1" y="29"/>
                    <a:pt x="6" y="33"/>
                  </a:cubicBezTo>
                  <a:cubicBezTo>
                    <a:pt x="9" y="36"/>
                    <a:pt x="14" y="38"/>
                    <a:pt x="19" y="38"/>
                  </a:cubicBezTo>
                  <a:cubicBezTo>
                    <a:pt x="23" y="38"/>
                    <a:pt x="28" y="36"/>
                    <a:pt x="31" y="33"/>
                  </a:cubicBezTo>
                  <a:cubicBezTo>
                    <a:pt x="34" y="31"/>
                    <a:pt x="35" y="28"/>
                    <a:pt x="36" y="25"/>
                  </a:cubicBezTo>
                  <a:cubicBezTo>
                    <a:pt x="37" y="23"/>
                    <a:pt x="37" y="21"/>
                    <a:pt x="36" y="19"/>
                  </a:cubicBezTo>
                  <a:cubicBezTo>
                    <a:pt x="37" y="16"/>
                    <a:pt x="37" y="14"/>
                    <a:pt x="36" y="12"/>
                  </a:cubicBezTo>
                  <a:cubicBezTo>
                    <a:pt x="35" y="9"/>
                    <a:pt x="34" y="6"/>
                    <a:pt x="32" y="4"/>
                  </a:cubicBezTo>
                  <a:cubicBezTo>
                    <a:pt x="30" y="2"/>
                    <a:pt x="27" y="1"/>
                    <a:pt x="25" y="0"/>
                  </a:cubicBezTo>
                  <a:cubicBezTo>
                    <a:pt x="23"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3" name="Google Shape;4673;p33"/>
            <p:cNvSpPr/>
            <p:nvPr/>
          </p:nvSpPr>
          <p:spPr>
            <a:xfrm>
              <a:off x="1735732" y="4605704"/>
              <a:ext cx="26985" cy="28128"/>
            </a:xfrm>
            <a:custGeom>
              <a:avLst/>
              <a:gdLst/>
              <a:ahLst/>
              <a:cxnLst/>
              <a:rect l="l" t="t" r="r" b="b"/>
              <a:pathLst>
                <a:path w="30" h="30" extrusionOk="0">
                  <a:moveTo>
                    <a:pt x="15" y="0"/>
                  </a:moveTo>
                  <a:cubicBezTo>
                    <a:pt x="15" y="0"/>
                    <a:pt x="15" y="0"/>
                    <a:pt x="15" y="0"/>
                  </a:cubicBezTo>
                  <a:cubicBezTo>
                    <a:pt x="13" y="0"/>
                    <a:pt x="12" y="0"/>
                    <a:pt x="11" y="0"/>
                  </a:cubicBezTo>
                  <a:cubicBezTo>
                    <a:pt x="9" y="1"/>
                    <a:pt x="7" y="1"/>
                    <a:pt x="6" y="3"/>
                  </a:cubicBezTo>
                  <a:cubicBezTo>
                    <a:pt x="4" y="4"/>
                    <a:pt x="3" y="5"/>
                    <a:pt x="2" y="7"/>
                  </a:cubicBezTo>
                  <a:cubicBezTo>
                    <a:pt x="2" y="8"/>
                    <a:pt x="1" y="9"/>
                    <a:pt x="1" y="10"/>
                  </a:cubicBezTo>
                  <a:cubicBezTo>
                    <a:pt x="0" y="12"/>
                    <a:pt x="0" y="14"/>
                    <a:pt x="0" y="16"/>
                  </a:cubicBezTo>
                  <a:cubicBezTo>
                    <a:pt x="1" y="18"/>
                    <a:pt x="1" y="20"/>
                    <a:pt x="2" y="22"/>
                  </a:cubicBezTo>
                  <a:cubicBezTo>
                    <a:pt x="3" y="23"/>
                    <a:pt x="4" y="24"/>
                    <a:pt x="4" y="25"/>
                  </a:cubicBezTo>
                  <a:cubicBezTo>
                    <a:pt x="5" y="25"/>
                    <a:pt x="5" y="25"/>
                    <a:pt x="5" y="25"/>
                  </a:cubicBezTo>
                  <a:cubicBezTo>
                    <a:pt x="5" y="25"/>
                    <a:pt x="5" y="25"/>
                    <a:pt x="6" y="26"/>
                  </a:cubicBezTo>
                  <a:cubicBezTo>
                    <a:pt x="7" y="27"/>
                    <a:pt x="8" y="28"/>
                    <a:pt x="10" y="29"/>
                  </a:cubicBezTo>
                  <a:cubicBezTo>
                    <a:pt x="11" y="29"/>
                    <a:pt x="13" y="30"/>
                    <a:pt x="14" y="30"/>
                  </a:cubicBezTo>
                  <a:cubicBezTo>
                    <a:pt x="15" y="30"/>
                    <a:pt x="15" y="30"/>
                    <a:pt x="15" y="30"/>
                  </a:cubicBezTo>
                  <a:cubicBezTo>
                    <a:pt x="18" y="29"/>
                    <a:pt x="18" y="29"/>
                    <a:pt x="18" y="29"/>
                  </a:cubicBezTo>
                  <a:cubicBezTo>
                    <a:pt x="20" y="29"/>
                    <a:pt x="22" y="27"/>
                    <a:pt x="24" y="26"/>
                  </a:cubicBezTo>
                  <a:cubicBezTo>
                    <a:pt x="24" y="25"/>
                    <a:pt x="25" y="25"/>
                    <a:pt x="25" y="25"/>
                  </a:cubicBezTo>
                  <a:cubicBezTo>
                    <a:pt x="25" y="25"/>
                    <a:pt x="25" y="25"/>
                    <a:pt x="25" y="25"/>
                  </a:cubicBezTo>
                  <a:cubicBezTo>
                    <a:pt x="26" y="24"/>
                    <a:pt x="27" y="23"/>
                    <a:pt x="27" y="22"/>
                  </a:cubicBezTo>
                  <a:cubicBezTo>
                    <a:pt x="28" y="20"/>
                    <a:pt x="28" y="19"/>
                    <a:pt x="29" y="18"/>
                  </a:cubicBezTo>
                  <a:cubicBezTo>
                    <a:pt x="29" y="16"/>
                    <a:pt x="30" y="14"/>
                    <a:pt x="29" y="12"/>
                  </a:cubicBezTo>
                  <a:cubicBezTo>
                    <a:pt x="29" y="10"/>
                    <a:pt x="28" y="9"/>
                    <a:pt x="27" y="7"/>
                  </a:cubicBezTo>
                  <a:cubicBezTo>
                    <a:pt x="27" y="6"/>
                    <a:pt x="26" y="5"/>
                    <a:pt x="25" y="4"/>
                  </a:cubicBezTo>
                  <a:cubicBezTo>
                    <a:pt x="24" y="2"/>
                    <a:pt x="22" y="1"/>
                    <a:pt x="20" y="1"/>
                  </a:cubicBezTo>
                  <a:cubicBezTo>
                    <a:pt x="19" y="0"/>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4" name="Google Shape;4674;p33"/>
            <p:cNvSpPr/>
            <p:nvPr/>
          </p:nvSpPr>
          <p:spPr>
            <a:xfrm>
              <a:off x="1693539" y="4577576"/>
              <a:ext cx="29297" cy="23440"/>
            </a:xfrm>
            <a:custGeom>
              <a:avLst/>
              <a:gdLst/>
              <a:ahLst/>
              <a:cxnLst/>
              <a:rect l="l" t="t" r="r" b="b"/>
              <a:pathLst>
                <a:path w="33" h="25" extrusionOk="0">
                  <a:moveTo>
                    <a:pt x="17" y="0"/>
                  </a:moveTo>
                  <a:cubicBezTo>
                    <a:pt x="1"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5" name="Google Shape;4675;p33"/>
            <p:cNvSpPr/>
            <p:nvPr/>
          </p:nvSpPr>
          <p:spPr>
            <a:xfrm>
              <a:off x="2047486" y="4595156"/>
              <a:ext cx="36332" cy="38641"/>
            </a:xfrm>
            <a:custGeom>
              <a:avLst/>
              <a:gdLst/>
              <a:ahLst/>
              <a:cxnLst/>
              <a:rect l="l" t="t" r="r" b="b"/>
              <a:pathLst>
                <a:path w="40" h="42" extrusionOk="0">
                  <a:moveTo>
                    <a:pt x="20" y="0"/>
                  </a:moveTo>
                  <a:cubicBezTo>
                    <a:pt x="20" y="0"/>
                    <a:pt x="20" y="0"/>
                    <a:pt x="20" y="0"/>
                  </a:cubicBezTo>
                  <a:cubicBezTo>
                    <a:pt x="18" y="0"/>
                    <a:pt x="16" y="0"/>
                    <a:pt x="14" y="0"/>
                  </a:cubicBezTo>
                  <a:cubicBezTo>
                    <a:pt x="13" y="1"/>
                    <a:pt x="11" y="2"/>
                    <a:pt x="10" y="2"/>
                  </a:cubicBezTo>
                  <a:cubicBezTo>
                    <a:pt x="7" y="4"/>
                    <a:pt x="5" y="5"/>
                    <a:pt x="4" y="7"/>
                  </a:cubicBezTo>
                  <a:cubicBezTo>
                    <a:pt x="2" y="9"/>
                    <a:pt x="1" y="12"/>
                    <a:pt x="0" y="14"/>
                  </a:cubicBezTo>
                  <a:cubicBezTo>
                    <a:pt x="0" y="17"/>
                    <a:pt x="0" y="19"/>
                    <a:pt x="0" y="22"/>
                  </a:cubicBezTo>
                  <a:cubicBezTo>
                    <a:pt x="0" y="25"/>
                    <a:pt x="0" y="27"/>
                    <a:pt x="2" y="29"/>
                  </a:cubicBezTo>
                  <a:cubicBezTo>
                    <a:pt x="2" y="32"/>
                    <a:pt x="4" y="34"/>
                    <a:pt x="6" y="36"/>
                  </a:cubicBezTo>
                  <a:cubicBezTo>
                    <a:pt x="7" y="38"/>
                    <a:pt x="10" y="39"/>
                    <a:pt x="12" y="40"/>
                  </a:cubicBezTo>
                  <a:cubicBezTo>
                    <a:pt x="14" y="41"/>
                    <a:pt x="17" y="42"/>
                    <a:pt x="19" y="42"/>
                  </a:cubicBezTo>
                  <a:cubicBezTo>
                    <a:pt x="19" y="42"/>
                    <a:pt x="20" y="42"/>
                    <a:pt x="20" y="42"/>
                  </a:cubicBezTo>
                  <a:cubicBezTo>
                    <a:pt x="25" y="41"/>
                    <a:pt x="30" y="40"/>
                    <a:pt x="34" y="36"/>
                  </a:cubicBezTo>
                  <a:cubicBezTo>
                    <a:pt x="35" y="34"/>
                    <a:pt x="36" y="33"/>
                    <a:pt x="37" y="32"/>
                  </a:cubicBezTo>
                  <a:cubicBezTo>
                    <a:pt x="39" y="29"/>
                    <a:pt x="40" y="25"/>
                    <a:pt x="40" y="22"/>
                  </a:cubicBezTo>
                  <a:cubicBezTo>
                    <a:pt x="40" y="19"/>
                    <a:pt x="39" y="17"/>
                    <a:pt x="39" y="14"/>
                  </a:cubicBezTo>
                  <a:cubicBezTo>
                    <a:pt x="38" y="13"/>
                    <a:pt x="38" y="11"/>
                    <a:pt x="37" y="9"/>
                  </a:cubicBezTo>
                  <a:cubicBezTo>
                    <a:pt x="36" y="7"/>
                    <a:pt x="34" y="5"/>
                    <a:pt x="32" y="4"/>
                  </a:cubicBezTo>
                  <a:cubicBezTo>
                    <a:pt x="31" y="3"/>
                    <a:pt x="29" y="2"/>
                    <a:pt x="27" y="1"/>
                  </a:cubicBezTo>
                  <a:cubicBezTo>
                    <a:pt x="25" y="0"/>
                    <a:pt x="23"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6" name="Google Shape;4676;p33"/>
            <p:cNvSpPr/>
            <p:nvPr/>
          </p:nvSpPr>
          <p:spPr>
            <a:xfrm>
              <a:off x="1866996" y="4363098"/>
              <a:ext cx="32804" cy="26936"/>
            </a:xfrm>
            <a:custGeom>
              <a:avLst/>
              <a:gdLst/>
              <a:ahLst/>
              <a:cxnLst/>
              <a:rect l="l" t="t" r="r" b="b"/>
              <a:pathLst>
                <a:path w="36" h="29" extrusionOk="0">
                  <a:moveTo>
                    <a:pt x="19" y="0"/>
                  </a:moveTo>
                  <a:cubicBezTo>
                    <a:pt x="13" y="0"/>
                    <a:pt x="8" y="3"/>
                    <a:pt x="4" y="7"/>
                  </a:cubicBezTo>
                  <a:cubicBezTo>
                    <a:pt x="0" y="13"/>
                    <a:pt x="0" y="22"/>
                    <a:pt x="7" y="26"/>
                  </a:cubicBezTo>
                  <a:cubicBezTo>
                    <a:pt x="9" y="27"/>
                    <a:pt x="11" y="28"/>
                    <a:pt x="13" y="28"/>
                  </a:cubicBezTo>
                  <a:cubicBezTo>
                    <a:pt x="14" y="29"/>
                    <a:pt x="15" y="29"/>
                    <a:pt x="16" y="29"/>
                  </a:cubicBezTo>
                  <a:cubicBezTo>
                    <a:pt x="19" y="29"/>
                    <a:pt x="22" y="28"/>
                    <a:pt x="25" y="27"/>
                  </a:cubicBezTo>
                  <a:cubicBezTo>
                    <a:pt x="27" y="26"/>
                    <a:pt x="29" y="25"/>
                    <a:pt x="30" y="23"/>
                  </a:cubicBezTo>
                  <a:cubicBezTo>
                    <a:pt x="32" y="22"/>
                    <a:pt x="33" y="20"/>
                    <a:pt x="34" y="18"/>
                  </a:cubicBezTo>
                  <a:cubicBezTo>
                    <a:pt x="34" y="18"/>
                    <a:pt x="34" y="18"/>
                    <a:pt x="33" y="18"/>
                  </a:cubicBezTo>
                  <a:cubicBezTo>
                    <a:pt x="33" y="18"/>
                    <a:pt x="34" y="18"/>
                    <a:pt x="34" y="17"/>
                  </a:cubicBezTo>
                  <a:cubicBezTo>
                    <a:pt x="36" y="14"/>
                    <a:pt x="35" y="9"/>
                    <a:pt x="33" y="7"/>
                  </a:cubicBezTo>
                  <a:cubicBezTo>
                    <a:pt x="32" y="7"/>
                    <a:pt x="32" y="6"/>
                    <a:pt x="32" y="6"/>
                  </a:cubicBezTo>
                  <a:cubicBezTo>
                    <a:pt x="31" y="5"/>
                    <a:pt x="29"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7" name="Google Shape;4677;p33"/>
            <p:cNvSpPr/>
            <p:nvPr/>
          </p:nvSpPr>
          <p:spPr>
            <a:xfrm>
              <a:off x="1038387" y="4489675"/>
              <a:ext cx="36332" cy="36332"/>
            </a:xfrm>
            <a:custGeom>
              <a:avLst/>
              <a:gdLst/>
              <a:ahLst/>
              <a:cxnLst/>
              <a:rect l="l" t="t" r="r" b="b"/>
              <a:pathLst>
                <a:path w="40" h="40" extrusionOk="0">
                  <a:moveTo>
                    <a:pt x="20" y="0"/>
                  </a:moveTo>
                  <a:cubicBezTo>
                    <a:pt x="17" y="0"/>
                    <a:pt x="15" y="1"/>
                    <a:pt x="12" y="2"/>
                  </a:cubicBezTo>
                  <a:cubicBezTo>
                    <a:pt x="10" y="3"/>
                    <a:pt x="8" y="4"/>
                    <a:pt x="6" y="6"/>
                  </a:cubicBezTo>
                  <a:cubicBezTo>
                    <a:pt x="4" y="8"/>
                    <a:pt x="3" y="10"/>
                    <a:pt x="2" y="12"/>
                  </a:cubicBezTo>
                  <a:cubicBezTo>
                    <a:pt x="1" y="15"/>
                    <a:pt x="0" y="17"/>
                    <a:pt x="0" y="20"/>
                  </a:cubicBezTo>
                  <a:cubicBezTo>
                    <a:pt x="0" y="22"/>
                    <a:pt x="1" y="24"/>
                    <a:pt x="1" y="25"/>
                  </a:cubicBezTo>
                  <a:cubicBezTo>
                    <a:pt x="2" y="29"/>
                    <a:pt x="3" y="32"/>
                    <a:pt x="6" y="34"/>
                  </a:cubicBezTo>
                  <a:cubicBezTo>
                    <a:pt x="7" y="35"/>
                    <a:pt x="9" y="36"/>
                    <a:pt x="10" y="37"/>
                  </a:cubicBezTo>
                  <a:cubicBezTo>
                    <a:pt x="13" y="39"/>
                    <a:pt x="17" y="40"/>
                    <a:pt x="20" y="40"/>
                  </a:cubicBezTo>
                  <a:cubicBezTo>
                    <a:pt x="20" y="40"/>
                    <a:pt x="21" y="40"/>
                    <a:pt x="21" y="40"/>
                  </a:cubicBezTo>
                  <a:cubicBezTo>
                    <a:pt x="23" y="40"/>
                    <a:pt x="26" y="40"/>
                    <a:pt x="28" y="38"/>
                  </a:cubicBezTo>
                  <a:cubicBezTo>
                    <a:pt x="30" y="38"/>
                    <a:pt x="33" y="36"/>
                    <a:pt x="34" y="34"/>
                  </a:cubicBezTo>
                  <a:cubicBezTo>
                    <a:pt x="36" y="32"/>
                    <a:pt x="38" y="30"/>
                    <a:pt x="38" y="28"/>
                  </a:cubicBezTo>
                  <a:cubicBezTo>
                    <a:pt x="40" y="25"/>
                    <a:pt x="40" y="23"/>
                    <a:pt x="40" y="20"/>
                  </a:cubicBezTo>
                  <a:cubicBezTo>
                    <a:pt x="40" y="18"/>
                    <a:pt x="40" y="16"/>
                    <a:pt x="39" y="15"/>
                  </a:cubicBezTo>
                  <a:cubicBezTo>
                    <a:pt x="39" y="11"/>
                    <a:pt x="37" y="8"/>
                    <a:pt x="34" y="6"/>
                  </a:cubicBezTo>
                  <a:cubicBezTo>
                    <a:pt x="33" y="5"/>
                    <a:pt x="32" y="4"/>
                    <a:pt x="30" y="3"/>
                  </a:cubicBezTo>
                  <a:cubicBezTo>
                    <a:pt x="27" y="1"/>
                    <a:pt x="24" y="0"/>
                    <a:pt x="20"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8" name="Google Shape;4678;p33"/>
            <p:cNvSpPr/>
            <p:nvPr/>
          </p:nvSpPr>
          <p:spPr>
            <a:xfrm>
              <a:off x="1236457" y="4617424"/>
              <a:ext cx="29338" cy="24603"/>
            </a:xfrm>
            <a:custGeom>
              <a:avLst/>
              <a:gdLst/>
              <a:ahLst/>
              <a:cxnLst/>
              <a:rect l="l" t="t" r="r" b="b"/>
              <a:pathLst>
                <a:path w="31" h="27" extrusionOk="0">
                  <a:moveTo>
                    <a:pt x="13" y="0"/>
                  </a:moveTo>
                  <a:cubicBezTo>
                    <a:pt x="10" y="0"/>
                    <a:pt x="6" y="1"/>
                    <a:pt x="4" y="4"/>
                  </a:cubicBezTo>
                  <a:cubicBezTo>
                    <a:pt x="1" y="7"/>
                    <a:pt x="0" y="10"/>
                    <a:pt x="0" y="14"/>
                  </a:cubicBezTo>
                  <a:cubicBezTo>
                    <a:pt x="0" y="17"/>
                    <a:pt x="1" y="21"/>
                    <a:pt x="4" y="23"/>
                  </a:cubicBezTo>
                  <a:cubicBezTo>
                    <a:pt x="7" y="26"/>
                    <a:pt x="10" y="27"/>
                    <a:pt x="13" y="27"/>
                  </a:cubicBezTo>
                  <a:cubicBezTo>
                    <a:pt x="15" y="27"/>
                    <a:pt x="16" y="27"/>
                    <a:pt x="17" y="27"/>
                  </a:cubicBezTo>
                  <a:cubicBezTo>
                    <a:pt x="18" y="26"/>
                    <a:pt x="20" y="26"/>
                    <a:pt x="21" y="26"/>
                  </a:cubicBezTo>
                  <a:cubicBezTo>
                    <a:pt x="24" y="24"/>
                    <a:pt x="24" y="24"/>
                    <a:pt x="24" y="24"/>
                  </a:cubicBezTo>
                  <a:cubicBezTo>
                    <a:pt x="26" y="24"/>
                    <a:pt x="27" y="23"/>
                    <a:pt x="28" y="21"/>
                  </a:cubicBezTo>
                  <a:cubicBezTo>
                    <a:pt x="29" y="19"/>
                    <a:pt x="31" y="16"/>
                    <a:pt x="30" y="14"/>
                  </a:cubicBezTo>
                  <a:cubicBezTo>
                    <a:pt x="30" y="11"/>
                    <a:pt x="30" y="9"/>
                    <a:pt x="29" y="7"/>
                  </a:cubicBezTo>
                  <a:cubicBezTo>
                    <a:pt x="27" y="5"/>
                    <a:pt x="24" y="2"/>
                    <a:pt x="21" y="2"/>
                  </a:cubicBezTo>
                  <a:cubicBezTo>
                    <a:pt x="20" y="1"/>
                    <a:pt x="18" y="1"/>
                    <a:pt x="17" y="1"/>
                  </a:cubicBezTo>
                  <a:cubicBezTo>
                    <a:pt x="16" y="0"/>
                    <a:pt x="15"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9" name="Google Shape;4679;p33"/>
            <p:cNvSpPr/>
            <p:nvPr/>
          </p:nvSpPr>
          <p:spPr>
            <a:xfrm>
              <a:off x="1691195" y="4499051"/>
              <a:ext cx="29347" cy="18752"/>
            </a:xfrm>
            <a:custGeom>
              <a:avLst/>
              <a:gdLst/>
              <a:ahLst/>
              <a:cxnLst/>
              <a:rect l="l" t="t" r="r" b="b"/>
              <a:pathLst>
                <a:path w="32" h="20" extrusionOk="0">
                  <a:moveTo>
                    <a:pt x="21" y="0"/>
                  </a:moveTo>
                  <a:cubicBezTo>
                    <a:pt x="19" y="0"/>
                    <a:pt x="17" y="0"/>
                    <a:pt x="16" y="1"/>
                  </a:cubicBezTo>
                  <a:cubicBezTo>
                    <a:pt x="14" y="2"/>
                    <a:pt x="13" y="3"/>
                    <a:pt x="12" y="4"/>
                  </a:cubicBezTo>
                  <a:cubicBezTo>
                    <a:pt x="12" y="4"/>
                    <a:pt x="11" y="4"/>
                    <a:pt x="11" y="4"/>
                  </a:cubicBezTo>
                  <a:cubicBezTo>
                    <a:pt x="11" y="4"/>
                    <a:pt x="11" y="4"/>
                    <a:pt x="11" y="4"/>
                  </a:cubicBezTo>
                  <a:cubicBezTo>
                    <a:pt x="10" y="5"/>
                    <a:pt x="8" y="6"/>
                    <a:pt x="6" y="7"/>
                  </a:cubicBezTo>
                  <a:cubicBezTo>
                    <a:pt x="0" y="9"/>
                    <a:pt x="3" y="20"/>
                    <a:pt x="9" y="20"/>
                  </a:cubicBezTo>
                  <a:cubicBezTo>
                    <a:pt x="10" y="20"/>
                    <a:pt x="10" y="20"/>
                    <a:pt x="10" y="20"/>
                  </a:cubicBezTo>
                  <a:cubicBezTo>
                    <a:pt x="12" y="20"/>
                    <a:pt x="13" y="19"/>
                    <a:pt x="15" y="19"/>
                  </a:cubicBezTo>
                  <a:cubicBezTo>
                    <a:pt x="15" y="19"/>
                    <a:pt x="15" y="19"/>
                    <a:pt x="15" y="19"/>
                  </a:cubicBezTo>
                  <a:cubicBezTo>
                    <a:pt x="14" y="19"/>
                    <a:pt x="16" y="20"/>
                    <a:pt x="16" y="20"/>
                  </a:cubicBezTo>
                  <a:cubicBezTo>
                    <a:pt x="18" y="20"/>
                    <a:pt x="19" y="20"/>
                    <a:pt x="20" y="20"/>
                  </a:cubicBezTo>
                  <a:cubicBezTo>
                    <a:pt x="20" y="20"/>
                    <a:pt x="21" y="20"/>
                    <a:pt x="21" y="20"/>
                  </a:cubicBezTo>
                  <a:cubicBezTo>
                    <a:pt x="27" y="19"/>
                    <a:pt x="32" y="14"/>
                    <a:pt x="30" y="7"/>
                  </a:cubicBezTo>
                  <a:cubicBezTo>
                    <a:pt x="30" y="5"/>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0" name="Google Shape;4680;p33"/>
            <p:cNvSpPr/>
            <p:nvPr/>
          </p:nvSpPr>
          <p:spPr>
            <a:xfrm>
              <a:off x="1856448" y="4551792"/>
              <a:ext cx="34041" cy="32816"/>
            </a:xfrm>
            <a:custGeom>
              <a:avLst/>
              <a:gdLst/>
              <a:ahLst/>
              <a:cxnLst/>
              <a:rect l="l" t="t" r="r" b="b"/>
              <a:pathLst>
                <a:path w="37" h="35" extrusionOk="0">
                  <a:moveTo>
                    <a:pt x="18" y="0"/>
                  </a:moveTo>
                  <a:cubicBezTo>
                    <a:pt x="14" y="0"/>
                    <a:pt x="9" y="1"/>
                    <a:pt x="6" y="5"/>
                  </a:cubicBezTo>
                  <a:cubicBezTo>
                    <a:pt x="2" y="9"/>
                    <a:pt x="0" y="16"/>
                    <a:pt x="2" y="22"/>
                  </a:cubicBezTo>
                  <a:cubicBezTo>
                    <a:pt x="2" y="25"/>
                    <a:pt x="4" y="27"/>
                    <a:pt x="6" y="29"/>
                  </a:cubicBezTo>
                  <a:cubicBezTo>
                    <a:pt x="8" y="31"/>
                    <a:pt x="11" y="33"/>
                    <a:pt x="14" y="34"/>
                  </a:cubicBezTo>
                  <a:cubicBezTo>
                    <a:pt x="15" y="34"/>
                    <a:pt x="15" y="34"/>
                    <a:pt x="16" y="35"/>
                  </a:cubicBezTo>
                  <a:cubicBezTo>
                    <a:pt x="18" y="35"/>
                    <a:pt x="19" y="35"/>
                    <a:pt x="20" y="35"/>
                  </a:cubicBezTo>
                  <a:cubicBezTo>
                    <a:pt x="22" y="35"/>
                    <a:pt x="23" y="35"/>
                    <a:pt x="25" y="35"/>
                  </a:cubicBezTo>
                  <a:cubicBezTo>
                    <a:pt x="27" y="34"/>
                    <a:pt x="30" y="33"/>
                    <a:pt x="32" y="31"/>
                  </a:cubicBezTo>
                  <a:cubicBezTo>
                    <a:pt x="34" y="29"/>
                    <a:pt x="35" y="26"/>
                    <a:pt x="36" y="23"/>
                  </a:cubicBezTo>
                  <a:cubicBezTo>
                    <a:pt x="37" y="21"/>
                    <a:pt x="37" y="18"/>
                    <a:pt x="36" y="15"/>
                  </a:cubicBezTo>
                  <a:cubicBezTo>
                    <a:pt x="36" y="14"/>
                    <a:pt x="35" y="13"/>
                    <a:pt x="35" y="12"/>
                  </a:cubicBezTo>
                  <a:cubicBezTo>
                    <a:pt x="34" y="9"/>
                    <a:pt x="33" y="7"/>
                    <a:pt x="31" y="5"/>
                  </a:cubicBezTo>
                  <a:cubicBezTo>
                    <a:pt x="28" y="3"/>
                    <a:pt x="26" y="1"/>
                    <a:pt x="23" y="0"/>
                  </a:cubicBezTo>
                  <a:cubicBezTo>
                    <a:pt x="21" y="0"/>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1" name="Google Shape;4681;p33"/>
            <p:cNvSpPr/>
            <p:nvPr/>
          </p:nvSpPr>
          <p:spPr>
            <a:xfrm>
              <a:off x="-11" y="3872027"/>
              <a:ext cx="8857081" cy="1271475"/>
            </a:xfrm>
            <a:custGeom>
              <a:avLst/>
              <a:gdLst/>
              <a:ahLst/>
              <a:cxnLst/>
              <a:rect l="l" t="t" r="r" b="b"/>
              <a:pathLst>
                <a:path w="9627" h="1382" extrusionOk="0">
                  <a:moveTo>
                    <a:pt x="9627" y="1364"/>
                  </a:moveTo>
                  <a:cubicBezTo>
                    <a:pt x="9613" y="1067"/>
                    <a:pt x="9597" y="411"/>
                    <a:pt x="9583" y="113"/>
                  </a:cubicBezTo>
                  <a:cubicBezTo>
                    <a:pt x="9496" y="94"/>
                    <a:pt x="9403" y="138"/>
                    <a:pt x="9359" y="213"/>
                  </a:cubicBezTo>
                  <a:cubicBezTo>
                    <a:pt x="9295" y="177"/>
                    <a:pt x="9209" y="190"/>
                    <a:pt x="9158" y="242"/>
                  </a:cubicBezTo>
                  <a:cubicBezTo>
                    <a:pt x="9006" y="0"/>
                    <a:pt x="8624" y="0"/>
                    <a:pt x="8480" y="248"/>
                  </a:cubicBezTo>
                  <a:cubicBezTo>
                    <a:pt x="8424" y="222"/>
                    <a:pt x="8355" y="229"/>
                    <a:pt x="8306" y="267"/>
                  </a:cubicBezTo>
                  <a:cubicBezTo>
                    <a:pt x="8142" y="109"/>
                    <a:pt x="7861" y="114"/>
                    <a:pt x="7706" y="282"/>
                  </a:cubicBezTo>
                  <a:cubicBezTo>
                    <a:pt x="7655" y="255"/>
                    <a:pt x="7591" y="255"/>
                    <a:pt x="7540" y="281"/>
                  </a:cubicBezTo>
                  <a:cubicBezTo>
                    <a:pt x="7473" y="194"/>
                    <a:pt x="7338" y="180"/>
                    <a:pt x="7256" y="253"/>
                  </a:cubicBezTo>
                  <a:cubicBezTo>
                    <a:pt x="7136" y="140"/>
                    <a:pt x="6933" y="144"/>
                    <a:pt x="6820" y="266"/>
                  </a:cubicBezTo>
                  <a:cubicBezTo>
                    <a:pt x="6773" y="211"/>
                    <a:pt x="6689" y="197"/>
                    <a:pt x="6628" y="236"/>
                  </a:cubicBezTo>
                  <a:cubicBezTo>
                    <a:pt x="6588" y="177"/>
                    <a:pt x="6525" y="139"/>
                    <a:pt x="6456" y="126"/>
                  </a:cubicBezTo>
                  <a:cubicBezTo>
                    <a:pt x="6456" y="126"/>
                    <a:pt x="6456" y="126"/>
                    <a:pt x="6456" y="126"/>
                  </a:cubicBezTo>
                  <a:cubicBezTo>
                    <a:pt x="6370" y="107"/>
                    <a:pt x="6253" y="138"/>
                    <a:pt x="6209" y="213"/>
                  </a:cubicBezTo>
                  <a:cubicBezTo>
                    <a:pt x="6145" y="177"/>
                    <a:pt x="6059" y="190"/>
                    <a:pt x="6007" y="242"/>
                  </a:cubicBezTo>
                  <a:cubicBezTo>
                    <a:pt x="5856" y="0"/>
                    <a:pt x="5474" y="0"/>
                    <a:pt x="5330" y="248"/>
                  </a:cubicBezTo>
                  <a:cubicBezTo>
                    <a:pt x="5274" y="222"/>
                    <a:pt x="5205" y="229"/>
                    <a:pt x="5156" y="267"/>
                  </a:cubicBezTo>
                  <a:cubicBezTo>
                    <a:pt x="4992" y="109"/>
                    <a:pt x="4710" y="114"/>
                    <a:pt x="4556" y="282"/>
                  </a:cubicBezTo>
                  <a:cubicBezTo>
                    <a:pt x="4505" y="255"/>
                    <a:pt x="4440" y="255"/>
                    <a:pt x="4389" y="281"/>
                  </a:cubicBezTo>
                  <a:cubicBezTo>
                    <a:pt x="4323" y="194"/>
                    <a:pt x="4187" y="180"/>
                    <a:pt x="4106" y="253"/>
                  </a:cubicBezTo>
                  <a:cubicBezTo>
                    <a:pt x="3986" y="140"/>
                    <a:pt x="3782" y="144"/>
                    <a:pt x="3670" y="266"/>
                  </a:cubicBezTo>
                  <a:cubicBezTo>
                    <a:pt x="3623" y="211"/>
                    <a:pt x="3539" y="197"/>
                    <a:pt x="3478" y="236"/>
                  </a:cubicBezTo>
                  <a:cubicBezTo>
                    <a:pt x="3437" y="176"/>
                    <a:pt x="3372" y="137"/>
                    <a:pt x="3301" y="126"/>
                  </a:cubicBezTo>
                  <a:cubicBezTo>
                    <a:pt x="3215" y="108"/>
                    <a:pt x="3101" y="139"/>
                    <a:pt x="3058" y="213"/>
                  </a:cubicBezTo>
                  <a:cubicBezTo>
                    <a:pt x="2994" y="177"/>
                    <a:pt x="2908" y="190"/>
                    <a:pt x="2856" y="242"/>
                  </a:cubicBezTo>
                  <a:cubicBezTo>
                    <a:pt x="2705" y="0"/>
                    <a:pt x="2323" y="0"/>
                    <a:pt x="2179" y="248"/>
                  </a:cubicBezTo>
                  <a:cubicBezTo>
                    <a:pt x="2123" y="222"/>
                    <a:pt x="2054" y="229"/>
                    <a:pt x="2005" y="267"/>
                  </a:cubicBezTo>
                  <a:cubicBezTo>
                    <a:pt x="1841" y="109"/>
                    <a:pt x="1559" y="114"/>
                    <a:pt x="1405" y="282"/>
                  </a:cubicBezTo>
                  <a:cubicBezTo>
                    <a:pt x="1354" y="255"/>
                    <a:pt x="1289" y="255"/>
                    <a:pt x="1238" y="281"/>
                  </a:cubicBezTo>
                  <a:cubicBezTo>
                    <a:pt x="1172" y="194"/>
                    <a:pt x="1036" y="180"/>
                    <a:pt x="955" y="253"/>
                  </a:cubicBezTo>
                  <a:cubicBezTo>
                    <a:pt x="835" y="140"/>
                    <a:pt x="631" y="144"/>
                    <a:pt x="519" y="266"/>
                  </a:cubicBezTo>
                  <a:cubicBezTo>
                    <a:pt x="472" y="211"/>
                    <a:pt x="387" y="197"/>
                    <a:pt x="327" y="236"/>
                  </a:cubicBezTo>
                  <a:cubicBezTo>
                    <a:pt x="260" y="137"/>
                    <a:pt x="124" y="95"/>
                    <a:pt x="13" y="140"/>
                  </a:cubicBezTo>
                  <a:cubicBezTo>
                    <a:pt x="0" y="128"/>
                    <a:pt x="8" y="1346"/>
                    <a:pt x="6" y="1364"/>
                  </a:cubicBezTo>
                  <a:cubicBezTo>
                    <a:pt x="961" y="1377"/>
                    <a:pt x="2356" y="1382"/>
                    <a:pt x="3325" y="1364"/>
                  </a:cubicBezTo>
                  <a:cubicBezTo>
                    <a:pt x="3325" y="1364"/>
                    <a:pt x="3325" y="1364"/>
                    <a:pt x="3325" y="1364"/>
                  </a:cubicBezTo>
                  <a:cubicBezTo>
                    <a:pt x="3325" y="1365"/>
                    <a:pt x="3325" y="1365"/>
                    <a:pt x="3325" y="1364"/>
                  </a:cubicBezTo>
                  <a:cubicBezTo>
                    <a:pt x="4270" y="1376"/>
                    <a:pt x="5562" y="1381"/>
                    <a:pt x="6476" y="1364"/>
                  </a:cubicBezTo>
                  <a:cubicBezTo>
                    <a:pt x="6476" y="1364"/>
                    <a:pt x="6476" y="1364"/>
                    <a:pt x="6476" y="1364"/>
                  </a:cubicBezTo>
                  <a:cubicBezTo>
                    <a:pt x="6476" y="1365"/>
                    <a:pt x="6476" y="1365"/>
                    <a:pt x="6476" y="1364"/>
                  </a:cubicBezTo>
                  <a:cubicBezTo>
                    <a:pt x="7421" y="1376"/>
                    <a:pt x="8713" y="1381"/>
                    <a:pt x="9627" y="1364"/>
                  </a:cubicBezTo>
                </a:path>
              </a:pathLst>
            </a:custGeom>
            <a:solidFill>
              <a:srgbClr val="8A42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82" name="Google Shape;4682;p33"/>
            <p:cNvSpPr/>
            <p:nvPr/>
          </p:nvSpPr>
          <p:spPr>
            <a:xfrm>
              <a:off x="57417" y="4122837"/>
              <a:ext cx="8747598" cy="1013868"/>
            </a:xfrm>
            <a:custGeom>
              <a:avLst/>
              <a:gdLst/>
              <a:ahLst/>
              <a:cxnLst/>
              <a:rect l="l" t="t" r="r" b="b"/>
              <a:pathLst>
                <a:path w="9508" h="1102" extrusionOk="0">
                  <a:moveTo>
                    <a:pt x="6414" y="1091"/>
                  </a:moveTo>
                  <a:cubicBezTo>
                    <a:pt x="6414" y="1091"/>
                    <a:pt x="6414" y="1091"/>
                    <a:pt x="6414" y="1091"/>
                  </a:cubicBezTo>
                  <a:cubicBezTo>
                    <a:pt x="6414" y="1091"/>
                    <a:pt x="6414" y="1092"/>
                    <a:pt x="6414" y="1092"/>
                  </a:cubicBezTo>
                  <a:cubicBezTo>
                    <a:pt x="6414" y="1092"/>
                    <a:pt x="6414" y="1092"/>
                    <a:pt x="6414" y="1092"/>
                  </a:cubicBezTo>
                  <a:cubicBezTo>
                    <a:pt x="6414" y="1092"/>
                    <a:pt x="6414" y="1091"/>
                    <a:pt x="6414" y="1091"/>
                  </a:cubicBezTo>
                  <a:moveTo>
                    <a:pt x="3263" y="1091"/>
                  </a:moveTo>
                  <a:cubicBezTo>
                    <a:pt x="3263" y="1091"/>
                    <a:pt x="3263" y="1091"/>
                    <a:pt x="3263" y="1091"/>
                  </a:cubicBezTo>
                  <a:cubicBezTo>
                    <a:pt x="3263" y="1091"/>
                    <a:pt x="3263" y="1092"/>
                    <a:pt x="3263" y="1092"/>
                  </a:cubicBezTo>
                  <a:cubicBezTo>
                    <a:pt x="3263" y="1092"/>
                    <a:pt x="3263" y="1092"/>
                    <a:pt x="3263" y="1092"/>
                  </a:cubicBezTo>
                  <a:cubicBezTo>
                    <a:pt x="3263" y="1092"/>
                    <a:pt x="3263" y="1091"/>
                    <a:pt x="3263" y="1091"/>
                  </a:cubicBezTo>
                  <a:moveTo>
                    <a:pt x="3274" y="1091"/>
                  </a:moveTo>
                  <a:cubicBezTo>
                    <a:pt x="3274" y="1091"/>
                    <a:pt x="3274" y="1091"/>
                    <a:pt x="3274" y="1091"/>
                  </a:cubicBezTo>
                  <a:cubicBezTo>
                    <a:pt x="3274" y="1091"/>
                    <a:pt x="3274" y="1092"/>
                    <a:pt x="3274" y="1092"/>
                  </a:cubicBezTo>
                  <a:cubicBezTo>
                    <a:pt x="3274" y="1092"/>
                    <a:pt x="3274" y="1092"/>
                    <a:pt x="3274" y="1092"/>
                  </a:cubicBezTo>
                  <a:cubicBezTo>
                    <a:pt x="3274" y="1091"/>
                    <a:pt x="3274" y="1091"/>
                    <a:pt x="3274" y="1091"/>
                  </a:cubicBezTo>
                  <a:cubicBezTo>
                    <a:pt x="3274" y="1091"/>
                    <a:pt x="3274" y="1091"/>
                    <a:pt x="3274" y="1091"/>
                  </a:cubicBezTo>
                  <a:moveTo>
                    <a:pt x="6425" y="1091"/>
                  </a:moveTo>
                  <a:cubicBezTo>
                    <a:pt x="6425" y="1091"/>
                    <a:pt x="6425" y="1091"/>
                    <a:pt x="6425" y="1091"/>
                  </a:cubicBezTo>
                  <a:cubicBezTo>
                    <a:pt x="6425" y="1091"/>
                    <a:pt x="6425" y="1092"/>
                    <a:pt x="6425" y="1092"/>
                  </a:cubicBezTo>
                  <a:cubicBezTo>
                    <a:pt x="6425" y="1092"/>
                    <a:pt x="6425" y="1092"/>
                    <a:pt x="6425" y="1092"/>
                  </a:cubicBezTo>
                  <a:cubicBezTo>
                    <a:pt x="6425" y="1091"/>
                    <a:pt x="6425" y="1091"/>
                    <a:pt x="6425" y="1091"/>
                  </a:cubicBezTo>
                  <a:cubicBezTo>
                    <a:pt x="6425" y="1091"/>
                    <a:pt x="6425" y="1091"/>
                    <a:pt x="6425" y="1091"/>
                  </a:cubicBezTo>
                  <a:moveTo>
                    <a:pt x="4072" y="655"/>
                  </a:moveTo>
                  <a:cubicBezTo>
                    <a:pt x="4070" y="655"/>
                    <a:pt x="4067" y="654"/>
                    <a:pt x="4065" y="653"/>
                  </a:cubicBezTo>
                  <a:cubicBezTo>
                    <a:pt x="4060" y="653"/>
                    <a:pt x="4055" y="648"/>
                    <a:pt x="4053" y="645"/>
                  </a:cubicBezTo>
                  <a:cubicBezTo>
                    <a:pt x="4052" y="642"/>
                    <a:pt x="4051" y="638"/>
                    <a:pt x="4051" y="635"/>
                  </a:cubicBezTo>
                  <a:cubicBezTo>
                    <a:pt x="4050" y="631"/>
                    <a:pt x="4052" y="627"/>
                    <a:pt x="4055" y="623"/>
                  </a:cubicBezTo>
                  <a:cubicBezTo>
                    <a:pt x="4056" y="621"/>
                    <a:pt x="4058" y="620"/>
                    <a:pt x="4060" y="619"/>
                  </a:cubicBezTo>
                  <a:cubicBezTo>
                    <a:pt x="4062" y="618"/>
                    <a:pt x="4063" y="617"/>
                    <a:pt x="4065" y="617"/>
                  </a:cubicBezTo>
                  <a:cubicBezTo>
                    <a:pt x="4067" y="616"/>
                    <a:pt x="4070" y="616"/>
                    <a:pt x="4073" y="616"/>
                  </a:cubicBezTo>
                  <a:cubicBezTo>
                    <a:pt x="4073" y="616"/>
                    <a:pt x="4074" y="616"/>
                    <a:pt x="4075" y="616"/>
                  </a:cubicBezTo>
                  <a:cubicBezTo>
                    <a:pt x="4077" y="616"/>
                    <a:pt x="4079" y="616"/>
                    <a:pt x="4081" y="617"/>
                  </a:cubicBezTo>
                  <a:cubicBezTo>
                    <a:pt x="4089" y="620"/>
                    <a:pt x="4095" y="626"/>
                    <a:pt x="4095" y="635"/>
                  </a:cubicBezTo>
                  <a:cubicBezTo>
                    <a:pt x="4095" y="639"/>
                    <a:pt x="4094" y="643"/>
                    <a:pt x="4091" y="646"/>
                  </a:cubicBezTo>
                  <a:cubicBezTo>
                    <a:pt x="4088" y="650"/>
                    <a:pt x="4085" y="652"/>
                    <a:pt x="4081" y="653"/>
                  </a:cubicBezTo>
                  <a:cubicBezTo>
                    <a:pt x="4078" y="654"/>
                    <a:pt x="4075" y="655"/>
                    <a:pt x="4072" y="655"/>
                  </a:cubicBezTo>
                  <a:moveTo>
                    <a:pt x="7212" y="655"/>
                  </a:moveTo>
                  <a:cubicBezTo>
                    <a:pt x="7209" y="655"/>
                    <a:pt x="7207" y="654"/>
                    <a:pt x="7204" y="653"/>
                  </a:cubicBezTo>
                  <a:cubicBezTo>
                    <a:pt x="7200" y="653"/>
                    <a:pt x="7195" y="648"/>
                    <a:pt x="7193" y="645"/>
                  </a:cubicBezTo>
                  <a:cubicBezTo>
                    <a:pt x="7191" y="642"/>
                    <a:pt x="7190" y="638"/>
                    <a:pt x="7190" y="635"/>
                  </a:cubicBezTo>
                  <a:cubicBezTo>
                    <a:pt x="7190" y="631"/>
                    <a:pt x="7192" y="627"/>
                    <a:pt x="7194" y="623"/>
                  </a:cubicBezTo>
                  <a:cubicBezTo>
                    <a:pt x="7195" y="621"/>
                    <a:pt x="7197" y="620"/>
                    <a:pt x="7199" y="619"/>
                  </a:cubicBezTo>
                  <a:cubicBezTo>
                    <a:pt x="7201" y="618"/>
                    <a:pt x="7202" y="617"/>
                    <a:pt x="7204" y="617"/>
                  </a:cubicBezTo>
                  <a:cubicBezTo>
                    <a:pt x="7207" y="616"/>
                    <a:pt x="7209" y="616"/>
                    <a:pt x="7212" y="616"/>
                  </a:cubicBezTo>
                  <a:cubicBezTo>
                    <a:pt x="7213" y="616"/>
                    <a:pt x="7214" y="616"/>
                    <a:pt x="7214" y="616"/>
                  </a:cubicBezTo>
                  <a:cubicBezTo>
                    <a:pt x="7216" y="616"/>
                    <a:pt x="7218" y="616"/>
                    <a:pt x="7220" y="617"/>
                  </a:cubicBezTo>
                  <a:cubicBezTo>
                    <a:pt x="7228" y="620"/>
                    <a:pt x="7234" y="626"/>
                    <a:pt x="7235" y="635"/>
                  </a:cubicBezTo>
                  <a:cubicBezTo>
                    <a:pt x="7235" y="639"/>
                    <a:pt x="7233" y="643"/>
                    <a:pt x="7230" y="646"/>
                  </a:cubicBezTo>
                  <a:cubicBezTo>
                    <a:pt x="7228" y="650"/>
                    <a:pt x="7224" y="652"/>
                    <a:pt x="7220" y="653"/>
                  </a:cubicBezTo>
                  <a:cubicBezTo>
                    <a:pt x="7217" y="654"/>
                    <a:pt x="7214" y="655"/>
                    <a:pt x="7212" y="655"/>
                  </a:cubicBezTo>
                  <a:moveTo>
                    <a:pt x="4876" y="610"/>
                  </a:moveTo>
                  <a:cubicBezTo>
                    <a:pt x="4850" y="610"/>
                    <a:pt x="4850" y="568"/>
                    <a:pt x="4876" y="568"/>
                  </a:cubicBezTo>
                  <a:cubicBezTo>
                    <a:pt x="4903" y="568"/>
                    <a:pt x="4903" y="610"/>
                    <a:pt x="4876" y="610"/>
                  </a:cubicBezTo>
                  <a:moveTo>
                    <a:pt x="8016" y="610"/>
                  </a:moveTo>
                  <a:cubicBezTo>
                    <a:pt x="7989" y="610"/>
                    <a:pt x="7989" y="568"/>
                    <a:pt x="8016" y="568"/>
                  </a:cubicBezTo>
                  <a:cubicBezTo>
                    <a:pt x="8042" y="568"/>
                    <a:pt x="8042" y="610"/>
                    <a:pt x="8016" y="610"/>
                  </a:cubicBezTo>
                  <a:moveTo>
                    <a:pt x="1047" y="612"/>
                  </a:moveTo>
                  <a:cubicBezTo>
                    <a:pt x="1047" y="612"/>
                    <a:pt x="1046" y="612"/>
                    <a:pt x="1046" y="612"/>
                  </a:cubicBezTo>
                  <a:cubicBezTo>
                    <a:pt x="1041" y="612"/>
                    <a:pt x="1036" y="611"/>
                    <a:pt x="1031" y="608"/>
                  </a:cubicBezTo>
                  <a:cubicBezTo>
                    <a:pt x="1029" y="607"/>
                    <a:pt x="1027" y="605"/>
                    <a:pt x="1025" y="604"/>
                  </a:cubicBezTo>
                  <a:cubicBezTo>
                    <a:pt x="1022" y="600"/>
                    <a:pt x="1019" y="596"/>
                    <a:pt x="1018" y="591"/>
                  </a:cubicBezTo>
                  <a:cubicBezTo>
                    <a:pt x="1017" y="588"/>
                    <a:pt x="1017" y="586"/>
                    <a:pt x="1017" y="583"/>
                  </a:cubicBezTo>
                  <a:cubicBezTo>
                    <a:pt x="1016" y="579"/>
                    <a:pt x="1017" y="575"/>
                    <a:pt x="1019" y="572"/>
                  </a:cubicBezTo>
                  <a:cubicBezTo>
                    <a:pt x="1020" y="568"/>
                    <a:pt x="1022" y="565"/>
                    <a:pt x="1025" y="562"/>
                  </a:cubicBezTo>
                  <a:cubicBezTo>
                    <a:pt x="1028" y="559"/>
                    <a:pt x="1031" y="557"/>
                    <a:pt x="1035" y="556"/>
                  </a:cubicBezTo>
                  <a:cubicBezTo>
                    <a:pt x="1038" y="555"/>
                    <a:pt x="1041" y="554"/>
                    <a:pt x="1045" y="554"/>
                  </a:cubicBezTo>
                  <a:cubicBezTo>
                    <a:pt x="1045" y="554"/>
                    <a:pt x="1046" y="554"/>
                    <a:pt x="1046" y="554"/>
                  </a:cubicBezTo>
                  <a:cubicBezTo>
                    <a:pt x="1051" y="554"/>
                    <a:pt x="1056" y="555"/>
                    <a:pt x="1061" y="558"/>
                  </a:cubicBezTo>
                  <a:cubicBezTo>
                    <a:pt x="1063" y="559"/>
                    <a:pt x="1065" y="561"/>
                    <a:pt x="1067" y="562"/>
                  </a:cubicBezTo>
                  <a:cubicBezTo>
                    <a:pt x="1070" y="566"/>
                    <a:pt x="1073" y="570"/>
                    <a:pt x="1074" y="575"/>
                  </a:cubicBezTo>
                  <a:cubicBezTo>
                    <a:pt x="1075" y="578"/>
                    <a:pt x="1075" y="580"/>
                    <a:pt x="1075" y="583"/>
                  </a:cubicBezTo>
                  <a:cubicBezTo>
                    <a:pt x="1075" y="587"/>
                    <a:pt x="1075" y="591"/>
                    <a:pt x="1073" y="594"/>
                  </a:cubicBezTo>
                  <a:cubicBezTo>
                    <a:pt x="1072" y="598"/>
                    <a:pt x="1070" y="601"/>
                    <a:pt x="1067" y="604"/>
                  </a:cubicBezTo>
                  <a:cubicBezTo>
                    <a:pt x="1064" y="607"/>
                    <a:pt x="1061" y="609"/>
                    <a:pt x="1057" y="610"/>
                  </a:cubicBezTo>
                  <a:cubicBezTo>
                    <a:pt x="1054" y="612"/>
                    <a:pt x="1051" y="612"/>
                    <a:pt x="1047" y="612"/>
                  </a:cubicBezTo>
                  <a:moveTo>
                    <a:pt x="2487" y="612"/>
                  </a:moveTo>
                  <a:cubicBezTo>
                    <a:pt x="2487" y="612"/>
                    <a:pt x="2487" y="612"/>
                    <a:pt x="2486" y="612"/>
                  </a:cubicBezTo>
                  <a:cubicBezTo>
                    <a:pt x="2481" y="612"/>
                    <a:pt x="2476" y="611"/>
                    <a:pt x="2472" y="608"/>
                  </a:cubicBezTo>
                  <a:cubicBezTo>
                    <a:pt x="2470" y="607"/>
                    <a:pt x="2468" y="605"/>
                    <a:pt x="2466" y="604"/>
                  </a:cubicBezTo>
                  <a:cubicBezTo>
                    <a:pt x="2462" y="600"/>
                    <a:pt x="2459" y="596"/>
                    <a:pt x="2458" y="591"/>
                  </a:cubicBezTo>
                  <a:cubicBezTo>
                    <a:pt x="2458" y="588"/>
                    <a:pt x="2457" y="586"/>
                    <a:pt x="2457" y="583"/>
                  </a:cubicBezTo>
                  <a:cubicBezTo>
                    <a:pt x="2457" y="579"/>
                    <a:pt x="2458" y="575"/>
                    <a:pt x="2460" y="572"/>
                  </a:cubicBezTo>
                  <a:cubicBezTo>
                    <a:pt x="2461" y="568"/>
                    <a:pt x="2463" y="565"/>
                    <a:pt x="2466" y="562"/>
                  </a:cubicBezTo>
                  <a:cubicBezTo>
                    <a:pt x="2468" y="559"/>
                    <a:pt x="2471" y="557"/>
                    <a:pt x="2475" y="556"/>
                  </a:cubicBezTo>
                  <a:cubicBezTo>
                    <a:pt x="2478" y="555"/>
                    <a:pt x="2482" y="554"/>
                    <a:pt x="2485" y="554"/>
                  </a:cubicBezTo>
                  <a:cubicBezTo>
                    <a:pt x="2486" y="554"/>
                    <a:pt x="2486" y="554"/>
                    <a:pt x="2486" y="554"/>
                  </a:cubicBezTo>
                  <a:cubicBezTo>
                    <a:pt x="2492" y="554"/>
                    <a:pt x="2497" y="555"/>
                    <a:pt x="2501" y="558"/>
                  </a:cubicBezTo>
                  <a:cubicBezTo>
                    <a:pt x="2503" y="559"/>
                    <a:pt x="2505" y="561"/>
                    <a:pt x="2507" y="562"/>
                  </a:cubicBezTo>
                  <a:cubicBezTo>
                    <a:pt x="2511" y="566"/>
                    <a:pt x="2513" y="570"/>
                    <a:pt x="2515" y="575"/>
                  </a:cubicBezTo>
                  <a:cubicBezTo>
                    <a:pt x="2515" y="578"/>
                    <a:pt x="2515" y="580"/>
                    <a:pt x="2516" y="583"/>
                  </a:cubicBezTo>
                  <a:cubicBezTo>
                    <a:pt x="2516" y="587"/>
                    <a:pt x="2515" y="591"/>
                    <a:pt x="2513" y="594"/>
                  </a:cubicBezTo>
                  <a:cubicBezTo>
                    <a:pt x="2512" y="598"/>
                    <a:pt x="2510" y="601"/>
                    <a:pt x="2507" y="604"/>
                  </a:cubicBezTo>
                  <a:cubicBezTo>
                    <a:pt x="2504" y="607"/>
                    <a:pt x="2501" y="609"/>
                    <a:pt x="2498" y="610"/>
                  </a:cubicBezTo>
                  <a:cubicBezTo>
                    <a:pt x="2494" y="612"/>
                    <a:pt x="2491" y="612"/>
                    <a:pt x="2487" y="612"/>
                  </a:cubicBezTo>
                  <a:moveTo>
                    <a:pt x="5627" y="612"/>
                  </a:moveTo>
                  <a:cubicBezTo>
                    <a:pt x="5626" y="612"/>
                    <a:pt x="5626" y="612"/>
                    <a:pt x="5626" y="612"/>
                  </a:cubicBezTo>
                  <a:cubicBezTo>
                    <a:pt x="5620" y="612"/>
                    <a:pt x="5615" y="611"/>
                    <a:pt x="5611" y="608"/>
                  </a:cubicBezTo>
                  <a:cubicBezTo>
                    <a:pt x="5609" y="607"/>
                    <a:pt x="5607" y="605"/>
                    <a:pt x="5605" y="604"/>
                  </a:cubicBezTo>
                  <a:cubicBezTo>
                    <a:pt x="5601" y="600"/>
                    <a:pt x="5599" y="596"/>
                    <a:pt x="5597" y="591"/>
                  </a:cubicBezTo>
                  <a:cubicBezTo>
                    <a:pt x="5597" y="588"/>
                    <a:pt x="5597" y="586"/>
                    <a:pt x="5596" y="583"/>
                  </a:cubicBezTo>
                  <a:cubicBezTo>
                    <a:pt x="5596" y="579"/>
                    <a:pt x="5597" y="575"/>
                    <a:pt x="5599" y="572"/>
                  </a:cubicBezTo>
                  <a:cubicBezTo>
                    <a:pt x="5600" y="568"/>
                    <a:pt x="5602" y="565"/>
                    <a:pt x="5605" y="562"/>
                  </a:cubicBezTo>
                  <a:cubicBezTo>
                    <a:pt x="5608" y="559"/>
                    <a:pt x="5611" y="557"/>
                    <a:pt x="5614" y="556"/>
                  </a:cubicBezTo>
                  <a:cubicBezTo>
                    <a:pt x="5618" y="555"/>
                    <a:pt x="5621" y="554"/>
                    <a:pt x="5625" y="554"/>
                  </a:cubicBezTo>
                  <a:cubicBezTo>
                    <a:pt x="5625" y="554"/>
                    <a:pt x="5625" y="554"/>
                    <a:pt x="5626" y="554"/>
                  </a:cubicBezTo>
                  <a:cubicBezTo>
                    <a:pt x="5631" y="554"/>
                    <a:pt x="5636" y="555"/>
                    <a:pt x="5640" y="558"/>
                  </a:cubicBezTo>
                  <a:cubicBezTo>
                    <a:pt x="5642" y="559"/>
                    <a:pt x="5644" y="561"/>
                    <a:pt x="5646" y="562"/>
                  </a:cubicBezTo>
                  <a:cubicBezTo>
                    <a:pt x="5650" y="566"/>
                    <a:pt x="5653" y="570"/>
                    <a:pt x="5654" y="575"/>
                  </a:cubicBezTo>
                  <a:cubicBezTo>
                    <a:pt x="5654" y="578"/>
                    <a:pt x="5655" y="580"/>
                    <a:pt x="5655" y="583"/>
                  </a:cubicBezTo>
                  <a:cubicBezTo>
                    <a:pt x="5655" y="587"/>
                    <a:pt x="5654" y="591"/>
                    <a:pt x="5652" y="594"/>
                  </a:cubicBezTo>
                  <a:cubicBezTo>
                    <a:pt x="5651" y="598"/>
                    <a:pt x="5649" y="601"/>
                    <a:pt x="5646" y="604"/>
                  </a:cubicBezTo>
                  <a:cubicBezTo>
                    <a:pt x="5644" y="607"/>
                    <a:pt x="5641" y="609"/>
                    <a:pt x="5637" y="610"/>
                  </a:cubicBezTo>
                  <a:cubicBezTo>
                    <a:pt x="5634" y="612"/>
                    <a:pt x="5630" y="612"/>
                    <a:pt x="5627" y="612"/>
                  </a:cubicBezTo>
                  <a:moveTo>
                    <a:pt x="1621" y="583"/>
                  </a:moveTo>
                  <a:cubicBezTo>
                    <a:pt x="1616" y="583"/>
                    <a:pt x="1611" y="581"/>
                    <a:pt x="1608" y="578"/>
                  </a:cubicBezTo>
                  <a:cubicBezTo>
                    <a:pt x="1603" y="574"/>
                    <a:pt x="1602" y="567"/>
                    <a:pt x="1603" y="561"/>
                  </a:cubicBezTo>
                  <a:cubicBezTo>
                    <a:pt x="1603" y="560"/>
                    <a:pt x="1603" y="560"/>
                    <a:pt x="1603" y="560"/>
                  </a:cubicBezTo>
                  <a:cubicBezTo>
                    <a:pt x="1604" y="558"/>
                    <a:pt x="1605" y="556"/>
                    <a:pt x="1605" y="555"/>
                  </a:cubicBezTo>
                  <a:cubicBezTo>
                    <a:pt x="1606" y="554"/>
                    <a:pt x="1607" y="552"/>
                    <a:pt x="1609" y="551"/>
                  </a:cubicBezTo>
                  <a:cubicBezTo>
                    <a:pt x="1611" y="548"/>
                    <a:pt x="1615" y="546"/>
                    <a:pt x="1618" y="545"/>
                  </a:cubicBezTo>
                  <a:cubicBezTo>
                    <a:pt x="1619" y="545"/>
                    <a:pt x="1621" y="545"/>
                    <a:pt x="1622" y="545"/>
                  </a:cubicBezTo>
                  <a:cubicBezTo>
                    <a:pt x="1624" y="545"/>
                    <a:pt x="1625" y="545"/>
                    <a:pt x="1627" y="545"/>
                  </a:cubicBezTo>
                  <a:cubicBezTo>
                    <a:pt x="1629" y="546"/>
                    <a:pt x="1632" y="547"/>
                    <a:pt x="1634" y="549"/>
                  </a:cubicBezTo>
                  <a:cubicBezTo>
                    <a:pt x="1636" y="551"/>
                    <a:pt x="1637" y="554"/>
                    <a:pt x="1638" y="557"/>
                  </a:cubicBezTo>
                  <a:cubicBezTo>
                    <a:pt x="1639" y="559"/>
                    <a:pt x="1639" y="561"/>
                    <a:pt x="1638" y="564"/>
                  </a:cubicBezTo>
                  <a:cubicBezTo>
                    <a:pt x="1639" y="566"/>
                    <a:pt x="1639" y="568"/>
                    <a:pt x="1638" y="570"/>
                  </a:cubicBezTo>
                  <a:cubicBezTo>
                    <a:pt x="1637" y="573"/>
                    <a:pt x="1636" y="576"/>
                    <a:pt x="1633" y="578"/>
                  </a:cubicBezTo>
                  <a:cubicBezTo>
                    <a:pt x="1630" y="581"/>
                    <a:pt x="1625" y="583"/>
                    <a:pt x="1621" y="583"/>
                  </a:cubicBezTo>
                  <a:moveTo>
                    <a:pt x="3061" y="583"/>
                  </a:moveTo>
                  <a:cubicBezTo>
                    <a:pt x="3056" y="583"/>
                    <a:pt x="3052" y="581"/>
                    <a:pt x="3048" y="578"/>
                  </a:cubicBezTo>
                  <a:cubicBezTo>
                    <a:pt x="3043" y="574"/>
                    <a:pt x="3042" y="567"/>
                    <a:pt x="3044" y="561"/>
                  </a:cubicBezTo>
                  <a:cubicBezTo>
                    <a:pt x="3044" y="560"/>
                    <a:pt x="3044" y="560"/>
                    <a:pt x="3044" y="560"/>
                  </a:cubicBezTo>
                  <a:cubicBezTo>
                    <a:pt x="3044" y="558"/>
                    <a:pt x="3045" y="556"/>
                    <a:pt x="3046" y="555"/>
                  </a:cubicBezTo>
                  <a:cubicBezTo>
                    <a:pt x="3047" y="554"/>
                    <a:pt x="3048" y="552"/>
                    <a:pt x="3049" y="551"/>
                  </a:cubicBezTo>
                  <a:cubicBezTo>
                    <a:pt x="3051" y="548"/>
                    <a:pt x="3055" y="546"/>
                    <a:pt x="3058" y="545"/>
                  </a:cubicBezTo>
                  <a:cubicBezTo>
                    <a:pt x="3060" y="545"/>
                    <a:pt x="3061" y="545"/>
                    <a:pt x="3063" y="545"/>
                  </a:cubicBezTo>
                  <a:cubicBezTo>
                    <a:pt x="3064" y="545"/>
                    <a:pt x="3066" y="545"/>
                    <a:pt x="3067" y="545"/>
                  </a:cubicBezTo>
                  <a:cubicBezTo>
                    <a:pt x="3070" y="546"/>
                    <a:pt x="3072" y="547"/>
                    <a:pt x="3074" y="549"/>
                  </a:cubicBezTo>
                  <a:cubicBezTo>
                    <a:pt x="3076" y="551"/>
                    <a:pt x="3078" y="554"/>
                    <a:pt x="3079" y="557"/>
                  </a:cubicBezTo>
                  <a:cubicBezTo>
                    <a:pt x="3079" y="559"/>
                    <a:pt x="3079" y="561"/>
                    <a:pt x="3079" y="564"/>
                  </a:cubicBezTo>
                  <a:cubicBezTo>
                    <a:pt x="3079" y="566"/>
                    <a:pt x="3079" y="568"/>
                    <a:pt x="3078" y="570"/>
                  </a:cubicBezTo>
                  <a:cubicBezTo>
                    <a:pt x="3078" y="573"/>
                    <a:pt x="3076" y="576"/>
                    <a:pt x="3074" y="578"/>
                  </a:cubicBezTo>
                  <a:cubicBezTo>
                    <a:pt x="3071" y="581"/>
                    <a:pt x="3066" y="583"/>
                    <a:pt x="3061" y="583"/>
                  </a:cubicBezTo>
                  <a:moveTo>
                    <a:pt x="6200" y="583"/>
                  </a:moveTo>
                  <a:cubicBezTo>
                    <a:pt x="6195" y="583"/>
                    <a:pt x="6191" y="581"/>
                    <a:pt x="6188" y="578"/>
                  </a:cubicBezTo>
                  <a:cubicBezTo>
                    <a:pt x="6183" y="574"/>
                    <a:pt x="6181" y="567"/>
                    <a:pt x="6183" y="561"/>
                  </a:cubicBezTo>
                  <a:cubicBezTo>
                    <a:pt x="6183" y="560"/>
                    <a:pt x="6183" y="560"/>
                    <a:pt x="6183" y="560"/>
                  </a:cubicBezTo>
                  <a:cubicBezTo>
                    <a:pt x="6184" y="558"/>
                    <a:pt x="6184" y="556"/>
                    <a:pt x="6185" y="555"/>
                  </a:cubicBezTo>
                  <a:cubicBezTo>
                    <a:pt x="6186" y="554"/>
                    <a:pt x="6187" y="552"/>
                    <a:pt x="6188" y="551"/>
                  </a:cubicBezTo>
                  <a:cubicBezTo>
                    <a:pt x="6190" y="548"/>
                    <a:pt x="6195" y="546"/>
                    <a:pt x="6198" y="545"/>
                  </a:cubicBezTo>
                  <a:cubicBezTo>
                    <a:pt x="6199" y="545"/>
                    <a:pt x="6201" y="545"/>
                    <a:pt x="6202" y="545"/>
                  </a:cubicBezTo>
                  <a:cubicBezTo>
                    <a:pt x="6204" y="545"/>
                    <a:pt x="6205" y="545"/>
                    <a:pt x="6206" y="545"/>
                  </a:cubicBezTo>
                  <a:cubicBezTo>
                    <a:pt x="6209" y="546"/>
                    <a:pt x="6212" y="547"/>
                    <a:pt x="6214" y="549"/>
                  </a:cubicBezTo>
                  <a:cubicBezTo>
                    <a:pt x="6216" y="551"/>
                    <a:pt x="6217" y="554"/>
                    <a:pt x="6218" y="557"/>
                  </a:cubicBezTo>
                  <a:cubicBezTo>
                    <a:pt x="6219" y="559"/>
                    <a:pt x="6219" y="561"/>
                    <a:pt x="6218" y="564"/>
                  </a:cubicBezTo>
                  <a:cubicBezTo>
                    <a:pt x="6218" y="566"/>
                    <a:pt x="6218" y="568"/>
                    <a:pt x="6218" y="570"/>
                  </a:cubicBezTo>
                  <a:cubicBezTo>
                    <a:pt x="6217" y="573"/>
                    <a:pt x="6215" y="576"/>
                    <a:pt x="6213" y="578"/>
                  </a:cubicBezTo>
                  <a:cubicBezTo>
                    <a:pt x="6210" y="581"/>
                    <a:pt x="6205" y="583"/>
                    <a:pt x="6200" y="583"/>
                  </a:cubicBezTo>
                  <a:moveTo>
                    <a:pt x="5178" y="574"/>
                  </a:moveTo>
                  <a:cubicBezTo>
                    <a:pt x="5177" y="574"/>
                    <a:pt x="5176" y="574"/>
                    <a:pt x="5174" y="574"/>
                  </a:cubicBezTo>
                  <a:cubicBezTo>
                    <a:pt x="5172" y="573"/>
                    <a:pt x="5170" y="572"/>
                    <a:pt x="5169" y="571"/>
                  </a:cubicBezTo>
                  <a:cubicBezTo>
                    <a:pt x="5167" y="570"/>
                    <a:pt x="5165" y="568"/>
                    <a:pt x="5164" y="566"/>
                  </a:cubicBezTo>
                  <a:cubicBezTo>
                    <a:pt x="5163" y="564"/>
                    <a:pt x="5162" y="561"/>
                    <a:pt x="5162" y="558"/>
                  </a:cubicBezTo>
                  <a:cubicBezTo>
                    <a:pt x="5162" y="555"/>
                    <a:pt x="5163" y="552"/>
                    <a:pt x="5164" y="550"/>
                  </a:cubicBezTo>
                  <a:cubicBezTo>
                    <a:pt x="5166" y="547"/>
                    <a:pt x="5168" y="546"/>
                    <a:pt x="5170" y="544"/>
                  </a:cubicBezTo>
                  <a:cubicBezTo>
                    <a:pt x="5172" y="542"/>
                    <a:pt x="5175" y="542"/>
                    <a:pt x="5178" y="542"/>
                  </a:cubicBezTo>
                  <a:cubicBezTo>
                    <a:pt x="5180" y="542"/>
                    <a:pt x="5181" y="542"/>
                    <a:pt x="5183" y="542"/>
                  </a:cubicBezTo>
                  <a:cubicBezTo>
                    <a:pt x="5185" y="543"/>
                    <a:pt x="5187" y="544"/>
                    <a:pt x="5188" y="545"/>
                  </a:cubicBezTo>
                  <a:cubicBezTo>
                    <a:pt x="5190" y="546"/>
                    <a:pt x="5192" y="548"/>
                    <a:pt x="5193" y="550"/>
                  </a:cubicBezTo>
                  <a:cubicBezTo>
                    <a:pt x="5193" y="552"/>
                    <a:pt x="5194" y="553"/>
                    <a:pt x="5195" y="555"/>
                  </a:cubicBezTo>
                  <a:cubicBezTo>
                    <a:pt x="5195" y="557"/>
                    <a:pt x="5195" y="559"/>
                    <a:pt x="5195" y="561"/>
                  </a:cubicBezTo>
                  <a:cubicBezTo>
                    <a:pt x="5195" y="562"/>
                    <a:pt x="5195" y="564"/>
                    <a:pt x="5194" y="565"/>
                  </a:cubicBezTo>
                  <a:cubicBezTo>
                    <a:pt x="5193" y="567"/>
                    <a:pt x="5192" y="568"/>
                    <a:pt x="5191" y="570"/>
                  </a:cubicBezTo>
                  <a:cubicBezTo>
                    <a:pt x="5190" y="570"/>
                    <a:pt x="5189" y="571"/>
                    <a:pt x="5188" y="572"/>
                  </a:cubicBezTo>
                  <a:cubicBezTo>
                    <a:pt x="5187" y="572"/>
                    <a:pt x="5187" y="572"/>
                    <a:pt x="5187" y="572"/>
                  </a:cubicBezTo>
                  <a:cubicBezTo>
                    <a:pt x="5186" y="573"/>
                    <a:pt x="5184" y="574"/>
                    <a:pt x="5183" y="574"/>
                  </a:cubicBezTo>
                  <a:cubicBezTo>
                    <a:pt x="5181" y="574"/>
                    <a:pt x="5180" y="574"/>
                    <a:pt x="5178" y="574"/>
                  </a:cubicBezTo>
                  <a:moveTo>
                    <a:pt x="8318" y="574"/>
                  </a:moveTo>
                  <a:cubicBezTo>
                    <a:pt x="8316" y="574"/>
                    <a:pt x="8315" y="574"/>
                    <a:pt x="8313" y="574"/>
                  </a:cubicBezTo>
                  <a:cubicBezTo>
                    <a:pt x="8311" y="573"/>
                    <a:pt x="8309" y="572"/>
                    <a:pt x="8308" y="571"/>
                  </a:cubicBezTo>
                  <a:cubicBezTo>
                    <a:pt x="8306" y="570"/>
                    <a:pt x="8305" y="568"/>
                    <a:pt x="8304" y="566"/>
                  </a:cubicBezTo>
                  <a:cubicBezTo>
                    <a:pt x="8302" y="564"/>
                    <a:pt x="8301" y="561"/>
                    <a:pt x="8301" y="558"/>
                  </a:cubicBezTo>
                  <a:cubicBezTo>
                    <a:pt x="8301" y="555"/>
                    <a:pt x="8302" y="552"/>
                    <a:pt x="8304" y="550"/>
                  </a:cubicBezTo>
                  <a:cubicBezTo>
                    <a:pt x="8305" y="547"/>
                    <a:pt x="8307" y="546"/>
                    <a:pt x="8310" y="544"/>
                  </a:cubicBezTo>
                  <a:cubicBezTo>
                    <a:pt x="8312" y="542"/>
                    <a:pt x="8315" y="542"/>
                    <a:pt x="8317" y="542"/>
                  </a:cubicBezTo>
                  <a:cubicBezTo>
                    <a:pt x="8319" y="542"/>
                    <a:pt x="8321" y="542"/>
                    <a:pt x="8322" y="542"/>
                  </a:cubicBezTo>
                  <a:cubicBezTo>
                    <a:pt x="8324" y="543"/>
                    <a:pt x="8326" y="544"/>
                    <a:pt x="8328" y="545"/>
                  </a:cubicBezTo>
                  <a:cubicBezTo>
                    <a:pt x="8329" y="546"/>
                    <a:pt x="8331" y="548"/>
                    <a:pt x="8332" y="550"/>
                  </a:cubicBezTo>
                  <a:cubicBezTo>
                    <a:pt x="8333" y="552"/>
                    <a:pt x="8334" y="553"/>
                    <a:pt x="8334" y="555"/>
                  </a:cubicBezTo>
                  <a:cubicBezTo>
                    <a:pt x="8335" y="557"/>
                    <a:pt x="8335" y="559"/>
                    <a:pt x="8334" y="561"/>
                  </a:cubicBezTo>
                  <a:cubicBezTo>
                    <a:pt x="8334" y="562"/>
                    <a:pt x="8334" y="564"/>
                    <a:pt x="8333" y="565"/>
                  </a:cubicBezTo>
                  <a:cubicBezTo>
                    <a:pt x="8333" y="567"/>
                    <a:pt x="8332" y="568"/>
                    <a:pt x="8330" y="570"/>
                  </a:cubicBezTo>
                  <a:cubicBezTo>
                    <a:pt x="8329" y="570"/>
                    <a:pt x="8328" y="571"/>
                    <a:pt x="8327" y="572"/>
                  </a:cubicBezTo>
                  <a:cubicBezTo>
                    <a:pt x="8327" y="572"/>
                    <a:pt x="8327" y="572"/>
                    <a:pt x="8327" y="572"/>
                  </a:cubicBezTo>
                  <a:cubicBezTo>
                    <a:pt x="8325" y="573"/>
                    <a:pt x="8324" y="574"/>
                    <a:pt x="8322" y="574"/>
                  </a:cubicBezTo>
                  <a:cubicBezTo>
                    <a:pt x="8321" y="574"/>
                    <a:pt x="8319" y="574"/>
                    <a:pt x="8318" y="574"/>
                  </a:cubicBezTo>
                  <a:moveTo>
                    <a:pt x="5334" y="585"/>
                  </a:moveTo>
                  <a:cubicBezTo>
                    <a:pt x="5334" y="585"/>
                    <a:pt x="5333" y="585"/>
                    <a:pt x="5333" y="585"/>
                  </a:cubicBezTo>
                  <a:cubicBezTo>
                    <a:pt x="5329" y="585"/>
                    <a:pt x="5325" y="584"/>
                    <a:pt x="5322" y="582"/>
                  </a:cubicBezTo>
                  <a:cubicBezTo>
                    <a:pt x="5320" y="581"/>
                    <a:pt x="5318" y="580"/>
                    <a:pt x="5317" y="579"/>
                  </a:cubicBezTo>
                  <a:cubicBezTo>
                    <a:pt x="5314" y="576"/>
                    <a:pt x="5312" y="572"/>
                    <a:pt x="5311" y="568"/>
                  </a:cubicBezTo>
                  <a:cubicBezTo>
                    <a:pt x="5311" y="566"/>
                    <a:pt x="5311" y="564"/>
                    <a:pt x="5310" y="562"/>
                  </a:cubicBezTo>
                  <a:cubicBezTo>
                    <a:pt x="5310" y="559"/>
                    <a:pt x="5311" y="556"/>
                    <a:pt x="5312" y="554"/>
                  </a:cubicBezTo>
                  <a:cubicBezTo>
                    <a:pt x="5313" y="551"/>
                    <a:pt x="5315" y="548"/>
                    <a:pt x="5317" y="546"/>
                  </a:cubicBezTo>
                  <a:cubicBezTo>
                    <a:pt x="5319" y="544"/>
                    <a:pt x="5321" y="543"/>
                    <a:pt x="5324" y="542"/>
                  </a:cubicBezTo>
                  <a:cubicBezTo>
                    <a:pt x="5327" y="540"/>
                    <a:pt x="5329" y="540"/>
                    <a:pt x="5332" y="540"/>
                  </a:cubicBezTo>
                  <a:cubicBezTo>
                    <a:pt x="5333" y="540"/>
                    <a:pt x="5333" y="540"/>
                    <a:pt x="5333" y="540"/>
                  </a:cubicBezTo>
                  <a:cubicBezTo>
                    <a:pt x="5337" y="540"/>
                    <a:pt x="5341" y="541"/>
                    <a:pt x="5345" y="543"/>
                  </a:cubicBezTo>
                  <a:cubicBezTo>
                    <a:pt x="5346" y="544"/>
                    <a:pt x="5348" y="545"/>
                    <a:pt x="5349" y="546"/>
                  </a:cubicBezTo>
                  <a:cubicBezTo>
                    <a:pt x="5352" y="549"/>
                    <a:pt x="5354" y="553"/>
                    <a:pt x="5355" y="556"/>
                  </a:cubicBezTo>
                  <a:cubicBezTo>
                    <a:pt x="5355" y="558"/>
                    <a:pt x="5355" y="560"/>
                    <a:pt x="5356" y="562"/>
                  </a:cubicBezTo>
                  <a:cubicBezTo>
                    <a:pt x="5356" y="566"/>
                    <a:pt x="5355" y="568"/>
                    <a:pt x="5354" y="571"/>
                  </a:cubicBezTo>
                  <a:cubicBezTo>
                    <a:pt x="5353" y="574"/>
                    <a:pt x="5351" y="576"/>
                    <a:pt x="5349" y="579"/>
                  </a:cubicBezTo>
                  <a:cubicBezTo>
                    <a:pt x="5347" y="581"/>
                    <a:pt x="5345" y="582"/>
                    <a:pt x="5342" y="583"/>
                  </a:cubicBezTo>
                  <a:cubicBezTo>
                    <a:pt x="5339" y="585"/>
                    <a:pt x="5337" y="585"/>
                    <a:pt x="5334" y="585"/>
                  </a:cubicBezTo>
                  <a:moveTo>
                    <a:pt x="8473" y="585"/>
                  </a:moveTo>
                  <a:cubicBezTo>
                    <a:pt x="8473" y="585"/>
                    <a:pt x="8473" y="585"/>
                    <a:pt x="8472" y="585"/>
                  </a:cubicBezTo>
                  <a:cubicBezTo>
                    <a:pt x="8468" y="585"/>
                    <a:pt x="8464" y="584"/>
                    <a:pt x="8461" y="582"/>
                  </a:cubicBezTo>
                  <a:cubicBezTo>
                    <a:pt x="8459" y="581"/>
                    <a:pt x="8458" y="580"/>
                    <a:pt x="8456" y="579"/>
                  </a:cubicBezTo>
                  <a:cubicBezTo>
                    <a:pt x="8453" y="576"/>
                    <a:pt x="8451" y="572"/>
                    <a:pt x="8450" y="568"/>
                  </a:cubicBezTo>
                  <a:cubicBezTo>
                    <a:pt x="8450" y="566"/>
                    <a:pt x="8450" y="564"/>
                    <a:pt x="8450" y="562"/>
                  </a:cubicBezTo>
                  <a:cubicBezTo>
                    <a:pt x="8449" y="559"/>
                    <a:pt x="8450" y="556"/>
                    <a:pt x="8452" y="554"/>
                  </a:cubicBezTo>
                  <a:cubicBezTo>
                    <a:pt x="8452" y="551"/>
                    <a:pt x="8454" y="548"/>
                    <a:pt x="8456" y="546"/>
                  </a:cubicBezTo>
                  <a:cubicBezTo>
                    <a:pt x="8458" y="544"/>
                    <a:pt x="8461" y="543"/>
                    <a:pt x="8464" y="542"/>
                  </a:cubicBezTo>
                  <a:cubicBezTo>
                    <a:pt x="8466" y="540"/>
                    <a:pt x="8469" y="540"/>
                    <a:pt x="8472" y="540"/>
                  </a:cubicBezTo>
                  <a:cubicBezTo>
                    <a:pt x="8472" y="540"/>
                    <a:pt x="8472" y="540"/>
                    <a:pt x="8472" y="540"/>
                  </a:cubicBezTo>
                  <a:cubicBezTo>
                    <a:pt x="8476" y="540"/>
                    <a:pt x="8480" y="541"/>
                    <a:pt x="8484" y="543"/>
                  </a:cubicBezTo>
                  <a:cubicBezTo>
                    <a:pt x="8485" y="544"/>
                    <a:pt x="8487" y="545"/>
                    <a:pt x="8488" y="546"/>
                  </a:cubicBezTo>
                  <a:cubicBezTo>
                    <a:pt x="8491" y="549"/>
                    <a:pt x="8493" y="553"/>
                    <a:pt x="8494" y="556"/>
                  </a:cubicBezTo>
                  <a:cubicBezTo>
                    <a:pt x="8495" y="558"/>
                    <a:pt x="8495" y="560"/>
                    <a:pt x="8495" y="562"/>
                  </a:cubicBezTo>
                  <a:cubicBezTo>
                    <a:pt x="8495" y="566"/>
                    <a:pt x="8495" y="568"/>
                    <a:pt x="8493" y="571"/>
                  </a:cubicBezTo>
                  <a:cubicBezTo>
                    <a:pt x="8492" y="574"/>
                    <a:pt x="8491" y="576"/>
                    <a:pt x="8488" y="579"/>
                  </a:cubicBezTo>
                  <a:cubicBezTo>
                    <a:pt x="8486" y="581"/>
                    <a:pt x="8484" y="582"/>
                    <a:pt x="8481" y="583"/>
                  </a:cubicBezTo>
                  <a:cubicBezTo>
                    <a:pt x="8479" y="585"/>
                    <a:pt x="8476" y="585"/>
                    <a:pt x="8473" y="585"/>
                  </a:cubicBezTo>
                  <a:moveTo>
                    <a:pt x="1296" y="564"/>
                  </a:moveTo>
                  <a:cubicBezTo>
                    <a:pt x="1293" y="564"/>
                    <a:pt x="1290" y="563"/>
                    <a:pt x="1287" y="560"/>
                  </a:cubicBezTo>
                  <a:cubicBezTo>
                    <a:pt x="1284" y="558"/>
                    <a:pt x="1283" y="554"/>
                    <a:pt x="1283" y="551"/>
                  </a:cubicBezTo>
                  <a:cubicBezTo>
                    <a:pt x="1283" y="547"/>
                    <a:pt x="1284" y="544"/>
                    <a:pt x="1287" y="541"/>
                  </a:cubicBezTo>
                  <a:cubicBezTo>
                    <a:pt x="1289" y="538"/>
                    <a:pt x="1293" y="537"/>
                    <a:pt x="1296" y="537"/>
                  </a:cubicBezTo>
                  <a:cubicBezTo>
                    <a:pt x="1298" y="537"/>
                    <a:pt x="1299" y="537"/>
                    <a:pt x="1300" y="538"/>
                  </a:cubicBezTo>
                  <a:cubicBezTo>
                    <a:pt x="1301" y="538"/>
                    <a:pt x="1303" y="538"/>
                    <a:pt x="1304" y="539"/>
                  </a:cubicBezTo>
                  <a:cubicBezTo>
                    <a:pt x="1307" y="539"/>
                    <a:pt x="1310" y="542"/>
                    <a:pt x="1312" y="544"/>
                  </a:cubicBezTo>
                  <a:cubicBezTo>
                    <a:pt x="1313" y="546"/>
                    <a:pt x="1313" y="548"/>
                    <a:pt x="1313" y="551"/>
                  </a:cubicBezTo>
                  <a:cubicBezTo>
                    <a:pt x="1314" y="553"/>
                    <a:pt x="1312" y="556"/>
                    <a:pt x="1311" y="558"/>
                  </a:cubicBezTo>
                  <a:cubicBezTo>
                    <a:pt x="1310" y="560"/>
                    <a:pt x="1309" y="561"/>
                    <a:pt x="1307" y="561"/>
                  </a:cubicBezTo>
                  <a:cubicBezTo>
                    <a:pt x="1304" y="563"/>
                    <a:pt x="1304" y="563"/>
                    <a:pt x="1304" y="563"/>
                  </a:cubicBezTo>
                  <a:cubicBezTo>
                    <a:pt x="1303" y="563"/>
                    <a:pt x="1301" y="563"/>
                    <a:pt x="1300" y="564"/>
                  </a:cubicBezTo>
                  <a:cubicBezTo>
                    <a:pt x="1299" y="564"/>
                    <a:pt x="1298" y="564"/>
                    <a:pt x="1296" y="564"/>
                  </a:cubicBezTo>
                  <a:moveTo>
                    <a:pt x="2737" y="564"/>
                  </a:moveTo>
                  <a:cubicBezTo>
                    <a:pt x="2733" y="564"/>
                    <a:pt x="2730" y="563"/>
                    <a:pt x="2727" y="560"/>
                  </a:cubicBezTo>
                  <a:cubicBezTo>
                    <a:pt x="2725" y="558"/>
                    <a:pt x="2723" y="554"/>
                    <a:pt x="2723" y="551"/>
                  </a:cubicBezTo>
                  <a:cubicBezTo>
                    <a:pt x="2723" y="547"/>
                    <a:pt x="2725" y="544"/>
                    <a:pt x="2727" y="541"/>
                  </a:cubicBezTo>
                  <a:cubicBezTo>
                    <a:pt x="2730" y="538"/>
                    <a:pt x="2733" y="537"/>
                    <a:pt x="2737" y="537"/>
                  </a:cubicBezTo>
                  <a:cubicBezTo>
                    <a:pt x="2738" y="537"/>
                    <a:pt x="2739" y="537"/>
                    <a:pt x="2740" y="538"/>
                  </a:cubicBezTo>
                  <a:cubicBezTo>
                    <a:pt x="2742" y="538"/>
                    <a:pt x="2743" y="538"/>
                    <a:pt x="2745" y="539"/>
                  </a:cubicBezTo>
                  <a:cubicBezTo>
                    <a:pt x="2748" y="539"/>
                    <a:pt x="2751" y="542"/>
                    <a:pt x="2752" y="544"/>
                  </a:cubicBezTo>
                  <a:cubicBezTo>
                    <a:pt x="2753" y="546"/>
                    <a:pt x="2754" y="548"/>
                    <a:pt x="2754" y="551"/>
                  </a:cubicBezTo>
                  <a:cubicBezTo>
                    <a:pt x="2754" y="553"/>
                    <a:pt x="2753" y="556"/>
                    <a:pt x="2751" y="558"/>
                  </a:cubicBezTo>
                  <a:cubicBezTo>
                    <a:pt x="2750" y="560"/>
                    <a:pt x="2749" y="561"/>
                    <a:pt x="2748" y="561"/>
                  </a:cubicBezTo>
                  <a:cubicBezTo>
                    <a:pt x="2745" y="563"/>
                    <a:pt x="2745" y="563"/>
                    <a:pt x="2745" y="563"/>
                  </a:cubicBezTo>
                  <a:cubicBezTo>
                    <a:pt x="2743" y="563"/>
                    <a:pt x="2742" y="563"/>
                    <a:pt x="2740" y="564"/>
                  </a:cubicBezTo>
                  <a:cubicBezTo>
                    <a:pt x="2739" y="564"/>
                    <a:pt x="2738" y="564"/>
                    <a:pt x="2737" y="564"/>
                  </a:cubicBezTo>
                  <a:moveTo>
                    <a:pt x="5876" y="564"/>
                  </a:moveTo>
                  <a:cubicBezTo>
                    <a:pt x="5873" y="564"/>
                    <a:pt x="5869" y="563"/>
                    <a:pt x="5867" y="560"/>
                  </a:cubicBezTo>
                  <a:cubicBezTo>
                    <a:pt x="5864" y="558"/>
                    <a:pt x="5863" y="554"/>
                    <a:pt x="5863" y="551"/>
                  </a:cubicBezTo>
                  <a:cubicBezTo>
                    <a:pt x="5863" y="547"/>
                    <a:pt x="5864" y="544"/>
                    <a:pt x="5867" y="541"/>
                  </a:cubicBezTo>
                  <a:cubicBezTo>
                    <a:pt x="5869" y="538"/>
                    <a:pt x="5873" y="537"/>
                    <a:pt x="5876" y="537"/>
                  </a:cubicBezTo>
                  <a:cubicBezTo>
                    <a:pt x="5877" y="537"/>
                    <a:pt x="5879" y="537"/>
                    <a:pt x="5880" y="538"/>
                  </a:cubicBezTo>
                  <a:cubicBezTo>
                    <a:pt x="5881" y="538"/>
                    <a:pt x="5883" y="538"/>
                    <a:pt x="5884" y="539"/>
                  </a:cubicBezTo>
                  <a:cubicBezTo>
                    <a:pt x="5887" y="539"/>
                    <a:pt x="5890" y="542"/>
                    <a:pt x="5891" y="544"/>
                  </a:cubicBezTo>
                  <a:cubicBezTo>
                    <a:pt x="5892" y="546"/>
                    <a:pt x="5893" y="548"/>
                    <a:pt x="5893" y="551"/>
                  </a:cubicBezTo>
                  <a:cubicBezTo>
                    <a:pt x="5893" y="553"/>
                    <a:pt x="5892" y="556"/>
                    <a:pt x="5890" y="558"/>
                  </a:cubicBezTo>
                  <a:cubicBezTo>
                    <a:pt x="5890" y="560"/>
                    <a:pt x="5888" y="561"/>
                    <a:pt x="5887" y="561"/>
                  </a:cubicBezTo>
                  <a:cubicBezTo>
                    <a:pt x="5884" y="563"/>
                    <a:pt x="5884" y="563"/>
                    <a:pt x="5884" y="563"/>
                  </a:cubicBezTo>
                  <a:cubicBezTo>
                    <a:pt x="5883" y="563"/>
                    <a:pt x="5881" y="563"/>
                    <a:pt x="5880" y="564"/>
                  </a:cubicBezTo>
                  <a:cubicBezTo>
                    <a:pt x="5879" y="564"/>
                    <a:pt x="5877" y="564"/>
                    <a:pt x="5876" y="564"/>
                  </a:cubicBezTo>
                  <a:moveTo>
                    <a:pt x="1839" y="555"/>
                  </a:moveTo>
                  <a:cubicBezTo>
                    <a:pt x="1838" y="555"/>
                    <a:pt x="1836" y="554"/>
                    <a:pt x="1835" y="554"/>
                  </a:cubicBezTo>
                  <a:cubicBezTo>
                    <a:pt x="1833" y="553"/>
                    <a:pt x="1832" y="552"/>
                    <a:pt x="1831" y="551"/>
                  </a:cubicBezTo>
                  <a:cubicBezTo>
                    <a:pt x="1830" y="550"/>
                    <a:pt x="1830" y="550"/>
                    <a:pt x="1830" y="550"/>
                  </a:cubicBezTo>
                  <a:cubicBezTo>
                    <a:pt x="1829" y="550"/>
                    <a:pt x="1829" y="550"/>
                    <a:pt x="1829" y="550"/>
                  </a:cubicBezTo>
                  <a:cubicBezTo>
                    <a:pt x="1829" y="549"/>
                    <a:pt x="1828" y="548"/>
                    <a:pt x="1827" y="547"/>
                  </a:cubicBezTo>
                  <a:cubicBezTo>
                    <a:pt x="1826" y="545"/>
                    <a:pt x="1826" y="543"/>
                    <a:pt x="1825" y="541"/>
                  </a:cubicBezTo>
                  <a:cubicBezTo>
                    <a:pt x="1825" y="539"/>
                    <a:pt x="1825" y="537"/>
                    <a:pt x="1826" y="535"/>
                  </a:cubicBezTo>
                  <a:cubicBezTo>
                    <a:pt x="1826" y="534"/>
                    <a:pt x="1827" y="533"/>
                    <a:pt x="1827" y="532"/>
                  </a:cubicBezTo>
                  <a:cubicBezTo>
                    <a:pt x="1828" y="530"/>
                    <a:pt x="1829" y="529"/>
                    <a:pt x="1831" y="528"/>
                  </a:cubicBezTo>
                  <a:cubicBezTo>
                    <a:pt x="1832" y="526"/>
                    <a:pt x="1834" y="526"/>
                    <a:pt x="1836" y="525"/>
                  </a:cubicBezTo>
                  <a:cubicBezTo>
                    <a:pt x="1837" y="525"/>
                    <a:pt x="1838" y="525"/>
                    <a:pt x="1840" y="525"/>
                  </a:cubicBezTo>
                  <a:cubicBezTo>
                    <a:pt x="1840" y="525"/>
                    <a:pt x="1840" y="525"/>
                    <a:pt x="1840" y="525"/>
                  </a:cubicBezTo>
                  <a:cubicBezTo>
                    <a:pt x="1842" y="525"/>
                    <a:pt x="1844" y="525"/>
                    <a:pt x="1845" y="526"/>
                  </a:cubicBezTo>
                  <a:cubicBezTo>
                    <a:pt x="1847" y="526"/>
                    <a:pt x="1849" y="527"/>
                    <a:pt x="1850" y="529"/>
                  </a:cubicBezTo>
                  <a:cubicBezTo>
                    <a:pt x="1851" y="530"/>
                    <a:pt x="1852" y="531"/>
                    <a:pt x="1852" y="532"/>
                  </a:cubicBezTo>
                  <a:cubicBezTo>
                    <a:pt x="1853" y="534"/>
                    <a:pt x="1854" y="535"/>
                    <a:pt x="1854" y="537"/>
                  </a:cubicBezTo>
                  <a:cubicBezTo>
                    <a:pt x="1855" y="539"/>
                    <a:pt x="1854" y="541"/>
                    <a:pt x="1854" y="543"/>
                  </a:cubicBezTo>
                  <a:cubicBezTo>
                    <a:pt x="1853" y="544"/>
                    <a:pt x="1853" y="545"/>
                    <a:pt x="1852" y="547"/>
                  </a:cubicBezTo>
                  <a:cubicBezTo>
                    <a:pt x="1852" y="548"/>
                    <a:pt x="1851" y="549"/>
                    <a:pt x="1850" y="550"/>
                  </a:cubicBezTo>
                  <a:cubicBezTo>
                    <a:pt x="1850" y="550"/>
                    <a:pt x="1850" y="550"/>
                    <a:pt x="1850" y="550"/>
                  </a:cubicBezTo>
                  <a:cubicBezTo>
                    <a:pt x="1850" y="550"/>
                    <a:pt x="1849" y="550"/>
                    <a:pt x="1849" y="551"/>
                  </a:cubicBezTo>
                  <a:cubicBezTo>
                    <a:pt x="1847" y="552"/>
                    <a:pt x="1845" y="554"/>
                    <a:pt x="1843" y="554"/>
                  </a:cubicBezTo>
                  <a:cubicBezTo>
                    <a:pt x="1840" y="555"/>
                    <a:pt x="1840" y="555"/>
                    <a:pt x="1840" y="555"/>
                  </a:cubicBezTo>
                  <a:cubicBezTo>
                    <a:pt x="1840" y="555"/>
                    <a:pt x="1840" y="555"/>
                    <a:pt x="1839" y="555"/>
                  </a:cubicBezTo>
                  <a:moveTo>
                    <a:pt x="2183" y="555"/>
                  </a:moveTo>
                  <a:cubicBezTo>
                    <a:pt x="2181" y="555"/>
                    <a:pt x="2178" y="554"/>
                    <a:pt x="2176" y="553"/>
                  </a:cubicBezTo>
                  <a:cubicBezTo>
                    <a:pt x="2174" y="552"/>
                    <a:pt x="2171" y="551"/>
                    <a:pt x="2170" y="549"/>
                  </a:cubicBezTo>
                  <a:cubicBezTo>
                    <a:pt x="2168" y="547"/>
                    <a:pt x="2166" y="545"/>
                    <a:pt x="2166" y="542"/>
                  </a:cubicBezTo>
                  <a:cubicBezTo>
                    <a:pt x="2164" y="540"/>
                    <a:pt x="2164" y="538"/>
                    <a:pt x="2164" y="535"/>
                  </a:cubicBezTo>
                  <a:cubicBezTo>
                    <a:pt x="2164" y="532"/>
                    <a:pt x="2164" y="530"/>
                    <a:pt x="2164" y="527"/>
                  </a:cubicBezTo>
                  <a:cubicBezTo>
                    <a:pt x="2165" y="525"/>
                    <a:pt x="2166" y="522"/>
                    <a:pt x="2168" y="520"/>
                  </a:cubicBezTo>
                  <a:cubicBezTo>
                    <a:pt x="2169" y="518"/>
                    <a:pt x="2171" y="517"/>
                    <a:pt x="2174" y="515"/>
                  </a:cubicBezTo>
                  <a:cubicBezTo>
                    <a:pt x="2175" y="515"/>
                    <a:pt x="2177" y="514"/>
                    <a:pt x="2178" y="513"/>
                  </a:cubicBezTo>
                  <a:cubicBezTo>
                    <a:pt x="2180" y="513"/>
                    <a:pt x="2182" y="513"/>
                    <a:pt x="2184" y="513"/>
                  </a:cubicBezTo>
                  <a:cubicBezTo>
                    <a:pt x="2184" y="513"/>
                    <a:pt x="2184" y="513"/>
                    <a:pt x="2184" y="513"/>
                  </a:cubicBezTo>
                  <a:cubicBezTo>
                    <a:pt x="2187" y="513"/>
                    <a:pt x="2189" y="513"/>
                    <a:pt x="2191" y="514"/>
                  </a:cubicBezTo>
                  <a:cubicBezTo>
                    <a:pt x="2193" y="515"/>
                    <a:pt x="2195" y="516"/>
                    <a:pt x="2196" y="517"/>
                  </a:cubicBezTo>
                  <a:cubicBezTo>
                    <a:pt x="2198" y="518"/>
                    <a:pt x="2200" y="520"/>
                    <a:pt x="2201" y="522"/>
                  </a:cubicBezTo>
                  <a:cubicBezTo>
                    <a:pt x="2202" y="524"/>
                    <a:pt x="2202" y="526"/>
                    <a:pt x="2203" y="527"/>
                  </a:cubicBezTo>
                  <a:cubicBezTo>
                    <a:pt x="2203" y="530"/>
                    <a:pt x="2204" y="532"/>
                    <a:pt x="2204" y="535"/>
                  </a:cubicBezTo>
                  <a:cubicBezTo>
                    <a:pt x="2204" y="538"/>
                    <a:pt x="2203" y="542"/>
                    <a:pt x="2201" y="545"/>
                  </a:cubicBezTo>
                  <a:cubicBezTo>
                    <a:pt x="2200" y="546"/>
                    <a:pt x="2199" y="547"/>
                    <a:pt x="2198" y="549"/>
                  </a:cubicBezTo>
                  <a:cubicBezTo>
                    <a:pt x="2194" y="553"/>
                    <a:pt x="2189" y="554"/>
                    <a:pt x="2184" y="555"/>
                  </a:cubicBezTo>
                  <a:cubicBezTo>
                    <a:pt x="2184" y="555"/>
                    <a:pt x="2183" y="555"/>
                    <a:pt x="2183" y="555"/>
                  </a:cubicBezTo>
                  <a:moveTo>
                    <a:pt x="3624" y="555"/>
                  </a:moveTo>
                  <a:cubicBezTo>
                    <a:pt x="3621" y="555"/>
                    <a:pt x="3619" y="554"/>
                    <a:pt x="3617" y="553"/>
                  </a:cubicBezTo>
                  <a:cubicBezTo>
                    <a:pt x="3614" y="552"/>
                    <a:pt x="3612" y="551"/>
                    <a:pt x="3610" y="549"/>
                  </a:cubicBezTo>
                  <a:cubicBezTo>
                    <a:pt x="3608" y="547"/>
                    <a:pt x="3607" y="545"/>
                    <a:pt x="3606" y="542"/>
                  </a:cubicBezTo>
                  <a:cubicBezTo>
                    <a:pt x="3605" y="540"/>
                    <a:pt x="3604" y="538"/>
                    <a:pt x="3604" y="535"/>
                  </a:cubicBezTo>
                  <a:cubicBezTo>
                    <a:pt x="3604" y="532"/>
                    <a:pt x="3604" y="530"/>
                    <a:pt x="3605" y="527"/>
                  </a:cubicBezTo>
                  <a:cubicBezTo>
                    <a:pt x="3606" y="525"/>
                    <a:pt x="3607" y="522"/>
                    <a:pt x="3608" y="520"/>
                  </a:cubicBezTo>
                  <a:cubicBezTo>
                    <a:pt x="3610" y="518"/>
                    <a:pt x="3612" y="517"/>
                    <a:pt x="3614" y="515"/>
                  </a:cubicBezTo>
                  <a:cubicBezTo>
                    <a:pt x="3616" y="515"/>
                    <a:pt x="3617" y="514"/>
                    <a:pt x="3619" y="513"/>
                  </a:cubicBezTo>
                  <a:cubicBezTo>
                    <a:pt x="3621" y="513"/>
                    <a:pt x="3622" y="513"/>
                    <a:pt x="3624" y="513"/>
                  </a:cubicBezTo>
                  <a:cubicBezTo>
                    <a:pt x="3624" y="513"/>
                    <a:pt x="3625" y="513"/>
                    <a:pt x="3625" y="513"/>
                  </a:cubicBezTo>
                  <a:cubicBezTo>
                    <a:pt x="3627" y="513"/>
                    <a:pt x="3630" y="513"/>
                    <a:pt x="3632" y="514"/>
                  </a:cubicBezTo>
                  <a:cubicBezTo>
                    <a:pt x="3634" y="515"/>
                    <a:pt x="3635" y="516"/>
                    <a:pt x="3636" y="517"/>
                  </a:cubicBezTo>
                  <a:cubicBezTo>
                    <a:pt x="3638" y="518"/>
                    <a:pt x="3640" y="520"/>
                    <a:pt x="3641" y="522"/>
                  </a:cubicBezTo>
                  <a:cubicBezTo>
                    <a:pt x="3642" y="524"/>
                    <a:pt x="3643" y="526"/>
                    <a:pt x="3643" y="527"/>
                  </a:cubicBezTo>
                  <a:cubicBezTo>
                    <a:pt x="3644" y="530"/>
                    <a:pt x="3644" y="532"/>
                    <a:pt x="3644" y="535"/>
                  </a:cubicBezTo>
                  <a:cubicBezTo>
                    <a:pt x="3644" y="538"/>
                    <a:pt x="3643" y="542"/>
                    <a:pt x="3641" y="545"/>
                  </a:cubicBezTo>
                  <a:cubicBezTo>
                    <a:pt x="3640" y="546"/>
                    <a:pt x="3639" y="547"/>
                    <a:pt x="3638" y="549"/>
                  </a:cubicBezTo>
                  <a:cubicBezTo>
                    <a:pt x="3635" y="553"/>
                    <a:pt x="3629" y="554"/>
                    <a:pt x="3624" y="555"/>
                  </a:cubicBezTo>
                  <a:cubicBezTo>
                    <a:pt x="3624" y="555"/>
                    <a:pt x="3624" y="555"/>
                    <a:pt x="3624" y="555"/>
                  </a:cubicBezTo>
                  <a:moveTo>
                    <a:pt x="6763" y="555"/>
                  </a:moveTo>
                  <a:cubicBezTo>
                    <a:pt x="6760" y="555"/>
                    <a:pt x="6758" y="554"/>
                    <a:pt x="6756" y="553"/>
                  </a:cubicBezTo>
                  <a:cubicBezTo>
                    <a:pt x="6753" y="552"/>
                    <a:pt x="6751" y="551"/>
                    <a:pt x="6749" y="549"/>
                  </a:cubicBezTo>
                  <a:cubicBezTo>
                    <a:pt x="6747" y="547"/>
                    <a:pt x="6746" y="545"/>
                    <a:pt x="6745" y="542"/>
                  </a:cubicBezTo>
                  <a:cubicBezTo>
                    <a:pt x="6744" y="540"/>
                    <a:pt x="6743" y="538"/>
                    <a:pt x="6744" y="535"/>
                  </a:cubicBezTo>
                  <a:cubicBezTo>
                    <a:pt x="6743" y="532"/>
                    <a:pt x="6744" y="530"/>
                    <a:pt x="6744" y="527"/>
                  </a:cubicBezTo>
                  <a:cubicBezTo>
                    <a:pt x="6745" y="525"/>
                    <a:pt x="6746" y="522"/>
                    <a:pt x="6748" y="520"/>
                  </a:cubicBezTo>
                  <a:cubicBezTo>
                    <a:pt x="6749" y="518"/>
                    <a:pt x="6751" y="517"/>
                    <a:pt x="6753" y="515"/>
                  </a:cubicBezTo>
                  <a:cubicBezTo>
                    <a:pt x="6755" y="515"/>
                    <a:pt x="6757" y="514"/>
                    <a:pt x="6758" y="513"/>
                  </a:cubicBezTo>
                  <a:cubicBezTo>
                    <a:pt x="6760" y="513"/>
                    <a:pt x="6762" y="513"/>
                    <a:pt x="6763" y="513"/>
                  </a:cubicBezTo>
                  <a:cubicBezTo>
                    <a:pt x="6764" y="513"/>
                    <a:pt x="6764" y="513"/>
                    <a:pt x="6764" y="513"/>
                  </a:cubicBezTo>
                  <a:cubicBezTo>
                    <a:pt x="6767" y="513"/>
                    <a:pt x="6769" y="513"/>
                    <a:pt x="6771" y="514"/>
                  </a:cubicBezTo>
                  <a:cubicBezTo>
                    <a:pt x="6773" y="515"/>
                    <a:pt x="6774" y="516"/>
                    <a:pt x="6776" y="517"/>
                  </a:cubicBezTo>
                  <a:cubicBezTo>
                    <a:pt x="6778" y="518"/>
                    <a:pt x="6779" y="520"/>
                    <a:pt x="6781" y="522"/>
                  </a:cubicBezTo>
                  <a:cubicBezTo>
                    <a:pt x="6781" y="524"/>
                    <a:pt x="6782" y="526"/>
                    <a:pt x="6783" y="527"/>
                  </a:cubicBezTo>
                  <a:cubicBezTo>
                    <a:pt x="6783" y="530"/>
                    <a:pt x="6784" y="532"/>
                    <a:pt x="6783" y="535"/>
                  </a:cubicBezTo>
                  <a:cubicBezTo>
                    <a:pt x="6783" y="538"/>
                    <a:pt x="6782" y="542"/>
                    <a:pt x="6781" y="545"/>
                  </a:cubicBezTo>
                  <a:cubicBezTo>
                    <a:pt x="6780" y="546"/>
                    <a:pt x="6779" y="547"/>
                    <a:pt x="6777" y="549"/>
                  </a:cubicBezTo>
                  <a:cubicBezTo>
                    <a:pt x="6774" y="553"/>
                    <a:pt x="6769" y="554"/>
                    <a:pt x="6763" y="555"/>
                  </a:cubicBezTo>
                  <a:cubicBezTo>
                    <a:pt x="6763" y="555"/>
                    <a:pt x="6763" y="555"/>
                    <a:pt x="6763" y="555"/>
                  </a:cubicBezTo>
                  <a:moveTo>
                    <a:pt x="4358" y="543"/>
                  </a:moveTo>
                  <a:cubicBezTo>
                    <a:pt x="4335" y="543"/>
                    <a:pt x="4335" y="508"/>
                    <a:pt x="4358" y="508"/>
                  </a:cubicBezTo>
                  <a:cubicBezTo>
                    <a:pt x="4380" y="508"/>
                    <a:pt x="4380" y="543"/>
                    <a:pt x="4358" y="543"/>
                  </a:cubicBezTo>
                  <a:moveTo>
                    <a:pt x="7497" y="543"/>
                  </a:moveTo>
                  <a:cubicBezTo>
                    <a:pt x="7475" y="543"/>
                    <a:pt x="7475" y="508"/>
                    <a:pt x="7497" y="508"/>
                  </a:cubicBezTo>
                  <a:cubicBezTo>
                    <a:pt x="7519" y="508"/>
                    <a:pt x="7519" y="543"/>
                    <a:pt x="7497" y="543"/>
                  </a:cubicBezTo>
                  <a:moveTo>
                    <a:pt x="1796" y="519"/>
                  </a:moveTo>
                  <a:cubicBezTo>
                    <a:pt x="1779" y="519"/>
                    <a:pt x="1780" y="494"/>
                    <a:pt x="1796" y="494"/>
                  </a:cubicBezTo>
                  <a:cubicBezTo>
                    <a:pt x="1812" y="494"/>
                    <a:pt x="1812" y="519"/>
                    <a:pt x="1796" y="519"/>
                  </a:cubicBezTo>
                  <a:moveTo>
                    <a:pt x="1977" y="501"/>
                  </a:moveTo>
                  <a:cubicBezTo>
                    <a:pt x="1976" y="501"/>
                    <a:pt x="1975" y="501"/>
                    <a:pt x="1973" y="501"/>
                  </a:cubicBezTo>
                  <a:cubicBezTo>
                    <a:pt x="1972" y="500"/>
                    <a:pt x="1972" y="500"/>
                    <a:pt x="1971" y="500"/>
                  </a:cubicBezTo>
                  <a:cubicBezTo>
                    <a:pt x="1968" y="499"/>
                    <a:pt x="1965" y="497"/>
                    <a:pt x="1963" y="495"/>
                  </a:cubicBezTo>
                  <a:cubicBezTo>
                    <a:pt x="1961" y="493"/>
                    <a:pt x="1959" y="491"/>
                    <a:pt x="1959" y="488"/>
                  </a:cubicBezTo>
                  <a:cubicBezTo>
                    <a:pt x="1957" y="482"/>
                    <a:pt x="1959" y="475"/>
                    <a:pt x="1963" y="471"/>
                  </a:cubicBezTo>
                  <a:cubicBezTo>
                    <a:pt x="1966" y="467"/>
                    <a:pt x="1971" y="466"/>
                    <a:pt x="1975" y="466"/>
                  </a:cubicBezTo>
                  <a:cubicBezTo>
                    <a:pt x="1977" y="466"/>
                    <a:pt x="1978" y="466"/>
                    <a:pt x="1980" y="466"/>
                  </a:cubicBezTo>
                  <a:cubicBezTo>
                    <a:pt x="1983" y="467"/>
                    <a:pt x="1985" y="469"/>
                    <a:pt x="1988" y="471"/>
                  </a:cubicBezTo>
                  <a:cubicBezTo>
                    <a:pt x="1990" y="473"/>
                    <a:pt x="1991" y="475"/>
                    <a:pt x="1992" y="478"/>
                  </a:cubicBezTo>
                  <a:cubicBezTo>
                    <a:pt x="1992" y="479"/>
                    <a:pt x="1993" y="480"/>
                    <a:pt x="1993" y="481"/>
                  </a:cubicBezTo>
                  <a:cubicBezTo>
                    <a:pt x="1994" y="484"/>
                    <a:pt x="1994" y="487"/>
                    <a:pt x="1993" y="489"/>
                  </a:cubicBezTo>
                  <a:cubicBezTo>
                    <a:pt x="1992" y="492"/>
                    <a:pt x="1991" y="495"/>
                    <a:pt x="1989" y="497"/>
                  </a:cubicBezTo>
                  <a:cubicBezTo>
                    <a:pt x="1987" y="499"/>
                    <a:pt x="1984" y="500"/>
                    <a:pt x="1982" y="501"/>
                  </a:cubicBezTo>
                  <a:cubicBezTo>
                    <a:pt x="1980" y="501"/>
                    <a:pt x="1979" y="501"/>
                    <a:pt x="1977" y="501"/>
                  </a:cubicBezTo>
                  <a:moveTo>
                    <a:pt x="4820" y="494"/>
                  </a:moveTo>
                  <a:cubicBezTo>
                    <a:pt x="4817" y="494"/>
                    <a:pt x="4815" y="494"/>
                    <a:pt x="4813" y="492"/>
                  </a:cubicBezTo>
                  <a:cubicBezTo>
                    <a:pt x="4810" y="492"/>
                    <a:pt x="4808" y="490"/>
                    <a:pt x="4806" y="488"/>
                  </a:cubicBezTo>
                  <a:cubicBezTo>
                    <a:pt x="4804" y="486"/>
                    <a:pt x="4803" y="484"/>
                    <a:pt x="4802" y="482"/>
                  </a:cubicBezTo>
                  <a:cubicBezTo>
                    <a:pt x="4801" y="480"/>
                    <a:pt x="4800" y="477"/>
                    <a:pt x="4800" y="474"/>
                  </a:cubicBezTo>
                  <a:cubicBezTo>
                    <a:pt x="4800" y="472"/>
                    <a:pt x="4801" y="469"/>
                    <a:pt x="4801" y="467"/>
                  </a:cubicBezTo>
                  <a:cubicBezTo>
                    <a:pt x="4802" y="464"/>
                    <a:pt x="4803" y="462"/>
                    <a:pt x="4805" y="460"/>
                  </a:cubicBezTo>
                  <a:cubicBezTo>
                    <a:pt x="4806" y="458"/>
                    <a:pt x="4808" y="456"/>
                    <a:pt x="4810" y="455"/>
                  </a:cubicBezTo>
                  <a:cubicBezTo>
                    <a:pt x="4812" y="454"/>
                    <a:pt x="4813" y="453"/>
                    <a:pt x="4815" y="453"/>
                  </a:cubicBezTo>
                  <a:cubicBezTo>
                    <a:pt x="4817" y="453"/>
                    <a:pt x="4818" y="452"/>
                    <a:pt x="4820" y="452"/>
                  </a:cubicBezTo>
                  <a:cubicBezTo>
                    <a:pt x="4820" y="452"/>
                    <a:pt x="4821" y="452"/>
                    <a:pt x="4821" y="452"/>
                  </a:cubicBezTo>
                  <a:cubicBezTo>
                    <a:pt x="4823" y="452"/>
                    <a:pt x="4826" y="453"/>
                    <a:pt x="4828" y="454"/>
                  </a:cubicBezTo>
                  <a:cubicBezTo>
                    <a:pt x="4830" y="454"/>
                    <a:pt x="4831" y="455"/>
                    <a:pt x="4832" y="456"/>
                  </a:cubicBezTo>
                  <a:cubicBezTo>
                    <a:pt x="4835" y="458"/>
                    <a:pt x="4836" y="460"/>
                    <a:pt x="4837" y="462"/>
                  </a:cubicBezTo>
                  <a:cubicBezTo>
                    <a:pt x="4838" y="464"/>
                    <a:pt x="4839" y="465"/>
                    <a:pt x="4839" y="467"/>
                  </a:cubicBezTo>
                  <a:cubicBezTo>
                    <a:pt x="4840" y="469"/>
                    <a:pt x="4840" y="472"/>
                    <a:pt x="4840" y="474"/>
                  </a:cubicBezTo>
                  <a:cubicBezTo>
                    <a:pt x="4840" y="478"/>
                    <a:pt x="4839" y="481"/>
                    <a:pt x="4837" y="484"/>
                  </a:cubicBezTo>
                  <a:cubicBezTo>
                    <a:pt x="4836" y="486"/>
                    <a:pt x="4835" y="487"/>
                    <a:pt x="4834" y="488"/>
                  </a:cubicBezTo>
                  <a:cubicBezTo>
                    <a:pt x="4831" y="492"/>
                    <a:pt x="4825" y="494"/>
                    <a:pt x="4820" y="494"/>
                  </a:cubicBezTo>
                  <a:cubicBezTo>
                    <a:pt x="4820" y="494"/>
                    <a:pt x="4820" y="494"/>
                    <a:pt x="4820" y="494"/>
                  </a:cubicBezTo>
                  <a:moveTo>
                    <a:pt x="7959" y="494"/>
                  </a:moveTo>
                  <a:cubicBezTo>
                    <a:pt x="7956" y="494"/>
                    <a:pt x="7954" y="494"/>
                    <a:pt x="7952" y="492"/>
                  </a:cubicBezTo>
                  <a:cubicBezTo>
                    <a:pt x="7949" y="492"/>
                    <a:pt x="7947" y="490"/>
                    <a:pt x="7946" y="488"/>
                  </a:cubicBezTo>
                  <a:cubicBezTo>
                    <a:pt x="7944" y="486"/>
                    <a:pt x="7942" y="484"/>
                    <a:pt x="7941" y="482"/>
                  </a:cubicBezTo>
                  <a:cubicBezTo>
                    <a:pt x="7940" y="480"/>
                    <a:pt x="7940" y="477"/>
                    <a:pt x="7940" y="474"/>
                  </a:cubicBezTo>
                  <a:cubicBezTo>
                    <a:pt x="7939" y="472"/>
                    <a:pt x="7940" y="469"/>
                    <a:pt x="7940" y="467"/>
                  </a:cubicBezTo>
                  <a:cubicBezTo>
                    <a:pt x="7941" y="464"/>
                    <a:pt x="7942" y="462"/>
                    <a:pt x="7944" y="460"/>
                  </a:cubicBezTo>
                  <a:cubicBezTo>
                    <a:pt x="7945" y="458"/>
                    <a:pt x="7947" y="456"/>
                    <a:pt x="7950" y="455"/>
                  </a:cubicBezTo>
                  <a:cubicBezTo>
                    <a:pt x="7951" y="454"/>
                    <a:pt x="7953" y="453"/>
                    <a:pt x="7954" y="453"/>
                  </a:cubicBezTo>
                  <a:cubicBezTo>
                    <a:pt x="7956" y="453"/>
                    <a:pt x="7958" y="452"/>
                    <a:pt x="7960" y="452"/>
                  </a:cubicBezTo>
                  <a:cubicBezTo>
                    <a:pt x="7960" y="452"/>
                    <a:pt x="7960" y="452"/>
                    <a:pt x="7960" y="452"/>
                  </a:cubicBezTo>
                  <a:cubicBezTo>
                    <a:pt x="7963" y="452"/>
                    <a:pt x="7965" y="453"/>
                    <a:pt x="7967" y="454"/>
                  </a:cubicBezTo>
                  <a:cubicBezTo>
                    <a:pt x="7969" y="454"/>
                    <a:pt x="7970" y="455"/>
                    <a:pt x="7972" y="456"/>
                  </a:cubicBezTo>
                  <a:cubicBezTo>
                    <a:pt x="7974" y="458"/>
                    <a:pt x="7976" y="460"/>
                    <a:pt x="7977" y="462"/>
                  </a:cubicBezTo>
                  <a:cubicBezTo>
                    <a:pt x="7977" y="464"/>
                    <a:pt x="7978" y="465"/>
                    <a:pt x="7979" y="467"/>
                  </a:cubicBezTo>
                  <a:cubicBezTo>
                    <a:pt x="7979" y="469"/>
                    <a:pt x="7980" y="472"/>
                    <a:pt x="7979" y="474"/>
                  </a:cubicBezTo>
                  <a:cubicBezTo>
                    <a:pt x="7979" y="478"/>
                    <a:pt x="7979" y="481"/>
                    <a:pt x="7977" y="484"/>
                  </a:cubicBezTo>
                  <a:cubicBezTo>
                    <a:pt x="7976" y="486"/>
                    <a:pt x="7975" y="487"/>
                    <a:pt x="7974" y="488"/>
                  </a:cubicBezTo>
                  <a:cubicBezTo>
                    <a:pt x="7970" y="492"/>
                    <a:pt x="7965" y="494"/>
                    <a:pt x="7960" y="494"/>
                  </a:cubicBezTo>
                  <a:cubicBezTo>
                    <a:pt x="7959" y="494"/>
                    <a:pt x="7959" y="494"/>
                    <a:pt x="7959" y="494"/>
                  </a:cubicBezTo>
                  <a:moveTo>
                    <a:pt x="4051" y="452"/>
                  </a:moveTo>
                  <a:cubicBezTo>
                    <a:pt x="4029" y="452"/>
                    <a:pt x="4029" y="418"/>
                    <a:pt x="4051" y="418"/>
                  </a:cubicBezTo>
                  <a:cubicBezTo>
                    <a:pt x="4072" y="418"/>
                    <a:pt x="4072" y="452"/>
                    <a:pt x="4051" y="452"/>
                  </a:cubicBezTo>
                  <a:moveTo>
                    <a:pt x="7190" y="452"/>
                  </a:moveTo>
                  <a:cubicBezTo>
                    <a:pt x="7168" y="452"/>
                    <a:pt x="7168" y="418"/>
                    <a:pt x="7190" y="418"/>
                  </a:cubicBezTo>
                  <a:cubicBezTo>
                    <a:pt x="7212" y="418"/>
                    <a:pt x="7212" y="452"/>
                    <a:pt x="7190" y="452"/>
                  </a:cubicBezTo>
                  <a:moveTo>
                    <a:pt x="1788" y="413"/>
                  </a:moveTo>
                  <a:cubicBezTo>
                    <a:pt x="1788" y="413"/>
                    <a:pt x="1789" y="413"/>
                    <a:pt x="1789" y="413"/>
                  </a:cubicBezTo>
                  <a:cubicBezTo>
                    <a:pt x="1790" y="412"/>
                    <a:pt x="1791" y="411"/>
                    <a:pt x="1793" y="410"/>
                  </a:cubicBezTo>
                  <a:cubicBezTo>
                    <a:pt x="1794" y="409"/>
                    <a:pt x="1796" y="409"/>
                    <a:pt x="1798" y="409"/>
                  </a:cubicBezTo>
                  <a:cubicBezTo>
                    <a:pt x="1800" y="409"/>
                    <a:pt x="1801" y="409"/>
                    <a:pt x="1803" y="410"/>
                  </a:cubicBezTo>
                  <a:cubicBezTo>
                    <a:pt x="1805" y="411"/>
                    <a:pt x="1807" y="414"/>
                    <a:pt x="1807" y="416"/>
                  </a:cubicBezTo>
                  <a:cubicBezTo>
                    <a:pt x="1809" y="423"/>
                    <a:pt x="1804" y="428"/>
                    <a:pt x="1798" y="429"/>
                  </a:cubicBezTo>
                  <a:cubicBezTo>
                    <a:pt x="1798" y="429"/>
                    <a:pt x="1797" y="429"/>
                    <a:pt x="1797" y="429"/>
                  </a:cubicBezTo>
                  <a:cubicBezTo>
                    <a:pt x="1796" y="429"/>
                    <a:pt x="1795" y="429"/>
                    <a:pt x="1793" y="429"/>
                  </a:cubicBezTo>
                  <a:cubicBezTo>
                    <a:pt x="1793" y="429"/>
                    <a:pt x="1791" y="428"/>
                    <a:pt x="1792" y="428"/>
                  </a:cubicBezTo>
                  <a:cubicBezTo>
                    <a:pt x="1792" y="428"/>
                    <a:pt x="1792" y="428"/>
                    <a:pt x="1792" y="428"/>
                  </a:cubicBezTo>
                  <a:cubicBezTo>
                    <a:pt x="1790" y="428"/>
                    <a:pt x="1789" y="429"/>
                    <a:pt x="1787" y="429"/>
                  </a:cubicBezTo>
                  <a:cubicBezTo>
                    <a:pt x="1787" y="429"/>
                    <a:pt x="1787" y="429"/>
                    <a:pt x="1786" y="429"/>
                  </a:cubicBezTo>
                  <a:cubicBezTo>
                    <a:pt x="1780" y="429"/>
                    <a:pt x="1777" y="418"/>
                    <a:pt x="1783" y="416"/>
                  </a:cubicBezTo>
                  <a:cubicBezTo>
                    <a:pt x="1785" y="415"/>
                    <a:pt x="1787" y="414"/>
                    <a:pt x="1788" y="413"/>
                  </a:cubicBezTo>
                  <a:cubicBezTo>
                    <a:pt x="1788" y="413"/>
                    <a:pt x="1788" y="413"/>
                    <a:pt x="1788" y="413"/>
                  </a:cubicBezTo>
                  <a:moveTo>
                    <a:pt x="1088" y="438"/>
                  </a:moveTo>
                  <a:cubicBezTo>
                    <a:pt x="1088" y="438"/>
                    <a:pt x="1087" y="438"/>
                    <a:pt x="1087" y="438"/>
                  </a:cubicBezTo>
                  <a:cubicBezTo>
                    <a:pt x="1084" y="438"/>
                    <a:pt x="1080" y="437"/>
                    <a:pt x="1077" y="435"/>
                  </a:cubicBezTo>
                  <a:cubicBezTo>
                    <a:pt x="1076" y="434"/>
                    <a:pt x="1074" y="433"/>
                    <a:pt x="1073" y="432"/>
                  </a:cubicBezTo>
                  <a:cubicBezTo>
                    <a:pt x="1070" y="430"/>
                    <a:pt x="1069" y="427"/>
                    <a:pt x="1068" y="423"/>
                  </a:cubicBezTo>
                  <a:cubicBezTo>
                    <a:pt x="1068" y="422"/>
                    <a:pt x="1067" y="420"/>
                    <a:pt x="1067" y="418"/>
                  </a:cubicBezTo>
                  <a:cubicBezTo>
                    <a:pt x="1067" y="415"/>
                    <a:pt x="1068" y="413"/>
                    <a:pt x="1069" y="410"/>
                  </a:cubicBezTo>
                  <a:cubicBezTo>
                    <a:pt x="1070" y="408"/>
                    <a:pt x="1071" y="406"/>
                    <a:pt x="1073" y="404"/>
                  </a:cubicBezTo>
                  <a:cubicBezTo>
                    <a:pt x="1075" y="402"/>
                    <a:pt x="1077" y="401"/>
                    <a:pt x="1079" y="400"/>
                  </a:cubicBezTo>
                  <a:cubicBezTo>
                    <a:pt x="1082" y="399"/>
                    <a:pt x="1084" y="398"/>
                    <a:pt x="1087" y="398"/>
                  </a:cubicBezTo>
                  <a:cubicBezTo>
                    <a:pt x="1087" y="398"/>
                    <a:pt x="1087" y="398"/>
                    <a:pt x="1087" y="398"/>
                  </a:cubicBezTo>
                  <a:cubicBezTo>
                    <a:pt x="1091" y="398"/>
                    <a:pt x="1094" y="399"/>
                    <a:pt x="1097" y="401"/>
                  </a:cubicBezTo>
                  <a:cubicBezTo>
                    <a:pt x="1099" y="402"/>
                    <a:pt x="1100" y="403"/>
                    <a:pt x="1101" y="404"/>
                  </a:cubicBezTo>
                  <a:cubicBezTo>
                    <a:pt x="1104" y="406"/>
                    <a:pt x="1106" y="409"/>
                    <a:pt x="1106" y="413"/>
                  </a:cubicBezTo>
                  <a:cubicBezTo>
                    <a:pt x="1107" y="414"/>
                    <a:pt x="1107" y="416"/>
                    <a:pt x="1107" y="418"/>
                  </a:cubicBezTo>
                  <a:cubicBezTo>
                    <a:pt x="1107" y="421"/>
                    <a:pt x="1107" y="423"/>
                    <a:pt x="1105" y="426"/>
                  </a:cubicBezTo>
                  <a:cubicBezTo>
                    <a:pt x="1105" y="428"/>
                    <a:pt x="1103" y="430"/>
                    <a:pt x="1101" y="432"/>
                  </a:cubicBezTo>
                  <a:cubicBezTo>
                    <a:pt x="1100" y="434"/>
                    <a:pt x="1097" y="436"/>
                    <a:pt x="1095" y="436"/>
                  </a:cubicBezTo>
                  <a:cubicBezTo>
                    <a:pt x="1093" y="438"/>
                    <a:pt x="1090" y="438"/>
                    <a:pt x="1088" y="438"/>
                  </a:cubicBezTo>
                  <a:moveTo>
                    <a:pt x="2528" y="438"/>
                  </a:moveTo>
                  <a:cubicBezTo>
                    <a:pt x="2528" y="438"/>
                    <a:pt x="2528" y="438"/>
                    <a:pt x="2528" y="438"/>
                  </a:cubicBezTo>
                  <a:cubicBezTo>
                    <a:pt x="2524" y="438"/>
                    <a:pt x="2521" y="437"/>
                    <a:pt x="2517" y="435"/>
                  </a:cubicBezTo>
                  <a:cubicBezTo>
                    <a:pt x="2516" y="434"/>
                    <a:pt x="2515" y="433"/>
                    <a:pt x="2513" y="432"/>
                  </a:cubicBezTo>
                  <a:cubicBezTo>
                    <a:pt x="2511" y="430"/>
                    <a:pt x="2509" y="427"/>
                    <a:pt x="2508" y="423"/>
                  </a:cubicBezTo>
                  <a:cubicBezTo>
                    <a:pt x="2508" y="422"/>
                    <a:pt x="2508" y="420"/>
                    <a:pt x="2508" y="418"/>
                  </a:cubicBezTo>
                  <a:cubicBezTo>
                    <a:pt x="2507" y="415"/>
                    <a:pt x="2508" y="413"/>
                    <a:pt x="2509" y="410"/>
                  </a:cubicBezTo>
                  <a:cubicBezTo>
                    <a:pt x="2510" y="408"/>
                    <a:pt x="2511" y="406"/>
                    <a:pt x="2513" y="404"/>
                  </a:cubicBezTo>
                  <a:cubicBezTo>
                    <a:pt x="2515" y="402"/>
                    <a:pt x="2517" y="401"/>
                    <a:pt x="2520" y="400"/>
                  </a:cubicBezTo>
                  <a:cubicBezTo>
                    <a:pt x="2522" y="399"/>
                    <a:pt x="2524" y="398"/>
                    <a:pt x="2527" y="398"/>
                  </a:cubicBezTo>
                  <a:cubicBezTo>
                    <a:pt x="2527" y="398"/>
                    <a:pt x="2527" y="398"/>
                    <a:pt x="2528" y="398"/>
                  </a:cubicBezTo>
                  <a:cubicBezTo>
                    <a:pt x="2531" y="398"/>
                    <a:pt x="2535" y="399"/>
                    <a:pt x="2538" y="401"/>
                  </a:cubicBezTo>
                  <a:cubicBezTo>
                    <a:pt x="2539" y="402"/>
                    <a:pt x="2540" y="403"/>
                    <a:pt x="2542" y="404"/>
                  </a:cubicBezTo>
                  <a:cubicBezTo>
                    <a:pt x="2544" y="406"/>
                    <a:pt x="2546" y="409"/>
                    <a:pt x="2547" y="413"/>
                  </a:cubicBezTo>
                  <a:cubicBezTo>
                    <a:pt x="2547" y="414"/>
                    <a:pt x="2547" y="416"/>
                    <a:pt x="2548" y="418"/>
                  </a:cubicBezTo>
                  <a:cubicBezTo>
                    <a:pt x="2548" y="421"/>
                    <a:pt x="2547" y="423"/>
                    <a:pt x="2546" y="426"/>
                  </a:cubicBezTo>
                  <a:cubicBezTo>
                    <a:pt x="2545" y="428"/>
                    <a:pt x="2544" y="430"/>
                    <a:pt x="2542" y="432"/>
                  </a:cubicBezTo>
                  <a:cubicBezTo>
                    <a:pt x="2540" y="434"/>
                    <a:pt x="2538" y="436"/>
                    <a:pt x="2535" y="436"/>
                  </a:cubicBezTo>
                  <a:cubicBezTo>
                    <a:pt x="2533" y="438"/>
                    <a:pt x="2531" y="438"/>
                    <a:pt x="2528" y="438"/>
                  </a:cubicBezTo>
                  <a:moveTo>
                    <a:pt x="5668" y="438"/>
                  </a:moveTo>
                  <a:cubicBezTo>
                    <a:pt x="5667" y="438"/>
                    <a:pt x="5667" y="438"/>
                    <a:pt x="5667" y="438"/>
                  </a:cubicBezTo>
                  <a:cubicBezTo>
                    <a:pt x="5663" y="438"/>
                    <a:pt x="5660" y="437"/>
                    <a:pt x="5657" y="435"/>
                  </a:cubicBezTo>
                  <a:cubicBezTo>
                    <a:pt x="5655" y="434"/>
                    <a:pt x="5654" y="433"/>
                    <a:pt x="5653" y="432"/>
                  </a:cubicBezTo>
                  <a:cubicBezTo>
                    <a:pt x="5650" y="430"/>
                    <a:pt x="5649" y="427"/>
                    <a:pt x="5648" y="423"/>
                  </a:cubicBezTo>
                  <a:cubicBezTo>
                    <a:pt x="5647" y="422"/>
                    <a:pt x="5647" y="420"/>
                    <a:pt x="5647" y="418"/>
                  </a:cubicBezTo>
                  <a:cubicBezTo>
                    <a:pt x="5647" y="415"/>
                    <a:pt x="5647" y="413"/>
                    <a:pt x="5649" y="410"/>
                  </a:cubicBezTo>
                  <a:cubicBezTo>
                    <a:pt x="5649" y="408"/>
                    <a:pt x="5651" y="406"/>
                    <a:pt x="5653" y="404"/>
                  </a:cubicBezTo>
                  <a:cubicBezTo>
                    <a:pt x="5655" y="402"/>
                    <a:pt x="5657" y="401"/>
                    <a:pt x="5659" y="400"/>
                  </a:cubicBezTo>
                  <a:cubicBezTo>
                    <a:pt x="5661" y="399"/>
                    <a:pt x="5664" y="398"/>
                    <a:pt x="5666" y="398"/>
                  </a:cubicBezTo>
                  <a:cubicBezTo>
                    <a:pt x="5666" y="398"/>
                    <a:pt x="5667" y="398"/>
                    <a:pt x="5667" y="398"/>
                  </a:cubicBezTo>
                  <a:cubicBezTo>
                    <a:pt x="5671" y="398"/>
                    <a:pt x="5674" y="399"/>
                    <a:pt x="5677" y="401"/>
                  </a:cubicBezTo>
                  <a:cubicBezTo>
                    <a:pt x="5678" y="402"/>
                    <a:pt x="5680" y="403"/>
                    <a:pt x="5681" y="404"/>
                  </a:cubicBezTo>
                  <a:cubicBezTo>
                    <a:pt x="5684" y="406"/>
                    <a:pt x="5685" y="409"/>
                    <a:pt x="5686" y="413"/>
                  </a:cubicBezTo>
                  <a:cubicBezTo>
                    <a:pt x="5686" y="414"/>
                    <a:pt x="5687" y="416"/>
                    <a:pt x="5687" y="418"/>
                  </a:cubicBezTo>
                  <a:cubicBezTo>
                    <a:pt x="5687" y="421"/>
                    <a:pt x="5686" y="423"/>
                    <a:pt x="5685" y="426"/>
                  </a:cubicBezTo>
                  <a:cubicBezTo>
                    <a:pt x="5684" y="428"/>
                    <a:pt x="5683" y="430"/>
                    <a:pt x="5681" y="432"/>
                  </a:cubicBezTo>
                  <a:cubicBezTo>
                    <a:pt x="5679" y="434"/>
                    <a:pt x="5677" y="436"/>
                    <a:pt x="5675" y="436"/>
                  </a:cubicBezTo>
                  <a:cubicBezTo>
                    <a:pt x="5672" y="438"/>
                    <a:pt x="5670" y="438"/>
                    <a:pt x="5668" y="438"/>
                  </a:cubicBezTo>
                  <a:moveTo>
                    <a:pt x="5113" y="435"/>
                  </a:moveTo>
                  <a:cubicBezTo>
                    <a:pt x="5111" y="435"/>
                    <a:pt x="5109" y="435"/>
                    <a:pt x="5108" y="434"/>
                  </a:cubicBezTo>
                  <a:cubicBezTo>
                    <a:pt x="5106" y="434"/>
                    <a:pt x="5104" y="433"/>
                    <a:pt x="5103" y="432"/>
                  </a:cubicBezTo>
                  <a:cubicBezTo>
                    <a:pt x="5101" y="431"/>
                    <a:pt x="5100" y="430"/>
                    <a:pt x="5099" y="429"/>
                  </a:cubicBezTo>
                  <a:cubicBezTo>
                    <a:pt x="5099" y="429"/>
                    <a:pt x="5099" y="429"/>
                    <a:pt x="5099" y="429"/>
                  </a:cubicBezTo>
                  <a:cubicBezTo>
                    <a:pt x="5096" y="427"/>
                    <a:pt x="5094" y="424"/>
                    <a:pt x="5093" y="420"/>
                  </a:cubicBezTo>
                  <a:cubicBezTo>
                    <a:pt x="5093" y="419"/>
                    <a:pt x="5093" y="417"/>
                    <a:pt x="5093" y="415"/>
                  </a:cubicBezTo>
                  <a:cubicBezTo>
                    <a:pt x="5093" y="412"/>
                    <a:pt x="5093" y="410"/>
                    <a:pt x="5094" y="408"/>
                  </a:cubicBezTo>
                  <a:cubicBezTo>
                    <a:pt x="5095" y="405"/>
                    <a:pt x="5097" y="403"/>
                    <a:pt x="5099" y="401"/>
                  </a:cubicBezTo>
                  <a:cubicBezTo>
                    <a:pt x="5099" y="400"/>
                    <a:pt x="5100" y="400"/>
                    <a:pt x="5101" y="399"/>
                  </a:cubicBezTo>
                  <a:cubicBezTo>
                    <a:pt x="5102" y="398"/>
                    <a:pt x="5104" y="397"/>
                    <a:pt x="5105" y="397"/>
                  </a:cubicBezTo>
                  <a:cubicBezTo>
                    <a:pt x="5107" y="396"/>
                    <a:pt x="5108" y="395"/>
                    <a:pt x="5110" y="395"/>
                  </a:cubicBezTo>
                  <a:cubicBezTo>
                    <a:pt x="5111" y="395"/>
                    <a:pt x="5112" y="395"/>
                    <a:pt x="5113" y="395"/>
                  </a:cubicBezTo>
                  <a:cubicBezTo>
                    <a:pt x="5114" y="395"/>
                    <a:pt x="5115" y="395"/>
                    <a:pt x="5116" y="395"/>
                  </a:cubicBezTo>
                  <a:cubicBezTo>
                    <a:pt x="5117" y="395"/>
                    <a:pt x="5117" y="396"/>
                    <a:pt x="5118" y="396"/>
                  </a:cubicBezTo>
                  <a:cubicBezTo>
                    <a:pt x="5119" y="396"/>
                    <a:pt x="5120" y="396"/>
                    <a:pt x="5121" y="397"/>
                  </a:cubicBezTo>
                  <a:cubicBezTo>
                    <a:pt x="5123" y="397"/>
                    <a:pt x="5124" y="398"/>
                    <a:pt x="5125" y="399"/>
                  </a:cubicBezTo>
                  <a:cubicBezTo>
                    <a:pt x="5126" y="400"/>
                    <a:pt x="5127" y="401"/>
                    <a:pt x="5128" y="402"/>
                  </a:cubicBezTo>
                  <a:cubicBezTo>
                    <a:pt x="5131" y="404"/>
                    <a:pt x="5132" y="407"/>
                    <a:pt x="5133" y="410"/>
                  </a:cubicBezTo>
                  <a:cubicBezTo>
                    <a:pt x="5133" y="412"/>
                    <a:pt x="5134" y="413"/>
                    <a:pt x="5134" y="415"/>
                  </a:cubicBezTo>
                  <a:cubicBezTo>
                    <a:pt x="5134" y="418"/>
                    <a:pt x="5133" y="420"/>
                    <a:pt x="5132" y="422"/>
                  </a:cubicBezTo>
                  <a:cubicBezTo>
                    <a:pt x="5131" y="425"/>
                    <a:pt x="5130" y="427"/>
                    <a:pt x="5128" y="428"/>
                  </a:cubicBezTo>
                  <a:cubicBezTo>
                    <a:pt x="5127" y="429"/>
                    <a:pt x="5126" y="430"/>
                    <a:pt x="5125" y="431"/>
                  </a:cubicBezTo>
                  <a:cubicBezTo>
                    <a:pt x="5123" y="433"/>
                    <a:pt x="5121" y="434"/>
                    <a:pt x="5118" y="434"/>
                  </a:cubicBezTo>
                  <a:cubicBezTo>
                    <a:pt x="5116" y="435"/>
                    <a:pt x="5115" y="435"/>
                    <a:pt x="5113" y="435"/>
                  </a:cubicBezTo>
                  <a:moveTo>
                    <a:pt x="8252" y="435"/>
                  </a:moveTo>
                  <a:cubicBezTo>
                    <a:pt x="8250" y="435"/>
                    <a:pt x="8249" y="435"/>
                    <a:pt x="8247" y="434"/>
                  </a:cubicBezTo>
                  <a:cubicBezTo>
                    <a:pt x="8245" y="434"/>
                    <a:pt x="8244" y="433"/>
                    <a:pt x="8242" y="432"/>
                  </a:cubicBezTo>
                  <a:cubicBezTo>
                    <a:pt x="8241" y="431"/>
                    <a:pt x="8239" y="430"/>
                    <a:pt x="8238" y="429"/>
                  </a:cubicBezTo>
                  <a:cubicBezTo>
                    <a:pt x="8238" y="429"/>
                    <a:pt x="8238" y="429"/>
                    <a:pt x="8238" y="429"/>
                  </a:cubicBezTo>
                  <a:cubicBezTo>
                    <a:pt x="8235" y="427"/>
                    <a:pt x="8234" y="424"/>
                    <a:pt x="8233" y="420"/>
                  </a:cubicBezTo>
                  <a:cubicBezTo>
                    <a:pt x="8233" y="419"/>
                    <a:pt x="8232" y="417"/>
                    <a:pt x="8232" y="415"/>
                  </a:cubicBezTo>
                  <a:cubicBezTo>
                    <a:pt x="8232" y="412"/>
                    <a:pt x="8233" y="410"/>
                    <a:pt x="8234" y="408"/>
                  </a:cubicBezTo>
                  <a:cubicBezTo>
                    <a:pt x="8235" y="405"/>
                    <a:pt x="8236" y="403"/>
                    <a:pt x="8238" y="401"/>
                  </a:cubicBezTo>
                  <a:cubicBezTo>
                    <a:pt x="8239" y="400"/>
                    <a:pt x="8239" y="400"/>
                    <a:pt x="8240" y="399"/>
                  </a:cubicBezTo>
                  <a:cubicBezTo>
                    <a:pt x="8241" y="398"/>
                    <a:pt x="8243" y="397"/>
                    <a:pt x="8245" y="397"/>
                  </a:cubicBezTo>
                  <a:cubicBezTo>
                    <a:pt x="8246" y="396"/>
                    <a:pt x="8248" y="395"/>
                    <a:pt x="8250" y="395"/>
                  </a:cubicBezTo>
                  <a:cubicBezTo>
                    <a:pt x="8250" y="395"/>
                    <a:pt x="8251" y="395"/>
                    <a:pt x="8252" y="395"/>
                  </a:cubicBezTo>
                  <a:cubicBezTo>
                    <a:pt x="8253" y="395"/>
                    <a:pt x="8254" y="395"/>
                    <a:pt x="8255" y="395"/>
                  </a:cubicBezTo>
                  <a:cubicBezTo>
                    <a:pt x="8256" y="395"/>
                    <a:pt x="8257" y="396"/>
                    <a:pt x="8258" y="396"/>
                  </a:cubicBezTo>
                  <a:cubicBezTo>
                    <a:pt x="8259" y="396"/>
                    <a:pt x="8259" y="396"/>
                    <a:pt x="8260" y="397"/>
                  </a:cubicBezTo>
                  <a:cubicBezTo>
                    <a:pt x="8262" y="397"/>
                    <a:pt x="8263" y="398"/>
                    <a:pt x="8265" y="399"/>
                  </a:cubicBezTo>
                  <a:cubicBezTo>
                    <a:pt x="8266" y="400"/>
                    <a:pt x="8267" y="401"/>
                    <a:pt x="8268" y="402"/>
                  </a:cubicBezTo>
                  <a:cubicBezTo>
                    <a:pt x="8270" y="404"/>
                    <a:pt x="8272" y="407"/>
                    <a:pt x="8272" y="410"/>
                  </a:cubicBezTo>
                  <a:cubicBezTo>
                    <a:pt x="8273" y="412"/>
                    <a:pt x="8273" y="413"/>
                    <a:pt x="8273" y="415"/>
                  </a:cubicBezTo>
                  <a:cubicBezTo>
                    <a:pt x="8273" y="418"/>
                    <a:pt x="8273" y="420"/>
                    <a:pt x="8271" y="422"/>
                  </a:cubicBezTo>
                  <a:cubicBezTo>
                    <a:pt x="8271" y="425"/>
                    <a:pt x="8269" y="427"/>
                    <a:pt x="8268" y="428"/>
                  </a:cubicBezTo>
                  <a:cubicBezTo>
                    <a:pt x="8267" y="429"/>
                    <a:pt x="8266" y="430"/>
                    <a:pt x="8265" y="431"/>
                  </a:cubicBezTo>
                  <a:cubicBezTo>
                    <a:pt x="8262" y="433"/>
                    <a:pt x="8261" y="434"/>
                    <a:pt x="8258" y="434"/>
                  </a:cubicBezTo>
                  <a:cubicBezTo>
                    <a:pt x="8256" y="435"/>
                    <a:pt x="8254" y="435"/>
                    <a:pt x="8252" y="435"/>
                  </a:cubicBezTo>
                  <a:moveTo>
                    <a:pt x="2907" y="398"/>
                  </a:moveTo>
                  <a:cubicBezTo>
                    <a:pt x="2906" y="398"/>
                    <a:pt x="2904" y="398"/>
                    <a:pt x="2903" y="397"/>
                  </a:cubicBezTo>
                  <a:cubicBezTo>
                    <a:pt x="2901" y="397"/>
                    <a:pt x="2900" y="396"/>
                    <a:pt x="2899" y="395"/>
                  </a:cubicBezTo>
                  <a:cubicBezTo>
                    <a:pt x="2898" y="394"/>
                    <a:pt x="2898" y="394"/>
                    <a:pt x="2898" y="393"/>
                  </a:cubicBezTo>
                  <a:cubicBezTo>
                    <a:pt x="2897" y="393"/>
                    <a:pt x="2897" y="393"/>
                    <a:pt x="2897" y="393"/>
                  </a:cubicBezTo>
                  <a:cubicBezTo>
                    <a:pt x="2897" y="392"/>
                    <a:pt x="2896" y="391"/>
                    <a:pt x="2895" y="390"/>
                  </a:cubicBezTo>
                  <a:cubicBezTo>
                    <a:pt x="2894" y="389"/>
                    <a:pt x="2894" y="387"/>
                    <a:pt x="2893" y="385"/>
                  </a:cubicBezTo>
                  <a:cubicBezTo>
                    <a:pt x="2893" y="383"/>
                    <a:pt x="2893" y="381"/>
                    <a:pt x="2894" y="379"/>
                  </a:cubicBezTo>
                  <a:cubicBezTo>
                    <a:pt x="2894" y="378"/>
                    <a:pt x="2895" y="377"/>
                    <a:pt x="2895" y="376"/>
                  </a:cubicBezTo>
                  <a:cubicBezTo>
                    <a:pt x="2896" y="374"/>
                    <a:pt x="2897" y="372"/>
                    <a:pt x="2899" y="371"/>
                  </a:cubicBezTo>
                  <a:cubicBezTo>
                    <a:pt x="2900" y="370"/>
                    <a:pt x="2902" y="369"/>
                    <a:pt x="2904" y="369"/>
                  </a:cubicBezTo>
                  <a:cubicBezTo>
                    <a:pt x="2905" y="369"/>
                    <a:pt x="2906" y="369"/>
                    <a:pt x="2908" y="368"/>
                  </a:cubicBezTo>
                  <a:cubicBezTo>
                    <a:pt x="2908" y="368"/>
                    <a:pt x="2908" y="368"/>
                    <a:pt x="2908" y="368"/>
                  </a:cubicBezTo>
                  <a:cubicBezTo>
                    <a:pt x="2910" y="368"/>
                    <a:pt x="2912" y="369"/>
                    <a:pt x="2913" y="370"/>
                  </a:cubicBezTo>
                  <a:cubicBezTo>
                    <a:pt x="2915" y="370"/>
                    <a:pt x="2917" y="371"/>
                    <a:pt x="2918" y="373"/>
                  </a:cubicBezTo>
                  <a:cubicBezTo>
                    <a:pt x="2919" y="374"/>
                    <a:pt x="2920" y="375"/>
                    <a:pt x="2920" y="376"/>
                  </a:cubicBezTo>
                  <a:cubicBezTo>
                    <a:pt x="2921" y="377"/>
                    <a:pt x="2922" y="379"/>
                    <a:pt x="2922" y="381"/>
                  </a:cubicBezTo>
                  <a:cubicBezTo>
                    <a:pt x="2922" y="383"/>
                    <a:pt x="2922" y="385"/>
                    <a:pt x="2922" y="387"/>
                  </a:cubicBezTo>
                  <a:cubicBezTo>
                    <a:pt x="2921" y="388"/>
                    <a:pt x="2921" y="389"/>
                    <a:pt x="2920" y="390"/>
                  </a:cubicBezTo>
                  <a:cubicBezTo>
                    <a:pt x="2920" y="391"/>
                    <a:pt x="2919" y="393"/>
                    <a:pt x="2918" y="393"/>
                  </a:cubicBezTo>
                  <a:cubicBezTo>
                    <a:pt x="2918" y="393"/>
                    <a:pt x="2918" y="393"/>
                    <a:pt x="2918" y="393"/>
                  </a:cubicBezTo>
                  <a:cubicBezTo>
                    <a:pt x="2918" y="394"/>
                    <a:pt x="2917" y="394"/>
                    <a:pt x="2917" y="395"/>
                  </a:cubicBezTo>
                  <a:cubicBezTo>
                    <a:pt x="2915" y="396"/>
                    <a:pt x="2913" y="397"/>
                    <a:pt x="2911" y="398"/>
                  </a:cubicBezTo>
                  <a:cubicBezTo>
                    <a:pt x="2908" y="398"/>
                    <a:pt x="2908" y="398"/>
                    <a:pt x="2908" y="398"/>
                  </a:cubicBezTo>
                  <a:cubicBezTo>
                    <a:pt x="2908" y="398"/>
                    <a:pt x="2907" y="398"/>
                    <a:pt x="2907" y="398"/>
                  </a:cubicBezTo>
                  <a:moveTo>
                    <a:pt x="6047" y="398"/>
                  </a:moveTo>
                  <a:cubicBezTo>
                    <a:pt x="6045" y="398"/>
                    <a:pt x="6044" y="398"/>
                    <a:pt x="6042" y="397"/>
                  </a:cubicBezTo>
                  <a:cubicBezTo>
                    <a:pt x="6041" y="397"/>
                    <a:pt x="6039" y="396"/>
                    <a:pt x="6038" y="395"/>
                  </a:cubicBezTo>
                  <a:cubicBezTo>
                    <a:pt x="6038" y="394"/>
                    <a:pt x="6037" y="394"/>
                    <a:pt x="6037" y="393"/>
                  </a:cubicBezTo>
                  <a:cubicBezTo>
                    <a:pt x="6037" y="393"/>
                    <a:pt x="6037" y="393"/>
                    <a:pt x="6037" y="393"/>
                  </a:cubicBezTo>
                  <a:cubicBezTo>
                    <a:pt x="6036" y="392"/>
                    <a:pt x="6035" y="391"/>
                    <a:pt x="6034" y="390"/>
                  </a:cubicBezTo>
                  <a:cubicBezTo>
                    <a:pt x="6033" y="389"/>
                    <a:pt x="6033" y="387"/>
                    <a:pt x="6033" y="385"/>
                  </a:cubicBezTo>
                  <a:cubicBezTo>
                    <a:pt x="6032" y="383"/>
                    <a:pt x="6032" y="381"/>
                    <a:pt x="6033" y="379"/>
                  </a:cubicBezTo>
                  <a:cubicBezTo>
                    <a:pt x="6033" y="378"/>
                    <a:pt x="6034" y="377"/>
                    <a:pt x="6034" y="376"/>
                  </a:cubicBezTo>
                  <a:cubicBezTo>
                    <a:pt x="6035" y="374"/>
                    <a:pt x="6037" y="372"/>
                    <a:pt x="6038" y="371"/>
                  </a:cubicBezTo>
                  <a:cubicBezTo>
                    <a:pt x="6040" y="370"/>
                    <a:pt x="6041" y="369"/>
                    <a:pt x="6043" y="369"/>
                  </a:cubicBezTo>
                  <a:cubicBezTo>
                    <a:pt x="6044" y="369"/>
                    <a:pt x="6046" y="369"/>
                    <a:pt x="6047" y="368"/>
                  </a:cubicBezTo>
                  <a:cubicBezTo>
                    <a:pt x="6047" y="368"/>
                    <a:pt x="6047" y="368"/>
                    <a:pt x="6048" y="368"/>
                  </a:cubicBezTo>
                  <a:cubicBezTo>
                    <a:pt x="6049" y="368"/>
                    <a:pt x="6051" y="369"/>
                    <a:pt x="6053" y="370"/>
                  </a:cubicBezTo>
                  <a:cubicBezTo>
                    <a:pt x="6054" y="370"/>
                    <a:pt x="6056" y="371"/>
                    <a:pt x="6057" y="373"/>
                  </a:cubicBezTo>
                  <a:cubicBezTo>
                    <a:pt x="6058" y="374"/>
                    <a:pt x="6059" y="375"/>
                    <a:pt x="6060" y="376"/>
                  </a:cubicBezTo>
                  <a:cubicBezTo>
                    <a:pt x="6061" y="377"/>
                    <a:pt x="6061" y="379"/>
                    <a:pt x="6061" y="381"/>
                  </a:cubicBezTo>
                  <a:cubicBezTo>
                    <a:pt x="6062" y="383"/>
                    <a:pt x="6062" y="385"/>
                    <a:pt x="6061" y="387"/>
                  </a:cubicBezTo>
                  <a:cubicBezTo>
                    <a:pt x="6061" y="388"/>
                    <a:pt x="6060" y="389"/>
                    <a:pt x="6060" y="390"/>
                  </a:cubicBezTo>
                  <a:cubicBezTo>
                    <a:pt x="6059" y="391"/>
                    <a:pt x="6058" y="393"/>
                    <a:pt x="6057" y="393"/>
                  </a:cubicBezTo>
                  <a:cubicBezTo>
                    <a:pt x="6057" y="393"/>
                    <a:pt x="6057" y="393"/>
                    <a:pt x="6057" y="393"/>
                  </a:cubicBezTo>
                  <a:cubicBezTo>
                    <a:pt x="6057" y="394"/>
                    <a:pt x="6056" y="394"/>
                    <a:pt x="6056" y="395"/>
                  </a:cubicBezTo>
                  <a:cubicBezTo>
                    <a:pt x="6054" y="396"/>
                    <a:pt x="6053" y="397"/>
                    <a:pt x="6050" y="398"/>
                  </a:cubicBezTo>
                  <a:cubicBezTo>
                    <a:pt x="6047" y="398"/>
                    <a:pt x="6047" y="398"/>
                    <a:pt x="6047" y="398"/>
                  </a:cubicBezTo>
                  <a:cubicBezTo>
                    <a:pt x="6047" y="398"/>
                    <a:pt x="6047" y="398"/>
                    <a:pt x="6047" y="398"/>
                  </a:cubicBezTo>
                  <a:moveTo>
                    <a:pt x="5342" y="388"/>
                  </a:moveTo>
                  <a:cubicBezTo>
                    <a:pt x="5320" y="388"/>
                    <a:pt x="5320" y="354"/>
                    <a:pt x="5342" y="354"/>
                  </a:cubicBezTo>
                  <a:cubicBezTo>
                    <a:pt x="5364" y="354"/>
                    <a:pt x="5364" y="388"/>
                    <a:pt x="5342" y="388"/>
                  </a:cubicBezTo>
                  <a:moveTo>
                    <a:pt x="8481" y="388"/>
                  </a:moveTo>
                  <a:cubicBezTo>
                    <a:pt x="8459" y="388"/>
                    <a:pt x="8459" y="354"/>
                    <a:pt x="8481" y="354"/>
                  </a:cubicBezTo>
                  <a:cubicBezTo>
                    <a:pt x="8503" y="354"/>
                    <a:pt x="8503" y="388"/>
                    <a:pt x="8481" y="388"/>
                  </a:cubicBezTo>
                  <a:moveTo>
                    <a:pt x="2864" y="363"/>
                  </a:moveTo>
                  <a:cubicBezTo>
                    <a:pt x="2847" y="363"/>
                    <a:pt x="2847" y="338"/>
                    <a:pt x="2864" y="338"/>
                  </a:cubicBezTo>
                  <a:cubicBezTo>
                    <a:pt x="2880" y="338"/>
                    <a:pt x="2880" y="363"/>
                    <a:pt x="2864" y="363"/>
                  </a:cubicBezTo>
                  <a:moveTo>
                    <a:pt x="6003" y="363"/>
                  </a:moveTo>
                  <a:cubicBezTo>
                    <a:pt x="5987" y="363"/>
                    <a:pt x="5987" y="338"/>
                    <a:pt x="6003" y="338"/>
                  </a:cubicBezTo>
                  <a:cubicBezTo>
                    <a:pt x="6019" y="338"/>
                    <a:pt x="6019" y="363"/>
                    <a:pt x="6003" y="363"/>
                  </a:cubicBezTo>
                  <a:moveTo>
                    <a:pt x="5112" y="365"/>
                  </a:moveTo>
                  <a:cubicBezTo>
                    <a:pt x="5090" y="365"/>
                    <a:pt x="5090" y="330"/>
                    <a:pt x="5112" y="330"/>
                  </a:cubicBezTo>
                  <a:cubicBezTo>
                    <a:pt x="5134" y="330"/>
                    <a:pt x="5134" y="365"/>
                    <a:pt x="5112" y="365"/>
                  </a:cubicBezTo>
                  <a:moveTo>
                    <a:pt x="8251" y="365"/>
                  </a:moveTo>
                  <a:cubicBezTo>
                    <a:pt x="8229" y="365"/>
                    <a:pt x="8229" y="330"/>
                    <a:pt x="8251" y="330"/>
                  </a:cubicBezTo>
                  <a:cubicBezTo>
                    <a:pt x="8274" y="330"/>
                    <a:pt x="8274" y="365"/>
                    <a:pt x="8251" y="365"/>
                  </a:cubicBezTo>
                  <a:moveTo>
                    <a:pt x="3045" y="345"/>
                  </a:moveTo>
                  <a:cubicBezTo>
                    <a:pt x="3044" y="345"/>
                    <a:pt x="3043" y="345"/>
                    <a:pt x="3041" y="344"/>
                  </a:cubicBezTo>
                  <a:cubicBezTo>
                    <a:pt x="3040" y="344"/>
                    <a:pt x="3039" y="344"/>
                    <a:pt x="3039" y="343"/>
                  </a:cubicBezTo>
                  <a:cubicBezTo>
                    <a:pt x="3036" y="343"/>
                    <a:pt x="3033" y="341"/>
                    <a:pt x="3031" y="339"/>
                  </a:cubicBezTo>
                  <a:cubicBezTo>
                    <a:pt x="3029" y="337"/>
                    <a:pt x="3027" y="334"/>
                    <a:pt x="3027" y="331"/>
                  </a:cubicBezTo>
                  <a:cubicBezTo>
                    <a:pt x="3025" y="325"/>
                    <a:pt x="3027" y="319"/>
                    <a:pt x="3031" y="314"/>
                  </a:cubicBezTo>
                  <a:cubicBezTo>
                    <a:pt x="3034" y="311"/>
                    <a:pt x="3039" y="309"/>
                    <a:pt x="3043" y="309"/>
                  </a:cubicBezTo>
                  <a:cubicBezTo>
                    <a:pt x="3045" y="309"/>
                    <a:pt x="3046" y="310"/>
                    <a:pt x="3048" y="310"/>
                  </a:cubicBezTo>
                  <a:cubicBezTo>
                    <a:pt x="3051" y="311"/>
                    <a:pt x="3053" y="312"/>
                    <a:pt x="3056" y="314"/>
                  </a:cubicBezTo>
                  <a:cubicBezTo>
                    <a:pt x="3058" y="317"/>
                    <a:pt x="3059" y="319"/>
                    <a:pt x="3060" y="322"/>
                  </a:cubicBezTo>
                  <a:cubicBezTo>
                    <a:pt x="3060" y="323"/>
                    <a:pt x="3061" y="324"/>
                    <a:pt x="3061" y="325"/>
                  </a:cubicBezTo>
                  <a:cubicBezTo>
                    <a:pt x="3062" y="327"/>
                    <a:pt x="3062" y="330"/>
                    <a:pt x="3061" y="333"/>
                  </a:cubicBezTo>
                  <a:cubicBezTo>
                    <a:pt x="3060" y="336"/>
                    <a:pt x="3059" y="338"/>
                    <a:pt x="3057" y="340"/>
                  </a:cubicBezTo>
                  <a:cubicBezTo>
                    <a:pt x="3055" y="342"/>
                    <a:pt x="3052" y="344"/>
                    <a:pt x="3050" y="344"/>
                  </a:cubicBezTo>
                  <a:cubicBezTo>
                    <a:pt x="3048" y="345"/>
                    <a:pt x="3047" y="345"/>
                    <a:pt x="3045" y="345"/>
                  </a:cubicBezTo>
                  <a:moveTo>
                    <a:pt x="6185" y="345"/>
                  </a:moveTo>
                  <a:cubicBezTo>
                    <a:pt x="6183" y="345"/>
                    <a:pt x="6182" y="345"/>
                    <a:pt x="6180" y="344"/>
                  </a:cubicBezTo>
                  <a:cubicBezTo>
                    <a:pt x="6180" y="344"/>
                    <a:pt x="6179" y="344"/>
                    <a:pt x="6178" y="343"/>
                  </a:cubicBezTo>
                  <a:cubicBezTo>
                    <a:pt x="6175" y="343"/>
                    <a:pt x="6172" y="341"/>
                    <a:pt x="6170" y="339"/>
                  </a:cubicBezTo>
                  <a:cubicBezTo>
                    <a:pt x="6168" y="337"/>
                    <a:pt x="6167" y="334"/>
                    <a:pt x="6166" y="331"/>
                  </a:cubicBezTo>
                  <a:cubicBezTo>
                    <a:pt x="6164" y="325"/>
                    <a:pt x="6166" y="319"/>
                    <a:pt x="6170" y="314"/>
                  </a:cubicBezTo>
                  <a:cubicBezTo>
                    <a:pt x="6174" y="311"/>
                    <a:pt x="6178" y="309"/>
                    <a:pt x="6183" y="309"/>
                  </a:cubicBezTo>
                  <a:cubicBezTo>
                    <a:pt x="6184" y="309"/>
                    <a:pt x="6186" y="310"/>
                    <a:pt x="6187" y="310"/>
                  </a:cubicBezTo>
                  <a:cubicBezTo>
                    <a:pt x="6190" y="311"/>
                    <a:pt x="6193" y="312"/>
                    <a:pt x="6195" y="314"/>
                  </a:cubicBezTo>
                  <a:cubicBezTo>
                    <a:pt x="6197" y="317"/>
                    <a:pt x="6199" y="319"/>
                    <a:pt x="6199" y="322"/>
                  </a:cubicBezTo>
                  <a:cubicBezTo>
                    <a:pt x="6200" y="323"/>
                    <a:pt x="6200" y="324"/>
                    <a:pt x="6200" y="325"/>
                  </a:cubicBezTo>
                  <a:cubicBezTo>
                    <a:pt x="6201" y="327"/>
                    <a:pt x="6201" y="330"/>
                    <a:pt x="6200" y="333"/>
                  </a:cubicBezTo>
                  <a:cubicBezTo>
                    <a:pt x="6200" y="336"/>
                    <a:pt x="6198" y="338"/>
                    <a:pt x="6196" y="340"/>
                  </a:cubicBezTo>
                  <a:cubicBezTo>
                    <a:pt x="6194" y="342"/>
                    <a:pt x="6192" y="344"/>
                    <a:pt x="6189" y="344"/>
                  </a:cubicBezTo>
                  <a:cubicBezTo>
                    <a:pt x="6188" y="345"/>
                    <a:pt x="6186" y="345"/>
                    <a:pt x="6185" y="345"/>
                  </a:cubicBezTo>
                  <a:moveTo>
                    <a:pt x="4693" y="324"/>
                  </a:moveTo>
                  <a:cubicBezTo>
                    <a:pt x="4690" y="324"/>
                    <a:pt x="4688" y="323"/>
                    <a:pt x="4686" y="321"/>
                  </a:cubicBezTo>
                  <a:cubicBezTo>
                    <a:pt x="4683" y="320"/>
                    <a:pt x="4682" y="318"/>
                    <a:pt x="4681" y="315"/>
                  </a:cubicBezTo>
                  <a:cubicBezTo>
                    <a:pt x="4680" y="312"/>
                    <a:pt x="4681" y="308"/>
                    <a:pt x="4682" y="305"/>
                  </a:cubicBezTo>
                  <a:cubicBezTo>
                    <a:pt x="4683" y="305"/>
                    <a:pt x="4683" y="304"/>
                    <a:pt x="4683" y="303"/>
                  </a:cubicBezTo>
                  <a:cubicBezTo>
                    <a:pt x="4685" y="301"/>
                    <a:pt x="4687" y="299"/>
                    <a:pt x="4689" y="298"/>
                  </a:cubicBezTo>
                  <a:cubicBezTo>
                    <a:pt x="4690" y="297"/>
                    <a:pt x="4691" y="296"/>
                    <a:pt x="4693" y="295"/>
                  </a:cubicBezTo>
                  <a:cubicBezTo>
                    <a:pt x="4694" y="294"/>
                    <a:pt x="4696" y="294"/>
                    <a:pt x="4698" y="294"/>
                  </a:cubicBezTo>
                  <a:cubicBezTo>
                    <a:pt x="4700" y="294"/>
                    <a:pt x="4703" y="295"/>
                    <a:pt x="4704" y="296"/>
                  </a:cubicBezTo>
                  <a:cubicBezTo>
                    <a:pt x="4708" y="299"/>
                    <a:pt x="4709" y="303"/>
                    <a:pt x="4708" y="307"/>
                  </a:cubicBezTo>
                  <a:cubicBezTo>
                    <a:pt x="4708" y="309"/>
                    <a:pt x="4708" y="310"/>
                    <a:pt x="4707" y="312"/>
                  </a:cubicBezTo>
                  <a:cubicBezTo>
                    <a:pt x="4706" y="316"/>
                    <a:pt x="4704" y="318"/>
                    <a:pt x="4702" y="320"/>
                  </a:cubicBezTo>
                  <a:cubicBezTo>
                    <a:pt x="4700" y="323"/>
                    <a:pt x="4696" y="324"/>
                    <a:pt x="4693" y="324"/>
                  </a:cubicBezTo>
                  <a:moveTo>
                    <a:pt x="7832" y="324"/>
                  </a:moveTo>
                  <a:cubicBezTo>
                    <a:pt x="7830" y="324"/>
                    <a:pt x="7827" y="323"/>
                    <a:pt x="7825" y="321"/>
                  </a:cubicBezTo>
                  <a:cubicBezTo>
                    <a:pt x="7823" y="320"/>
                    <a:pt x="7821" y="318"/>
                    <a:pt x="7820" y="315"/>
                  </a:cubicBezTo>
                  <a:cubicBezTo>
                    <a:pt x="7819" y="312"/>
                    <a:pt x="7820" y="308"/>
                    <a:pt x="7822" y="305"/>
                  </a:cubicBezTo>
                  <a:cubicBezTo>
                    <a:pt x="7822" y="305"/>
                    <a:pt x="7822" y="304"/>
                    <a:pt x="7823" y="303"/>
                  </a:cubicBezTo>
                  <a:cubicBezTo>
                    <a:pt x="7824" y="301"/>
                    <a:pt x="7826" y="299"/>
                    <a:pt x="7828" y="298"/>
                  </a:cubicBezTo>
                  <a:cubicBezTo>
                    <a:pt x="7829" y="297"/>
                    <a:pt x="7831" y="296"/>
                    <a:pt x="7832" y="295"/>
                  </a:cubicBezTo>
                  <a:cubicBezTo>
                    <a:pt x="7833" y="294"/>
                    <a:pt x="7835" y="294"/>
                    <a:pt x="7837" y="294"/>
                  </a:cubicBezTo>
                  <a:cubicBezTo>
                    <a:pt x="7839" y="294"/>
                    <a:pt x="7842" y="295"/>
                    <a:pt x="7844" y="296"/>
                  </a:cubicBezTo>
                  <a:cubicBezTo>
                    <a:pt x="7847" y="299"/>
                    <a:pt x="7848" y="303"/>
                    <a:pt x="7848" y="307"/>
                  </a:cubicBezTo>
                  <a:cubicBezTo>
                    <a:pt x="7847" y="309"/>
                    <a:pt x="7847" y="310"/>
                    <a:pt x="7847" y="312"/>
                  </a:cubicBezTo>
                  <a:cubicBezTo>
                    <a:pt x="7846" y="316"/>
                    <a:pt x="7844" y="318"/>
                    <a:pt x="7841" y="320"/>
                  </a:cubicBezTo>
                  <a:cubicBezTo>
                    <a:pt x="7839" y="323"/>
                    <a:pt x="7836" y="324"/>
                    <a:pt x="7832" y="324"/>
                  </a:cubicBezTo>
                  <a:moveTo>
                    <a:pt x="2406" y="319"/>
                  </a:moveTo>
                  <a:cubicBezTo>
                    <a:pt x="2369" y="319"/>
                    <a:pt x="2369" y="262"/>
                    <a:pt x="2406" y="262"/>
                  </a:cubicBezTo>
                  <a:cubicBezTo>
                    <a:pt x="2442" y="262"/>
                    <a:pt x="2442" y="319"/>
                    <a:pt x="2406" y="319"/>
                  </a:cubicBezTo>
                  <a:moveTo>
                    <a:pt x="1984" y="290"/>
                  </a:moveTo>
                  <a:cubicBezTo>
                    <a:pt x="1983" y="290"/>
                    <a:pt x="1982" y="290"/>
                    <a:pt x="1981" y="289"/>
                  </a:cubicBezTo>
                  <a:cubicBezTo>
                    <a:pt x="1979" y="289"/>
                    <a:pt x="1977" y="288"/>
                    <a:pt x="1975" y="287"/>
                  </a:cubicBezTo>
                  <a:cubicBezTo>
                    <a:pt x="1968" y="283"/>
                    <a:pt x="1968" y="274"/>
                    <a:pt x="1972" y="268"/>
                  </a:cubicBezTo>
                  <a:cubicBezTo>
                    <a:pt x="1976" y="264"/>
                    <a:pt x="1981" y="261"/>
                    <a:pt x="1987" y="261"/>
                  </a:cubicBezTo>
                  <a:cubicBezTo>
                    <a:pt x="1987" y="261"/>
                    <a:pt x="1987" y="261"/>
                    <a:pt x="1987" y="261"/>
                  </a:cubicBezTo>
                  <a:cubicBezTo>
                    <a:pt x="1990" y="261"/>
                    <a:pt x="1993" y="262"/>
                    <a:pt x="1996" y="263"/>
                  </a:cubicBezTo>
                  <a:cubicBezTo>
                    <a:pt x="1997" y="264"/>
                    <a:pt x="1999" y="266"/>
                    <a:pt x="2000" y="267"/>
                  </a:cubicBezTo>
                  <a:cubicBezTo>
                    <a:pt x="2000" y="267"/>
                    <a:pt x="2000" y="268"/>
                    <a:pt x="2001" y="268"/>
                  </a:cubicBezTo>
                  <a:cubicBezTo>
                    <a:pt x="2003" y="270"/>
                    <a:pt x="2004" y="275"/>
                    <a:pt x="2002" y="278"/>
                  </a:cubicBezTo>
                  <a:cubicBezTo>
                    <a:pt x="2002" y="279"/>
                    <a:pt x="2001" y="279"/>
                    <a:pt x="2001" y="279"/>
                  </a:cubicBezTo>
                  <a:cubicBezTo>
                    <a:pt x="2002" y="279"/>
                    <a:pt x="2002" y="279"/>
                    <a:pt x="2002" y="279"/>
                  </a:cubicBezTo>
                  <a:cubicBezTo>
                    <a:pt x="2001" y="281"/>
                    <a:pt x="2000" y="283"/>
                    <a:pt x="1998" y="284"/>
                  </a:cubicBezTo>
                  <a:cubicBezTo>
                    <a:pt x="1997" y="286"/>
                    <a:pt x="1995" y="287"/>
                    <a:pt x="1993" y="288"/>
                  </a:cubicBezTo>
                  <a:cubicBezTo>
                    <a:pt x="1990" y="289"/>
                    <a:pt x="1987" y="290"/>
                    <a:pt x="1984" y="290"/>
                  </a:cubicBezTo>
                  <a:moveTo>
                    <a:pt x="3425" y="290"/>
                  </a:moveTo>
                  <a:cubicBezTo>
                    <a:pt x="3423" y="290"/>
                    <a:pt x="3422" y="290"/>
                    <a:pt x="3421" y="289"/>
                  </a:cubicBezTo>
                  <a:cubicBezTo>
                    <a:pt x="3419" y="289"/>
                    <a:pt x="3417" y="288"/>
                    <a:pt x="3415" y="287"/>
                  </a:cubicBezTo>
                  <a:cubicBezTo>
                    <a:pt x="3408" y="283"/>
                    <a:pt x="3408" y="274"/>
                    <a:pt x="3413" y="268"/>
                  </a:cubicBezTo>
                  <a:cubicBezTo>
                    <a:pt x="3417" y="264"/>
                    <a:pt x="3421" y="261"/>
                    <a:pt x="3427" y="261"/>
                  </a:cubicBezTo>
                  <a:cubicBezTo>
                    <a:pt x="3427" y="261"/>
                    <a:pt x="3427" y="261"/>
                    <a:pt x="3427" y="261"/>
                  </a:cubicBezTo>
                  <a:cubicBezTo>
                    <a:pt x="3430" y="261"/>
                    <a:pt x="3433" y="262"/>
                    <a:pt x="3436" y="263"/>
                  </a:cubicBezTo>
                  <a:cubicBezTo>
                    <a:pt x="3438" y="264"/>
                    <a:pt x="3439" y="266"/>
                    <a:pt x="3441" y="267"/>
                  </a:cubicBezTo>
                  <a:cubicBezTo>
                    <a:pt x="3441" y="268"/>
                    <a:pt x="3441" y="268"/>
                    <a:pt x="3441" y="268"/>
                  </a:cubicBezTo>
                  <a:cubicBezTo>
                    <a:pt x="3444" y="270"/>
                    <a:pt x="3444" y="275"/>
                    <a:pt x="3442" y="278"/>
                  </a:cubicBezTo>
                  <a:cubicBezTo>
                    <a:pt x="3442" y="279"/>
                    <a:pt x="3442" y="279"/>
                    <a:pt x="3442" y="279"/>
                  </a:cubicBezTo>
                  <a:cubicBezTo>
                    <a:pt x="3442" y="279"/>
                    <a:pt x="3442" y="279"/>
                    <a:pt x="3442" y="279"/>
                  </a:cubicBezTo>
                  <a:cubicBezTo>
                    <a:pt x="3442" y="281"/>
                    <a:pt x="3441" y="283"/>
                    <a:pt x="3439" y="284"/>
                  </a:cubicBezTo>
                  <a:cubicBezTo>
                    <a:pt x="3437" y="286"/>
                    <a:pt x="3435" y="287"/>
                    <a:pt x="3433" y="288"/>
                  </a:cubicBezTo>
                  <a:cubicBezTo>
                    <a:pt x="3430" y="289"/>
                    <a:pt x="3428" y="290"/>
                    <a:pt x="3425" y="290"/>
                  </a:cubicBezTo>
                  <a:moveTo>
                    <a:pt x="6564" y="290"/>
                  </a:moveTo>
                  <a:cubicBezTo>
                    <a:pt x="6563" y="290"/>
                    <a:pt x="6562" y="290"/>
                    <a:pt x="6560" y="289"/>
                  </a:cubicBezTo>
                  <a:cubicBezTo>
                    <a:pt x="6558" y="289"/>
                    <a:pt x="6556" y="288"/>
                    <a:pt x="6555" y="287"/>
                  </a:cubicBezTo>
                  <a:cubicBezTo>
                    <a:pt x="6547" y="283"/>
                    <a:pt x="6547" y="274"/>
                    <a:pt x="6552" y="268"/>
                  </a:cubicBezTo>
                  <a:cubicBezTo>
                    <a:pt x="6556" y="264"/>
                    <a:pt x="6560" y="261"/>
                    <a:pt x="6566" y="261"/>
                  </a:cubicBezTo>
                  <a:cubicBezTo>
                    <a:pt x="6566" y="261"/>
                    <a:pt x="6566" y="261"/>
                    <a:pt x="6566" y="261"/>
                  </a:cubicBezTo>
                  <a:cubicBezTo>
                    <a:pt x="6569" y="261"/>
                    <a:pt x="6573" y="262"/>
                    <a:pt x="6575" y="263"/>
                  </a:cubicBezTo>
                  <a:cubicBezTo>
                    <a:pt x="6577" y="264"/>
                    <a:pt x="6579" y="266"/>
                    <a:pt x="6580" y="267"/>
                  </a:cubicBezTo>
                  <a:cubicBezTo>
                    <a:pt x="6580" y="268"/>
                    <a:pt x="6580" y="268"/>
                    <a:pt x="6580" y="268"/>
                  </a:cubicBezTo>
                  <a:cubicBezTo>
                    <a:pt x="6583" y="270"/>
                    <a:pt x="6583" y="275"/>
                    <a:pt x="6582" y="278"/>
                  </a:cubicBezTo>
                  <a:cubicBezTo>
                    <a:pt x="6581" y="279"/>
                    <a:pt x="6581" y="279"/>
                    <a:pt x="6581" y="279"/>
                  </a:cubicBezTo>
                  <a:cubicBezTo>
                    <a:pt x="6581" y="279"/>
                    <a:pt x="6581" y="279"/>
                    <a:pt x="6582" y="279"/>
                  </a:cubicBezTo>
                  <a:cubicBezTo>
                    <a:pt x="6581" y="281"/>
                    <a:pt x="6580" y="283"/>
                    <a:pt x="6578" y="284"/>
                  </a:cubicBezTo>
                  <a:cubicBezTo>
                    <a:pt x="6576" y="286"/>
                    <a:pt x="6575" y="287"/>
                    <a:pt x="6572" y="288"/>
                  </a:cubicBezTo>
                  <a:cubicBezTo>
                    <a:pt x="6570" y="289"/>
                    <a:pt x="6567" y="290"/>
                    <a:pt x="6564" y="290"/>
                  </a:cubicBezTo>
                  <a:moveTo>
                    <a:pt x="2856" y="257"/>
                  </a:moveTo>
                  <a:cubicBezTo>
                    <a:pt x="2856" y="257"/>
                    <a:pt x="2857" y="256"/>
                    <a:pt x="2857" y="256"/>
                  </a:cubicBezTo>
                  <a:cubicBezTo>
                    <a:pt x="2858" y="255"/>
                    <a:pt x="2859" y="254"/>
                    <a:pt x="2861" y="254"/>
                  </a:cubicBezTo>
                  <a:cubicBezTo>
                    <a:pt x="2862" y="253"/>
                    <a:pt x="2864" y="253"/>
                    <a:pt x="2866" y="253"/>
                  </a:cubicBezTo>
                  <a:cubicBezTo>
                    <a:pt x="2868" y="253"/>
                    <a:pt x="2869" y="253"/>
                    <a:pt x="2871" y="254"/>
                  </a:cubicBezTo>
                  <a:cubicBezTo>
                    <a:pt x="2873" y="255"/>
                    <a:pt x="2875" y="257"/>
                    <a:pt x="2875" y="260"/>
                  </a:cubicBezTo>
                  <a:cubicBezTo>
                    <a:pt x="2877" y="267"/>
                    <a:pt x="2872" y="272"/>
                    <a:pt x="2866" y="273"/>
                  </a:cubicBezTo>
                  <a:cubicBezTo>
                    <a:pt x="2865" y="273"/>
                    <a:pt x="2865" y="273"/>
                    <a:pt x="2865" y="273"/>
                  </a:cubicBezTo>
                  <a:cubicBezTo>
                    <a:pt x="2864" y="273"/>
                    <a:pt x="2863" y="272"/>
                    <a:pt x="2861" y="272"/>
                  </a:cubicBezTo>
                  <a:cubicBezTo>
                    <a:pt x="2861" y="272"/>
                    <a:pt x="2859" y="272"/>
                    <a:pt x="2860" y="272"/>
                  </a:cubicBezTo>
                  <a:cubicBezTo>
                    <a:pt x="2860" y="272"/>
                    <a:pt x="2860" y="272"/>
                    <a:pt x="2860" y="272"/>
                  </a:cubicBezTo>
                  <a:cubicBezTo>
                    <a:pt x="2858" y="272"/>
                    <a:pt x="2857" y="272"/>
                    <a:pt x="2855" y="272"/>
                  </a:cubicBezTo>
                  <a:cubicBezTo>
                    <a:pt x="2855" y="272"/>
                    <a:pt x="2855" y="272"/>
                    <a:pt x="2854" y="272"/>
                  </a:cubicBezTo>
                  <a:cubicBezTo>
                    <a:pt x="2848" y="272"/>
                    <a:pt x="2845" y="262"/>
                    <a:pt x="2851" y="259"/>
                  </a:cubicBezTo>
                  <a:cubicBezTo>
                    <a:pt x="2853" y="259"/>
                    <a:pt x="2855" y="258"/>
                    <a:pt x="2856" y="257"/>
                  </a:cubicBezTo>
                  <a:cubicBezTo>
                    <a:pt x="2856" y="257"/>
                    <a:pt x="2856" y="257"/>
                    <a:pt x="2856" y="257"/>
                  </a:cubicBezTo>
                  <a:moveTo>
                    <a:pt x="5995" y="257"/>
                  </a:moveTo>
                  <a:cubicBezTo>
                    <a:pt x="5995" y="257"/>
                    <a:pt x="5996" y="256"/>
                    <a:pt x="5996" y="256"/>
                  </a:cubicBezTo>
                  <a:cubicBezTo>
                    <a:pt x="5998" y="255"/>
                    <a:pt x="5999" y="254"/>
                    <a:pt x="6000" y="254"/>
                  </a:cubicBezTo>
                  <a:cubicBezTo>
                    <a:pt x="6002" y="253"/>
                    <a:pt x="6004" y="253"/>
                    <a:pt x="6005" y="253"/>
                  </a:cubicBezTo>
                  <a:cubicBezTo>
                    <a:pt x="6007" y="253"/>
                    <a:pt x="6009" y="253"/>
                    <a:pt x="6010" y="254"/>
                  </a:cubicBezTo>
                  <a:cubicBezTo>
                    <a:pt x="6012" y="255"/>
                    <a:pt x="6014" y="257"/>
                    <a:pt x="6015" y="260"/>
                  </a:cubicBezTo>
                  <a:cubicBezTo>
                    <a:pt x="6017" y="267"/>
                    <a:pt x="6011" y="272"/>
                    <a:pt x="6005" y="273"/>
                  </a:cubicBezTo>
                  <a:cubicBezTo>
                    <a:pt x="6005" y="273"/>
                    <a:pt x="6005" y="273"/>
                    <a:pt x="6004" y="273"/>
                  </a:cubicBezTo>
                  <a:cubicBezTo>
                    <a:pt x="6003" y="273"/>
                    <a:pt x="6002" y="272"/>
                    <a:pt x="6001" y="272"/>
                  </a:cubicBezTo>
                  <a:cubicBezTo>
                    <a:pt x="6000" y="272"/>
                    <a:pt x="5998" y="272"/>
                    <a:pt x="6000" y="272"/>
                  </a:cubicBezTo>
                  <a:cubicBezTo>
                    <a:pt x="6000" y="272"/>
                    <a:pt x="6000" y="272"/>
                    <a:pt x="6000" y="272"/>
                  </a:cubicBezTo>
                  <a:cubicBezTo>
                    <a:pt x="5998" y="272"/>
                    <a:pt x="5996" y="272"/>
                    <a:pt x="5994" y="272"/>
                  </a:cubicBezTo>
                  <a:cubicBezTo>
                    <a:pt x="5994" y="272"/>
                    <a:pt x="5994" y="272"/>
                    <a:pt x="5994" y="272"/>
                  </a:cubicBezTo>
                  <a:cubicBezTo>
                    <a:pt x="5987" y="272"/>
                    <a:pt x="5984" y="262"/>
                    <a:pt x="5991" y="259"/>
                  </a:cubicBezTo>
                  <a:cubicBezTo>
                    <a:pt x="5992" y="259"/>
                    <a:pt x="5994" y="258"/>
                    <a:pt x="5995" y="257"/>
                  </a:cubicBezTo>
                  <a:cubicBezTo>
                    <a:pt x="5995" y="257"/>
                    <a:pt x="5995" y="257"/>
                    <a:pt x="5995" y="257"/>
                  </a:cubicBezTo>
                  <a:moveTo>
                    <a:pt x="2506" y="283"/>
                  </a:moveTo>
                  <a:cubicBezTo>
                    <a:pt x="2504" y="283"/>
                    <a:pt x="2501" y="282"/>
                    <a:pt x="2499" y="281"/>
                  </a:cubicBezTo>
                  <a:cubicBezTo>
                    <a:pt x="2498" y="281"/>
                    <a:pt x="2496" y="280"/>
                    <a:pt x="2495" y="279"/>
                  </a:cubicBezTo>
                  <a:cubicBezTo>
                    <a:pt x="2493" y="277"/>
                    <a:pt x="2492" y="276"/>
                    <a:pt x="2490" y="273"/>
                  </a:cubicBezTo>
                  <a:cubicBezTo>
                    <a:pt x="2490" y="272"/>
                    <a:pt x="2489" y="270"/>
                    <a:pt x="2489" y="269"/>
                  </a:cubicBezTo>
                  <a:cubicBezTo>
                    <a:pt x="2488" y="264"/>
                    <a:pt x="2488" y="264"/>
                    <a:pt x="2488" y="264"/>
                  </a:cubicBezTo>
                  <a:cubicBezTo>
                    <a:pt x="2488" y="261"/>
                    <a:pt x="2488" y="259"/>
                    <a:pt x="2490" y="257"/>
                  </a:cubicBezTo>
                  <a:cubicBezTo>
                    <a:pt x="2490" y="255"/>
                    <a:pt x="2491" y="254"/>
                    <a:pt x="2492" y="253"/>
                  </a:cubicBezTo>
                  <a:cubicBezTo>
                    <a:pt x="2493" y="251"/>
                    <a:pt x="2495" y="249"/>
                    <a:pt x="2497" y="248"/>
                  </a:cubicBezTo>
                  <a:cubicBezTo>
                    <a:pt x="2499" y="247"/>
                    <a:pt x="2500" y="247"/>
                    <a:pt x="2502" y="246"/>
                  </a:cubicBezTo>
                  <a:cubicBezTo>
                    <a:pt x="2506" y="245"/>
                    <a:pt x="2506" y="245"/>
                    <a:pt x="2506" y="245"/>
                  </a:cubicBezTo>
                  <a:cubicBezTo>
                    <a:pt x="2507" y="245"/>
                    <a:pt x="2507" y="245"/>
                    <a:pt x="2507" y="245"/>
                  </a:cubicBezTo>
                  <a:cubicBezTo>
                    <a:pt x="2509" y="245"/>
                    <a:pt x="2512" y="246"/>
                    <a:pt x="2514" y="247"/>
                  </a:cubicBezTo>
                  <a:cubicBezTo>
                    <a:pt x="2515" y="248"/>
                    <a:pt x="2517" y="248"/>
                    <a:pt x="2518" y="249"/>
                  </a:cubicBezTo>
                  <a:cubicBezTo>
                    <a:pt x="2518" y="250"/>
                    <a:pt x="2518" y="250"/>
                    <a:pt x="2518" y="250"/>
                  </a:cubicBezTo>
                  <a:cubicBezTo>
                    <a:pt x="2519" y="250"/>
                    <a:pt x="2520" y="251"/>
                    <a:pt x="2521" y="252"/>
                  </a:cubicBezTo>
                  <a:cubicBezTo>
                    <a:pt x="2523" y="253"/>
                    <a:pt x="2524" y="254"/>
                    <a:pt x="2525" y="256"/>
                  </a:cubicBezTo>
                  <a:cubicBezTo>
                    <a:pt x="2527" y="259"/>
                    <a:pt x="2527" y="261"/>
                    <a:pt x="2528" y="264"/>
                  </a:cubicBezTo>
                  <a:cubicBezTo>
                    <a:pt x="2528" y="266"/>
                    <a:pt x="2527" y="268"/>
                    <a:pt x="2526" y="270"/>
                  </a:cubicBezTo>
                  <a:cubicBezTo>
                    <a:pt x="2526" y="271"/>
                    <a:pt x="2525" y="273"/>
                    <a:pt x="2524" y="274"/>
                  </a:cubicBezTo>
                  <a:cubicBezTo>
                    <a:pt x="2523" y="275"/>
                    <a:pt x="2522" y="277"/>
                    <a:pt x="2520" y="278"/>
                  </a:cubicBezTo>
                  <a:cubicBezTo>
                    <a:pt x="2519" y="278"/>
                    <a:pt x="2519" y="278"/>
                    <a:pt x="2518" y="278"/>
                  </a:cubicBezTo>
                  <a:cubicBezTo>
                    <a:pt x="2517" y="279"/>
                    <a:pt x="2517" y="280"/>
                    <a:pt x="2516" y="280"/>
                  </a:cubicBezTo>
                  <a:cubicBezTo>
                    <a:pt x="2514" y="281"/>
                    <a:pt x="2513" y="281"/>
                    <a:pt x="2511" y="282"/>
                  </a:cubicBezTo>
                  <a:cubicBezTo>
                    <a:pt x="2510" y="282"/>
                    <a:pt x="2508" y="282"/>
                    <a:pt x="2506" y="283"/>
                  </a:cubicBezTo>
                  <a:cubicBezTo>
                    <a:pt x="2506" y="283"/>
                    <a:pt x="2506" y="283"/>
                    <a:pt x="2506" y="283"/>
                  </a:cubicBezTo>
                  <a:moveTo>
                    <a:pt x="4215" y="265"/>
                  </a:moveTo>
                  <a:cubicBezTo>
                    <a:pt x="4212" y="265"/>
                    <a:pt x="4210" y="264"/>
                    <a:pt x="4208" y="263"/>
                  </a:cubicBezTo>
                  <a:cubicBezTo>
                    <a:pt x="4200" y="259"/>
                    <a:pt x="4200" y="247"/>
                    <a:pt x="4208" y="244"/>
                  </a:cubicBezTo>
                  <a:cubicBezTo>
                    <a:pt x="4208" y="243"/>
                    <a:pt x="4209" y="243"/>
                    <a:pt x="4209" y="243"/>
                  </a:cubicBezTo>
                  <a:cubicBezTo>
                    <a:pt x="4211" y="242"/>
                    <a:pt x="4213" y="241"/>
                    <a:pt x="4215" y="241"/>
                  </a:cubicBezTo>
                  <a:cubicBezTo>
                    <a:pt x="4216" y="241"/>
                    <a:pt x="4216" y="241"/>
                    <a:pt x="4216" y="241"/>
                  </a:cubicBezTo>
                  <a:cubicBezTo>
                    <a:pt x="4219" y="241"/>
                    <a:pt x="4222" y="243"/>
                    <a:pt x="4225" y="246"/>
                  </a:cubicBezTo>
                  <a:cubicBezTo>
                    <a:pt x="4227" y="248"/>
                    <a:pt x="4228" y="250"/>
                    <a:pt x="4228" y="253"/>
                  </a:cubicBezTo>
                  <a:cubicBezTo>
                    <a:pt x="4228" y="256"/>
                    <a:pt x="4227" y="258"/>
                    <a:pt x="4225" y="260"/>
                  </a:cubicBezTo>
                  <a:cubicBezTo>
                    <a:pt x="4222" y="263"/>
                    <a:pt x="4219" y="265"/>
                    <a:pt x="4215" y="265"/>
                  </a:cubicBezTo>
                  <a:cubicBezTo>
                    <a:pt x="4215" y="265"/>
                    <a:pt x="4215" y="265"/>
                    <a:pt x="4215" y="265"/>
                  </a:cubicBezTo>
                  <a:moveTo>
                    <a:pt x="7355" y="265"/>
                  </a:moveTo>
                  <a:cubicBezTo>
                    <a:pt x="7352" y="265"/>
                    <a:pt x="7349" y="264"/>
                    <a:pt x="7347" y="263"/>
                  </a:cubicBezTo>
                  <a:cubicBezTo>
                    <a:pt x="7340" y="259"/>
                    <a:pt x="7340" y="247"/>
                    <a:pt x="7347" y="244"/>
                  </a:cubicBezTo>
                  <a:cubicBezTo>
                    <a:pt x="7347" y="243"/>
                    <a:pt x="7348" y="243"/>
                    <a:pt x="7348" y="243"/>
                  </a:cubicBezTo>
                  <a:cubicBezTo>
                    <a:pt x="7350" y="242"/>
                    <a:pt x="7352" y="241"/>
                    <a:pt x="7355" y="241"/>
                  </a:cubicBezTo>
                  <a:cubicBezTo>
                    <a:pt x="7355" y="241"/>
                    <a:pt x="7355" y="241"/>
                    <a:pt x="7355" y="241"/>
                  </a:cubicBezTo>
                  <a:cubicBezTo>
                    <a:pt x="7359" y="241"/>
                    <a:pt x="7362" y="243"/>
                    <a:pt x="7364" y="246"/>
                  </a:cubicBezTo>
                  <a:cubicBezTo>
                    <a:pt x="7366" y="248"/>
                    <a:pt x="7367" y="250"/>
                    <a:pt x="7367" y="253"/>
                  </a:cubicBezTo>
                  <a:cubicBezTo>
                    <a:pt x="7367" y="256"/>
                    <a:pt x="7366" y="258"/>
                    <a:pt x="7364" y="260"/>
                  </a:cubicBezTo>
                  <a:cubicBezTo>
                    <a:pt x="7362" y="263"/>
                    <a:pt x="7358" y="265"/>
                    <a:pt x="7355" y="265"/>
                  </a:cubicBezTo>
                  <a:cubicBezTo>
                    <a:pt x="7355" y="265"/>
                    <a:pt x="7355" y="265"/>
                    <a:pt x="7355" y="265"/>
                  </a:cubicBezTo>
                  <a:moveTo>
                    <a:pt x="1702" y="289"/>
                  </a:moveTo>
                  <a:cubicBezTo>
                    <a:pt x="1702" y="289"/>
                    <a:pt x="1702" y="289"/>
                    <a:pt x="1701" y="289"/>
                  </a:cubicBezTo>
                  <a:cubicBezTo>
                    <a:pt x="1697" y="289"/>
                    <a:pt x="1693" y="288"/>
                    <a:pt x="1689" y="286"/>
                  </a:cubicBezTo>
                  <a:cubicBezTo>
                    <a:pt x="1687" y="285"/>
                    <a:pt x="1686" y="283"/>
                    <a:pt x="1684" y="282"/>
                  </a:cubicBezTo>
                  <a:cubicBezTo>
                    <a:pt x="1681" y="279"/>
                    <a:pt x="1679" y="275"/>
                    <a:pt x="1678" y="271"/>
                  </a:cubicBezTo>
                  <a:cubicBezTo>
                    <a:pt x="1677" y="269"/>
                    <a:pt x="1677" y="267"/>
                    <a:pt x="1677" y="265"/>
                  </a:cubicBezTo>
                  <a:cubicBezTo>
                    <a:pt x="1677" y="261"/>
                    <a:pt x="1677" y="258"/>
                    <a:pt x="1679" y="255"/>
                  </a:cubicBezTo>
                  <a:cubicBezTo>
                    <a:pt x="1680" y="252"/>
                    <a:pt x="1682" y="250"/>
                    <a:pt x="1684" y="248"/>
                  </a:cubicBezTo>
                  <a:cubicBezTo>
                    <a:pt x="1686" y="245"/>
                    <a:pt x="1689" y="243"/>
                    <a:pt x="1692" y="243"/>
                  </a:cubicBezTo>
                  <a:cubicBezTo>
                    <a:pt x="1695" y="241"/>
                    <a:pt x="1697" y="240"/>
                    <a:pt x="1700" y="240"/>
                  </a:cubicBezTo>
                  <a:cubicBezTo>
                    <a:pt x="1701" y="240"/>
                    <a:pt x="1701" y="240"/>
                    <a:pt x="1701" y="240"/>
                  </a:cubicBezTo>
                  <a:cubicBezTo>
                    <a:pt x="1706" y="240"/>
                    <a:pt x="1710" y="242"/>
                    <a:pt x="1714" y="244"/>
                  </a:cubicBezTo>
                  <a:cubicBezTo>
                    <a:pt x="1715" y="245"/>
                    <a:pt x="1717" y="246"/>
                    <a:pt x="1718" y="248"/>
                  </a:cubicBezTo>
                  <a:cubicBezTo>
                    <a:pt x="1722" y="251"/>
                    <a:pt x="1724" y="254"/>
                    <a:pt x="1725" y="258"/>
                  </a:cubicBezTo>
                  <a:cubicBezTo>
                    <a:pt x="1725" y="260"/>
                    <a:pt x="1725" y="263"/>
                    <a:pt x="1726" y="265"/>
                  </a:cubicBezTo>
                  <a:cubicBezTo>
                    <a:pt x="1726" y="268"/>
                    <a:pt x="1725" y="271"/>
                    <a:pt x="1724" y="274"/>
                  </a:cubicBezTo>
                  <a:cubicBezTo>
                    <a:pt x="1723" y="277"/>
                    <a:pt x="1721" y="280"/>
                    <a:pt x="1718" y="282"/>
                  </a:cubicBezTo>
                  <a:cubicBezTo>
                    <a:pt x="1716" y="284"/>
                    <a:pt x="1714" y="286"/>
                    <a:pt x="1711" y="287"/>
                  </a:cubicBezTo>
                  <a:cubicBezTo>
                    <a:pt x="1708" y="289"/>
                    <a:pt x="1705" y="289"/>
                    <a:pt x="1702" y="289"/>
                  </a:cubicBezTo>
                  <a:moveTo>
                    <a:pt x="3142" y="289"/>
                  </a:moveTo>
                  <a:cubicBezTo>
                    <a:pt x="3142" y="289"/>
                    <a:pt x="3142" y="289"/>
                    <a:pt x="3142" y="289"/>
                  </a:cubicBezTo>
                  <a:cubicBezTo>
                    <a:pt x="3137" y="289"/>
                    <a:pt x="3133" y="288"/>
                    <a:pt x="3129" y="286"/>
                  </a:cubicBezTo>
                  <a:cubicBezTo>
                    <a:pt x="3128" y="285"/>
                    <a:pt x="3126" y="283"/>
                    <a:pt x="3124" y="282"/>
                  </a:cubicBezTo>
                  <a:cubicBezTo>
                    <a:pt x="3121" y="279"/>
                    <a:pt x="3119" y="275"/>
                    <a:pt x="3118" y="271"/>
                  </a:cubicBezTo>
                  <a:cubicBezTo>
                    <a:pt x="3118" y="269"/>
                    <a:pt x="3118" y="267"/>
                    <a:pt x="3117" y="265"/>
                  </a:cubicBezTo>
                  <a:cubicBezTo>
                    <a:pt x="3117" y="261"/>
                    <a:pt x="3118" y="258"/>
                    <a:pt x="3119" y="255"/>
                  </a:cubicBezTo>
                  <a:cubicBezTo>
                    <a:pt x="3120" y="252"/>
                    <a:pt x="3122" y="250"/>
                    <a:pt x="3124" y="248"/>
                  </a:cubicBezTo>
                  <a:cubicBezTo>
                    <a:pt x="3127" y="245"/>
                    <a:pt x="3129" y="243"/>
                    <a:pt x="3132" y="243"/>
                  </a:cubicBezTo>
                  <a:cubicBezTo>
                    <a:pt x="3135" y="241"/>
                    <a:pt x="3138" y="240"/>
                    <a:pt x="3141" y="240"/>
                  </a:cubicBezTo>
                  <a:cubicBezTo>
                    <a:pt x="3141" y="240"/>
                    <a:pt x="3141" y="240"/>
                    <a:pt x="3142" y="240"/>
                  </a:cubicBezTo>
                  <a:cubicBezTo>
                    <a:pt x="3146" y="240"/>
                    <a:pt x="3150" y="242"/>
                    <a:pt x="3154" y="244"/>
                  </a:cubicBezTo>
                  <a:cubicBezTo>
                    <a:pt x="3156" y="245"/>
                    <a:pt x="3157" y="246"/>
                    <a:pt x="3159" y="248"/>
                  </a:cubicBezTo>
                  <a:cubicBezTo>
                    <a:pt x="3162" y="251"/>
                    <a:pt x="3164" y="254"/>
                    <a:pt x="3165" y="258"/>
                  </a:cubicBezTo>
                  <a:cubicBezTo>
                    <a:pt x="3165" y="260"/>
                    <a:pt x="3166" y="263"/>
                    <a:pt x="3166" y="265"/>
                  </a:cubicBezTo>
                  <a:cubicBezTo>
                    <a:pt x="3166" y="268"/>
                    <a:pt x="3166" y="271"/>
                    <a:pt x="3164" y="274"/>
                  </a:cubicBezTo>
                  <a:cubicBezTo>
                    <a:pt x="3163" y="277"/>
                    <a:pt x="3161" y="280"/>
                    <a:pt x="3159" y="282"/>
                  </a:cubicBezTo>
                  <a:cubicBezTo>
                    <a:pt x="3157" y="284"/>
                    <a:pt x="3154" y="286"/>
                    <a:pt x="3151" y="287"/>
                  </a:cubicBezTo>
                  <a:cubicBezTo>
                    <a:pt x="3148" y="289"/>
                    <a:pt x="3146" y="289"/>
                    <a:pt x="3142" y="289"/>
                  </a:cubicBezTo>
                  <a:moveTo>
                    <a:pt x="6282" y="289"/>
                  </a:moveTo>
                  <a:cubicBezTo>
                    <a:pt x="6281" y="289"/>
                    <a:pt x="6281" y="289"/>
                    <a:pt x="6281" y="289"/>
                  </a:cubicBezTo>
                  <a:cubicBezTo>
                    <a:pt x="6277" y="289"/>
                    <a:pt x="6272" y="288"/>
                    <a:pt x="6269" y="286"/>
                  </a:cubicBezTo>
                  <a:cubicBezTo>
                    <a:pt x="6267" y="285"/>
                    <a:pt x="6265" y="283"/>
                    <a:pt x="6264" y="282"/>
                  </a:cubicBezTo>
                  <a:cubicBezTo>
                    <a:pt x="6261" y="279"/>
                    <a:pt x="6259" y="275"/>
                    <a:pt x="6257" y="271"/>
                  </a:cubicBezTo>
                  <a:cubicBezTo>
                    <a:pt x="6257" y="269"/>
                    <a:pt x="6257" y="267"/>
                    <a:pt x="6257" y="265"/>
                  </a:cubicBezTo>
                  <a:cubicBezTo>
                    <a:pt x="6256" y="261"/>
                    <a:pt x="6257" y="258"/>
                    <a:pt x="6259" y="255"/>
                  </a:cubicBezTo>
                  <a:cubicBezTo>
                    <a:pt x="6260" y="252"/>
                    <a:pt x="6261" y="250"/>
                    <a:pt x="6264" y="248"/>
                  </a:cubicBezTo>
                  <a:cubicBezTo>
                    <a:pt x="6266" y="245"/>
                    <a:pt x="6269" y="243"/>
                    <a:pt x="6272" y="243"/>
                  </a:cubicBezTo>
                  <a:cubicBezTo>
                    <a:pt x="6274" y="241"/>
                    <a:pt x="6277" y="240"/>
                    <a:pt x="6280" y="240"/>
                  </a:cubicBezTo>
                  <a:cubicBezTo>
                    <a:pt x="6280" y="240"/>
                    <a:pt x="6281" y="240"/>
                    <a:pt x="6281" y="240"/>
                  </a:cubicBezTo>
                  <a:cubicBezTo>
                    <a:pt x="6285" y="240"/>
                    <a:pt x="6289" y="242"/>
                    <a:pt x="6293" y="244"/>
                  </a:cubicBezTo>
                  <a:cubicBezTo>
                    <a:pt x="6295" y="245"/>
                    <a:pt x="6297" y="246"/>
                    <a:pt x="6298" y="248"/>
                  </a:cubicBezTo>
                  <a:cubicBezTo>
                    <a:pt x="6301" y="251"/>
                    <a:pt x="6303" y="254"/>
                    <a:pt x="6305" y="258"/>
                  </a:cubicBezTo>
                  <a:cubicBezTo>
                    <a:pt x="6305" y="260"/>
                    <a:pt x="6305" y="263"/>
                    <a:pt x="6305" y="265"/>
                  </a:cubicBezTo>
                  <a:cubicBezTo>
                    <a:pt x="6306" y="268"/>
                    <a:pt x="6305" y="271"/>
                    <a:pt x="6303" y="274"/>
                  </a:cubicBezTo>
                  <a:cubicBezTo>
                    <a:pt x="6302" y="277"/>
                    <a:pt x="6301" y="280"/>
                    <a:pt x="6298" y="282"/>
                  </a:cubicBezTo>
                  <a:cubicBezTo>
                    <a:pt x="6296" y="284"/>
                    <a:pt x="6293" y="286"/>
                    <a:pt x="6290" y="287"/>
                  </a:cubicBezTo>
                  <a:cubicBezTo>
                    <a:pt x="6288" y="289"/>
                    <a:pt x="6285" y="289"/>
                    <a:pt x="6282" y="289"/>
                  </a:cubicBezTo>
                  <a:moveTo>
                    <a:pt x="5067" y="242"/>
                  </a:moveTo>
                  <a:cubicBezTo>
                    <a:pt x="5069" y="242"/>
                    <a:pt x="5070" y="241"/>
                    <a:pt x="5071" y="241"/>
                  </a:cubicBezTo>
                  <a:cubicBezTo>
                    <a:pt x="5073" y="241"/>
                    <a:pt x="5075" y="240"/>
                    <a:pt x="5077" y="240"/>
                  </a:cubicBezTo>
                  <a:cubicBezTo>
                    <a:pt x="5085" y="240"/>
                    <a:pt x="5093" y="245"/>
                    <a:pt x="5097" y="253"/>
                  </a:cubicBezTo>
                  <a:cubicBezTo>
                    <a:pt x="5101" y="263"/>
                    <a:pt x="5097" y="275"/>
                    <a:pt x="5088" y="280"/>
                  </a:cubicBezTo>
                  <a:cubicBezTo>
                    <a:pt x="5086" y="281"/>
                    <a:pt x="5085" y="282"/>
                    <a:pt x="5083" y="283"/>
                  </a:cubicBezTo>
                  <a:cubicBezTo>
                    <a:pt x="5078" y="289"/>
                    <a:pt x="5071" y="292"/>
                    <a:pt x="5063" y="292"/>
                  </a:cubicBezTo>
                  <a:cubicBezTo>
                    <a:pt x="5062" y="292"/>
                    <a:pt x="5061" y="292"/>
                    <a:pt x="5060" y="292"/>
                  </a:cubicBezTo>
                  <a:cubicBezTo>
                    <a:pt x="5051" y="291"/>
                    <a:pt x="5044" y="285"/>
                    <a:pt x="5040" y="277"/>
                  </a:cubicBezTo>
                  <a:cubicBezTo>
                    <a:pt x="5036" y="268"/>
                    <a:pt x="5038" y="257"/>
                    <a:pt x="5045" y="249"/>
                  </a:cubicBezTo>
                  <a:cubicBezTo>
                    <a:pt x="5050" y="245"/>
                    <a:pt x="5057" y="242"/>
                    <a:pt x="5064" y="242"/>
                  </a:cubicBezTo>
                  <a:cubicBezTo>
                    <a:pt x="5065" y="242"/>
                    <a:pt x="5066" y="242"/>
                    <a:pt x="5067" y="242"/>
                  </a:cubicBezTo>
                  <a:moveTo>
                    <a:pt x="8206" y="242"/>
                  </a:moveTo>
                  <a:cubicBezTo>
                    <a:pt x="8208" y="242"/>
                    <a:pt x="8209" y="241"/>
                    <a:pt x="8211" y="241"/>
                  </a:cubicBezTo>
                  <a:cubicBezTo>
                    <a:pt x="8213" y="241"/>
                    <a:pt x="8214" y="240"/>
                    <a:pt x="8216" y="240"/>
                  </a:cubicBezTo>
                  <a:cubicBezTo>
                    <a:pt x="8225" y="240"/>
                    <a:pt x="8233" y="245"/>
                    <a:pt x="8236" y="253"/>
                  </a:cubicBezTo>
                  <a:cubicBezTo>
                    <a:pt x="8240" y="263"/>
                    <a:pt x="8237" y="275"/>
                    <a:pt x="8227" y="280"/>
                  </a:cubicBezTo>
                  <a:cubicBezTo>
                    <a:pt x="8226" y="281"/>
                    <a:pt x="8224" y="282"/>
                    <a:pt x="8223" y="283"/>
                  </a:cubicBezTo>
                  <a:cubicBezTo>
                    <a:pt x="8218" y="289"/>
                    <a:pt x="8210" y="292"/>
                    <a:pt x="8203" y="292"/>
                  </a:cubicBezTo>
                  <a:cubicBezTo>
                    <a:pt x="8202" y="292"/>
                    <a:pt x="8201" y="292"/>
                    <a:pt x="8199" y="292"/>
                  </a:cubicBezTo>
                  <a:cubicBezTo>
                    <a:pt x="8190" y="291"/>
                    <a:pt x="8183" y="285"/>
                    <a:pt x="8180" y="277"/>
                  </a:cubicBezTo>
                  <a:cubicBezTo>
                    <a:pt x="8176" y="268"/>
                    <a:pt x="8178" y="257"/>
                    <a:pt x="8185" y="249"/>
                  </a:cubicBezTo>
                  <a:cubicBezTo>
                    <a:pt x="8190" y="245"/>
                    <a:pt x="8196" y="242"/>
                    <a:pt x="8203" y="242"/>
                  </a:cubicBezTo>
                  <a:cubicBezTo>
                    <a:pt x="8204" y="242"/>
                    <a:pt x="8205" y="242"/>
                    <a:pt x="8206" y="242"/>
                  </a:cubicBezTo>
                  <a:moveTo>
                    <a:pt x="1013" y="287"/>
                  </a:moveTo>
                  <a:cubicBezTo>
                    <a:pt x="977" y="287"/>
                    <a:pt x="977" y="231"/>
                    <a:pt x="1013" y="231"/>
                  </a:cubicBezTo>
                  <a:cubicBezTo>
                    <a:pt x="1050" y="231"/>
                    <a:pt x="1050" y="287"/>
                    <a:pt x="1013" y="287"/>
                  </a:cubicBezTo>
                  <a:moveTo>
                    <a:pt x="5593" y="287"/>
                  </a:moveTo>
                  <a:cubicBezTo>
                    <a:pt x="5557" y="287"/>
                    <a:pt x="5557" y="231"/>
                    <a:pt x="5593" y="231"/>
                  </a:cubicBezTo>
                  <a:cubicBezTo>
                    <a:pt x="5630" y="231"/>
                    <a:pt x="5630" y="287"/>
                    <a:pt x="5593" y="287"/>
                  </a:cubicBezTo>
                  <a:moveTo>
                    <a:pt x="1114" y="251"/>
                  </a:moveTo>
                  <a:cubicBezTo>
                    <a:pt x="1111" y="251"/>
                    <a:pt x="1109" y="250"/>
                    <a:pt x="1107" y="249"/>
                  </a:cubicBezTo>
                  <a:cubicBezTo>
                    <a:pt x="1105" y="249"/>
                    <a:pt x="1104" y="248"/>
                    <a:pt x="1103" y="247"/>
                  </a:cubicBezTo>
                  <a:cubicBezTo>
                    <a:pt x="1101" y="246"/>
                    <a:pt x="1099" y="244"/>
                    <a:pt x="1098" y="242"/>
                  </a:cubicBezTo>
                  <a:cubicBezTo>
                    <a:pt x="1097" y="240"/>
                    <a:pt x="1097" y="239"/>
                    <a:pt x="1096" y="237"/>
                  </a:cubicBezTo>
                  <a:cubicBezTo>
                    <a:pt x="1096" y="232"/>
                    <a:pt x="1096" y="232"/>
                    <a:pt x="1096" y="232"/>
                  </a:cubicBezTo>
                  <a:cubicBezTo>
                    <a:pt x="1095" y="230"/>
                    <a:pt x="1096" y="227"/>
                    <a:pt x="1097" y="225"/>
                  </a:cubicBezTo>
                  <a:cubicBezTo>
                    <a:pt x="1098" y="224"/>
                    <a:pt x="1098" y="222"/>
                    <a:pt x="1100" y="221"/>
                  </a:cubicBezTo>
                  <a:cubicBezTo>
                    <a:pt x="1101" y="219"/>
                    <a:pt x="1103" y="218"/>
                    <a:pt x="1105" y="216"/>
                  </a:cubicBezTo>
                  <a:cubicBezTo>
                    <a:pt x="1106" y="216"/>
                    <a:pt x="1108" y="215"/>
                    <a:pt x="1109" y="214"/>
                  </a:cubicBezTo>
                  <a:cubicBezTo>
                    <a:pt x="1114" y="214"/>
                    <a:pt x="1114" y="214"/>
                    <a:pt x="1114" y="214"/>
                  </a:cubicBezTo>
                  <a:cubicBezTo>
                    <a:pt x="1114" y="214"/>
                    <a:pt x="1115" y="214"/>
                    <a:pt x="1115" y="214"/>
                  </a:cubicBezTo>
                  <a:cubicBezTo>
                    <a:pt x="1117" y="214"/>
                    <a:pt x="1119" y="214"/>
                    <a:pt x="1121" y="215"/>
                  </a:cubicBezTo>
                  <a:cubicBezTo>
                    <a:pt x="1123" y="216"/>
                    <a:pt x="1124" y="217"/>
                    <a:pt x="1125" y="218"/>
                  </a:cubicBezTo>
                  <a:cubicBezTo>
                    <a:pt x="1126" y="218"/>
                    <a:pt x="1126" y="218"/>
                    <a:pt x="1126" y="218"/>
                  </a:cubicBezTo>
                  <a:cubicBezTo>
                    <a:pt x="1127" y="218"/>
                    <a:pt x="1128" y="219"/>
                    <a:pt x="1129" y="220"/>
                  </a:cubicBezTo>
                  <a:cubicBezTo>
                    <a:pt x="1131" y="221"/>
                    <a:pt x="1132" y="223"/>
                    <a:pt x="1133" y="224"/>
                  </a:cubicBezTo>
                  <a:cubicBezTo>
                    <a:pt x="1134" y="227"/>
                    <a:pt x="1135" y="230"/>
                    <a:pt x="1135" y="232"/>
                  </a:cubicBezTo>
                  <a:cubicBezTo>
                    <a:pt x="1135" y="235"/>
                    <a:pt x="1135" y="237"/>
                    <a:pt x="1134" y="238"/>
                  </a:cubicBezTo>
                  <a:cubicBezTo>
                    <a:pt x="1134" y="240"/>
                    <a:pt x="1133" y="241"/>
                    <a:pt x="1132" y="242"/>
                  </a:cubicBezTo>
                  <a:cubicBezTo>
                    <a:pt x="1131" y="244"/>
                    <a:pt x="1129" y="245"/>
                    <a:pt x="1127" y="246"/>
                  </a:cubicBezTo>
                  <a:cubicBezTo>
                    <a:pt x="1127" y="246"/>
                    <a:pt x="1126" y="246"/>
                    <a:pt x="1126" y="247"/>
                  </a:cubicBezTo>
                  <a:cubicBezTo>
                    <a:pt x="1125" y="247"/>
                    <a:pt x="1124" y="248"/>
                    <a:pt x="1123" y="248"/>
                  </a:cubicBezTo>
                  <a:cubicBezTo>
                    <a:pt x="1122" y="249"/>
                    <a:pt x="1121" y="250"/>
                    <a:pt x="1119" y="250"/>
                  </a:cubicBezTo>
                  <a:cubicBezTo>
                    <a:pt x="1117" y="251"/>
                    <a:pt x="1116" y="251"/>
                    <a:pt x="1114" y="251"/>
                  </a:cubicBezTo>
                  <a:cubicBezTo>
                    <a:pt x="1114" y="251"/>
                    <a:pt x="1114" y="251"/>
                    <a:pt x="1114" y="251"/>
                  </a:cubicBezTo>
                  <a:moveTo>
                    <a:pt x="5693" y="251"/>
                  </a:moveTo>
                  <a:cubicBezTo>
                    <a:pt x="5691" y="251"/>
                    <a:pt x="5689" y="250"/>
                    <a:pt x="5687" y="249"/>
                  </a:cubicBezTo>
                  <a:cubicBezTo>
                    <a:pt x="5685" y="249"/>
                    <a:pt x="5684" y="248"/>
                    <a:pt x="5683" y="247"/>
                  </a:cubicBezTo>
                  <a:cubicBezTo>
                    <a:pt x="5681" y="246"/>
                    <a:pt x="5679" y="244"/>
                    <a:pt x="5678" y="242"/>
                  </a:cubicBezTo>
                  <a:cubicBezTo>
                    <a:pt x="5677" y="240"/>
                    <a:pt x="5677" y="239"/>
                    <a:pt x="5676" y="237"/>
                  </a:cubicBezTo>
                  <a:cubicBezTo>
                    <a:pt x="5675" y="232"/>
                    <a:pt x="5675" y="232"/>
                    <a:pt x="5675" y="232"/>
                  </a:cubicBezTo>
                  <a:cubicBezTo>
                    <a:pt x="5675" y="230"/>
                    <a:pt x="5676" y="227"/>
                    <a:pt x="5677" y="225"/>
                  </a:cubicBezTo>
                  <a:cubicBezTo>
                    <a:pt x="5677" y="224"/>
                    <a:pt x="5678" y="222"/>
                    <a:pt x="5679" y="221"/>
                  </a:cubicBezTo>
                  <a:cubicBezTo>
                    <a:pt x="5681" y="219"/>
                    <a:pt x="5682" y="218"/>
                    <a:pt x="5685" y="216"/>
                  </a:cubicBezTo>
                  <a:cubicBezTo>
                    <a:pt x="5686" y="216"/>
                    <a:pt x="5687" y="215"/>
                    <a:pt x="5689" y="214"/>
                  </a:cubicBezTo>
                  <a:cubicBezTo>
                    <a:pt x="5694" y="214"/>
                    <a:pt x="5694" y="214"/>
                    <a:pt x="5694" y="214"/>
                  </a:cubicBezTo>
                  <a:cubicBezTo>
                    <a:pt x="5694" y="214"/>
                    <a:pt x="5694" y="214"/>
                    <a:pt x="5694" y="214"/>
                  </a:cubicBezTo>
                  <a:cubicBezTo>
                    <a:pt x="5697" y="214"/>
                    <a:pt x="5699" y="214"/>
                    <a:pt x="5701" y="215"/>
                  </a:cubicBezTo>
                  <a:cubicBezTo>
                    <a:pt x="5703" y="216"/>
                    <a:pt x="5704" y="217"/>
                    <a:pt x="5705" y="218"/>
                  </a:cubicBezTo>
                  <a:cubicBezTo>
                    <a:pt x="5705" y="218"/>
                    <a:pt x="5705" y="218"/>
                    <a:pt x="5705" y="218"/>
                  </a:cubicBezTo>
                  <a:cubicBezTo>
                    <a:pt x="5707" y="218"/>
                    <a:pt x="5708" y="219"/>
                    <a:pt x="5709" y="220"/>
                  </a:cubicBezTo>
                  <a:cubicBezTo>
                    <a:pt x="5711" y="221"/>
                    <a:pt x="5712" y="223"/>
                    <a:pt x="5713" y="224"/>
                  </a:cubicBezTo>
                  <a:cubicBezTo>
                    <a:pt x="5714" y="227"/>
                    <a:pt x="5715" y="230"/>
                    <a:pt x="5715" y="232"/>
                  </a:cubicBezTo>
                  <a:cubicBezTo>
                    <a:pt x="5715" y="235"/>
                    <a:pt x="5715" y="237"/>
                    <a:pt x="5714" y="238"/>
                  </a:cubicBezTo>
                  <a:cubicBezTo>
                    <a:pt x="5713" y="240"/>
                    <a:pt x="5713" y="241"/>
                    <a:pt x="5712" y="242"/>
                  </a:cubicBezTo>
                  <a:cubicBezTo>
                    <a:pt x="5711" y="244"/>
                    <a:pt x="5709" y="245"/>
                    <a:pt x="5707" y="246"/>
                  </a:cubicBezTo>
                  <a:cubicBezTo>
                    <a:pt x="5707" y="246"/>
                    <a:pt x="5706" y="246"/>
                    <a:pt x="5706" y="247"/>
                  </a:cubicBezTo>
                  <a:cubicBezTo>
                    <a:pt x="5705" y="247"/>
                    <a:pt x="5704" y="248"/>
                    <a:pt x="5703" y="248"/>
                  </a:cubicBezTo>
                  <a:cubicBezTo>
                    <a:pt x="5702" y="249"/>
                    <a:pt x="5700" y="250"/>
                    <a:pt x="5699" y="250"/>
                  </a:cubicBezTo>
                  <a:cubicBezTo>
                    <a:pt x="5697" y="251"/>
                    <a:pt x="5696" y="251"/>
                    <a:pt x="5694" y="251"/>
                  </a:cubicBezTo>
                  <a:cubicBezTo>
                    <a:pt x="5694" y="251"/>
                    <a:pt x="5693" y="251"/>
                    <a:pt x="5693" y="251"/>
                  </a:cubicBezTo>
                  <a:moveTo>
                    <a:pt x="4876" y="268"/>
                  </a:moveTo>
                  <a:cubicBezTo>
                    <a:pt x="4871" y="268"/>
                    <a:pt x="4866" y="267"/>
                    <a:pt x="4862" y="264"/>
                  </a:cubicBezTo>
                  <a:cubicBezTo>
                    <a:pt x="4861" y="264"/>
                    <a:pt x="4860" y="264"/>
                    <a:pt x="4860" y="263"/>
                  </a:cubicBezTo>
                  <a:cubicBezTo>
                    <a:pt x="4855" y="261"/>
                    <a:pt x="4852" y="258"/>
                    <a:pt x="4850" y="254"/>
                  </a:cubicBezTo>
                  <a:cubicBezTo>
                    <a:pt x="4849" y="251"/>
                    <a:pt x="4848" y="249"/>
                    <a:pt x="4847" y="247"/>
                  </a:cubicBezTo>
                  <a:cubicBezTo>
                    <a:pt x="4846" y="243"/>
                    <a:pt x="4846" y="240"/>
                    <a:pt x="4846" y="236"/>
                  </a:cubicBezTo>
                  <a:cubicBezTo>
                    <a:pt x="4846" y="234"/>
                    <a:pt x="4847" y="231"/>
                    <a:pt x="4848" y="229"/>
                  </a:cubicBezTo>
                  <a:cubicBezTo>
                    <a:pt x="4849" y="226"/>
                    <a:pt x="4851" y="223"/>
                    <a:pt x="4854" y="220"/>
                  </a:cubicBezTo>
                  <a:cubicBezTo>
                    <a:pt x="4856" y="219"/>
                    <a:pt x="4858" y="217"/>
                    <a:pt x="4860" y="216"/>
                  </a:cubicBezTo>
                  <a:cubicBezTo>
                    <a:pt x="4863" y="214"/>
                    <a:pt x="4866" y="213"/>
                    <a:pt x="4870" y="213"/>
                  </a:cubicBezTo>
                  <a:cubicBezTo>
                    <a:pt x="4871" y="212"/>
                    <a:pt x="4873" y="212"/>
                    <a:pt x="4874" y="212"/>
                  </a:cubicBezTo>
                  <a:cubicBezTo>
                    <a:pt x="4876" y="212"/>
                    <a:pt x="4879" y="213"/>
                    <a:pt x="4881" y="213"/>
                  </a:cubicBezTo>
                  <a:cubicBezTo>
                    <a:pt x="4882" y="214"/>
                    <a:pt x="4882" y="214"/>
                    <a:pt x="4883" y="214"/>
                  </a:cubicBezTo>
                  <a:cubicBezTo>
                    <a:pt x="4888" y="215"/>
                    <a:pt x="4892" y="218"/>
                    <a:pt x="4895" y="221"/>
                  </a:cubicBezTo>
                  <a:cubicBezTo>
                    <a:pt x="4898" y="224"/>
                    <a:pt x="4900" y="227"/>
                    <a:pt x="4901" y="230"/>
                  </a:cubicBezTo>
                  <a:cubicBezTo>
                    <a:pt x="4903" y="233"/>
                    <a:pt x="4904" y="237"/>
                    <a:pt x="4903" y="241"/>
                  </a:cubicBezTo>
                  <a:cubicBezTo>
                    <a:pt x="4904" y="244"/>
                    <a:pt x="4903" y="248"/>
                    <a:pt x="4901" y="251"/>
                  </a:cubicBezTo>
                  <a:cubicBezTo>
                    <a:pt x="4900" y="255"/>
                    <a:pt x="4898" y="258"/>
                    <a:pt x="4895" y="260"/>
                  </a:cubicBezTo>
                  <a:cubicBezTo>
                    <a:pt x="4892" y="264"/>
                    <a:pt x="4888" y="266"/>
                    <a:pt x="4883" y="267"/>
                  </a:cubicBezTo>
                  <a:cubicBezTo>
                    <a:pt x="4881" y="268"/>
                    <a:pt x="4878" y="268"/>
                    <a:pt x="4876" y="268"/>
                  </a:cubicBezTo>
                  <a:moveTo>
                    <a:pt x="8015" y="268"/>
                  </a:moveTo>
                  <a:cubicBezTo>
                    <a:pt x="8010" y="268"/>
                    <a:pt x="8006" y="267"/>
                    <a:pt x="8001" y="264"/>
                  </a:cubicBezTo>
                  <a:cubicBezTo>
                    <a:pt x="8000" y="264"/>
                    <a:pt x="8000" y="264"/>
                    <a:pt x="7999" y="263"/>
                  </a:cubicBezTo>
                  <a:cubicBezTo>
                    <a:pt x="7995" y="261"/>
                    <a:pt x="7991" y="258"/>
                    <a:pt x="7989" y="254"/>
                  </a:cubicBezTo>
                  <a:cubicBezTo>
                    <a:pt x="7988" y="251"/>
                    <a:pt x="7987" y="249"/>
                    <a:pt x="7986" y="247"/>
                  </a:cubicBezTo>
                  <a:cubicBezTo>
                    <a:pt x="7985" y="243"/>
                    <a:pt x="7985" y="240"/>
                    <a:pt x="7986" y="236"/>
                  </a:cubicBezTo>
                  <a:cubicBezTo>
                    <a:pt x="7986" y="234"/>
                    <a:pt x="7986" y="231"/>
                    <a:pt x="7988" y="229"/>
                  </a:cubicBezTo>
                  <a:cubicBezTo>
                    <a:pt x="7989" y="226"/>
                    <a:pt x="7991" y="223"/>
                    <a:pt x="7993" y="220"/>
                  </a:cubicBezTo>
                  <a:cubicBezTo>
                    <a:pt x="7995" y="219"/>
                    <a:pt x="7997" y="217"/>
                    <a:pt x="7999" y="216"/>
                  </a:cubicBezTo>
                  <a:cubicBezTo>
                    <a:pt x="8002" y="214"/>
                    <a:pt x="8005" y="213"/>
                    <a:pt x="8009" y="213"/>
                  </a:cubicBezTo>
                  <a:cubicBezTo>
                    <a:pt x="8011" y="212"/>
                    <a:pt x="8012" y="212"/>
                    <a:pt x="8014" y="212"/>
                  </a:cubicBezTo>
                  <a:cubicBezTo>
                    <a:pt x="8016" y="212"/>
                    <a:pt x="8018" y="213"/>
                    <a:pt x="8020" y="213"/>
                  </a:cubicBezTo>
                  <a:cubicBezTo>
                    <a:pt x="8021" y="214"/>
                    <a:pt x="8022" y="214"/>
                    <a:pt x="8023" y="214"/>
                  </a:cubicBezTo>
                  <a:cubicBezTo>
                    <a:pt x="8027" y="215"/>
                    <a:pt x="8031" y="218"/>
                    <a:pt x="8035" y="221"/>
                  </a:cubicBezTo>
                  <a:cubicBezTo>
                    <a:pt x="8037" y="224"/>
                    <a:pt x="8039" y="227"/>
                    <a:pt x="8040" y="230"/>
                  </a:cubicBezTo>
                  <a:cubicBezTo>
                    <a:pt x="8042" y="233"/>
                    <a:pt x="8043" y="237"/>
                    <a:pt x="8043" y="241"/>
                  </a:cubicBezTo>
                  <a:cubicBezTo>
                    <a:pt x="8043" y="244"/>
                    <a:pt x="8042" y="248"/>
                    <a:pt x="8040" y="251"/>
                  </a:cubicBezTo>
                  <a:cubicBezTo>
                    <a:pt x="8039" y="255"/>
                    <a:pt x="8037" y="258"/>
                    <a:pt x="8035" y="260"/>
                  </a:cubicBezTo>
                  <a:cubicBezTo>
                    <a:pt x="8031" y="264"/>
                    <a:pt x="8027" y="266"/>
                    <a:pt x="8023" y="267"/>
                  </a:cubicBezTo>
                  <a:cubicBezTo>
                    <a:pt x="8020" y="268"/>
                    <a:pt x="8018" y="268"/>
                    <a:pt x="8015" y="268"/>
                  </a:cubicBezTo>
                  <a:moveTo>
                    <a:pt x="2266" y="247"/>
                  </a:moveTo>
                  <a:cubicBezTo>
                    <a:pt x="2263" y="247"/>
                    <a:pt x="2260" y="246"/>
                    <a:pt x="2257" y="244"/>
                  </a:cubicBezTo>
                  <a:cubicBezTo>
                    <a:pt x="2256" y="243"/>
                    <a:pt x="2255" y="242"/>
                    <a:pt x="2254" y="241"/>
                  </a:cubicBezTo>
                  <a:cubicBezTo>
                    <a:pt x="2251" y="239"/>
                    <a:pt x="2250" y="237"/>
                    <a:pt x="2249" y="233"/>
                  </a:cubicBezTo>
                  <a:cubicBezTo>
                    <a:pt x="2249" y="232"/>
                    <a:pt x="2249" y="230"/>
                    <a:pt x="2248" y="229"/>
                  </a:cubicBezTo>
                  <a:cubicBezTo>
                    <a:pt x="2248" y="226"/>
                    <a:pt x="2249" y="224"/>
                    <a:pt x="2250" y="222"/>
                  </a:cubicBezTo>
                  <a:cubicBezTo>
                    <a:pt x="2251" y="220"/>
                    <a:pt x="2252" y="218"/>
                    <a:pt x="2254" y="216"/>
                  </a:cubicBezTo>
                  <a:cubicBezTo>
                    <a:pt x="2255" y="214"/>
                    <a:pt x="2257" y="213"/>
                    <a:pt x="2259" y="212"/>
                  </a:cubicBezTo>
                  <a:cubicBezTo>
                    <a:pt x="2261" y="211"/>
                    <a:pt x="2264" y="211"/>
                    <a:pt x="2266" y="211"/>
                  </a:cubicBezTo>
                  <a:cubicBezTo>
                    <a:pt x="2266" y="211"/>
                    <a:pt x="2266" y="211"/>
                    <a:pt x="2266" y="211"/>
                  </a:cubicBezTo>
                  <a:cubicBezTo>
                    <a:pt x="2267" y="211"/>
                    <a:pt x="2268" y="211"/>
                    <a:pt x="2269" y="211"/>
                  </a:cubicBezTo>
                  <a:cubicBezTo>
                    <a:pt x="2271" y="211"/>
                    <a:pt x="2272" y="211"/>
                    <a:pt x="2273" y="212"/>
                  </a:cubicBezTo>
                  <a:cubicBezTo>
                    <a:pt x="2275" y="213"/>
                    <a:pt x="2276" y="213"/>
                    <a:pt x="2277" y="215"/>
                  </a:cubicBezTo>
                  <a:cubicBezTo>
                    <a:pt x="2279" y="215"/>
                    <a:pt x="2280" y="216"/>
                    <a:pt x="2281" y="218"/>
                  </a:cubicBezTo>
                  <a:cubicBezTo>
                    <a:pt x="2281" y="219"/>
                    <a:pt x="2282" y="219"/>
                    <a:pt x="2282" y="220"/>
                  </a:cubicBezTo>
                  <a:cubicBezTo>
                    <a:pt x="2284" y="223"/>
                    <a:pt x="2285" y="226"/>
                    <a:pt x="2285" y="229"/>
                  </a:cubicBezTo>
                  <a:cubicBezTo>
                    <a:pt x="2285" y="232"/>
                    <a:pt x="2284" y="235"/>
                    <a:pt x="2282" y="237"/>
                  </a:cubicBezTo>
                  <a:cubicBezTo>
                    <a:pt x="2282" y="238"/>
                    <a:pt x="2281" y="239"/>
                    <a:pt x="2281" y="240"/>
                  </a:cubicBezTo>
                  <a:cubicBezTo>
                    <a:pt x="2279" y="242"/>
                    <a:pt x="2278" y="243"/>
                    <a:pt x="2276" y="244"/>
                  </a:cubicBezTo>
                  <a:cubicBezTo>
                    <a:pt x="2274" y="245"/>
                    <a:pt x="2273" y="245"/>
                    <a:pt x="2271" y="246"/>
                  </a:cubicBezTo>
                  <a:cubicBezTo>
                    <a:pt x="2270" y="246"/>
                    <a:pt x="2268" y="246"/>
                    <a:pt x="2267" y="247"/>
                  </a:cubicBezTo>
                  <a:cubicBezTo>
                    <a:pt x="2266" y="247"/>
                    <a:pt x="2266" y="247"/>
                    <a:pt x="2266" y="247"/>
                  </a:cubicBezTo>
                  <a:moveTo>
                    <a:pt x="4493" y="232"/>
                  </a:moveTo>
                  <a:cubicBezTo>
                    <a:pt x="4479" y="232"/>
                    <a:pt x="4479" y="209"/>
                    <a:pt x="4493" y="209"/>
                  </a:cubicBezTo>
                  <a:cubicBezTo>
                    <a:pt x="4508" y="209"/>
                    <a:pt x="4508" y="232"/>
                    <a:pt x="4493" y="232"/>
                  </a:cubicBezTo>
                  <a:moveTo>
                    <a:pt x="7632" y="232"/>
                  </a:moveTo>
                  <a:cubicBezTo>
                    <a:pt x="7618" y="232"/>
                    <a:pt x="7618" y="209"/>
                    <a:pt x="7632" y="209"/>
                  </a:cubicBezTo>
                  <a:cubicBezTo>
                    <a:pt x="7647" y="209"/>
                    <a:pt x="7647" y="232"/>
                    <a:pt x="7632" y="232"/>
                  </a:cubicBezTo>
                  <a:moveTo>
                    <a:pt x="5376" y="255"/>
                  </a:moveTo>
                  <a:cubicBezTo>
                    <a:pt x="5369" y="255"/>
                    <a:pt x="5364" y="252"/>
                    <a:pt x="5359" y="248"/>
                  </a:cubicBezTo>
                  <a:cubicBezTo>
                    <a:pt x="5354" y="243"/>
                    <a:pt x="5352" y="237"/>
                    <a:pt x="5352" y="231"/>
                  </a:cubicBezTo>
                  <a:cubicBezTo>
                    <a:pt x="5352" y="225"/>
                    <a:pt x="5355" y="218"/>
                    <a:pt x="5359" y="214"/>
                  </a:cubicBezTo>
                  <a:cubicBezTo>
                    <a:pt x="5363" y="210"/>
                    <a:pt x="5370" y="207"/>
                    <a:pt x="5376" y="207"/>
                  </a:cubicBezTo>
                  <a:cubicBezTo>
                    <a:pt x="5382" y="207"/>
                    <a:pt x="5388" y="210"/>
                    <a:pt x="5393" y="214"/>
                  </a:cubicBezTo>
                  <a:cubicBezTo>
                    <a:pt x="5397" y="218"/>
                    <a:pt x="5399" y="225"/>
                    <a:pt x="5400" y="231"/>
                  </a:cubicBezTo>
                  <a:cubicBezTo>
                    <a:pt x="5400" y="237"/>
                    <a:pt x="5397" y="244"/>
                    <a:pt x="5393" y="248"/>
                  </a:cubicBezTo>
                  <a:cubicBezTo>
                    <a:pt x="5388" y="252"/>
                    <a:pt x="5382" y="255"/>
                    <a:pt x="5376" y="255"/>
                  </a:cubicBezTo>
                  <a:moveTo>
                    <a:pt x="8515" y="255"/>
                  </a:moveTo>
                  <a:cubicBezTo>
                    <a:pt x="8509" y="255"/>
                    <a:pt x="8503" y="252"/>
                    <a:pt x="8498" y="248"/>
                  </a:cubicBezTo>
                  <a:cubicBezTo>
                    <a:pt x="8494" y="243"/>
                    <a:pt x="8492" y="237"/>
                    <a:pt x="8491" y="231"/>
                  </a:cubicBezTo>
                  <a:cubicBezTo>
                    <a:pt x="8491" y="225"/>
                    <a:pt x="8494" y="218"/>
                    <a:pt x="8498" y="214"/>
                  </a:cubicBezTo>
                  <a:cubicBezTo>
                    <a:pt x="8503" y="210"/>
                    <a:pt x="8509" y="207"/>
                    <a:pt x="8515" y="207"/>
                  </a:cubicBezTo>
                  <a:cubicBezTo>
                    <a:pt x="8522" y="207"/>
                    <a:pt x="8527" y="210"/>
                    <a:pt x="8532" y="214"/>
                  </a:cubicBezTo>
                  <a:cubicBezTo>
                    <a:pt x="8537" y="218"/>
                    <a:pt x="8539" y="225"/>
                    <a:pt x="8539" y="231"/>
                  </a:cubicBezTo>
                  <a:cubicBezTo>
                    <a:pt x="8539" y="237"/>
                    <a:pt x="8536" y="244"/>
                    <a:pt x="8532" y="248"/>
                  </a:cubicBezTo>
                  <a:cubicBezTo>
                    <a:pt x="8528" y="252"/>
                    <a:pt x="8521" y="255"/>
                    <a:pt x="8515" y="255"/>
                  </a:cubicBezTo>
                  <a:moveTo>
                    <a:pt x="4407" y="231"/>
                  </a:moveTo>
                  <a:cubicBezTo>
                    <a:pt x="4405" y="231"/>
                    <a:pt x="4402" y="231"/>
                    <a:pt x="4400" y="230"/>
                  </a:cubicBezTo>
                  <a:cubicBezTo>
                    <a:pt x="4395" y="229"/>
                    <a:pt x="4390" y="225"/>
                    <a:pt x="4388" y="221"/>
                  </a:cubicBezTo>
                  <a:cubicBezTo>
                    <a:pt x="4387" y="218"/>
                    <a:pt x="4386" y="215"/>
                    <a:pt x="4386" y="212"/>
                  </a:cubicBezTo>
                  <a:cubicBezTo>
                    <a:pt x="4385" y="208"/>
                    <a:pt x="4387" y="203"/>
                    <a:pt x="4390" y="200"/>
                  </a:cubicBezTo>
                  <a:cubicBezTo>
                    <a:pt x="4391" y="198"/>
                    <a:pt x="4393" y="196"/>
                    <a:pt x="4395" y="195"/>
                  </a:cubicBezTo>
                  <a:cubicBezTo>
                    <a:pt x="4397" y="195"/>
                    <a:pt x="4398" y="194"/>
                    <a:pt x="4400" y="193"/>
                  </a:cubicBezTo>
                  <a:cubicBezTo>
                    <a:pt x="4402" y="193"/>
                    <a:pt x="4405" y="192"/>
                    <a:pt x="4408" y="192"/>
                  </a:cubicBezTo>
                  <a:cubicBezTo>
                    <a:pt x="4408" y="192"/>
                    <a:pt x="4409" y="192"/>
                    <a:pt x="4410" y="193"/>
                  </a:cubicBezTo>
                  <a:cubicBezTo>
                    <a:pt x="4412" y="193"/>
                    <a:pt x="4414" y="193"/>
                    <a:pt x="4416" y="194"/>
                  </a:cubicBezTo>
                  <a:cubicBezTo>
                    <a:pt x="4424" y="197"/>
                    <a:pt x="4430" y="203"/>
                    <a:pt x="4430" y="212"/>
                  </a:cubicBezTo>
                  <a:cubicBezTo>
                    <a:pt x="4430" y="216"/>
                    <a:pt x="4429" y="220"/>
                    <a:pt x="4426" y="223"/>
                  </a:cubicBezTo>
                  <a:cubicBezTo>
                    <a:pt x="4423" y="226"/>
                    <a:pt x="4420" y="228"/>
                    <a:pt x="4416" y="230"/>
                  </a:cubicBezTo>
                  <a:cubicBezTo>
                    <a:pt x="4413" y="231"/>
                    <a:pt x="4410" y="231"/>
                    <a:pt x="4407" y="231"/>
                  </a:cubicBezTo>
                  <a:moveTo>
                    <a:pt x="7547" y="231"/>
                  </a:moveTo>
                  <a:cubicBezTo>
                    <a:pt x="7544" y="231"/>
                    <a:pt x="7542" y="231"/>
                    <a:pt x="7539" y="230"/>
                  </a:cubicBezTo>
                  <a:cubicBezTo>
                    <a:pt x="7535" y="229"/>
                    <a:pt x="7530" y="225"/>
                    <a:pt x="7528" y="221"/>
                  </a:cubicBezTo>
                  <a:cubicBezTo>
                    <a:pt x="7526" y="218"/>
                    <a:pt x="7525" y="215"/>
                    <a:pt x="7525" y="212"/>
                  </a:cubicBezTo>
                  <a:cubicBezTo>
                    <a:pt x="7525" y="208"/>
                    <a:pt x="7527" y="203"/>
                    <a:pt x="7529" y="200"/>
                  </a:cubicBezTo>
                  <a:cubicBezTo>
                    <a:pt x="7530" y="198"/>
                    <a:pt x="7532" y="196"/>
                    <a:pt x="7534" y="195"/>
                  </a:cubicBezTo>
                  <a:cubicBezTo>
                    <a:pt x="7536" y="195"/>
                    <a:pt x="7537" y="194"/>
                    <a:pt x="7539" y="193"/>
                  </a:cubicBezTo>
                  <a:cubicBezTo>
                    <a:pt x="7542" y="193"/>
                    <a:pt x="7544" y="192"/>
                    <a:pt x="7547" y="192"/>
                  </a:cubicBezTo>
                  <a:cubicBezTo>
                    <a:pt x="7548" y="192"/>
                    <a:pt x="7549" y="192"/>
                    <a:pt x="7549" y="193"/>
                  </a:cubicBezTo>
                  <a:cubicBezTo>
                    <a:pt x="7551" y="193"/>
                    <a:pt x="7553" y="193"/>
                    <a:pt x="7555" y="194"/>
                  </a:cubicBezTo>
                  <a:cubicBezTo>
                    <a:pt x="7563" y="197"/>
                    <a:pt x="7569" y="203"/>
                    <a:pt x="7570" y="212"/>
                  </a:cubicBezTo>
                  <a:cubicBezTo>
                    <a:pt x="7570" y="216"/>
                    <a:pt x="7568" y="220"/>
                    <a:pt x="7566" y="223"/>
                  </a:cubicBezTo>
                  <a:cubicBezTo>
                    <a:pt x="7563" y="226"/>
                    <a:pt x="7559" y="228"/>
                    <a:pt x="7555" y="230"/>
                  </a:cubicBezTo>
                  <a:cubicBezTo>
                    <a:pt x="7552" y="231"/>
                    <a:pt x="7549" y="231"/>
                    <a:pt x="7547" y="231"/>
                  </a:cubicBezTo>
                  <a:moveTo>
                    <a:pt x="6894" y="215"/>
                  </a:moveTo>
                  <a:cubicBezTo>
                    <a:pt x="6891" y="215"/>
                    <a:pt x="6888" y="214"/>
                    <a:pt x="6885" y="213"/>
                  </a:cubicBezTo>
                  <a:cubicBezTo>
                    <a:pt x="6884" y="212"/>
                    <a:pt x="6883" y="211"/>
                    <a:pt x="6881" y="210"/>
                  </a:cubicBezTo>
                  <a:cubicBezTo>
                    <a:pt x="6879" y="208"/>
                    <a:pt x="6878" y="205"/>
                    <a:pt x="6877" y="202"/>
                  </a:cubicBezTo>
                  <a:cubicBezTo>
                    <a:pt x="6877" y="200"/>
                    <a:pt x="6876" y="199"/>
                    <a:pt x="6876" y="197"/>
                  </a:cubicBezTo>
                  <a:cubicBezTo>
                    <a:pt x="6876" y="195"/>
                    <a:pt x="6877" y="192"/>
                    <a:pt x="6878" y="190"/>
                  </a:cubicBezTo>
                  <a:cubicBezTo>
                    <a:pt x="6878" y="188"/>
                    <a:pt x="6880" y="186"/>
                    <a:pt x="6881" y="184"/>
                  </a:cubicBezTo>
                  <a:cubicBezTo>
                    <a:pt x="6883" y="183"/>
                    <a:pt x="6885" y="181"/>
                    <a:pt x="6887" y="181"/>
                  </a:cubicBezTo>
                  <a:cubicBezTo>
                    <a:pt x="6889" y="180"/>
                    <a:pt x="6891" y="179"/>
                    <a:pt x="6894" y="179"/>
                  </a:cubicBezTo>
                  <a:cubicBezTo>
                    <a:pt x="6894" y="179"/>
                    <a:pt x="6894" y="179"/>
                    <a:pt x="6894" y="179"/>
                  </a:cubicBezTo>
                  <a:cubicBezTo>
                    <a:pt x="6895" y="179"/>
                    <a:pt x="6896" y="179"/>
                    <a:pt x="6897" y="179"/>
                  </a:cubicBezTo>
                  <a:cubicBezTo>
                    <a:pt x="6898" y="179"/>
                    <a:pt x="6900" y="180"/>
                    <a:pt x="6901" y="181"/>
                  </a:cubicBezTo>
                  <a:cubicBezTo>
                    <a:pt x="6903" y="181"/>
                    <a:pt x="6904" y="182"/>
                    <a:pt x="6905" y="183"/>
                  </a:cubicBezTo>
                  <a:cubicBezTo>
                    <a:pt x="6907" y="184"/>
                    <a:pt x="6908" y="185"/>
                    <a:pt x="6909" y="186"/>
                  </a:cubicBezTo>
                  <a:cubicBezTo>
                    <a:pt x="6909" y="187"/>
                    <a:pt x="6910" y="188"/>
                    <a:pt x="6910" y="188"/>
                  </a:cubicBezTo>
                  <a:cubicBezTo>
                    <a:pt x="6912" y="191"/>
                    <a:pt x="6913" y="194"/>
                    <a:pt x="6913" y="197"/>
                  </a:cubicBezTo>
                  <a:cubicBezTo>
                    <a:pt x="6913" y="200"/>
                    <a:pt x="6912" y="203"/>
                    <a:pt x="6910" y="206"/>
                  </a:cubicBezTo>
                  <a:cubicBezTo>
                    <a:pt x="6910" y="206"/>
                    <a:pt x="6909" y="207"/>
                    <a:pt x="6909" y="208"/>
                  </a:cubicBezTo>
                  <a:cubicBezTo>
                    <a:pt x="6907" y="210"/>
                    <a:pt x="6906" y="211"/>
                    <a:pt x="6903" y="213"/>
                  </a:cubicBezTo>
                  <a:cubicBezTo>
                    <a:pt x="6902" y="213"/>
                    <a:pt x="6901" y="214"/>
                    <a:pt x="6899" y="214"/>
                  </a:cubicBezTo>
                  <a:cubicBezTo>
                    <a:pt x="6898" y="215"/>
                    <a:pt x="6896" y="215"/>
                    <a:pt x="6894" y="215"/>
                  </a:cubicBezTo>
                  <a:cubicBezTo>
                    <a:pt x="6894" y="215"/>
                    <a:pt x="6894" y="215"/>
                    <a:pt x="6894" y="215"/>
                  </a:cubicBezTo>
                  <a:moveTo>
                    <a:pt x="8385" y="212"/>
                  </a:moveTo>
                  <a:cubicBezTo>
                    <a:pt x="8362" y="212"/>
                    <a:pt x="8362" y="177"/>
                    <a:pt x="8385" y="177"/>
                  </a:cubicBezTo>
                  <a:cubicBezTo>
                    <a:pt x="8408" y="177"/>
                    <a:pt x="8408" y="212"/>
                    <a:pt x="8385" y="212"/>
                  </a:cubicBezTo>
                  <a:moveTo>
                    <a:pt x="7022" y="223"/>
                  </a:moveTo>
                  <a:cubicBezTo>
                    <a:pt x="6988" y="223"/>
                    <a:pt x="6988" y="171"/>
                    <a:pt x="7022" y="171"/>
                  </a:cubicBezTo>
                  <a:cubicBezTo>
                    <a:pt x="7057" y="171"/>
                    <a:pt x="7056" y="223"/>
                    <a:pt x="7022" y="223"/>
                  </a:cubicBezTo>
                  <a:moveTo>
                    <a:pt x="4744" y="192"/>
                  </a:moveTo>
                  <a:cubicBezTo>
                    <a:pt x="4744" y="192"/>
                    <a:pt x="4744" y="192"/>
                    <a:pt x="4744" y="192"/>
                  </a:cubicBezTo>
                  <a:cubicBezTo>
                    <a:pt x="4741" y="192"/>
                    <a:pt x="4739" y="192"/>
                    <a:pt x="4737" y="191"/>
                  </a:cubicBezTo>
                  <a:cubicBezTo>
                    <a:pt x="4736" y="190"/>
                    <a:pt x="4735" y="189"/>
                    <a:pt x="4734" y="189"/>
                  </a:cubicBezTo>
                  <a:cubicBezTo>
                    <a:pt x="4733" y="187"/>
                    <a:pt x="4732" y="185"/>
                    <a:pt x="4731" y="183"/>
                  </a:cubicBezTo>
                  <a:cubicBezTo>
                    <a:pt x="4731" y="182"/>
                    <a:pt x="4731" y="180"/>
                    <a:pt x="4731" y="179"/>
                  </a:cubicBezTo>
                  <a:cubicBezTo>
                    <a:pt x="4731" y="178"/>
                    <a:pt x="4731" y="176"/>
                    <a:pt x="4732" y="174"/>
                  </a:cubicBezTo>
                  <a:cubicBezTo>
                    <a:pt x="4732" y="173"/>
                    <a:pt x="4733" y="171"/>
                    <a:pt x="4734" y="170"/>
                  </a:cubicBezTo>
                  <a:cubicBezTo>
                    <a:pt x="4736" y="169"/>
                    <a:pt x="4737" y="168"/>
                    <a:pt x="4739" y="168"/>
                  </a:cubicBezTo>
                  <a:cubicBezTo>
                    <a:pt x="4740" y="167"/>
                    <a:pt x="4742" y="166"/>
                    <a:pt x="4743" y="166"/>
                  </a:cubicBezTo>
                  <a:cubicBezTo>
                    <a:pt x="4743" y="166"/>
                    <a:pt x="4744" y="166"/>
                    <a:pt x="4744" y="166"/>
                  </a:cubicBezTo>
                  <a:cubicBezTo>
                    <a:pt x="4746" y="166"/>
                    <a:pt x="4748" y="167"/>
                    <a:pt x="4750" y="168"/>
                  </a:cubicBezTo>
                  <a:cubicBezTo>
                    <a:pt x="4751" y="169"/>
                    <a:pt x="4752" y="170"/>
                    <a:pt x="4753" y="170"/>
                  </a:cubicBezTo>
                  <a:cubicBezTo>
                    <a:pt x="4754" y="172"/>
                    <a:pt x="4756" y="174"/>
                    <a:pt x="4756" y="176"/>
                  </a:cubicBezTo>
                  <a:cubicBezTo>
                    <a:pt x="4756" y="177"/>
                    <a:pt x="4756" y="178"/>
                    <a:pt x="4757" y="179"/>
                  </a:cubicBezTo>
                  <a:cubicBezTo>
                    <a:pt x="4757" y="181"/>
                    <a:pt x="4756" y="183"/>
                    <a:pt x="4755" y="184"/>
                  </a:cubicBezTo>
                  <a:cubicBezTo>
                    <a:pt x="4755" y="186"/>
                    <a:pt x="4754" y="187"/>
                    <a:pt x="4753" y="189"/>
                  </a:cubicBezTo>
                  <a:cubicBezTo>
                    <a:pt x="4752" y="190"/>
                    <a:pt x="4750" y="191"/>
                    <a:pt x="4749" y="191"/>
                  </a:cubicBezTo>
                  <a:cubicBezTo>
                    <a:pt x="4747" y="192"/>
                    <a:pt x="4746" y="192"/>
                    <a:pt x="4744" y="192"/>
                  </a:cubicBezTo>
                  <a:moveTo>
                    <a:pt x="7883" y="192"/>
                  </a:moveTo>
                  <a:cubicBezTo>
                    <a:pt x="7883" y="192"/>
                    <a:pt x="7883" y="192"/>
                    <a:pt x="7883" y="192"/>
                  </a:cubicBezTo>
                  <a:cubicBezTo>
                    <a:pt x="7881" y="192"/>
                    <a:pt x="7878" y="192"/>
                    <a:pt x="7876" y="191"/>
                  </a:cubicBezTo>
                  <a:cubicBezTo>
                    <a:pt x="7876" y="190"/>
                    <a:pt x="7875" y="189"/>
                    <a:pt x="7874" y="189"/>
                  </a:cubicBezTo>
                  <a:cubicBezTo>
                    <a:pt x="7872" y="187"/>
                    <a:pt x="7871" y="185"/>
                    <a:pt x="7870" y="183"/>
                  </a:cubicBezTo>
                  <a:cubicBezTo>
                    <a:pt x="7870" y="182"/>
                    <a:pt x="7870" y="180"/>
                    <a:pt x="7870" y="179"/>
                  </a:cubicBezTo>
                  <a:cubicBezTo>
                    <a:pt x="7870" y="178"/>
                    <a:pt x="7870" y="176"/>
                    <a:pt x="7871" y="174"/>
                  </a:cubicBezTo>
                  <a:cubicBezTo>
                    <a:pt x="7872" y="173"/>
                    <a:pt x="7873" y="171"/>
                    <a:pt x="7874" y="170"/>
                  </a:cubicBezTo>
                  <a:cubicBezTo>
                    <a:pt x="7875" y="169"/>
                    <a:pt x="7876" y="168"/>
                    <a:pt x="7878" y="168"/>
                  </a:cubicBezTo>
                  <a:cubicBezTo>
                    <a:pt x="7879" y="167"/>
                    <a:pt x="7881" y="166"/>
                    <a:pt x="7883" y="166"/>
                  </a:cubicBezTo>
                  <a:cubicBezTo>
                    <a:pt x="7883" y="166"/>
                    <a:pt x="7883" y="166"/>
                    <a:pt x="7883" y="166"/>
                  </a:cubicBezTo>
                  <a:cubicBezTo>
                    <a:pt x="7885" y="166"/>
                    <a:pt x="7887" y="167"/>
                    <a:pt x="7889" y="168"/>
                  </a:cubicBezTo>
                  <a:cubicBezTo>
                    <a:pt x="7890" y="169"/>
                    <a:pt x="7891" y="170"/>
                    <a:pt x="7892" y="170"/>
                  </a:cubicBezTo>
                  <a:cubicBezTo>
                    <a:pt x="7894" y="172"/>
                    <a:pt x="7895" y="174"/>
                    <a:pt x="7895" y="176"/>
                  </a:cubicBezTo>
                  <a:cubicBezTo>
                    <a:pt x="7896" y="177"/>
                    <a:pt x="7896" y="178"/>
                    <a:pt x="7896" y="179"/>
                  </a:cubicBezTo>
                  <a:cubicBezTo>
                    <a:pt x="7896" y="181"/>
                    <a:pt x="7896" y="183"/>
                    <a:pt x="7895" y="184"/>
                  </a:cubicBezTo>
                  <a:cubicBezTo>
                    <a:pt x="7894" y="186"/>
                    <a:pt x="7893" y="187"/>
                    <a:pt x="7892" y="189"/>
                  </a:cubicBezTo>
                  <a:cubicBezTo>
                    <a:pt x="7891" y="190"/>
                    <a:pt x="7890" y="191"/>
                    <a:pt x="7888" y="191"/>
                  </a:cubicBezTo>
                  <a:cubicBezTo>
                    <a:pt x="7887" y="192"/>
                    <a:pt x="7885" y="192"/>
                    <a:pt x="7883" y="192"/>
                  </a:cubicBezTo>
                  <a:moveTo>
                    <a:pt x="1421" y="210"/>
                  </a:moveTo>
                  <a:cubicBezTo>
                    <a:pt x="1392" y="210"/>
                    <a:pt x="1392" y="165"/>
                    <a:pt x="1421" y="165"/>
                  </a:cubicBezTo>
                  <a:cubicBezTo>
                    <a:pt x="1450" y="165"/>
                    <a:pt x="1450" y="210"/>
                    <a:pt x="1421" y="210"/>
                  </a:cubicBezTo>
                  <a:moveTo>
                    <a:pt x="3815" y="164"/>
                  </a:moveTo>
                  <a:cubicBezTo>
                    <a:pt x="3812" y="164"/>
                    <a:pt x="3809" y="163"/>
                    <a:pt x="3806" y="161"/>
                  </a:cubicBezTo>
                  <a:cubicBezTo>
                    <a:pt x="3805" y="160"/>
                    <a:pt x="3804" y="159"/>
                    <a:pt x="3803" y="158"/>
                  </a:cubicBezTo>
                  <a:cubicBezTo>
                    <a:pt x="3800" y="156"/>
                    <a:pt x="3799" y="154"/>
                    <a:pt x="3798" y="151"/>
                  </a:cubicBezTo>
                  <a:cubicBezTo>
                    <a:pt x="3798" y="149"/>
                    <a:pt x="3797" y="147"/>
                    <a:pt x="3797" y="146"/>
                  </a:cubicBezTo>
                  <a:cubicBezTo>
                    <a:pt x="3797" y="143"/>
                    <a:pt x="3798" y="141"/>
                    <a:pt x="3799" y="139"/>
                  </a:cubicBezTo>
                  <a:cubicBezTo>
                    <a:pt x="3800" y="137"/>
                    <a:pt x="3801" y="135"/>
                    <a:pt x="3803" y="133"/>
                  </a:cubicBezTo>
                  <a:cubicBezTo>
                    <a:pt x="3804" y="131"/>
                    <a:pt x="3806" y="130"/>
                    <a:pt x="3808" y="129"/>
                  </a:cubicBezTo>
                  <a:cubicBezTo>
                    <a:pt x="3810" y="128"/>
                    <a:pt x="3812" y="128"/>
                    <a:pt x="3815" y="128"/>
                  </a:cubicBezTo>
                  <a:cubicBezTo>
                    <a:pt x="3815" y="128"/>
                    <a:pt x="3815" y="128"/>
                    <a:pt x="3815" y="128"/>
                  </a:cubicBezTo>
                  <a:cubicBezTo>
                    <a:pt x="3816" y="128"/>
                    <a:pt x="3817" y="128"/>
                    <a:pt x="3818" y="128"/>
                  </a:cubicBezTo>
                  <a:cubicBezTo>
                    <a:pt x="3819" y="128"/>
                    <a:pt x="3821" y="129"/>
                    <a:pt x="3822" y="129"/>
                  </a:cubicBezTo>
                  <a:cubicBezTo>
                    <a:pt x="3824" y="130"/>
                    <a:pt x="3825" y="131"/>
                    <a:pt x="3826" y="132"/>
                  </a:cubicBezTo>
                  <a:cubicBezTo>
                    <a:pt x="3828" y="132"/>
                    <a:pt x="3829" y="134"/>
                    <a:pt x="3830" y="135"/>
                  </a:cubicBezTo>
                  <a:cubicBezTo>
                    <a:pt x="3830" y="136"/>
                    <a:pt x="3831" y="136"/>
                    <a:pt x="3831" y="137"/>
                  </a:cubicBezTo>
                  <a:cubicBezTo>
                    <a:pt x="3833" y="140"/>
                    <a:pt x="3834" y="143"/>
                    <a:pt x="3834" y="146"/>
                  </a:cubicBezTo>
                  <a:cubicBezTo>
                    <a:pt x="3834" y="149"/>
                    <a:pt x="3833" y="152"/>
                    <a:pt x="3831" y="154"/>
                  </a:cubicBezTo>
                  <a:cubicBezTo>
                    <a:pt x="3831" y="155"/>
                    <a:pt x="3830" y="156"/>
                    <a:pt x="3830" y="157"/>
                  </a:cubicBezTo>
                  <a:cubicBezTo>
                    <a:pt x="3828" y="159"/>
                    <a:pt x="3827" y="160"/>
                    <a:pt x="3825" y="161"/>
                  </a:cubicBezTo>
                  <a:cubicBezTo>
                    <a:pt x="3823" y="162"/>
                    <a:pt x="3822" y="162"/>
                    <a:pt x="3820" y="163"/>
                  </a:cubicBezTo>
                  <a:cubicBezTo>
                    <a:pt x="3819" y="163"/>
                    <a:pt x="3817" y="164"/>
                    <a:pt x="3815" y="164"/>
                  </a:cubicBezTo>
                  <a:cubicBezTo>
                    <a:pt x="3815" y="164"/>
                    <a:pt x="3815" y="164"/>
                    <a:pt x="3815" y="164"/>
                  </a:cubicBezTo>
                  <a:moveTo>
                    <a:pt x="3944" y="172"/>
                  </a:moveTo>
                  <a:cubicBezTo>
                    <a:pt x="3910" y="172"/>
                    <a:pt x="3910" y="119"/>
                    <a:pt x="3944" y="119"/>
                  </a:cubicBezTo>
                  <a:cubicBezTo>
                    <a:pt x="3978" y="119"/>
                    <a:pt x="3978" y="172"/>
                    <a:pt x="3944" y="172"/>
                  </a:cubicBezTo>
                  <a:moveTo>
                    <a:pt x="1588" y="150"/>
                  </a:moveTo>
                  <a:cubicBezTo>
                    <a:pt x="1586" y="150"/>
                    <a:pt x="1584" y="150"/>
                    <a:pt x="1582" y="149"/>
                  </a:cubicBezTo>
                  <a:cubicBezTo>
                    <a:pt x="1580" y="149"/>
                    <a:pt x="1578" y="148"/>
                    <a:pt x="1576" y="147"/>
                  </a:cubicBezTo>
                  <a:cubicBezTo>
                    <a:pt x="1574" y="146"/>
                    <a:pt x="1573" y="144"/>
                    <a:pt x="1571" y="143"/>
                  </a:cubicBezTo>
                  <a:cubicBezTo>
                    <a:pt x="1571" y="143"/>
                    <a:pt x="1571" y="143"/>
                    <a:pt x="1571" y="143"/>
                  </a:cubicBezTo>
                  <a:cubicBezTo>
                    <a:pt x="1568" y="140"/>
                    <a:pt x="1566" y="136"/>
                    <a:pt x="1565" y="132"/>
                  </a:cubicBezTo>
                  <a:cubicBezTo>
                    <a:pt x="1564" y="130"/>
                    <a:pt x="1564" y="128"/>
                    <a:pt x="1564" y="126"/>
                  </a:cubicBezTo>
                  <a:cubicBezTo>
                    <a:pt x="1564" y="122"/>
                    <a:pt x="1564" y="119"/>
                    <a:pt x="1566" y="116"/>
                  </a:cubicBezTo>
                  <a:cubicBezTo>
                    <a:pt x="1567" y="113"/>
                    <a:pt x="1569" y="111"/>
                    <a:pt x="1571" y="108"/>
                  </a:cubicBezTo>
                  <a:cubicBezTo>
                    <a:pt x="1571" y="108"/>
                    <a:pt x="1571" y="108"/>
                    <a:pt x="1571" y="108"/>
                  </a:cubicBezTo>
                  <a:cubicBezTo>
                    <a:pt x="1573" y="106"/>
                    <a:pt x="1576" y="104"/>
                    <a:pt x="1579" y="103"/>
                  </a:cubicBezTo>
                  <a:cubicBezTo>
                    <a:pt x="1581" y="102"/>
                    <a:pt x="1583" y="101"/>
                    <a:pt x="1585" y="101"/>
                  </a:cubicBezTo>
                  <a:cubicBezTo>
                    <a:pt x="1587" y="101"/>
                    <a:pt x="1588" y="101"/>
                    <a:pt x="1589" y="101"/>
                  </a:cubicBezTo>
                  <a:cubicBezTo>
                    <a:pt x="1591" y="101"/>
                    <a:pt x="1593" y="101"/>
                    <a:pt x="1595" y="102"/>
                  </a:cubicBezTo>
                  <a:cubicBezTo>
                    <a:pt x="1597" y="103"/>
                    <a:pt x="1599" y="104"/>
                    <a:pt x="1601" y="104"/>
                  </a:cubicBezTo>
                  <a:cubicBezTo>
                    <a:pt x="1606" y="108"/>
                    <a:pt x="1606" y="108"/>
                    <a:pt x="1606" y="108"/>
                  </a:cubicBezTo>
                  <a:cubicBezTo>
                    <a:pt x="1607" y="110"/>
                    <a:pt x="1608" y="112"/>
                    <a:pt x="1610" y="113"/>
                  </a:cubicBezTo>
                  <a:cubicBezTo>
                    <a:pt x="1611" y="115"/>
                    <a:pt x="1611" y="117"/>
                    <a:pt x="1612" y="119"/>
                  </a:cubicBezTo>
                  <a:cubicBezTo>
                    <a:pt x="1613" y="121"/>
                    <a:pt x="1613" y="123"/>
                    <a:pt x="1613" y="126"/>
                  </a:cubicBezTo>
                  <a:cubicBezTo>
                    <a:pt x="1613" y="129"/>
                    <a:pt x="1613" y="132"/>
                    <a:pt x="1611" y="135"/>
                  </a:cubicBezTo>
                  <a:cubicBezTo>
                    <a:pt x="1610" y="137"/>
                    <a:pt x="1609" y="139"/>
                    <a:pt x="1608" y="141"/>
                  </a:cubicBezTo>
                  <a:cubicBezTo>
                    <a:pt x="1607" y="142"/>
                    <a:pt x="1605" y="144"/>
                    <a:pt x="1603" y="145"/>
                  </a:cubicBezTo>
                  <a:cubicBezTo>
                    <a:pt x="1602" y="146"/>
                    <a:pt x="1600" y="148"/>
                    <a:pt x="1598" y="148"/>
                  </a:cubicBezTo>
                  <a:cubicBezTo>
                    <a:pt x="1596" y="149"/>
                    <a:pt x="1594" y="150"/>
                    <a:pt x="1592" y="150"/>
                  </a:cubicBezTo>
                  <a:cubicBezTo>
                    <a:pt x="1590" y="150"/>
                    <a:pt x="1589" y="150"/>
                    <a:pt x="1588" y="150"/>
                  </a:cubicBezTo>
                  <a:moveTo>
                    <a:pt x="3028" y="150"/>
                  </a:moveTo>
                  <a:cubicBezTo>
                    <a:pt x="3026" y="150"/>
                    <a:pt x="3024" y="150"/>
                    <a:pt x="3022" y="149"/>
                  </a:cubicBezTo>
                  <a:cubicBezTo>
                    <a:pt x="3020" y="149"/>
                    <a:pt x="3018" y="148"/>
                    <a:pt x="3017" y="147"/>
                  </a:cubicBezTo>
                  <a:cubicBezTo>
                    <a:pt x="3015" y="146"/>
                    <a:pt x="3013" y="144"/>
                    <a:pt x="3012" y="143"/>
                  </a:cubicBezTo>
                  <a:cubicBezTo>
                    <a:pt x="3011" y="143"/>
                    <a:pt x="3011" y="143"/>
                    <a:pt x="3011" y="143"/>
                  </a:cubicBezTo>
                  <a:cubicBezTo>
                    <a:pt x="3008" y="140"/>
                    <a:pt x="3006" y="136"/>
                    <a:pt x="3005" y="132"/>
                  </a:cubicBezTo>
                  <a:cubicBezTo>
                    <a:pt x="3005" y="130"/>
                    <a:pt x="3005" y="128"/>
                    <a:pt x="3004" y="126"/>
                  </a:cubicBezTo>
                  <a:cubicBezTo>
                    <a:pt x="3004" y="122"/>
                    <a:pt x="3005" y="119"/>
                    <a:pt x="3006" y="116"/>
                  </a:cubicBezTo>
                  <a:cubicBezTo>
                    <a:pt x="3007" y="113"/>
                    <a:pt x="3009" y="111"/>
                    <a:pt x="3011" y="108"/>
                  </a:cubicBezTo>
                  <a:cubicBezTo>
                    <a:pt x="3012" y="108"/>
                    <a:pt x="3012" y="108"/>
                    <a:pt x="3012" y="108"/>
                  </a:cubicBezTo>
                  <a:cubicBezTo>
                    <a:pt x="3014" y="106"/>
                    <a:pt x="3016" y="104"/>
                    <a:pt x="3019" y="103"/>
                  </a:cubicBezTo>
                  <a:cubicBezTo>
                    <a:pt x="3021" y="102"/>
                    <a:pt x="3023" y="101"/>
                    <a:pt x="3026" y="101"/>
                  </a:cubicBezTo>
                  <a:cubicBezTo>
                    <a:pt x="3027" y="101"/>
                    <a:pt x="3028" y="101"/>
                    <a:pt x="3030" y="101"/>
                  </a:cubicBezTo>
                  <a:cubicBezTo>
                    <a:pt x="3032" y="101"/>
                    <a:pt x="3034" y="101"/>
                    <a:pt x="3036" y="102"/>
                  </a:cubicBezTo>
                  <a:cubicBezTo>
                    <a:pt x="3037" y="103"/>
                    <a:pt x="3039" y="104"/>
                    <a:pt x="3041" y="104"/>
                  </a:cubicBezTo>
                  <a:cubicBezTo>
                    <a:pt x="3046" y="108"/>
                    <a:pt x="3046" y="108"/>
                    <a:pt x="3046" y="108"/>
                  </a:cubicBezTo>
                  <a:cubicBezTo>
                    <a:pt x="3048" y="110"/>
                    <a:pt x="3049" y="112"/>
                    <a:pt x="3050" y="113"/>
                  </a:cubicBezTo>
                  <a:cubicBezTo>
                    <a:pt x="3051" y="115"/>
                    <a:pt x="3052" y="117"/>
                    <a:pt x="3053" y="119"/>
                  </a:cubicBezTo>
                  <a:cubicBezTo>
                    <a:pt x="3053" y="121"/>
                    <a:pt x="3053" y="123"/>
                    <a:pt x="3054" y="126"/>
                  </a:cubicBezTo>
                  <a:cubicBezTo>
                    <a:pt x="3054" y="129"/>
                    <a:pt x="3053" y="132"/>
                    <a:pt x="3051" y="135"/>
                  </a:cubicBezTo>
                  <a:cubicBezTo>
                    <a:pt x="3051" y="137"/>
                    <a:pt x="3050" y="139"/>
                    <a:pt x="3048" y="141"/>
                  </a:cubicBezTo>
                  <a:cubicBezTo>
                    <a:pt x="3047" y="142"/>
                    <a:pt x="3046" y="144"/>
                    <a:pt x="3044" y="145"/>
                  </a:cubicBezTo>
                  <a:cubicBezTo>
                    <a:pt x="3042" y="146"/>
                    <a:pt x="3041" y="148"/>
                    <a:pt x="3038" y="148"/>
                  </a:cubicBezTo>
                  <a:cubicBezTo>
                    <a:pt x="3037" y="149"/>
                    <a:pt x="3034" y="150"/>
                    <a:pt x="3032" y="150"/>
                  </a:cubicBezTo>
                  <a:cubicBezTo>
                    <a:pt x="3031" y="150"/>
                    <a:pt x="3030" y="150"/>
                    <a:pt x="3028" y="150"/>
                  </a:cubicBezTo>
                  <a:moveTo>
                    <a:pt x="6167" y="150"/>
                  </a:moveTo>
                  <a:cubicBezTo>
                    <a:pt x="6166" y="150"/>
                    <a:pt x="6164" y="150"/>
                    <a:pt x="6162" y="149"/>
                  </a:cubicBezTo>
                  <a:cubicBezTo>
                    <a:pt x="6160" y="149"/>
                    <a:pt x="6158" y="148"/>
                    <a:pt x="6156" y="147"/>
                  </a:cubicBezTo>
                  <a:cubicBezTo>
                    <a:pt x="6154" y="146"/>
                    <a:pt x="6153" y="144"/>
                    <a:pt x="6151" y="143"/>
                  </a:cubicBezTo>
                  <a:cubicBezTo>
                    <a:pt x="6151" y="143"/>
                    <a:pt x="6151" y="143"/>
                    <a:pt x="6151" y="143"/>
                  </a:cubicBezTo>
                  <a:cubicBezTo>
                    <a:pt x="6148" y="140"/>
                    <a:pt x="6146" y="136"/>
                    <a:pt x="6144" y="132"/>
                  </a:cubicBezTo>
                  <a:cubicBezTo>
                    <a:pt x="6144" y="130"/>
                    <a:pt x="6144" y="128"/>
                    <a:pt x="6144" y="126"/>
                  </a:cubicBezTo>
                  <a:cubicBezTo>
                    <a:pt x="6143" y="122"/>
                    <a:pt x="6144" y="119"/>
                    <a:pt x="6146" y="116"/>
                  </a:cubicBezTo>
                  <a:cubicBezTo>
                    <a:pt x="6147" y="113"/>
                    <a:pt x="6148" y="111"/>
                    <a:pt x="6151" y="108"/>
                  </a:cubicBezTo>
                  <a:cubicBezTo>
                    <a:pt x="6151" y="108"/>
                    <a:pt x="6151" y="108"/>
                    <a:pt x="6151" y="108"/>
                  </a:cubicBezTo>
                  <a:cubicBezTo>
                    <a:pt x="6153" y="106"/>
                    <a:pt x="6156" y="104"/>
                    <a:pt x="6159" y="103"/>
                  </a:cubicBezTo>
                  <a:cubicBezTo>
                    <a:pt x="6161" y="102"/>
                    <a:pt x="6163" y="101"/>
                    <a:pt x="6165" y="101"/>
                  </a:cubicBezTo>
                  <a:cubicBezTo>
                    <a:pt x="6166" y="101"/>
                    <a:pt x="6168" y="101"/>
                    <a:pt x="6169" y="101"/>
                  </a:cubicBezTo>
                  <a:cubicBezTo>
                    <a:pt x="6171" y="101"/>
                    <a:pt x="6173" y="101"/>
                    <a:pt x="6175" y="102"/>
                  </a:cubicBezTo>
                  <a:cubicBezTo>
                    <a:pt x="6177" y="103"/>
                    <a:pt x="6179" y="104"/>
                    <a:pt x="6181" y="104"/>
                  </a:cubicBezTo>
                  <a:cubicBezTo>
                    <a:pt x="6186" y="108"/>
                    <a:pt x="6186" y="108"/>
                    <a:pt x="6186" y="108"/>
                  </a:cubicBezTo>
                  <a:cubicBezTo>
                    <a:pt x="6187" y="110"/>
                    <a:pt x="6188" y="112"/>
                    <a:pt x="6190" y="113"/>
                  </a:cubicBezTo>
                  <a:cubicBezTo>
                    <a:pt x="6190" y="115"/>
                    <a:pt x="6191" y="117"/>
                    <a:pt x="6192" y="119"/>
                  </a:cubicBezTo>
                  <a:cubicBezTo>
                    <a:pt x="6192" y="121"/>
                    <a:pt x="6193" y="123"/>
                    <a:pt x="6193" y="126"/>
                  </a:cubicBezTo>
                  <a:cubicBezTo>
                    <a:pt x="6193" y="129"/>
                    <a:pt x="6192" y="132"/>
                    <a:pt x="6191" y="135"/>
                  </a:cubicBezTo>
                  <a:cubicBezTo>
                    <a:pt x="6190" y="137"/>
                    <a:pt x="6189" y="139"/>
                    <a:pt x="6188" y="141"/>
                  </a:cubicBezTo>
                  <a:cubicBezTo>
                    <a:pt x="6186" y="142"/>
                    <a:pt x="6185" y="144"/>
                    <a:pt x="6183" y="145"/>
                  </a:cubicBezTo>
                  <a:cubicBezTo>
                    <a:pt x="6182" y="146"/>
                    <a:pt x="6180" y="148"/>
                    <a:pt x="6178" y="148"/>
                  </a:cubicBezTo>
                  <a:cubicBezTo>
                    <a:pt x="6176" y="149"/>
                    <a:pt x="6174" y="150"/>
                    <a:pt x="6172" y="150"/>
                  </a:cubicBezTo>
                  <a:cubicBezTo>
                    <a:pt x="6170" y="150"/>
                    <a:pt x="6169" y="150"/>
                    <a:pt x="6167" y="150"/>
                  </a:cubicBezTo>
                  <a:moveTo>
                    <a:pt x="7081" y="0"/>
                  </a:moveTo>
                  <a:cubicBezTo>
                    <a:pt x="6951" y="0"/>
                    <a:pt x="6820" y="60"/>
                    <a:pt x="6747" y="177"/>
                  </a:cubicBezTo>
                  <a:cubicBezTo>
                    <a:pt x="6716" y="147"/>
                    <a:pt x="6674" y="132"/>
                    <a:pt x="6632" y="132"/>
                  </a:cubicBezTo>
                  <a:cubicBezTo>
                    <a:pt x="6604" y="132"/>
                    <a:pt x="6576" y="138"/>
                    <a:pt x="6551" y="153"/>
                  </a:cubicBezTo>
                  <a:cubicBezTo>
                    <a:pt x="6522" y="103"/>
                    <a:pt x="6469" y="68"/>
                    <a:pt x="6412" y="58"/>
                  </a:cubicBezTo>
                  <a:cubicBezTo>
                    <a:pt x="6377" y="45"/>
                    <a:pt x="6334" y="38"/>
                    <a:pt x="6289" y="38"/>
                  </a:cubicBezTo>
                  <a:cubicBezTo>
                    <a:pt x="6194" y="38"/>
                    <a:pt x="6091" y="69"/>
                    <a:pt x="6047" y="134"/>
                  </a:cubicBezTo>
                  <a:cubicBezTo>
                    <a:pt x="6025" y="120"/>
                    <a:pt x="5999" y="114"/>
                    <a:pt x="5974" y="114"/>
                  </a:cubicBezTo>
                  <a:cubicBezTo>
                    <a:pt x="5932" y="114"/>
                    <a:pt x="5889" y="132"/>
                    <a:pt x="5861" y="165"/>
                  </a:cubicBezTo>
                  <a:cubicBezTo>
                    <a:pt x="5805" y="107"/>
                    <a:pt x="5728" y="78"/>
                    <a:pt x="5649" y="78"/>
                  </a:cubicBezTo>
                  <a:cubicBezTo>
                    <a:pt x="5573" y="78"/>
                    <a:pt x="5496" y="106"/>
                    <a:pt x="5438" y="160"/>
                  </a:cubicBezTo>
                  <a:cubicBezTo>
                    <a:pt x="5405" y="130"/>
                    <a:pt x="5362" y="116"/>
                    <a:pt x="5319" y="116"/>
                  </a:cubicBezTo>
                  <a:cubicBezTo>
                    <a:pt x="5260" y="116"/>
                    <a:pt x="5201" y="142"/>
                    <a:pt x="5164" y="191"/>
                  </a:cubicBezTo>
                  <a:cubicBezTo>
                    <a:pt x="5140" y="179"/>
                    <a:pt x="5113" y="173"/>
                    <a:pt x="5086" y="173"/>
                  </a:cubicBezTo>
                  <a:cubicBezTo>
                    <a:pt x="5057" y="173"/>
                    <a:pt x="5028" y="180"/>
                    <a:pt x="5002" y="193"/>
                  </a:cubicBezTo>
                  <a:cubicBezTo>
                    <a:pt x="4926" y="113"/>
                    <a:pt x="4820" y="74"/>
                    <a:pt x="4713" y="74"/>
                  </a:cubicBezTo>
                  <a:cubicBezTo>
                    <a:pt x="4606" y="74"/>
                    <a:pt x="4500" y="113"/>
                    <a:pt x="4422" y="188"/>
                  </a:cubicBezTo>
                  <a:cubicBezTo>
                    <a:pt x="4394" y="168"/>
                    <a:pt x="4359" y="157"/>
                    <a:pt x="4324" y="157"/>
                  </a:cubicBezTo>
                  <a:cubicBezTo>
                    <a:pt x="4300" y="157"/>
                    <a:pt x="4275" y="162"/>
                    <a:pt x="4253" y="173"/>
                  </a:cubicBezTo>
                  <a:cubicBezTo>
                    <a:pt x="4183" y="56"/>
                    <a:pt x="4058" y="0"/>
                    <a:pt x="3931" y="0"/>
                  </a:cubicBezTo>
                  <a:cubicBezTo>
                    <a:pt x="3801" y="0"/>
                    <a:pt x="3670" y="60"/>
                    <a:pt x="3596" y="177"/>
                  </a:cubicBezTo>
                  <a:cubicBezTo>
                    <a:pt x="3566" y="147"/>
                    <a:pt x="3524" y="132"/>
                    <a:pt x="3482" y="132"/>
                  </a:cubicBezTo>
                  <a:cubicBezTo>
                    <a:pt x="3454" y="132"/>
                    <a:pt x="3426" y="138"/>
                    <a:pt x="3401" y="153"/>
                  </a:cubicBezTo>
                  <a:cubicBezTo>
                    <a:pt x="3371" y="102"/>
                    <a:pt x="3318" y="68"/>
                    <a:pt x="3260" y="58"/>
                  </a:cubicBezTo>
                  <a:cubicBezTo>
                    <a:pt x="3226" y="45"/>
                    <a:pt x="3183" y="38"/>
                    <a:pt x="3138" y="38"/>
                  </a:cubicBezTo>
                  <a:cubicBezTo>
                    <a:pt x="3043" y="38"/>
                    <a:pt x="2940" y="69"/>
                    <a:pt x="2896" y="134"/>
                  </a:cubicBezTo>
                  <a:cubicBezTo>
                    <a:pt x="2874" y="120"/>
                    <a:pt x="2848" y="114"/>
                    <a:pt x="2823" y="114"/>
                  </a:cubicBezTo>
                  <a:cubicBezTo>
                    <a:pt x="2781" y="114"/>
                    <a:pt x="2738" y="132"/>
                    <a:pt x="2710" y="165"/>
                  </a:cubicBezTo>
                  <a:cubicBezTo>
                    <a:pt x="2654" y="107"/>
                    <a:pt x="2577" y="78"/>
                    <a:pt x="2498" y="78"/>
                  </a:cubicBezTo>
                  <a:cubicBezTo>
                    <a:pt x="2422" y="78"/>
                    <a:pt x="2345" y="106"/>
                    <a:pt x="2287" y="160"/>
                  </a:cubicBezTo>
                  <a:cubicBezTo>
                    <a:pt x="2254" y="130"/>
                    <a:pt x="2211" y="116"/>
                    <a:pt x="2168" y="116"/>
                  </a:cubicBezTo>
                  <a:cubicBezTo>
                    <a:pt x="2109" y="116"/>
                    <a:pt x="2050" y="142"/>
                    <a:pt x="2013" y="191"/>
                  </a:cubicBezTo>
                  <a:cubicBezTo>
                    <a:pt x="1989" y="179"/>
                    <a:pt x="1962" y="173"/>
                    <a:pt x="1935" y="173"/>
                  </a:cubicBezTo>
                  <a:cubicBezTo>
                    <a:pt x="1906" y="173"/>
                    <a:pt x="1877" y="180"/>
                    <a:pt x="1851" y="193"/>
                  </a:cubicBezTo>
                  <a:cubicBezTo>
                    <a:pt x="1775" y="113"/>
                    <a:pt x="1669" y="74"/>
                    <a:pt x="1562" y="74"/>
                  </a:cubicBezTo>
                  <a:cubicBezTo>
                    <a:pt x="1455" y="74"/>
                    <a:pt x="1349" y="113"/>
                    <a:pt x="1271" y="188"/>
                  </a:cubicBezTo>
                  <a:cubicBezTo>
                    <a:pt x="1243" y="168"/>
                    <a:pt x="1208" y="157"/>
                    <a:pt x="1173" y="157"/>
                  </a:cubicBezTo>
                  <a:cubicBezTo>
                    <a:pt x="1149" y="157"/>
                    <a:pt x="1124" y="162"/>
                    <a:pt x="1102" y="173"/>
                  </a:cubicBezTo>
                  <a:cubicBezTo>
                    <a:pt x="1032" y="56"/>
                    <a:pt x="907" y="0"/>
                    <a:pt x="780" y="0"/>
                  </a:cubicBezTo>
                  <a:cubicBezTo>
                    <a:pt x="650" y="0"/>
                    <a:pt x="519" y="60"/>
                    <a:pt x="445" y="177"/>
                  </a:cubicBezTo>
                  <a:cubicBezTo>
                    <a:pt x="415" y="147"/>
                    <a:pt x="373" y="132"/>
                    <a:pt x="331" y="132"/>
                  </a:cubicBezTo>
                  <a:cubicBezTo>
                    <a:pt x="303" y="132"/>
                    <a:pt x="275" y="138"/>
                    <a:pt x="250" y="153"/>
                  </a:cubicBezTo>
                  <a:cubicBezTo>
                    <a:pt x="215" y="93"/>
                    <a:pt x="146" y="55"/>
                    <a:pt x="76" y="55"/>
                  </a:cubicBezTo>
                  <a:cubicBezTo>
                    <a:pt x="62" y="55"/>
                    <a:pt x="48" y="57"/>
                    <a:pt x="34" y="60"/>
                  </a:cubicBezTo>
                  <a:cubicBezTo>
                    <a:pt x="23" y="283"/>
                    <a:pt x="11" y="869"/>
                    <a:pt x="0" y="1091"/>
                  </a:cubicBezTo>
                  <a:cubicBezTo>
                    <a:pt x="484" y="1098"/>
                    <a:pt x="1119" y="1102"/>
                    <a:pt x="1747" y="1102"/>
                  </a:cubicBezTo>
                  <a:cubicBezTo>
                    <a:pt x="2242" y="1102"/>
                    <a:pt x="2731" y="1099"/>
                    <a:pt x="3138" y="1094"/>
                  </a:cubicBezTo>
                  <a:cubicBezTo>
                    <a:pt x="3181" y="1093"/>
                    <a:pt x="3222" y="1092"/>
                    <a:pt x="3263" y="1091"/>
                  </a:cubicBezTo>
                  <a:cubicBezTo>
                    <a:pt x="3263" y="1091"/>
                    <a:pt x="3263" y="1091"/>
                    <a:pt x="3263" y="1091"/>
                  </a:cubicBezTo>
                  <a:cubicBezTo>
                    <a:pt x="3263" y="1091"/>
                    <a:pt x="3263" y="1091"/>
                    <a:pt x="3263" y="1091"/>
                  </a:cubicBezTo>
                  <a:cubicBezTo>
                    <a:pt x="3263" y="1091"/>
                    <a:pt x="3263" y="1091"/>
                    <a:pt x="3263" y="1091"/>
                  </a:cubicBezTo>
                  <a:cubicBezTo>
                    <a:pt x="3263" y="1091"/>
                    <a:pt x="3263" y="1091"/>
                    <a:pt x="3263" y="1091"/>
                  </a:cubicBezTo>
                  <a:cubicBezTo>
                    <a:pt x="3265" y="1091"/>
                    <a:pt x="3267" y="1091"/>
                    <a:pt x="3270" y="1091"/>
                  </a:cubicBezTo>
                  <a:cubicBezTo>
                    <a:pt x="3271" y="1091"/>
                    <a:pt x="3273" y="1091"/>
                    <a:pt x="3274" y="1091"/>
                  </a:cubicBezTo>
                  <a:cubicBezTo>
                    <a:pt x="3274" y="1091"/>
                    <a:pt x="3274" y="1091"/>
                    <a:pt x="3274" y="1091"/>
                  </a:cubicBezTo>
                  <a:cubicBezTo>
                    <a:pt x="3274" y="1091"/>
                    <a:pt x="3274" y="1091"/>
                    <a:pt x="3274" y="1091"/>
                  </a:cubicBezTo>
                  <a:cubicBezTo>
                    <a:pt x="3274" y="1091"/>
                    <a:pt x="3274" y="1091"/>
                    <a:pt x="3274" y="1091"/>
                  </a:cubicBezTo>
                  <a:cubicBezTo>
                    <a:pt x="3274" y="1091"/>
                    <a:pt x="3274" y="1091"/>
                    <a:pt x="3274" y="1091"/>
                  </a:cubicBezTo>
                  <a:cubicBezTo>
                    <a:pt x="3762" y="1097"/>
                    <a:pt x="4378" y="1101"/>
                    <a:pt x="4981" y="1101"/>
                  </a:cubicBezTo>
                  <a:cubicBezTo>
                    <a:pt x="5446" y="1101"/>
                    <a:pt x="5904" y="1099"/>
                    <a:pt x="6288" y="1094"/>
                  </a:cubicBezTo>
                  <a:cubicBezTo>
                    <a:pt x="6331" y="1093"/>
                    <a:pt x="6373" y="1092"/>
                    <a:pt x="6414" y="1091"/>
                  </a:cubicBezTo>
                  <a:cubicBezTo>
                    <a:pt x="6414" y="1091"/>
                    <a:pt x="6414" y="1091"/>
                    <a:pt x="6414" y="1091"/>
                  </a:cubicBezTo>
                  <a:cubicBezTo>
                    <a:pt x="6414" y="1091"/>
                    <a:pt x="6414" y="1091"/>
                    <a:pt x="6414" y="1091"/>
                  </a:cubicBezTo>
                  <a:cubicBezTo>
                    <a:pt x="6414" y="1091"/>
                    <a:pt x="6414" y="1091"/>
                    <a:pt x="6414" y="1091"/>
                  </a:cubicBezTo>
                  <a:cubicBezTo>
                    <a:pt x="6414" y="1091"/>
                    <a:pt x="6414" y="1091"/>
                    <a:pt x="6414" y="1091"/>
                  </a:cubicBezTo>
                  <a:cubicBezTo>
                    <a:pt x="6416" y="1091"/>
                    <a:pt x="6419" y="1091"/>
                    <a:pt x="6421" y="1091"/>
                  </a:cubicBezTo>
                  <a:cubicBezTo>
                    <a:pt x="6422" y="1091"/>
                    <a:pt x="6424" y="1091"/>
                    <a:pt x="6425" y="1091"/>
                  </a:cubicBezTo>
                  <a:cubicBezTo>
                    <a:pt x="6425" y="1091"/>
                    <a:pt x="6425" y="1091"/>
                    <a:pt x="6425" y="1091"/>
                  </a:cubicBezTo>
                  <a:cubicBezTo>
                    <a:pt x="6425" y="1091"/>
                    <a:pt x="6425" y="1091"/>
                    <a:pt x="6425" y="1091"/>
                  </a:cubicBezTo>
                  <a:cubicBezTo>
                    <a:pt x="6425" y="1091"/>
                    <a:pt x="6425" y="1091"/>
                    <a:pt x="6425" y="1091"/>
                  </a:cubicBezTo>
                  <a:cubicBezTo>
                    <a:pt x="6425" y="1091"/>
                    <a:pt x="6425" y="1091"/>
                    <a:pt x="6425" y="1091"/>
                  </a:cubicBezTo>
                  <a:cubicBezTo>
                    <a:pt x="6910" y="1097"/>
                    <a:pt x="7506" y="1101"/>
                    <a:pt x="8091" y="1101"/>
                  </a:cubicBezTo>
                  <a:cubicBezTo>
                    <a:pt x="8599" y="1101"/>
                    <a:pt x="9098" y="1098"/>
                    <a:pt x="9508" y="1091"/>
                  </a:cubicBezTo>
                  <a:cubicBezTo>
                    <a:pt x="9508" y="94"/>
                    <a:pt x="9508" y="94"/>
                    <a:pt x="9508" y="94"/>
                  </a:cubicBezTo>
                  <a:cubicBezTo>
                    <a:pt x="9506" y="75"/>
                    <a:pt x="9503" y="56"/>
                    <a:pt x="9501" y="38"/>
                  </a:cubicBezTo>
                  <a:cubicBezTo>
                    <a:pt x="9473" y="27"/>
                    <a:pt x="9444" y="22"/>
                    <a:pt x="9414" y="22"/>
                  </a:cubicBezTo>
                  <a:cubicBezTo>
                    <a:pt x="9330" y="22"/>
                    <a:pt x="9245" y="63"/>
                    <a:pt x="9197" y="134"/>
                  </a:cubicBezTo>
                  <a:cubicBezTo>
                    <a:pt x="9175" y="120"/>
                    <a:pt x="9150" y="114"/>
                    <a:pt x="9124" y="114"/>
                  </a:cubicBezTo>
                  <a:cubicBezTo>
                    <a:pt x="9082" y="114"/>
                    <a:pt x="9039" y="132"/>
                    <a:pt x="9011" y="165"/>
                  </a:cubicBezTo>
                  <a:cubicBezTo>
                    <a:pt x="8955" y="107"/>
                    <a:pt x="8878" y="78"/>
                    <a:pt x="8800" y="78"/>
                  </a:cubicBezTo>
                  <a:cubicBezTo>
                    <a:pt x="8723" y="78"/>
                    <a:pt x="8646" y="106"/>
                    <a:pt x="8589" y="160"/>
                  </a:cubicBezTo>
                  <a:cubicBezTo>
                    <a:pt x="8555" y="130"/>
                    <a:pt x="8512" y="116"/>
                    <a:pt x="8469" y="116"/>
                  </a:cubicBezTo>
                  <a:cubicBezTo>
                    <a:pt x="8410" y="116"/>
                    <a:pt x="8351" y="142"/>
                    <a:pt x="8314" y="191"/>
                  </a:cubicBezTo>
                  <a:cubicBezTo>
                    <a:pt x="8290" y="179"/>
                    <a:pt x="8263" y="173"/>
                    <a:pt x="8236" y="173"/>
                  </a:cubicBezTo>
                  <a:cubicBezTo>
                    <a:pt x="8207" y="173"/>
                    <a:pt x="8178" y="180"/>
                    <a:pt x="8153" y="193"/>
                  </a:cubicBezTo>
                  <a:cubicBezTo>
                    <a:pt x="8077" y="113"/>
                    <a:pt x="7970" y="74"/>
                    <a:pt x="7863" y="74"/>
                  </a:cubicBezTo>
                  <a:cubicBezTo>
                    <a:pt x="7757" y="74"/>
                    <a:pt x="7650" y="113"/>
                    <a:pt x="7572" y="188"/>
                  </a:cubicBezTo>
                  <a:cubicBezTo>
                    <a:pt x="7544" y="168"/>
                    <a:pt x="7509" y="157"/>
                    <a:pt x="7474" y="157"/>
                  </a:cubicBezTo>
                  <a:cubicBezTo>
                    <a:pt x="7450" y="157"/>
                    <a:pt x="7425" y="162"/>
                    <a:pt x="7403" y="173"/>
                  </a:cubicBezTo>
                  <a:cubicBezTo>
                    <a:pt x="7333" y="56"/>
                    <a:pt x="7208" y="0"/>
                    <a:pt x="708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3" name="Google Shape;4683;p33"/>
            <p:cNvSpPr/>
            <p:nvPr/>
          </p:nvSpPr>
          <p:spPr>
            <a:xfrm>
              <a:off x="7393010" y="4060721"/>
              <a:ext cx="34041" cy="34041"/>
            </a:xfrm>
            <a:custGeom>
              <a:avLst/>
              <a:gdLst/>
              <a:ahLst/>
              <a:cxnLst/>
              <a:rect l="l" t="t" r="r" b="b"/>
              <a:pathLst>
                <a:path w="37" h="37" extrusionOk="0">
                  <a:moveTo>
                    <a:pt x="18" y="0"/>
                  </a:moveTo>
                  <a:cubicBezTo>
                    <a:pt x="16" y="0"/>
                    <a:pt x="14" y="1"/>
                    <a:pt x="12" y="2"/>
                  </a:cubicBezTo>
                  <a:cubicBezTo>
                    <a:pt x="9" y="2"/>
                    <a:pt x="7" y="4"/>
                    <a:pt x="6" y="6"/>
                  </a:cubicBezTo>
                  <a:cubicBezTo>
                    <a:pt x="4" y="7"/>
                    <a:pt x="3" y="9"/>
                    <a:pt x="2" y="11"/>
                  </a:cubicBezTo>
                  <a:cubicBezTo>
                    <a:pt x="1" y="14"/>
                    <a:pt x="0" y="16"/>
                    <a:pt x="0" y="18"/>
                  </a:cubicBezTo>
                  <a:cubicBezTo>
                    <a:pt x="1" y="20"/>
                    <a:pt x="1" y="22"/>
                    <a:pt x="1" y="23"/>
                  </a:cubicBezTo>
                  <a:cubicBezTo>
                    <a:pt x="2" y="26"/>
                    <a:pt x="4" y="29"/>
                    <a:pt x="6" y="31"/>
                  </a:cubicBezTo>
                  <a:cubicBezTo>
                    <a:pt x="7" y="32"/>
                    <a:pt x="8" y="33"/>
                    <a:pt x="9" y="34"/>
                  </a:cubicBezTo>
                  <a:cubicBezTo>
                    <a:pt x="12" y="36"/>
                    <a:pt x="15" y="37"/>
                    <a:pt x="19" y="37"/>
                  </a:cubicBezTo>
                  <a:cubicBezTo>
                    <a:pt x="19" y="37"/>
                    <a:pt x="19" y="37"/>
                    <a:pt x="19" y="37"/>
                  </a:cubicBezTo>
                  <a:cubicBezTo>
                    <a:pt x="22" y="37"/>
                    <a:pt x="24" y="36"/>
                    <a:pt x="26" y="35"/>
                  </a:cubicBezTo>
                  <a:cubicBezTo>
                    <a:pt x="28" y="34"/>
                    <a:pt x="30" y="33"/>
                    <a:pt x="32" y="31"/>
                  </a:cubicBezTo>
                  <a:cubicBezTo>
                    <a:pt x="33" y="30"/>
                    <a:pt x="35" y="28"/>
                    <a:pt x="35" y="25"/>
                  </a:cubicBezTo>
                  <a:cubicBezTo>
                    <a:pt x="36" y="23"/>
                    <a:pt x="37" y="21"/>
                    <a:pt x="37" y="18"/>
                  </a:cubicBezTo>
                  <a:cubicBezTo>
                    <a:pt x="36" y="14"/>
                    <a:pt x="36" y="14"/>
                    <a:pt x="36" y="14"/>
                  </a:cubicBezTo>
                  <a:cubicBezTo>
                    <a:pt x="35" y="10"/>
                    <a:pt x="34" y="8"/>
                    <a:pt x="32" y="6"/>
                  </a:cubicBezTo>
                  <a:cubicBezTo>
                    <a:pt x="30" y="5"/>
                    <a:pt x="29" y="4"/>
                    <a:pt x="28" y="3"/>
                  </a:cubicBezTo>
                  <a:cubicBezTo>
                    <a:pt x="25" y="1"/>
                    <a:pt x="22" y="0"/>
                    <a:pt x="19" y="0"/>
                  </a:cubicBezTo>
                  <a:cubicBezTo>
                    <a:pt x="18" y="0"/>
                    <a:pt x="18"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4" name="Google Shape;4684;p33"/>
            <p:cNvSpPr/>
            <p:nvPr/>
          </p:nvSpPr>
          <p:spPr>
            <a:xfrm>
              <a:off x="7453955" y="4082989"/>
              <a:ext cx="29347" cy="26985"/>
            </a:xfrm>
            <a:custGeom>
              <a:avLst/>
              <a:gdLst/>
              <a:ahLst/>
              <a:cxnLst/>
              <a:rect l="l" t="t" r="r" b="b"/>
              <a:pathLst>
                <a:path w="32" h="30" extrusionOk="0">
                  <a:moveTo>
                    <a:pt x="15" y="0"/>
                  </a:moveTo>
                  <a:cubicBezTo>
                    <a:pt x="14" y="0"/>
                    <a:pt x="14" y="0"/>
                    <a:pt x="13" y="1"/>
                  </a:cubicBezTo>
                  <a:cubicBezTo>
                    <a:pt x="11" y="1"/>
                    <a:pt x="9" y="1"/>
                    <a:pt x="7" y="2"/>
                  </a:cubicBezTo>
                  <a:cubicBezTo>
                    <a:pt x="6" y="3"/>
                    <a:pt x="5" y="4"/>
                    <a:pt x="4" y="5"/>
                  </a:cubicBezTo>
                  <a:cubicBezTo>
                    <a:pt x="3" y="6"/>
                    <a:pt x="2" y="8"/>
                    <a:pt x="1" y="9"/>
                  </a:cubicBezTo>
                  <a:cubicBezTo>
                    <a:pt x="1" y="11"/>
                    <a:pt x="0" y="12"/>
                    <a:pt x="0" y="13"/>
                  </a:cubicBezTo>
                  <a:cubicBezTo>
                    <a:pt x="0" y="15"/>
                    <a:pt x="0" y="17"/>
                    <a:pt x="1" y="19"/>
                  </a:cubicBezTo>
                  <a:cubicBezTo>
                    <a:pt x="2" y="23"/>
                    <a:pt x="4" y="26"/>
                    <a:pt x="7" y="28"/>
                  </a:cubicBezTo>
                  <a:cubicBezTo>
                    <a:pt x="10" y="29"/>
                    <a:pt x="12" y="30"/>
                    <a:pt x="15" y="30"/>
                  </a:cubicBezTo>
                  <a:cubicBezTo>
                    <a:pt x="16" y="30"/>
                    <a:pt x="18" y="30"/>
                    <a:pt x="19" y="29"/>
                  </a:cubicBezTo>
                  <a:cubicBezTo>
                    <a:pt x="20" y="29"/>
                    <a:pt x="20" y="29"/>
                    <a:pt x="21" y="29"/>
                  </a:cubicBezTo>
                  <a:cubicBezTo>
                    <a:pt x="21" y="29"/>
                    <a:pt x="22" y="29"/>
                    <a:pt x="23" y="29"/>
                  </a:cubicBezTo>
                  <a:cubicBezTo>
                    <a:pt x="27" y="28"/>
                    <a:pt x="29" y="25"/>
                    <a:pt x="31" y="22"/>
                  </a:cubicBezTo>
                  <a:cubicBezTo>
                    <a:pt x="32" y="19"/>
                    <a:pt x="32" y="15"/>
                    <a:pt x="30" y="12"/>
                  </a:cubicBezTo>
                  <a:cubicBezTo>
                    <a:pt x="30" y="11"/>
                    <a:pt x="29" y="10"/>
                    <a:pt x="29" y="9"/>
                  </a:cubicBezTo>
                  <a:cubicBezTo>
                    <a:pt x="28" y="9"/>
                    <a:pt x="28" y="8"/>
                    <a:pt x="28" y="8"/>
                  </a:cubicBezTo>
                  <a:cubicBezTo>
                    <a:pt x="26" y="4"/>
                    <a:pt x="22" y="2"/>
                    <a:pt x="19" y="1"/>
                  </a:cubicBezTo>
                  <a:cubicBezTo>
                    <a:pt x="18" y="1"/>
                    <a:pt x="16"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5" name="Google Shape;4685;p33"/>
            <p:cNvSpPr/>
            <p:nvPr/>
          </p:nvSpPr>
          <p:spPr>
            <a:xfrm>
              <a:off x="7162125" y="4097053"/>
              <a:ext cx="40997" cy="39813"/>
            </a:xfrm>
            <a:custGeom>
              <a:avLst/>
              <a:gdLst/>
              <a:ahLst/>
              <a:cxnLst/>
              <a:rect l="l" t="t" r="r" b="b"/>
              <a:pathLst>
                <a:path w="44" h="43" extrusionOk="0">
                  <a:moveTo>
                    <a:pt x="22" y="0"/>
                  </a:moveTo>
                  <a:cubicBezTo>
                    <a:pt x="19" y="0"/>
                    <a:pt x="16" y="0"/>
                    <a:pt x="14" y="1"/>
                  </a:cubicBezTo>
                  <a:cubicBezTo>
                    <a:pt x="11" y="2"/>
                    <a:pt x="9" y="4"/>
                    <a:pt x="7" y="6"/>
                  </a:cubicBezTo>
                  <a:cubicBezTo>
                    <a:pt x="5" y="8"/>
                    <a:pt x="3" y="10"/>
                    <a:pt x="2" y="13"/>
                  </a:cubicBezTo>
                  <a:cubicBezTo>
                    <a:pt x="1" y="16"/>
                    <a:pt x="0" y="18"/>
                    <a:pt x="0" y="21"/>
                  </a:cubicBezTo>
                  <a:cubicBezTo>
                    <a:pt x="1" y="23"/>
                    <a:pt x="1" y="25"/>
                    <a:pt x="1" y="27"/>
                  </a:cubicBezTo>
                  <a:cubicBezTo>
                    <a:pt x="2" y="31"/>
                    <a:pt x="4" y="34"/>
                    <a:pt x="7" y="37"/>
                  </a:cubicBezTo>
                  <a:cubicBezTo>
                    <a:pt x="11" y="41"/>
                    <a:pt x="16" y="43"/>
                    <a:pt x="22" y="43"/>
                  </a:cubicBezTo>
                  <a:cubicBezTo>
                    <a:pt x="22" y="43"/>
                    <a:pt x="23" y="43"/>
                    <a:pt x="23" y="43"/>
                  </a:cubicBezTo>
                  <a:cubicBezTo>
                    <a:pt x="26" y="43"/>
                    <a:pt x="28" y="42"/>
                    <a:pt x="31" y="41"/>
                  </a:cubicBezTo>
                  <a:cubicBezTo>
                    <a:pt x="33" y="40"/>
                    <a:pt x="36" y="39"/>
                    <a:pt x="38" y="37"/>
                  </a:cubicBezTo>
                  <a:cubicBezTo>
                    <a:pt x="40" y="35"/>
                    <a:pt x="41" y="32"/>
                    <a:pt x="42" y="30"/>
                  </a:cubicBezTo>
                  <a:cubicBezTo>
                    <a:pt x="43" y="27"/>
                    <a:pt x="44" y="24"/>
                    <a:pt x="44" y="21"/>
                  </a:cubicBezTo>
                  <a:cubicBezTo>
                    <a:pt x="44" y="19"/>
                    <a:pt x="43" y="17"/>
                    <a:pt x="43" y="16"/>
                  </a:cubicBezTo>
                  <a:cubicBezTo>
                    <a:pt x="42" y="12"/>
                    <a:pt x="40" y="9"/>
                    <a:pt x="38" y="6"/>
                  </a:cubicBezTo>
                  <a:cubicBezTo>
                    <a:pt x="33" y="2"/>
                    <a:pt x="28" y="0"/>
                    <a:pt x="22" y="0"/>
                  </a:cubicBezTo>
                  <a:cubicBezTo>
                    <a:pt x="22"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6" name="Google Shape;4686;p33"/>
            <p:cNvSpPr/>
            <p:nvPr/>
          </p:nvSpPr>
          <p:spPr>
            <a:xfrm>
              <a:off x="7156265" y="4153309"/>
              <a:ext cx="26985" cy="26936"/>
            </a:xfrm>
            <a:custGeom>
              <a:avLst/>
              <a:gdLst/>
              <a:ahLst/>
              <a:cxnLst/>
              <a:rect l="l" t="t" r="r" b="b"/>
              <a:pathLst>
                <a:path w="30" h="29" extrusionOk="0">
                  <a:moveTo>
                    <a:pt x="15" y="0"/>
                  </a:moveTo>
                  <a:cubicBezTo>
                    <a:pt x="11" y="0"/>
                    <a:pt x="8" y="1"/>
                    <a:pt x="5" y="4"/>
                  </a:cubicBezTo>
                  <a:cubicBezTo>
                    <a:pt x="1" y="8"/>
                    <a:pt x="0" y="13"/>
                    <a:pt x="1" y="18"/>
                  </a:cubicBezTo>
                  <a:cubicBezTo>
                    <a:pt x="2" y="21"/>
                    <a:pt x="3" y="23"/>
                    <a:pt x="5" y="25"/>
                  </a:cubicBezTo>
                  <a:cubicBezTo>
                    <a:pt x="7" y="26"/>
                    <a:pt x="9" y="28"/>
                    <a:pt x="11" y="28"/>
                  </a:cubicBezTo>
                  <a:cubicBezTo>
                    <a:pt x="12" y="29"/>
                    <a:pt x="12" y="29"/>
                    <a:pt x="12" y="29"/>
                  </a:cubicBezTo>
                  <a:cubicBezTo>
                    <a:pt x="13" y="29"/>
                    <a:pt x="15" y="29"/>
                    <a:pt x="16" y="29"/>
                  </a:cubicBezTo>
                  <a:cubicBezTo>
                    <a:pt x="17" y="29"/>
                    <a:pt x="18" y="29"/>
                    <a:pt x="20" y="29"/>
                  </a:cubicBezTo>
                  <a:cubicBezTo>
                    <a:pt x="22" y="28"/>
                    <a:pt x="24" y="27"/>
                    <a:pt x="26" y="25"/>
                  </a:cubicBezTo>
                  <a:cubicBezTo>
                    <a:pt x="28" y="23"/>
                    <a:pt x="29" y="21"/>
                    <a:pt x="30" y="19"/>
                  </a:cubicBezTo>
                  <a:cubicBezTo>
                    <a:pt x="30" y="16"/>
                    <a:pt x="30" y="14"/>
                    <a:pt x="30" y="11"/>
                  </a:cubicBezTo>
                  <a:cubicBezTo>
                    <a:pt x="29" y="10"/>
                    <a:pt x="29" y="10"/>
                    <a:pt x="29" y="10"/>
                  </a:cubicBezTo>
                  <a:cubicBezTo>
                    <a:pt x="29" y="8"/>
                    <a:pt x="27" y="6"/>
                    <a:pt x="26" y="4"/>
                  </a:cubicBezTo>
                  <a:cubicBezTo>
                    <a:pt x="24" y="2"/>
                    <a:pt x="22" y="1"/>
                    <a:pt x="19" y="0"/>
                  </a:cubicBezTo>
                  <a:cubicBezTo>
                    <a:pt x="18" y="0"/>
                    <a:pt x="17"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7" name="Google Shape;4687;p33"/>
            <p:cNvSpPr/>
            <p:nvPr/>
          </p:nvSpPr>
          <p:spPr>
            <a:xfrm>
              <a:off x="6897251" y="4193157"/>
              <a:ext cx="25761" cy="24603"/>
            </a:xfrm>
            <a:custGeom>
              <a:avLst/>
              <a:gdLst/>
              <a:ahLst/>
              <a:cxnLst/>
              <a:rect l="l" t="t" r="r" b="b"/>
              <a:pathLst>
                <a:path w="28" h="27" extrusionOk="0">
                  <a:moveTo>
                    <a:pt x="14" y="0"/>
                  </a:moveTo>
                  <a:cubicBezTo>
                    <a:pt x="9" y="0"/>
                    <a:pt x="5" y="2"/>
                    <a:pt x="2" y="6"/>
                  </a:cubicBezTo>
                  <a:cubicBezTo>
                    <a:pt x="2" y="7"/>
                    <a:pt x="2" y="7"/>
                    <a:pt x="2" y="7"/>
                  </a:cubicBezTo>
                  <a:cubicBezTo>
                    <a:pt x="0" y="11"/>
                    <a:pt x="0" y="16"/>
                    <a:pt x="2" y="20"/>
                  </a:cubicBezTo>
                  <a:cubicBezTo>
                    <a:pt x="5" y="24"/>
                    <a:pt x="9" y="27"/>
                    <a:pt x="14" y="27"/>
                  </a:cubicBezTo>
                  <a:cubicBezTo>
                    <a:pt x="18" y="27"/>
                    <a:pt x="23" y="24"/>
                    <a:pt x="25" y="20"/>
                  </a:cubicBezTo>
                  <a:cubicBezTo>
                    <a:pt x="28" y="16"/>
                    <a:pt x="28" y="11"/>
                    <a:pt x="25" y="7"/>
                  </a:cubicBezTo>
                  <a:cubicBezTo>
                    <a:pt x="25" y="6"/>
                    <a:pt x="25" y="6"/>
                    <a:pt x="25" y="6"/>
                  </a:cubicBezTo>
                  <a:cubicBezTo>
                    <a:pt x="23" y="2"/>
                    <a:pt x="18"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8" name="Google Shape;4688;p33"/>
            <p:cNvSpPr/>
            <p:nvPr/>
          </p:nvSpPr>
          <p:spPr>
            <a:xfrm>
              <a:off x="6930068" y="4211909"/>
              <a:ext cx="40997" cy="30458"/>
            </a:xfrm>
            <a:custGeom>
              <a:avLst/>
              <a:gdLst/>
              <a:ahLst/>
              <a:cxnLst/>
              <a:rect l="l" t="t" r="r" b="b"/>
              <a:pathLst>
                <a:path w="44" h="33" extrusionOk="0">
                  <a:moveTo>
                    <a:pt x="22" y="0"/>
                  </a:moveTo>
                  <a:cubicBezTo>
                    <a:pt x="0" y="0"/>
                    <a:pt x="0" y="33"/>
                    <a:pt x="22" y="33"/>
                  </a:cubicBezTo>
                  <a:cubicBezTo>
                    <a:pt x="44" y="33"/>
                    <a:pt x="44"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9" name="Google Shape;4689;p33"/>
            <p:cNvSpPr/>
            <p:nvPr/>
          </p:nvSpPr>
          <p:spPr>
            <a:xfrm>
              <a:off x="6359300" y="4085333"/>
              <a:ext cx="52775" cy="52775"/>
            </a:xfrm>
            <a:custGeom>
              <a:avLst/>
              <a:gdLst/>
              <a:ahLst/>
              <a:cxnLst/>
              <a:rect l="l" t="t" r="r" b="b"/>
              <a:pathLst>
                <a:path w="57" h="57" extrusionOk="0">
                  <a:moveTo>
                    <a:pt x="28" y="0"/>
                  </a:moveTo>
                  <a:cubicBezTo>
                    <a:pt x="24" y="0"/>
                    <a:pt x="21" y="1"/>
                    <a:pt x="18" y="3"/>
                  </a:cubicBezTo>
                  <a:cubicBezTo>
                    <a:pt x="14" y="4"/>
                    <a:pt x="11" y="6"/>
                    <a:pt x="9" y="9"/>
                  </a:cubicBezTo>
                  <a:cubicBezTo>
                    <a:pt x="6" y="11"/>
                    <a:pt x="4" y="14"/>
                    <a:pt x="3" y="18"/>
                  </a:cubicBezTo>
                  <a:cubicBezTo>
                    <a:pt x="1" y="21"/>
                    <a:pt x="0" y="25"/>
                    <a:pt x="0" y="29"/>
                  </a:cubicBezTo>
                  <a:cubicBezTo>
                    <a:pt x="1" y="31"/>
                    <a:pt x="1" y="34"/>
                    <a:pt x="1" y="36"/>
                  </a:cubicBezTo>
                  <a:cubicBezTo>
                    <a:pt x="3" y="41"/>
                    <a:pt x="5" y="45"/>
                    <a:pt x="9" y="49"/>
                  </a:cubicBezTo>
                  <a:cubicBezTo>
                    <a:pt x="11" y="50"/>
                    <a:pt x="13" y="52"/>
                    <a:pt x="14" y="53"/>
                  </a:cubicBezTo>
                  <a:cubicBezTo>
                    <a:pt x="19" y="56"/>
                    <a:pt x="24" y="57"/>
                    <a:pt x="29" y="57"/>
                  </a:cubicBezTo>
                  <a:cubicBezTo>
                    <a:pt x="29" y="57"/>
                    <a:pt x="29" y="57"/>
                    <a:pt x="30" y="57"/>
                  </a:cubicBezTo>
                  <a:cubicBezTo>
                    <a:pt x="33" y="57"/>
                    <a:pt x="37" y="56"/>
                    <a:pt x="40" y="55"/>
                  </a:cubicBezTo>
                  <a:cubicBezTo>
                    <a:pt x="43" y="53"/>
                    <a:pt x="46" y="52"/>
                    <a:pt x="49" y="49"/>
                  </a:cubicBezTo>
                  <a:cubicBezTo>
                    <a:pt x="52" y="46"/>
                    <a:pt x="54" y="43"/>
                    <a:pt x="55" y="40"/>
                  </a:cubicBezTo>
                  <a:cubicBezTo>
                    <a:pt x="56" y="36"/>
                    <a:pt x="57" y="33"/>
                    <a:pt x="57" y="29"/>
                  </a:cubicBezTo>
                  <a:cubicBezTo>
                    <a:pt x="57" y="26"/>
                    <a:pt x="56" y="24"/>
                    <a:pt x="56" y="21"/>
                  </a:cubicBezTo>
                  <a:cubicBezTo>
                    <a:pt x="55" y="16"/>
                    <a:pt x="52" y="12"/>
                    <a:pt x="49" y="9"/>
                  </a:cubicBezTo>
                  <a:cubicBezTo>
                    <a:pt x="47" y="7"/>
                    <a:pt x="45" y="6"/>
                    <a:pt x="43" y="4"/>
                  </a:cubicBezTo>
                  <a:cubicBezTo>
                    <a:pt x="39" y="2"/>
                    <a:pt x="34" y="0"/>
                    <a:pt x="29" y="0"/>
                  </a:cubicBezTo>
                  <a:cubicBezTo>
                    <a:pt x="28" y="0"/>
                    <a:pt x="28"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0" name="Google Shape;4690;p33"/>
            <p:cNvSpPr/>
            <p:nvPr/>
          </p:nvSpPr>
          <p:spPr>
            <a:xfrm>
              <a:off x="6430792" y="4061893"/>
              <a:ext cx="36338" cy="35195"/>
            </a:xfrm>
            <a:custGeom>
              <a:avLst/>
              <a:gdLst/>
              <a:ahLst/>
              <a:cxnLst/>
              <a:rect l="l" t="t" r="r" b="b"/>
              <a:pathLst>
                <a:path w="39" h="39" extrusionOk="0">
                  <a:moveTo>
                    <a:pt x="20" y="0"/>
                  </a:moveTo>
                  <a:cubicBezTo>
                    <a:pt x="19" y="0"/>
                    <a:pt x="19" y="0"/>
                    <a:pt x="19" y="0"/>
                  </a:cubicBezTo>
                  <a:cubicBezTo>
                    <a:pt x="17" y="0"/>
                    <a:pt x="16" y="1"/>
                    <a:pt x="14" y="1"/>
                  </a:cubicBezTo>
                  <a:cubicBezTo>
                    <a:pt x="12" y="1"/>
                    <a:pt x="11" y="2"/>
                    <a:pt x="9" y="3"/>
                  </a:cubicBezTo>
                  <a:cubicBezTo>
                    <a:pt x="7" y="4"/>
                    <a:pt x="5" y="6"/>
                    <a:pt x="4" y="8"/>
                  </a:cubicBezTo>
                  <a:cubicBezTo>
                    <a:pt x="3" y="9"/>
                    <a:pt x="2" y="10"/>
                    <a:pt x="1" y="12"/>
                  </a:cubicBezTo>
                  <a:cubicBezTo>
                    <a:pt x="0" y="14"/>
                    <a:pt x="0" y="17"/>
                    <a:pt x="0" y="19"/>
                  </a:cubicBezTo>
                  <a:cubicBezTo>
                    <a:pt x="0" y="21"/>
                    <a:pt x="0" y="23"/>
                    <a:pt x="0" y="24"/>
                  </a:cubicBezTo>
                  <a:cubicBezTo>
                    <a:pt x="1" y="26"/>
                    <a:pt x="2" y="27"/>
                    <a:pt x="2" y="29"/>
                  </a:cubicBezTo>
                  <a:cubicBezTo>
                    <a:pt x="4" y="31"/>
                    <a:pt x="5" y="33"/>
                    <a:pt x="7" y="34"/>
                  </a:cubicBezTo>
                  <a:cubicBezTo>
                    <a:pt x="9" y="36"/>
                    <a:pt x="10" y="36"/>
                    <a:pt x="12" y="37"/>
                  </a:cubicBezTo>
                  <a:cubicBezTo>
                    <a:pt x="14" y="38"/>
                    <a:pt x="16" y="39"/>
                    <a:pt x="18" y="39"/>
                  </a:cubicBezTo>
                  <a:cubicBezTo>
                    <a:pt x="19" y="39"/>
                    <a:pt x="19" y="39"/>
                    <a:pt x="19" y="39"/>
                  </a:cubicBezTo>
                  <a:cubicBezTo>
                    <a:pt x="21" y="38"/>
                    <a:pt x="22" y="38"/>
                    <a:pt x="24" y="38"/>
                  </a:cubicBezTo>
                  <a:cubicBezTo>
                    <a:pt x="26" y="37"/>
                    <a:pt x="27" y="37"/>
                    <a:pt x="29" y="36"/>
                  </a:cubicBezTo>
                  <a:cubicBezTo>
                    <a:pt x="32" y="34"/>
                    <a:pt x="34" y="32"/>
                    <a:pt x="36" y="29"/>
                  </a:cubicBezTo>
                  <a:cubicBezTo>
                    <a:pt x="36" y="28"/>
                    <a:pt x="36" y="28"/>
                    <a:pt x="36" y="28"/>
                  </a:cubicBezTo>
                  <a:cubicBezTo>
                    <a:pt x="37" y="27"/>
                    <a:pt x="38" y="23"/>
                    <a:pt x="38" y="23"/>
                  </a:cubicBezTo>
                  <a:cubicBezTo>
                    <a:pt x="38" y="23"/>
                    <a:pt x="38" y="23"/>
                    <a:pt x="38" y="23"/>
                  </a:cubicBezTo>
                  <a:cubicBezTo>
                    <a:pt x="38" y="23"/>
                    <a:pt x="38" y="23"/>
                    <a:pt x="38" y="23"/>
                  </a:cubicBezTo>
                  <a:cubicBezTo>
                    <a:pt x="39" y="19"/>
                    <a:pt x="39" y="19"/>
                    <a:pt x="39" y="19"/>
                  </a:cubicBezTo>
                  <a:cubicBezTo>
                    <a:pt x="39" y="16"/>
                    <a:pt x="38" y="14"/>
                    <a:pt x="36" y="11"/>
                  </a:cubicBezTo>
                  <a:cubicBezTo>
                    <a:pt x="36" y="10"/>
                    <a:pt x="36" y="10"/>
                    <a:pt x="36" y="10"/>
                  </a:cubicBezTo>
                  <a:cubicBezTo>
                    <a:pt x="34" y="7"/>
                    <a:pt x="33" y="6"/>
                    <a:pt x="31" y="4"/>
                  </a:cubicBezTo>
                  <a:cubicBezTo>
                    <a:pt x="29" y="3"/>
                    <a:pt x="28" y="2"/>
                    <a:pt x="26" y="2"/>
                  </a:cubicBezTo>
                  <a:cubicBezTo>
                    <a:pt x="24" y="1"/>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1" name="Google Shape;4691;p33"/>
            <p:cNvSpPr/>
            <p:nvPr/>
          </p:nvSpPr>
          <p:spPr>
            <a:xfrm>
              <a:off x="6729654" y="4097053"/>
              <a:ext cx="51521" cy="39813"/>
            </a:xfrm>
            <a:custGeom>
              <a:avLst/>
              <a:gdLst/>
              <a:ahLst/>
              <a:cxnLst/>
              <a:rect l="l" t="t" r="r" b="b"/>
              <a:pathLst>
                <a:path w="56" h="43" extrusionOk="0">
                  <a:moveTo>
                    <a:pt x="28" y="0"/>
                  </a:moveTo>
                  <a:cubicBezTo>
                    <a:pt x="0" y="0"/>
                    <a:pt x="0" y="43"/>
                    <a:pt x="28" y="43"/>
                  </a:cubicBezTo>
                  <a:cubicBezTo>
                    <a:pt x="56" y="43"/>
                    <a:pt x="56"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2" name="Google Shape;4692;p33"/>
            <p:cNvSpPr/>
            <p:nvPr/>
          </p:nvSpPr>
          <p:spPr>
            <a:xfrm>
              <a:off x="6168263" y="4104085"/>
              <a:ext cx="62163" cy="47994"/>
            </a:xfrm>
            <a:custGeom>
              <a:avLst/>
              <a:gdLst/>
              <a:ahLst/>
              <a:cxnLst/>
              <a:rect l="l" t="t" r="r" b="b"/>
              <a:pathLst>
                <a:path w="68" h="52" extrusionOk="0">
                  <a:moveTo>
                    <a:pt x="34" y="0"/>
                  </a:moveTo>
                  <a:cubicBezTo>
                    <a:pt x="0" y="0"/>
                    <a:pt x="0" y="52"/>
                    <a:pt x="34" y="52"/>
                  </a:cubicBezTo>
                  <a:cubicBezTo>
                    <a:pt x="68" y="52"/>
                    <a:pt x="68" y="0"/>
                    <a:pt x="3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3" name="Google Shape;4693;p33"/>
            <p:cNvSpPr/>
            <p:nvPr/>
          </p:nvSpPr>
          <p:spPr>
            <a:xfrm>
              <a:off x="6122555" y="4148621"/>
              <a:ext cx="30458" cy="29347"/>
            </a:xfrm>
            <a:custGeom>
              <a:avLst/>
              <a:gdLst/>
              <a:ahLst/>
              <a:cxnLst/>
              <a:rect l="l" t="t" r="r" b="b"/>
              <a:pathLst>
                <a:path w="33" h="32" extrusionOk="0">
                  <a:moveTo>
                    <a:pt x="16" y="0"/>
                  </a:moveTo>
                  <a:cubicBezTo>
                    <a:pt x="14" y="0"/>
                    <a:pt x="12" y="0"/>
                    <a:pt x="10" y="1"/>
                  </a:cubicBezTo>
                  <a:cubicBezTo>
                    <a:pt x="8" y="2"/>
                    <a:pt x="6" y="3"/>
                    <a:pt x="5" y="5"/>
                  </a:cubicBezTo>
                  <a:cubicBezTo>
                    <a:pt x="3" y="6"/>
                    <a:pt x="2" y="8"/>
                    <a:pt x="2" y="10"/>
                  </a:cubicBezTo>
                  <a:cubicBezTo>
                    <a:pt x="1" y="12"/>
                    <a:pt x="0" y="14"/>
                    <a:pt x="0" y="16"/>
                  </a:cubicBezTo>
                  <a:cubicBezTo>
                    <a:pt x="0" y="18"/>
                    <a:pt x="1" y="19"/>
                    <a:pt x="1" y="20"/>
                  </a:cubicBezTo>
                  <a:cubicBezTo>
                    <a:pt x="2" y="23"/>
                    <a:pt x="3" y="25"/>
                    <a:pt x="5" y="28"/>
                  </a:cubicBezTo>
                  <a:cubicBezTo>
                    <a:pt x="6" y="28"/>
                    <a:pt x="7" y="29"/>
                    <a:pt x="8" y="30"/>
                  </a:cubicBezTo>
                  <a:cubicBezTo>
                    <a:pt x="11" y="31"/>
                    <a:pt x="13" y="32"/>
                    <a:pt x="16" y="32"/>
                  </a:cubicBezTo>
                  <a:cubicBezTo>
                    <a:pt x="17" y="32"/>
                    <a:pt x="17" y="32"/>
                    <a:pt x="17" y="32"/>
                  </a:cubicBezTo>
                  <a:cubicBezTo>
                    <a:pt x="19" y="32"/>
                    <a:pt x="21" y="32"/>
                    <a:pt x="23" y="31"/>
                  </a:cubicBezTo>
                  <a:cubicBezTo>
                    <a:pt x="25" y="30"/>
                    <a:pt x="26" y="29"/>
                    <a:pt x="28" y="28"/>
                  </a:cubicBezTo>
                  <a:cubicBezTo>
                    <a:pt x="29" y="26"/>
                    <a:pt x="30" y="24"/>
                    <a:pt x="31" y="22"/>
                  </a:cubicBezTo>
                  <a:cubicBezTo>
                    <a:pt x="32" y="20"/>
                    <a:pt x="33" y="18"/>
                    <a:pt x="32" y="16"/>
                  </a:cubicBezTo>
                  <a:cubicBezTo>
                    <a:pt x="32" y="15"/>
                    <a:pt x="32" y="13"/>
                    <a:pt x="32" y="12"/>
                  </a:cubicBezTo>
                  <a:cubicBezTo>
                    <a:pt x="31" y="9"/>
                    <a:pt x="30" y="7"/>
                    <a:pt x="28" y="5"/>
                  </a:cubicBezTo>
                  <a:cubicBezTo>
                    <a:pt x="27" y="4"/>
                    <a:pt x="26" y="3"/>
                    <a:pt x="24" y="2"/>
                  </a:cubicBezTo>
                  <a:cubicBezTo>
                    <a:pt x="22" y="1"/>
                    <a:pt x="19" y="0"/>
                    <a:pt x="16" y="0"/>
                  </a:cubicBezTo>
                  <a:cubicBezTo>
                    <a:pt x="16" y="0"/>
                    <a:pt x="16" y="0"/>
                    <a:pt x="16"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4" name="Google Shape;4694;p33"/>
            <p:cNvSpPr/>
            <p:nvPr/>
          </p:nvSpPr>
          <p:spPr>
            <a:xfrm>
              <a:off x="6163575" y="4197845"/>
              <a:ext cx="28157" cy="28157"/>
            </a:xfrm>
            <a:custGeom>
              <a:avLst/>
              <a:gdLst/>
              <a:ahLst/>
              <a:cxnLst/>
              <a:rect l="l" t="t" r="r" b="b"/>
              <a:pathLst>
                <a:path w="31" h="31" extrusionOk="0">
                  <a:moveTo>
                    <a:pt x="15" y="0"/>
                  </a:moveTo>
                  <a:cubicBezTo>
                    <a:pt x="13" y="0"/>
                    <a:pt x="11" y="0"/>
                    <a:pt x="10" y="1"/>
                  </a:cubicBezTo>
                  <a:cubicBezTo>
                    <a:pt x="8" y="2"/>
                    <a:pt x="6" y="3"/>
                    <a:pt x="5" y="4"/>
                  </a:cubicBezTo>
                  <a:cubicBezTo>
                    <a:pt x="3" y="6"/>
                    <a:pt x="2" y="7"/>
                    <a:pt x="1" y="9"/>
                  </a:cubicBezTo>
                  <a:cubicBezTo>
                    <a:pt x="0" y="11"/>
                    <a:pt x="0" y="13"/>
                    <a:pt x="0" y="15"/>
                  </a:cubicBezTo>
                  <a:cubicBezTo>
                    <a:pt x="0" y="17"/>
                    <a:pt x="0" y="18"/>
                    <a:pt x="1" y="20"/>
                  </a:cubicBezTo>
                  <a:cubicBezTo>
                    <a:pt x="1"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3"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4" y="3"/>
                    <a:pt x="23" y="2"/>
                  </a:cubicBezTo>
                  <a:cubicBezTo>
                    <a:pt x="21" y="0"/>
                    <a:pt x="18" y="0"/>
                    <a:pt x="16"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5" name="Google Shape;4695;p33"/>
            <p:cNvSpPr/>
            <p:nvPr/>
          </p:nvSpPr>
          <p:spPr>
            <a:xfrm>
              <a:off x="6013558" y="411111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6" name="Google Shape;4696;p33"/>
            <p:cNvSpPr/>
            <p:nvPr/>
          </p:nvSpPr>
          <p:spPr>
            <a:xfrm>
              <a:off x="5939721" y="4078301"/>
              <a:ext cx="16402" cy="16402"/>
            </a:xfrm>
            <a:custGeom>
              <a:avLst/>
              <a:gdLst/>
              <a:ahLst/>
              <a:cxnLst/>
              <a:rect l="l" t="t" r="r" b="b"/>
              <a:pathLst>
                <a:path w="18" h="18" extrusionOk="0">
                  <a:moveTo>
                    <a:pt x="9" y="0"/>
                  </a:moveTo>
                  <a:cubicBezTo>
                    <a:pt x="7" y="0"/>
                    <a:pt x="4" y="1"/>
                    <a:pt x="3" y="3"/>
                  </a:cubicBezTo>
                  <a:cubicBezTo>
                    <a:pt x="2" y="5"/>
                    <a:pt x="2" y="5"/>
                    <a:pt x="2" y="5"/>
                  </a:cubicBezTo>
                  <a:cubicBezTo>
                    <a:pt x="0" y="8"/>
                    <a:pt x="0" y="11"/>
                    <a:pt x="2" y="14"/>
                  </a:cubicBezTo>
                  <a:cubicBezTo>
                    <a:pt x="3" y="17"/>
                    <a:pt x="6" y="18"/>
                    <a:pt x="9" y="18"/>
                  </a:cubicBezTo>
                  <a:cubicBezTo>
                    <a:pt x="12" y="18"/>
                    <a:pt x="15" y="17"/>
                    <a:pt x="16" y="14"/>
                  </a:cubicBezTo>
                  <a:cubicBezTo>
                    <a:pt x="18" y="11"/>
                    <a:pt x="18" y="8"/>
                    <a:pt x="16" y="5"/>
                  </a:cubicBezTo>
                  <a:cubicBezTo>
                    <a:pt x="15" y="3"/>
                    <a:pt x="15" y="3"/>
                    <a:pt x="15" y="3"/>
                  </a:cubicBezTo>
                  <a:cubicBezTo>
                    <a:pt x="14" y="1"/>
                    <a:pt x="12" y="0"/>
                    <a:pt x="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7" name="Google Shape;4697;p33"/>
            <p:cNvSpPr/>
            <p:nvPr/>
          </p:nvSpPr>
          <p:spPr>
            <a:xfrm>
              <a:off x="5666644" y="4099397"/>
              <a:ext cx="26985" cy="25761"/>
            </a:xfrm>
            <a:custGeom>
              <a:avLst/>
              <a:gdLst/>
              <a:ahLst/>
              <a:cxnLst/>
              <a:rect l="l" t="t" r="r" b="b"/>
              <a:pathLst>
                <a:path w="30" h="28" extrusionOk="0">
                  <a:moveTo>
                    <a:pt x="13" y="0"/>
                  </a:moveTo>
                  <a:cubicBezTo>
                    <a:pt x="12" y="0"/>
                    <a:pt x="11" y="0"/>
                    <a:pt x="10" y="0"/>
                  </a:cubicBezTo>
                  <a:cubicBezTo>
                    <a:pt x="8" y="1"/>
                    <a:pt x="6" y="2"/>
                    <a:pt x="4" y="3"/>
                  </a:cubicBezTo>
                  <a:cubicBezTo>
                    <a:pt x="3" y="5"/>
                    <a:pt x="2" y="7"/>
                    <a:pt x="1" y="9"/>
                  </a:cubicBezTo>
                  <a:cubicBezTo>
                    <a:pt x="0" y="11"/>
                    <a:pt x="0" y="13"/>
                    <a:pt x="1" y="16"/>
                  </a:cubicBezTo>
                  <a:cubicBezTo>
                    <a:pt x="1" y="16"/>
                    <a:pt x="2" y="17"/>
                    <a:pt x="2" y="18"/>
                  </a:cubicBezTo>
                  <a:cubicBezTo>
                    <a:pt x="3" y="20"/>
                    <a:pt x="4" y="22"/>
                    <a:pt x="5" y="24"/>
                  </a:cubicBezTo>
                  <a:cubicBezTo>
                    <a:pt x="7" y="26"/>
                    <a:pt x="9" y="27"/>
                    <a:pt x="11" y="27"/>
                  </a:cubicBezTo>
                  <a:cubicBezTo>
                    <a:pt x="13" y="28"/>
                    <a:pt x="14" y="28"/>
                    <a:pt x="15" y="28"/>
                  </a:cubicBezTo>
                  <a:cubicBezTo>
                    <a:pt x="19" y="28"/>
                    <a:pt x="22" y="26"/>
                    <a:pt x="25" y="24"/>
                  </a:cubicBezTo>
                  <a:cubicBezTo>
                    <a:pt x="28" y="20"/>
                    <a:pt x="30" y="15"/>
                    <a:pt x="28" y="11"/>
                  </a:cubicBezTo>
                  <a:cubicBezTo>
                    <a:pt x="28" y="8"/>
                    <a:pt x="26" y="6"/>
                    <a:pt x="25" y="5"/>
                  </a:cubicBezTo>
                  <a:cubicBezTo>
                    <a:pt x="23" y="3"/>
                    <a:pt x="21" y="2"/>
                    <a:pt x="19" y="1"/>
                  </a:cubicBezTo>
                  <a:cubicBezTo>
                    <a:pt x="18" y="1"/>
                    <a:pt x="17" y="0"/>
                    <a:pt x="16" y="0"/>
                  </a:cubicBezTo>
                  <a:cubicBezTo>
                    <a:pt x="15" y="0"/>
                    <a:pt x="14"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8" name="Google Shape;4698;p33"/>
            <p:cNvSpPr/>
            <p:nvPr/>
          </p:nvSpPr>
          <p:spPr>
            <a:xfrm>
              <a:off x="5578743" y="4097053"/>
              <a:ext cx="39813"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9" name="Google Shape;4699;p33"/>
            <p:cNvSpPr/>
            <p:nvPr/>
          </p:nvSpPr>
          <p:spPr>
            <a:xfrm>
              <a:off x="5443962" y="4191985"/>
              <a:ext cx="53871"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0" name="Google Shape;4700;p33"/>
            <p:cNvSpPr/>
            <p:nvPr/>
          </p:nvSpPr>
          <p:spPr>
            <a:xfrm>
              <a:off x="5331450" y="4113461"/>
              <a:ext cx="52775" cy="39836"/>
            </a:xfrm>
            <a:custGeom>
              <a:avLst/>
              <a:gdLst/>
              <a:ahLst/>
              <a:cxnLst/>
              <a:rect l="l" t="t" r="r" b="b"/>
              <a:pathLst>
                <a:path w="57" h="44" extrusionOk="0">
                  <a:moveTo>
                    <a:pt x="28" y="0"/>
                  </a:moveTo>
                  <a:cubicBezTo>
                    <a:pt x="0" y="0"/>
                    <a:pt x="0" y="44"/>
                    <a:pt x="28" y="44"/>
                  </a:cubicBezTo>
                  <a:cubicBezTo>
                    <a:pt x="56" y="44"/>
                    <a:pt x="57"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1" name="Google Shape;4701;p33"/>
            <p:cNvSpPr/>
            <p:nvPr/>
          </p:nvSpPr>
          <p:spPr>
            <a:xfrm>
              <a:off x="5375986" y="4183781"/>
              <a:ext cx="22268" cy="18752"/>
            </a:xfrm>
            <a:custGeom>
              <a:avLst/>
              <a:gdLst/>
              <a:ahLst/>
              <a:cxnLst/>
              <a:rect l="l" t="t" r="r" b="b"/>
              <a:pathLst>
                <a:path w="25" h="20" extrusionOk="0">
                  <a:moveTo>
                    <a:pt x="13" y="0"/>
                  </a:moveTo>
                  <a:cubicBezTo>
                    <a:pt x="0" y="0"/>
                    <a:pt x="0" y="20"/>
                    <a:pt x="13" y="20"/>
                  </a:cubicBezTo>
                  <a:cubicBezTo>
                    <a:pt x="25" y="20"/>
                    <a:pt x="25"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2" name="Google Shape;4702;p33"/>
            <p:cNvSpPr/>
            <p:nvPr/>
          </p:nvSpPr>
          <p:spPr>
            <a:xfrm>
              <a:off x="5108768" y="4050172"/>
              <a:ext cx="42186" cy="43399"/>
            </a:xfrm>
            <a:custGeom>
              <a:avLst/>
              <a:gdLst/>
              <a:ahLst/>
              <a:cxnLst/>
              <a:rect l="l" t="t" r="r" b="b"/>
              <a:pathLst>
                <a:path w="46" h="46" extrusionOk="0">
                  <a:moveTo>
                    <a:pt x="22" y="0"/>
                  </a:moveTo>
                  <a:cubicBezTo>
                    <a:pt x="19" y="0"/>
                    <a:pt x="16" y="0"/>
                    <a:pt x="14" y="2"/>
                  </a:cubicBezTo>
                  <a:cubicBezTo>
                    <a:pt x="11" y="2"/>
                    <a:pt x="9" y="4"/>
                    <a:pt x="7" y="6"/>
                  </a:cubicBezTo>
                  <a:cubicBezTo>
                    <a:pt x="4" y="8"/>
                    <a:pt x="3" y="11"/>
                    <a:pt x="2" y="14"/>
                  </a:cubicBezTo>
                  <a:cubicBezTo>
                    <a:pt x="0" y="16"/>
                    <a:pt x="0" y="19"/>
                    <a:pt x="0" y="23"/>
                  </a:cubicBezTo>
                  <a:cubicBezTo>
                    <a:pt x="0" y="25"/>
                    <a:pt x="0" y="27"/>
                    <a:pt x="1" y="29"/>
                  </a:cubicBezTo>
                  <a:cubicBezTo>
                    <a:pt x="2" y="33"/>
                    <a:pt x="4" y="36"/>
                    <a:pt x="7" y="39"/>
                  </a:cubicBezTo>
                  <a:cubicBezTo>
                    <a:pt x="11" y="43"/>
                    <a:pt x="17" y="46"/>
                    <a:pt x="23" y="46"/>
                  </a:cubicBezTo>
                  <a:cubicBezTo>
                    <a:pt x="23" y="46"/>
                    <a:pt x="23" y="46"/>
                    <a:pt x="24" y="46"/>
                  </a:cubicBezTo>
                  <a:cubicBezTo>
                    <a:pt x="26" y="46"/>
                    <a:pt x="29" y="45"/>
                    <a:pt x="32" y="44"/>
                  </a:cubicBezTo>
                  <a:cubicBezTo>
                    <a:pt x="35" y="43"/>
                    <a:pt x="37" y="41"/>
                    <a:pt x="39" y="39"/>
                  </a:cubicBezTo>
                  <a:cubicBezTo>
                    <a:pt x="41" y="37"/>
                    <a:pt x="43" y="34"/>
                    <a:pt x="44" y="31"/>
                  </a:cubicBezTo>
                  <a:cubicBezTo>
                    <a:pt x="45" y="29"/>
                    <a:pt x="46" y="26"/>
                    <a:pt x="46" y="23"/>
                  </a:cubicBezTo>
                  <a:cubicBezTo>
                    <a:pt x="46" y="21"/>
                    <a:pt x="45" y="19"/>
                    <a:pt x="45" y="16"/>
                  </a:cubicBezTo>
                  <a:cubicBezTo>
                    <a:pt x="44" y="13"/>
                    <a:pt x="42" y="9"/>
                    <a:pt x="39" y="6"/>
                  </a:cubicBezTo>
                  <a:cubicBezTo>
                    <a:pt x="35" y="2"/>
                    <a:pt x="29" y="0"/>
                    <a:pt x="23" y="0"/>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3" name="Google Shape;4703;p33"/>
            <p:cNvSpPr/>
            <p:nvPr/>
          </p:nvSpPr>
          <p:spPr>
            <a:xfrm>
              <a:off x="5202529" y="4071269"/>
              <a:ext cx="28128" cy="30472"/>
            </a:xfrm>
            <a:custGeom>
              <a:avLst/>
              <a:gdLst/>
              <a:ahLst/>
              <a:cxnLst/>
              <a:rect l="l" t="t" r="r" b="b"/>
              <a:pathLst>
                <a:path w="30" h="32" extrusionOk="0">
                  <a:moveTo>
                    <a:pt x="15" y="0"/>
                  </a:moveTo>
                  <a:cubicBezTo>
                    <a:pt x="15" y="0"/>
                    <a:pt x="15" y="0"/>
                    <a:pt x="15" y="0"/>
                  </a:cubicBezTo>
                  <a:cubicBezTo>
                    <a:pt x="12" y="0"/>
                    <a:pt x="10" y="0"/>
                    <a:pt x="8" y="2"/>
                  </a:cubicBezTo>
                  <a:cubicBezTo>
                    <a:pt x="4" y="3"/>
                    <a:pt x="2" y="7"/>
                    <a:pt x="1" y="10"/>
                  </a:cubicBezTo>
                  <a:cubicBezTo>
                    <a:pt x="0" y="12"/>
                    <a:pt x="0" y="14"/>
                    <a:pt x="0" y="16"/>
                  </a:cubicBezTo>
                  <a:cubicBezTo>
                    <a:pt x="0" y="18"/>
                    <a:pt x="0" y="19"/>
                    <a:pt x="0" y="21"/>
                  </a:cubicBezTo>
                  <a:cubicBezTo>
                    <a:pt x="1" y="23"/>
                    <a:pt x="3" y="26"/>
                    <a:pt x="4" y="28"/>
                  </a:cubicBezTo>
                  <a:cubicBezTo>
                    <a:pt x="6" y="29"/>
                    <a:pt x="7" y="30"/>
                    <a:pt x="9" y="31"/>
                  </a:cubicBezTo>
                  <a:cubicBezTo>
                    <a:pt x="11" y="32"/>
                    <a:pt x="13" y="32"/>
                    <a:pt x="14" y="32"/>
                  </a:cubicBezTo>
                  <a:cubicBezTo>
                    <a:pt x="15" y="32"/>
                    <a:pt x="15" y="32"/>
                    <a:pt x="15" y="32"/>
                  </a:cubicBezTo>
                  <a:cubicBezTo>
                    <a:pt x="19" y="32"/>
                    <a:pt x="23" y="31"/>
                    <a:pt x="26" y="28"/>
                  </a:cubicBezTo>
                  <a:cubicBezTo>
                    <a:pt x="26" y="27"/>
                    <a:pt x="26" y="27"/>
                    <a:pt x="26" y="27"/>
                  </a:cubicBezTo>
                  <a:cubicBezTo>
                    <a:pt x="27" y="26"/>
                    <a:pt x="28" y="24"/>
                    <a:pt x="29" y="23"/>
                  </a:cubicBezTo>
                  <a:cubicBezTo>
                    <a:pt x="30" y="21"/>
                    <a:pt x="30" y="20"/>
                    <a:pt x="30" y="19"/>
                  </a:cubicBezTo>
                  <a:cubicBezTo>
                    <a:pt x="30" y="18"/>
                    <a:pt x="30" y="17"/>
                    <a:pt x="30" y="16"/>
                  </a:cubicBezTo>
                  <a:cubicBezTo>
                    <a:pt x="30" y="14"/>
                    <a:pt x="30" y="12"/>
                    <a:pt x="29" y="10"/>
                  </a:cubicBezTo>
                  <a:cubicBezTo>
                    <a:pt x="29" y="9"/>
                    <a:pt x="28" y="8"/>
                    <a:pt x="28" y="7"/>
                  </a:cubicBezTo>
                  <a:cubicBezTo>
                    <a:pt x="27" y="5"/>
                    <a:pt x="25" y="4"/>
                    <a:pt x="24" y="3"/>
                  </a:cubicBezTo>
                  <a:cubicBezTo>
                    <a:pt x="21" y="1"/>
                    <a:pt x="18"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4" name="Google Shape;4704;p33"/>
            <p:cNvSpPr/>
            <p:nvPr/>
          </p:nvSpPr>
          <p:spPr>
            <a:xfrm>
              <a:off x="5195497" y="4119321"/>
              <a:ext cx="29347" cy="28157"/>
            </a:xfrm>
            <a:custGeom>
              <a:avLst/>
              <a:gdLst/>
              <a:ahLst/>
              <a:cxnLst/>
              <a:rect l="l" t="t" r="r" b="b"/>
              <a:pathLst>
                <a:path w="32" h="31" extrusionOk="0">
                  <a:moveTo>
                    <a:pt x="14" y="0"/>
                  </a:moveTo>
                  <a:cubicBezTo>
                    <a:pt x="10" y="0"/>
                    <a:pt x="7" y="1"/>
                    <a:pt x="4" y="4"/>
                  </a:cubicBezTo>
                  <a:cubicBezTo>
                    <a:pt x="1" y="7"/>
                    <a:pt x="0" y="12"/>
                    <a:pt x="1" y="17"/>
                  </a:cubicBezTo>
                  <a:cubicBezTo>
                    <a:pt x="2" y="22"/>
                    <a:pt x="5" y="25"/>
                    <a:pt x="9" y="27"/>
                  </a:cubicBezTo>
                  <a:cubicBezTo>
                    <a:pt x="10" y="28"/>
                    <a:pt x="11" y="29"/>
                    <a:pt x="12" y="29"/>
                  </a:cubicBezTo>
                  <a:cubicBezTo>
                    <a:pt x="14" y="30"/>
                    <a:pt x="16" y="31"/>
                    <a:pt x="18" y="31"/>
                  </a:cubicBezTo>
                  <a:cubicBezTo>
                    <a:pt x="19" y="31"/>
                    <a:pt x="19" y="31"/>
                    <a:pt x="20" y="31"/>
                  </a:cubicBezTo>
                  <a:cubicBezTo>
                    <a:pt x="23" y="30"/>
                    <a:pt x="26" y="29"/>
                    <a:pt x="28" y="27"/>
                  </a:cubicBezTo>
                  <a:cubicBezTo>
                    <a:pt x="29" y="25"/>
                    <a:pt x="30" y="23"/>
                    <a:pt x="31" y="21"/>
                  </a:cubicBezTo>
                  <a:cubicBezTo>
                    <a:pt x="32" y="18"/>
                    <a:pt x="31" y="14"/>
                    <a:pt x="30" y="11"/>
                  </a:cubicBezTo>
                  <a:cubicBezTo>
                    <a:pt x="29" y="10"/>
                    <a:pt x="29" y="9"/>
                    <a:pt x="28" y="8"/>
                  </a:cubicBezTo>
                  <a:cubicBezTo>
                    <a:pt x="26" y="4"/>
                    <a:pt x="22" y="1"/>
                    <a:pt x="18" y="0"/>
                  </a:cubicBezTo>
                  <a:cubicBezTo>
                    <a:pt x="16" y="0"/>
                    <a:pt x="15"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5" name="Google Shape;4705;p33"/>
            <p:cNvSpPr/>
            <p:nvPr/>
          </p:nvSpPr>
          <p:spPr>
            <a:xfrm>
              <a:off x="5167369" y="4336142"/>
              <a:ext cx="66734"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6" name="Google Shape;4706;p33"/>
            <p:cNvSpPr/>
            <p:nvPr/>
          </p:nvSpPr>
          <p:spPr>
            <a:xfrm>
              <a:off x="5275193" y="4319734"/>
              <a:ext cx="37504" cy="34041"/>
            </a:xfrm>
            <a:custGeom>
              <a:avLst/>
              <a:gdLst/>
              <a:ahLst/>
              <a:cxnLst/>
              <a:rect l="l" t="t" r="r" b="b"/>
              <a:pathLst>
                <a:path w="40" h="37" extrusionOk="0">
                  <a:moveTo>
                    <a:pt x="19" y="0"/>
                  </a:moveTo>
                  <a:cubicBezTo>
                    <a:pt x="19" y="0"/>
                    <a:pt x="19" y="0"/>
                    <a:pt x="19" y="0"/>
                  </a:cubicBezTo>
                  <a:cubicBezTo>
                    <a:pt x="14" y="0"/>
                    <a:pt x="14" y="0"/>
                    <a:pt x="14" y="0"/>
                  </a:cubicBezTo>
                  <a:cubicBezTo>
                    <a:pt x="12" y="1"/>
                    <a:pt x="11" y="2"/>
                    <a:pt x="10" y="2"/>
                  </a:cubicBezTo>
                  <a:cubicBezTo>
                    <a:pt x="7" y="4"/>
                    <a:pt x="6" y="5"/>
                    <a:pt x="4" y="7"/>
                  </a:cubicBezTo>
                  <a:cubicBezTo>
                    <a:pt x="3" y="8"/>
                    <a:pt x="2" y="10"/>
                    <a:pt x="2" y="11"/>
                  </a:cubicBezTo>
                  <a:cubicBezTo>
                    <a:pt x="1" y="13"/>
                    <a:pt x="0" y="16"/>
                    <a:pt x="0"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8" y="37"/>
                  </a:cubicBezTo>
                  <a:cubicBezTo>
                    <a:pt x="18" y="37"/>
                    <a:pt x="19" y="37"/>
                    <a:pt x="19" y="37"/>
                  </a:cubicBezTo>
                  <a:cubicBezTo>
                    <a:pt x="21" y="37"/>
                    <a:pt x="22" y="37"/>
                    <a:pt x="24" y="36"/>
                  </a:cubicBezTo>
                  <a:cubicBezTo>
                    <a:pt x="25" y="36"/>
                    <a:pt x="27" y="35"/>
                    <a:pt x="28" y="34"/>
                  </a:cubicBezTo>
                  <a:cubicBezTo>
                    <a:pt x="29" y="34"/>
                    <a:pt x="30" y="33"/>
                    <a:pt x="31" y="33"/>
                  </a:cubicBezTo>
                  <a:cubicBezTo>
                    <a:pt x="31" y="32"/>
                    <a:pt x="32" y="32"/>
                    <a:pt x="32" y="32"/>
                  </a:cubicBezTo>
                  <a:cubicBezTo>
                    <a:pt x="34" y="31"/>
                    <a:pt x="36" y="30"/>
                    <a:pt x="37" y="28"/>
                  </a:cubicBezTo>
                  <a:cubicBezTo>
                    <a:pt x="38" y="27"/>
                    <a:pt x="38" y="26"/>
                    <a:pt x="39" y="24"/>
                  </a:cubicBezTo>
                  <a:cubicBezTo>
                    <a:pt x="40" y="23"/>
                    <a:pt x="40" y="21"/>
                    <a:pt x="40" y="18"/>
                  </a:cubicBezTo>
                  <a:cubicBezTo>
                    <a:pt x="40" y="16"/>
                    <a:pt x="39" y="13"/>
                    <a:pt x="38" y="10"/>
                  </a:cubicBezTo>
                  <a:cubicBezTo>
                    <a:pt x="37" y="9"/>
                    <a:pt x="36" y="7"/>
                    <a:pt x="34" y="6"/>
                  </a:cubicBezTo>
                  <a:cubicBezTo>
                    <a:pt x="33" y="5"/>
                    <a:pt x="32" y="4"/>
                    <a:pt x="30" y="4"/>
                  </a:cubicBezTo>
                  <a:cubicBezTo>
                    <a:pt x="30" y="4"/>
                    <a:pt x="30" y="4"/>
                    <a:pt x="30" y="4"/>
                  </a:cubicBezTo>
                  <a:cubicBezTo>
                    <a:pt x="29" y="3"/>
                    <a:pt x="28" y="2"/>
                    <a:pt x="26" y="1"/>
                  </a:cubicBezTo>
                  <a:cubicBezTo>
                    <a:pt x="24" y="0"/>
                    <a:pt x="22"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7" name="Google Shape;4707;p33"/>
            <p:cNvSpPr/>
            <p:nvPr/>
          </p:nvSpPr>
          <p:spPr>
            <a:xfrm>
              <a:off x="5202529" y="4632660"/>
              <a:ext cx="53936" cy="53871"/>
            </a:xfrm>
            <a:custGeom>
              <a:avLst/>
              <a:gdLst/>
              <a:ahLst/>
              <a:cxnLst/>
              <a:rect l="l" t="t" r="r" b="b"/>
              <a:pathLst>
                <a:path w="59" h="58" extrusionOk="0">
                  <a:moveTo>
                    <a:pt x="29" y="0"/>
                  </a:moveTo>
                  <a:cubicBezTo>
                    <a:pt x="25" y="0"/>
                    <a:pt x="22" y="1"/>
                    <a:pt x="18" y="2"/>
                  </a:cubicBezTo>
                  <a:cubicBezTo>
                    <a:pt x="15" y="3"/>
                    <a:pt x="12" y="5"/>
                    <a:pt x="9" y="8"/>
                  </a:cubicBezTo>
                  <a:cubicBezTo>
                    <a:pt x="6" y="11"/>
                    <a:pt x="4" y="14"/>
                    <a:pt x="3" y="18"/>
                  </a:cubicBezTo>
                  <a:cubicBezTo>
                    <a:pt x="1" y="21"/>
                    <a:pt x="0" y="25"/>
                    <a:pt x="0" y="29"/>
                  </a:cubicBezTo>
                  <a:cubicBezTo>
                    <a:pt x="1" y="32"/>
                    <a:pt x="1" y="34"/>
                    <a:pt x="1" y="37"/>
                  </a:cubicBezTo>
                  <a:cubicBezTo>
                    <a:pt x="3" y="42"/>
                    <a:pt x="5" y="46"/>
                    <a:pt x="9" y="50"/>
                  </a:cubicBezTo>
                  <a:cubicBezTo>
                    <a:pt x="11" y="51"/>
                    <a:pt x="13" y="53"/>
                    <a:pt x="15" y="54"/>
                  </a:cubicBezTo>
                  <a:cubicBezTo>
                    <a:pt x="19" y="57"/>
                    <a:pt x="24" y="58"/>
                    <a:pt x="30" y="58"/>
                  </a:cubicBezTo>
                  <a:cubicBezTo>
                    <a:pt x="30" y="58"/>
                    <a:pt x="30" y="58"/>
                    <a:pt x="31" y="58"/>
                  </a:cubicBezTo>
                  <a:cubicBezTo>
                    <a:pt x="34" y="58"/>
                    <a:pt x="38" y="58"/>
                    <a:pt x="41" y="56"/>
                  </a:cubicBezTo>
                  <a:cubicBezTo>
                    <a:pt x="45" y="55"/>
                    <a:pt x="48" y="53"/>
                    <a:pt x="50" y="50"/>
                  </a:cubicBezTo>
                  <a:cubicBezTo>
                    <a:pt x="53" y="47"/>
                    <a:pt x="55" y="44"/>
                    <a:pt x="56" y="40"/>
                  </a:cubicBezTo>
                  <a:cubicBezTo>
                    <a:pt x="58" y="37"/>
                    <a:pt x="59" y="33"/>
                    <a:pt x="59" y="29"/>
                  </a:cubicBezTo>
                  <a:cubicBezTo>
                    <a:pt x="59" y="26"/>
                    <a:pt x="58" y="24"/>
                    <a:pt x="58" y="21"/>
                  </a:cubicBezTo>
                  <a:cubicBezTo>
                    <a:pt x="57" y="16"/>
                    <a:pt x="54" y="12"/>
                    <a:pt x="50" y="8"/>
                  </a:cubicBezTo>
                  <a:cubicBezTo>
                    <a:pt x="48" y="7"/>
                    <a:pt x="46" y="5"/>
                    <a:pt x="44" y="4"/>
                  </a:cubicBezTo>
                  <a:cubicBezTo>
                    <a:pt x="40" y="1"/>
                    <a:pt x="35" y="0"/>
                    <a:pt x="30" y="0"/>
                  </a:cubicBezTo>
                  <a:cubicBezTo>
                    <a:pt x="29"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8" name="Google Shape;4708;p33"/>
            <p:cNvSpPr/>
            <p:nvPr/>
          </p:nvSpPr>
          <p:spPr>
            <a:xfrm>
              <a:off x="7574671" y="4344346"/>
              <a:ext cx="58694" cy="47994"/>
            </a:xfrm>
            <a:custGeom>
              <a:avLst/>
              <a:gdLst/>
              <a:ahLst/>
              <a:cxnLst/>
              <a:rect l="l" t="t" r="r" b="b"/>
              <a:pathLst>
                <a:path w="64" h="52" extrusionOk="0">
                  <a:moveTo>
                    <a:pt x="40" y="0"/>
                  </a:moveTo>
                  <a:cubicBezTo>
                    <a:pt x="38" y="0"/>
                    <a:pt x="37" y="1"/>
                    <a:pt x="35" y="1"/>
                  </a:cubicBezTo>
                  <a:cubicBezTo>
                    <a:pt x="33" y="1"/>
                    <a:pt x="32" y="2"/>
                    <a:pt x="30" y="2"/>
                  </a:cubicBezTo>
                  <a:cubicBezTo>
                    <a:pt x="29" y="2"/>
                    <a:pt x="28" y="2"/>
                    <a:pt x="27" y="2"/>
                  </a:cubicBezTo>
                  <a:cubicBezTo>
                    <a:pt x="20" y="2"/>
                    <a:pt x="14" y="5"/>
                    <a:pt x="9" y="9"/>
                  </a:cubicBezTo>
                  <a:cubicBezTo>
                    <a:pt x="2" y="17"/>
                    <a:pt x="0" y="28"/>
                    <a:pt x="4" y="37"/>
                  </a:cubicBezTo>
                  <a:cubicBezTo>
                    <a:pt x="7" y="45"/>
                    <a:pt x="14" y="51"/>
                    <a:pt x="23" y="52"/>
                  </a:cubicBezTo>
                  <a:cubicBezTo>
                    <a:pt x="25" y="52"/>
                    <a:pt x="26" y="52"/>
                    <a:pt x="27" y="52"/>
                  </a:cubicBezTo>
                  <a:cubicBezTo>
                    <a:pt x="34" y="52"/>
                    <a:pt x="42" y="49"/>
                    <a:pt x="47" y="43"/>
                  </a:cubicBezTo>
                  <a:cubicBezTo>
                    <a:pt x="48" y="42"/>
                    <a:pt x="50" y="41"/>
                    <a:pt x="51" y="40"/>
                  </a:cubicBezTo>
                  <a:cubicBezTo>
                    <a:pt x="61" y="35"/>
                    <a:pt x="64" y="23"/>
                    <a:pt x="60" y="13"/>
                  </a:cubicBezTo>
                  <a:cubicBezTo>
                    <a:pt x="57" y="5"/>
                    <a:pt x="49" y="0"/>
                    <a:pt x="4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9" name="Google Shape;4709;p33"/>
            <p:cNvSpPr/>
            <p:nvPr/>
          </p:nvSpPr>
          <p:spPr>
            <a:xfrm>
              <a:off x="7674292" y="4195501"/>
              <a:ext cx="39813" cy="40997"/>
            </a:xfrm>
            <a:custGeom>
              <a:avLst/>
              <a:gdLst/>
              <a:ahLst/>
              <a:cxnLst/>
              <a:rect l="l" t="t" r="r" b="b"/>
              <a:pathLst>
                <a:path w="43" h="44" extrusionOk="0">
                  <a:moveTo>
                    <a:pt x="22" y="0"/>
                  </a:moveTo>
                  <a:cubicBezTo>
                    <a:pt x="21" y="0"/>
                    <a:pt x="20" y="0"/>
                    <a:pt x="19" y="1"/>
                  </a:cubicBezTo>
                  <a:cubicBezTo>
                    <a:pt x="17" y="1"/>
                    <a:pt x="15" y="1"/>
                    <a:pt x="14" y="2"/>
                  </a:cubicBezTo>
                  <a:cubicBezTo>
                    <a:pt x="12" y="2"/>
                    <a:pt x="10" y="3"/>
                    <a:pt x="9" y="5"/>
                  </a:cubicBezTo>
                  <a:cubicBezTo>
                    <a:pt x="7" y="6"/>
                    <a:pt x="5" y="8"/>
                    <a:pt x="4" y="10"/>
                  </a:cubicBezTo>
                  <a:cubicBezTo>
                    <a:pt x="2" y="12"/>
                    <a:pt x="1" y="15"/>
                    <a:pt x="1" y="17"/>
                  </a:cubicBezTo>
                  <a:cubicBezTo>
                    <a:pt x="0" y="21"/>
                    <a:pt x="0" y="25"/>
                    <a:pt x="1" y="28"/>
                  </a:cubicBezTo>
                  <a:cubicBezTo>
                    <a:pt x="2" y="32"/>
                    <a:pt x="4" y="35"/>
                    <a:pt x="6" y="38"/>
                  </a:cubicBezTo>
                  <a:cubicBezTo>
                    <a:pt x="11" y="42"/>
                    <a:pt x="16" y="44"/>
                    <a:pt x="22" y="44"/>
                  </a:cubicBezTo>
                  <a:cubicBezTo>
                    <a:pt x="24" y="44"/>
                    <a:pt x="26" y="44"/>
                    <a:pt x="27" y="44"/>
                  </a:cubicBezTo>
                  <a:cubicBezTo>
                    <a:pt x="35"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40" y="10"/>
                    <a:pt x="40" y="10"/>
                    <a:pt x="40" y="10"/>
                  </a:cubicBezTo>
                  <a:cubicBezTo>
                    <a:pt x="38" y="9"/>
                    <a:pt x="37" y="8"/>
                    <a:pt x="36" y="6"/>
                  </a:cubicBezTo>
                  <a:cubicBezTo>
                    <a:pt x="35" y="5"/>
                    <a:pt x="33" y="4"/>
                    <a:pt x="32" y="3"/>
                  </a:cubicBezTo>
                  <a:cubicBezTo>
                    <a:pt x="30" y="1"/>
                    <a:pt x="27" y="1"/>
                    <a:pt x="24" y="1"/>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0" name="Google Shape;4710;p33"/>
            <p:cNvSpPr/>
            <p:nvPr/>
          </p:nvSpPr>
          <p:spPr>
            <a:xfrm>
              <a:off x="7712968" y="4148621"/>
              <a:ext cx="24603" cy="22292"/>
            </a:xfrm>
            <a:custGeom>
              <a:avLst/>
              <a:gdLst/>
              <a:ahLst/>
              <a:cxnLst/>
              <a:rect l="l" t="t" r="r" b="b"/>
              <a:pathLst>
                <a:path w="27" h="24" extrusionOk="0">
                  <a:moveTo>
                    <a:pt x="11" y="0"/>
                  </a:moveTo>
                  <a:cubicBezTo>
                    <a:pt x="9" y="0"/>
                    <a:pt x="5" y="2"/>
                    <a:pt x="4" y="4"/>
                  </a:cubicBezTo>
                  <a:cubicBezTo>
                    <a:pt x="1" y="6"/>
                    <a:pt x="0" y="9"/>
                    <a:pt x="0" y="12"/>
                  </a:cubicBezTo>
                  <a:cubicBezTo>
                    <a:pt x="0" y="15"/>
                    <a:pt x="1" y="19"/>
                    <a:pt x="4" y="21"/>
                  </a:cubicBezTo>
                  <a:cubicBezTo>
                    <a:pt x="6" y="23"/>
                    <a:pt x="8" y="24"/>
                    <a:pt x="11" y="24"/>
                  </a:cubicBezTo>
                  <a:cubicBezTo>
                    <a:pt x="12" y="24"/>
                    <a:pt x="12" y="24"/>
                    <a:pt x="12" y="24"/>
                  </a:cubicBezTo>
                  <a:cubicBezTo>
                    <a:pt x="13" y="24"/>
                    <a:pt x="13" y="24"/>
                    <a:pt x="14" y="24"/>
                  </a:cubicBezTo>
                  <a:cubicBezTo>
                    <a:pt x="16" y="24"/>
                    <a:pt x="18" y="23"/>
                    <a:pt x="20" y="22"/>
                  </a:cubicBezTo>
                  <a:cubicBezTo>
                    <a:pt x="21" y="22"/>
                    <a:pt x="22" y="21"/>
                    <a:pt x="22" y="20"/>
                  </a:cubicBezTo>
                  <a:cubicBezTo>
                    <a:pt x="27" y="16"/>
                    <a:pt x="27" y="8"/>
                    <a:pt x="22" y="4"/>
                  </a:cubicBezTo>
                  <a:cubicBezTo>
                    <a:pt x="22" y="3"/>
                    <a:pt x="21" y="3"/>
                    <a:pt x="20" y="2"/>
                  </a:cubicBezTo>
                  <a:cubicBezTo>
                    <a:pt x="18" y="1"/>
                    <a:pt x="16" y="0"/>
                    <a:pt x="14" y="0"/>
                  </a:cubicBezTo>
                  <a:cubicBezTo>
                    <a:pt x="13" y="0"/>
                    <a:pt x="13" y="0"/>
                    <a:pt x="12" y="0"/>
                  </a:cubicBezTo>
                  <a:cubicBezTo>
                    <a:pt x="12" y="0"/>
                    <a:pt x="12" y="0"/>
                    <a:pt x="1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1" name="Google Shape;4711;p33"/>
            <p:cNvSpPr/>
            <p:nvPr/>
          </p:nvSpPr>
          <p:spPr>
            <a:xfrm>
              <a:off x="7848921" y="4077129"/>
              <a:ext cx="59802" cy="45708"/>
            </a:xfrm>
            <a:custGeom>
              <a:avLst/>
              <a:gdLst/>
              <a:ahLst/>
              <a:cxnLst/>
              <a:rect l="l" t="t" r="r" b="b"/>
              <a:pathLst>
                <a:path w="65" h="50" extrusionOk="0">
                  <a:moveTo>
                    <a:pt x="33" y="0"/>
                  </a:moveTo>
                  <a:cubicBezTo>
                    <a:pt x="0" y="0"/>
                    <a:pt x="0" y="50"/>
                    <a:pt x="33" y="50"/>
                  </a:cubicBezTo>
                  <a:cubicBezTo>
                    <a:pt x="65" y="50"/>
                    <a:pt x="65" y="0"/>
                    <a:pt x="3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2" name="Google Shape;4712;p33"/>
            <p:cNvSpPr/>
            <p:nvPr/>
          </p:nvSpPr>
          <p:spPr>
            <a:xfrm>
              <a:off x="7905177" y="4032592"/>
              <a:ext cx="36332" cy="36332"/>
            </a:xfrm>
            <a:custGeom>
              <a:avLst/>
              <a:gdLst/>
              <a:ahLst/>
              <a:cxnLst/>
              <a:rect l="l" t="t" r="r" b="b"/>
              <a:pathLst>
                <a:path w="40" h="40" extrusionOk="0">
                  <a:moveTo>
                    <a:pt x="20" y="0"/>
                  </a:moveTo>
                  <a:cubicBezTo>
                    <a:pt x="17" y="0"/>
                    <a:pt x="14" y="1"/>
                    <a:pt x="11" y="2"/>
                  </a:cubicBezTo>
                  <a:cubicBezTo>
                    <a:pt x="4" y="5"/>
                    <a:pt x="0" y="13"/>
                    <a:pt x="0" y="20"/>
                  </a:cubicBezTo>
                  <a:cubicBezTo>
                    <a:pt x="0" y="30"/>
                    <a:pt x="7" y="40"/>
                    <a:pt x="18" y="40"/>
                  </a:cubicBezTo>
                  <a:cubicBezTo>
                    <a:pt x="18" y="40"/>
                    <a:pt x="18" y="40"/>
                    <a:pt x="18" y="40"/>
                  </a:cubicBezTo>
                  <a:cubicBezTo>
                    <a:pt x="24" y="40"/>
                    <a:pt x="29" y="39"/>
                    <a:pt x="33" y="35"/>
                  </a:cubicBezTo>
                  <a:cubicBezTo>
                    <a:pt x="34" y="33"/>
                    <a:pt x="36" y="32"/>
                    <a:pt x="37" y="30"/>
                  </a:cubicBezTo>
                  <a:cubicBezTo>
                    <a:pt x="39" y="25"/>
                    <a:pt x="40" y="20"/>
                    <a:pt x="39" y="15"/>
                  </a:cubicBezTo>
                  <a:cubicBezTo>
                    <a:pt x="38" y="13"/>
                    <a:pt x="37" y="11"/>
                    <a:pt x="36" y="9"/>
                  </a:cubicBezTo>
                  <a:cubicBezTo>
                    <a:pt x="34" y="5"/>
                    <a:pt x="29" y="1"/>
                    <a:pt x="25" y="0"/>
                  </a:cubicBezTo>
                  <a:cubicBezTo>
                    <a:pt x="24" y="0"/>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3" name="Google Shape;4713;p33"/>
            <p:cNvSpPr/>
            <p:nvPr/>
          </p:nvSpPr>
          <p:spPr>
            <a:xfrm>
              <a:off x="7512555" y="4169717"/>
              <a:ext cx="32804" cy="25761"/>
            </a:xfrm>
            <a:custGeom>
              <a:avLst/>
              <a:gdLst/>
              <a:ahLst/>
              <a:cxnLst/>
              <a:rect l="l" t="t" r="r" b="b"/>
              <a:pathLst>
                <a:path w="36" h="28" extrusionOk="0">
                  <a:moveTo>
                    <a:pt x="18" y="0"/>
                  </a:moveTo>
                  <a:cubicBezTo>
                    <a:pt x="0" y="0"/>
                    <a:pt x="0" y="28"/>
                    <a:pt x="18" y="28"/>
                  </a:cubicBezTo>
                  <a:cubicBezTo>
                    <a:pt x="36" y="28"/>
                    <a:pt x="36"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4" name="Google Shape;4714;p33"/>
            <p:cNvSpPr/>
            <p:nvPr/>
          </p:nvSpPr>
          <p:spPr>
            <a:xfrm>
              <a:off x="7745785" y="4285746"/>
              <a:ext cx="42186" cy="32816"/>
            </a:xfrm>
            <a:custGeom>
              <a:avLst/>
              <a:gdLst/>
              <a:ahLst/>
              <a:cxnLst/>
              <a:rect l="l" t="t" r="r" b="b"/>
              <a:pathLst>
                <a:path w="46" h="35" extrusionOk="0">
                  <a:moveTo>
                    <a:pt x="23" y="0"/>
                  </a:moveTo>
                  <a:cubicBezTo>
                    <a:pt x="0" y="0"/>
                    <a:pt x="0" y="35"/>
                    <a:pt x="23" y="35"/>
                  </a:cubicBezTo>
                  <a:cubicBezTo>
                    <a:pt x="46" y="35"/>
                    <a:pt x="46"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5" name="Google Shape;4715;p33"/>
            <p:cNvSpPr/>
            <p:nvPr/>
          </p:nvSpPr>
          <p:spPr>
            <a:xfrm>
              <a:off x="7864157" y="4313874"/>
              <a:ext cx="44583" cy="44583"/>
            </a:xfrm>
            <a:custGeom>
              <a:avLst/>
              <a:gdLst/>
              <a:ahLst/>
              <a:cxnLst/>
              <a:rect l="l" t="t" r="r" b="b"/>
              <a:pathLst>
                <a:path w="48" h="48" extrusionOk="0">
                  <a:moveTo>
                    <a:pt x="24" y="0"/>
                  </a:moveTo>
                  <a:cubicBezTo>
                    <a:pt x="18" y="0"/>
                    <a:pt x="12" y="3"/>
                    <a:pt x="7" y="7"/>
                  </a:cubicBezTo>
                  <a:cubicBezTo>
                    <a:pt x="3" y="11"/>
                    <a:pt x="0" y="18"/>
                    <a:pt x="0" y="24"/>
                  </a:cubicBezTo>
                  <a:cubicBezTo>
                    <a:pt x="1" y="30"/>
                    <a:pt x="3" y="36"/>
                    <a:pt x="7" y="41"/>
                  </a:cubicBezTo>
                  <a:cubicBezTo>
                    <a:pt x="12" y="45"/>
                    <a:pt x="18" y="48"/>
                    <a:pt x="24" y="48"/>
                  </a:cubicBezTo>
                  <a:cubicBezTo>
                    <a:pt x="30" y="48"/>
                    <a:pt x="37" y="45"/>
                    <a:pt x="41" y="41"/>
                  </a:cubicBezTo>
                  <a:cubicBezTo>
                    <a:pt x="45" y="37"/>
                    <a:pt x="48" y="30"/>
                    <a:pt x="48" y="24"/>
                  </a:cubicBezTo>
                  <a:cubicBezTo>
                    <a:pt x="48" y="18"/>
                    <a:pt x="46" y="11"/>
                    <a:pt x="41" y="7"/>
                  </a:cubicBezTo>
                  <a:cubicBezTo>
                    <a:pt x="36" y="3"/>
                    <a:pt x="31"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6" name="Google Shape;4716;p33"/>
            <p:cNvSpPr/>
            <p:nvPr/>
          </p:nvSpPr>
          <p:spPr>
            <a:xfrm>
              <a:off x="7825481" y="4619768"/>
              <a:ext cx="43399" cy="42192"/>
            </a:xfrm>
            <a:custGeom>
              <a:avLst/>
              <a:gdLst/>
              <a:ahLst/>
              <a:cxnLst/>
              <a:rect l="l" t="t" r="r" b="b"/>
              <a:pathLst>
                <a:path w="46" h="45" extrusionOk="0">
                  <a:moveTo>
                    <a:pt x="23" y="0"/>
                  </a:moveTo>
                  <a:cubicBezTo>
                    <a:pt x="20" y="0"/>
                    <a:pt x="17" y="0"/>
                    <a:pt x="15" y="2"/>
                  </a:cubicBezTo>
                  <a:cubicBezTo>
                    <a:pt x="12" y="3"/>
                    <a:pt x="9" y="4"/>
                    <a:pt x="7" y="6"/>
                  </a:cubicBezTo>
                  <a:cubicBezTo>
                    <a:pt x="5" y="8"/>
                    <a:pt x="3" y="11"/>
                    <a:pt x="3" y="14"/>
                  </a:cubicBezTo>
                  <a:cubicBezTo>
                    <a:pt x="1" y="16"/>
                    <a:pt x="0" y="19"/>
                    <a:pt x="1" y="22"/>
                  </a:cubicBezTo>
                  <a:cubicBezTo>
                    <a:pt x="1" y="24"/>
                    <a:pt x="1" y="26"/>
                    <a:pt x="1" y="28"/>
                  </a:cubicBezTo>
                  <a:cubicBezTo>
                    <a:pt x="2" y="32"/>
                    <a:pt x="4" y="36"/>
                    <a:pt x="7" y="39"/>
                  </a:cubicBezTo>
                  <a:cubicBezTo>
                    <a:pt x="9" y="40"/>
                    <a:pt x="10" y="41"/>
                    <a:pt x="12" y="42"/>
                  </a:cubicBezTo>
                  <a:cubicBezTo>
                    <a:pt x="15" y="44"/>
                    <a:pt x="19" y="45"/>
                    <a:pt x="23" y="45"/>
                  </a:cubicBezTo>
                  <a:cubicBezTo>
                    <a:pt x="24" y="45"/>
                    <a:pt x="24" y="45"/>
                    <a:pt x="24" y="45"/>
                  </a:cubicBezTo>
                  <a:cubicBezTo>
                    <a:pt x="27" y="45"/>
                    <a:pt x="30" y="45"/>
                    <a:pt x="32" y="43"/>
                  </a:cubicBezTo>
                  <a:cubicBezTo>
                    <a:pt x="35" y="42"/>
                    <a:pt x="37" y="41"/>
                    <a:pt x="39" y="39"/>
                  </a:cubicBezTo>
                  <a:cubicBezTo>
                    <a:pt x="42" y="36"/>
                    <a:pt x="43" y="34"/>
                    <a:pt x="44" y="31"/>
                  </a:cubicBezTo>
                  <a:cubicBezTo>
                    <a:pt x="46" y="28"/>
                    <a:pt x="46" y="26"/>
                    <a:pt x="46" y="22"/>
                  </a:cubicBezTo>
                  <a:cubicBezTo>
                    <a:pt x="46" y="20"/>
                    <a:pt x="46" y="18"/>
                    <a:pt x="45" y="16"/>
                  </a:cubicBezTo>
                  <a:cubicBezTo>
                    <a:pt x="44" y="13"/>
                    <a:pt x="42" y="9"/>
                    <a:pt x="39" y="6"/>
                  </a:cubicBezTo>
                  <a:cubicBezTo>
                    <a:pt x="38" y="5"/>
                    <a:pt x="36" y="4"/>
                    <a:pt x="35" y="3"/>
                  </a:cubicBezTo>
                  <a:cubicBezTo>
                    <a:pt x="31" y="1"/>
                    <a:pt x="27" y="0"/>
                    <a:pt x="23" y="0"/>
                  </a:cubicBezTo>
                  <a:cubicBezTo>
                    <a:pt x="23"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7" name="Google Shape;4717;p33"/>
            <p:cNvSpPr/>
            <p:nvPr/>
          </p:nvSpPr>
          <p:spPr>
            <a:xfrm>
              <a:off x="5705320" y="4216597"/>
              <a:ext cx="46880" cy="44507"/>
            </a:xfrm>
            <a:custGeom>
              <a:avLst/>
              <a:gdLst/>
              <a:ahLst/>
              <a:cxnLst/>
              <a:rect l="l" t="t" r="r" b="b"/>
              <a:pathLst>
                <a:path w="50" h="49" extrusionOk="0">
                  <a:moveTo>
                    <a:pt x="26" y="0"/>
                  </a:moveTo>
                  <a:cubicBezTo>
                    <a:pt x="25" y="0"/>
                    <a:pt x="23" y="0"/>
                    <a:pt x="22" y="0"/>
                  </a:cubicBezTo>
                  <a:cubicBezTo>
                    <a:pt x="20" y="0"/>
                    <a:pt x="18" y="1"/>
                    <a:pt x="16" y="2"/>
                  </a:cubicBezTo>
                  <a:cubicBezTo>
                    <a:pt x="13" y="3"/>
                    <a:pt x="10" y="5"/>
                    <a:pt x="8" y="7"/>
                  </a:cubicBezTo>
                  <a:cubicBezTo>
                    <a:pt x="8" y="7"/>
                    <a:pt x="8" y="7"/>
                    <a:pt x="8" y="7"/>
                  </a:cubicBezTo>
                  <a:cubicBezTo>
                    <a:pt x="5" y="10"/>
                    <a:pt x="4" y="12"/>
                    <a:pt x="3" y="15"/>
                  </a:cubicBezTo>
                  <a:cubicBezTo>
                    <a:pt x="1" y="18"/>
                    <a:pt x="0" y="21"/>
                    <a:pt x="1" y="25"/>
                  </a:cubicBezTo>
                  <a:cubicBezTo>
                    <a:pt x="1" y="27"/>
                    <a:pt x="1" y="29"/>
                    <a:pt x="1" y="31"/>
                  </a:cubicBezTo>
                  <a:cubicBezTo>
                    <a:pt x="3" y="35"/>
                    <a:pt x="5" y="39"/>
                    <a:pt x="8" y="42"/>
                  </a:cubicBezTo>
                  <a:cubicBezTo>
                    <a:pt x="8" y="42"/>
                    <a:pt x="8" y="42"/>
                    <a:pt x="8" y="42"/>
                  </a:cubicBezTo>
                  <a:cubicBezTo>
                    <a:pt x="10" y="43"/>
                    <a:pt x="11" y="45"/>
                    <a:pt x="13" y="46"/>
                  </a:cubicBezTo>
                  <a:cubicBezTo>
                    <a:pt x="15" y="47"/>
                    <a:pt x="17" y="48"/>
                    <a:pt x="19" y="48"/>
                  </a:cubicBezTo>
                  <a:cubicBezTo>
                    <a:pt x="21" y="49"/>
                    <a:pt x="23" y="49"/>
                    <a:pt x="24" y="49"/>
                  </a:cubicBezTo>
                  <a:cubicBezTo>
                    <a:pt x="26" y="49"/>
                    <a:pt x="27" y="49"/>
                    <a:pt x="29" y="49"/>
                  </a:cubicBezTo>
                  <a:cubicBezTo>
                    <a:pt x="31" y="49"/>
                    <a:pt x="33" y="48"/>
                    <a:pt x="35" y="47"/>
                  </a:cubicBezTo>
                  <a:cubicBezTo>
                    <a:pt x="37" y="47"/>
                    <a:pt x="39" y="45"/>
                    <a:pt x="40" y="44"/>
                  </a:cubicBezTo>
                  <a:cubicBezTo>
                    <a:pt x="42" y="43"/>
                    <a:pt x="43" y="41"/>
                    <a:pt x="45" y="40"/>
                  </a:cubicBezTo>
                  <a:cubicBezTo>
                    <a:pt x="46" y="38"/>
                    <a:pt x="47" y="36"/>
                    <a:pt x="48" y="34"/>
                  </a:cubicBezTo>
                  <a:cubicBezTo>
                    <a:pt x="49" y="31"/>
                    <a:pt x="50" y="28"/>
                    <a:pt x="50" y="25"/>
                  </a:cubicBezTo>
                  <a:cubicBezTo>
                    <a:pt x="50" y="22"/>
                    <a:pt x="49" y="20"/>
                    <a:pt x="49" y="18"/>
                  </a:cubicBezTo>
                  <a:cubicBezTo>
                    <a:pt x="48" y="16"/>
                    <a:pt x="47" y="14"/>
                    <a:pt x="47" y="12"/>
                  </a:cubicBezTo>
                  <a:cubicBezTo>
                    <a:pt x="45" y="11"/>
                    <a:pt x="44" y="9"/>
                    <a:pt x="43" y="7"/>
                  </a:cubicBezTo>
                  <a:cubicBezTo>
                    <a:pt x="38" y="3"/>
                    <a:pt x="38" y="3"/>
                    <a:pt x="38" y="3"/>
                  </a:cubicBezTo>
                  <a:cubicBezTo>
                    <a:pt x="36" y="3"/>
                    <a:pt x="34"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8" name="Google Shape;4718;p33"/>
            <p:cNvSpPr/>
            <p:nvPr/>
          </p:nvSpPr>
          <p:spPr>
            <a:xfrm>
              <a:off x="5809629" y="4344346"/>
              <a:ext cx="45708" cy="44507"/>
            </a:xfrm>
            <a:custGeom>
              <a:avLst/>
              <a:gdLst/>
              <a:ahLst/>
              <a:cxnLst/>
              <a:rect l="l" t="t" r="r" b="b"/>
              <a:pathLst>
                <a:path w="50" h="49" extrusionOk="0">
                  <a:moveTo>
                    <a:pt x="24" y="0"/>
                  </a:moveTo>
                  <a:cubicBezTo>
                    <a:pt x="21" y="0"/>
                    <a:pt x="18" y="1"/>
                    <a:pt x="16" y="3"/>
                  </a:cubicBezTo>
                  <a:cubicBezTo>
                    <a:pt x="13" y="3"/>
                    <a:pt x="10" y="5"/>
                    <a:pt x="8" y="8"/>
                  </a:cubicBezTo>
                  <a:cubicBezTo>
                    <a:pt x="5" y="10"/>
                    <a:pt x="4" y="12"/>
                    <a:pt x="3" y="15"/>
                  </a:cubicBezTo>
                  <a:cubicBezTo>
                    <a:pt x="1" y="18"/>
                    <a:pt x="0" y="21"/>
                    <a:pt x="1" y="25"/>
                  </a:cubicBezTo>
                  <a:cubicBezTo>
                    <a:pt x="1" y="27"/>
                    <a:pt x="1" y="29"/>
                    <a:pt x="1" y="31"/>
                  </a:cubicBezTo>
                  <a:cubicBezTo>
                    <a:pt x="3" y="35"/>
                    <a:pt x="5" y="39"/>
                    <a:pt x="8" y="42"/>
                  </a:cubicBezTo>
                  <a:cubicBezTo>
                    <a:pt x="9" y="43"/>
                    <a:pt x="11" y="45"/>
                    <a:pt x="13" y="46"/>
                  </a:cubicBezTo>
                  <a:cubicBezTo>
                    <a:pt x="16" y="48"/>
                    <a:pt x="21" y="49"/>
                    <a:pt x="25" y="49"/>
                  </a:cubicBezTo>
                  <a:cubicBezTo>
                    <a:pt x="25" y="49"/>
                    <a:pt x="25" y="49"/>
                    <a:pt x="26" y="49"/>
                  </a:cubicBezTo>
                  <a:cubicBezTo>
                    <a:pt x="29" y="49"/>
                    <a:pt x="32" y="49"/>
                    <a:pt x="34" y="47"/>
                  </a:cubicBezTo>
                  <a:cubicBezTo>
                    <a:pt x="37" y="46"/>
                    <a:pt x="40" y="44"/>
                    <a:pt x="42" y="42"/>
                  </a:cubicBezTo>
                  <a:cubicBezTo>
                    <a:pt x="45" y="40"/>
                    <a:pt x="46" y="37"/>
                    <a:pt x="47" y="34"/>
                  </a:cubicBezTo>
                  <a:cubicBezTo>
                    <a:pt x="49" y="31"/>
                    <a:pt x="50" y="28"/>
                    <a:pt x="49" y="25"/>
                  </a:cubicBezTo>
                  <a:cubicBezTo>
                    <a:pt x="49" y="23"/>
                    <a:pt x="49" y="20"/>
                    <a:pt x="49" y="18"/>
                  </a:cubicBezTo>
                  <a:cubicBezTo>
                    <a:pt x="47" y="14"/>
                    <a:pt x="45" y="11"/>
                    <a:pt x="42" y="8"/>
                  </a:cubicBezTo>
                  <a:cubicBezTo>
                    <a:pt x="41" y="6"/>
                    <a:pt x="39" y="5"/>
                    <a:pt x="37" y="4"/>
                  </a:cubicBezTo>
                  <a:cubicBezTo>
                    <a:pt x="33" y="2"/>
                    <a:pt x="29" y="0"/>
                    <a:pt x="25" y="0"/>
                  </a:cubicBezTo>
                  <a:cubicBezTo>
                    <a:pt x="25"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9" name="Google Shape;4719;p33"/>
            <p:cNvSpPr/>
            <p:nvPr/>
          </p:nvSpPr>
          <p:spPr>
            <a:xfrm>
              <a:off x="6482361" y="4281058"/>
              <a:ext cx="63280" cy="46927"/>
            </a:xfrm>
            <a:custGeom>
              <a:avLst/>
              <a:gdLst/>
              <a:ahLst/>
              <a:cxnLst/>
              <a:rect l="l" t="t" r="r" b="b"/>
              <a:pathLst>
                <a:path w="69" h="52" extrusionOk="0">
                  <a:moveTo>
                    <a:pt x="34" y="0"/>
                  </a:moveTo>
                  <a:cubicBezTo>
                    <a:pt x="0" y="0"/>
                    <a:pt x="0" y="52"/>
                    <a:pt x="34" y="52"/>
                  </a:cubicBezTo>
                  <a:cubicBezTo>
                    <a:pt x="68" y="52"/>
                    <a:pt x="69"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0" name="Google Shape;4720;p33"/>
            <p:cNvSpPr/>
            <p:nvPr/>
          </p:nvSpPr>
          <p:spPr>
            <a:xfrm>
              <a:off x="6379224" y="4288090"/>
              <a:ext cx="34041" cy="32804"/>
            </a:xfrm>
            <a:custGeom>
              <a:avLst/>
              <a:gdLst/>
              <a:ahLst/>
              <a:cxnLst/>
              <a:rect l="l" t="t" r="r" b="b"/>
              <a:pathLst>
                <a:path w="37" h="36" extrusionOk="0">
                  <a:moveTo>
                    <a:pt x="18" y="0"/>
                  </a:moveTo>
                  <a:cubicBezTo>
                    <a:pt x="15" y="0"/>
                    <a:pt x="13" y="1"/>
                    <a:pt x="11" y="2"/>
                  </a:cubicBezTo>
                  <a:cubicBezTo>
                    <a:pt x="9" y="2"/>
                    <a:pt x="7" y="4"/>
                    <a:pt x="5" y="5"/>
                  </a:cubicBezTo>
                  <a:cubicBezTo>
                    <a:pt x="4" y="7"/>
                    <a:pt x="2" y="9"/>
                    <a:pt x="2" y="11"/>
                  </a:cubicBezTo>
                  <a:cubicBezTo>
                    <a:pt x="1" y="13"/>
                    <a:pt x="0" y="16"/>
                    <a:pt x="0" y="18"/>
                  </a:cubicBezTo>
                  <a:cubicBezTo>
                    <a:pt x="0" y="20"/>
                    <a:pt x="1" y="21"/>
                    <a:pt x="1" y="23"/>
                  </a:cubicBezTo>
                  <a:cubicBezTo>
                    <a:pt x="2" y="26"/>
                    <a:pt x="3" y="29"/>
                    <a:pt x="5" y="31"/>
                  </a:cubicBezTo>
                  <a:cubicBezTo>
                    <a:pt x="7" y="32"/>
                    <a:pt x="8" y="33"/>
                    <a:pt x="9" y="34"/>
                  </a:cubicBezTo>
                  <a:cubicBezTo>
                    <a:pt x="12" y="35"/>
                    <a:pt x="15" y="36"/>
                    <a:pt x="18" y="36"/>
                  </a:cubicBezTo>
                  <a:cubicBezTo>
                    <a:pt x="18" y="36"/>
                    <a:pt x="18" y="36"/>
                    <a:pt x="18" y="36"/>
                  </a:cubicBezTo>
                  <a:cubicBezTo>
                    <a:pt x="20" y="36"/>
                    <a:pt x="22" y="36"/>
                    <a:pt x="23" y="35"/>
                  </a:cubicBezTo>
                  <a:cubicBezTo>
                    <a:pt x="25" y="35"/>
                    <a:pt x="26" y="34"/>
                    <a:pt x="27" y="34"/>
                  </a:cubicBezTo>
                  <a:cubicBezTo>
                    <a:pt x="30" y="32"/>
                    <a:pt x="31" y="31"/>
                    <a:pt x="33" y="29"/>
                  </a:cubicBezTo>
                  <a:cubicBezTo>
                    <a:pt x="33" y="28"/>
                    <a:pt x="34" y="27"/>
                    <a:pt x="34" y="27"/>
                  </a:cubicBezTo>
                  <a:cubicBezTo>
                    <a:pt x="36" y="24"/>
                    <a:pt x="37" y="21"/>
                    <a:pt x="37" y="18"/>
                  </a:cubicBezTo>
                  <a:cubicBezTo>
                    <a:pt x="37" y="15"/>
                    <a:pt x="36" y="12"/>
                    <a:pt x="34" y="9"/>
                  </a:cubicBezTo>
                  <a:cubicBezTo>
                    <a:pt x="34" y="9"/>
                    <a:pt x="33" y="8"/>
                    <a:pt x="33" y="7"/>
                  </a:cubicBezTo>
                  <a:cubicBezTo>
                    <a:pt x="32" y="6"/>
                    <a:pt x="31" y="5"/>
                    <a:pt x="29" y="4"/>
                  </a:cubicBezTo>
                  <a:cubicBezTo>
                    <a:pt x="28" y="3"/>
                    <a:pt x="27" y="2"/>
                    <a:pt x="25" y="2"/>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1" name="Google Shape;4721;p33"/>
            <p:cNvSpPr/>
            <p:nvPr/>
          </p:nvSpPr>
          <p:spPr>
            <a:xfrm>
              <a:off x="5740480" y="4624456"/>
              <a:ext cx="35184" cy="35184"/>
            </a:xfrm>
            <a:custGeom>
              <a:avLst/>
              <a:gdLst/>
              <a:ahLst/>
              <a:cxnLst/>
              <a:rect l="l" t="t" r="r" b="b"/>
              <a:pathLst>
                <a:path w="38" h="38" extrusionOk="0">
                  <a:moveTo>
                    <a:pt x="21" y="0"/>
                  </a:moveTo>
                  <a:cubicBezTo>
                    <a:pt x="20" y="0"/>
                    <a:pt x="18" y="0"/>
                    <a:pt x="17" y="0"/>
                  </a:cubicBezTo>
                  <a:cubicBezTo>
                    <a:pt x="14" y="1"/>
                    <a:pt x="9" y="3"/>
                    <a:pt x="7" y="6"/>
                  </a:cubicBezTo>
                  <a:cubicBezTo>
                    <a:pt x="6" y="7"/>
                    <a:pt x="5" y="9"/>
                    <a:pt x="4" y="10"/>
                  </a:cubicBezTo>
                  <a:cubicBezTo>
                    <a:pt x="3" y="11"/>
                    <a:pt x="3" y="13"/>
                    <a:pt x="2" y="15"/>
                  </a:cubicBezTo>
                  <a:cubicBezTo>
                    <a:pt x="2" y="16"/>
                    <a:pt x="2" y="16"/>
                    <a:pt x="2" y="16"/>
                  </a:cubicBezTo>
                  <a:cubicBezTo>
                    <a:pt x="0" y="22"/>
                    <a:pt x="2" y="29"/>
                    <a:pt x="7" y="33"/>
                  </a:cubicBezTo>
                  <a:cubicBezTo>
                    <a:pt x="10" y="36"/>
                    <a:pt x="14" y="38"/>
                    <a:pt x="19" y="38"/>
                  </a:cubicBezTo>
                  <a:cubicBezTo>
                    <a:pt x="24" y="38"/>
                    <a:pt x="29" y="36"/>
                    <a:pt x="32" y="33"/>
                  </a:cubicBezTo>
                  <a:cubicBezTo>
                    <a:pt x="34" y="31"/>
                    <a:pt x="36" y="28"/>
                    <a:pt x="37" y="25"/>
                  </a:cubicBezTo>
                  <a:cubicBezTo>
                    <a:pt x="37" y="23"/>
                    <a:pt x="37" y="21"/>
                    <a:pt x="37" y="19"/>
                  </a:cubicBezTo>
                  <a:cubicBezTo>
                    <a:pt x="38" y="16"/>
                    <a:pt x="38" y="14"/>
                    <a:pt x="37" y="12"/>
                  </a:cubicBezTo>
                  <a:cubicBezTo>
                    <a:pt x="36" y="9"/>
                    <a:pt x="35" y="6"/>
                    <a:pt x="33" y="4"/>
                  </a:cubicBezTo>
                  <a:cubicBezTo>
                    <a:pt x="31" y="2"/>
                    <a:pt x="28" y="1"/>
                    <a:pt x="25" y="0"/>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0"/>
        <p:cNvGrpSpPr/>
        <p:nvPr/>
      </p:nvGrpSpPr>
      <p:grpSpPr>
        <a:xfrm>
          <a:off x="0" y="0"/>
          <a:ext cx="0" cy="0"/>
          <a:chOff x="0" y="0"/>
          <a:chExt cx="0" cy="0"/>
        </a:xfrm>
      </p:grpSpPr>
      <p:sp>
        <p:nvSpPr>
          <p:cNvPr id="311" name="Google Shape;31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2" name="Google Shape;312;p4"/>
          <p:cNvSpPr txBox="1">
            <a:spLocks noGrp="1"/>
          </p:cNvSpPr>
          <p:nvPr>
            <p:ph type="body" idx="1"/>
          </p:nvPr>
        </p:nvSpPr>
        <p:spPr>
          <a:xfrm>
            <a:off x="720000" y="1215751"/>
            <a:ext cx="7704000" cy="467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339" name="Google Shape;339;p4"/>
          <p:cNvGrpSpPr/>
          <p:nvPr userDrawn="1"/>
        </p:nvGrpSpPr>
        <p:grpSpPr>
          <a:xfrm>
            <a:off x="-39438" y="4546355"/>
            <a:ext cx="9222878" cy="825568"/>
            <a:chOff x="-11" y="3872027"/>
            <a:chExt cx="8857081" cy="1271475"/>
          </a:xfrm>
        </p:grpSpPr>
        <p:sp>
          <p:nvSpPr>
            <p:cNvPr id="340" name="Google Shape;340;p4"/>
            <p:cNvSpPr/>
            <p:nvPr/>
          </p:nvSpPr>
          <p:spPr>
            <a:xfrm>
              <a:off x="5603355" y="4461547"/>
              <a:ext cx="28128" cy="28128"/>
            </a:xfrm>
            <a:custGeom>
              <a:avLst/>
              <a:gdLst/>
              <a:ahLst/>
              <a:cxnLst/>
              <a:rect l="l" t="t" r="r" b="b"/>
              <a:pathLst>
                <a:path w="30" h="30" extrusionOk="0">
                  <a:moveTo>
                    <a:pt x="16" y="0"/>
                  </a:moveTo>
                  <a:cubicBezTo>
                    <a:pt x="15" y="0"/>
                    <a:pt x="15" y="0"/>
                    <a:pt x="15" y="0"/>
                  </a:cubicBezTo>
                  <a:cubicBezTo>
                    <a:pt x="14" y="1"/>
                    <a:pt x="12" y="1"/>
                    <a:pt x="11" y="1"/>
                  </a:cubicBezTo>
                  <a:cubicBezTo>
                    <a:pt x="9" y="1"/>
                    <a:pt x="8" y="2"/>
                    <a:pt x="6" y="3"/>
                  </a:cubicBezTo>
                  <a:cubicBezTo>
                    <a:pt x="5" y="4"/>
                    <a:pt x="3" y="6"/>
                    <a:pt x="2" y="8"/>
                  </a:cubicBezTo>
                  <a:cubicBezTo>
                    <a:pt x="2" y="9"/>
                    <a:pt x="1" y="10"/>
                    <a:pt x="1" y="11"/>
                  </a:cubicBezTo>
                  <a:cubicBezTo>
                    <a:pt x="0" y="13"/>
                    <a:pt x="0" y="15"/>
                    <a:pt x="1" y="17"/>
                  </a:cubicBezTo>
                  <a:cubicBezTo>
                    <a:pt x="1" y="19"/>
                    <a:pt x="1" y="21"/>
                    <a:pt x="2" y="22"/>
                  </a:cubicBezTo>
                  <a:cubicBezTo>
                    <a:pt x="3" y="23"/>
                    <a:pt x="4" y="24"/>
                    <a:pt x="5" y="25"/>
                  </a:cubicBezTo>
                  <a:cubicBezTo>
                    <a:pt x="5" y="25"/>
                    <a:pt x="5" y="25"/>
                    <a:pt x="5" y="25"/>
                  </a:cubicBezTo>
                  <a:cubicBezTo>
                    <a:pt x="5" y="26"/>
                    <a:pt x="6" y="26"/>
                    <a:pt x="6" y="27"/>
                  </a:cubicBezTo>
                  <a:cubicBezTo>
                    <a:pt x="7" y="28"/>
                    <a:pt x="9" y="29"/>
                    <a:pt x="10" y="29"/>
                  </a:cubicBezTo>
                  <a:cubicBezTo>
                    <a:pt x="12" y="30"/>
                    <a:pt x="13" y="30"/>
                    <a:pt x="15" y="30"/>
                  </a:cubicBezTo>
                  <a:cubicBezTo>
                    <a:pt x="15" y="30"/>
                    <a:pt x="15" y="30"/>
                    <a:pt x="15" y="30"/>
                  </a:cubicBezTo>
                  <a:cubicBezTo>
                    <a:pt x="18" y="30"/>
                    <a:pt x="18" y="30"/>
                    <a:pt x="18" y="30"/>
                  </a:cubicBezTo>
                  <a:cubicBezTo>
                    <a:pt x="21" y="29"/>
                    <a:pt x="22" y="28"/>
                    <a:pt x="24" y="27"/>
                  </a:cubicBezTo>
                  <a:cubicBezTo>
                    <a:pt x="24" y="26"/>
                    <a:pt x="25" y="26"/>
                    <a:pt x="25" y="25"/>
                  </a:cubicBezTo>
                  <a:cubicBezTo>
                    <a:pt x="25" y="25"/>
                    <a:pt x="25" y="25"/>
                    <a:pt x="25" y="25"/>
                  </a:cubicBezTo>
                  <a:cubicBezTo>
                    <a:pt x="26" y="25"/>
                    <a:pt x="27" y="23"/>
                    <a:pt x="28" y="22"/>
                  </a:cubicBezTo>
                  <a:cubicBezTo>
                    <a:pt x="28" y="21"/>
                    <a:pt x="29" y="20"/>
                    <a:pt x="29" y="19"/>
                  </a:cubicBezTo>
                  <a:cubicBezTo>
                    <a:pt x="30" y="17"/>
                    <a:pt x="30" y="15"/>
                    <a:pt x="29" y="13"/>
                  </a:cubicBezTo>
                  <a:cubicBezTo>
                    <a:pt x="29" y="11"/>
                    <a:pt x="29" y="9"/>
                    <a:pt x="28" y="8"/>
                  </a:cubicBezTo>
                  <a:cubicBezTo>
                    <a:pt x="27" y="7"/>
                    <a:pt x="26" y="6"/>
                    <a:pt x="25" y="5"/>
                  </a:cubicBezTo>
                  <a:cubicBezTo>
                    <a:pt x="24" y="3"/>
                    <a:pt x="22" y="2"/>
                    <a:pt x="21" y="2"/>
                  </a:cubicBezTo>
                  <a:cubicBezTo>
                    <a:pt x="19" y="1"/>
                    <a:pt x="17"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4"/>
            <p:cNvSpPr/>
            <p:nvPr/>
          </p:nvSpPr>
          <p:spPr>
            <a:xfrm>
              <a:off x="5562335" y="4434591"/>
              <a:ext cx="29347" cy="22268"/>
            </a:xfrm>
            <a:custGeom>
              <a:avLst/>
              <a:gdLst/>
              <a:ahLst/>
              <a:cxnLst/>
              <a:rect l="l" t="t" r="r" b="b"/>
              <a:pathLst>
                <a:path w="32" h="25" extrusionOk="0">
                  <a:moveTo>
                    <a:pt x="16" y="0"/>
                  </a:moveTo>
                  <a:cubicBezTo>
                    <a:pt x="0" y="0"/>
                    <a:pt x="0" y="25"/>
                    <a:pt x="16" y="25"/>
                  </a:cubicBezTo>
                  <a:cubicBezTo>
                    <a:pt x="32" y="25"/>
                    <a:pt x="32"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4"/>
            <p:cNvSpPr/>
            <p:nvPr/>
          </p:nvSpPr>
          <p:spPr>
            <a:xfrm>
              <a:off x="7398870" y="4318562"/>
              <a:ext cx="53871" cy="51521"/>
            </a:xfrm>
            <a:custGeom>
              <a:avLst/>
              <a:gdLst/>
              <a:ahLst/>
              <a:cxnLst/>
              <a:rect l="l" t="t" r="r" b="b"/>
              <a:pathLst>
                <a:path w="58" h="56" extrusionOk="0">
                  <a:moveTo>
                    <a:pt x="29" y="0"/>
                  </a:moveTo>
                  <a:cubicBezTo>
                    <a:pt x="27" y="0"/>
                    <a:pt x="26" y="0"/>
                    <a:pt x="24" y="1"/>
                  </a:cubicBezTo>
                  <a:cubicBezTo>
                    <a:pt x="20" y="1"/>
                    <a:pt x="17" y="2"/>
                    <a:pt x="14" y="4"/>
                  </a:cubicBezTo>
                  <a:cubicBezTo>
                    <a:pt x="12" y="5"/>
                    <a:pt x="10" y="7"/>
                    <a:pt x="8" y="8"/>
                  </a:cubicBezTo>
                  <a:cubicBezTo>
                    <a:pt x="6" y="11"/>
                    <a:pt x="4" y="14"/>
                    <a:pt x="3" y="17"/>
                  </a:cubicBezTo>
                  <a:cubicBezTo>
                    <a:pt x="1" y="19"/>
                    <a:pt x="1" y="22"/>
                    <a:pt x="1" y="24"/>
                  </a:cubicBezTo>
                  <a:cubicBezTo>
                    <a:pt x="0" y="28"/>
                    <a:pt x="0" y="31"/>
                    <a:pt x="1" y="35"/>
                  </a:cubicBezTo>
                  <a:cubicBezTo>
                    <a:pt x="2" y="37"/>
                    <a:pt x="3" y="39"/>
                    <a:pt x="4" y="42"/>
                  </a:cubicBezTo>
                  <a:cubicBezTo>
                    <a:pt x="6" y="46"/>
                    <a:pt x="10" y="49"/>
                    <a:pt x="14" y="51"/>
                  </a:cubicBezTo>
                  <a:cubicBezTo>
                    <a:pt x="15" y="52"/>
                    <a:pt x="15" y="52"/>
                    <a:pt x="16" y="52"/>
                  </a:cubicBezTo>
                  <a:cubicBezTo>
                    <a:pt x="21" y="55"/>
                    <a:pt x="25" y="56"/>
                    <a:pt x="30" y="56"/>
                  </a:cubicBezTo>
                  <a:cubicBezTo>
                    <a:pt x="33" y="56"/>
                    <a:pt x="35" y="56"/>
                    <a:pt x="38" y="55"/>
                  </a:cubicBezTo>
                  <a:cubicBezTo>
                    <a:pt x="42" y="54"/>
                    <a:pt x="46" y="52"/>
                    <a:pt x="50" y="48"/>
                  </a:cubicBezTo>
                  <a:cubicBezTo>
                    <a:pt x="52" y="46"/>
                    <a:pt x="54" y="43"/>
                    <a:pt x="55" y="39"/>
                  </a:cubicBezTo>
                  <a:cubicBezTo>
                    <a:pt x="57" y="36"/>
                    <a:pt x="58" y="32"/>
                    <a:pt x="58" y="29"/>
                  </a:cubicBezTo>
                  <a:cubicBezTo>
                    <a:pt x="58" y="25"/>
                    <a:pt x="57" y="21"/>
                    <a:pt x="55" y="18"/>
                  </a:cubicBezTo>
                  <a:cubicBezTo>
                    <a:pt x="54" y="15"/>
                    <a:pt x="52" y="12"/>
                    <a:pt x="50" y="9"/>
                  </a:cubicBezTo>
                  <a:cubicBezTo>
                    <a:pt x="46" y="6"/>
                    <a:pt x="42" y="3"/>
                    <a:pt x="38" y="2"/>
                  </a:cubicBezTo>
                  <a:cubicBezTo>
                    <a:pt x="37" y="2"/>
                    <a:pt x="36" y="2"/>
                    <a:pt x="35" y="1"/>
                  </a:cubicBezTo>
                  <a:cubicBezTo>
                    <a:pt x="33" y="1"/>
                    <a:pt x="31"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4"/>
            <p:cNvSpPr/>
            <p:nvPr/>
          </p:nvSpPr>
          <p:spPr>
            <a:xfrm>
              <a:off x="7293390" y="4276370"/>
              <a:ext cx="24606" cy="23464"/>
            </a:xfrm>
            <a:custGeom>
              <a:avLst/>
              <a:gdLst/>
              <a:ahLst/>
              <a:cxnLst/>
              <a:rect l="l" t="t" r="r" b="b"/>
              <a:pathLst>
                <a:path w="26" h="26" extrusionOk="0">
                  <a:moveTo>
                    <a:pt x="13" y="0"/>
                  </a:moveTo>
                  <a:cubicBezTo>
                    <a:pt x="11" y="0"/>
                    <a:pt x="9" y="1"/>
                    <a:pt x="8" y="2"/>
                  </a:cubicBezTo>
                  <a:cubicBezTo>
                    <a:pt x="6" y="2"/>
                    <a:pt x="5" y="3"/>
                    <a:pt x="4" y="4"/>
                  </a:cubicBezTo>
                  <a:cubicBezTo>
                    <a:pt x="3" y="5"/>
                    <a:pt x="2" y="7"/>
                    <a:pt x="1" y="8"/>
                  </a:cubicBezTo>
                  <a:cubicBezTo>
                    <a:pt x="0" y="10"/>
                    <a:pt x="0" y="12"/>
                    <a:pt x="0" y="13"/>
                  </a:cubicBezTo>
                  <a:cubicBezTo>
                    <a:pt x="0" y="14"/>
                    <a:pt x="0" y="16"/>
                    <a:pt x="0" y="17"/>
                  </a:cubicBezTo>
                  <a:cubicBezTo>
                    <a:pt x="1" y="19"/>
                    <a:pt x="2" y="21"/>
                    <a:pt x="4" y="23"/>
                  </a:cubicBezTo>
                  <a:cubicBezTo>
                    <a:pt x="5" y="23"/>
                    <a:pt x="6" y="24"/>
                    <a:pt x="6" y="25"/>
                  </a:cubicBezTo>
                  <a:cubicBezTo>
                    <a:pt x="8" y="26"/>
                    <a:pt x="11" y="26"/>
                    <a:pt x="13" y="26"/>
                  </a:cubicBezTo>
                  <a:cubicBezTo>
                    <a:pt x="13" y="26"/>
                    <a:pt x="13" y="26"/>
                    <a:pt x="13" y="26"/>
                  </a:cubicBezTo>
                  <a:cubicBezTo>
                    <a:pt x="15" y="26"/>
                    <a:pt x="17" y="26"/>
                    <a:pt x="18" y="25"/>
                  </a:cubicBezTo>
                  <a:cubicBezTo>
                    <a:pt x="20" y="25"/>
                    <a:pt x="21" y="24"/>
                    <a:pt x="22" y="23"/>
                  </a:cubicBezTo>
                  <a:cubicBezTo>
                    <a:pt x="23" y="21"/>
                    <a:pt x="24" y="20"/>
                    <a:pt x="25" y="18"/>
                  </a:cubicBezTo>
                  <a:cubicBezTo>
                    <a:pt x="26" y="17"/>
                    <a:pt x="26" y="15"/>
                    <a:pt x="26" y="13"/>
                  </a:cubicBezTo>
                  <a:cubicBezTo>
                    <a:pt x="26" y="12"/>
                    <a:pt x="26" y="11"/>
                    <a:pt x="25" y="10"/>
                  </a:cubicBezTo>
                  <a:cubicBezTo>
                    <a:pt x="25" y="8"/>
                    <a:pt x="24" y="6"/>
                    <a:pt x="22" y="4"/>
                  </a:cubicBezTo>
                  <a:cubicBezTo>
                    <a:pt x="21" y="4"/>
                    <a:pt x="20" y="3"/>
                    <a:pt x="19" y="2"/>
                  </a:cubicBezTo>
                  <a:cubicBezTo>
                    <a:pt x="17" y="1"/>
                    <a:pt x="15" y="0"/>
                    <a:pt x="13" y="0"/>
                  </a:cubicBezTo>
                  <a:cubicBezTo>
                    <a:pt x="13" y="0"/>
                    <a:pt x="13"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4"/>
            <p:cNvSpPr/>
            <p:nvPr/>
          </p:nvSpPr>
          <p:spPr>
            <a:xfrm>
              <a:off x="7403558" y="4645552"/>
              <a:ext cx="47985" cy="38641"/>
            </a:xfrm>
            <a:custGeom>
              <a:avLst/>
              <a:gdLst/>
              <a:ahLst/>
              <a:cxnLst/>
              <a:rect l="l" t="t" r="r" b="b"/>
              <a:pathLst>
                <a:path w="53" h="42" extrusionOk="0">
                  <a:moveTo>
                    <a:pt x="27" y="0"/>
                  </a:moveTo>
                  <a:cubicBezTo>
                    <a:pt x="0" y="0"/>
                    <a:pt x="0" y="42"/>
                    <a:pt x="27" y="42"/>
                  </a:cubicBezTo>
                  <a:cubicBezTo>
                    <a:pt x="53" y="42"/>
                    <a:pt x="53" y="0"/>
                    <a:pt x="2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4"/>
            <p:cNvSpPr/>
            <p:nvPr/>
          </p:nvSpPr>
          <p:spPr>
            <a:xfrm>
              <a:off x="7356678" y="4538899"/>
              <a:ext cx="38682" cy="38641"/>
            </a:xfrm>
            <a:custGeom>
              <a:avLst/>
              <a:gdLst/>
              <a:ahLst/>
              <a:cxnLst/>
              <a:rect l="l" t="t" r="r" b="b"/>
              <a:pathLst>
                <a:path w="41" h="42" extrusionOk="0">
                  <a:moveTo>
                    <a:pt x="21" y="0"/>
                  </a:moveTo>
                  <a:cubicBezTo>
                    <a:pt x="21" y="0"/>
                    <a:pt x="21" y="0"/>
                    <a:pt x="21" y="0"/>
                  </a:cubicBezTo>
                  <a:cubicBezTo>
                    <a:pt x="19" y="0"/>
                    <a:pt x="17" y="1"/>
                    <a:pt x="15" y="1"/>
                  </a:cubicBezTo>
                  <a:cubicBezTo>
                    <a:pt x="14" y="1"/>
                    <a:pt x="12" y="2"/>
                    <a:pt x="11" y="3"/>
                  </a:cubicBezTo>
                  <a:cubicBezTo>
                    <a:pt x="8" y="4"/>
                    <a:pt x="6" y="6"/>
                    <a:pt x="5" y="8"/>
                  </a:cubicBezTo>
                  <a:cubicBezTo>
                    <a:pt x="3" y="10"/>
                    <a:pt x="2" y="12"/>
                    <a:pt x="1" y="15"/>
                  </a:cubicBezTo>
                  <a:cubicBezTo>
                    <a:pt x="1" y="17"/>
                    <a:pt x="0" y="20"/>
                    <a:pt x="1" y="22"/>
                  </a:cubicBezTo>
                  <a:cubicBezTo>
                    <a:pt x="1" y="25"/>
                    <a:pt x="1" y="28"/>
                    <a:pt x="2" y="30"/>
                  </a:cubicBezTo>
                  <a:cubicBezTo>
                    <a:pt x="3" y="32"/>
                    <a:pt x="5" y="34"/>
                    <a:pt x="7" y="36"/>
                  </a:cubicBezTo>
                  <a:cubicBezTo>
                    <a:pt x="8" y="38"/>
                    <a:pt x="10" y="40"/>
                    <a:pt x="13" y="40"/>
                  </a:cubicBezTo>
                  <a:cubicBezTo>
                    <a:pt x="15" y="42"/>
                    <a:pt x="17" y="42"/>
                    <a:pt x="20" y="42"/>
                  </a:cubicBezTo>
                  <a:cubicBezTo>
                    <a:pt x="20" y="42"/>
                    <a:pt x="20" y="42"/>
                    <a:pt x="21" y="42"/>
                  </a:cubicBezTo>
                  <a:cubicBezTo>
                    <a:pt x="26" y="42"/>
                    <a:pt x="31" y="40"/>
                    <a:pt x="35" y="36"/>
                  </a:cubicBezTo>
                  <a:cubicBezTo>
                    <a:pt x="36" y="35"/>
                    <a:pt x="37" y="34"/>
                    <a:pt x="38" y="32"/>
                  </a:cubicBezTo>
                  <a:cubicBezTo>
                    <a:pt x="40" y="29"/>
                    <a:pt x="40" y="26"/>
                    <a:pt x="40" y="22"/>
                  </a:cubicBezTo>
                  <a:cubicBezTo>
                    <a:pt x="41" y="20"/>
                    <a:pt x="40" y="17"/>
                    <a:pt x="40" y="15"/>
                  </a:cubicBezTo>
                  <a:cubicBezTo>
                    <a:pt x="39" y="13"/>
                    <a:pt x="38" y="12"/>
                    <a:pt x="38" y="10"/>
                  </a:cubicBezTo>
                  <a:cubicBezTo>
                    <a:pt x="37" y="8"/>
                    <a:pt x="35" y="6"/>
                    <a:pt x="33" y="4"/>
                  </a:cubicBezTo>
                  <a:cubicBezTo>
                    <a:pt x="31" y="3"/>
                    <a:pt x="30" y="2"/>
                    <a:pt x="28" y="2"/>
                  </a:cubicBezTo>
                  <a:cubicBezTo>
                    <a:pt x="26" y="1"/>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4"/>
            <p:cNvSpPr/>
            <p:nvPr/>
          </p:nvSpPr>
          <p:spPr>
            <a:xfrm>
              <a:off x="6257335" y="4595156"/>
              <a:ext cx="37481" cy="38641"/>
            </a:xfrm>
            <a:custGeom>
              <a:avLst/>
              <a:gdLst/>
              <a:ahLst/>
              <a:cxnLst/>
              <a:rect l="l" t="t" r="r" b="b"/>
              <a:pathLst>
                <a:path w="41" h="42" extrusionOk="0">
                  <a:moveTo>
                    <a:pt x="21" y="0"/>
                  </a:moveTo>
                  <a:cubicBezTo>
                    <a:pt x="21" y="0"/>
                    <a:pt x="21" y="0"/>
                    <a:pt x="20" y="0"/>
                  </a:cubicBezTo>
                  <a:cubicBezTo>
                    <a:pt x="19" y="0"/>
                    <a:pt x="17" y="0"/>
                    <a:pt x="15" y="0"/>
                  </a:cubicBezTo>
                  <a:cubicBezTo>
                    <a:pt x="14" y="1"/>
                    <a:pt x="12" y="2"/>
                    <a:pt x="10" y="2"/>
                  </a:cubicBezTo>
                  <a:cubicBezTo>
                    <a:pt x="8" y="4"/>
                    <a:pt x="6" y="5"/>
                    <a:pt x="5" y="7"/>
                  </a:cubicBezTo>
                  <a:cubicBezTo>
                    <a:pt x="3" y="9"/>
                    <a:pt x="2" y="12"/>
                    <a:pt x="1" y="14"/>
                  </a:cubicBezTo>
                  <a:cubicBezTo>
                    <a:pt x="1" y="17"/>
                    <a:pt x="0" y="19"/>
                    <a:pt x="1"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6" y="41"/>
                    <a:pt x="31" y="40"/>
                    <a:pt x="34" y="36"/>
                  </a:cubicBezTo>
                  <a:cubicBezTo>
                    <a:pt x="36" y="34"/>
                    <a:pt x="37" y="33"/>
                    <a:pt x="38" y="32"/>
                  </a:cubicBezTo>
                  <a:cubicBezTo>
                    <a:pt x="39" y="29"/>
                    <a:pt x="40" y="25"/>
                    <a:pt x="40" y="22"/>
                  </a:cubicBezTo>
                  <a:cubicBezTo>
                    <a:pt x="41" y="19"/>
                    <a:pt x="40" y="17"/>
                    <a:pt x="40" y="14"/>
                  </a:cubicBezTo>
                  <a:cubicBezTo>
                    <a:pt x="39" y="13"/>
                    <a:pt x="38" y="11"/>
                    <a:pt x="38" y="9"/>
                  </a:cubicBezTo>
                  <a:cubicBezTo>
                    <a:pt x="36" y="7"/>
                    <a:pt x="35" y="5"/>
                    <a:pt x="33" y="4"/>
                  </a:cubicBezTo>
                  <a:cubicBezTo>
                    <a:pt x="31" y="3"/>
                    <a:pt x="30" y="2"/>
                    <a:pt x="28" y="1"/>
                  </a:cubicBezTo>
                  <a:cubicBezTo>
                    <a:pt x="26" y="0"/>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4"/>
            <p:cNvSpPr/>
            <p:nvPr/>
          </p:nvSpPr>
          <p:spPr>
            <a:xfrm>
              <a:off x="6976948" y="4299810"/>
              <a:ext cx="41006" cy="36338"/>
            </a:xfrm>
            <a:custGeom>
              <a:avLst/>
              <a:gdLst/>
              <a:ahLst/>
              <a:cxnLst/>
              <a:rect l="l" t="t" r="r" b="b"/>
              <a:pathLst>
                <a:path w="45" h="39" extrusionOk="0">
                  <a:moveTo>
                    <a:pt x="22" y="0"/>
                  </a:moveTo>
                  <a:cubicBezTo>
                    <a:pt x="19" y="0"/>
                    <a:pt x="17" y="1"/>
                    <a:pt x="14" y="1"/>
                  </a:cubicBezTo>
                  <a:cubicBezTo>
                    <a:pt x="12" y="2"/>
                    <a:pt x="11" y="3"/>
                    <a:pt x="9" y="3"/>
                  </a:cubicBezTo>
                  <a:cubicBezTo>
                    <a:pt x="7" y="4"/>
                    <a:pt x="5" y="6"/>
                    <a:pt x="4" y="8"/>
                  </a:cubicBezTo>
                  <a:cubicBezTo>
                    <a:pt x="2" y="11"/>
                    <a:pt x="0" y="16"/>
                    <a:pt x="0" y="20"/>
                  </a:cubicBezTo>
                  <a:cubicBezTo>
                    <a:pt x="0" y="23"/>
                    <a:pt x="1" y="26"/>
                    <a:pt x="3" y="29"/>
                  </a:cubicBezTo>
                  <a:cubicBezTo>
                    <a:pt x="5" y="33"/>
                    <a:pt x="10" y="37"/>
                    <a:pt x="14" y="38"/>
                  </a:cubicBezTo>
                  <a:cubicBezTo>
                    <a:pt x="17" y="39"/>
                    <a:pt x="19" y="39"/>
                    <a:pt x="22" y="39"/>
                  </a:cubicBezTo>
                  <a:cubicBezTo>
                    <a:pt x="24" y="39"/>
                    <a:pt x="27" y="39"/>
                    <a:pt x="30" y="38"/>
                  </a:cubicBezTo>
                  <a:cubicBezTo>
                    <a:pt x="34" y="36"/>
                    <a:pt x="38" y="34"/>
                    <a:pt x="41" y="31"/>
                  </a:cubicBezTo>
                  <a:cubicBezTo>
                    <a:pt x="43" y="28"/>
                    <a:pt x="45" y="24"/>
                    <a:pt x="45" y="20"/>
                  </a:cubicBezTo>
                  <a:cubicBezTo>
                    <a:pt x="44" y="11"/>
                    <a:pt x="38" y="5"/>
                    <a:pt x="30" y="2"/>
                  </a:cubicBezTo>
                  <a:cubicBezTo>
                    <a:pt x="28" y="1"/>
                    <a:pt x="26" y="1"/>
                    <a:pt x="24" y="1"/>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4"/>
            <p:cNvSpPr/>
            <p:nvPr/>
          </p:nvSpPr>
          <p:spPr>
            <a:xfrm>
              <a:off x="6668710" y="4690088"/>
              <a:ext cx="41006" cy="35195"/>
            </a:xfrm>
            <a:custGeom>
              <a:avLst/>
              <a:gdLst/>
              <a:ahLst/>
              <a:cxnLst/>
              <a:rect l="l" t="t" r="r" b="b"/>
              <a:pathLst>
                <a:path w="45" h="39" extrusionOk="0">
                  <a:moveTo>
                    <a:pt x="22" y="0"/>
                  </a:moveTo>
                  <a:cubicBezTo>
                    <a:pt x="19" y="0"/>
                    <a:pt x="17" y="0"/>
                    <a:pt x="14" y="1"/>
                  </a:cubicBezTo>
                  <a:cubicBezTo>
                    <a:pt x="12" y="1"/>
                    <a:pt x="11" y="2"/>
                    <a:pt x="9" y="3"/>
                  </a:cubicBezTo>
                  <a:cubicBezTo>
                    <a:pt x="7" y="4"/>
                    <a:pt x="5" y="5"/>
                    <a:pt x="4" y="7"/>
                  </a:cubicBezTo>
                  <a:cubicBezTo>
                    <a:pt x="2" y="11"/>
                    <a:pt x="0" y="15"/>
                    <a:pt x="0" y="19"/>
                  </a:cubicBezTo>
                  <a:cubicBezTo>
                    <a:pt x="0" y="22"/>
                    <a:pt x="1" y="26"/>
                    <a:pt x="3" y="29"/>
                  </a:cubicBezTo>
                  <a:cubicBezTo>
                    <a:pt x="5" y="32"/>
                    <a:pt x="10" y="37"/>
                    <a:pt x="14" y="37"/>
                  </a:cubicBezTo>
                  <a:cubicBezTo>
                    <a:pt x="17" y="38"/>
                    <a:pt x="19" y="39"/>
                    <a:pt x="22" y="39"/>
                  </a:cubicBezTo>
                  <a:cubicBezTo>
                    <a:pt x="24" y="39"/>
                    <a:pt x="27" y="38"/>
                    <a:pt x="30" y="37"/>
                  </a:cubicBezTo>
                  <a:cubicBezTo>
                    <a:pt x="34" y="36"/>
                    <a:pt x="38" y="34"/>
                    <a:pt x="40" y="30"/>
                  </a:cubicBezTo>
                  <a:cubicBezTo>
                    <a:pt x="43" y="27"/>
                    <a:pt x="45" y="23"/>
                    <a:pt x="45" y="19"/>
                  </a:cubicBezTo>
                  <a:cubicBezTo>
                    <a:pt x="44" y="10"/>
                    <a:pt x="38" y="4"/>
                    <a:pt x="30" y="1"/>
                  </a:cubicBezTo>
                  <a:cubicBezTo>
                    <a:pt x="28" y="0"/>
                    <a:pt x="26" y="0"/>
                    <a:pt x="24" y="0"/>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4"/>
            <p:cNvSpPr/>
            <p:nvPr/>
          </p:nvSpPr>
          <p:spPr>
            <a:xfrm>
              <a:off x="7062504" y="4315046"/>
              <a:ext cx="2574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4"/>
            <p:cNvSpPr/>
            <p:nvPr/>
          </p:nvSpPr>
          <p:spPr>
            <a:xfrm>
              <a:off x="6805835" y="4345518"/>
              <a:ext cx="25790" cy="21096"/>
            </a:xfrm>
            <a:custGeom>
              <a:avLst/>
              <a:gdLst/>
              <a:ahLst/>
              <a:cxnLst/>
              <a:rect l="l" t="t" r="r" b="b"/>
              <a:pathLst>
                <a:path w="27" h="24" extrusionOk="0">
                  <a:moveTo>
                    <a:pt x="15" y="0"/>
                  </a:moveTo>
                  <a:cubicBezTo>
                    <a:pt x="15" y="0"/>
                    <a:pt x="15" y="0"/>
                    <a:pt x="15" y="0"/>
                  </a:cubicBezTo>
                  <a:cubicBezTo>
                    <a:pt x="12" y="0"/>
                    <a:pt x="10" y="1"/>
                    <a:pt x="8" y="2"/>
                  </a:cubicBezTo>
                  <a:cubicBezTo>
                    <a:pt x="8" y="2"/>
                    <a:pt x="7" y="2"/>
                    <a:pt x="7" y="3"/>
                  </a:cubicBezTo>
                  <a:cubicBezTo>
                    <a:pt x="0" y="6"/>
                    <a:pt x="0" y="18"/>
                    <a:pt x="7" y="22"/>
                  </a:cubicBezTo>
                  <a:cubicBezTo>
                    <a:pt x="9" y="23"/>
                    <a:pt x="12" y="24"/>
                    <a:pt x="15" y="24"/>
                  </a:cubicBezTo>
                  <a:cubicBezTo>
                    <a:pt x="15" y="24"/>
                    <a:pt x="15" y="24"/>
                    <a:pt x="15" y="24"/>
                  </a:cubicBezTo>
                  <a:cubicBezTo>
                    <a:pt x="18" y="24"/>
                    <a:pt x="22" y="22"/>
                    <a:pt x="24" y="19"/>
                  </a:cubicBezTo>
                  <a:cubicBezTo>
                    <a:pt x="26" y="17"/>
                    <a:pt x="27" y="15"/>
                    <a:pt x="27" y="12"/>
                  </a:cubicBezTo>
                  <a:cubicBezTo>
                    <a:pt x="27" y="9"/>
                    <a:pt x="26" y="7"/>
                    <a:pt x="24" y="5"/>
                  </a:cubicBezTo>
                  <a:cubicBezTo>
                    <a:pt x="22" y="2"/>
                    <a:pt x="19"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4"/>
            <p:cNvSpPr/>
            <p:nvPr/>
          </p:nvSpPr>
          <p:spPr>
            <a:xfrm>
              <a:off x="6076846" y="4363098"/>
              <a:ext cx="32804" cy="26936"/>
            </a:xfrm>
            <a:custGeom>
              <a:avLst/>
              <a:gdLst/>
              <a:ahLst/>
              <a:cxnLst/>
              <a:rect l="l" t="t" r="r" b="b"/>
              <a:pathLst>
                <a:path w="36" h="29" extrusionOk="0">
                  <a:moveTo>
                    <a:pt x="19" y="0"/>
                  </a:moveTo>
                  <a:cubicBezTo>
                    <a:pt x="13" y="0"/>
                    <a:pt x="9" y="3"/>
                    <a:pt x="5" y="7"/>
                  </a:cubicBezTo>
                  <a:cubicBezTo>
                    <a:pt x="0" y="13"/>
                    <a:pt x="0" y="22"/>
                    <a:pt x="8" y="26"/>
                  </a:cubicBezTo>
                  <a:cubicBezTo>
                    <a:pt x="9" y="27"/>
                    <a:pt x="11" y="28"/>
                    <a:pt x="13" y="28"/>
                  </a:cubicBezTo>
                  <a:cubicBezTo>
                    <a:pt x="15" y="29"/>
                    <a:pt x="16" y="29"/>
                    <a:pt x="17" y="29"/>
                  </a:cubicBezTo>
                  <a:cubicBezTo>
                    <a:pt x="20" y="29"/>
                    <a:pt x="23" y="28"/>
                    <a:pt x="25" y="27"/>
                  </a:cubicBezTo>
                  <a:cubicBezTo>
                    <a:pt x="28" y="26"/>
                    <a:pt x="29" y="25"/>
                    <a:pt x="31" y="23"/>
                  </a:cubicBezTo>
                  <a:cubicBezTo>
                    <a:pt x="33" y="22"/>
                    <a:pt x="34" y="20"/>
                    <a:pt x="35" y="18"/>
                  </a:cubicBezTo>
                  <a:cubicBezTo>
                    <a:pt x="34" y="18"/>
                    <a:pt x="34" y="18"/>
                    <a:pt x="34" y="18"/>
                  </a:cubicBezTo>
                  <a:cubicBezTo>
                    <a:pt x="34" y="18"/>
                    <a:pt x="34" y="18"/>
                    <a:pt x="35" y="17"/>
                  </a:cubicBezTo>
                  <a:cubicBezTo>
                    <a:pt x="36" y="14"/>
                    <a:pt x="36" y="9"/>
                    <a:pt x="33" y="7"/>
                  </a:cubicBezTo>
                  <a:cubicBezTo>
                    <a:pt x="33" y="7"/>
                    <a:pt x="33" y="7"/>
                    <a:pt x="33" y="6"/>
                  </a:cubicBezTo>
                  <a:cubicBezTo>
                    <a:pt x="32" y="5"/>
                    <a:pt x="30" y="3"/>
                    <a:pt x="28" y="2"/>
                  </a:cubicBezTo>
                  <a:cubicBezTo>
                    <a:pt x="26"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4"/>
            <p:cNvSpPr/>
            <p:nvPr/>
          </p:nvSpPr>
          <p:spPr>
            <a:xfrm>
              <a:off x="7623896" y="442638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4"/>
            <p:cNvSpPr/>
            <p:nvPr/>
          </p:nvSpPr>
          <p:spPr>
            <a:xfrm>
              <a:off x="6930068" y="4590468"/>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4"/>
            <p:cNvSpPr/>
            <p:nvPr/>
          </p:nvSpPr>
          <p:spPr>
            <a:xfrm>
              <a:off x="7626240" y="4486159"/>
              <a:ext cx="37481" cy="37504"/>
            </a:xfrm>
            <a:custGeom>
              <a:avLst/>
              <a:gdLst/>
              <a:ahLst/>
              <a:cxnLst/>
              <a:rect l="l" t="t" r="r" b="b"/>
              <a:pathLst>
                <a:path w="41" h="40" extrusionOk="0">
                  <a:moveTo>
                    <a:pt x="20" y="0"/>
                  </a:moveTo>
                  <a:cubicBezTo>
                    <a:pt x="19" y="0"/>
                    <a:pt x="18" y="0"/>
                    <a:pt x="18" y="0"/>
                  </a:cubicBezTo>
                  <a:cubicBezTo>
                    <a:pt x="16" y="0"/>
                    <a:pt x="14" y="1"/>
                    <a:pt x="13" y="2"/>
                  </a:cubicBezTo>
                  <a:cubicBezTo>
                    <a:pt x="11" y="2"/>
                    <a:pt x="9" y="3"/>
                    <a:pt x="8" y="4"/>
                  </a:cubicBezTo>
                  <a:cubicBezTo>
                    <a:pt x="7" y="5"/>
                    <a:pt x="7" y="5"/>
                    <a:pt x="6" y="6"/>
                  </a:cubicBezTo>
                  <a:cubicBezTo>
                    <a:pt x="4" y="8"/>
                    <a:pt x="3" y="10"/>
                    <a:pt x="2" y="13"/>
                  </a:cubicBezTo>
                  <a:cubicBezTo>
                    <a:pt x="1" y="15"/>
                    <a:pt x="0" y="17"/>
                    <a:pt x="0" y="20"/>
                  </a:cubicBezTo>
                  <a:cubicBezTo>
                    <a:pt x="0" y="22"/>
                    <a:pt x="1" y="24"/>
                    <a:pt x="1" y="25"/>
                  </a:cubicBezTo>
                  <a:cubicBezTo>
                    <a:pt x="2" y="29"/>
                    <a:pt x="3" y="32"/>
                    <a:pt x="6" y="34"/>
                  </a:cubicBezTo>
                  <a:cubicBezTo>
                    <a:pt x="6" y="34"/>
                    <a:pt x="6" y="34"/>
                    <a:pt x="6" y="34"/>
                  </a:cubicBezTo>
                  <a:cubicBezTo>
                    <a:pt x="7" y="35"/>
                    <a:pt x="9" y="36"/>
                    <a:pt x="10" y="37"/>
                  </a:cubicBezTo>
                  <a:cubicBezTo>
                    <a:pt x="12" y="38"/>
                    <a:pt x="13" y="39"/>
                    <a:pt x="15" y="39"/>
                  </a:cubicBezTo>
                  <a:cubicBezTo>
                    <a:pt x="17" y="40"/>
                    <a:pt x="18" y="40"/>
                    <a:pt x="20" y="40"/>
                  </a:cubicBezTo>
                  <a:cubicBezTo>
                    <a:pt x="22" y="40"/>
                    <a:pt x="24" y="40"/>
                    <a:pt x="26" y="39"/>
                  </a:cubicBezTo>
                  <a:cubicBezTo>
                    <a:pt x="29" y="39"/>
                    <a:pt x="30" y="38"/>
                    <a:pt x="33" y="36"/>
                  </a:cubicBezTo>
                  <a:cubicBezTo>
                    <a:pt x="34" y="35"/>
                    <a:pt x="35" y="34"/>
                    <a:pt x="36" y="33"/>
                  </a:cubicBezTo>
                  <a:cubicBezTo>
                    <a:pt x="37" y="32"/>
                    <a:pt x="39" y="30"/>
                    <a:pt x="39" y="27"/>
                  </a:cubicBezTo>
                  <a:cubicBezTo>
                    <a:pt x="41" y="25"/>
                    <a:pt x="41" y="23"/>
                    <a:pt x="41" y="20"/>
                  </a:cubicBezTo>
                  <a:cubicBezTo>
                    <a:pt x="41" y="18"/>
                    <a:pt x="41" y="17"/>
                    <a:pt x="40" y="15"/>
                  </a:cubicBezTo>
                  <a:cubicBezTo>
                    <a:pt x="40" y="12"/>
                    <a:pt x="38" y="9"/>
                    <a:pt x="36" y="7"/>
                  </a:cubicBezTo>
                  <a:cubicBezTo>
                    <a:pt x="35" y="6"/>
                    <a:pt x="34" y="5"/>
                    <a:pt x="33" y="4"/>
                  </a:cubicBezTo>
                  <a:cubicBezTo>
                    <a:pt x="31" y="3"/>
                    <a:pt x="30" y="2"/>
                    <a:pt x="28" y="2"/>
                  </a:cubicBezTo>
                  <a:cubicBezTo>
                    <a:pt x="27" y="1"/>
                    <a:pt x="27" y="1"/>
                    <a:pt x="26" y="1"/>
                  </a:cubicBezTo>
                  <a:cubicBezTo>
                    <a:pt x="25"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4"/>
            <p:cNvSpPr/>
            <p:nvPr/>
          </p:nvSpPr>
          <p:spPr>
            <a:xfrm>
              <a:off x="7834857" y="44486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4"/>
            <p:cNvSpPr/>
            <p:nvPr/>
          </p:nvSpPr>
          <p:spPr>
            <a:xfrm>
              <a:off x="6647614" y="45072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4"/>
            <p:cNvSpPr/>
            <p:nvPr/>
          </p:nvSpPr>
          <p:spPr>
            <a:xfrm>
              <a:off x="7689528" y="4622112"/>
              <a:ext cx="31679" cy="29347"/>
            </a:xfrm>
            <a:custGeom>
              <a:avLst/>
              <a:gdLst/>
              <a:ahLst/>
              <a:cxnLst/>
              <a:rect l="l" t="t" r="r" b="b"/>
              <a:pathLst>
                <a:path w="34" h="32" extrusionOk="0">
                  <a:moveTo>
                    <a:pt x="16" y="0"/>
                  </a:moveTo>
                  <a:cubicBezTo>
                    <a:pt x="14" y="0"/>
                    <a:pt x="11" y="0"/>
                    <a:pt x="9" y="2"/>
                  </a:cubicBezTo>
                  <a:cubicBezTo>
                    <a:pt x="6" y="4"/>
                    <a:pt x="4" y="5"/>
                    <a:pt x="3" y="8"/>
                  </a:cubicBezTo>
                  <a:cubicBezTo>
                    <a:pt x="1" y="10"/>
                    <a:pt x="0" y="13"/>
                    <a:pt x="0" y="16"/>
                  </a:cubicBezTo>
                  <a:cubicBezTo>
                    <a:pt x="0" y="19"/>
                    <a:pt x="1" y="22"/>
                    <a:pt x="3" y="24"/>
                  </a:cubicBezTo>
                  <a:cubicBezTo>
                    <a:pt x="4" y="26"/>
                    <a:pt x="5" y="28"/>
                    <a:pt x="7" y="29"/>
                  </a:cubicBezTo>
                  <a:cubicBezTo>
                    <a:pt x="8" y="30"/>
                    <a:pt x="10" y="31"/>
                    <a:pt x="12" y="32"/>
                  </a:cubicBezTo>
                  <a:cubicBezTo>
                    <a:pt x="14" y="32"/>
                    <a:pt x="15" y="32"/>
                    <a:pt x="17" y="32"/>
                  </a:cubicBezTo>
                  <a:cubicBezTo>
                    <a:pt x="18" y="32"/>
                    <a:pt x="20" y="32"/>
                    <a:pt x="21" y="32"/>
                  </a:cubicBezTo>
                  <a:cubicBezTo>
                    <a:pt x="23" y="32"/>
                    <a:pt x="24" y="31"/>
                    <a:pt x="26" y="30"/>
                  </a:cubicBezTo>
                  <a:cubicBezTo>
                    <a:pt x="26" y="30"/>
                    <a:pt x="26" y="30"/>
                    <a:pt x="26" y="30"/>
                  </a:cubicBezTo>
                  <a:cubicBezTo>
                    <a:pt x="27" y="29"/>
                    <a:pt x="28" y="28"/>
                    <a:pt x="29" y="28"/>
                  </a:cubicBezTo>
                  <a:cubicBezTo>
                    <a:pt x="31" y="26"/>
                    <a:pt x="32" y="25"/>
                    <a:pt x="32" y="23"/>
                  </a:cubicBezTo>
                  <a:cubicBezTo>
                    <a:pt x="33" y="22"/>
                    <a:pt x="33" y="20"/>
                    <a:pt x="33" y="19"/>
                  </a:cubicBezTo>
                  <a:cubicBezTo>
                    <a:pt x="34" y="17"/>
                    <a:pt x="34" y="15"/>
                    <a:pt x="33" y="13"/>
                  </a:cubicBezTo>
                  <a:cubicBezTo>
                    <a:pt x="33" y="11"/>
                    <a:pt x="32" y="10"/>
                    <a:pt x="31" y="8"/>
                  </a:cubicBezTo>
                  <a:cubicBezTo>
                    <a:pt x="30" y="6"/>
                    <a:pt x="28" y="4"/>
                    <a:pt x="27" y="3"/>
                  </a:cubicBezTo>
                  <a:cubicBezTo>
                    <a:pt x="25" y="2"/>
                    <a:pt x="23" y="1"/>
                    <a:pt x="21" y="0"/>
                  </a:cubicBezTo>
                  <a:cubicBezTo>
                    <a:pt x="20"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4"/>
            <p:cNvSpPr/>
            <p:nvPr/>
          </p:nvSpPr>
          <p:spPr>
            <a:xfrm>
              <a:off x="7246509" y="4393571"/>
              <a:ext cx="26936" cy="28128"/>
            </a:xfrm>
            <a:custGeom>
              <a:avLst/>
              <a:gdLst/>
              <a:ahLst/>
              <a:cxnLst/>
              <a:rect l="l" t="t" r="r" b="b"/>
              <a:pathLst>
                <a:path w="29" h="30" extrusionOk="0">
                  <a:moveTo>
                    <a:pt x="18" y="0"/>
                  </a:moveTo>
                  <a:cubicBezTo>
                    <a:pt x="16" y="0"/>
                    <a:pt x="14" y="0"/>
                    <a:pt x="13" y="1"/>
                  </a:cubicBezTo>
                  <a:cubicBezTo>
                    <a:pt x="12" y="2"/>
                    <a:pt x="10" y="3"/>
                    <a:pt x="9" y="4"/>
                  </a:cubicBezTo>
                  <a:cubicBezTo>
                    <a:pt x="7" y="5"/>
                    <a:pt x="5" y="7"/>
                    <a:pt x="4" y="9"/>
                  </a:cubicBezTo>
                  <a:cubicBezTo>
                    <a:pt x="3" y="10"/>
                    <a:pt x="3" y="11"/>
                    <a:pt x="3" y="11"/>
                  </a:cubicBezTo>
                  <a:cubicBezTo>
                    <a:pt x="1" y="14"/>
                    <a:pt x="0" y="18"/>
                    <a:pt x="1" y="21"/>
                  </a:cubicBezTo>
                  <a:cubicBezTo>
                    <a:pt x="2" y="24"/>
                    <a:pt x="4" y="26"/>
                    <a:pt x="6" y="27"/>
                  </a:cubicBezTo>
                  <a:cubicBezTo>
                    <a:pt x="8" y="29"/>
                    <a:pt x="11" y="30"/>
                    <a:pt x="13" y="30"/>
                  </a:cubicBezTo>
                  <a:cubicBezTo>
                    <a:pt x="17" y="30"/>
                    <a:pt x="20" y="29"/>
                    <a:pt x="22" y="26"/>
                  </a:cubicBezTo>
                  <a:cubicBezTo>
                    <a:pt x="25" y="24"/>
                    <a:pt x="27" y="22"/>
                    <a:pt x="28" y="18"/>
                  </a:cubicBezTo>
                  <a:cubicBezTo>
                    <a:pt x="28" y="16"/>
                    <a:pt x="28" y="15"/>
                    <a:pt x="29" y="13"/>
                  </a:cubicBezTo>
                  <a:cubicBezTo>
                    <a:pt x="29" y="9"/>
                    <a:pt x="28" y="5"/>
                    <a:pt x="25"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4"/>
            <p:cNvSpPr/>
            <p:nvPr/>
          </p:nvSpPr>
          <p:spPr>
            <a:xfrm>
              <a:off x="5249409" y="4489675"/>
              <a:ext cx="37504" cy="36332"/>
            </a:xfrm>
            <a:custGeom>
              <a:avLst/>
              <a:gdLst/>
              <a:ahLst/>
              <a:cxnLst/>
              <a:rect l="l" t="t" r="r" b="b"/>
              <a:pathLst>
                <a:path w="40" h="40" extrusionOk="0">
                  <a:moveTo>
                    <a:pt x="19" y="0"/>
                  </a:moveTo>
                  <a:cubicBezTo>
                    <a:pt x="17" y="0"/>
                    <a:pt x="14" y="1"/>
                    <a:pt x="12" y="2"/>
                  </a:cubicBezTo>
                  <a:cubicBezTo>
                    <a:pt x="10" y="3"/>
                    <a:pt x="8" y="4"/>
                    <a:pt x="6" y="6"/>
                  </a:cubicBezTo>
                  <a:cubicBezTo>
                    <a:pt x="4" y="8"/>
                    <a:pt x="2" y="10"/>
                    <a:pt x="2" y="12"/>
                  </a:cubicBezTo>
                  <a:cubicBezTo>
                    <a:pt x="0" y="15"/>
                    <a:pt x="0" y="17"/>
                    <a:pt x="0" y="20"/>
                  </a:cubicBezTo>
                  <a:cubicBezTo>
                    <a:pt x="0" y="22"/>
                    <a:pt x="0" y="24"/>
                    <a:pt x="1" y="25"/>
                  </a:cubicBezTo>
                  <a:cubicBezTo>
                    <a:pt x="2" y="29"/>
                    <a:pt x="3" y="32"/>
                    <a:pt x="6" y="34"/>
                  </a:cubicBezTo>
                  <a:cubicBezTo>
                    <a:pt x="7" y="35"/>
                    <a:pt x="8" y="36"/>
                    <a:pt x="10" y="37"/>
                  </a:cubicBezTo>
                  <a:cubicBezTo>
                    <a:pt x="13" y="39"/>
                    <a:pt x="16" y="40"/>
                    <a:pt x="20" y="40"/>
                  </a:cubicBezTo>
                  <a:cubicBezTo>
                    <a:pt x="20" y="40"/>
                    <a:pt x="20" y="40"/>
                    <a:pt x="21" y="40"/>
                  </a:cubicBezTo>
                  <a:cubicBezTo>
                    <a:pt x="23" y="40"/>
                    <a:pt x="25" y="40"/>
                    <a:pt x="28" y="38"/>
                  </a:cubicBezTo>
                  <a:cubicBezTo>
                    <a:pt x="30" y="38"/>
                    <a:pt x="32" y="36"/>
                    <a:pt x="34" y="34"/>
                  </a:cubicBezTo>
                  <a:cubicBezTo>
                    <a:pt x="36" y="32"/>
                    <a:pt x="37" y="30"/>
                    <a:pt x="38" y="28"/>
                  </a:cubicBezTo>
                  <a:cubicBezTo>
                    <a:pt x="39" y="25"/>
                    <a:pt x="40" y="23"/>
                    <a:pt x="40" y="20"/>
                  </a:cubicBezTo>
                  <a:cubicBezTo>
                    <a:pt x="40" y="18"/>
                    <a:pt x="39" y="16"/>
                    <a:pt x="39" y="15"/>
                  </a:cubicBezTo>
                  <a:cubicBezTo>
                    <a:pt x="38" y="11"/>
                    <a:pt x="37" y="8"/>
                    <a:pt x="34" y="6"/>
                  </a:cubicBezTo>
                  <a:cubicBezTo>
                    <a:pt x="33" y="5"/>
                    <a:pt x="31" y="4"/>
                    <a:pt x="30" y="3"/>
                  </a:cubicBezTo>
                  <a:cubicBezTo>
                    <a:pt x="27" y="1"/>
                    <a:pt x="24" y="0"/>
                    <a:pt x="20" y="0"/>
                  </a:cubicBezTo>
                  <a:cubicBezTo>
                    <a:pt x="20"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4"/>
            <p:cNvSpPr/>
            <p:nvPr/>
          </p:nvSpPr>
          <p:spPr>
            <a:xfrm>
              <a:off x="5448650" y="4617424"/>
              <a:ext cx="26985" cy="24603"/>
            </a:xfrm>
            <a:custGeom>
              <a:avLst/>
              <a:gdLst/>
              <a:ahLst/>
              <a:cxnLst/>
              <a:rect l="l" t="t" r="r" b="b"/>
              <a:pathLst>
                <a:path w="30" h="27" extrusionOk="0">
                  <a:moveTo>
                    <a:pt x="13" y="0"/>
                  </a:moveTo>
                  <a:cubicBezTo>
                    <a:pt x="10" y="0"/>
                    <a:pt x="6" y="1"/>
                    <a:pt x="4" y="4"/>
                  </a:cubicBezTo>
                  <a:cubicBezTo>
                    <a:pt x="1" y="7"/>
                    <a:pt x="0" y="10"/>
                    <a:pt x="0" y="14"/>
                  </a:cubicBezTo>
                  <a:cubicBezTo>
                    <a:pt x="0" y="17"/>
                    <a:pt x="1" y="21"/>
                    <a:pt x="4" y="23"/>
                  </a:cubicBezTo>
                  <a:cubicBezTo>
                    <a:pt x="6" y="26"/>
                    <a:pt x="10" y="27"/>
                    <a:pt x="13" y="27"/>
                  </a:cubicBezTo>
                  <a:cubicBezTo>
                    <a:pt x="14" y="27"/>
                    <a:pt x="16" y="27"/>
                    <a:pt x="17" y="27"/>
                  </a:cubicBezTo>
                  <a:cubicBezTo>
                    <a:pt x="18" y="26"/>
                    <a:pt x="20" y="26"/>
                    <a:pt x="21" y="26"/>
                  </a:cubicBezTo>
                  <a:cubicBezTo>
                    <a:pt x="24" y="24"/>
                    <a:pt x="24" y="24"/>
                    <a:pt x="24" y="24"/>
                  </a:cubicBezTo>
                  <a:cubicBezTo>
                    <a:pt x="25" y="24"/>
                    <a:pt x="27" y="23"/>
                    <a:pt x="27" y="21"/>
                  </a:cubicBezTo>
                  <a:cubicBezTo>
                    <a:pt x="29" y="19"/>
                    <a:pt x="30" y="16"/>
                    <a:pt x="30" y="14"/>
                  </a:cubicBezTo>
                  <a:cubicBezTo>
                    <a:pt x="30" y="11"/>
                    <a:pt x="29" y="9"/>
                    <a:pt x="28" y="7"/>
                  </a:cubicBezTo>
                  <a:cubicBezTo>
                    <a:pt x="27" y="5"/>
                    <a:pt x="24" y="2"/>
                    <a:pt x="21" y="2"/>
                  </a:cubicBezTo>
                  <a:cubicBezTo>
                    <a:pt x="20" y="1"/>
                    <a:pt x="18" y="1"/>
                    <a:pt x="17" y="1"/>
                  </a:cubicBezTo>
                  <a:cubicBezTo>
                    <a:pt x="16" y="0"/>
                    <a:pt x="14"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4"/>
            <p:cNvSpPr/>
            <p:nvPr/>
          </p:nvSpPr>
          <p:spPr>
            <a:xfrm>
              <a:off x="5559991" y="4356066"/>
              <a:ext cx="29297" cy="18752"/>
            </a:xfrm>
            <a:custGeom>
              <a:avLst/>
              <a:gdLst/>
              <a:ahLst/>
              <a:cxnLst/>
              <a:rect l="l" t="t" r="r" b="b"/>
              <a:pathLst>
                <a:path w="33" h="20" extrusionOk="0">
                  <a:moveTo>
                    <a:pt x="21" y="0"/>
                  </a:moveTo>
                  <a:cubicBezTo>
                    <a:pt x="20" y="0"/>
                    <a:pt x="18" y="0"/>
                    <a:pt x="16" y="1"/>
                  </a:cubicBezTo>
                  <a:cubicBezTo>
                    <a:pt x="15" y="1"/>
                    <a:pt x="14" y="2"/>
                    <a:pt x="12" y="3"/>
                  </a:cubicBezTo>
                  <a:cubicBezTo>
                    <a:pt x="12" y="3"/>
                    <a:pt x="11" y="4"/>
                    <a:pt x="11" y="4"/>
                  </a:cubicBezTo>
                  <a:cubicBezTo>
                    <a:pt x="11" y="4"/>
                    <a:pt x="11" y="4"/>
                    <a:pt x="11" y="4"/>
                  </a:cubicBezTo>
                  <a:cubicBezTo>
                    <a:pt x="10" y="5"/>
                    <a:pt x="8" y="6"/>
                    <a:pt x="7" y="6"/>
                  </a:cubicBezTo>
                  <a:cubicBezTo>
                    <a:pt x="0" y="9"/>
                    <a:pt x="3" y="19"/>
                    <a:pt x="10" y="19"/>
                  </a:cubicBezTo>
                  <a:cubicBezTo>
                    <a:pt x="10" y="19"/>
                    <a:pt x="10" y="19"/>
                    <a:pt x="10" y="19"/>
                  </a:cubicBezTo>
                  <a:cubicBezTo>
                    <a:pt x="12" y="19"/>
                    <a:pt x="14" y="19"/>
                    <a:pt x="16" y="19"/>
                  </a:cubicBezTo>
                  <a:cubicBezTo>
                    <a:pt x="16" y="19"/>
                    <a:pt x="16" y="19"/>
                    <a:pt x="16" y="19"/>
                  </a:cubicBezTo>
                  <a:cubicBezTo>
                    <a:pt x="14" y="19"/>
                    <a:pt x="16" y="19"/>
                    <a:pt x="17" y="19"/>
                  </a:cubicBezTo>
                  <a:cubicBezTo>
                    <a:pt x="18" y="19"/>
                    <a:pt x="19" y="20"/>
                    <a:pt x="20" y="20"/>
                  </a:cubicBezTo>
                  <a:cubicBezTo>
                    <a:pt x="21" y="20"/>
                    <a:pt x="21" y="20"/>
                    <a:pt x="21" y="20"/>
                  </a:cubicBezTo>
                  <a:cubicBezTo>
                    <a:pt x="27" y="19"/>
                    <a:pt x="33" y="14"/>
                    <a:pt x="31" y="7"/>
                  </a:cubicBezTo>
                  <a:cubicBezTo>
                    <a:pt x="30" y="4"/>
                    <a:pt x="28" y="2"/>
                    <a:pt x="26" y="1"/>
                  </a:cubicBezTo>
                  <a:cubicBezTo>
                    <a:pt x="25"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4"/>
            <p:cNvSpPr/>
            <p:nvPr/>
          </p:nvSpPr>
          <p:spPr>
            <a:xfrm>
              <a:off x="5725244" y="4407635"/>
              <a:ext cx="34041" cy="32804"/>
            </a:xfrm>
            <a:custGeom>
              <a:avLst/>
              <a:gdLst/>
              <a:ahLst/>
              <a:cxnLst/>
              <a:rect l="l" t="t" r="r" b="b"/>
              <a:pathLst>
                <a:path w="37" h="36" extrusionOk="0">
                  <a:moveTo>
                    <a:pt x="19" y="0"/>
                  </a:moveTo>
                  <a:cubicBezTo>
                    <a:pt x="14" y="0"/>
                    <a:pt x="10" y="2"/>
                    <a:pt x="6" y="5"/>
                  </a:cubicBezTo>
                  <a:cubicBezTo>
                    <a:pt x="2" y="10"/>
                    <a:pt x="0" y="16"/>
                    <a:pt x="2" y="22"/>
                  </a:cubicBezTo>
                  <a:cubicBezTo>
                    <a:pt x="3" y="25"/>
                    <a:pt x="4" y="28"/>
                    <a:pt x="6" y="30"/>
                  </a:cubicBezTo>
                  <a:cubicBezTo>
                    <a:pt x="8" y="32"/>
                    <a:pt x="11" y="34"/>
                    <a:pt x="14" y="34"/>
                  </a:cubicBezTo>
                  <a:cubicBezTo>
                    <a:pt x="15" y="35"/>
                    <a:pt x="16" y="35"/>
                    <a:pt x="16" y="35"/>
                  </a:cubicBezTo>
                  <a:cubicBezTo>
                    <a:pt x="18" y="36"/>
                    <a:pt x="19" y="36"/>
                    <a:pt x="21" y="36"/>
                  </a:cubicBezTo>
                  <a:cubicBezTo>
                    <a:pt x="22" y="36"/>
                    <a:pt x="24" y="36"/>
                    <a:pt x="25" y="35"/>
                  </a:cubicBezTo>
                  <a:cubicBezTo>
                    <a:pt x="28" y="35"/>
                    <a:pt x="30" y="33"/>
                    <a:pt x="32" y="31"/>
                  </a:cubicBezTo>
                  <a:cubicBezTo>
                    <a:pt x="34" y="29"/>
                    <a:pt x="36" y="27"/>
                    <a:pt x="36" y="24"/>
                  </a:cubicBezTo>
                  <a:cubicBezTo>
                    <a:pt x="37" y="21"/>
                    <a:pt x="37" y="18"/>
                    <a:pt x="36" y="16"/>
                  </a:cubicBezTo>
                  <a:cubicBezTo>
                    <a:pt x="36" y="15"/>
                    <a:pt x="36" y="14"/>
                    <a:pt x="35" y="13"/>
                  </a:cubicBezTo>
                  <a:cubicBezTo>
                    <a:pt x="35" y="10"/>
                    <a:pt x="33" y="8"/>
                    <a:pt x="31" y="5"/>
                  </a:cubicBezTo>
                  <a:cubicBezTo>
                    <a:pt x="29" y="3"/>
                    <a:pt x="26" y="2"/>
                    <a:pt x="23" y="1"/>
                  </a:cubicBezTo>
                  <a:cubicBezTo>
                    <a:pt x="22" y="1"/>
                    <a:pt x="20"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4"/>
            <p:cNvSpPr/>
            <p:nvPr/>
          </p:nvSpPr>
          <p:spPr>
            <a:xfrm>
              <a:off x="4010598" y="4193157"/>
              <a:ext cx="25746" cy="24603"/>
            </a:xfrm>
            <a:custGeom>
              <a:avLst/>
              <a:gdLst/>
              <a:ahLst/>
              <a:cxnLst/>
              <a:rect l="l" t="t" r="r" b="b"/>
              <a:pathLst>
                <a:path w="29" h="27" extrusionOk="0">
                  <a:moveTo>
                    <a:pt x="14" y="0"/>
                  </a:moveTo>
                  <a:cubicBezTo>
                    <a:pt x="10" y="0"/>
                    <a:pt x="5" y="2"/>
                    <a:pt x="3" y="6"/>
                  </a:cubicBezTo>
                  <a:cubicBezTo>
                    <a:pt x="3" y="7"/>
                    <a:pt x="3" y="7"/>
                    <a:pt x="3" y="7"/>
                  </a:cubicBezTo>
                  <a:cubicBezTo>
                    <a:pt x="1" y="11"/>
                    <a:pt x="0" y="16"/>
                    <a:pt x="3" y="20"/>
                  </a:cubicBezTo>
                  <a:cubicBezTo>
                    <a:pt x="5" y="24"/>
                    <a:pt x="10" y="27"/>
                    <a:pt x="14" y="27"/>
                  </a:cubicBezTo>
                  <a:cubicBezTo>
                    <a:pt x="19" y="27"/>
                    <a:pt x="24" y="24"/>
                    <a:pt x="26" y="20"/>
                  </a:cubicBezTo>
                  <a:cubicBezTo>
                    <a:pt x="29" y="16"/>
                    <a:pt x="28" y="11"/>
                    <a:pt x="26" y="7"/>
                  </a:cubicBezTo>
                  <a:cubicBezTo>
                    <a:pt x="26" y="6"/>
                    <a:pt x="26" y="6"/>
                    <a:pt x="26" y="6"/>
                  </a:cubicBezTo>
                  <a:cubicBezTo>
                    <a:pt x="24" y="2"/>
                    <a:pt x="19"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4"/>
            <p:cNvSpPr/>
            <p:nvPr/>
          </p:nvSpPr>
          <p:spPr>
            <a:xfrm>
              <a:off x="4044586" y="4211909"/>
              <a:ext cx="38679"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4"/>
            <p:cNvSpPr/>
            <p:nvPr/>
          </p:nvSpPr>
          <p:spPr>
            <a:xfrm>
              <a:off x="3276921" y="4197845"/>
              <a:ext cx="29338" cy="28157"/>
            </a:xfrm>
            <a:custGeom>
              <a:avLst/>
              <a:gdLst/>
              <a:ahLst/>
              <a:cxnLst/>
              <a:rect l="l" t="t" r="r" b="b"/>
              <a:pathLst>
                <a:path w="31" h="31" extrusionOk="0">
                  <a:moveTo>
                    <a:pt x="15" y="0"/>
                  </a:moveTo>
                  <a:cubicBezTo>
                    <a:pt x="13" y="0"/>
                    <a:pt x="11" y="0"/>
                    <a:pt x="9" y="1"/>
                  </a:cubicBezTo>
                  <a:cubicBezTo>
                    <a:pt x="7" y="2"/>
                    <a:pt x="6" y="3"/>
                    <a:pt x="4" y="4"/>
                  </a:cubicBezTo>
                  <a:cubicBezTo>
                    <a:pt x="3" y="6"/>
                    <a:pt x="2" y="7"/>
                    <a:pt x="1" y="9"/>
                  </a:cubicBezTo>
                  <a:cubicBezTo>
                    <a:pt x="0" y="11"/>
                    <a:pt x="0" y="13"/>
                    <a:pt x="0" y="15"/>
                  </a:cubicBezTo>
                  <a:cubicBezTo>
                    <a:pt x="0" y="17"/>
                    <a:pt x="0" y="18"/>
                    <a:pt x="0" y="20"/>
                  </a:cubicBezTo>
                  <a:cubicBezTo>
                    <a:pt x="1" y="22"/>
                    <a:pt x="2" y="24"/>
                    <a:pt x="4" y="26"/>
                  </a:cubicBezTo>
                  <a:cubicBezTo>
                    <a:pt x="5" y="27"/>
                    <a:pt x="6" y="28"/>
                    <a:pt x="7" y="29"/>
                  </a:cubicBezTo>
                  <a:cubicBezTo>
                    <a:pt x="10" y="30"/>
                    <a:pt x="12" y="31"/>
                    <a:pt x="15" y="31"/>
                  </a:cubicBezTo>
                  <a:cubicBezTo>
                    <a:pt x="15" y="31"/>
                    <a:pt x="16" y="31"/>
                    <a:pt x="16" y="31"/>
                  </a:cubicBezTo>
                  <a:cubicBezTo>
                    <a:pt x="18" y="31"/>
                    <a:pt x="20" y="31"/>
                    <a:pt x="21" y="30"/>
                  </a:cubicBezTo>
                  <a:cubicBezTo>
                    <a:pt x="23" y="29"/>
                    <a:pt x="25" y="28"/>
                    <a:pt x="26" y="26"/>
                  </a:cubicBezTo>
                  <a:cubicBezTo>
                    <a:pt x="28" y="25"/>
                    <a:pt x="29" y="23"/>
                    <a:pt x="29" y="21"/>
                  </a:cubicBezTo>
                  <a:cubicBezTo>
                    <a:pt x="30" y="20"/>
                    <a:pt x="31" y="18"/>
                    <a:pt x="31" y="15"/>
                  </a:cubicBezTo>
                  <a:cubicBezTo>
                    <a:pt x="31" y="14"/>
                    <a:pt x="30" y="13"/>
                    <a:pt x="30" y="11"/>
                  </a:cubicBezTo>
                  <a:cubicBezTo>
                    <a:pt x="30" y="9"/>
                    <a:pt x="28" y="6"/>
                    <a:pt x="26" y="4"/>
                  </a:cubicBezTo>
                  <a:cubicBezTo>
                    <a:pt x="25" y="4"/>
                    <a:pt x="24" y="3"/>
                    <a:pt x="23" y="2"/>
                  </a:cubicBezTo>
                  <a:cubicBezTo>
                    <a:pt x="21" y="0"/>
                    <a:pt x="18" y="0"/>
                    <a:pt x="15"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4"/>
            <p:cNvSpPr/>
            <p:nvPr/>
          </p:nvSpPr>
          <p:spPr>
            <a:xfrm>
              <a:off x="2558481" y="4191985"/>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4"/>
            <p:cNvSpPr/>
            <p:nvPr/>
          </p:nvSpPr>
          <p:spPr>
            <a:xfrm>
              <a:off x="2488160" y="4183781"/>
              <a:ext cx="24606" cy="18752"/>
            </a:xfrm>
            <a:custGeom>
              <a:avLst/>
              <a:gdLst/>
              <a:ahLst/>
              <a:cxnLst/>
              <a:rect l="l" t="t" r="r" b="b"/>
              <a:pathLst>
                <a:path w="26" h="20" extrusionOk="0">
                  <a:moveTo>
                    <a:pt x="13" y="0"/>
                  </a:moveTo>
                  <a:cubicBezTo>
                    <a:pt x="0" y="0"/>
                    <a:pt x="0" y="20"/>
                    <a:pt x="13" y="20"/>
                  </a:cubicBezTo>
                  <a:cubicBezTo>
                    <a:pt x="26" y="20"/>
                    <a:pt x="26"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4"/>
            <p:cNvSpPr/>
            <p:nvPr/>
          </p:nvSpPr>
          <p:spPr>
            <a:xfrm>
              <a:off x="2235007" y="4364270"/>
              <a:ext cx="68017" cy="52775"/>
            </a:xfrm>
            <a:custGeom>
              <a:avLst/>
              <a:gdLst/>
              <a:ahLst/>
              <a:cxnLst/>
              <a:rect l="l" t="t" r="r" b="b"/>
              <a:pathLst>
                <a:path w="73" h="57" extrusionOk="0">
                  <a:moveTo>
                    <a:pt x="37" y="0"/>
                  </a:moveTo>
                  <a:cubicBezTo>
                    <a:pt x="0" y="0"/>
                    <a:pt x="0" y="57"/>
                    <a:pt x="37" y="57"/>
                  </a:cubicBezTo>
                  <a:cubicBezTo>
                    <a:pt x="73" y="57"/>
                    <a:pt x="73" y="0"/>
                    <a:pt x="3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4"/>
            <p:cNvSpPr/>
            <p:nvPr/>
          </p:nvSpPr>
          <p:spPr>
            <a:xfrm>
              <a:off x="2345175" y="4349034"/>
              <a:ext cx="36332" cy="35184"/>
            </a:xfrm>
            <a:custGeom>
              <a:avLst/>
              <a:gdLst/>
              <a:ahLst/>
              <a:cxnLst/>
              <a:rect l="l" t="t" r="r" b="b"/>
              <a:pathLst>
                <a:path w="40" h="38" extrusionOk="0">
                  <a:moveTo>
                    <a:pt x="19" y="0"/>
                  </a:moveTo>
                  <a:cubicBezTo>
                    <a:pt x="19" y="0"/>
                    <a:pt x="19" y="0"/>
                    <a:pt x="18" y="0"/>
                  </a:cubicBezTo>
                  <a:cubicBezTo>
                    <a:pt x="14" y="1"/>
                    <a:pt x="14" y="1"/>
                    <a:pt x="14" y="1"/>
                  </a:cubicBezTo>
                  <a:cubicBezTo>
                    <a:pt x="12" y="2"/>
                    <a:pt x="11" y="2"/>
                    <a:pt x="9" y="3"/>
                  </a:cubicBezTo>
                  <a:cubicBezTo>
                    <a:pt x="7" y="4"/>
                    <a:pt x="5" y="6"/>
                    <a:pt x="4" y="8"/>
                  </a:cubicBezTo>
                  <a:cubicBezTo>
                    <a:pt x="3" y="9"/>
                    <a:pt x="2" y="10"/>
                    <a:pt x="2" y="12"/>
                  </a:cubicBezTo>
                  <a:cubicBezTo>
                    <a:pt x="0" y="14"/>
                    <a:pt x="0" y="16"/>
                    <a:pt x="0" y="19"/>
                  </a:cubicBezTo>
                  <a:cubicBezTo>
                    <a:pt x="1" y="24"/>
                    <a:pt x="1" y="24"/>
                    <a:pt x="1" y="24"/>
                  </a:cubicBezTo>
                  <a:cubicBezTo>
                    <a:pt x="1" y="25"/>
                    <a:pt x="2" y="27"/>
                    <a:pt x="2" y="28"/>
                  </a:cubicBezTo>
                  <a:cubicBezTo>
                    <a:pt x="4" y="31"/>
                    <a:pt x="5" y="32"/>
                    <a:pt x="7" y="34"/>
                  </a:cubicBezTo>
                  <a:cubicBezTo>
                    <a:pt x="8" y="35"/>
                    <a:pt x="10" y="36"/>
                    <a:pt x="11" y="36"/>
                  </a:cubicBezTo>
                  <a:cubicBezTo>
                    <a:pt x="13" y="37"/>
                    <a:pt x="16" y="38"/>
                    <a:pt x="18" y="38"/>
                  </a:cubicBezTo>
                  <a:cubicBezTo>
                    <a:pt x="18" y="38"/>
                    <a:pt x="18" y="38"/>
                    <a:pt x="18" y="38"/>
                  </a:cubicBezTo>
                  <a:cubicBezTo>
                    <a:pt x="20" y="37"/>
                    <a:pt x="22" y="37"/>
                    <a:pt x="23" y="37"/>
                  </a:cubicBezTo>
                  <a:cubicBezTo>
                    <a:pt x="25" y="36"/>
                    <a:pt x="26" y="36"/>
                    <a:pt x="28" y="35"/>
                  </a:cubicBezTo>
                  <a:cubicBezTo>
                    <a:pt x="29" y="35"/>
                    <a:pt x="29" y="34"/>
                    <a:pt x="30" y="33"/>
                  </a:cubicBezTo>
                  <a:cubicBezTo>
                    <a:pt x="31" y="33"/>
                    <a:pt x="31" y="33"/>
                    <a:pt x="32" y="33"/>
                  </a:cubicBezTo>
                  <a:cubicBezTo>
                    <a:pt x="34" y="32"/>
                    <a:pt x="35" y="30"/>
                    <a:pt x="36" y="29"/>
                  </a:cubicBezTo>
                  <a:cubicBezTo>
                    <a:pt x="37" y="28"/>
                    <a:pt x="38" y="26"/>
                    <a:pt x="38" y="25"/>
                  </a:cubicBezTo>
                  <a:cubicBezTo>
                    <a:pt x="39" y="23"/>
                    <a:pt x="40" y="21"/>
                    <a:pt x="40" y="19"/>
                  </a:cubicBezTo>
                  <a:cubicBezTo>
                    <a:pt x="39" y="16"/>
                    <a:pt x="39" y="14"/>
                    <a:pt x="37" y="11"/>
                  </a:cubicBezTo>
                  <a:cubicBezTo>
                    <a:pt x="36" y="9"/>
                    <a:pt x="35" y="8"/>
                    <a:pt x="33" y="7"/>
                  </a:cubicBezTo>
                  <a:cubicBezTo>
                    <a:pt x="32" y="6"/>
                    <a:pt x="31" y="5"/>
                    <a:pt x="30" y="5"/>
                  </a:cubicBezTo>
                  <a:cubicBezTo>
                    <a:pt x="30" y="4"/>
                    <a:pt x="30" y="4"/>
                    <a:pt x="30" y="4"/>
                  </a:cubicBezTo>
                  <a:cubicBezTo>
                    <a:pt x="29" y="3"/>
                    <a:pt x="27" y="3"/>
                    <a:pt x="26" y="2"/>
                  </a:cubicBezTo>
                  <a:cubicBezTo>
                    <a:pt x="24" y="1"/>
                    <a:pt x="21"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4"/>
            <p:cNvSpPr/>
            <p:nvPr/>
          </p:nvSpPr>
          <p:spPr>
            <a:xfrm>
              <a:off x="2315875" y="4632660"/>
              <a:ext cx="55146" cy="53871"/>
            </a:xfrm>
            <a:custGeom>
              <a:avLst/>
              <a:gdLst/>
              <a:ahLst/>
              <a:cxnLst/>
              <a:rect l="l" t="t" r="r" b="b"/>
              <a:pathLst>
                <a:path w="59" h="58" extrusionOk="0">
                  <a:moveTo>
                    <a:pt x="28" y="0"/>
                  </a:moveTo>
                  <a:cubicBezTo>
                    <a:pt x="25" y="0"/>
                    <a:pt x="21" y="1"/>
                    <a:pt x="18" y="2"/>
                  </a:cubicBezTo>
                  <a:cubicBezTo>
                    <a:pt x="14" y="3"/>
                    <a:pt x="11" y="5"/>
                    <a:pt x="9" y="8"/>
                  </a:cubicBezTo>
                  <a:cubicBezTo>
                    <a:pt x="6" y="11"/>
                    <a:pt x="4" y="14"/>
                    <a:pt x="3" y="18"/>
                  </a:cubicBezTo>
                  <a:cubicBezTo>
                    <a:pt x="1" y="21"/>
                    <a:pt x="0" y="25"/>
                    <a:pt x="0" y="29"/>
                  </a:cubicBezTo>
                  <a:cubicBezTo>
                    <a:pt x="0" y="32"/>
                    <a:pt x="1" y="34"/>
                    <a:pt x="1" y="37"/>
                  </a:cubicBezTo>
                  <a:cubicBezTo>
                    <a:pt x="2" y="42"/>
                    <a:pt x="5" y="46"/>
                    <a:pt x="9" y="50"/>
                  </a:cubicBezTo>
                  <a:cubicBezTo>
                    <a:pt x="11" y="51"/>
                    <a:pt x="13" y="53"/>
                    <a:pt x="15" y="54"/>
                  </a:cubicBezTo>
                  <a:cubicBezTo>
                    <a:pt x="19" y="57"/>
                    <a:pt x="24" y="58"/>
                    <a:pt x="29" y="58"/>
                  </a:cubicBezTo>
                  <a:cubicBezTo>
                    <a:pt x="30" y="58"/>
                    <a:pt x="30" y="58"/>
                    <a:pt x="30" y="58"/>
                  </a:cubicBezTo>
                  <a:cubicBezTo>
                    <a:pt x="34" y="58"/>
                    <a:pt x="37" y="58"/>
                    <a:pt x="41" y="56"/>
                  </a:cubicBezTo>
                  <a:cubicBezTo>
                    <a:pt x="44" y="55"/>
                    <a:pt x="47" y="53"/>
                    <a:pt x="50" y="50"/>
                  </a:cubicBezTo>
                  <a:cubicBezTo>
                    <a:pt x="53" y="47"/>
                    <a:pt x="55" y="44"/>
                    <a:pt x="56" y="40"/>
                  </a:cubicBezTo>
                  <a:cubicBezTo>
                    <a:pt x="58" y="37"/>
                    <a:pt x="59" y="33"/>
                    <a:pt x="59" y="29"/>
                  </a:cubicBezTo>
                  <a:cubicBezTo>
                    <a:pt x="58" y="26"/>
                    <a:pt x="58" y="24"/>
                    <a:pt x="58" y="21"/>
                  </a:cubicBezTo>
                  <a:cubicBezTo>
                    <a:pt x="56" y="16"/>
                    <a:pt x="54" y="12"/>
                    <a:pt x="50" y="8"/>
                  </a:cubicBezTo>
                  <a:cubicBezTo>
                    <a:pt x="48" y="7"/>
                    <a:pt x="46" y="5"/>
                    <a:pt x="44" y="4"/>
                  </a:cubicBezTo>
                  <a:cubicBezTo>
                    <a:pt x="40" y="1"/>
                    <a:pt x="35" y="0"/>
                    <a:pt x="29" y="0"/>
                  </a:cubicBezTo>
                  <a:cubicBezTo>
                    <a:pt x="29" y="0"/>
                    <a:pt x="29"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4"/>
            <p:cNvSpPr/>
            <p:nvPr/>
          </p:nvSpPr>
          <p:spPr>
            <a:xfrm>
              <a:off x="4688018" y="4344346"/>
              <a:ext cx="59802" cy="47994"/>
            </a:xfrm>
            <a:custGeom>
              <a:avLst/>
              <a:gdLst/>
              <a:ahLst/>
              <a:cxnLst/>
              <a:rect l="l" t="t" r="r" b="b"/>
              <a:pathLst>
                <a:path w="65" h="52" extrusionOk="0">
                  <a:moveTo>
                    <a:pt x="41" y="0"/>
                  </a:moveTo>
                  <a:cubicBezTo>
                    <a:pt x="39" y="0"/>
                    <a:pt x="37" y="1"/>
                    <a:pt x="35" y="1"/>
                  </a:cubicBezTo>
                  <a:cubicBezTo>
                    <a:pt x="34" y="1"/>
                    <a:pt x="33" y="2"/>
                    <a:pt x="31" y="2"/>
                  </a:cubicBezTo>
                  <a:cubicBezTo>
                    <a:pt x="30" y="2"/>
                    <a:pt x="29" y="2"/>
                    <a:pt x="28" y="2"/>
                  </a:cubicBezTo>
                  <a:cubicBezTo>
                    <a:pt x="21" y="2"/>
                    <a:pt x="14" y="5"/>
                    <a:pt x="9" y="9"/>
                  </a:cubicBezTo>
                  <a:cubicBezTo>
                    <a:pt x="2" y="17"/>
                    <a:pt x="0" y="28"/>
                    <a:pt x="4" y="37"/>
                  </a:cubicBezTo>
                  <a:cubicBezTo>
                    <a:pt x="8" y="45"/>
                    <a:pt x="15" y="51"/>
                    <a:pt x="24" y="52"/>
                  </a:cubicBezTo>
                  <a:cubicBezTo>
                    <a:pt x="25" y="52"/>
                    <a:pt x="26" y="52"/>
                    <a:pt x="27" y="52"/>
                  </a:cubicBezTo>
                  <a:cubicBezTo>
                    <a:pt x="35" y="52"/>
                    <a:pt x="42" y="49"/>
                    <a:pt x="47" y="43"/>
                  </a:cubicBezTo>
                  <a:cubicBezTo>
                    <a:pt x="49" y="42"/>
                    <a:pt x="50" y="41"/>
                    <a:pt x="52" y="40"/>
                  </a:cubicBezTo>
                  <a:cubicBezTo>
                    <a:pt x="61" y="35"/>
                    <a:pt x="65" y="23"/>
                    <a:pt x="61" y="13"/>
                  </a:cubicBezTo>
                  <a:cubicBezTo>
                    <a:pt x="57" y="5"/>
                    <a:pt x="49" y="0"/>
                    <a:pt x="4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4"/>
            <p:cNvSpPr/>
            <p:nvPr/>
          </p:nvSpPr>
          <p:spPr>
            <a:xfrm>
              <a:off x="4787638" y="4195501"/>
              <a:ext cx="39813" cy="40997"/>
            </a:xfrm>
            <a:custGeom>
              <a:avLst/>
              <a:gdLst/>
              <a:ahLst/>
              <a:cxnLst/>
              <a:rect l="l" t="t" r="r" b="b"/>
              <a:pathLst>
                <a:path w="43" h="44" extrusionOk="0">
                  <a:moveTo>
                    <a:pt x="21" y="0"/>
                  </a:moveTo>
                  <a:cubicBezTo>
                    <a:pt x="20" y="0"/>
                    <a:pt x="19" y="0"/>
                    <a:pt x="18" y="1"/>
                  </a:cubicBezTo>
                  <a:cubicBezTo>
                    <a:pt x="17" y="1"/>
                    <a:pt x="15" y="1"/>
                    <a:pt x="13" y="2"/>
                  </a:cubicBezTo>
                  <a:cubicBezTo>
                    <a:pt x="11" y="2"/>
                    <a:pt x="10" y="3"/>
                    <a:pt x="9" y="5"/>
                  </a:cubicBezTo>
                  <a:cubicBezTo>
                    <a:pt x="6" y="6"/>
                    <a:pt x="5" y="8"/>
                    <a:pt x="3" y="10"/>
                  </a:cubicBezTo>
                  <a:cubicBezTo>
                    <a:pt x="2" y="12"/>
                    <a:pt x="1" y="15"/>
                    <a:pt x="1" y="17"/>
                  </a:cubicBezTo>
                  <a:cubicBezTo>
                    <a:pt x="0" y="21"/>
                    <a:pt x="0" y="25"/>
                    <a:pt x="1" y="28"/>
                  </a:cubicBezTo>
                  <a:cubicBezTo>
                    <a:pt x="2" y="32"/>
                    <a:pt x="3" y="35"/>
                    <a:pt x="6" y="38"/>
                  </a:cubicBezTo>
                  <a:cubicBezTo>
                    <a:pt x="10" y="42"/>
                    <a:pt x="16" y="44"/>
                    <a:pt x="21" y="44"/>
                  </a:cubicBezTo>
                  <a:cubicBezTo>
                    <a:pt x="23" y="44"/>
                    <a:pt x="25" y="44"/>
                    <a:pt x="27" y="44"/>
                  </a:cubicBezTo>
                  <a:cubicBezTo>
                    <a:pt x="34"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39" y="10"/>
                    <a:pt x="39" y="10"/>
                    <a:pt x="39" y="10"/>
                  </a:cubicBezTo>
                  <a:cubicBezTo>
                    <a:pt x="38" y="9"/>
                    <a:pt x="37" y="8"/>
                    <a:pt x="36" y="6"/>
                  </a:cubicBezTo>
                  <a:cubicBezTo>
                    <a:pt x="35" y="5"/>
                    <a:pt x="33" y="4"/>
                    <a:pt x="32" y="3"/>
                  </a:cubicBezTo>
                  <a:cubicBezTo>
                    <a:pt x="29" y="1"/>
                    <a:pt x="27" y="1"/>
                    <a:pt x="24" y="1"/>
                  </a:cubicBezTo>
                  <a:cubicBezTo>
                    <a:pt x="23" y="0"/>
                    <a:pt x="22" y="0"/>
                    <a:pt x="2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4"/>
            <p:cNvSpPr/>
            <p:nvPr/>
          </p:nvSpPr>
          <p:spPr>
            <a:xfrm>
              <a:off x="4978676" y="4313874"/>
              <a:ext cx="43317" cy="44583"/>
            </a:xfrm>
            <a:custGeom>
              <a:avLst/>
              <a:gdLst/>
              <a:ahLst/>
              <a:cxnLst/>
              <a:rect l="l" t="t" r="r" b="b"/>
              <a:pathLst>
                <a:path w="48" h="48" extrusionOk="0">
                  <a:moveTo>
                    <a:pt x="24" y="0"/>
                  </a:moveTo>
                  <a:cubicBezTo>
                    <a:pt x="18" y="0"/>
                    <a:pt x="11" y="3"/>
                    <a:pt x="7" y="7"/>
                  </a:cubicBezTo>
                  <a:cubicBezTo>
                    <a:pt x="3" y="11"/>
                    <a:pt x="0" y="18"/>
                    <a:pt x="0" y="24"/>
                  </a:cubicBezTo>
                  <a:cubicBezTo>
                    <a:pt x="0" y="30"/>
                    <a:pt x="2" y="36"/>
                    <a:pt x="7" y="41"/>
                  </a:cubicBezTo>
                  <a:cubicBezTo>
                    <a:pt x="12" y="45"/>
                    <a:pt x="17" y="48"/>
                    <a:pt x="24" y="48"/>
                  </a:cubicBezTo>
                  <a:cubicBezTo>
                    <a:pt x="30" y="48"/>
                    <a:pt x="36" y="45"/>
                    <a:pt x="41" y="41"/>
                  </a:cubicBezTo>
                  <a:cubicBezTo>
                    <a:pt x="45" y="37"/>
                    <a:pt x="48" y="30"/>
                    <a:pt x="48" y="24"/>
                  </a:cubicBezTo>
                  <a:cubicBezTo>
                    <a:pt x="47" y="18"/>
                    <a:pt x="45" y="11"/>
                    <a:pt x="41" y="7"/>
                  </a:cubicBezTo>
                  <a:cubicBezTo>
                    <a:pt x="36" y="3"/>
                    <a:pt x="30"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4"/>
            <p:cNvSpPr/>
            <p:nvPr/>
          </p:nvSpPr>
          <p:spPr>
            <a:xfrm>
              <a:off x="4939999" y="4619768"/>
              <a:ext cx="42186" cy="42192"/>
            </a:xfrm>
            <a:custGeom>
              <a:avLst/>
              <a:gdLst/>
              <a:ahLst/>
              <a:cxnLst/>
              <a:rect l="l" t="t" r="r" b="b"/>
              <a:pathLst>
                <a:path w="46" h="45" extrusionOk="0">
                  <a:moveTo>
                    <a:pt x="22" y="0"/>
                  </a:moveTo>
                  <a:cubicBezTo>
                    <a:pt x="19" y="0"/>
                    <a:pt x="17" y="0"/>
                    <a:pt x="14" y="2"/>
                  </a:cubicBezTo>
                  <a:cubicBezTo>
                    <a:pt x="11" y="3"/>
                    <a:pt x="9" y="4"/>
                    <a:pt x="7" y="6"/>
                  </a:cubicBezTo>
                  <a:cubicBezTo>
                    <a:pt x="5" y="8"/>
                    <a:pt x="3" y="11"/>
                    <a:pt x="2" y="14"/>
                  </a:cubicBezTo>
                  <a:cubicBezTo>
                    <a:pt x="1" y="16"/>
                    <a:pt x="0" y="19"/>
                    <a:pt x="0" y="22"/>
                  </a:cubicBezTo>
                  <a:cubicBezTo>
                    <a:pt x="1" y="24"/>
                    <a:pt x="1" y="26"/>
                    <a:pt x="1" y="28"/>
                  </a:cubicBezTo>
                  <a:cubicBezTo>
                    <a:pt x="2" y="32"/>
                    <a:pt x="4" y="36"/>
                    <a:pt x="7" y="39"/>
                  </a:cubicBezTo>
                  <a:cubicBezTo>
                    <a:pt x="8" y="40"/>
                    <a:pt x="10" y="41"/>
                    <a:pt x="12" y="42"/>
                  </a:cubicBezTo>
                  <a:cubicBezTo>
                    <a:pt x="15" y="44"/>
                    <a:pt x="19" y="45"/>
                    <a:pt x="23" y="45"/>
                  </a:cubicBezTo>
                  <a:cubicBezTo>
                    <a:pt x="23" y="45"/>
                    <a:pt x="24" y="45"/>
                    <a:pt x="24" y="45"/>
                  </a:cubicBezTo>
                  <a:cubicBezTo>
                    <a:pt x="27" y="45"/>
                    <a:pt x="29" y="45"/>
                    <a:pt x="32" y="43"/>
                  </a:cubicBezTo>
                  <a:cubicBezTo>
                    <a:pt x="35" y="42"/>
                    <a:pt x="37" y="41"/>
                    <a:pt x="39" y="39"/>
                  </a:cubicBezTo>
                  <a:cubicBezTo>
                    <a:pt x="41" y="36"/>
                    <a:pt x="43" y="34"/>
                    <a:pt x="44" y="31"/>
                  </a:cubicBezTo>
                  <a:cubicBezTo>
                    <a:pt x="45" y="28"/>
                    <a:pt x="46" y="26"/>
                    <a:pt x="46" y="22"/>
                  </a:cubicBezTo>
                  <a:cubicBezTo>
                    <a:pt x="45" y="20"/>
                    <a:pt x="45" y="18"/>
                    <a:pt x="45" y="16"/>
                  </a:cubicBezTo>
                  <a:cubicBezTo>
                    <a:pt x="44" y="13"/>
                    <a:pt x="42" y="9"/>
                    <a:pt x="39" y="6"/>
                  </a:cubicBezTo>
                  <a:cubicBezTo>
                    <a:pt x="38" y="5"/>
                    <a:pt x="36" y="4"/>
                    <a:pt x="35" y="3"/>
                  </a:cubicBezTo>
                  <a:cubicBezTo>
                    <a:pt x="31" y="1"/>
                    <a:pt x="27" y="0"/>
                    <a:pt x="23" y="0"/>
                  </a:cubicBezTo>
                  <a:cubicBezTo>
                    <a:pt x="23"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4"/>
            <p:cNvSpPr/>
            <p:nvPr/>
          </p:nvSpPr>
          <p:spPr>
            <a:xfrm>
              <a:off x="2819838" y="4216597"/>
              <a:ext cx="45708" cy="44507"/>
            </a:xfrm>
            <a:custGeom>
              <a:avLst/>
              <a:gdLst/>
              <a:ahLst/>
              <a:cxnLst/>
              <a:rect l="l" t="t" r="r" b="b"/>
              <a:pathLst>
                <a:path w="50" h="49" extrusionOk="0">
                  <a:moveTo>
                    <a:pt x="26" y="0"/>
                  </a:moveTo>
                  <a:cubicBezTo>
                    <a:pt x="24" y="0"/>
                    <a:pt x="23" y="0"/>
                    <a:pt x="22" y="0"/>
                  </a:cubicBezTo>
                  <a:cubicBezTo>
                    <a:pt x="19" y="0"/>
                    <a:pt x="17" y="1"/>
                    <a:pt x="15" y="2"/>
                  </a:cubicBezTo>
                  <a:cubicBezTo>
                    <a:pt x="12" y="3"/>
                    <a:pt x="10" y="5"/>
                    <a:pt x="8" y="7"/>
                  </a:cubicBezTo>
                  <a:cubicBezTo>
                    <a:pt x="7" y="7"/>
                    <a:pt x="7" y="7"/>
                    <a:pt x="7" y="7"/>
                  </a:cubicBezTo>
                  <a:cubicBezTo>
                    <a:pt x="5" y="10"/>
                    <a:pt x="3" y="12"/>
                    <a:pt x="2" y="15"/>
                  </a:cubicBezTo>
                  <a:cubicBezTo>
                    <a:pt x="1" y="18"/>
                    <a:pt x="0" y="21"/>
                    <a:pt x="0" y="25"/>
                  </a:cubicBezTo>
                  <a:cubicBezTo>
                    <a:pt x="1" y="27"/>
                    <a:pt x="1" y="29"/>
                    <a:pt x="1" y="31"/>
                  </a:cubicBezTo>
                  <a:cubicBezTo>
                    <a:pt x="2" y="35"/>
                    <a:pt x="4" y="39"/>
                    <a:pt x="7" y="42"/>
                  </a:cubicBezTo>
                  <a:cubicBezTo>
                    <a:pt x="8" y="42"/>
                    <a:pt x="8" y="42"/>
                    <a:pt x="8" y="42"/>
                  </a:cubicBezTo>
                  <a:cubicBezTo>
                    <a:pt x="9" y="43"/>
                    <a:pt x="11" y="45"/>
                    <a:pt x="13" y="46"/>
                  </a:cubicBezTo>
                  <a:cubicBezTo>
                    <a:pt x="14" y="47"/>
                    <a:pt x="16" y="48"/>
                    <a:pt x="18" y="48"/>
                  </a:cubicBezTo>
                  <a:cubicBezTo>
                    <a:pt x="20" y="49"/>
                    <a:pt x="22" y="49"/>
                    <a:pt x="24" y="49"/>
                  </a:cubicBezTo>
                  <a:cubicBezTo>
                    <a:pt x="26" y="49"/>
                    <a:pt x="27" y="49"/>
                    <a:pt x="28" y="49"/>
                  </a:cubicBezTo>
                  <a:cubicBezTo>
                    <a:pt x="30" y="49"/>
                    <a:pt x="33" y="48"/>
                    <a:pt x="34" y="47"/>
                  </a:cubicBezTo>
                  <a:cubicBezTo>
                    <a:pt x="37" y="47"/>
                    <a:pt x="38" y="45"/>
                    <a:pt x="40" y="44"/>
                  </a:cubicBezTo>
                  <a:cubicBezTo>
                    <a:pt x="42" y="43"/>
                    <a:pt x="43" y="41"/>
                    <a:pt x="44" y="40"/>
                  </a:cubicBezTo>
                  <a:cubicBezTo>
                    <a:pt x="46" y="38"/>
                    <a:pt x="47" y="36"/>
                    <a:pt x="47" y="34"/>
                  </a:cubicBezTo>
                  <a:cubicBezTo>
                    <a:pt x="49" y="31"/>
                    <a:pt x="50" y="28"/>
                    <a:pt x="50" y="25"/>
                  </a:cubicBezTo>
                  <a:cubicBezTo>
                    <a:pt x="49" y="22"/>
                    <a:pt x="49" y="20"/>
                    <a:pt x="49" y="18"/>
                  </a:cubicBezTo>
                  <a:cubicBezTo>
                    <a:pt x="48" y="16"/>
                    <a:pt x="47" y="14"/>
                    <a:pt x="46" y="12"/>
                  </a:cubicBezTo>
                  <a:cubicBezTo>
                    <a:pt x="45" y="11"/>
                    <a:pt x="44" y="9"/>
                    <a:pt x="42" y="7"/>
                  </a:cubicBezTo>
                  <a:cubicBezTo>
                    <a:pt x="37" y="3"/>
                    <a:pt x="37" y="3"/>
                    <a:pt x="37" y="3"/>
                  </a:cubicBezTo>
                  <a:cubicBezTo>
                    <a:pt x="35" y="3"/>
                    <a:pt x="33"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4"/>
            <p:cNvSpPr/>
            <p:nvPr/>
          </p:nvSpPr>
          <p:spPr>
            <a:xfrm>
              <a:off x="2922975" y="4344346"/>
              <a:ext cx="45656" cy="44507"/>
            </a:xfrm>
            <a:custGeom>
              <a:avLst/>
              <a:gdLst/>
              <a:ahLst/>
              <a:cxnLst/>
              <a:rect l="l" t="t" r="r" b="b"/>
              <a:pathLst>
                <a:path w="49" h="49" extrusionOk="0">
                  <a:moveTo>
                    <a:pt x="24" y="0"/>
                  </a:moveTo>
                  <a:cubicBezTo>
                    <a:pt x="21" y="0"/>
                    <a:pt x="18" y="1"/>
                    <a:pt x="15" y="3"/>
                  </a:cubicBezTo>
                  <a:cubicBezTo>
                    <a:pt x="12" y="3"/>
                    <a:pt x="10" y="5"/>
                    <a:pt x="7" y="8"/>
                  </a:cubicBezTo>
                  <a:cubicBezTo>
                    <a:pt x="5" y="10"/>
                    <a:pt x="3" y="12"/>
                    <a:pt x="2" y="15"/>
                  </a:cubicBezTo>
                  <a:cubicBezTo>
                    <a:pt x="1" y="18"/>
                    <a:pt x="0" y="21"/>
                    <a:pt x="0" y="25"/>
                  </a:cubicBezTo>
                  <a:cubicBezTo>
                    <a:pt x="1" y="27"/>
                    <a:pt x="1" y="29"/>
                    <a:pt x="1" y="31"/>
                  </a:cubicBezTo>
                  <a:cubicBezTo>
                    <a:pt x="2" y="35"/>
                    <a:pt x="4" y="39"/>
                    <a:pt x="7" y="42"/>
                  </a:cubicBezTo>
                  <a:cubicBezTo>
                    <a:pt x="9" y="43"/>
                    <a:pt x="11" y="45"/>
                    <a:pt x="12" y="46"/>
                  </a:cubicBezTo>
                  <a:cubicBezTo>
                    <a:pt x="16" y="48"/>
                    <a:pt x="20" y="49"/>
                    <a:pt x="25" y="49"/>
                  </a:cubicBezTo>
                  <a:cubicBezTo>
                    <a:pt x="25" y="49"/>
                    <a:pt x="25" y="49"/>
                    <a:pt x="25" y="49"/>
                  </a:cubicBezTo>
                  <a:cubicBezTo>
                    <a:pt x="29" y="49"/>
                    <a:pt x="31" y="49"/>
                    <a:pt x="34" y="47"/>
                  </a:cubicBezTo>
                  <a:cubicBezTo>
                    <a:pt x="37" y="46"/>
                    <a:pt x="40" y="44"/>
                    <a:pt x="42" y="42"/>
                  </a:cubicBezTo>
                  <a:cubicBezTo>
                    <a:pt x="44" y="40"/>
                    <a:pt x="46" y="37"/>
                    <a:pt x="47" y="34"/>
                  </a:cubicBezTo>
                  <a:cubicBezTo>
                    <a:pt x="49" y="31"/>
                    <a:pt x="49" y="28"/>
                    <a:pt x="49" y="25"/>
                  </a:cubicBezTo>
                  <a:cubicBezTo>
                    <a:pt x="49" y="23"/>
                    <a:pt x="48" y="20"/>
                    <a:pt x="48" y="18"/>
                  </a:cubicBezTo>
                  <a:cubicBezTo>
                    <a:pt x="47" y="14"/>
                    <a:pt x="45" y="11"/>
                    <a:pt x="42" y="8"/>
                  </a:cubicBezTo>
                  <a:cubicBezTo>
                    <a:pt x="40" y="6"/>
                    <a:pt x="39" y="5"/>
                    <a:pt x="37" y="4"/>
                  </a:cubicBezTo>
                  <a:cubicBezTo>
                    <a:pt x="33" y="2"/>
                    <a:pt x="29" y="0"/>
                    <a:pt x="25" y="0"/>
                  </a:cubicBezTo>
                  <a:cubicBezTo>
                    <a:pt x="24"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4"/>
            <p:cNvSpPr/>
            <p:nvPr/>
          </p:nvSpPr>
          <p:spPr>
            <a:xfrm>
              <a:off x="3651963" y="4233006"/>
              <a:ext cx="63359" cy="47985"/>
            </a:xfrm>
            <a:custGeom>
              <a:avLst/>
              <a:gdLst/>
              <a:ahLst/>
              <a:cxnLst/>
              <a:rect l="l" t="t" r="r" b="b"/>
              <a:pathLst>
                <a:path w="68" h="53" extrusionOk="0">
                  <a:moveTo>
                    <a:pt x="34" y="0"/>
                  </a:moveTo>
                  <a:cubicBezTo>
                    <a:pt x="0" y="0"/>
                    <a:pt x="0" y="53"/>
                    <a:pt x="34" y="53"/>
                  </a:cubicBezTo>
                  <a:cubicBezTo>
                    <a:pt x="68" y="53"/>
                    <a:pt x="68"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4"/>
            <p:cNvSpPr/>
            <p:nvPr/>
          </p:nvSpPr>
          <p:spPr>
            <a:xfrm>
              <a:off x="3548827" y="4241210"/>
              <a:ext cx="34041" cy="32804"/>
            </a:xfrm>
            <a:custGeom>
              <a:avLst/>
              <a:gdLst/>
              <a:ahLst/>
              <a:cxnLst/>
              <a:rect l="l" t="t" r="r" b="b"/>
              <a:pathLst>
                <a:path w="37" h="36" extrusionOk="0">
                  <a:moveTo>
                    <a:pt x="18" y="0"/>
                  </a:moveTo>
                  <a:cubicBezTo>
                    <a:pt x="15" y="0"/>
                    <a:pt x="13" y="0"/>
                    <a:pt x="11" y="1"/>
                  </a:cubicBezTo>
                  <a:cubicBezTo>
                    <a:pt x="9" y="2"/>
                    <a:pt x="7" y="3"/>
                    <a:pt x="6" y="5"/>
                  </a:cubicBezTo>
                  <a:cubicBezTo>
                    <a:pt x="4" y="7"/>
                    <a:pt x="3" y="9"/>
                    <a:pt x="2" y="11"/>
                  </a:cubicBezTo>
                  <a:cubicBezTo>
                    <a:pt x="1" y="13"/>
                    <a:pt x="0" y="15"/>
                    <a:pt x="0" y="18"/>
                  </a:cubicBezTo>
                  <a:cubicBezTo>
                    <a:pt x="0" y="19"/>
                    <a:pt x="1" y="21"/>
                    <a:pt x="1" y="23"/>
                  </a:cubicBezTo>
                  <a:cubicBezTo>
                    <a:pt x="2" y="26"/>
                    <a:pt x="3" y="28"/>
                    <a:pt x="6" y="30"/>
                  </a:cubicBezTo>
                  <a:cubicBezTo>
                    <a:pt x="7" y="31"/>
                    <a:pt x="8" y="32"/>
                    <a:pt x="9" y="33"/>
                  </a:cubicBezTo>
                  <a:cubicBezTo>
                    <a:pt x="12" y="35"/>
                    <a:pt x="15" y="36"/>
                    <a:pt x="18" y="36"/>
                  </a:cubicBezTo>
                  <a:cubicBezTo>
                    <a:pt x="18" y="36"/>
                    <a:pt x="18" y="36"/>
                    <a:pt x="18" y="36"/>
                  </a:cubicBezTo>
                  <a:cubicBezTo>
                    <a:pt x="20" y="36"/>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6"/>
                    <a:pt x="31" y="4"/>
                    <a:pt x="29" y="4"/>
                  </a:cubicBezTo>
                  <a:cubicBezTo>
                    <a:pt x="28" y="3"/>
                    <a:pt x="27" y="2"/>
                    <a:pt x="25" y="1"/>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4"/>
            <p:cNvSpPr/>
            <p:nvPr/>
          </p:nvSpPr>
          <p:spPr>
            <a:xfrm>
              <a:off x="2853826" y="4624456"/>
              <a:ext cx="34041" cy="35184"/>
            </a:xfrm>
            <a:custGeom>
              <a:avLst/>
              <a:gdLst/>
              <a:ahLst/>
              <a:cxnLst/>
              <a:rect l="l" t="t" r="r" b="b"/>
              <a:pathLst>
                <a:path w="37" h="38" extrusionOk="0">
                  <a:moveTo>
                    <a:pt x="21" y="0"/>
                  </a:moveTo>
                  <a:cubicBezTo>
                    <a:pt x="19" y="0"/>
                    <a:pt x="18" y="0"/>
                    <a:pt x="16" y="0"/>
                  </a:cubicBezTo>
                  <a:cubicBezTo>
                    <a:pt x="13" y="1"/>
                    <a:pt x="9" y="3"/>
                    <a:pt x="7" y="6"/>
                  </a:cubicBezTo>
                  <a:cubicBezTo>
                    <a:pt x="6" y="7"/>
                    <a:pt x="5" y="9"/>
                    <a:pt x="4" y="10"/>
                  </a:cubicBezTo>
                  <a:cubicBezTo>
                    <a:pt x="3" y="11"/>
                    <a:pt x="2" y="13"/>
                    <a:pt x="2" y="15"/>
                  </a:cubicBezTo>
                  <a:cubicBezTo>
                    <a:pt x="2" y="16"/>
                    <a:pt x="2" y="16"/>
                    <a:pt x="2" y="16"/>
                  </a:cubicBezTo>
                  <a:cubicBezTo>
                    <a:pt x="0" y="22"/>
                    <a:pt x="1" y="29"/>
                    <a:pt x="6" y="33"/>
                  </a:cubicBezTo>
                  <a:cubicBezTo>
                    <a:pt x="10" y="36"/>
                    <a:pt x="14" y="38"/>
                    <a:pt x="19" y="38"/>
                  </a:cubicBezTo>
                  <a:cubicBezTo>
                    <a:pt x="24" y="38"/>
                    <a:pt x="29" y="36"/>
                    <a:pt x="32" y="33"/>
                  </a:cubicBezTo>
                  <a:cubicBezTo>
                    <a:pt x="34" y="31"/>
                    <a:pt x="36" y="28"/>
                    <a:pt x="36" y="25"/>
                  </a:cubicBezTo>
                  <a:cubicBezTo>
                    <a:pt x="37" y="23"/>
                    <a:pt x="37" y="21"/>
                    <a:pt x="37" y="19"/>
                  </a:cubicBezTo>
                  <a:cubicBezTo>
                    <a:pt x="37" y="16"/>
                    <a:pt x="37" y="14"/>
                    <a:pt x="37" y="12"/>
                  </a:cubicBezTo>
                  <a:cubicBezTo>
                    <a:pt x="36" y="9"/>
                    <a:pt x="34" y="6"/>
                    <a:pt x="32" y="4"/>
                  </a:cubicBezTo>
                  <a:cubicBezTo>
                    <a:pt x="30" y="2"/>
                    <a:pt x="28" y="1"/>
                    <a:pt x="25" y="0"/>
                  </a:cubicBezTo>
                  <a:cubicBezTo>
                    <a:pt x="24" y="0"/>
                    <a:pt x="22"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4"/>
            <p:cNvSpPr/>
            <p:nvPr/>
          </p:nvSpPr>
          <p:spPr>
            <a:xfrm>
              <a:off x="2716702" y="4461547"/>
              <a:ext cx="26936" cy="28128"/>
            </a:xfrm>
            <a:custGeom>
              <a:avLst/>
              <a:gdLst/>
              <a:ahLst/>
              <a:cxnLst/>
              <a:rect l="l" t="t" r="r" b="b"/>
              <a:pathLst>
                <a:path w="29" h="30" extrusionOk="0">
                  <a:moveTo>
                    <a:pt x="15" y="0"/>
                  </a:moveTo>
                  <a:cubicBezTo>
                    <a:pt x="15" y="0"/>
                    <a:pt x="15" y="0"/>
                    <a:pt x="15" y="0"/>
                  </a:cubicBezTo>
                  <a:cubicBezTo>
                    <a:pt x="13" y="1"/>
                    <a:pt x="12" y="1"/>
                    <a:pt x="11" y="1"/>
                  </a:cubicBezTo>
                  <a:cubicBezTo>
                    <a:pt x="9" y="1"/>
                    <a:pt x="7" y="2"/>
                    <a:pt x="6" y="3"/>
                  </a:cubicBezTo>
                  <a:cubicBezTo>
                    <a:pt x="4" y="4"/>
                    <a:pt x="3" y="6"/>
                    <a:pt x="2" y="8"/>
                  </a:cubicBezTo>
                  <a:cubicBezTo>
                    <a:pt x="2" y="9"/>
                    <a:pt x="1" y="10"/>
                    <a:pt x="1" y="11"/>
                  </a:cubicBezTo>
                  <a:cubicBezTo>
                    <a:pt x="0" y="13"/>
                    <a:pt x="0" y="15"/>
                    <a:pt x="0" y="17"/>
                  </a:cubicBezTo>
                  <a:cubicBezTo>
                    <a:pt x="1" y="19"/>
                    <a:pt x="1" y="21"/>
                    <a:pt x="2" y="22"/>
                  </a:cubicBezTo>
                  <a:cubicBezTo>
                    <a:pt x="3" y="23"/>
                    <a:pt x="4" y="24"/>
                    <a:pt x="4" y="25"/>
                  </a:cubicBezTo>
                  <a:cubicBezTo>
                    <a:pt x="5" y="25"/>
                    <a:pt x="5" y="25"/>
                    <a:pt x="5" y="25"/>
                  </a:cubicBezTo>
                  <a:cubicBezTo>
                    <a:pt x="5" y="26"/>
                    <a:pt x="5" y="26"/>
                    <a:pt x="6" y="27"/>
                  </a:cubicBezTo>
                  <a:cubicBezTo>
                    <a:pt x="7" y="28"/>
                    <a:pt x="8" y="29"/>
                    <a:pt x="10" y="29"/>
                  </a:cubicBezTo>
                  <a:cubicBezTo>
                    <a:pt x="11" y="30"/>
                    <a:pt x="13" y="30"/>
                    <a:pt x="14" y="30"/>
                  </a:cubicBezTo>
                  <a:cubicBezTo>
                    <a:pt x="14" y="30"/>
                    <a:pt x="15" y="30"/>
                    <a:pt x="15" y="30"/>
                  </a:cubicBezTo>
                  <a:cubicBezTo>
                    <a:pt x="18" y="30"/>
                    <a:pt x="18" y="30"/>
                    <a:pt x="18" y="30"/>
                  </a:cubicBezTo>
                  <a:cubicBezTo>
                    <a:pt x="20" y="29"/>
                    <a:pt x="22" y="28"/>
                    <a:pt x="24" y="27"/>
                  </a:cubicBezTo>
                  <a:cubicBezTo>
                    <a:pt x="24" y="26"/>
                    <a:pt x="25" y="26"/>
                    <a:pt x="25" y="25"/>
                  </a:cubicBezTo>
                  <a:cubicBezTo>
                    <a:pt x="25" y="25"/>
                    <a:pt x="25" y="25"/>
                    <a:pt x="25" y="25"/>
                  </a:cubicBezTo>
                  <a:cubicBezTo>
                    <a:pt x="26" y="25"/>
                    <a:pt x="27" y="23"/>
                    <a:pt x="27" y="22"/>
                  </a:cubicBezTo>
                  <a:cubicBezTo>
                    <a:pt x="28" y="21"/>
                    <a:pt x="28" y="20"/>
                    <a:pt x="29" y="19"/>
                  </a:cubicBezTo>
                  <a:cubicBezTo>
                    <a:pt x="29" y="17"/>
                    <a:pt x="29" y="15"/>
                    <a:pt x="29" y="13"/>
                  </a:cubicBezTo>
                  <a:cubicBezTo>
                    <a:pt x="29" y="11"/>
                    <a:pt x="28" y="9"/>
                    <a:pt x="27" y="8"/>
                  </a:cubicBezTo>
                  <a:cubicBezTo>
                    <a:pt x="27" y="7"/>
                    <a:pt x="26" y="6"/>
                    <a:pt x="25" y="5"/>
                  </a:cubicBezTo>
                  <a:cubicBezTo>
                    <a:pt x="24" y="3"/>
                    <a:pt x="22" y="2"/>
                    <a:pt x="20" y="2"/>
                  </a:cubicBezTo>
                  <a:cubicBezTo>
                    <a:pt x="19" y="1"/>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4"/>
            <p:cNvSpPr/>
            <p:nvPr/>
          </p:nvSpPr>
          <p:spPr>
            <a:xfrm>
              <a:off x="2674509" y="4434591"/>
              <a:ext cx="30458" cy="22268"/>
            </a:xfrm>
            <a:custGeom>
              <a:avLst/>
              <a:gdLst/>
              <a:ahLst/>
              <a:cxnLst/>
              <a:rect l="l" t="t" r="r" b="b"/>
              <a:pathLst>
                <a:path w="33" h="25" extrusionOk="0">
                  <a:moveTo>
                    <a:pt x="17" y="0"/>
                  </a:moveTo>
                  <a:cubicBezTo>
                    <a:pt x="0"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4"/>
            <p:cNvSpPr/>
            <p:nvPr/>
          </p:nvSpPr>
          <p:spPr>
            <a:xfrm>
              <a:off x="4513389" y="4318562"/>
              <a:ext cx="52682" cy="51521"/>
            </a:xfrm>
            <a:custGeom>
              <a:avLst/>
              <a:gdLst/>
              <a:ahLst/>
              <a:cxnLst/>
              <a:rect l="l" t="t" r="r" b="b"/>
              <a:pathLst>
                <a:path w="58" h="56" extrusionOk="0">
                  <a:moveTo>
                    <a:pt x="28" y="0"/>
                  </a:moveTo>
                  <a:cubicBezTo>
                    <a:pt x="27" y="0"/>
                    <a:pt x="25" y="0"/>
                    <a:pt x="24" y="1"/>
                  </a:cubicBezTo>
                  <a:cubicBezTo>
                    <a:pt x="20" y="1"/>
                    <a:pt x="17" y="2"/>
                    <a:pt x="14" y="4"/>
                  </a:cubicBezTo>
                  <a:cubicBezTo>
                    <a:pt x="12" y="5"/>
                    <a:pt x="10" y="7"/>
                    <a:pt x="8" y="8"/>
                  </a:cubicBezTo>
                  <a:cubicBezTo>
                    <a:pt x="5" y="11"/>
                    <a:pt x="3" y="14"/>
                    <a:pt x="2" y="17"/>
                  </a:cubicBezTo>
                  <a:cubicBezTo>
                    <a:pt x="1" y="19"/>
                    <a:pt x="0" y="22"/>
                    <a:pt x="0" y="24"/>
                  </a:cubicBezTo>
                  <a:cubicBezTo>
                    <a:pt x="0" y="28"/>
                    <a:pt x="0" y="31"/>
                    <a:pt x="1" y="35"/>
                  </a:cubicBezTo>
                  <a:cubicBezTo>
                    <a:pt x="2" y="37"/>
                    <a:pt x="3" y="39"/>
                    <a:pt x="4" y="42"/>
                  </a:cubicBezTo>
                  <a:cubicBezTo>
                    <a:pt x="6" y="46"/>
                    <a:pt x="9" y="49"/>
                    <a:pt x="14" y="51"/>
                  </a:cubicBezTo>
                  <a:cubicBezTo>
                    <a:pt x="14" y="52"/>
                    <a:pt x="15" y="52"/>
                    <a:pt x="16" y="52"/>
                  </a:cubicBezTo>
                  <a:cubicBezTo>
                    <a:pt x="20" y="55"/>
                    <a:pt x="25" y="56"/>
                    <a:pt x="30" y="56"/>
                  </a:cubicBezTo>
                  <a:cubicBezTo>
                    <a:pt x="32" y="56"/>
                    <a:pt x="35" y="56"/>
                    <a:pt x="37" y="55"/>
                  </a:cubicBezTo>
                  <a:cubicBezTo>
                    <a:pt x="42" y="54"/>
                    <a:pt x="46" y="52"/>
                    <a:pt x="49" y="48"/>
                  </a:cubicBezTo>
                  <a:cubicBezTo>
                    <a:pt x="52" y="46"/>
                    <a:pt x="54" y="43"/>
                    <a:pt x="55" y="39"/>
                  </a:cubicBezTo>
                  <a:cubicBezTo>
                    <a:pt x="57" y="36"/>
                    <a:pt x="58" y="32"/>
                    <a:pt x="57" y="29"/>
                  </a:cubicBezTo>
                  <a:cubicBezTo>
                    <a:pt x="58" y="25"/>
                    <a:pt x="57" y="21"/>
                    <a:pt x="55" y="18"/>
                  </a:cubicBezTo>
                  <a:cubicBezTo>
                    <a:pt x="54" y="15"/>
                    <a:pt x="52" y="12"/>
                    <a:pt x="49" y="9"/>
                  </a:cubicBezTo>
                  <a:cubicBezTo>
                    <a:pt x="46" y="6"/>
                    <a:pt x="42" y="3"/>
                    <a:pt x="37" y="2"/>
                  </a:cubicBezTo>
                  <a:cubicBezTo>
                    <a:pt x="36" y="2"/>
                    <a:pt x="36" y="2"/>
                    <a:pt x="35" y="1"/>
                  </a:cubicBezTo>
                  <a:cubicBezTo>
                    <a:pt x="33" y="1"/>
                    <a:pt x="30"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4"/>
            <p:cNvSpPr/>
            <p:nvPr/>
          </p:nvSpPr>
          <p:spPr>
            <a:xfrm>
              <a:off x="4407908" y="4276370"/>
              <a:ext cx="23464" cy="23464"/>
            </a:xfrm>
            <a:custGeom>
              <a:avLst/>
              <a:gdLst/>
              <a:ahLst/>
              <a:cxnLst/>
              <a:rect l="l" t="t" r="r" b="b"/>
              <a:pathLst>
                <a:path w="26" h="26" extrusionOk="0">
                  <a:moveTo>
                    <a:pt x="12" y="0"/>
                  </a:moveTo>
                  <a:cubicBezTo>
                    <a:pt x="11" y="0"/>
                    <a:pt x="9" y="1"/>
                    <a:pt x="8" y="2"/>
                  </a:cubicBezTo>
                  <a:cubicBezTo>
                    <a:pt x="6" y="2"/>
                    <a:pt x="5" y="3"/>
                    <a:pt x="3" y="4"/>
                  </a:cubicBezTo>
                  <a:cubicBezTo>
                    <a:pt x="2" y="5"/>
                    <a:pt x="1" y="7"/>
                    <a:pt x="1" y="8"/>
                  </a:cubicBezTo>
                  <a:cubicBezTo>
                    <a:pt x="0" y="10"/>
                    <a:pt x="0" y="12"/>
                    <a:pt x="0" y="13"/>
                  </a:cubicBezTo>
                  <a:cubicBezTo>
                    <a:pt x="0" y="14"/>
                    <a:pt x="0" y="16"/>
                    <a:pt x="0" y="17"/>
                  </a:cubicBezTo>
                  <a:cubicBezTo>
                    <a:pt x="1" y="19"/>
                    <a:pt x="2" y="21"/>
                    <a:pt x="3" y="23"/>
                  </a:cubicBezTo>
                  <a:cubicBezTo>
                    <a:pt x="4" y="23"/>
                    <a:pt x="5" y="24"/>
                    <a:pt x="6" y="25"/>
                  </a:cubicBezTo>
                  <a:cubicBezTo>
                    <a:pt x="8" y="26"/>
                    <a:pt x="10" y="26"/>
                    <a:pt x="13" y="26"/>
                  </a:cubicBezTo>
                  <a:cubicBezTo>
                    <a:pt x="13" y="26"/>
                    <a:pt x="13" y="26"/>
                    <a:pt x="13" y="26"/>
                  </a:cubicBezTo>
                  <a:cubicBezTo>
                    <a:pt x="15" y="26"/>
                    <a:pt x="16" y="26"/>
                    <a:pt x="18" y="25"/>
                  </a:cubicBezTo>
                  <a:cubicBezTo>
                    <a:pt x="19" y="25"/>
                    <a:pt x="21" y="24"/>
                    <a:pt x="22" y="23"/>
                  </a:cubicBezTo>
                  <a:cubicBezTo>
                    <a:pt x="23" y="21"/>
                    <a:pt x="24" y="20"/>
                    <a:pt x="24" y="18"/>
                  </a:cubicBezTo>
                  <a:cubicBezTo>
                    <a:pt x="25" y="17"/>
                    <a:pt x="26" y="15"/>
                    <a:pt x="26" y="13"/>
                  </a:cubicBezTo>
                  <a:cubicBezTo>
                    <a:pt x="25" y="12"/>
                    <a:pt x="25" y="11"/>
                    <a:pt x="25" y="10"/>
                  </a:cubicBezTo>
                  <a:cubicBezTo>
                    <a:pt x="25" y="8"/>
                    <a:pt x="23" y="6"/>
                    <a:pt x="22" y="4"/>
                  </a:cubicBezTo>
                  <a:cubicBezTo>
                    <a:pt x="21" y="4"/>
                    <a:pt x="20" y="3"/>
                    <a:pt x="19" y="2"/>
                  </a:cubicBezTo>
                  <a:cubicBezTo>
                    <a:pt x="17" y="1"/>
                    <a:pt x="15" y="0"/>
                    <a:pt x="13" y="0"/>
                  </a:cubicBezTo>
                  <a:cubicBezTo>
                    <a:pt x="13" y="0"/>
                    <a:pt x="12" y="0"/>
                    <a:pt x="1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4"/>
            <p:cNvSpPr/>
            <p:nvPr/>
          </p:nvSpPr>
          <p:spPr>
            <a:xfrm>
              <a:off x="4516905" y="4645552"/>
              <a:ext cx="47985" cy="38641"/>
            </a:xfrm>
            <a:custGeom>
              <a:avLst/>
              <a:gdLst/>
              <a:ahLst/>
              <a:cxnLst/>
              <a:rect l="l" t="t" r="r" b="b"/>
              <a:pathLst>
                <a:path w="53" h="42" extrusionOk="0">
                  <a:moveTo>
                    <a:pt x="26" y="0"/>
                  </a:moveTo>
                  <a:cubicBezTo>
                    <a:pt x="0" y="0"/>
                    <a:pt x="0" y="42"/>
                    <a:pt x="26" y="42"/>
                  </a:cubicBezTo>
                  <a:cubicBezTo>
                    <a:pt x="53" y="42"/>
                    <a:pt x="53"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4"/>
            <p:cNvSpPr/>
            <p:nvPr/>
          </p:nvSpPr>
          <p:spPr>
            <a:xfrm>
              <a:off x="4471196" y="4538899"/>
              <a:ext cx="36332" cy="38641"/>
            </a:xfrm>
            <a:custGeom>
              <a:avLst/>
              <a:gdLst/>
              <a:ahLst/>
              <a:cxnLst/>
              <a:rect l="l" t="t" r="r" b="b"/>
              <a:pathLst>
                <a:path w="40" h="42" extrusionOk="0">
                  <a:moveTo>
                    <a:pt x="21" y="0"/>
                  </a:moveTo>
                  <a:cubicBezTo>
                    <a:pt x="21" y="0"/>
                    <a:pt x="20" y="0"/>
                    <a:pt x="20" y="0"/>
                  </a:cubicBezTo>
                  <a:cubicBezTo>
                    <a:pt x="18" y="0"/>
                    <a:pt x="17" y="1"/>
                    <a:pt x="15" y="1"/>
                  </a:cubicBezTo>
                  <a:cubicBezTo>
                    <a:pt x="13" y="1"/>
                    <a:pt x="12" y="2"/>
                    <a:pt x="10" y="3"/>
                  </a:cubicBezTo>
                  <a:cubicBezTo>
                    <a:pt x="8" y="4"/>
                    <a:pt x="6" y="6"/>
                    <a:pt x="5" y="8"/>
                  </a:cubicBezTo>
                  <a:cubicBezTo>
                    <a:pt x="3" y="10"/>
                    <a:pt x="2" y="12"/>
                    <a:pt x="1" y="15"/>
                  </a:cubicBezTo>
                  <a:cubicBezTo>
                    <a:pt x="1" y="17"/>
                    <a:pt x="0" y="20"/>
                    <a:pt x="0" y="22"/>
                  </a:cubicBezTo>
                  <a:cubicBezTo>
                    <a:pt x="0" y="25"/>
                    <a:pt x="1" y="28"/>
                    <a:pt x="2" y="30"/>
                  </a:cubicBezTo>
                  <a:cubicBezTo>
                    <a:pt x="3" y="32"/>
                    <a:pt x="4" y="34"/>
                    <a:pt x="6" y="36"/>
                  </a:cubicBezTo>
                  <a:cubicBezTo>
                    <a:pt x="8" y="38"/>
                    <a:pt x="10" y="40"/>
                    <a:pt x="13" y="40"/>
                  </a:cubicBezTo>
                  <a:cubicBezTo>
                    <a:pt x="15" y="42"/>
                    <a:pt x="17" y="42"/>
                    <a:pt x="20" y="42"/>
                  </a:cubicBezTo>
                  <a:cubicBezTo>
                    <a:pt x="20" y="42"/>
                    <a:pt x="20" y="42"/>
                    <a:pt x="20" y="42"/>
                  </a:cubicBezTo>
                  <a:cubicBezTo>
                    <a:pt x="25" y="42"/>
                    <a:pt x="31" y="40"/>
                    <a:pt x="34" y="36"/>
                  </a:cubicBezTo>
                  <a:cubicBezTo>
                    <a:pt x="35" y="35"/>
                    <a:pt x="36" y="34"/>
                    <a:pt x="37" y="32"/>
                  </a:cubicBezTo>
                  <a:cubicBezTo>
                    <a:pt x="39" y="29"/>
                    <a:pt x="40" y="26"/>
                    <a:pt x="40" y="22"/>
                  </a:cubicBezTo>
                  <a:cubicBezTo>
                    <a:pt x="40" y="20"/>
                    <a:pt x="40" y="17"/>
                    <a:pt x="39" y="15"/>
                  </a:cubicBezTo>
                  <a:cubicBezTo>
                    <a:pt x="39" y="13"/>
                    <a:pt x="38" y="12"/>
                    <a:pt x="37" y="10"/>
                  </a:cubicBezTo>
                  <a:cubicBezTo>
                    <a:pt x="36" y="8"/>
                    <a:pt x="35" y="6"/>
                    <a:pt x="32" y="4"/>
                  </a:cubicBezTo>
                  <a:cubicBezTo>
                    <a:pt x="31" y="3"/>
                    <a:pt x="30" y="2"/>
                    <a:pt x="28" y="2"/>
                  </a:cubicBezTo>
                  <a:cubicBezTo>
                    <a:pt x="26" y="1"/>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4"/>
            <p:cNvSpPr/>
            <p:nvPr/>
          </p:nvSpPr>
          <p:spPr>
            <a:xfrm>
              <a:off x="3370682" y="4595156"/>
              <a:ext cx="37504" cy="38641"/>
            </a:xfrm>
            <a:custGeom>
              <a:avLst/>
              <a:gdLst/>
              <a:ahLst/>
              <a:cxnLst/>
              <a:rect l="l" t="t" r="r" b="b"/>
              <a:pathLst>
                <a:path w="40" h="42" extrusionOk="0">
                  <a:moveTo>
                    <a:pt x="21" y="0"/>
                  </a:moveTo>
                  <a:cubicBezTo>
                    <a:pt x="21" y="0"/>
                    <a:pt x="20" y="0"/>
                    <a:pt x="20" y="0"/>
                  </a:cubicBezTo>
                  <a:cubicBezTo>
                    <a:pt x="18" y="0"/>
                    <a:pt x="17" y="0"/>
                    <a:pt x="15" y="0"/>
                  </a:cubicBezTo>
                  <a:cubicBezTo>
                    <a:pt x="13" y="1"/>
                    <a:pt x="12" y="2"/>
                    <a:pt x="10" y="2"/>
                  </a:cubicBezTo>
                  <a:cubicBezTo>
                    <a:pt x="8" y="4"/>
                    <a:pt x="6" y="5"/>
                    <a:pt x="4" y="7"/>
                  </a:cubicBezTo>
                  <a:cubicBezTo>
                    <a:pt x="3" y="9"/>
                    <a:pt x="2" y="12"/>
                    <a:pt x="1" y="14"/>
                  </a:cubicBezTo>
                  <a:cubicBezTo>
                    <a:pt x="0" y="17"/>
                    <a:pt x="0" y="19"/>
                    <a:pt x="0"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5" y="41"/>
                    <a:pt x="31" y="40"/>
                    <a:pt x="34" y="36"/>
                  </a:cubicBezTo>
                  <a:cubicBezTo>
                    <a:pt x="35" y="34"/>
                    <a:pt x="36" y="33"/>
                    <a:pt x="37" y="32"/>
                  </a:cubicBezTo>
                  <a:cubicBezTo>
                    <a:pt x="39" y="29"/>
                    <a:pt x="40" y="25"/>
                    <a:pt x="40" y="22"/>
                  </a:cubicBezTo>
                  <a:cubicBezTo>
                    <a:pt x="40" y="19"/>
                    <a:pt x="40" y="17"/>
                    <a:pt x="39" y="14"/>
                  </a:cubicBezTo>
                  <a:cubicBezTo>
                    <a:pt x="39" y="13"/>
                    <a:pt x="38" y="11"/>
                    <a:pt x="37" y="9"/>
                  </a:cubicBezTo>
                  <a:cubicBezTo>
                    <a:pt x="36" y="7"/>
                    <a:pt x="34" y="5"/>
                    <a:pt x="32" y="4"/>
                  </a:cubicBezTo>
                  <a:cubicBezTo>
                    <a:pt x="31" y="3"/>
                    <a:pt x="30" y="2"/>
                    <a:pt x="28" y="1"/>
                  </a:cubicBezTo>
                  <a:cubicBezTo>
                    <a:pt x="26"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4"/>
            <p:cNvSpPr/>
            <p:nvPr/>
          </p:nvSpPr>
          <p:spPr>
            <a:xfrm>
              <a:off x="4089122" y="4299810"/>
              <a:ext cx="41006" cy="36338"/>
            </a:xfrm>
            <a:custGeom>
              <a:avLst/>
              <a:gdLst/>
              <a:ahLst/>
              <a:cxnLst/>
              <a:rect l="l" t="t" r="r" b="b"/>
              <a:pathLst>
                <a:path w="45" h="39" extrusionOk="0">
                  <a:moveTo>
                    <a:pt x="23" y="0"/>
                  </a:moveTo>
                  <a:cubicBezTo>
                    <a:pt x="20" y="0"/>
                    <a:pt x="17" y="1"/>
                    <a:pt x="15" y="1"/>
                  </a:cubicBezTo>
                  <a:cubicBezTo>
                    <a:pt x="13" y="2"/>
                    <a:pt x="12" y="3"/>
                    <a:pt x="10" y="3"/>
                  </a:cubicBezTo>
                  <a:cubicBezTo>
                    <a:pt x="8" y="4"/>
                    <a:pt x="6" y="6"/>
                    <a:pt x="5" y="8"/>
                  </a:cubicBezTo>
                  <a:cubicBezTo>
                    <a:pt x="2" y="11"/>
                    <a:pt x="0" y="16"/>
                    <a:pt x="1" y="20"/>
                  </a:cubicBezTo>
                  <a:cubicBezTo>
                    <a:pt x="1" y="23"/>
                    <a:pt x="2" y="26"/>
                    <a:pt x="3" y="29"/>
                  </a:cubicBezTo>
                  <a:cubicBezTo>
                    <a:pt x="5" y="33"/>
                    <a:pt x="10" y="37"/>
                    <a:pt x="15" y="38"/>
                  </a:cubicBezTo>
                  <a:cubicBezTo>
                    <a:pt x="17" y="39"/>
                    <a:pt x="20" y="39"/>
                    <a:pt x="22" y="39"/>
                  </a:cubicBezTo>
                  <a:cubicBezTo>
                    <a:pt x="25" y="39"/>
                    <a:pt x="28" y="39"/>
                    <a:pt x="31" y="38"/>
                  </a:cubicBezTo>
                  <a:cubicBezTo>
                    <a:pt x="35" y="36"/>
                    <a:pt x="38" y="34"/>
                    <a:pt x="41" y="31"/>
                  </a:cubicBezTo>
                  <a:cubicBezTo>
                    <a:pt x="44" y="28"/>
                    <a:pt x="45" y="24"/>
                    <a:pt x="45" y="20"/>
                  </a:cubicBezTo>
                  <a:cubicBezTo>
                    <a:pt x="45" y="11"/>
                    <a:pt x="39" y="5"/>
                    <a:pt x="31" y="2"/>
                  </a:cubicBezTo>
                  <a:cubicBezTo>
                    <a:pt x="29" y="1"/>
                    <a:pt x="27" y="1"/>
                    <a:pt x="25" y="1"/>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4"/>
            <p:cNvSpPr/>
            <p:nvPr/>
          </p:nvSpPr>
          <p:spPr>
            <a:xfrm>
              <a:off x="3780884" y="4690088"/>
              <a:ext cx="42192" cy="35195"/>
            </a:xfrm>
            <a:custGeom>
              <a:avLst/>
              <a:gdLst/>
              <a:ahLst/>
              <a:cxnLst/>
              <a:rect l="l" t="t" r="r" b="b"/>
              <a:pathLst>
                <a:path w="45" h="39" extrusionOk="0">
                  <a:moveTo>
                    <a:pt x="23" y="0"/>
                  </a:moveTo>
                  <a:cubicBezTo>
                    <a:pt x="20" y="0"/>
                    <a:pt x="17" y="0"/>
                    <a:pt x="15" y="1"/>
                  </a:cubicBezTo>
                  <a:cubicBezTo>
                    <a:pt x="13" y="1"/>
                    <a:pt x="12" y="2"/>
                    <a:pt x="10" y="3"/>
                  </a:cubicBezTo>
                  <a:cubicBezTo>
                    <a:pt x="8" y="4"/>
                    <a:pt x="6" y="5"/>
                    <a:pt x="5" y="7"/>
                  </a:cubicBezTo>
                  <a:cubicBezTo>
                    <a:pt x="2" y="11"/>
                    <a:pt x="0" y="15"/>
                    <a:pt x="1" y="19"/>
                  </a:cubicBezTo>
                  <a:cubicBezTo>
                    <a:pt x="1" y="22"/>
                    <a:pt x="2" y="26"/>
                    <a:pt x="3" y="29"/>
                  </a:cubicBezTo>
                  <a:cubicBezTo>
                    <a:pt x="5" y="32"/>
                    <a:pt x="10" y="37"/>
                    <a:pt x="15" y="37"/>
                  </a:cubicBezTo>
                  <a:cubicBezTo>
                    <a:pt x="17" y="38"/>
                    <a:pt x="20" y="39"/>
                    <a:pt x="22" y="39"/>
                  </a:cubicBezTo>
                  <a:cubicBezTo>
                    <a:pt x="25" y="39"/>
                    <a:pt x="28" y="38"/>
                    <a:pt x="31" y="37"/>
                  </a:cubicBezTo>
                  <a:cubicBezTo>
                    <a:pt x="35" y="36"/>
                    <a:pt x="38" y="34"/>
                    <a:pt x="41" y="30"/>
                  </a:cubicBezTo>
                  <a:cubicBezTo>
                    <a:pt x="44" y="27"/>
                    <a:pt x="45" y="23"/>
                    <a:pt x="45" y="19"/>
                  </a:cubicBezTo>
                  <a:cubicBezTo>
                    <a:pt x="45" y="10"/>
                    <a:pt x="39" y="4"/>
                    <a:pt x="31" y="1"/>
                  </a:cubicBezTo>
                  <a:cubicBezTo>
                    <a:pt x="29" y="0"/>
                    <a:pt x="27" y="0"/>
                    <a:pt x="25" y="0"/>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4"/>
            <p:cNvSpPr/>
            <p:nvPr/>
          </p:nvSpPr>
          <p:spPr>
            <a:xfrm>
              <a:off x="4175851" y="4315046"/>
              <a:ext cx="2693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4"/>
            <p:cNvSpPr/>
            <p:nvPr/>
          </p:nvSpPr>
          <p:spPr>
            <a:xfrm>
              <a:off x="3919181" y="4345518"/>
              <a:ext cx="25761" cy="21096"/>
            </a:xfrm>
            <a:custGeom>
              <a:avLst/>
              <a:gdLst/>
              <a:ahLst/>
              <a:cxnLst/>
              <a:rect l="l" t="t" r="r" b="b"/>
              <a:pathLst>
                <a:path w="28" h="24" extrusionOk="0">
                  <a:moveTo>
                    <a:pt x="16" y="0"/>
                  </a:moveTo>
                  <a:cubicBezTo>
                    <a:pt x="16" y="0"/>
                    <a:pt x="16" y="0"/>
                    <a:pt x="15" y="0"/>
                  </a:cubicBezTo>
                  <a:cubicBezTo>
                    <a:pt x="13" y="0"/>
                    <a:pt x="11" y="1"/>
                    <a:pt x="9" y="2"/>
                  </a:cubicBezTo>
                  <a:cubicBezTo>
                    <a:pt x="9" y="2"/>
                    <a:pt x="8" y="2"/>
                    <a:pt x="8" y="3"/>
                  </a:cubicBezTo>
                  <a:cubicBezTo>
                    <a:pt x="0" y="6"/>
                    <a:pt x="0" y="18"/>
                    <a:pt x="8" y="22"/>
                  </a:cubicBezTo>
                  <a:cubicBezTo>
                    <a:pt x="10" y="23"/>
                    <a:pt x="12" y="24"/>
                    <a:pt x="15" y="24"/>
                  </a:cubicBezTo>
                  <a:cubicBezTo>
                    <a:pt x="15" y="24"/>
                    <a:pt x="15" y="24"/>
                    <a:pt x="15" y="24"/>
                  </a:cubicBezTo>
                  <a:cubicBezTo>
                    <a:pt x="19" y="24"/>
                    <a:pt x="22" y="22"/>
                    <a:pt x="25" y="19"/>
                  </a:cubicBezTo>
                  <a:cubicBezTo>
                    <a:pt x="27" y="17"/>
                    <a:pt x="28" y="15"/>
                    <a:pt x="28" y="12"/>
                  </a:cubicBezTo>
                  <a:cubicBezTo>
                    <a:pt x="28" y="9"/>
                    <a:pt x="27" y="7"/>
                    <a:pt x="25" y="5"/>
                  </a:cubicBezTo>
                  <a:cubicBezTo>
                    <a:pt x="22" y="2"/>
                    <a:pt x="19"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4"/>
            <p:cNvSpPr/>
            <p:nvPr/>
          </p:nvSpPr>
          <p:spPr>
            <a:xfrm>
              <a:off x="3191365" y="4363098"/>
              <a:ext cx="32804" cy="26936"/>
            </a:xfrm>
            <a:custGeom>
              <a:avLst/>
              <a:gdLst/>
              <a:ahLst/>
              <a:cxnLst/>
              <a:rect l="l" t="t" r="r" b="b"/>
              <a:pathLst>
                <a:path w="36" h="29" extrusionOk="0">
                  <a:moveTo>
                    <a:pt x="19" y="0"/>
                  </a:moveTo>
                  <a:cubicBezTo>
                    <a:pt x="13" y="0"/>
                    <a:pt x="9" y="3"/>
                    <a:pt x="5" y="7"/>
                  </a:cubicBezTo>
                  <a:cubicBezTo>
                    <a:pt x="0" y="13"/>
                    <a:pt x="0" y="22"/>
                    <a:pt x="7" y="26"/>
                  </a:cubicBezTo>
                  <a:cubicBezTo>
                    <a:pt x="9" y="27"/>
                    <a:pt x="11" y="28"/>
                    <a:pt x="13" y="28"/>
                  </a:cubicBezTo>
                  <a:cubicBezTo>
                    <a:pt x="14" y="29"/>
                    <a:pt x="15" y="29"/>
                    <a:pt x="17" y="29"/>
                  </a:cubicBezTo>
                  <a:cubicBezTo>
                    <a:pt x="20" y="29"/>
                    <a:pt x="22" y="28"/>
                    <a:pt x="25" y="27"/>
                  </a:cubicBezTo>
                  <a:cubicBezTo>
                    <a:pt x="27" y="26"/>
                    <a:pt x="29" y="25"/>
                    <a:pt x="31" y="23"/>
                  </a:cubicBezTo>
                  <a:cubicBezTo>
                    <a:pt x="33" y="22"/>
                    <a:pt x="34" y="20"/>
                    <a:pt x="34" y="18"/>
                  </a:cubicBezTo>
                  <a:cubicBezTo>
                    <a:pt x="34" y="18"/>
                    <a:pt x="34" y="18"/>
                    <a:pt x="34" y="18"/>
                  </a:cubicBezTo>
                  <a:cubicBezTo>
                    <a:pt x="34" y="18"/>
                    <a:pt x="34" y="18"/>
                    <a:pt x="34" y="17"/>
                  </a:cubicBezTo>
                  <a:cubicBezTo>
                    <a:pt x="36" y="14"/>
                    <a:pt x="36" y="9"/>
                    <a:pt x="33" y="7"/>
                  </a:cubicBezTo>
                  <a:cubicBezTo>
                    <a:pt x="33" y="7"/>
                    <a:pt x="33" y="7"/>
                    <a:pt x="33" y="6"/>
                  </a:cubicBezTo>
                  <a:cubicBezTo>
                    <a:pt x="31" y="5"/>
                    <a:pt x="30"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4"/>
            <p:cNvSpPr/>
            <p:nvPr/>
          </p:nvSpPr>
          <p:spPr>
            <a:xfrm>
              <a:off x="4737242" y="4426387"/>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4"/>
            <p:cNvSpPr/>
            <p:nvPr/>
          </p:nvSpPr>
          <p:spPr>
            <a:xfrm>
              <a:off x="4043414" y="4590468"/>
              <a:ext cx="41006" cy="32816"/>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4"/>
            <p:cNvSpPr/>
            <p:nvPr/>
          </p:nvSpPr>
          <p:spPr>
            <a:xfrm>
              <a:off x="4740758" y="4486159"/>
              <a:ext cx="37481" cy="37504"/>
            </a:xfrm>
            <a:custGeom>
              <a:avLst/>
              <a:gdLst/>
              <a:ahLst/>
              <a:cxnLst/>
              <a:rect l="l" t="t" r="r" b="b"/>
              <a:pathLst>
                <a:path w="41" h="40" extrusionOk="0">
                  <a:moveTo>
                    <a:pt x="20" y="0"/>
                  </a:moveTo>
                  <a:cubicBezTo>
                    <a:pt x="19" y="0"/>
                    <a:pt x="18" y="0"/>
                    <a:pt x="17" y="0"/>
                  </a:cubicBezTo>
                  <a:cubicBezTo>
                    <a:pt x="15" y="0"/>
                    <a:pt x="14" y="1"/>
                    <a:pt x="12" y="2"/>
                  </a:cubicBezTo>
                  <a:cubicBezTo>
                    <a:pt x="11" y="2"/>
                    <a:pt x="9" y="3"/>
                    <a:pt x="8" y="4"/>
                  </a:cubicBezTo>
                  <a:cubicBezTo>
                    <a:pt x="7" y="5"/>
                    <a:pt x="6" y="5"/>
                    <a:pt x="6" y="6"/>
                  </a:cubicBezTo>
                  <a:cubicBezTo>
                    <a:pt x="4" y="8"/>
                    <a:pt x="2" y="10"/>
                    <a:pt x="1" y="13"/>
                  </a:cubicBezTo>
                  <a:cubicBezTo>
                    <a:pt x="0" y="15"/>
                    <a:pt x="0" y="17"/>
                    <a:pt x="0" y="20"/>
                  </a:cubicBezTo>
                  <a:cubicBezTo>
                    <a:pt x="0" y="22"/>
                    <a:pt x="0" y="24"/>
                    <a:pt x="0" y="25"/>
                  </a:cubicBezTo>
                  <a:cubicBezTo>
                    <a:pt x="1" y="29"/>
                    <a:pt x="3" y="32"/>
                    <a:pt x="6" y="34"/>
                  </a:cubicBezTo>
                  <a:cubicBezTo>
                    <a:pt x="6" y="34"/>
                    <a:pt x="6" y="34"/>
                    <a:pt x="6" y="34"/>
                  </a:cubicBezTo>
                  <a:cubicBezTo>
                    <a:pt x="7" y="35"/>
                    <a:pt x="8" y="36"/>
                    <a:pt x="10" y="37"/>
                  </a:cubicBezTo>
                  <a:cubicBezTo>
                    <a:pt x="11" y="38"/>
                    <a:pt x="13" y="39"/>
                    <a:pt x="15" y="39"/>
                  </a:cubicBezTo>
                  <a:cubicBezTo>
                    <a:pt x="16" y="40"/>
                    <a:pt x="18" y="40"/>
                    <a:pt x="20" y="40"/>
                  </a:cubicBezTo>
                  <a:cubicBezTo>
                    <a:pt x="22" y="40"/>
                    <a:pt x="23" y="40"/>
                    <a:pt x="25" y="39"/>
                  </a:cubicBezTo>
                  <a:cubicBezTo>
                    <a:pt x="28" y="39"/>
                    <a:pt x="30" y="38"/>
                    <a:pt x="32" y="36"/>
                  </a:cubicBezTo>
                  <a:cubicBezTo>
                    <a:pt x="33" y="35"/>
                    <a:pt x="34" y="34"/>
                    <a:pt x="35" y="33"/>
                  </a:cubicBezTo>
                  <a:cubicBezTo>
                    <a:pt x="37" y="32"/>
                    <a:pt x="38" y="30"/>
                    <a:pt x="39" y="27"/>
                  </a:cubicBezTo>
                  <a:cubicBezTo>
                    <a:pt x="40" y="25"/>
                    <a:pt x="41" y="23"/>
                    <a:pt x="41" y="20"/>
                  </a:cubicBezTo>
                  <a:cubicBezTo>
                    <a:pt x="41" y="18"/>
                    <a:pt x="40" y="17"/>
                    <a:pt x="40" y="15"/>
                  </a:cubicBezTo>
                  <a:cubicBezTo>
                    <a:pt x="39" y="12"/>
                    <a:pt x="38" y="9"/>
                    <a:pt x="35" y="7"/>
                  </a:cubicBezTo>
                  <a:cubicBezTo>
                    <a:pt x="34" y="6"/>
                    <a:pt x="33" y="5"/>
                    <a:pt x="32" y="4"/>
                  </a:cubicBezTo>
                  <a:cubicBezTo>
                    <a:pt x="31" y="3"/>
                    <a:pt x="30" y="2"/>
                    <a:pt x="28" y="2"/>
                  </a:cubicBezTo>
                  <a:cubicBezTo>
                    <a:pt x="27" y="1"/>
                    <a:pt x="26" y="1"/>
                    <a:pt x="25" y="1"/>
                  </a:cubicBezTo>
                  <a:cubicBezTo>
                    <a:pt x="24"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4"/>
            <p:cNvSpPr/>
            <p:nvPr/>
          </p:nvSpPr>
          <p:spPr>
            <a:xfrm>
              <a:off x="4949375" y="4448655"/>
              <a:ext cx="39836"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4"/>
            <p:cNvSpPr/>
            <p:nvPr/>
          </p:nvSpPr>
          <p:spPr>
            <a:xfrm>
              <a:off x="3762132" y="4507255"/>
              <a:ext cx="38679" cy="31679"/>
            </a:xfrm>
            <a:custGeom>
              <a:avLst/>
              <a:gdLst/>
              <a:ahLst/>
              <a:cxnLst/>
              <a:rect l="l" t="t" r="r" b="b"/>
              <a:pathLst>
                <a:path w="43" h="34" extrusionOk="0">
                  <a:moveTo>
                    <a:pt x="22" y="0"/>
                  </a:moveTo>
                  <a:cubicBezTo>
                    <a:pt x="0" y="0"/>
                    <a:pt x="0" y="34"/>
                    <a:pt x="22" y="34"/>
                  </a:cubicBezTo>
                  <a:cubicBezTo>
                    <a:pt x="43" y="34"/>
                    <a:pt x="4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4"/>
            <p:cNvSpPr/>
            <p:nvPr/>
          </p:nvSpPr>
          <p:spPr>
            <a:xfrm>
              <a:off x="4804046" y="4622112"/>
              <a:ext cx="30458" cy="29347"/>
            </a:xfrm>
            <a:custGeom>
              <a:avLst/>
              <a:gdLst/>
              <a:ahLst/>
              <a:cxnLst/>
              <a:rect l="l" t="t" r="r" b="b"/>
              <a:pathLst>
                <a:path w="33" h="32" extrusionOk="0">
                  <a:moveTo>
                    <a:pt x="16" y="0"/>
                  </a:moveTo>
                  <a:cubicBezTo>
                    <a:pt x="13" y="0"/>
                    <a:pt x="10" y="0"/>
                    <a:pt x="8" y="2"/>
                  </a:cubicBezTo>
                  <a:cubicBezTo>
                    <a:pt x="6" y="4"/>
                    <a:pt x="4" y="5"/>
                    <a:pt x="2" y="8"/>
                  </a:cubicBezTo>
                  <a:cubicBezTo>
                    <a:pt x="1" y="10"/>
                    <a:pt x="0" y="13"/>
                    <a:pt x="0" y="16"/>
                  </a:cubicBezTo>
                  <a:cubicBezTo>
                    <a:pt x="0" y="19"/>
                    <a:pt x="1" y="22"/>
                    <a:pt x="2" y="24"/>
                  </a:cubicBezTo>
                  <a:cubicBezTo>
                    <a:pt x="3" y="26"/>
                    <a:pt x="5" y="28"/>
                    <a:pt x="7" y="29"/>
                  </a:cubicBezTo>
                  <a:cubicBezTo>
                    <a:pt x="8" y="30"/>
                    <a:pt x="10" y="31"/>
                    <a:pt x="12" y="32"/>
                  </a:cubicBezTo>
                  <a:cubicBezTo>
                    <a:pt x="14" y="32"/>
                    <a:pt x="15" y="32"/>
                    <a:pt x="16" y="32"/>
                  </a:cubicBezTo>
                  <a:cubicBezTo>
                    <a:pt x="18" y="32"/>
                    <a:pt x="19" y="32"/>
                    <a:pt x="21" y="32"/>
                  </a:cubicBezTo>
                  <a:cubicBezTo>
                    <a:pt x="22" y="32"/>
                    <a:pt x="24" y="31"/>
                    <a:pt x="25" y="30"/>
                  </a:cubicBezTo>
                  <a:cubicBezTo>
                    <a:pt x="26" y="30"/>
                    <a:pt x="26" y="30"/>
                    <a:pt x="26" y="30"/>
                  </a:cubicBezTo>
                  <a:cubicBezTo>
                    <a:pt x="27" y="29"/>
                    <a:pt x="28" y="28"/>
                    <a:pt x="29" y="28"/>
                  </a:cubicBezTo>
                  <a:cubicBezTo>
                    <a:pt x="30" y="26"/>
                    <a:pt x="31" y="25"/>
                    <a:pt x="32" y="23"/>
                  </a:cubicBezTo>
                  <a:cubicBezTo>
                    <a:pt x="33" y="22"/>
                    <a:pt x="33" y="20"/>
                    <a:pt x="33" y="19"/>
                  </a:cubicBezTo>
                  <a:cubicBezTo>
                    <a:pt x="33" y="17"/>
                    <a:pt x="33" y="15"/>
                    <a:pt x="33" y="13"/>
                  </a:cubicBezTo>
                  <a:cubicBezTo>
                    <a:pt x="32" y="11"/>
                    <a:pt x="31" y="10"/>
                    <a:pt x="31" y="8"/>
                  </a:cubicBezTo>
                  <a:cubicBezTo>
                    <a:pt x="30" y="6"/>
                    <a:pt x="28" y="4"/>
                    <a:pt x="26" y="3"/>
                  </a:cubicBezTo>
                  <a:cubicBezTo>
                    <a:pt x="25" y="2"/>
                    <a:pt x="23" y="1"/>
                    <a:pt x="21" y="0"/>
                  </a:cubicBezTo>
                  <a:cubicBezTo>
                    <a:pt x="19"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4"/>
            <p:cNvSpPr/>
            <p:nvPr/>
          </p:nvSpPr>
          <p:spPr>
            <a:xfrm>
              <a:off x="4359856" y="4393571"/>
              <a:ext cx="26936" cy="28128"/>
            </a:xfrm>
            <a:custGeom>
              <a:avLst/>
              <a:gdLst/>
              <a:ahLst/>
              <a:cxnLst/>
              <a:rect l="l" t="t" r="r" b="b"/>
              <a:pathLst>
                <a:path w="29" h="30" extrusionOk="0">
                  <a:moveTo>
                    <a:pt x="18" y="0"/>
                  </a:moveTo>
                  <a:cubicBezTo>
                    <a:pt x="16" y="0"/>
                    <a:pt x="14" y="0"/>
                    <a:pt x="13" y="1"/>
                  </a:cubicBezTo>
                  <a:cubicBezTo>
                    <a:pt x="11" y="2"/>
                    <a:pt x="10" y="3"/>
                    <a:pt x="9" y="4"/>
                  </a:cubicBezTo>
                  <a:cubicBezTo>
                    <a:pt x="7" y="5"/>
                    <a:pt x="5" y="7"/>
                    <a:pt x="3" y="9"/>
                  </a:cubicBezTo>
                  <a:cubicBezTo>
                    <a:pt x="3" y="10"/>
                    <a:pt x="3" y="11"/>
                    <a:pt x="2" y="11"/>
                  </a:cubicBezTo>
                  <a:cubicBezTo>
                    <a:pt x="1" y="14"/>
                    <a:pt x="0" y="18"/>
                    <a:pt x="1" y="21"/>
                  </a:cubicBezTo>
                  <a:cubicBezTo>
                    <a:pt x="2" y="24"/>
                    <a:pt x="3" y="26"/>
                    <a:pt x="6" y="27"/>
                  </a:cubicBezTo>
                  <a:cubicBezTo>
                    <a:pt x="8" y="29"/>
                    <a:pt x="10" y="30"/>
                    <a:pt x="13" y="30"/>
                  </a:cubicBezTo>
                  <a:cubicBezTo>
                    <a:pt x="16" y="30"/>
                    <a:pt x="20" y="29"/>
                    <a:pt x="22" y="26"/>
                  </a:cubicBezTo>
                  <a:cubicBezTo>
                    <a:pt x="24" y="24"/>
                    <a:pt x="26" y="22"/>
                    <a:pt x="27" y="18"/>
                  </a:cubicBezTo>
                  <a:cubicBezTo>
                    <a:pt x="28" y="16"/>
                    <a:pt x="28" y="15"/>
                    <a:pt x="28" y="13"/>
                  </a:cubicBezTo>
                  <a:cubicBezTo>
                    <a:pt x="29" y="9"/>
                    <a:pt x="28" y="5"/>
                    <a:pt x="24"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4"/>
            <p:cNvSpPr/>
            <p:nvPr/>
          </p:nvSpPr>
          <p:spPr>
            <a:xfrm>
              <a:off x="2362755" y="4489675"/>
              <a:ext cx="37481" cy="36332"/>
            </a:xfrm>
            <a:custGeom>
              <a:avLst/>
              <a:gdLst/>
              <a:ahLst/>
              <a:cxnLst/>
              <a:rect l="l" t="t" r="r" b="b"/>
              <a:pathLst>
                <a:path w="41" h="40" extrusionOk="0">
                  <a:moveTo>
                    <a:pt x="20" y="0"/>
                  </a:moveTo>
                  <a:cubicBezTo>
                    <a:pt x="17" y="0"/>
                    <a:pt x="15" y="1"/>
                    <a:pt x="13" y="2"/>
                  </a:cubicBezTo>
                  <a:cubicBezTo>
                    <a:pt x="10" y="3"/>
                    <a:pt x="8" y="4"/>
                    <a:pt x="6" y="6"/>
                  </a:cubicBezTo>
                  <a:cubicBezTo>
                    <a:pt x="4" y="8"/>
                    <a:pt x="3" y="10"/>
                    <a:pt x="2" y="12"/>
                  </a:cubicBezTo>
                  <a:cubicBezTo>
                    <a:pt x="1" y="15"/>
                    <a:pt x="0" y="17"/>
                    <a:pt x="1" y="20"/>
                  </a:cubicBezTo>
                  <a:cubicBezTo>
                    <a:pt x="1" y="22"/>
                    <a:pt x="1" y="24"/>
                    <a:pt x="1" y="25"/>
                  </a:cubicBezTo>
                  <a:cubicBezTo>
                    <a:pt x="2" y="29"/>
                    <a:pt x="4" y="32"/>
                    <a:pt x="6" y="34"/>
                  </a:cubicBezTo>
                  <a:cubicBezTo>
                    <a:pt x="8" y="35"/>
                    <a:pt x="9" y="36"/>
                    <a:pt x="10" y="37"/>
                  </a:cubicBezTo>
                  <a:cubicBezTo>
                    <a:pt x="14" y="39"/>
                    <a:pt x="17" y="40"/>
                    <a:pt x="21" y="40"/>
                  </a:cubicBezTo>
                  <a:cubicBezTo>
                    <a:pt x="21" y="40"/>
                    <a:pt x="21" y="40"/>
                    <a:pt x="21" y="40"/>
                  </a:cubicBezTo>
                  <a:cubicBezTo>
                    <a:pt x="24" y="40"/>
                    <a:pt x="26" y="40"/>
                    <a:pt x="28" y="38"/>
                  </a:cubicBezTo>
                  <a:cubicBezTo>
                    <a:pt x="31" y="38"/>
                    <a:pt x="33" y="36"/>
                    <a:pt x="35" y="34"/>
                  </a:cubicBezTo>
                  <a:cubicBezTo>
                    <a:pt x="37" y="32"/>
                    <a:pt x="38" y="30"/>
                    <a:pt x="39" y="28"/>
                  </a:cubicBezTo>
                  <a:cubicBezTo>
                    <a:pt x="40" y="25"/>
                    <a:pt x="41" y="23"/>
                    <a:pt x="41" y="20"/>
                  </a:cubicBezTo>
                  <a:cubicBezTo>
                    <a:pt x="40" y="18"/>
                    <a:pt x="40" y="16"/>
                    <a:pt x="40" y="15"/>
                  </a:cubicBezTo>
                  <a:cubicBezTo>
                    <a:pt x="39" y="11"/>
                    <a:pt x="37" y="8"/>
                    <a:pt x="35" y="6"/>
                  </a:cubicBezTo>
                  <a:cubicBezTo>
                    <a:pt x="33" y="5"/>
                    <a:pt x="32" y="4"/>
                    <a:pt x="31" y="3"/>
                  </a:cubicBezTo>
                  <a:cubicBezTo>
                    <a:pt x="28" y="1"/>
                    <a:pt x="24" y="0"/>
                    <a:pt x="21"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4"/>
            <p:cNvSpPr/>
            <p:nvPr/>
          </p:nvSpPr>
          <p:spPr>
            <a:xfrm>
              <a:off x="2560825" y="4617424"/>
              <a:ext cx="28157" cy="24603"/>
            </a:xfrm>
            <a:custGeom>
              <a:avLst/>
              <a:gdLst/>
              <a:ahLst/>
              <a:cxnLst/>
              <a:rect l="l" t="t" r="r" b="b"/>
              <a:pathLst>
                <a:path w="31" h="27" extrusionOk="0">
                  <a:moveTo>
                    <a:pt x="14" y="0"/>
                  </a:moveTo>
                  <a:cubicBezTo>
                    <a:pt x="10" y="0"/>
                    <a:pt x="7" y="1"/>
                    <a:pt x="4" y="4"/>
                  </a:cubicBezTo>
                  <a:cubicBezTo>
                    <a:pt x="2" y="7"/>
                    <a:pt x="0" y="10"/>
                    <a:pt x="0" y="14"/>
                  </a:cubicBezTo>
                  <a:cubicBezTo>
                    <a:pt x="0" y="17"/>
                    <a:pt x="2" y="21"/>
                    <a:pt x="4" y="23"/>
                  </a:cubicBezTo>
                  <a:cubicBezTo>
                    <a:pt x="7" y="26"/>
                    <a:pt x="10" y="27"/>
                    <a:pt x="14" y="27"/>
                  </a:cubicBezTo>
                  <a:cubicBezTo>
                    <a:pt x="15" y="27"/>
                    <a:pt x="16" y="27"/>
                    <a:pt x="17" y="27"/>
                  </a:cubicBezTo>
                  <a:cubicBezTo>
                    <a:pt x="19" y="26"/>
                    <a:pt x="20" y="26"/>
                    <a:pt x="22" y="26"/>
                  </a:cubicBezTo>
                  <a:cubicBezTo>
                    <a:pt x="25" y="24"/>
                    <a:pt x="25" y="24"/>
                    <a:pt x="25" y="24"/>
                  </a:cubicBezTo>
                  <a:cubicBezTo>
                    <a:pt x="26" y="24"/>
                    <a:pt x="27" y="23"/>
                    <a:pt x="28" y="21"/>
                  </a:cubicBezTo>
                  <a:cubicBezTo>
                    <a:pt x="30" y="19"/>
                    <a:pt x="31" y="16"/>
                    <a:pt x="31" y="14"/>
                  </a:cubicBezTo>
                  <a:cubicBezTo>
                    <a:pt x="31" y="11"/>
                    <a:pt x="30" y="9"/>
                    <a:pt x="29" y="7"/>
                  </a:cubicBezTo>
                  <a:cubicBezTo>
                    <a:pt x="28" y="5"/>
                    <a:pt x="25" y="2"/>
                    <a:pt x="22" y="2"/>
                  </a:cubicBezTo>
                  <a:cubicBezTo>
                    <a:pt x="20" y="1"/>
                    <a:pt x="19" y="1"/>
                    <a:pt x="17" y="1"/>
                  </a:cubicBezTo>
                  <a:cubicBezTo>
                    <a:pt x="16" y="0"/>
                    <a:pt x="15"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4"/>
            <p:cNvSpPr/>
            <p:nvPr/>
          </p:nvSpPr>
          <p:spPr>
            <a:xfrm>
              <a:off x="2673337" y="4356066"/>
              <a:ext cx="29347" cy="18752"/>
            </a:xfrm>
            <a:custGeom>
              <a:avLst/>
              <a:gdLst/>
              <a:ahLst/>
              <a:cxnLst/>
              <a:rect l="l" t="t" r="r" b="b"/>
              <a:pathLst>
                <a:path w="32" h="20" extrusionOk="0">
                  <a:moveTo>
                    <a:pt x="21" y="0"/>
                  </a:moveTo>
                  <a:cubicBezTo>
                    <a:pt x="19" y="0"/>
                    <a:pt x="17" y="0"/>
                    <a:pt x="16" y="1"/>
                  </a:cubicBezTo>
                  <a:cubicBezTo>
                    <a:pt x="14" y="1"/>
                    <a:pt x="13" y="2"/>
                    <a:pt x="12" y="3"/>
                  </a:cubicBezTo>
                  <a:cubicBezTo>
                    <a:pt x="12" y="3"/>
                    <a:pt x="11" y="4"/>
                    <a:pt x="11" y="4"/>
                  </a:cubicBezTo>
                  <a:cubicBezTo>
                    <a:pt x="11" y="4"/>
                    <a:pt x="11" y="4"/>
                    <a:pt x="11" y="4"/>
                  </a:cubicBezTo>
                  <a:cubicBezTo>
                    <a:pt x="10" y="5"/>
                    <a:pt x="8" y="6"/>
                    <a:pt x="6" y="6"/>
                  </a:cubicBezTo>
                  <a:cubicBezTo>
                    <a:pt x="0" y="9"/>
                    <a:pt x="3" y="19"/>
                    <a:pt x="9" y="19"/>
                  </a:cubicBezTo>
                  <a:cubicBezTo>
                    <a:pt x="10" y="19"/>
                    <a:pt x="10" y="19"/>
                    <a:pt x="10" y="19"/>
                  </a:cubicBezTo>
                  <a:cubicBezTo>
                    <a:pt x="12" y="19"/>
                    <a:pt x="13" y="19"/>
                    <a:pt x="15" y="19"/>
                  </a:cubicBezTo>
                  <a:cubicBezTo>
                    <a:pt x="15" y="19"/>
                    <a:pt x="15" y="19"/>
                    <a:pt x="15" y="19"/>
                  </a:cubicBezTo>
                  <a:cubicBezTo>
                    <a:pt x="14" y="19"/>
                    <a:pt x="16" y="19"/>
                    <a:pt x="16" y="19"/>
                  </a:cubicBezTo>
                  <a:cubicBezTo>
                    <a:pt x="18" y="19"/>
                    <a:pt x="19" y="20"/>
                    <a:pt x="20" y="20"/>
                  </a:cubicBezTo>
                  <a:cubicBezTo>
                    <a:pt x="20" y="20"/>
                    <a:pt x="20" y="20"/>
                    <a:pt x="21" y="20"/>
                  </a:cubicBezTo>
                  <a:cubicBezTo>
                    <a:pt x="27" y="19"/>
                    <a:pt x="32" y="14"/>
                    <a:pt x="30" y="7"/>
                  </a:cubicBezTo>
                  <a:cubicBezTo>
                    <a:pt x="30" y="4"/>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4"/>
            <p:cNvSpPr/>
            <p:nvPr/>
          </p:nvSpPr>
          <p:spPr>
            <a:xfrm>
              <a:off x="2838590" y="4407635"/>
              <a:ext cx="34041" cy="32804"/>
            </a:xfrm>
            <a:custGeom>
              <a:avLst/>
              <a:gdLst/>
              <a:ahLst/>
              <a:cxnLst/>
              <a:rect l="l" t="t" r="r" b="b"/>
              <a:pathLst>
                <a:path w="37" h="36" extrusionOk="0">
                  <a:moveTo>
                    <a:pt x="18" y="0"/>
                  </a:moveTo>
                  <a:cubicBezTo>
                    <a:pt x="14" y="0"/>
                    <a:pt x="9" y="2"/>
                    <a:pt x="6" y="5"/>
                  </a:cubicBezTo>
                  <a:cubicBezTo>
                    <a:pt x="2" y="10"/>
                    <a:pt x="0" y="16"/>
                    <a:pt x="2" y="22"/>
                  </a:cubicBezTo>
                  <a:cubicBezTo>
                    <a:pt x="2" y="25"/>
                    <a:pt x="4" y="28"/>
                    <a:pt x="6" y="30"/>
                  </a:cubicBezTo>
                  <a:cubicBezTo>
                    <a:pt x="8" y="32"/>
                    <a:pt x="11" y="34"/>
                    <a:pt x="14" y="34"/>
                  </a:cubicBezTo>
                  <a:cubicBezTo>
                    <a:pt x="14" y="35"/>
                    <a:pt x="15" y="35"/>
                    <a:pt x="16" y="35"/>
                  </a:cubicBezTo>
                  <a:cubicBezTo>
                    <a:pt x="18" y="36"/>
                    <a:pt x="19" y="36"/>
                    <a:pt x="20" y="36"/>
                  </a:cubicBezTo>
                  <a:cubicBezTo>
                    <a:pt x="22" y="36"/>
                    <a:pt x="23" y="36"/>
                    <a:pt x="25" y="35"/>
                  </a:cubicBezTo>
                  <a:cubicBezTo>
                    <a:pt x="27" y="35"/>
                    <a:pt x="30" y="33"/>
                    <a:pt x="32" y="31"/>
                  </a:cubicBezTo>
                  <a:cubicBezTo>
                    <a:pt x="34" y="29"/>
                    <a:pt x="35" y="27"/>
                    <a:pt x="36" y="24"/>
                  </a:cubicBezTo>
                  <a:cubicBezTo>
                    <a:pt x="37" y="21"/>
                    <a:pt x="37" y="18"/>
                    <a:pt x="36" y="16"/>
                  </a:cubicBezTo>
                  <a:cubicBezTo>
                    <a:pt x="36" y="15"/>
                    <a:pt x="35" y="14"/>
                    <a:pt x="35" y="13"/>
                  </a:cubicBezTo>
                  <a:cubicBezTo>
                    <a:pt x="34" y="10"/>
                    <a:pt x="33" y="8"/>
                    <a:pt x="31" y="5"/>
                  </a:cubicBezTo>
                  <a:cubicBezTo>
                    <a:pt x="28" y="3"/>
                    <a:pt x="26" y="2"/>
                    <a:pt x="23" y="1"/>
                  </a:cubicBezTo>
                  <a:cubicBezTo>
                    <a:pt x="21"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
            <p:cNvSpPr/>
            <p:nvPr/>
          </p:nvSpPr>
          <p:spPr>
            <a:xfrm>
              <a:off x="1952553" y="4197845"/>
              <a:ext cx="28157" cy="28157"/>
            </a:xfrm>
            <a:custGeom>
              <a:avLst/>
              <a:gdLst/>
              <a:ahLst/>
              <a:cxnLst/>
              <a:rect l="l" t="t" r="r" b="b"/>
              <a:pathLst>
                <a:path w="31" h="31" extrusionOk="0">
                  <a:moveTo>
                    <a:pt x="15" y="0"/>
                  </a:moveTo>
                  <a:cubicBezTo>
                    <a:pt x="13" y="0"/>
                    <a:pt x="12" y="0"/>
                    <a:pt x="10" y="1"/>
                  </a:cubicBezTo>
                  <a:cubicBezTo>
                    <a:pt x="8" y="2"/>
                    <a:pt x="6" y="3"/>
                    <a:pt x="5" y="4"/>
                  </a:cubicBezTo>
                  <a:cubicBezTo>
                    <a:pt x="3" y="6"/>
                    <a:pt x="2" y="7"/>
                    <a:pt x="2" y="9"/>
                  </a:cubicBezTo>
                  <a:cubicBezTo>
                    <a:pt x="1" y="11"/>
                    <a:pt x="0" y="13"/>
                    <a:pt x="0" y="15"/>
                  </a:cubicBezTo>
                  <a:cubicBezTo>
                    <a:pt x="0" y="17"/>
                    <a:pt x="1" y="18"/>
                    <a:pt x="1" y="20"/>
                  </a:cubicBezTo>
                  <a:cubicBezTo>
                    <a:pt x="2"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4"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5" y="3"/>
                    <a:pt x="24" y="2"/>
                  </a:cubicBezTo>
                  <a:cubicBezTo>
                    <a:pt x="21" y="0"/>
                    <a:pt x="19" y="0"/>
                    <a:pt x="16" y="0"/>
                  </a:cubicBezTo>
                  <a:cubicBezTo>
                    <a:pt x="16"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4"/>
            <p:cNvSpPr/>
            <p:nvPr/>
          </p:nvSpPr>
          <p:spPr>
            <a:xfrm>
              <a:off x="1752140" y="4179093"/>
              <a:ext cx="41006" cy="31688"/>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4"/>
            <p:cNvSpPr/>
            <p:nvPr/>
          </p:nvSpPr>
          <p:spPr>
            <a:xfrm>
              <a:off x="1337249" y="4275198"/>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4"/>
            <p:cNvSpPr/>
            <p:nvPr/>
          </p:nvSpPr>
          <p:spPr>
            <a:xfrm>
              <a:off x="1221220" y="4223630"/>
              <a:ext cx="23440" cy="18752"/>
            </a:xfrm>
            <a:custGeom>
              <a:avLst/>
              <a:gdLst/>
              <a:ahLst/>
              <a:cxnLst/>
              <a:rect l="l" t="t" r="r" b="b"/>
              <a:pathLst>
                <a:path w="25" h="20" extrusionOk="0">
                  <a:moveTo>
                    <a:pt x="12" y="0"/>
                  </a:moveTo>
                  <a:cubicBezTo>
                    <a:pt x="0" y="0"/>
                    <a:pt x="0" y="20"/>
                    <a:pt x="12" y="20"/>
                  </a:cubicBezTo>
                  <a:cubicBezTo>
                    <a:pt x="25" y="20"/>
                    <a:pt x="25" y="0"/>
                    <a:pt x="1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4"/>
            <p:cNvSpPr/>
            <p:nvPr/>
          </p:nvSpPr>
          <p:spPr>
            <a:xfrm>
              <a:off x="955175" y="4336142"/>
              <a:ext cx="68017"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4"/>
            <p:cNvSpPr/>
            <p:nvPr/>
          </p:nvSpPr>
          <p:spPr>
            <a:xfrm>
              <a:off x="1064171" y="4319734"/>
              <a:ext cx="36332" cy="34041"/>
            </a:xfrm>
            <a:custGeom>
              <a:avLst/>
              <a:gdLst/>
              <a:ahLst/>
              <a:cxnLst/>
              <a:rect l="l" t="t" r="r" b="b"/>
              <a:pathLst>
                <a:path w="40" h="37" extrusionOk="0">
                  <a:moveTo>
                    <a:pt x="20" y="0"/>
                  </a:moveTo>
                  <a:cubicBezTo>
                    <a:pt x="20" y="0"/>
                    <a:pt x="19" y="0"/>
                    <a:pt x="19" y="0"/>
                  </a:cubicBezTo>
                  <a:cubicBezTo>
                    <a:pt x="14" y="0"/>
                    <a:pt x="14" y="0"/>
                    <a:pt x="14" y="0"/>
                  </a:cubicBezTo>
                  <a:cubicBezTo>
                    <a:pt x="13" y="1"/>
                    <a:pt x="11" y="2"/>
                    <a:pt x="10" y="2"/>
                  </a:cubicBezTo>
                  <a:cubicBezTo>
                    <a:pt x="8" y="4"/>
                    <a:pt x="6" y="5"/>
                    <a:pt x="5" y="7"/>
                  </a:cubicBezTo>
                  <a:cubicBezTo>
                    <a:pt x="3" y="8"/>
                    <a:pt x="3" y="10"/>
                    <a:pt x="2" y="11"/>
                  </a:cubicBezTo>
                  <a:cubicBezTo>
                    <a:pt x="1" y="13"/>
                    <a:pt x="0" y="16"/>
                    <a:pt x="1"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9" y="37"/>
                  </a:cubicBezTo>
                  <a:cubicBezTo>
                    <a:pt x="19" y="37"/>
                    <a:pt x="19" y="37"/>
                    <a:pt x="19" y="37"/>
                  </a:cubicBezTo>
                  <a:cubicBezTo>
                    <a:pt x="21" y="37"/>
                    <a:pt x="22" y="37"/>
                    <a:pt x="24" y="36"/>
                  </a:cubicBezTo>
                  <a:cubicBezTo>
                    <a:pt x="26" y="36"/>
                    <a:pt x="27" y="35"/>
                    <a:pt x="28" y="34"/>
                  </a:cubicBezTo>
                  <a:cubicBezTo>
                    <a:pt x="29" y="34"/>
                    <a:pt x="30" y="33"/>
                    <a:pt x="31" y="33"/>
                  </a:cubicBezTo>
                  <a:cubicBezTo>
                    <a:pt x="31" y="32"/>
                    <a:pt x="32" y="32"/>
                    <a:pt x="32" y="32"/>
                  </a:cubicBezTo>
                  <a:cubicBezTo>
                    <a:pt x="34" y="31"/>
                    <a:pt x="36" y="30"/>
                    <a:pt x="37" y="28"/>
                  </a:cubicBezTo>
                  <a:cubicBezTo>
                    <a:pt x="38" y="27"/>
                    <a:pt x="39" y="26"/>
                    <a:pt x="39" y="24"/>
                  </a:cubicBezTo>
                  <a:cubicBezTo>
                    <a:pt x="40" y="23"/>
                    <a:pt x="40" y="21"/>
                    <a:pt x="40" y="18"/>
                  </a:cubicBezTo>
                  <a:cubicBezTo>
                    <a:pt x="40" y="16"/>
                    <a:pt x="39" y="13"/>
                    <a:pt x="38" y="10"/>
                  </a:cubicBezTo>
                  <a:cubicBezTo>
                    <a:pt x="37" y="9"/>
                    <a:pt x="36" y="7"/>
                    <a:pt x="34" y="6"/>
                  </a:cubicBezTo>
                  <a:cubicBezTo>
                    <a:pt x="33" y="5"/>
                    <a:pt x="32" y="4"/>
                    <a:pt x="31" y="4"/>
                  </a:cubicBezTo>
                  <a:cubicBezTo>
                    <a:pt x="30" y="4"/>
                    <a:pt x="30" y="4"/>
                    <a:pt x="30" y="4"/>
                  </a:cubicBezTo>
                  <a:cubicBezTo>
                    <a:pt x="29" y="3"/>
                    <a:pt x="28" y="2"/>
                    <a:pt x="26" y="1"/>
                  </a:cubicBezTo>
                  <a:cubicBezTo>
                    <a:pt x="24"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4"/>
            <p:cNvSpPr/>
            <p:nvPr/>
          </p:nvSpPr>
          <p:spPr>
            <a:xfrm>
              <a:off x="991507" y="4632660"/>
              <a:ext cx="53936" cy="53871"/>
            </a:xfrm>
            <a:custGeom>
              <a:avLst/>
              <a:gdLst/>
              <a:ahLst/>
              <a:cxnLst/>
              <a:rect l="l" t="t" r="r" b="b"/>
              <a:pathLst>
                <a:path w="59" h="58" extrusionOk="0">
                  <a:moveTo>
                    <a:pt x="29" y="0"/>
                  </a:moveTo>
                  <a:cubicBezTo>
                    <a:pt x="25" y="0"/>
                    <a:pt x="22" y="1"/>
                    <a:pt x="19" y="2"/>
                  </a:cubicBezTo>
                  <a:cubicBezTo>
                    <a:pt x="15" y="3"/>
                    <a:pt x="12" y="5"/>
                    <a:pt x="9" y="8"/>
                  </a:cubicBezTo>
                  <a:cubicBezTo>
                    <a:pt x="6" y="11"/>
                    <a:pt x="4" y="14"/>
                    <a:pt x="3" y="18"/>
                  </a:cubicBezTo>
                  <a:cubicBezTo>
                    <a:pt x="1" y="21"/>
                    <a:pt x="0" y="25"/>
                    <a:pt x="1" y="29"/>
                  </a:cubicBezTo>
                  <a:cubicBezTo>
                    <a:pt x="1" y="32"/>
                    <a:pt x="1" y="34"/>
                    <a:pt x="2" y="37"/>
                  </a:cubicBezTo>
                  <a:cubicBezTo>
                    <a:pt x="3" y="42"/>
                    <a:pt x="6" y="46"/>
                    <a:pt x="9" y="50"/>
                  </a:cubicBezTo>
                  <a:cubicBezTo>
                    <a:pt x="11" y="51"/>
                    <a:pt x="13" y="53"/>
                    <a:pt x="15" y="54"/>
                  </a:cubicBezTo>
                  <a:cubicBezTo>
                    <a:pt x="20" y="57"/>
                    <a:pt x="25" y="58"/>
                    <a:pt x="30" y="58"/>
                  </a:cubicBezTo>
                  <a:cubicBezTo>
                    <a:pt x="30" y="58"/>
                    <a:pt x="31" y="58"/>
                    <a:pt x="31" y="58"/>
                  </a:cubicBezTo>
                  <a:cubicBezTo>
                    <a:pt x="35" y="58"/>
                    <a:pt x="38" y="58"/>
                    <a:pt x="41" y="56"/>
                  </a:cubicBezTo>
                  <a:cubicBezTo>
                    <a:pt x="45" y="55"/>
                    <a:pt x="48" y="53"/>
                    <a:pt x="51" y="50"/>
                  </a:cubicBezTo>
                  <a:cubicBezTo>
                    <a:pt x="54" y="47"/>
                    <a:pt x="56" y="44"/>
                    <a:pt x="57" y="40"/>
                  </a:cubicBezTo>
                  <a:cubicBezTo>
                    <a:pt x="59" y="37"/>
                    <a:pt x="59" y="33"/>
                    <a:pt x="59" y="29"/>
                  </a:cubicBezTo>
                  <a:cubicBezTo>
                    <a:pt x="59" y="26"/>
                    <a:pt x="59" y="24"/>
                    <a:pt x="58" y="21"/>
                  </a:cubicBezTo>
                  <a:cubicBezTo>
                    <a:pt x="57" y="16"/>
                    <a:pt x="54" y="12"/>
                    <a:pt x="51" y="8"/>
                  </a:cubicBezTo>
                  <a:cubicBezTo>
                    <a:pt x="49" y="7"/>
                    <a:pt x="47" y="5"/>
                    <a:pt x="45" y="4"/>
                  </a:cubicBezTo>
                  <a:cubicBezTo>
                    <a:pt x="40" y="1"/>
                    <a:pt x="35" y="0"/>
                    <a:pt x="30" y="0"/>
                  </a:cubicBezTo>
                  <a:cubicBezTo>
                    <a:pt x="30"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4"/>
            <p:cNvSpPr/>
            <p:nvPr/>
          </p:nvSpPr>
          <p:spPr>
            <a:xfrm>
              <a:off x="1495470" y="4216597"/>
              <a:ext cx="44507" cy="44507"/>
            </a:xfrm>
            <a:custGeom>
              <a:avLst/>
              <a:gdLst/>
              <a:ahLst/>
              <a:cxnLst/>
              <a:rect l="l" t="t" r="r" b="b"/>
              <a:pathLst>
                <a:path w="49" h="49" extrusionOk="0">
                  <a:moveTo>
                    <a:pt x="25" y="0"/>
                  </a:moveTo>
                  <a:cubicBezTo>
                    <a:pt x="24" y="0"/>
                    <a:pt x="23" y="0"/>
                    <a:pt x="21" y="0"/>
                  </a:cubicBezTo>
                  <a:cubicBezTo>
                    <a:pt x="19" y="0"/>
                    <a:pt x="17" y="1"/>
                    <a:pt x="15" y="2"/>
                  </a:cubicBezTo>
                  <a:cubicBezTo>
                    <a:pt x="12" y="3"/>
                    <a:pt x="9" y="5"/>
                    <a:pt x="7" y="7"/>
                  </a:cubicBezTo>
                  <a:cubicBezTo>
                    <a:pt x="7" y="7"/>
                    <a:pt x="7" y="7"/>
                    <a:pt x="7" y="7"/>
                  </a:cubicBezTo>
                  <a:cubicBezTo>
                    <a:pt x="5" y="10"/>
                    <a:pt x="3" y="12"/>
                    <a:pt x="2" y="15"/>
                  </a:cubicBezTo>
                  <a:cubicBezTo>
                    <a:pt x="0" y="18"/>
                    <a:pt x="0" y="21"/>
                    <a:pt x="0" y="25"/>
                  </a:cubicBezTo>
                  <a:cubicBezTo>
                    <a:pt x="0" y="27"/>
                    <a:pt x="0" y="29"/>
                    <a:pt x="1" y="31"/>
                  </a:cubicBezTo>
                  <a:cubicBezTo>
                    <a:pt x="2" y="35"/>
                    <a:pt x="4" y="39"/>
                    <a:pt x="7" y="42"/>
                  </a:cubicBezTo>
                  <a:cubicBezTo>
                    <a:pt x="7" y="42"/>
                    <a:pt x="7" y="42"/>
                    <a:pt x="7" y="42"/>
                  </a:cubicBezTo>
                  <a:cubicBezTo>
                    <a:pt x="9" y="43"/>
                    <a:pt x="10" y="45"/>
                    <a:pt x="12" y="46"/>
                  </a:cubicBezTo>
                  <a:cubicBezTo>
                    <a:pt x="14" y="47"/>
                    <a:pt x="16" y="48"/>
                    <a:pt x="18" y="48"/>
                  </a:cubicBezTo>
                  <a:cubicBezTo>
                    <a:pt x="20" y="49"/>
                    <a:pt x="22" y="49"/>
                    <a:pt x="24" y="49"/>
                  </a:cubicBezTo>
                  <a:cubicBezTo>
                    <a:pt x="25" y="49"/>
                    <a:pt x="26" y="49"/>
                    <a:pt x="28" y="49"/>
                  </a:cubicBezTo>
                  <a:cubicBezTo>
                    <a:pt x="30" y="49"/>
                    <a:pt x="32" y="48"/>
                    <a:pt x="34" y="47"/>
                  </a:cubicBezTo>
                  <a:cubicBezTo>
                    <a:pt x="36" y="47"/>
                    <a:pt x="38" y="45"/>
                    <a:pt x="39" y="44"/>
                  </a:cubicBezTo>
                  <a:cubicBezTo>
                    <a:pt x="41" y="43"/>
                    <a:pt x="43" y="41"/>
                    <a:pt x="44" y="40"/>
                  </a:cubicBezTo>
                  <a:cubicBezTo>
                    <a:pt x="45" y="38"/>
                    <a:pt x="46" y="36"/>
                    <a:pt x="47" y="34"/>
                  </a:cubicBezTo>
                  <a:cubicBezTo>
                    <a:pt x="49" y="31"/>
                    <a:pt x="49" y="28"/>
                    <a:pt x="49" y="25"/>
                  </a:cubicBezTo>
                  <a:cubicBezTo>
                    <a:pt x="49" y="22"/>
                    <a:pt x="49" y="20"/>
                    <a:pt x="48" y="18"/>
                  </a:cubicBezTo>
                  <a:cubicBezTo>
                    <a:pt x="47" y="16"/>
                    <a:pt x="47" y="14"/>
                    <a:pt x="46" y="12"/>
                  </a:cubicBezTo>
                  <a:cubicBezTo>
                    <a:pt x="44" y="11"/>
                    <a:pt x="43" y="9"/>
                    <a:pt x="42" y="7"/>
                  </a:cubicBezTo>
                  <a:cubicBezTo>
                    <a:pt x="37" y="3"/>
                    <a:pt x="37" y="3"/>
                    <a:pt x="37" y="3"/>
                  </a:cubicBezTo>
                  <a:cubicBezTo>
                    <a:pt x="35" y="3"/>
                    <a:pt x="33" y="2"/>
                    <a:pt x="31" y="1"/>
                  </a:cubicBezTo>
                  <a:cubicBezTo>
                    <a:pt x="29" y="0"/>
                    <a:pt x="27" y="0"/>
                    <a:pt x="2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4"/>
            <p:cNvSpPr/>
            <p:nvPr/>
          </p:nvSpPr>
          <p:spPr>
            <a:xfrm>
              <a:off x="1598607" y="4344346"/>
              <a:ext cx="45656" cy="44507"/>
            </a:xfrm>
            <a:custGeom>
              <a:avLst/>
              <a:gdLst/>
              <a:ahLst/>
              <a:cxnLst/>
              <a:rect l="l" t="t" r="r" b="b"/>
              <a:pathLst>
                <a:path w="49" h="49" extrusionOk="0">
                  <a:moveTo>
                    <a:pt x="23" y="0"/>
                  </a:moveTo>
                  <a:cubicBezTo>
                    <a:pt x="20" y="0"/>
                    <a:pt x="18" y="1"/>
                    <a:pt x="15" y="3"/>
                  </a:cubicBezTo>
                  <a:cubicBezTo>
                    <a:pt x="12" y="3"/>
                    <a:pt x="9" y="5"/>
                    <a:pt x="7" y="8"/>
                  </a:cubicBezTo>
                  <a:cubicBezTo>
                    <a:pt x="5" y="10"/>
                    <a:pt x="3" y="12"/>
                    <a:pt x="2" y="15"/>
                  </a:cubicBezTo>
                  <a:cubicBezTo>
                    <a:pt x="0" y="18"/>
                    <a:pt x="0" y="21"/>
                    <a:pt x="0" y="25"/>
                  </a:cubicBezTo>
                  <a:cubicBezTo>
                    <a:pt x="0" y="27"/>
                    <a:pt x="0" y="29"/>
                    <a:pt x="1" y="31"/>
                  </a:cubicBezTo>
                  <a:cubicBezTo>
                    <a:pt x="2" y="35"/>
                    <a:pt x="4" y="39"/>
                    <a:pt x="7" y="42"/>
                  </a:cubicBezTo>
                  <a:cubicBezTo>
                    <a:pt x="9" y="43"/>
                    <a:pt x="10" y="45"/>
                    <a:pt x="12" y="46"/>
                  </a:cubicBezTo>
                  <a:cubicBezTo>
                    <a:pt x="16" y="48"/>
                    <a:pt x="20" y="49"/>
                    <a:pt x="24" y="49"/>
                  </a:cubicBezTo>
                  <a:cubicBezTo>
                    <a:pt x="25" y="49"/>
                    <a:pt x="25" y="49"/>
                    <a:pt x="25" y="49"/>
                  </a:cubicBezTo>
                  <a:cubicBezTo>
                    <a:pt x="28" y="49"/>
                    <a:pt x="31" y="49"/>
                    <a:pt x="34" y="47"/>
                  </a:cubicBezTo>
                  <a:cubicBezTo>
                    <a:pt x="37" y="46"/>
                    <a:pt x="39" y="44"/>
                    <a:pt x="41" y="42"/>
                  </a:cubicBezTo>
                  <a:cubicBezTo>
                    <a:pt x="44" y="40"/>
                    <a:pt x="46" y="37"/>
                    <a:pt x="47" y="34"/>
                  </a:cubicBezTo>
                  <a:cubicBezTo>
                    <a:pt x="48" y="31"/>
                    <a:pt x="49" y="28"/>
                    <a:pt x="49" y="25"/>
                  </a:cubicBezTo>
                  <a:cubicBezTo>
                    <a:pt x="48" y="23"/>
                    <a:pt x="48" y="20"/>
                    <a:pt x="48" y="18"/>
                  </a:cubicBezTo>
                  <a:cubicBezTo>
                    <a:pt x="47" y="14"/>
                    <a:pt x="45" y="11"/>
                    <a:pt x="41" y="8"/>
                  </a:cubicBezTo>
                  <a:cubicBezTo>
                    <a:pt x="40" y="6"/>
                    <a:pt x="38" y="5"/>
                    <a:pt x="37" y="4"/>
                  </a:cubicBezTo>
                  <a:cubicBezTo>
                    <a:pt x="33" y="2"/>
                    <a:pt x="29" y="0"/>
                    <a:pt x="24" y="0"/>
                  </a:cubicBezTo>
                  <a:cubicBezTo>
                    <a:pt x="24" y="0"/>
                    <a:pt x="24"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4"/>
            <p:cNvSpPr/>
            <p:nvPr/>
          </p:nvSpPr>
          <p:spPr>
            <a:xfrm>
              <a:off x="2123666" y="4317390"/>
              <a:ext cx="34041" cy="32804"/>
            </a:xfrm>
            <a:custGeom>
              <a:avLst/>
              <a:gdLst/>
              <a:ahLst/>
              <a:cxnLst/>
              <a:rect l="l" t="t" r="r" b="b"/>
              <a:pathLst>
                <a:path w="37" h="36" extrusionOk="0">
                  <a:moveTo>
                    <a:pt x="18" y="0"/>
                  </a:moveTo>
                  <a:cubicBezTo>
                    <a:pt x="16" y="0"/>
                    <a:pt x="13" y="0"/>
                    <a:pt x="11" y="1"/>
                  </a:cubicBezTo>
                  <a:cubicBezTo>
                    <a:pt x="9" y="2"/>
                    <a:pt x="7" y="3"/>
                    <a:pt x="6" y="5"/>
                  </a:cubicBezTo>
                  <a:cubicBezTo>
                    <a:pt x="4" y="7"/>
                    <a:pt x="3" y="9"/>
                    <a:pt x="2" y="11"/>
                  </a:cubicBezTo>
                  <a:cubicBezTo>
                    <a:pt x="1" y="13"/>
                    <a:pt x="0" y="15"/>
                    <a:pt x="0" y="18"/>
                  </a:cubicBezTo>
                  <a:cubicBezTo>
                    <a:pt x="1" y="19"/>
                    <a:pt x="1" y="21"/>
                    <a:pt x="1" y="22"/>
                  </a:cubicBezTo>
                  <a:cubicBezTo>
                    <a:pt x="2" y="26"/>
                    <a:pt x="3" y="28"/>
                    <a:pt x="6" y="30"/>
                  </a:cubicBezTo>
                  <a:cubicBezTo>
                    <a:pt x="7" y="31"/>
                    <a:pt x="8" y="32"/>
                    <a:pt x="9" y="33"/>
                  </a:cubicBezTo>
                  <a:cubicBezTo>
                    <a:pt x="12" y="35"/>
                    <a:pt x="15" y="36"/>
                    <a:pt x="18" y="36"/>
                  </a:cubicBezTo>
                  <a:cubicBezTo>
                    <a:pt x="19" y="36"/>
                    <a:pt x="19" y="36"/>
                    <a:pt x="19" y="36"/>
                  </a:cubicBezTo>
                  <a:cubicBezTo>
                    <a:pt x="20" y="35"/>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5"/>
                    <a:pt x="31" y="4"/>
                    <a:pt x="29" y="4"/>
                  </a:cubicBezTo>
                  <a:cubicBezTo>
                    <a:pt x="28" y="2"/>
                    <a:pt x="27" y="2"/>
                    <a:pt x="25" y="1"/>
                  </a:cubicBezTo>
                  <a:cubicBezTo>
                    <a:pt x="24" y="0"/>
                    <a:pt x="23"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4"/>
            <p:cNvSpPr/>
            <p:nvPr/>
          </p:nvSpPr>
          <p:spPr>
            <a:xfrm>
              <a:off x="1530630" y="4624456"/>
              <a:ext cx="34041" cy="35184"/>
            </a:xfrm>
            <a:custGeom>
              <a:avLst/>
              <a:gdLst/>
              <a:ahLst/>
              <a:cxnLst/>
              <a:rect l="l" t="t" r="r" b="b"/>
              <a:pathLst>
                <a:path w="37" h="38" extrusionOk="0">
                  <a:moveTo>
                    <a:pt x="20" y="0"/>
                  </a:moveTo>
                  <a:cubicBezTo>
                    <a:pt x="19" y="0"/>
                    <a:pt x="17" y="0"/>
                    <a:pt x="16" y="0"/>
                  </a:cubicBezTo>
                  <a:cubicBezTo>
                    <a:pt x="13" y="1"/>
                    <a:pt x="9" y="3"/>
                    <a:pt x="7" y="6"/>
                  </a:cubicBezTo>
                  <a:cubicBezTo>
                    <a:pt x="5" y="7"/>
                    <a:pt x="4" y="9"/>
                    <a:pt x="3" y="10"/>
                  </a:cubicBezTo>
                  <a:cubicBezTo>
                    <a:pt x="3" y="11"/>
                    <a:pt x="2" y="13"/>
                    <a:pt x="1" y="15"/>
                  </a:cubicBezTo>
                  <a:cubicBezTo>
                    <a:pt x="1" y="16"/>
                    <a:pt x="1" y="16"/>
                    <a:pt x="1" y="16"/>
                  </a:cubicBezTo>
                  <a:cubicBezTo>
                    <a:pt x="0" y="22"/>
                    <a:pt x="1" y="29"/>
                    <a:pt x="6" y="33"/>
                  </a:cubicBezTo>
                  <a:cubicBezTo>
                    <a:pt x="9" y="36"/>
                    <a:pt x="14" y="38"/>
                    <a:pt x="19" y="38"/>
                  </a:cubicBezTo>
                  <a:cubicBezTo>
                    <a:pt x="23" y="38"/>
                    <a:pt x="28" y="36"/>
                    <a:pt x="31" y="33"/>
                  </a:cubicBezTo>
                  <a:cubicBezTo>
                    <a:pt x="34" y="31"/>
                    <a:pt x="35" y="28"/>
                    <a:pt x="36" y="25"/>
                  </a:cubicBezTo>
                  <a:cubicBezTo>
                    <a:pt x="37" y="23"/>
                    <a:pt x="37" y="21"/>
                    <a:pt x="36" y="19"/>
                  </a:cubicBezTo>
                  <a:cubicBezTo>
                    <a:pt x="37" y="16"/>
                    <a:pt x="37" y="14"/>
                    <a:pt x="36" y="12"/>
                  </a:cubicBezTo>
                  <a:cubicBezTo>
                    <a:pt x="35" y="9"/>
                    <a:pt x="34" y="6"/>
                    <a:pt x="32" y="4"/>
                  </a:cubicBezTo>
                  <a:cubicBezTo>
                    <a:pt x="30" y="2"/>
                    <a:pt x="27" y="1"/>
                    <a:pt x="25" y="0"/>
                  </a:cubicBezTo>
                  <a:cubicBezTo>
                    <a:pt x="23"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4"/>
            <p:cNvSpPr/>
            <p:nvPr/>
          </p:nvSpPr>
          <p:spPr>
            <a:xfrm>
              <a:off x="1735732" y="4605704"/>
              <a:ext cx="26985" cy="28128"/>
            </a:xfrm>
            <a:custGeom>
              <a:avLst/>
              <a:gdLst/>
              <a:ahLst/>
              <a:cxnLst/>
              <a:rect l="l" t="t" r="r" b="b"/>
              <a:pathLst>
                <a:path w="30" h="30" extrusionOk="0">
                  <a:moveTo>
                    <a:pt x="15" y="0"/>
                  </a:moveTo>
                  <a:cubicBezTo>
                    <a:pt x="15" y="0"/>
                    <a:pt x="15" y="0"/>
                    <a:pt x="15" y="0"/>
                  </a:cubicBezTo>
                  <a:cubicBezTo>
                    <a:pt x="13" y="0"/>
                    <a:pt x="12" y="0"/>
                    <a:pt x="11" y="0"/>
                  </a:cubicBezTo>
                  <a:cubicBezTo>
                    <a:pt x="9" y="1"/>
                    <a:pt x="7" y="1"/>
                    <a:pt x="6" y="3"/>
                  </a:cubicBezTo>
                  <a:cubicBezTo>
                    <a:pt x="4" y="4"/>
                    <a:pt x="3" y="5"/>
                    <a:pt x="2" y="7"/>
                  </a:cubicBezTo>
                  <a:cubicBezTo>
                    <a:pt x="2" y="8"/>
                    <a:pt x="1" y="9"/>
                    <a:pt x="1" y="10"/>
                  </a:cubicBezTo>
                  <a:cubicBezTo>
                    <a:pt x="0" y="12"/>
                    <a:pt x="0" y="14"/>
                    <a:pt x="0" y="16"/>
                  </a:cubicBezTo>
                  <a:cubicBezTo>
                    <a:pt x="1" y="18"/>
                    <a:pt x="1" y="20"/>
                    <a:pt x="2" y="22"/>
                  </a:cubicBezTo>
                  <a:cubicBezTo>
                    <a:pt x="3" y="23"/>
                    <a:pt x="4" y="24"/>
                    <a:pt x="4" y="25"/>
                  </a:cubicBezTo>
                  <a:cubicBezTo>
                    <a:pt x="5" y="25"/>
                    <a:pt x="5" y="25"/>
                    <a:pt x="5" y="25"/>
                  </a:cubicBezTo>
                  <a:cubicBezTo>
                    <a:pt x="5" y="25"/>
                    <a:pt x="5" y="25"/>
                    <a:pt x="6" y="26"/>
                  </a:cubicBezTo>
                  <a:cubicBezTo>
                    <a:pt x="7" y="27"/>
                    <a:pt x="8" y="28"/>
                    <a:pt x="10" y="29"/>
                  </a:cubicBezTo>
                  <a:cubicBezTo>
                    <a:pt x="11" y="29"/>
                    <a:pt x="13" y="30"/>
                    <a:pt x="14" y="30"/>
                  </a:cubicBezTo>
                  <a:cubicBezTo>
                    <a:pt x="15" y="30"/>
                    <a:pt x="15" y="30"/>
                    <a:pt x="15" y="30"/>
                  </a:cubicBezTo>
                  <a:cubicBezTo>
                    <a:pt x="18" y="29"/>
                    <a:pt x="18" y="29"/>
                    <a:pt x="18" y="29"/>
                  </a:cubicBezTo>
                  <a:cubicBezTo>
                    <a:pt x="20" y="29"/>
                    <a:pt x="22" y="27"/>
                    <a:pt x="24" y="26"/>
                  </a:cubicBezTo>
                  <a:cubicBezTo>
                    <a:pt x="24" y="25"/>
                    <a:pt x="25" y="25"/>
                    <a:pt x="25" y="25"/>
                  </a:cubicBezTo>
                  <a:cubicBezTo>
                    <a:pt x="25" y="25"/>
                    <a:pt x="25" y="25"/>
                    <a:pt x="25" y="25"/>
                  </a:cubicBezTo>
                  <a:cubicBezTo>
                    <a:pt x="26" y="24"/>
                    <a:pt x="27" y="23"/>
                    <a:pt x="27" y="22"/>
                  </a:cubicBezTo>
                  <a:cubicBezTo>
                    <a:pt x="28" y="20"/>
                    <a:pt x="28" y="19"/>
                    <a:pt x="29" y="18"/>
                  </a:cubicBezTo>
                  <a:cubicBezTo>
                    <a:pt x="29" y="16"/>
                    <a:pt x="30" y="14"/>
                    <a:pt x="29" y="12"/>
                  </a:cubicBezTo>
                  <a:cubicBezTo>
                    <a:pt x="29" y="10"/>
                    <a:pt x="28" y="9"/>
                    <a:pt x="27" y="7"/>
                  </a:cubicBezTo>
                  <a:cubicBezTo>
                    <a:pt x="27" y="6"/>
                    <a:pt x="26" y="5"/>
                    <a:pt x="25" y="4"/>
                  </a:cubicBezTo>
                  <a:cubicBezTo>
                    <a:pt x="24" y="2"/>
                    <a:pt x="22" y="1"/>
                    <a:pt x="20" y="1"/>
                  </a:cubicBezTo>
                  <a:cubicBezTo>
                    <a:pt x="19" y="0"/>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4"/>
            <p:cNvSpPr/>
            <p:nvPr/>
          </p:nvSpPr>
          <p:spPr>
            <a:xfrm>
              <a:off x="1693539" y="4577576"/>
              <a:ext cx="29297" cy="23440"/>
            </a:xfrm>
            <a:custGeom>
              <a:avLst/>
              <a:gdLst/>
              <a:ahLst/>
              <a:cxnLst/>
              <a:rect l="l" t="t" r="r" b="b"/>
              <a:pathLst>
                <a:path w="33" h="25" extrusionOk="0">
                  <a:moveTo>
                    <a:pt x="17" y="0"/>
                  </a:moveTo>
                  <a:cubicBezTo>
                    <a:pt x="1"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4"/>
            <p:cNvSpPr/>
            <p:nvPr/>
          </p:nvSpPr>
          <p:spPr>
            <a:xfrm>
              <a:off x="2047486" y="4595156"/>
              <a:ext cx="36332" cy="38641"/>
            </a:xfrm>
            <a:custGeom>
              <a:avLst/>
              <a:gdLst/>
              <a:ahLst/>
              <a:cxnLst/>
              <a:rect l="l" t="t" r="r" b="b"/>
              <a:pathLst>
                <a:path w="40" h="42" extrusionOk="0">
                  <a:moveTo>
                    <a:pt x="20" y="0"/>
                  </a:moveTo>
                  <a:cubicBezTo>
                    <a:pt x="20" y="0"/>
                    <a:pt x="20" y="0"/>
                    <a:pt x="20" y="0"/>
                  </a:cubicBezTo>
                  <a:cubicBezTo>
                    <a:pt x="18" y="0"/>
                    <a:pt x="16" y="0"/>
                    <a:pt x="14" y="0"/>
                  </a:cubicBezTo>
                  <a:cubicBezTo>
                    <a:pt x="13" y="1"/>
                    <a:pt x="11" y="2"/>
                    <a:pt x="10" y="2"/>
                  </a:cubicBezTo>
                  <a:cubicBezTo>
                    <a:pt x="7" y="4"/>
                    <a:pt x="5" y="5"/>
                    <a:pt x="4" y="7"/>
                  </a:cubicBezTo>
                  <a:cubicBezTo>
                    <a:pt x="2" y="9"/>
                    <a:pt x="1" y="12"/>
                    <a:pt x="0" y="14"/>
                  </a:cubicBezTo>
                  <a:cubicBezTo>
                    <a:pt x="0" y="17"/>
                    <a:pt x="0" y="19"/>
                    <a:pt x="0" y="22"/>
                  </a:cubicBezTo>
                  <a:cubicBezTo>
                    <a:pt x="0" y="25"/>
                    <a:pt x="0" y="27"/>
                    <a:pt x="2" y="29"/>
                  </a:cubicBezTo>
                  <a:cubicBezTo>
                    <a:pt x="2" y="32"/>
                    <a:pt x="4" y="34"/>
                    <a:pt x="6" y="36"/>
                  </a:cubicBezTo>
                  <a:cubicBezTo>
                    <a:pt x="7" y="38"/>
                    <a:pt x="10" y="39"/>
                    <a:pt x="12" y="40"/>
                  </a:cubicBezTo>
                  <a:cubicBezTo>
                    <a:pt x="14" y="41"/>
                    <a:pt x="17" y="42"/>
                    <a:pt x="19" y="42"/>
                  </a:cubicBezTo>
                  <a:cubicBezTo>
                    <a:pt x="19" y="42"/>
                    <a:pt x="20" y="42"/>
                    <a:pt x="20" y="42"/>
                  </a:cubicBezTo>
                  <a:cubicBezTo>
                    <a:pt x="25" y="41"/>
                    <a:pt x="30" y="40"/>
                    <a:pt x="34" y="36"/>
                  </a:cubicBezTo>
                  <a:cubicBezTo>
                    <a:pt x="35" y="34"/>
                    <a:pt x="36" y="33"/>
                    <a:pt x="37" y="32"/>
                  </a:cubicBezTo>
                  <a:cubicBezTo>
                    <a:pt x="39" y="29"/>
                    <a:pt x="40" y="25"/>
                    <a:pt x="40" y="22"/>
                  </a:cubicBezTo>
                  <a:cubicBezTo>
                    <a:pt x="40" y="19"/>
                    <a:pt x="39" y="17"/>
                    <a:pt x="39" y="14"/>
                  </a:cubicBezTo>
                  <a:cubicBezTo>
                    <a:pt x="38" y="13"/>
                    <a:pt x="38" y="11"/>
                    <a:pt x="37" y="9"/>
                  </a:cubicBezTo>
                  <a:cubicBezTo>
                    <a:pt x="36" y="7"/>
                    <a:pt x="34" y="5"/>
                    <a:pt x="32" y="4"/>
                  </a:cubicBezTo>
                  <a:cubicBezTo>
                    <a:pt x="31" y="3"/>
                    <a:pt x="29" y="2"/>
                    <a:pt x="27" y="1"/>
                  </a:cubicBezTo>
                  <a:cubicBezTo>
                    <a:pt x="25" y="0"/>
                    <a:pt x="23"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4"/>
            <p:cNvSpPr/>
            <p:nvPr/>
          </p:nvSpPr>
          <p:spPr>
            <a:xfrm>
              <a:off x="1866996" y="4363098"/>
              <a:ext cx="32804" cy="26936"/>
            </a:xfrm>
            <a:custGeom>
              <a:avLst/>
              <a:gdLst/>
              <a:ahLst/>
              <a:cxnLst/>
              <a:rect l="l" t="t" r="r" b="b"/>
              <a:pathLst>
                <a:path w="36" h="29" extrusionOk="0">
                  <a:moveTo>
                    <a:pt x="19" y="0"/>
                  </a:moveTo>
                  <a:cubicBezTo>
                    <a:pt x="13" y="0"/>
                    <a:pt x="8" y="3"/>
                    <a:pt x="4" y="7"/>
                  </a:cubicBezTo>
                  <a:cubicBezTo>
                    <a:pt x="0" y="13"/>
                    <a:pt x="0" y="22"/>
                    <a:pt x="7" y="26"/>
                  </a:cubicBezTo>
                  <a:cubicBezTo>
                    <a:pt x="9" y="27"/>
                    <a:pt x="11" y="28"/>
                    <a:pt x="13" y="28"/>
                  </a:cubicBezTo>
                  <a:cubicBezTo>
                    <a:pt x="14" y="29"/>
                    <a:pt x="15" y="29"/>
                    <a:pt x="16" y="29"/>
                  </a:cubicBezTo>
                  <a:cubicBezTo>
                    <a:pt x="19" y="29"/>
                    <a:pt x="22" y="28"/>
                    <a:pt x="25" y="27"/>
                  </a:cubicBezTo>
                  <a:cubicBezTo>
                    <a:pt x="27" y="26"/>
                    <a:pt x="29" y="25"/>
                    <a:pt x="30" y="23"/>
                  </a:cubicBezTo>
                  <a:cubicBezTo>
                    <a:pt x="32" y="22"/>
                    <a:pt x="33" y="20"/>
                    <a:pt x="34" y="18"/>
                  </a:cubicBezTo>
                  <a:cubicBezTo>
                    <a:pt x="34" y="18"/>
                    <a:pt x="34" y="18"/>
                    <a:pt x="33" y="18"/>
                  </a:cubicBezTo>
                  <a:cubicBezTo>
                    <a:pt x="33" y="18"/>
                    <a:pt x="34" y="18"/>
                    <a:pt x="34" y="17"/>
                  </a:cubicBezTo>
                  <a:cubicBezTo>
                    <a:pt x="36" y="14"/>
                    <a:pt x="35" y="9"/>
                    <a:pt x="33" y="7"/>
                  </a:cubicBezTo>
                  <a:cubicBezTo>
                    <a:pt x="32" y="7"/>
                    <a:pt x="32" y="6"/>
                    <a:pt x="32" y="6"/>
                  </a:cubicBezTo>
                  <a:cubicBezTo>
                    <a:pt x="31" y="5"/>
                    <a:pt x="29"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4"/>
            <p:cNvSpPr/>
            <p:nvPr/>
          </p:nvSpPr>
          <p:spPr>
            <a:xfrm>
              <a:off x="1038387" y="4489675"/>
              <a:ext cx="36332" cy="36332"/>
            </a:xfrm>
            <a:custGeom>
              <a:avLst/>
              <a:gdLst/>
              <a:ahLst/>
              <a:cxnLst/>
              <a:rect l="l" t="t" r="r" b="b"/>
              <a:pathLst>
                <a:path w="40" h="40" extrusionOk="0">
                  <a:moveTo>
                    <a:pt x="20" y="0"/>
                  </a:moveTo>
                  <a:cubicBezTo>
                    <a:pt x="17" y="0"/>
                    <a:pt x="15" y="1"/>
                    <a:pt x="12" y="2"/>
                  </a:cubicBezTo>
                  <a:cubicBezTo>
                    <a:pt x="10" y="3"/>
                    <a:pt x="8" y="4"/>
                    <a:pt x="6" y="6"/>
                  </a:cubicBezTo>
                  <a:cubicBezTo>
                    <a:pt x="4" y="8"/>
                    <a:pt x="3" y="10"/>
                    <a:pt x="2" y="12"/>
                  </a:cubicBezTo>
                  <a:cubicBezTo>
                    <a:pt x="1" y="15"/>
                    <a:pt x="0" y="17"/>
                    <a:pt x="0" y="20"/>
                  </a:cubicBezTo>
                  <a:cubicBezTo>
                    <a:pt x="0" y="22"/>
                    <a:pt x="1" y="24"/>
                    <a:pt x="1" y="25"/>
                  </a:cubicBezTo>
                  <a:cubicBezTo>
                    <a:pt x="2" y="29"/>
                    <a:pt x="3" y="32"/>
                    <a:pt x="6" y="34"/>
                  </a:cubicBezTo>
                  <a:cubicBezTo>
                    <a:pt x="7" y="35"/>
                    <a:pt x="9" y="36"/>
                    <a:pt x="10" y="37"/>
                  </a:cubicBezTo>
                  <a:cubicBezTo>
                    <a:pt x="13" y="39"/>
                    <a:pt x="17" y="40"/>
                    <a:pt x="20" y="40"/>
                  </a:cubicBezTo>
                  <a:cubicBezTo>
                    <a:pt x="20" y="40"/>
                    <a:pt x="21" y="40"/>
                    <a:pt x="21" y="40"/>
                  </a:cubicBezTo>
                  <a:cubicBezTo>
                    <a:pt x="23" y="40"/>
                    <a:pt x="26" y="40"/>
                    <a:pt x="28" y="38"/>
                  </a:cubicBezTo>
                  <a:cubicBezTo>
                    <a:pt x="30" y="38"/>
                    <a:pt x="33" y="36"/>
                    <a:pt x="34" y="34"/>
                  </a:cubicBezTo>
                  <a:cubicBezTo>
                    <a:pt x="36" y="32"/>
                    <a:pt x="38" y="30"/>
                    <a:pt x="38" y="28"/>
                  </a:cubicBezTo>
                  <a:cubicBezTo>
                    <a:pt x="40" y="25"/>
                    <a:pt x="40" y="23"/>
                    <a:pt x="40" y="20"/>
                  </a:cubicBezTo>
                  <a:cubicBezTo>
                    <a:pt x="40" y="18"/>
                    <a:pt x="40" y="16"/>
                    <a:pt x="39" y="15"/>
                  </a:cubicBezTo>
                  <a:cubicBezTo>
                    <a:pt x="39" y="11"/>
                    <a:pt x="37" y="8"/>
                    <a:pt x="34" y="6"/>
                  </a:cubicBezTo>
                  <a:cubicBezTo>
                    <a:pt x="33" y="5"/>
                    <a:pt x="32" y="4"/>
                    <a:pt x="30" y="3"/>
                  </a:cubicBezTo>
                  <a:cubicBezTo>
                    <a:pt x="27" y="1"/>
                    <a:pt x="24" y="0"/>
                    <a:pt x="20"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4"/>
            <p:cNvSpPr/>
            <p:nvPr/>
          </p:nvSpPr>
          <p:spPr>
            <a:xfrm>
              <a:off x="1236457" y="4617424"/>
              <a:ext cx="29338" cy="24603"/>
            </a:xfrm>
            <a:custGeom>
              <a:avLst/>
              <a:gdLst/>
              <a:ahLst/>
              <a:cxnLst/>
              <a:rect l="l" t="t" r="r" b="b"/>
              <a:pathLst>
                <a:path w="31" h="27" extrusionOk="0">
                  <a:moveTo>
                    <a:pt x="13" y="0"/>
                  </a:moveTo>
                  <a:cubicBezTo>
                    <a:pt x="10" y="0"/>
                    <a:pt x="6" y="1"/>
                    <a:pt x="4" y="4"/>
                  </a:cubicBezTo>
                  <a:cubicBezTo>
                    <a:pt x="1" y="7"/>
                    <a:pt x="0" y="10"/>
                    <a:pt x="0" y="14"/>
                  </a:cubicBezTo>
                  <a:cubicBezTo>
                    <a:pt x="0" y="17"/>
                    <a:pt x="1" y="21"/>
                    <a:pt x="4" y="23"/>
                  </a:cubicBezTo>
                  <a:cubicBezTo>
                    <a:pt x="7" y="26"/>
                    <a:pt x="10" y="27"/>
                    <a:pt x="13" y="27"/>
                  </a:cubicBezTo>
                  <a:cubicBezTo>
                    <a:pt x="15" y="27"/>
                    <a:pt x="16" y="27"/>
                    <a:pt x="17" y="27"/>
                  </a:cubicBezTo>
                  <a:cubicBezTo>
                    <a:pt x="18" y="26"/>
                    <a:pt x="20" y="26"/>
                    <a:pt x="21" y="26"/>
                  </a:cubicBezTo>
                  <a:cubicBezTo>
                    <a:pt x="24" y="24"/>
                    <a:pt x="24" y="24"/>
                    <a:pt x="24" y="24"/>
                  </a:cubicBezTo>
                  <a:cubicBezTo>
                    <a:pt x="26" y="24"/>
                    <a:pt x="27" y="23"/>
                    <a:pt x="28" y="21"/>
                  </a:cubicBezTo>
                  <a:cubicBezTo>
                    <a:pt x="29" y="19"/>
                    <a:pt x="31" y="16"/>
                    <a:pt x="30" y="14"/>
                  </a:cubicBezTo>
                  <a:cubicBezTo>
                    <a:pt x="30" y="11"/>
                    <a:pt x="30" y="9"/>
                    <a:pt x="29" y="7"/>
                  </a:cubicBezTo>
                  <a:cubicBezTo>
                    <a:pt x="27" y="5"/>
                    <a:pt x="24" y="2"/>
                    <a:pt x="21" y="2"/>
                  </a:cubicBezTo>
                  <a:cubicBezTo>
                    <a:pt x="20" y="1"/>
                    <a:pt x="18" y="1"/>
                    <a:pt x="17" y="1"/>
                  </a:cubicBezTo>
                  <a:cubicBezTo>
                    <a:pt x="16" y="0"/>
                    <a:pt x="15"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4"/>
            <p:cNvSpPr/>
            <p:nvPr/>
          </p:nvSpPr>
          <p:spPr>
            <a:xfrm>
              <a:off x="1691195" y="4499051"/>
              <a:ext cx="29347" cy="18752"/>
            </a:xfrm>
            <a:custGeom>
              <a:avLst/>
              <a:gdLst/>
              <a:ahLst/>
              <a:cxnLst/>
              <a:rect l="l" t="t" r="r" b="b"/>
              <a:pathLst>
                <a:path w="32" h="20" extrusionOk="0">
                  <a:moveTo>
                    <a:pt x="21" y="0"/>
                  </a:moveTo>
                  <a:cubicBezTo>
                    <a:pt x="19" y="0"/>
                    <a:pt x="17" y="0"/>
                    <a:pt x="16" y="1"/>
                  </a:cubicBezTo>
                  <a:cubicBezTo>
                    <a:pt x="14" y="2"/>
                    <a:pt x="13" y="3"/>
                    <a:pt x="12" y="4"/>
                  </a:cubicBezTo>
                  <a:cubicBezTo>
                    <a:pt x="12" y="4"/>
                    <a:pt x="11" y="4"/>
                    <a:pt x="11" y="4"/>
                  </a:cubicBezTo>
                  <a:cubicBezTo>
                    <a:pt x="11" y="4"/>
                    <a:pt x="11" y="4"/>
                    <a:pt x="11" y="4"/>
                  </a:cubicBezTo>
                  <a:cubicBezTo>
                    <a:pt x="10" y="5"/>
                    <a:pt x="8" y="6"/>
                    <a:pt x="6" y="7"/>
                  </a:cubicBezTo>
                  <a:cubicBezTo>
                    <a:pt x="0" y="9"/>
                    <a:pt x="3" y="20"/>
                    <a:pt x="9" y="20"/>
                  </a:cubicBezTo>
                  <a:cubicBezTo>
                    <a:pt x="10" y="20"/>
                    <a:pt x="10" y="20"/>
                    <a:pt x="10" y="20"/>
                  </a:cubicBezTo>
                  <a:cubicBezTo>
                    <a:pt x="12" y="20"/>
                    <a:pt x="13" y="19"/>
                    <a:pt x="15" y="19"/>
                  </a:cubicBezTo>
                  <a:cubicBezTo>
                    <a:pt x="15" y="19"/>
                    <a:pt x="15" y="19"/>
                    <a:pt x="15" y="19"/>
                  </a:cubicBezTo>
                  <a:cubicBezTo>
                    <a:pt x="14" y="19"/>
                    <a:pt x="16" y="20"/>
                    <a:pt x="16" y="20"/>
                  </a:cubicBezTo>
                  <a:cubicBezTo>
                    <a:pt x="18" y="20"/>
                    <a:pt x="19" y="20"/>
                    <a:pt x="20" y="20"/>
                  </a:cubicBezTo>
                  <a:cubicBezTo>
                    <a:pt x="20" y="20"/>
                    <a:pt x="21" y="20"/>
                    <a:pt x="21" y="20"/>
                  </a:cubicBezTo>
                  <a:cubicBezTo>
                    <a:pt x="27" y="19"/>
                    <a:pt x="32" y="14"/>
                    <a:pt x="30" y="7"/>
                  </a:cubicBezTo>
                  <a:cubicBezTo>
                    <a:pt x="30" y="5"/>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4"/>
            <p:cNvSpPr/>
            <p:nvPr/>
          </p:nvSpPr>
          <p:spPr>
            <a:xfrm>
              <a:off x="1856448" y="4551792"/>
              <a:ext cx="34041" cy="32816"/>
            </a:xfrm>
            <a:custGeom>
              <a:avLst/>
              <a:gdLst/>
              <a:ahLst/>
              <a:cxnLst/>
              <a:rect l="l" t="t" r="r" b="b"/>
              <a:pathLst>
                <a:path w="37" h="35" extrusionOk="0">
                  <a:moveTo>
                    <a:pt x="18" y="0"/>
                  </a:moveTo>
                  <a:cubicBezTo>
                    <a:pt x="14" y="0"/>
                    <a:pt x="9" y="1"/>
                    <a:pt x="6" y="5"/>
                  </a:cubicBezTo>
                  <a:cubicBezTo>
                    <a:pt x="2" y="9"/>
                    <a:pt x="0" y="16"/>
                    <a:pt x="2" y="22"/>
                  </a:cubicBezTo>
                  <a:cubicBezTo>
                    <a:pt x="2" y="25"/>
                    <a:pt x="4" y="27"/>
                    <a:pt x="6" y="29"/>
                  </a:cubicBezTo>
                  <a:cubicBezTo>
                    <a:pt x="8" y="31"/>
                    <a:pt x="11" y="33"/>
                    <a:pt x="14" y="34"/>
                  </a:cubicBezTo>
                  <a:cubicBezTo>
                    <a:pt x="15" y="34"/>
                    <a:pt x="15" y="34"/>
                    <a:pt x="16" y="35"/>
                  </a:cubicBezTo>
                  <a:cubicBezTo>
                    <a:pt x="18" y="35"/>
                    <a:pt x="19" y="35"/>
                    <a:pt x="20" y="35"/>
                  </a:cubicBezTo>
                  <a:cubicBezTo>
                    <a:pt x="22" y="35"/>
                    <a:pt x="23" y="35"/>
                    <a:pt x="25" y="35"/>
                  </a:cubicBezTo>
                  <a:cubicBezTo>
                    <a:pt x="27" y="34"/>
                    <a:pt x="30" y="33"/>
                    <a:pt x="32" y="31"/>
                  </a:cubicBezTo>
                  <a:cubicBezTo>
                    <a:pt x="34" y="29"/>
                    <a:pt x="35" y="26"/>
                    <a:pt x="36" y="23"/>
                  </a:cubicBezTo>
                  <a:cubicBezTo>
                    <a:pt x="37" y="21"/>
                    <a:pt x="37" y="18"/>
                    <a:pt x="36" y="15"/>
                  </a:cubicBezTo>
                  <a:cubicBezTo>
                    <a:pt x="36" y="14"/>
                    <a:pt x="35" y="13"/>
                    <a:pt x="35" y="12"/>
                  </a:cubicBezTo>
                  <a:cubicBezTo>
                    <a:pt x="34" y="9"/>
                    <a:pt x="33" y="7"/>
                    <a:pt x="31" y="5"/>
                  </a:cubicBezTo>
                  <a:cubicBezTo>
                    <a:pt x="28" y="3"/>
                    <a:pt x="26" y="1"/>
                    <a:pt x="23" y="0"/>
                  </a:cubicBezTo>
                  <a:cubicBezTo>
                    <a:pt x="21" y="0"/>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4"/>
            <p:cNvSpPr/>
            <p:nvPr/>
          </p:nvSpPr>
          <p:spPr>
            <a:xfrm>
              <a:off x="-11" y="3872027"/>
              <a:ext cx="8857081" cy="1271475"/>
            </a:xfrm>
            <a:custGeom>
              <a:avLst/>
              <a:gdLst/>
              <a:ahLst/>
              <a:cxnLst/>
              <a:rect l="l" t="t" r="r" b="b"/>
              <a:pathLst>
                <a:path w="9627" h="1382" extrusionOk="0">
                  <a:moveTo>
                    <a:pt x="9627" y="1364"/>
                  </a:moveTo>
                  <a:cubicBezTo>
                    <a:pt x="9613" y="1067"/>
                    <a:pt x="9597" y="411"/>
                    <a:pt x="9583" y="113"/>
                  </a:cubicBezTo>
                  <a:cubicBezTo>
                    <a:pt x="9496" y="94"/>
                    <a:pt x="9403" y="138"/>
                    <a:pt x="9359" y="213"/>
                  </a:cubicBezTo>
                  <a:cubicBezTo>
                    <a:pt x="9295" y="177"/>
                    <a:pt x="9209" y="190"/>
                    <a:pt x="9158" y="242"/>
                  </a:cubicBezTo>
                  <a:cubicBezTo>
                    <a:pt x="9006" y="0"/>
                    <a:pt x="8624" y="0"/>
                    <a:pt x="8480" y="248"/>
                  </a:cubicBezTo>
                  <a:cubicBezTo>
                    <a:pt x="8424" y="222"/>
                    <a:pt x="8355" y="229"/>
                    <a:pt x="8306" y="267"/>
                  </a:cubicBezTo>
                  <a:cubicBezTo>
                    <a:pt x="8142" y="109"/>
                    <a:pt x="7861" y="114"/>
                    <a:pt x="7706" y="282"/>
                  </a:cubicBezTo>
                  <a:cubicBezTo>
                    <a:pt x="7655" y="255"/>
                    <a:pt x="7591" y="255"/>
                    <a:pt x="7540" y="281"/>
                  </a:cubicBezTo>
                  <a:cubicBezTo>
                    <a:pt x="7473" y="194"/>
                    <a:pt x="7338" y="180"/>
                    <a:pt x="7256" y="253"/>
                  </a:cubicBezTo>
                  <a:cubicBezTo>
                    <a:pt x="7136" y="140"/>
                    <a:pt x="6933" y="144"/>
                    <a:pt x="6820" y="266"/>
                  </a:cubicBezTo>
                  <a:cubicBezTo>
                    <a:pt x="6773" y="211"/>
                    <a:pt x="6689" y="197"/>
                    <a:pt x="6628" y="236"/>
                  </a:cubicBezTo>
                  <a:cubicBezTo>
                    <a:pt x="6588" y="177"/>
                    <a:pt x="6525" y="139"/>
                    <a:pt x="6456" y="126"/>
                  </a:cubicBezTo>
                  <a:cubicBezTo>
                    <a:pt x="6456" y="126"/>
                    <a:pt x="6456" y="126"/>
                    <a:pt x="6456" y="126"/>
                  </a:cubicBezTo>
                  <a:cubicBezTo>
                    <a:pt x="6370" y="107"/>
                    <a:pt x="6253" y="138"/>
                    <a:pt x="6209" y="213"/>
                  </a:cubicBezTo>
                  <a:cubicBezTo>
                    <a:pt x="6145" y="177"/>
                    <a:pt x="6059" y="190"/>
                    <a:pt x="6007" y="242"/>
                  </a:cubicBezTo>
                  <a:cubicBezTo>
                    <a:pt x="5856" y="0"/>
                    <a:pt x="5474" y="0"/>
                    <a:pt x="5330" y="248"/>
                  </a:cubicBezTo>
                  <a:cubicBezTo>
                    <a:pt x="5274" y="222"/>
                    <a:pt x="5205" y="229"/>
                    <a:pt x="5156" y="267"/>
                  </a:cubicBezTo>
                  <a:cubicBezTo>
                    <a:pt x="4992" y="109"/>
                    <a:pt x="4710" y="114"/>
                    <a:pt x="4556" y="282"/>
                  </a:cubicBezTo>
                  <a:cubicBezTo>
                    <a:pt x="4505" y="255"/>
                    <a:pt x="4440" y="255"/>
                    <a:pt x="4389" y="281"/>
                  </a:cubicBezTo>
                  <a:cubicBezTo>
                    <a:pt x="4323" y="194"/>
                    <a:pt x="4187" y="180"/>
                    <a:pt x="4106" y="253"/>
                  </a:cubicBezTo>
                  <a:cubicBezTo>
                    <a:pt x="3986" y="140"/>
                    <a:pt x="3782" y="144"/>
                    <a:pt x="3670" y="266"/>
                  </a:cubicBezTo>
                  <a:cubicBezTo>
                    <a:pt x="3623" y="211"/>
                    <a:pt x="3539" y="197"/>
                    <a:pt x="3478" y="236"/>
                  </a:cubicBezTo>
                  <a:cubicBezTo>
                    <a:pt x="3437" y="176"/>
                    <a:pt x="3372" y="137"/>
                    <a:pt x="3301" y="126"/>
                  </a:cubicBezTo>
                  <a:cubicBezTo>
                    <a:pt x="3215" y="108"/>
                    <a:pt x="3101" y="139"/>
                    <a:pt x="3058" y="213"/>
                  </a:cubicBezTo>
                  <a:cubicBezTo>
                    <a:pt x="2994" y="177"/>
                    <a:pt x="2908" y="190"/>
                    <a:pt x="2856" y="242"/>
                  </a:cubicBezTo>
                  <a:cubicBezTo>
                    <a:pt x="2705" y="0"/>
                    <a:pt x="2323" y="0"/>
                    <a:pt x="2179" y="248"/>
                  </a:cubicBezTo>
                  <a:cubicBezTo>
                    <a:pt x="2123" y="222"/>
                    <a:pt x="2054" y="229"/>
                    <a:pt x="2005" y="267"/>
                  </a:cubicBezTo>
                  <a:cubicBezTo>
                    <a:pt x="1841" y="109"/>
                    <a:pt x="1559" y="114"/>
                    <a:pt x="1405" y="282"/>
                  </a:cubicBezTo>
                  <a:cubicBezTo>
                    <a:pt x="1354" y="255"/>
                    <a:pt x="1289" y="255"/>
                    <a:pt x="1238" y="281"/>
                  </a:cubicBezTo>
                  <a:cubicBezTo>
                    <a:pt x="1172" y="194"/>
                    <a:pt x="1036" y="180"/>
                    <a:pt x="955" y="253"/>
                  </a:cubicBezTo>
                  <a:cubicBezTo>
                    <a:pt x="835" y="140"/>
                    <a:pt x="631" y="144"/>
                    <a:pt x="519" y="266"/>
                  </a:cubicBezTo>
                  <a:cubicBezTo>
                    <a:pt x="472" y="211"/>
                    <a:pt x="387" y="197"/>
                    <a:pt x="327" y="236"/>
                  </a:cubicBezTo>
                  <a:cubicBezTo>
                    <a:pt x="260" y="137"/>
                    <a:pt x="124" y="95"/>
                    <a:pt x="13" y="140"/>
                  </a:cubicBezTo>
                  <a:cubicBezTo>
                    <a:pt x="0" y="128"/>
                    <a:pt x="8" y="1346"/>
                    <a:pt x="6" y="1364"/>
                  </a:cubicBezTo>
                  <a:cubicBezTo>
                    <a:pt x="961" y="1377"/>
                    <a:pt x="2356" y="1382"/>
                    <a:pt x="3325" y="1364"/>
                  </a:cubicBezTo>
                  <a:cubicBezTo>
                    <a:pt x="3325" y="1364"/>
                    <a:pt x="3325" y="1364"/>
                    <a:pt x="3325" y="1364"/>
                  </a:cubicBezTo>
                  <a:cubicBezTo>
                    <a:pt x="3325" y="1365"/>
                    <a:pt x="3325" y="1365"/>
                    <a:pt x="3325" y="1364"/>
                  </a:cubicBezTo>
                  <a:cubicBezTo>
                    <a:pt x="4270" y="1376"/>
                    <a:pt x="5562" y="1381"/>
                    <a:pt x="6476" y="1364"/>
                  </a:cubicBezTo>
                  <a:cubicBezTo>
                    <a:pt x="6476" y="1364"/>
                    <a:pt x="6476" y="1364"/>
                    <a:pt x="6476" y="1364"/>
                  </a:cubicBezTo>
                  <a:cubicBezTo>
                    <a:pt x="6476" y="1365"/>
                    <a:pt x="6476" y="1365"/>
                    <a:pt x="6476" y="1364"/>
                  </a:cubicBezTo>
                  <a:cubicBezTo>
                    <a:pt x="7421" y="1376"/>
                    <a:pt x="8713" y="1381"/>
                    <a:pt x="9627" y="1364"/>
                  </a:cubicBezTo>
                </a:path>
              </a:pathLst>
            </a:custGeom>
            <a:solidFill>
              <a:srgbClr val="8A42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4"/>
            <p:cNvSpPr/>
            <p:nvPr/>
          </p:nvSpPr>
          <p:spPr>
            <a:xfrm>
              <a:off x="57417" y="4122837"/>
              <a:ext cx="8747598" cy="1013868"/>
            </a:xfrm>
            <a:custGeom>
              <a:avLst/>
              <a:gdLst/>
              <a:ahLst/>
              <a:cxnLst/>
              <a:rect l="l" t="t" r="r" b="b"/>
              <a:pathLst>
                <a:path w="9508" h="1102" extrusionOk="0">
                  <a:moveTo>
                    <a:pt x="6414" y="1091"/>
                  </a:moveTo>
                  <a:cubicBezTo>
                    <a:pt x="6414" y="1091"/>
                    <a:pt x="6414" y="1091"/>
                    <a:pt x="6414" y="1091"/>
                  </a:cubicBezTo>
                  <a:cubicBezTo>
                    <a:pt x="6414" y="1091"/>
                    <a:pt x="6414" y="1092"/>
                    <a:pt x="6414" y="1092"/>
                  </a:cubicBezTo>
                  <a:cubicBezTo>
                    <a:pt x="6414" y="1092"/>
                    <a:pt x="6414" y="1092"/>
                    <a:pt x="6414" y="1092"/>
                  </a:cubicBezTo>
                  <a:cubicBezTo>
                    <a:pt x="6414" y="1092"/>
                    <a:pt x="6414" y="1091"/>
                    <a:pt x="6414" y="1091"/>
                  </a:cubicBezTo>
                  <a:moveTo>
                    <a:pt x="3263" y="1091"/>
                  </a:moveTo>
                  <a:cubicBezTo>
                    <a:pt x="3263" y="1091"/>
                    <a:pt x="3263" y="1091"/>
                    <a:pt x="3263" y="1091"/>
                  </a:cubicBezTo>
                  <a:cubicBezTo>
                    <a:pt x="3263" y="1091"/>
                    <a:pt x="3263" y="1092"/>
                    <a:pt x="3263" y="1092"/>
                  </a:cubicBezTo>
                  <a:cubicBezTo>
                    <a:pt x="3263" y="1092"/>
                    <a:pt x="3263" y="1092"/>
                    <a:pt x="3263" y="1092"/>
                  </a:cubicBezTo>
                  <a:cubicBezTo>
                    <a:pt x="3263" y="1092"/>
                    <a:pt x="3263" y="1091"/>
                    <a:pt x="3263" y="1091"/>
                  </a:cubicBezTo>
                  <a:moveTo>
                    <a:pt x="3274" y="1091"/>
                  </a:moveTo>
                  <a:cubicBezTo>
                    <a:pt x="3274" y="1091"/>
                    <a:pt x="3274" y="1091"/>
                    <a:pt x="3274" y="1091"/>
                  </a:cubicBezTo>
                  <a:cubicBezTo>
                    <a:pt x="3274" y="1091"/>
                    <a:pt x="3274" y="1092"/>
                    <a:pt x="3274" y="1092"/>
                  </a:cubicBezTo>
                  <a:cubicBezTo>
                    <a:pt x="3274" y="1092"/>
                    <a:pt x="3274" y="1092"/>
                    <a:pt x="3274" y="1092"/>
                  </a:cubicBezTo>
                  <a:cubicBezTo>
                    <a:pt x="3274" y="1091"/>
                    <a:pt x="3274" y="1091"/>
                    <a:pt x="3274" y="1091"/>
                  </a:cubicBezTo>
                  <a:cubicBezTo>
                    <a:pt x="3274" y="1091"/>
                    <a:pt x="3274" y="1091"/>
                    <a:pt x="3274" y="1091"/>
                  </a:cubicBezTo>
                  <a:moveTo>
                    <a:pt x="6425" y="1091"/>
                  </a:moveTo>
                  <a:cubicBezTo>
                    <a:pt x="6425" y="1091"/>
                    <a:pt x="6425" y="1091"/>
                    <a:pt x="6425" y="1091"/>
                  </a:cubicBezTo>
                  <a:cubicBezTo>
                    <a:pt x="6425" y="1091"/>
                    <a:pt x="6425" y="1092"/>
                    <a:pt x="6425" y="1092"/>
                  </a:cubicBezTo>
                  <a:cubicBezTo>
                    <a:pt x="6425" y="1092"/>
                    <a:pt x="6425" y="1092"/>
                    <a:pt x="6425" y="1092"/>
                  </a:cubicBezTo>
                  <a:cubicBezTo>
                    <a:pt x="6425" y="1091"/>
                    <a:pt x="6425" y="1091"/>
                    <a:pt x="6425" y="1091"/>
                  </a:cubicBezTo>
                  <a:cubicBezTo>
                    <a:pt x="6425" y="1091"/>
                    <a:pt x="6425" y="1091"/>
                    <a:pt x="6425" y="1091"/>
                  </a:cubicBezTo>
                  <a:moveTo>
                    <a:pt x="4072" y="655"/>
                  </a:moveTo>
                  <a:cubicBezTo>
                    <a:pt x="4070" y="655"/>
                    <a:pt x="4067" y="654"/>
                    <a:pt x="4065" y="653"/>
                  </a:cubicBezTo>
                  <a:cubicBezTo>
                    <a:pt x="4060" y="653"/>
                    <a:pt x="4055" y="648"/>
                    <a:pt x="4053" y="645"/>
                  </a:cubicBezTo>
                  <a:cubicBezTo>
                    <a:pt x="4052" y="642"/>
                    <a:pt x="4051" y="638"/>
                    <a:pt x="4051" y="635"/>
                  </a:cubicBezTo>
                  <a:cubicBezTo>
                    <a:pt x="4050" y="631"/>
                    <a:pt x="4052" y="627"/>
                    <a:pt x="4055" y="623"/>
                  </a:cubicBezTo>
                  <a:cubicBezTo>
                    <a:pt x="4056" y="621"/>
                    <a:pt x="4058" y="620"/>
                    <a:pt x="4060" y="619"/>
                  </a:cubicBezTo>
                  <a:cubicBezTo>
                    <a:pt x="4062" y="618"/>
                    <a:pt x="4063" y="617"/>
                    <a:pt x="4065" y="617"/>
                  </a:cubicBezTo>
                  <a:cubicBezTo>
                    <a:pt x="4067" y="616"/>
                    <a:pt x="4070" y="616"/>
                    <a:pt x="4073" y="616"/>
                  </a:cubicBezTo>
                  <a:cubicBezTo>
                    <a:pt x="4073" y="616"/>
                    <a:pt x="4074" y="616"/>
                    <a:pt x="4075" y="616"/>
                  </a:cubicBezTo>
                  <a:cubicBezTo>
                    <a:pt x="4077" y="616"/>
                    <a:pt x="4079" y="616"/>
                    <a:pt x="4081" y="617"/>
                  </a:cubicBezTo>
                  <a:cubicBezTo>
                    <a:pt x="4089" y="620"/>
                    <a:pt x="4095" y="626"/>
                    <a:pt x="4095" y="635"/>
                  </a:cubicBezTo>
                  <a:cubicBezTo>
                    <a:pt x="4095" y="639"/>
                    <a:pt x="4094" y="643"/>
                    <a:pt x="4091" y="646"/>
                  </a:cubicBezTo>
                  <a:cubicBezTo>
                    <a:pt x="4088" y="650"/>
                    <a:pt x="4085" y="652"/>
                    <a:pt x="4081" y="653"/>
                  </a:cubicBezTo>
                  <a:cubicBezTo>
                    <a:pt x="4078" y="654"/>
                    <a:pt x="4075" y="655"/>
                    <a:pt x="4072" y="655"/>
                  </a:cubicBezTo>
                  <a:moveTo>
                    <a:pt x="7212" y="655"/>
                  </a:moveTo>
                  <a:cubicBezTo>
                    <a:pt x="7209" y="655"/>
                    <a:pt x="7207" y="654"/>
                    <a:pt x="7204" y="653"/>
                  </a:cubicBezTo>
                  <a:cubicBezTo>
                    <a:pt x="7200" y="653"/>
                    <a:pt x="7195" y="648"/>
                    <a:pt x="7193" y="645"/>
                  </a:cubicBezTo>
                  <a:cubicBezTo>
                    <a:pt x="7191" y="642"/>
                    <a:pt x="7190" y="638"/>
                    <a:pt x="7190" y="635"/>
                  </a:cubicBezTo>
                  <a:cubicBezTo>
                    <a:pt x="7190" y="631"/>
                    <a:pt x="7192" y="627"/>
                    <a:pt x="7194" y="623"/>
                  </a:cubicBezTo>
                  <a:cubicBezTo>
                    <a:pt x="7195" y="621"/>
                    <a:pt x="7197" y="620"/>
                    <a:pt x="7199" y="619"/>
                  </a:cubicBezTo>
                  <a:cubicBezTo>
                    <a:pt x="7201" y="618"/>
                    <a:pt x="7202" y="617"/>
                    <a:pt x="7204" y="617"/>
                  </a:cubicBezTo>
                  <a:cubicBezTo>
                    <a:pt x="7207" y="616"/>
                    <a:pt x="7209" y="616"/>
                    <a:pt x="7212" y="616"/>
                  </a:cubicBezTo>
                  <a:cubicBezTo>
                    <a:pt x="7213" y="616"/>
                    <a:pt x="7214" y="616"/>
                    <a:pt x="7214" y="616"/>
                  </a:cubicBezTo>
                  <a:cubicBezTo>
                    <a:pt x="7216" y="616"/>
                    <a:pt x="7218" y="616"/>
                    <a:pt x="7220" y="617"/>
                  </a:cubicBezTo>
                  <a:cubicBezTo>
                    <a:pt x="7228" y="620"/>
                    <a:pt x="7234" y="626"/>
                    <a:pt x="7235" y="635"/>
                  </a:cubicBezTo>
                  <a:cubicBezTo>
                    <a:pt x="7235" y="639"/>
                    <a:pt x="7233" y="643"/>
                    <a:pt x="7230" y="646"/>
                  </a:cubicBezTo>
                  <a:cubicBezTo>
                    <a:pt x="7228" y="650"/>
                    <a:pt x="7224" y="652"/>
                    <a:pt x="7220" y="653"/>
                  </a:cubicBezTo>
                  <a:cubicBezTo>
                    <a:pt x="7217" y="654"/>
                    <a:pt x="7214" y="655"/>
                    <a:pt x="7212" y="655"/>
                  </a:cubicBezTo>
                  <a:moveTo>
                    <a:pt x="4876" y="610"/>
                  </a:moveTo>
                  <a:cubicBezTo>
                    <a:pt x="4850" y="610"/>
                    <a:pt x="4850" y="568"/>
                    <a:pt x="4876" y="568"/>
                  </a:cubicBezTo>
                  <a:cubicBezTo>
                    <a:pt x="4903" y="568"/>
                    <a:pt x="4903" y="610"/>
                    <a:pt x="4876" y="610"/>
                  </a:cubicBezTo>
                  <a:moveTo>
                    <a:pt x="8016" y="610"/>
                  </a:moveTo>
                  <a:cubicBezTo>
                    <a:pt x="7989" y="610"/>
                    <a:pt x="7989" y="568"/>
                    <a:pt x="8016" y="568"/>
                  </a:cubicBezTo>
                  <a:cubicBezTo>
                    <a:pt x="8042" y="568"/>
                    <a:pt x="8042" y="610"/>
                    <a:pt x="8016" y="610"/>
                  </a:cubicBezTo>
                  <a:moveTo>
                    <a:pt x="1047" y="612"/>
                  </a:moveTo>
                  <a:cubicBezTo>
                    <a:pt x="1047" y="612"/>
                    <a:pt x="1046" y="612"/>
                    <a:pt x="1046" y="612"/>
                  </a:cubicBezTo>
                  <a:cubicBezTo>
                    <a:pt x="1041" y="612"/>
                    <a:pt x="1036" y="611"/>
                    <a:pt x="1031" y="608"/>
                  </a:cubicBezTo>
                  <a:cubicBezTo>
                    <a:pt x="1029" y="607"/>
                    <a:pt x="1027" y="605"/>
                    <a:pt x="1025" y="604"/>
                  </a:cubicBezTo>
                  <a:cubicBezTo>
                    <a:pt x="1022" y="600"/>
                    <a:pt x="1019" y="596"/>
                    <a:pt x="1018" y="591"/>
                  </a:cubicBezTo>
                  <a:cubicBezTo>
                    <a:pt x="1017" y="588"/>
                    <a:pt x="1017" y="586"/>
                    <a:pt x="1017" y="583"/>
                  </a:cubicBezTo>
                  <a:cubicBezTo>
                    <a:pt x="1016" y="579"/>
                    <a:pt x="1017" y="575"/>
                    <a:pt x="1019" y="572"/>
                  </a:cubicBezTo>
                  <a:cubicBezTo>
                    <a:pt x="1020" y="568"/>
                    <a:pt x="1022" y="565"/>
                    <a:pt x="1025" y="562"/>
                  </a:cubicBezTo>
                  <a:cubicBezTo>
                    <a:pt x="1028" y="559"/>
                    <a:pt x="1031" y="557"/>
                    <a:pt x="1035" y="556"/>
                  </a:cubicBezTo>
                  <a:cubicBezTo>
                    <a:pt x="1038" y="555"/>
                    <a:pt x="1041" y="554"/>
                    <a:pt x="1045" y="554"/>
                  </a:cubicBezTo>
                  <a:cubicBezTo>
                    <a:pt x="1045" y="554"/>
                    <a:pt x="1046" y="554"/>
                    <a:pt x="1046" y="554"/>
                  </a:cubicBezTo>
                  <a:cubicBezTo>
                    <a:pt x="1051" y="554"/>
                    <a:pt x="1056" y="555"/>
                    <a:pt x="1061" y="558"/>
                  </a:cubicBezTo>
                  <a:cubicBezTo>
                    <a:pt x="1063" y="559"/>
                    <a:pt x="1065" y="561"/>
                    <a:pt x="1067" y="562"/>
                  </a:cubicBezTo>
                  <a:cubicBezTo>
                    <a:pt x="1070" y="566"/>
                    <a:pt x="1073" y="570"/>
                    <a:pt x="1074" y="575"/>
                  </a:cubicBezTo>
                  <a:cubicBezTo>
                    <a:pt x="1075" y="578"/>
                    <a:pt x="1075" y="580"/>
                    <a:pt x="1075" y="583"/>
                  </a:cubicBezTo>
                  <a:cubicBezTo>
                    <a:pt x="1075" y="587"/>
                    <a:pt x="1075" y="591"/>
                    <a:pt x="1073" y="594"/>
                  </a:cubicBezTo>
                  <a:cubicBezTo>
                    <a:pt x="1072" y="598"/>
                    <a:pt x="1070" y="601"/>
                    <a:pt x="1067" y="604"/>
                  </a:cubicBezTo>
                  <a:cubicBezTo>
                    <a:pt x="1064" y="607"/>
                    <a:pt x="1061" y="609"/>
                    <a:pt x="1057" y="610"/>
                  </a:cubicBezTo>
                  <a:cubicBezTo>
                    <a:pt x="1054" y="612"/>
                    <a:pt x="1051" y="612"/>
                    <a:pt x="1047" y="612"/>
                  </a:cubicBezTo>
                  <a:moveTo>
                    <a:pt x="2487" y="612"/>
                  </a:moveTo>
                  <a:cubicBezTo>
                    <a:pt x="2487" y="612"/>
                    <a:pt x="2487" y="612"/>
                    <a:pt x="2486" y="612"/>
                  </a:cubicBezTo>
                  <a:cubicBezTo>
                    <a:pt x="2481" y="612"/>
                    <a:pt x="2476" y="611"/>
                    <a:pt x="2472" y="608"/>
                  </a:cubicBezTo>
                  <a:cubicBezTo>
                    <a:pt x="2470" y="607"/>
                    <a:pt x="2468" y="605"/>
                    <a:pt x="2466" y="604"/>
                  </a:cubicBezTo>
                  <a:cubicBezTo>
                    <a:pt x="2462" y="600"/>
                    <a:pt x="2459" y="596"/>
                    <a:pt x="2458" y="591"/>
                  </a:cubicBezTo>
                  <a:cubicBezTo>
                    <a:pt x="2458" y="588"/>
                    <a:pt x="2457" y="586"/>
                    <a:pt x="2457" y="583"/>
                  </a:cubicBezTo>
                  <a:cubicBezTo>
                    <a:pt x="2457" y="579"/>
                    <a:pt x="2458" y="575"/>
                    <a:pt x="2460" y="572"/>
                  </a:cubicBezTo>
                  <a:cubicBezTo>
                    <a:pt x="2461" y="568"/>
                    <a:pt x="2463" y="565"/>
                    <a:pt x="2466" y="562"/>
                  </a:cubicBezTo>
                  <a:cubicBezTo>
                    <a:pt x="2468" y="559"/>
                    <a:pt x="2471" y="557"/>
                    <a:pt x="2475" y="556"/>
                  </a:cubicBezTo>
                  <a:cubicBezTo>
                    <a:pt x="2478" y="555"/>
                    <a:pt x="2482" y="554"/>
                    <a:pt x="2485" y="554"/>
                  </a:cubicBezTo>
                  <a:cubicBezTo>
                    <a:pt x="2486" y="554"/>
                    <a:pt x="2486" y="554"/>
                    <a:pt x="2486" y="554"/>
                  </a:cubicBezTo>
                  <a:cubicBezTo>
                    <a:pt x="2492" y="554"/>
                    <a:pt x="2497" y="555"/>
                    <a:pt x="2501" y="558"/>
                  </a:cubicBezTo>
                  <a:cubicBezTo>
                    <a:pt x="2503" y="559"/>
                    <a:pt x="2505" y="561"/>
                    <a:pt x="2507" y="562"/>
                  </a:cubicBezTo>
                  <a:cubicBezTo>
                    <a:pt x="2511" y="566"/>
                    <a:pt x="2513" y="570"/>
                    <a:pt x="2515" y="575"/>
                  </a:cubicBezTo>
                  <a:cubicBezTo>
                    <a:pt x="2515" y="578"/>
                    <a:pt x="2515" y="580"/>
                    <a:pt x="2516" y="583"/>
                  </a:cubicBezTo>
                  <a:cubicBezTo>
                    <a:pt x="2516" y="587"/>
                    <a:pt x="2515" y="591"/>
                    <a:pt x="2513" y="594"/>
                  </a:cubicBezTo>
                  <a:cubicBezTo>
                    <a:pt x="2512" y="598"/>
                    <a:pt x="2510" y="601"/>
                    <a:pt x="2507" y="604"/>
                  </a:cubicBezTo>
                  <a:cubicBezTo>
                    <a:pt x="2504" y="607"/>
                    <a:pt x="2501" y="609"/>
                    <a:pt x="2498" y="610"/>
                  </a:cubicBezTo>
                  <a:cubicBezTo>
                    <a:pt x="2494" y="612"/>
                    <a:pt x="2491" y="612"/>
                    <a:pt x="2487" y="612"/>
                  </a:cubicBezTo>
                  <a:moveTo>
                    <a:pt x="5627" y="612"/>
                  </a:moveTo>
                  <a:cubicBezTo>
                    <a:pt x="5626" y="612"/>
                    <a:pt x="5626" y="612"/>
                    <a:pt x="5626" y="612"/>
                  </a:cubicBezTo>
                  <a:cubicBezTo>
                    <a:pt x="5620" y="612"/>
                    <a:pt x="5615" y="611"/>
                    <a:pt x="5611" y="608"/>
                  </a:cubicBezTo>
                  <a:cubicBezTo>
                    <a:pt x="5609" y="607"/>
                    <a:pt x="5607" y="605"/>
                    <a:pt x="5605" y="604"/>
                  </a:cubicBezTo>
                  <a:cubicBezTo>
                    <a:pt x="5601" y="600"/>
                    <a:pt x="5599" y="596"/>
                    <a:pt x="5597" y="591"/>
                  </a:cubicBezTo>
                  <a:cubicBezTo>
                    <a:pt x="5597" y="588"/>
                    <a:pt x="5597" y="586"/>
                    <a:pt x="5596" y="583"/>
                  </a:cubicBezTo>
                  <a:cubicBezTo>
                    <a:pt x="5596" y="579"/>
                    <a:pt x="5597" y="575"/>
                    <a:pt x="5599" y="572"/>
                  </a:cubicBezTo>
                  <a:cubicBezTo>
                    <a:pt x="5600" y="568"/>
                    <a:pt x="5602" y="565"/>
                    <a:pt x="5605" y="562"/>
                  </a:cubicBezTo>
                  <a:cubicBezTo>
                    <a:pt x="5608" y="559"/>
                    <a:pt x="5611" y="557"/>
                    <a:pt x="5614" y="556"/>
                  </a:cubicBezTo>
                  <a:cubicBezTo>
                    <a:pt x="5618" y="555"/>
                    <a:pt x="5621" y="554"/>
                    <a:pt x="5625" y="554"/>
                  </a:cubicBezTo>
                  <a:cubicBezTo>
                    <a:pt x="5625" y="554"/>
                    <a:pt x="5625" y="554"/>
                    <a:pt x="5626" y="554"/>
                  </a:cubicBezTo>
                  <a:cubicBezTo>
                    <a:pt x="5631" y="554"/>
                    <a:pt x="5636" y="555"/>
                    <a:pt x="5640" y="558"/>
                  </a:cubicBezTo>
                  <a:cubicBezTo>
                    <a:pt x="5642" y="559"/>
                    <a:pt x="5644" y="561"/>
                    <a:pt x="5646" y="562"/>
                  </a:cubicBezTo>
                  <a:cubicBezTo>
                    <a:pt x="5650" y="566"/>
                    <a:pt x="5653" y="570"/>
                    <a:pt x="5654" y="575"/>
                  </a:cubicBezTo>
                  <a:cubicBezTo>
                    <a:pt x="5654" y="578"/>
                    <a:pt x="5655" y="580"/>
                    <a:pt x="5655" y="583"/>
                  </a:cubicBezTo>
                  <a:cubicBezTo>
                    <a:pt x="5655" y="587"/>
                    <a:pt x="5654" y="591"/>
                    <a:pt x="5652" y="594"/>
                  </a:cubicBezTo>
                  <a:cubicBezTo>
                    <a:pt x="5651" y="598"/>
                    <a:pt x="5649" y="601"/>
                    <a:pt x="5646" y="604"/>
                  </a:cubicBezTo>
                  <a:cubicBezTo>
                    <a:pt x="5644" y="607"/>
                    <a:pt x="5641" y="609"/>
                    <a:pt x="5637" y="610"/>
                  </a:cubicBezTo>
                  <a:cubicBezTo>
                    <a:pt x="5634" y="612"/>
                    <a:pt x="5630" y="612"/>
                    <a:pt x="5627" y="612"/>
                  </a:cubicBezTo>
                  <a:moveTo>
                    <a:pt x="1621" y="583"/>
                  </a:moveTo>
                  <a:cubicBezTo>
                    <a:pt x="1616" y="583"/>
                    <a:pt x="1611" y="581"/>
                    <a:pt x="1608" y="578"/>
                  </a:cubicBezTo>
                  <a:cubicBezTo>
                    <a:pt x="1603" y="574"/>
                    <a:pt x="1602" y="567"/>
                    <a:pt x="1603" y="561"/>
                  </a:cubicBezTo>
                  <a:cubicBezTo>
                    <a:pt x="1603" y="560"/>
                    <a:pt x="1603" y="560"/>
                    <a:pt x="1603" y="560"/>
                  </a:cubicBezTo>
                  <a:cubicBezTo>
                    <a:pt x="1604" y="558"/>
                    <a:pt x="1605" y="556"/>
                    <a:pt x="1605" y="555"/>
                  </a:cubicBezTo>
                  <a:cubicBezTo>
                    <a:pt x="1606" y="554"/>
                    <a:pt x="1607" y="552"/>
                    <a:pt x="1609" y="551"/>
                  </a:cubicBezTo>
                  <a:cubicBezTo>
                    <a:pt x="1611" y="548"/>
                    <a:pt x="1615" y="546"/>
                    <a:pt x="1618" y="545"/>
                  </a:cubicBezTo>
                  <a:cubicBezTo>
                    <a:pt x="1619" y="545"/>
                    <a:pt x="1621" y="545"/>
                    <a:pt x="1622" y="545"/>
                  </a:cubicBezTo>
                  <a:cubicBezTo>
                    <a:pt x="1624" y="545"/>
                    <a:pt x="1625" y="545"/>
                    <a:pt x="1627" y="545"/>
                  </a:cubicBezTo>
                  <a:cubicBezTo>
                    <a:pt x="1629" y="546"/>
                    <a:pt x="1632" y="547"/>
                    <a:pt x="1634" y="549"/>
                  </a:cubicBezTo>
                  <a:cubicBezTo>
                    <a:pt x="1636" y="551"/>
                    <a:pt x="1637" y="554"/>
                    <a:pt x="1638" y="557"/>
                  </a:cubicBezTo>
                  <a:cubicBezTo>
                    <a:pt x="1639" y="559"/>
                    <a:pt x="1639" y="561"/>
                    <a:pt x="1638" y="564"/>
                  </a:cubicBezTo>
                  <a:cubicBezTo>
                    <a:pt x="1639" y="566"/>
                    <a:pt x="1639" y="568"/>
                    <a:pt x="1638" y="570"/>
                  </a:cubicBezTo>
                  <a:cubicBezTo>
                    <a:pt x="1637" y="573"/>
                    <a:pt x="1636" y="576"/>
                    <a:pt x="1633" y="578"/>
                  </a:cubicBezTo>
                  <a:cubicBezTo>
                    <a:pt x="1630" y="581"/>
                    <a:pt x="1625" y="583"/>
                    <a:pt x="1621" y="583"/>
                  </a:cubicBezTo>
                  <a:moveTo>
                    <a:pt x="3061" y="583"/>
                  </a:moveTo>
                  <a:cubicBezTo>
                    <a:pt x="3056" y="583"/>
                    <a:pt x="3052" y="581"/>
                    <a:pt x="3048" y="578"/>
                  </a:cubicBezTo>
                  <a:cubicBezTo>
                    <a:pt x="3043" y="574"/>
                    <a:pt x="3042" y="567"/>
                    <a:pt x="3044" y="561"/>
                  </a:cubicBezTo>
                  <a:cubicBezTo>
                    <a:pt x="3044" y="560"/>
                    <a:pt x="3044" y="560"/>
                    <a:pt x="3044" y="560"/>
                  </a:cubicBezTo>
                  <a:cubicBezTo>
                    <a:pt x="3044" y="558"/>
                    <a:pt x="3045" y="556"/>
                    <a:pt x="3046" y="555"/>
                  </a:cubicBezTo>
                  <a:cubicBezTo>
                    <a:pt x="3047" y="554"/>
                    <a:pt x="3048" y="552"/>
                    <a:pt x="3049" y="551"/>
                  </a:cubicBezTo>
                  <a:cubicBezTo>
                    <a:pt x="3051" y="548"/>
                    <a:pt x="3055" y="546"/>
                    <a:pt x="3058" y="545"/>
                  </a:cubicBezTo>
                  <a:cubicBezTo>
                    <a:pt x="3060" y="545"/>
                    <a:pt x="3061" y="545"/>
                    <a:pt x="3063" y="545"/>
                  </a:cubicBezTo>
                  <a:cubicBezTo>
                    <a:pt x="3064" y="545"/>
                    <a:pt x="3066" y="545"/>
                    <a:pt x="3067" y="545"/>
                  </a:cubicBezTo>
                  <a:cubicBezTo>
                    <a:pt x="3070" y="546"/>
                    <a:pt x="3072" y="547"/>
                    <a:pt x="3074" y="549"/>
                  </a:cubicBezTo>
                  <a:cubicBezTo>
                    <a:pt x="3076" y="551"/>
                    <a:pt x="3078" y="554"/>
                    <a:pt x="3079" y="557"/>
                  </a:cubicBezTo>
                  <a:cubicBezTo>
                    <a:pt x="3079" y="559"/>
                    <a:pt x="3079" y="561"/>
                    <a:pt x="3079" y="564"/>
                  </a:cubicBezTo>
                  <a:cubicBezTo>
                    <a:pt x="3079" y="566"/>
                    <a:pt x="3079" y="568"/>
                    <a:pt x="3078" y="570"/>
                  </a:cubicBezTo>
                  <a:cubicBezTo>
                    <a:pt x="3078" y="573"/>
                    <a:pt x="3076" y="576"/>
                    <a:pt x="3074" y="578"/>
                  </a:cubicBezTo>
                  <a:cubicBezTo>
                    <a:pt x="3071" y="581"/>
                    <a:pt x="3066" y="583"/>
                    <a:pt x="3061" y="583"/>
                  </a:cubicBezTo>
                  <a:moveTo>
                    <a:pt x="6200" y="583"/>
                  </a:moveTo>
                  <a:cubicBezTo>
                    <a:pt x="6195" y="583"/>
                    <a:pt x="6191" y="581"/>
                    <a:pt x="6188" y="578"/>
                  </a:cubicBezTo>
                  <a:cubicBezTo>
                    <a:pt x="6183" y="574"/>
                    <a:pt x="6181" y="567"/>
                    <a:pt x="6183" y="561"/>
                  </a:cubicBezTo>
                  <a:cubicBezTo>
                    <a:pt x="6183" y="560"/>
                    <a:pt x="6183" y="560"/>
                    <a:pt x="6183" y="560"/>
                  </a:cubicBezTo>
                  <a:cubicBezTo>
                    <a:pt x="6184" y="558"/>
                    <a:pt x="6184" y="556"/>
                    <a:pt x="6185" y="555"/>
                  </a:cubicBezTo>
                  <a:cubicBezTo>
                    <a:pt x="6186" y="554"/>
                    <a:pt x="6187" y="552"/>
                    <a:pt x="6188" y="551"/>
                  </a:cubicBezTo>
                  <a:cubicBezTo>
                    <a:pt x="6190" y="548"/>
                    <a:pt x="6195" y="546"/>
                    <a:pt x="6198" y="545"/>
                  </a:cubicBezTo>
                  <a:cubicBezTo>
                    <a:pt x="6199" y="545"/>
                    <a:pt x="6201" y="545"/>
                    <a:pt x="6202" y="545"/>
                  </a:cubicBezTo>
                  <a:cubicBezTo>
                    <a:pt x="6204" y="545"/>
                    <a:pt x="6205" y="545"/>
                    <a:pt x="6206" y="545"/>
                  </a:cubicBezTo>
                  <a:cubicBezTo>
                    <a:pt x="6209" y="546"/>
                    <a:pt x="6212" y="547"/>
                    <a:pt x="6214" y="549"/>
                  </a:cubicBezTo>
                  <a:cubicBezTo>
                    <a:pt x="6216" y="551"/>
                    <a:pt x="6217" y="554"/>
                    <a:pt x="6218" y="557"/>
                  </a:cubicBezTo>
                  <a:cubicBezTo>
                    <a:pt x="6219" y="559"/>
                    <a:pt x="6219" y="561"/>
                    <a:pt x="6218" y="564"/>
                  </a:cubicBezTo>
                  <a:cubicBezTo>
                    <a:pt x="6218" y="566"/>
                    <a:pt x="6218" y="568"/>
                    <a:pt x="6218" y="570"/>
                  </a:cubicBezTo>
                  <a:cubicBezTo>
                    <a:pt x="6217" y="573"/>
                    <a:pt x="6215" y="576"/>
                    <a:pt x="6213" y="578"/>
                  </a:cubicBezTo>
                  <a:cubicBezTo>
                    <a:pt x="6210" y="581"/>
                    <a:pt x="6205" y="583"/>
                    <a:pt x="6200" y="583"/>
                  </a:cubicBezTo>
                  <a:moveTo>
                    <a:pt x="5178" y="574"/>
                  </a:moveTo>
                  <a:cubicBezTo>
                    <a:pt x="5177" y="574"/>
                    <a:pt x="5176" y="574"/>
                    <a:pt x="5174" y="574"/>
                  </a:cubicBezTo>
                  <a:cubicBezTo>
                    <a:pt x="5172" y="573"/>
                    <a:pt x="5170" y="572"/>
                    <a:pt x="5169" y="571"/>
                  </a:cubicBezTo>
                  <a:cubicBezTo>
                    <a:pt x="5167" y="570"/>
                    <a:pt x="5165" y="568"/>
                    <a:pt x="5164" y="566"/>
                  </a:cubicBezTo>
                  <a:cubicBezTo>
                    <a:pt x="5163" y="564"/>
                    <a:pt x="5162" y="561"/>
                    <a:pt x="5162" y="558"/>
                  </a:cubicBezTo>
                  <a:cubicBezTo>
                    <a:pt x="5162" y="555"/>
                    <a:pt x="5163" y="552"/>
                    <a:pt x="5164" y="550"/>
                  </a:cubicBezTo>
                  <a:cubicBezTo>
                    <a:pt x="5166" y="547"/>
                    <a:pt x="5168" y="546"/>
                    <a:pt x="5170" y="544"/>
                  </a:cubicBezTo>
                  <a:cubicBezTo>
                    <a:pt x="5172" y="542"/>
                    <a:pt x="5175" y="542"/>
                    <a:pt x="5178" y="542"/>
                  </a:cubicBezTo>
                  <a:cubicBezTo>
                    <a:pt x="5180" y="542"/>
                    <a:pt x="5181" y="542"/>
                    <a:pt x="5183" y="542"/>
                  </a:cubicBezTo>
                  <a:cubicBezTo>
                    <a:pt x="5185" y="543"/>
                    <a:pt x="5187" y="544"/>
                    <a:pt x="5188" y="545"/>
                  </a:cubicBezTo>
                  <a:cubicBezTo>
                    <a:pt x="5190" y="546"/>
                    <a:pt x="5192" y="548"/>
                    <a:pt x="5193" y="550"/>
                  </a:cubicBezTo>
                  <a:cubicBezTo>
                    <a:pt x="5193" y="552"/>
                    <a:pt x="5194" y="553"/>
                    <a:pt x="5195" y="555"/>
                  </a:cubicBezTo>
                  <a:cubicBezTo>
                    <a:pt x="5195" y="557"/>
                    <a:pt x="5195" y="559"/>
                    <a:pt x="5195" y="561"/>
                  </a:cubicBezTo>
                  <a:cubicBezTo>
                    <a:pt x="5195" y="562"/>
                    <a:pt x="5195" y="564"/>
                    <a:pt x="5194" y="565"/>
                  </a:cubicBezTo>
                  <a:cubicBezTo>
                    <a:pt x="5193" y="567"/>
                    <a:pt x="5192" y="568"/>
                    <a:pt x="5191" y="570"/>
                  </a:cubicBezTo>
                  <a:cubicBezTo>
                    <a:pt x="5190" y="570"/>
                    <a:pt x="5189" y="571"/>
                    <a:pt x="5188" y="572"/>
                  </a:cubicBezTo>
                  <a:cubicBezTo>
                    <a:pt x="5187" y="572"/>
                    <a:pt x="5187" y="572"/>
                    <a:pt x="5187" y="572"/>
                  </a:cubicBezTo>
                  <a:cubicBezTo>
                    <a:pt x="5186" y="573"/>
                    <a:pt x="5184" y="574"/>
                    <a:pt x="5183" y="574"/>
                  </a:cubicBezTo>
                  <a:cubicBezTo>
                    <a:pt x="5181" y="574"/>
                    <a:pt x="5180" y="574"/>
                    <a:pt x="5178" y="574"/>
                  </a:cubicBezTo>
                  <a:moveTo>
                    <a:pt x="8318" y="574"/>
                  </a:moveTo>
                  <a:cubicBezTo>
                    <a:pt x="8316" y="574"/>
                    <a:pt x="8315" y="574"/>
                    <a:pt x="8313" y="574"/>
                  </a:cubicBezTo>
                  <a:cubicBezTo>
                    <a:pt x="8311" y="573"/>
                    <a:pt x="8309" y="572"/>
                    <a:pt x="8308" y="571"/>
                  </a:cubicBezTo>
                  <a:cubicBezTo>
                    <a:pt x="8306" y="570"/>
                    <a:pt x="8305" y="568"/>
                    <a:pt x="8304" y="566"/>
                  </a:cubicBezTo>
                  <a:cubicBezTo>
                    <a:pt x="8302" y="564"/>
                    <a:pt x="8301" y="561"/>
                    <a:pt x="8301" y="558"/>
                  </a:cubicBezTo>
                  <a:cubicBezTo>
                    <a:pt x="8301" y="555"/>
                    <a:pt x="8302" y="552"/>
                    <a:pt x="8304" y="550"/>
                  </a:cubicBezTo>
                  <a:cubicBezTo>
                    <a:pt x="8305" y="547"/>
                    <a:pt x="8307" y="546"/>
                    <a:pt x="8310" y="544"/>
                  </a:cubicBezTo>
                  <a:cubicBezTo>
                    <a:pt x="8312" y="542"/>
                    <a:pt x="8315" y="542"/>
                    <a:pt x="8317" y="542"/>
                  </a:cubicBezTo>
                  <a:cubicBezTo>
                    <a:pt x="8319" y="542"/>
                    <a:pt x="8321" y="542"/>
                    <a:pt x="8322" y="542"/>
                  </a:cubicBezTo>
                  <a:cubicBezTo>
                    <a:pt x="8324" y="543"/>
                    <a:pt x="8326" y="544"/>
                    <a:pt x="8328" y="545"/>
                  </a:cubicBezTo>
                  <a:cubicBezTo>
                    <a:pt x="8329" y="546"/>
                    <a:pt x="8331" y="548"/>
                    <a:pt x="8332" y="550"/>
                  </a:cubicBezTo>
                  <a:cubicBezTo>
                    <a:pt x="8333" y="552"/>
                    <a:pt x="8334" y="553"/>
                    <a:pt x="8334" y="555"/>
                  </a:cubicBezTo>
                  <a:cubicBezTo>
                    <a:pt x="8335" y="557"/>
                    <a:pt x="8335" y="559"/>
                    <a:pt x="8334" y="561"/>
                  </a:cubicBezTo>
                  <a:cubicBezTo>
                    <a:pt x="8334" y="562"/>
                    <a:pt x="8334" y="564"/>
                    <a:pt x="8333" y="565"/>
                  </a:cubicBezTo>
                  <a:cubicBezTo>
                    <a:pt x="8333" y="567"/>
                    <a:pt x="8332" y="568"/>
                    <a:pt x="8330" y="570"/>
                  </a:cubicBezTo>
                  <a:cubicBezTo>
                    <a:pt x="8329" y="570"/>
                    <a:pt x="8328" y="571"/>
                    <a:pt x="8327" y="572"/>
                  </a:cubicBezTo>
                  <a:cubicBezTo>
                    <a:pt x="8327" y="572"/>
                    <a:pt x="8327" y="572"/>
                    <a:pt x="8327" y="572"/>
                  </a:cubicBezTo>
                  <a:cubicBezTo>
                    <a:pt x="8325" y="573"/>
                    <a:pt x="8324" y="574"/>
                    <a:pt x="8322" y="574"/>
                  </a:cubicBezTo>
                  <a:cubicBezTo>
                    <a:pt x="8321" y="574"/>
                    <a:pt x="8319" y="574"/>
                    <a:pt x="8318" y="574"/>
                  </a:cubicBezTo>
                  <a:moveTo>
                    <a:pt x="5334" y="585"/>
                  </a:moveTo>
                  <a:cubicBezTo>
                    <a:pt x="5334" y="585"/>
                    <a:pt x="5333" y="585"/>
                    <a:pt x="5333" y="585"/>
                  </a:cubicBezTo>
                  <a:cubicBezTo>
                    <a:pt x="5329" y="585"/>
                    <a:pt x="5325" y="584"/>
                    <a:pt x="5322" y="582"/>
                  </a:cubicBezTo>
                  <a:cubicBezTo>
                    <a:pt x="5320" y="581"/>
                    <a:pt x="5318" y="580"/>
                    <a:pt x="5317" y="579"/>
                  </a:cubicBezTo>
                  <a:cubicBezTo>
                    <a:pt x="5314" y="576"/>
                    <a:pt x="5312" y="572"/>
                    <a:pt x="5311" y="568"/>
                  </a:cubicBezTo>
                  <a:cubicBezTo>
                    <a:pt x="5311" y="566"/>
                    <a:pt x="5311" y="564"/>
                    <a:pt x="5310" y="562"/>
                  </a:cubicBezTo>
                  <a:cubicBezTo>
                    <a:pt x="5310" y="559"/>
                    <a:pt x="5311" y="556"/>
                    <a:pt x="5312" y="554"/>
                  </a:cubicBezTo>
                  <a:cubicBezTo>
                    <a:pt x="5313" y="551"/>
                    <a:pt x="5315" y="548"/>
                    <a:pt x="5317" y="546"/>
                  </a:cubicBezTo>
                  <a:cubicBezTo>
                    <a:pt x="5319" y="544"/>
                    <a:pt x="5321" y="543"/>
                    <a:pt x="5324" y="542"/>
                  </a:cubicBezTo>
                  <a:cubicBezTo>
                    <a:pt x="5327" y="540"/>
                    <a:pt x="5329" y="540"/>
                    <a:pt x="5332" y="540"/>
                  </a:cubicBezTo>
                  <a:cubicBezTo>
                    <a:pt x="5333" y="540"/>
                    <a:pt x="5333" y="540"/>
                    <a:pt x="5333" y="540"/>
                  </a:cubicBezTo>
                  <a:cubicBezTo>
                    <a:pt x="5337" y="540"/>
                    <a:pt x="5341" y="541"/>
                    <a:pt x="5345" y="543"/>
                  </a:cubicBezTo>
                  <a:cubicBezTo>
                    <a:pt x="5346" y="544"/>
                    <a:pt x="5348" y="545"/>
                    <a:pt x="5349" y="546"/>
                  </a:cubicBezTo>
                  <a:cubicBezTo>
                    <a:pt x="5352" y="549"/>
                    <a:pt x="5354" y="553"/>
                    <a:pt x="5355" y="556"/>
                  </a:cubicBezTo>
                  <a:cubicBezTo>
                    <a:pt x="5355" y="558"/>
                    <a:pt x="5355" y="560"/>
                    <a:pt x="5356" y="562"/>
                  </a:cubicBezTo>
                  <a:cubicBezTo>
                    <a:pt x="5356" y="566"/>
                    <a:pt x="5355" y="568"/>
                    <a:pt x="5354" y="571"/>
                  </a:cubicBezTo>
                  <a:cubicBezTo>
                    <a:pt x="5353" y="574"/>
                    <a:pt x="5351" y="576"/>
                    <a:pt x="5349" y="579"/>
                  </a:cubicBezTo>
                  <a:cubicBezTo>
                    <a:pt x="5347" y="581"/>
                    <a:pt x="5345" y="582"/>
                    <a:pt x="5342" y="583"/>
                  </a:cubicBezTo>
                  <a:cubicBezTo>
                    <a:pt x="5339" y="585"/>
                    <a:pt x="5337" y="585"/>
                    <a:pt x="5334" y="585"/>
                  </a:cubicBezTo>
                  <a:moveTo>
                    <a:pt x="8473" y="585"/>
                  </a:moveTo>
                  <a:cubicBezTo>
                    <a:pt x="8473" y="585"/>
                    <a:pt x="8473" y="585"/>
                    <a:pt x="8472" y="585"/>
                  </a:cubicBezTo>
                  <a:cubicBezTo>
                    <a:pt x="8468" y="585"/>
                    <a:pt x="8464" y="584"/>
                    <a:pt x="8461" y="582"/>
                  </a:cubicBezTo>
                  <a:cubicBezTo>
                    <a:pt x="8459" y="581"/>
                    <a:pt x="8458" y="580"/>
                    <a:pt x="8456" y="579"/>
                  </a:cubicBezTo>
                  <a:cubicBezTo>
                    <a:pt x="8453" y="576"/>
                    <a:pt x="8451" y="572"/>
                    <a:pt x="8450" y="568"/>
                  </a:cubicBezTo>
                  <a:cubicBezTo>
                    <a:pt x="8450" y="566"/>
                    <a:pt x="8450" y="564"/>
                    <a:pt x="8450" y="562"/>
                  </a:cubicBezTo>
                  <a:cubicBezTo>
                    <a:pt x="8449" y="559"/>
                    <a:pt x="8450" y="556"/>
                    <a:pt x="8452" y="554"/>
                  </a:cubicBezTo>
                  <a:cubicBezTo>
                    <a:pt x="8452" y="551"/>
                    <a:pt x="8454" y="548"/>
                    <a:pt x="8456" y="546"/>
                  </a:cubicBezTo>
                  <a:cubicBezTo>
                    <a:pt x="8458" y="544"/>
                    <a:pt x="8461" y="543"/>
                    <a:pt x="8464" y="542"/>
                  </a:cubicBezTo>
                  <a:cubicBezTo>
                    <a:pt x="8466" y="540"/>
                    <a:pt x="8469" y="540"/>
                    <a:pt x="8472" y="540"/>
                  </a:cubicBezTo>
                  <a:cubicBezTo>
                    <a:pt x="8472" y="540"/>
                    <a:pt x="8472" y="540"/>
                    <a:pt x="8472" y="540"/>
                  </a:cubicBezTo>
                  <a:cubicBezTo>
                    <a:pt x="8476" y="540"/>
                    <a:pt x="8480" y="541"/>
                    <a:pt x="8484" y="543"/>
                  </a:cubicBezTo>
                  <a:cubicBezTo>
                    <a:pt x="8485" y="544"/>
                    <a:pt x="8487" y="545"/>
                    <a:pt x="8488" y="546"/>
                  </a:cubicBezTo>
                  <a:cubicBezTo>
                    <a:pt x="8491" y="549"/>
                    <a:pt x="8493" y="553"/>
                    <a:pt x="8494" y="556"/>
                  </a:cubicBezTo>
                  <a:cubicBezTo>
                    <a:pt x="8495" y="558"/>
                    <a:pt x="8495" y="560"/>
                    <a:pt x="8495" y="562"/>
                  </a:cubicBezTo>
                  <a:cubicBezTo>
                    <a:pt x="8495" y="566"/>
                    <a:pt x="8495" y="568"/>
                    <a:pt x="8493" y="571"/>
                  </a:cubicBezTo>
                  <a:cubicBezTo>
                    <a:pt x="8492" y="574"/>
                    <a:pt x="8491" y="576"/>
                    <a:pt x="8488" y="579"/>
                  </a:cubicBezTo>
                  <a:cubicBezTo>
                    <a:pt x="8486" y="581"/>
                    <a:pt x="8484" y="582"/>
                    <a:pt x="8481" y="583"/>
                  </a:cubicBezTo>
                  <a:cubicBezTo>
                    <a:pt x="8479" y="585"/>
                    <a:pt x="8476" y="585"/>
                    <a:pt x="8473" y="585"/>
                  </a:cubicBezTo>
                  <a:moveTo>
                    <a:pt x="1296" y="564"/>
                  </a:moveTo>
                  <a:cubicBezTo>
                    <a:pt x="1293" y="564"/>
                    <a:pt x="1290" y="563"/>
                    <a:pt x="1287" y="560"/>
                  </a:cubicBezTo>
                  <a:cubicBezTo>
                    <a:pt x="1284" y="558"/>
                    <a:pt x="1283" y="554"/>
                    <a:pt x="1283" y="551"/>
                  </a:cubicBezTo>
                  <a:cubicBezTo>
                    <a:pt x="1283" y="547"/>
                    <a:pt x="1284" y="544"/>
                    <a:pt x="1287" y="541"/>
                  </a:cubicBezTo>
                  <a:cubicBezTo>
                    <a:pt x="1289" y="538"/>
                    <a:pt x="1293" y="537"/>
                    <a:pt x="1296" y="537"/>
                  </a:cubicBezTo>
                  <a:cubicBezTo>
                    <a:pt x="1298" y="537"/>
                    <a:pt x="1299" y="537"/>
                    <a:pt x="1300" y="538"/>
                  </a:cubicBezTo>
                  <a:cubicBezTo>
                    <a:pt x="1301" y="538"/>
                    <a:pt x="1303" y="538"/>
                    <a:pt x="1304" y="539"/>
                  </a:cubicBezTo>
                  <a:cubicBezTo>
                    <a:pt x="1307" y="539"/>
                    <a:pt x="1310" y="542"/>
                    <a:pt x="1312" y="544"/>
                  </a:cubicBezTo>
                  <a:cubicBezTo>
                    <a:pt x="1313" y="546"/>
                    <a:pt x="1313" y="548"/>
                    <a:pt x="1313" y="551"/>
                  </a:cubicBezTo>
                  <a:cubicBezTo>
                    <a:pt x="1314" y="553"/>
                    <a:pt x="1312" y="556"/>
                    <a:pt x="1311" y="558"/>
                  </a:cubicBezTo>
                  <a:cubicBezTo>
                    <a:pt x="1310" y="560"/>
                    <a:pt x="1309" y="561"/>
                    <a:pt x="1307" y="561"/>
                  </a:cubicBezTo>
                  <a:cubicBezTo>
                    <a:pt x="1304" y="563"/>
                    <a:pt x="1304" y="563"/>
                    <a:pt x="1304" y="563"/>
                  </a:cubicBezTo>
                  <a:cubicBezTo>
                    <a:pt x="1303" y="563"/>
                    <a:pt x="1301" y="563"/>
                    <a:pt x="1300" y="564"/>
                  </a:cubicBezTo>
                  <a:cubicBezTo>
                    <a:pt x="1299" y="564"/>
                    <a:pt x="1298" y="564"/>
                    <a:pt x="1296" y="564"/>
                  </a:cubicBezTo>
                  <a:moveTo>
                    <a:pt x="2737" y="564"/>
                  </a:moveTo>
                  <a:cubicBezTo>
                    <a:pt x="2733" y="564"/>
                    <a:pt x="2730" y="563"/>
                    <a:pt x="2727" y="560"/>
                  </a:cubicBezTo>
                  <a:cubicBezTo>
                    <a:pt x="2725" y="558"/>
                    <a:pt x="2723" y="554"/>
                    <a:pt x="2723" y="551"/>
                  </a:cubicBezTo>
                  <a:cubicBezTo>
                    <a:pt x="2723" y="547"/>
                    <a:pt x="2725" y="544"/>
                    <a:pt x="2727" y="541"/>
                  </a:cubicBezTo>
                  <a:cubicBezTo>
                    <a:pt x="2730" y="538"/>
                    <a:pt x="2733" y="537"/>
                    <a:pt x="2737" y="537"/>
                  </a:cubicBezTo>
                  <a:cubicBezTo>
                    <a:pt x="2738" y="537"/>
                    <a:pt x="2739" y="537"/>
                    <a:pt x="2740" y="538"/>
                  </a:cubicBezTo>
                  <a:cubicBezTo>
                    <a:pt x="2742" y="538"/>
                    <a:pt x="2743" y="538"/>
                    <a:pt x="2745" y="539"/>
                  </a:cubicBezTo>
                  <a:cubicBezTo>
                    <a:pt x="2748" y="539"/>
                    <a:pt x="2751" y="542"/>
                    <a:pt x="2752" y="544"/>
                  </a:cubicBezTo>
                  <a:cubicBezTo>
                    <a:pt x="2753" y="546"/>
                    <a:pt x="2754" y="548"/>
                    <a:pt x="2754" y="551"/>
                  </a:cubicBezTo>
                  <a:cubicBezTo>
                    <a:pt x="2754" y="553"/>
                    <a:pt x="2753" y="556"/>
                    <a:pt x="2751" y="558"/>
                  </a:cubicBezTo>
                  <a:cubicBezTo>
                    <a:pt x="2750" y="560"/>
                    <a:pt x="2749" y="561"/>
                    <a:pt x="2748" y="561"/>
                  </a:cubicBezTo>
                  <a:cubicBezTo>
                    <a:pt x="2745" y="563"/>
                    <a:pt x="2745" y="563"/>
                    <a:pt x="2745" y="563"/>
                  </a:cubicBezTo>
                  <a:cubicBezTo>
                    <a:pt x="2743" y="563"/>
                    <a:pt x="2742" y="563"/>
                    <a:pt x="2740" y="564"/>
                  </a:cubicBezTo>
                  <a:cubicBezTo>
                    <a:pt x="2739" y="564"/>
                    <a:pt x="2738" y="564"/>
                    <a:pt x="2737" y="564"/>
                  </a:cubicBezTo>
                  <a:moveTo>
                    <a:pt x="5876" y="564"/>
                  </a:moveTo>
                  <a:cubicBezTo>
                    <a:pt x="5873" y="564"/>
                    <a:pt x="5869" y="563"/>
                    <a:pt x="5867" y="560"/>
                  </a:cubicBezTo>
                  <a:cubicBezTo>
                    <a:pt x="5864" y="558"/>
                    <a:pt x="5863" y="554"/>
                    <a:pt x="5863" y="551"/>
                  </a:cubicBezTo>
                  <a:cubicBezTo>
                    <a:pt x="5863" y="547"/>
                    <a:pt x="5864" y="544"/>
                    <a:pt x="5867" y="541"/>
                  </a:cubicBezTo>
                  <a:cubicBezTo>
                    <a:pt x="5869" y="538"/>
                    <a:pt x="5873" y="537"/>
                    <a:pt x="5876" y="537"/>
                  </a:cubicBezTo>
                  <a:cubicBezTo>
                    <a:pt x="5877" y="537"/>
                    <a:pt x="5879" y="537"/>
                    <a:pt x="5880" y="538"/>
                  </a:cubicBezTo>
                  <a:cubicBezTo>
                    <a:pt x="5881" y="538"/>
                    <a:pt x="5883" y="538"/>
                    <a:pt x="5884" y="539"/>
                  </a:cubicBezTo>
                  <a:cubicBezTo>
                    <a:pt x="5887" y="539"/>
                    <a:pt x="5890" y="542"/>
                    <a:pt x="5891" y="544"/>
                  </a:cubicBezTo>
                  <a:cubicBezTo>
                    <a:pt x="5892" y="546"/>
                    <a:pt x="5893" y="548"/>
                    <a:pt x="5893" y="551"/>
                  </a:cubicBezTo>
                  <a:cubicBezTo>
                    <a:pt x="5893" y="553"/>
                    <a:pt x="5892" y="556"/>
                    <a:pt x="5890" y="558"/>
                  </a:cubicBezTo>
                  <a:cubicBezTo>
                    <a:pt x="5890" y="560"/>
                    <a:pt x="5888" y="561"/>
                    <a:pt x="5887" y="561"/>
                  </a:cubicBezTo>
                  <a:cubicBezTo>
                    <a:pt x="5884" y="563"/>
                    <a:pt x="5884" y="563"/>
                    <a:pt x="5884" y="563"/>
                  </a:cubicBezTo>
                  <a:cubicBezTo>
                    <a:pt x="5883" y="563"/>
                    <a:pt x="5881" y="563"/>
                    <a:pt x="5880" y="564"/>
                  </a:cubicBezTo>
                  <a:cubicBezTo>
                    <a:pt x="5879" y="564"/>
                    <a:pt x="5877" y="564"/>
                    <a:pt x="5876" y="564"/>
                  </a:cubicBezTo>
                  <a:moveTo>
                    <a:pt x="1839" y="555"/>
                  </a:moveTo>
                  <a:cubicBezTo>
                    <a:pt x="1838" y="555"/>
                    <a:pt x="1836" y="554"/>
                    <a:pt x="1835" y="554"/>
                  </a:cubicBezTo>
                  <a:cubicBezTo>
                    <a:pt x="1833" y="553"/>
                    <a:pt x="1832" y="552"/>
                    <a:pt x="1831" y="551"/>
                  </a:cubicBezTo>
                  <a:cubicBezTo>
                    <a:pt x="1830" y="550"/>
                    <a:pt x="1830" y="550"/>
                    <a:pt x="1830" y="550"/>
                  </a:cubicBezTo>
                  <a:cubicBezTo>
                    <a:pt x="1829" y="550"/>
                    <a:pt x="1829" y="550"/>
                    <a:pt x="1829" y="550"/>
                  </a:cubicBezTo>
                  <a:cubicBezTo>
                    <a:pt x="1829" y="549"/>
                    <a:pt x="1828" y="548"/>
                    <a:pt x="1827" y="547"/>
                  </a:cubicBezTo>
                  <a:cubicBezTo>
                    <a:pt x="1826" y="545"/>
                    <a:pt x="1826" y="543"/>
                    <a:pt x="1825" y="541"/>
                  </a:cubicBezTo>
                  <a:cubicBezTo>
                    <a:pt x="1825" y="539"/>
                    <a:pt x="1825" y="537"/>
                    <a:pt x="1826" y="535"/>
                  </a:cubicBezTo>
                  <a:cubicBezTo>
                    <a:pt x="1826" y="534"/>
                    <a:pt x="1827" y="533"/>
                    <a:pt x="1827" y="532"/>
                  </a:cubicBezTo>
                  <a:cubicBezTo>
                    <a:pt x="1828" y="530"/>
                    <a:pt x="1829" y="529"/>
                    <a:pt x="1831" y="528"/>
                  </a:cubicBezTo>
                  <a:cubicBezTo>
                    <a:pt x="1832" y="526"/>
                    <a:pt x="1834" y="526"/>
                    <a:pt x="1836" y="525"/>
                  </a:cubicBezTo>
                  <a:cubicBezTo>
                    <a:pt x="1837" y="525"/>
                    <a:pt x="1838" y="525"/>
                    <a:pt x="1840" y="525"/>
                  </a:cubicBezTo>
                  <a:cubicBezTo>
                    <a:pt x="1840" y="525"/>
                    <a:pt x="1840" y="525"/>
                    <a:pt x="1840" y="525"/>
                  </a:cubicBezTo>
                  <a:cubicBezTo>
                    <a:pt x="1842" y="525"/>
                    <a:pt x="1844" y="525"/>
                    <a:pt x="1845" y="526"/>
                  </a:cubicBezTo>
                  <a:cubicBezTo>
                    <a:pt x="1847" y="526"/>
                    <a:pt x="1849" y="527"/>
                    <a:pt x="1850" y="529"/>
                  </a:cubicBezTo>
                  <a:cubicBezTo>
                    <a:pt x="1851" y="530"/>
                    <a:pt x="1852" y="531"/>
                    <a:pt x="1852" y="532"/>
                  </a:cubicBezTo>
                  <a:cubicBezTo>
                    <a:pt x="1853" y="534"/>
                    <a:pt x="1854" y="535"/>
                    <a:pt x="1854" y="537"/>
                  </a:cubicBezTo>
                  <a:cubicBezTo>
                    <a:pt x="1855" y="539"/>
                    <a:pt x="1854" y="541"/>
                    <a:pt x="1854" y="543"/>
                  </a:cubicBezTo>
                  <a:cubicBezTo>
                    <a:pt x="1853" y="544"/>
                    <a:pt x="1853" y="545"/>
                    <a:pt x="1852" y="547"/>
                  </a:cubicBezTo>
                  <a:cubicBezTo>
                    <a:pt x="1852" y="548"/>
                    <a:pt x="1851" y="549"/>
                    <a:pt x="1850" y="550"/>
                  </a:cubicBezTo>
                  <a:cubicBezTo>
                    <a:pt x="1850" y="550"/>
                    <a:pt x="1850" y="550"/>
                    <a:pt x="1850" y="550"/>
                  </a:cubicBezTo>
                  <a:cubicBezTo>
                    <a:pt x="1850" y="550"/>
                    <a:pt x="1849" y="550"/>
                    <a:pt x="1849" y="551"/>
                  </a:cubicBezTo>
                  <a:cubicBezTo>
                    <a:pt x="1847" y="552"/>
                    <a:pt x="1845" y="554"/>
                    <a:pt x="1843" y="554"/>
                  </a:cubicBezTo>
                  <a:cubicBezTo>
                    <a:pt x="1840" y="555"/>
                    <a:pt x="1840" y="555"/>
                    <a:pt x="1840" y="555"/>
                  </a:cubicBezTo>
                  <a:cubicBezTo>
                    <a:pt x="1840" y="555"/>
                    <a:pt x="1840" y="555"/>
                    <a:pt x="1839" y="555"/>
                  </a:cubicBezTo>
                  <a:moveTo>
                    <a:pt x="2183" y="555"/>
                  </a:moveTo>
                  <a:cubicBezTo>
                    <a:pt x="2181" y="555"/>
                    <a:pt x="2178" y="554"/>
                    <a:pt x="2176" y="553"/>
                  </a:cubicBezTo>
                  <a:cubicBezTo>
                    <a:pt x="2174" y="552"/>
                    <a:pt x="2171" y="551"/>
                    <a:pt x="2170" y="549"/>
                  </a:cubicBezTo>
                  <a:cubicBezTo>
                    <a:pt x="2168" y="547"/>
                    <a:pt x="2166" y="545"/>
                    <a:pt x="2166" y="542"/>
                  </a:cubicBezTo>
                  <a:cubicBezTo>
                    <a:pt x="2164" y="540"/>
                    <a:pt x="2164" y="538"/>
                    <a:pt x="2164" y="535"/>
                  </a:cubicBezTo>
                  <a:cubicBezTo>
                    <a:pt x="2164" y="532"/>
                    <a:pt x="2164" y="530"/>
                    <a:pt x="2164" y="527"/>
                  </a:cubicBezTo>
                  <a:cubicBezTo>
                    <a:pt x="2165" y="525"/>
                    <a:pt x="2166" y="522"/>
                    <a:pt x="2168" y="520"/>
                  </a:cubicBezTo>
                  <a:cubicBezTo>
                    <a:pt x="2169" y="518"/>
                    <a:pt x="2171" y="517"/>
                    <a:pt x="2174" y="515"/>
                  </a:cubicBezTo>
                  <a:cubicBezTo>
                    <a:pt x="2175" y="515"/>
                    <a:pt x="2177" y="514"/>
                    <a:pt x="2178" y="513"/>
                  </a:cubicBezTo>
                  <a:cubicBezTo>
                    <a:pt x="2180" y="513"/>
                    <a:pt x="2182" y="513"/>
                    <a:pt x="2184" y="513"/>
                  </a:cubicBezTo>
                  <a:cubicBezTo>
                    <a:pt x="2184" y="513"/>
                    <a:pt x="2184" y="513"/>
                    <a:pt x="2184" y="513"/>
                  </a:cubicBezTo>
                  <a:cubicBezTo>
                    <a:pt x="2187" y="513"/>
                    <a:pt x="2189" y="513"/>
                    <a:pt x="2191" y="514"/>
                  </a:cubicBezTo>
                  <a:cubicBezTo>
                    <a:pt x="2193" y="515"/>
                    <a:pt x="2195" y="516"/>
                    <a:pt x="2196" y="517"/>
                  </a:cubicBezTo>
                  <a:cubicBezTo>
                    <a:pt x="2198" y="518"/>
                    <a:pt x="2200" y="520"/>
                    <a:pt x="2201" y="522"/>
                  </a:cubicBezTo>
                  <a:cubicBezTo>
                    <a:pt x="2202" y="524"/>
                    <a:pt x="2202" y="526"/>
                    <a:pt x="2203" y="527"/>
                  </a:cubicBezTo>
                  <a:cubicBezTo>
                    <a:pt x="2203" y="530"/>
                    <a:pt x="2204" y="532"/>
                    <a:pt x="2204" y="535"/>
                  </a:cubicBezTo>
                  <a:cubicBezTo>
                    <a:pt x="2204" y="538"/>
                    <a:pt x="2203" y="542"/>
                    <a:pt x="2201" y="545"/>
                  </a:cubicBezTo>
                  <a:cubicBezTo>
                    <a:pt x="2200" y="546"/>
                    <a:pt x="2199" y="547"/>
                    <a:pt x="2198" y="549"/>
                  </a:cubicBezTo>
                  <a:cubicBezTo>
                    <a:pt x="2194" y="553"/>
                    <a:pt x="2189" y="554"/>
                    <a:pt x="2184" y="555"/>
                  </a:cubicBezTo>
                  <a:cubicBezTo>
                    <a:pt x="2184" y="555"/>
                    <a:pt x="2183" y="555"/>
                    <a:pt x="2183" y="555"/>
                  </a:cubicBezTo>
                  <a:moveTo>
                    <a:pt x="3624" y="555"/>
                  </a:moveTo>
                  <a:cubicBezTo>
                    <a:pt x="3621" y="555"/>
                    <a:pt x="3619" y="554"/>
                    <a:pt x="3617" y="553"/>
                  </a:cubicBezTo>
                  <a:cubicBezTo>
                    <a:pt x="3614" y="552"/>
                    <a:pt x="3612" y="551"/>
                    <a:pt x="3610" y="549"/>
                  </a:cubicBezTo>
                  <a:cubicBezTo>
                    <a:pt x="3608" y="547"/>
                    <a:pt x="3607" y="545"/>
                    <a:pt x="3606" y="542"/>
                  </a:cubicBezTo>
                  <a:cubicBezTo>
                    <a:pt x="3605" y="540"/>
                    <a:pt x="3604" y="538"/>
                    <a:pt x="3604" y="535"/>
                  </a:cubicBezTo>
                  <a:cubicBezTo>
                    <a:pt x="3604" y="532"/>
                    <a:pt x="3604" y="530"/>
                    <a:pt x="3605" y="527"/>
                  </a:cubicBezTo>
                  <a:cubicBezTo>
                    <a:pt x="3606" y="525"/>
                    <a:pt x="3607" y="522"/>
                    <a:pt x="3608" y="520"/>
                  </a:cubicBezTo>
                  <a:cubicBezTo>
                    <a:pt x="3610" y="518"/>
                    <a:pt x="3612" y="517"/>
                    <a:pt x="3614" y="515"/>
                  </a:cubicBezTo>
                  <a:cubicBezTo>
                    <a:pt x="3616" y="515"/>
                    <a:pt x="3617" y="514"/>
                    <a:pt x="3619" y="513"/>
                  </a:cubicBezTo>
                  <a:cubicBezTo>
                    <a:pt x="3621" y="513"/>
                    <a:pt x="3622" y="513"/>
                    <a:pt x="3624" y="513"/>
                  </a:cubicBezTo>
                  <a:cubicBezTo>
                    <a:pt x="3624" y="513"/>
                    <a:pt x="3625" y="513"/>
                    <a:pt x="3625" y="513"/>
                  </a:cubicBezTo>
                  <a:cubicBezTo>
                    <a:pt x="3627" y="513"/>
                    <a:pt x="3630" y="513"/>
                    <a:pt x="3632" y="514"/>
                  </a:cubicBezTo>
                  <a:cubicBezTo>
                    <a:pt x="3634" y="515"/>
                    <a:pt x="3635" y="516"/>
                    <a:pt x="3636" y="517"/>
                  </a:cubicBezTo>
                  <a:cubicBezTo>
                    <a:pt x="3638" y="518"/>
                    <a:pt x="3640" y="520"/>
                    <a:pt x="3641" y="522"/>
                  </a:cubicBezTo>
                  <a:cubicBezTo>
                    <a:pt x="3642" y="524"/>
                    <a:pt x="3643" y="526"/>
                    <a:pt x="3643" y="527"/>
                  </a:cubicBezTo>
                  <a:cubicBezTo>
                    <a:pt x="3644" y="530"/>
                    <a:pt x="3644" y="532"/>
                    <a:pt x="3644" y="535"/>
                  </a:cubicBezTo>
                  <a:cubicBezTo>
                    <a:pt x="3644" y="538"/>
                    <a:pt x="3643" y="542"/>
                    <a:pt x="3641" y="545"/>
                  </a:cubicBezTo>
                  <a:cubicBezTo>
                    <a:pt x="3640" y="546"/>
                    <a:pt x="3639" y="547"/>
                    <a:pt x="3638" y="549"/>
                  </a:cubicBezTo>
                  <a:cubicBezTo>
                    <a:pt x="3635" y="553"/>
                    <a:pt x="3629" y="554"/>
                    <a:pt x="3624" y="555"/>
                  </a:cubicBezTo>
                  <a:cubicBezTo>
                    <a:pt x="3624" y="555"/>
                    <a:pt x="3624" y="555"/>
                    <a:pt x="3624" y="555"/>
                  </a:cubicBezTo>
                  <a:moveTo>
                    <a:pt x="6763" y="555"/>
                  </a:moveTo>
                  <a:cubicBezTo>
                    <a:pt x="6760" y="555"/>
                    <a:pt x="6758" y="554"/>
                    <a:pt x="6756" y="553"/>
                  </a:cubicBezTo>
                  <a:cubicBezTo>
                    <a:pt x="6753" y="552"/>
                    <a:pt x="6751" y="551"/>
                    <a:pt x="6749" y="549"/>
                  </a:cubicBezTo>
                  <a:cubicBezTo>
                    <a:pt x="6747" y="547"/>
                    <a:pt x="6746" y="545"/>
                    <a:pt x="6745" y="542"/>
                  </a:cubicBezTo>
                  <a:cubicBezTo>
                    <a:pt x="6744" y="540"/>
                    <a:pt x="6743" y="538"/>
                    <a:pt x="6744" y="535"/>
                  </a:cubicBezTo>
                  <a:cubicBezTo>
                    <a:pt x="6743" y="532"/>
                    <a:pt x="6744" y="530"/>
                    <a:pt x="6744" y="527"/>
                  </a:cubicBezTo>
                  <a:cubicBezTo>
                    <a:pt x="6745" y="525"/>
                    <a:pt x="6746" y="522"/>
                    <a:pt x="6748" y="520"/>
                  </a:cubicBezTo>
                  <a:cubicBezTo>
                    <a:pt x="6749" y="518"/>
                    <a:pt x="6751" y="517"/>
                    <a:pt x="6753" y="515"/>
                  </a:cubicBezTo>
                  <a:cubicBezTo>
                    <a:pt x="6755" y="515"/>
                    <a:pt x="6757" y="514"/>
                    <a:pt x="6758" y="513"/>
                  </a:cubicBezTo>
                  <a:cubicBezTo>
                    <a:pt x="6760" y="513"/>
                    <a:pt x="6762" y="513"/>
                    <a:pt x="6763" y="513"/>
                  </a:cubicBezTo>
                  <a:cubicBezTo>
                    <a:pt x="6764" y="513"/>
                    <a:pt x="6764" y="513"/>
                    <a:pt x="6764" y="513"/>
                  </a:cubicBezTo>
                  <a:cubicBezTo>
                    <a:pt x="6767" y="513"/>
                    <a:pt x="6769" y="513"/>
                    <a:pt x="6771" y="514"/>
                  </a:cubicBezTo>
                  <a:cubicBezTo>
                    <a:pt x="6773" y="515"/>
                    <a:pt x="6774" y="516"/>
                    <a:pt x="6776" y="517"/>
                  </a:cubicBezTo>
                  <a:cubicBezTo>
                    <a:pt x="6778" y="518"/>
                    <a:pt x="6779" y="520"/>
                    <a:pt x="6781" y="522"/>
                  </a:cubicBezTo>
                  <a:cubicBezTo>
                    <a:pt x="6781" y="524"/>
                    <a:pt x="6782" y="526"/>
                    <a:pt x="6783" y="527"/>
                  </a:cubicBezTo>
                  <a:cubicBezTo>
                    <a:pt x="6783" y="530"/>
                    <a:pt x="6784" y="532"/>
                    <a:pt x="6783" y="535"/>
                  </a:cubicBezTo>
                  <a:cubicBezTo>
                    <a:pt x="6783" y="538"/>
                    <a:pt x="6782" y="542"/>
                    <a:pt x="6781" y="545"/>
                  </a:cubicBezTo>
                  <a:cubicBezTo>
                    <a:pt x="6780" y="546"/>
                    <a:pt x="6779" y="547"/>
                    <a:pt x="6777" y="549"/>
                  </a:cubicBezTo>
                  <a:cubicBezTo>
                    <a:pt x="6774" y="553"/>
                    <a:pt x="6769" y="554"/>
                    <a:pt x="6763" y="555"/>
                  </a:cubicBezTo>
                  <a:cubicBezTo>
                    <a:pt x="6763" y="555"/>
                    <a:pt x="6763" y="555"/>
                    <a:pt x="6763" y="555"/>
                  </a:cubicBezTo>
                  <a:moveTo>
                    <a:pt x="4358" y="543"/>
                  </a:moveTo>
                  <a:cubicBezTo>
                    <a:pt x="4335" y="543"/>
                    <a:pt x="4335" y="508"/>
                    <a:pt x="4358" y="508"/>
                  </a:cubicBezTo>
                  <a:cubicBezTo>
                    <a:pt x="4380" y="508"/>
                    <a:pt x="4380" y="543"/>
                    <a:pt x="4358" y="543"/>
                  </a:cubicBezTo>
                  <a:moveTo>
                    <a:pt x="7497" y="543"/>
                  </a:moveTo>
                  <a:cubicBezTo>
                    <a:pt x="7475" y="543"/>
                    <a:pt x="7475" y="508"/>
                    <a:pt x="7497" y="508"/>
                  </a:cubicBezTo>
                  <a:cubicBezTo>
                    <a:pt x="7519" y="508"/>
                    <a:pt x="7519" y="543"/>
                    <a:pt x="7497" y="543"/>
                  </a:cubicBezTo>
                  <a:moveTo>
                    <a:pt x="1796" y="519"/>
                  </a:moveTo>
                  <a:cubicBezTo>
                    <a:pt x="1779" y="519"/>
                    <a:pt x="1780" y="494"/>
                    <a:pt x="1796" y="494"/>
                  </a:cubicBezTo>
                  <a:cubicBezTo>
                    <a:pt x="1812" y="494"/>
                    <a:pt x="1812" y="519"/>
                    <a:pt x="1796" y="519"/>
                  </a:cubicBezTo>
                  <a:moveTo>
                    <a:pt x="1977" y="501"/>
                  </a:moveTo>
                  <a:cubicBezTo>
                    <a:pt x="1976" y="501"/>
                    <a:pt x="1975" y="501"/>
                    <a:pt x="1973" y="501"/>
                  </a:cubicBezTo>
                  <a:cubicBezTo>
                    <a:pt x="1972" y="500"/>
                    <a:pt x="1972" y="500"/>
                    <a:pt x="1971" y="500"/>
                  </a:cubicBezTo>
                  <a:cubicBezTo>
                    <a:pt x="1968" y="499"/>
                    <a:pt x="1965" y="497"/>
                    <a:pt x="1963" y="495"/>
                  </a:cubicBezTo>
                  <a:cubicBezTo>
                    <a:pt x="1961" y="493"/>
                    <a:pt x="1959" y="491"/>
                    <a:pt x="1959" y="488"/>
                  </a:cubicBezTo>
                  <a:cubicBezTo>
                    <a:pt x="1957" y="482"/>
                    <a:pt x="1959" y="475"/>
                    <a:pt x="1963" y="471"/>
                  </a:cubicBezTo>
                  <a:cubicBezTo>
                    <a:pt x="1966" y="467"/>
                    <a:pt x="1971" y="466"/>
                    <a:pt x="1975" y="466"/>
                  </a:cubicBezTo>
                  <a:cubicBezTo>
                    <a:pt x="1977" y="466"/>
                    <a:pt x="1978" y="466"/>
                    <a:pt x="1980" y="466"/>
                  </a:cubicBezTo>
                  <a:cubicBezTo>
                    <a:pt x="1983" y="467"/>
                    <a:pt x="1985" y="469"/>
                    <a:pt x="1988" y="471"/>
                  </a:cubicBezTo>
                  <a:cubicBezTo>
                    <a:pt x="1990" y="473"/>
                    <a:pt x="1991" y="475"/>
                    <a:pt x="1992" y="478"/>
                  </a:cubicBezTo>
                  <a:cubicBezTo>
                    <a:pt x="1992" y="479"/>
                    <a:pt x="1993" y="480"/>
                    <a:pt x="1993" y="481"/>
                  </a:cubicBezTo>
                  <a:cubicBezTo>
                    <a:pt x="1994" y="484"/>
                    <a:pt x="1994" y="487"/>
                    <a:pt x="1993" y="489"/>
                  </a:cubicBezTo>
                  <a:cubicBezTo>
                    <a:pt x="1992" y="492"/>
                    <a:pt x="1991" y="495"/>
                    <a:pt x="1989" y="497"/>
                  </a:cubicBezTo>
                  <a:cubicBezTo>
                    <a:pt x="1987" y="499"/>
                    <a:pt x="1984" y="500"/>
                    <a:pt x="1982" y="501"/>
                  </a:cubicBezTo>
                  <a:cubicBezTo>
                    <a:pt x="1980" y="501"/>
                    <a:pt x="1979" y="501"/>
                    <a:pt x="1977" y="501"/>
                  </a:cubicBezTo>
                  <a:moveTo>
                    <a:pt x="4820" y="494"/>
                  </a:moveTo>
                  <a:cubicBezTo>
                    <a:pt x="4817" y="494"/>
                    <a:pt x="4815" y="494"/>
                    <a:pt x="4813" y="492"/>
                  </a:cubicBezTo>
                  <a:cubicBezTo>
                    <a:pt x="4810" y="492"/>
                    <a:pt x="4808" y="490"/>
                    <a:pt x="4806" y="488"/>
                  </a:cubicBezTo>
                  <a:cubicBezTo>
                    <a:pt x="4804" y="486"/>
                    <a:pt x="4803" y="484"/>
                    <a:pt x="4802" y="482"/>
                  </a:cubicBezTo>
                  <a:cubicBezTo>
                    <a:pt x="4801" y="480"/>
                    <a:pt x="4800" y="477"/>
                    <a:pt x="4800" y="474"/>
                  </a:cubicBezTo>
                  <a:cubicBezTo>
                    <a:pt x="4800" y="472"/>
                    <a:pt x="4801" y="469"/>
                    <a:pt x="4801" y="467"/>
                  </a:cubicBezTo>
                  <a:cubicBezTo>
                    <a:pt x="4802" y="464"/>
                    <a:pt x="4803" y="462"/>
                    <a:pt x="4805" y="460"/>
                  </a:cubicBezTo>
                  <a:cubicBezTo>
                    <a:pt x="4806" y="458"/>
                    <a:pt x="4808" y="456"/>
                    <a:pt x="4810" y="455"/>
                  </a:cubicBezTo>
                  <a:cubicBezTo>
                    <a:pt x="4812" y="454"/>
                    <a:pt x="4813" y="453"/>
                    <a:pt x="4815" y="453"/>
                  </a:cubicBezTo>
                  <a:cubicBezTo>
                    <a:pt x="4817" y="453"/>
                    <a:pt x="4818" y="452"/>
                    <a:pt x="4820" y="452"/>
                  </a:cubicBezTo>
                  <a:cubicBezTo>
                    <a:pt x="4820" y="452"/>
                    <a:pt x="4821" y="452"/>
                    <a:pt x="4821" y="452"/>
                  </a:cubicBezTo>
                  <a:cubicBezTo>
                    <a:pt x="4823" y="452"/>
                    <a:pt x="4826" y="453"/>
                    <a:pt x="4828" y="454"/>
                  </a:cubicBezTo>
                  <a:cubicBezTo>
                    <a:pt x="4830" y="454"/>
                    <a:pt x="4831" y="455"/>
                    <a:pt x="4832" y="456"/>
                  </a:cubicBezTo>
                  <a:cubicBezTo>
                    <a:pt x="4835" y="458"/>
                    <a:pt x="4836" y="460"/>
                    <a:pt x="4837" y="462"/>
                  </a:cubicBezTo>
                  <a:cubicBezTo>
                    <a:pt x="4838" y="464"/>
                    <a:pt x="4839" y="465"/>
                    <a:pt x="4839" y="467"/>
                  </a:cubicBezTo>
                  <a:cubicBezTo>
                    <a:pt x="4840" y="469"/>
                    <a:pt x="4840" y="472"/>
                    <a:pt x="4840" y="474"/>
                  </a:cubicBezTo>
                  <a:cubicBezTo>
                    <a:pt x="4840" y="478"/>
                    <a:pt x="4839" y="481"/>
                    <a:pt x="4837" y="484"/>
                  </a:cubicBezTo>
                  <a:cubicBezTo>
                    <a:pt x="4836" y="486"/>
                    <a:pt x="4835" y="487"/>
                    <a:pt x="4834" y="488"/>
                  </a:cubicBezTo>
                  <a:cubicBezTo>
                    <a:pt x="4831" y="492"/>
                    <a:pt x="4825" y="494"/>
                    <a:pt x="4820" y="494"/>
                  </a:cubicBezTo>
                  <a:cubicBezTo>
                    <a:pt x="4820" y="494"/>
                    <a:pt x="4820" y="494"/>
                    <a:pt x="4820" y="494"/>
                  </a:cubicBezTo>
                  <a:moveTo>
                    <a:pt x="7959" y="494"/>
                  </a:moveTo>
                  <a:cubicBezTo>
                    <a:pt x="7956" y="494"/>
                    <a:pt x="7954" y="494"/>
                    <a:pt x="7952" y="492"/>
                  </a:cubicBezTo>
                  <a:cubicBezTo>
                    <a:pt x="7949" y="492"/>
                    <a:pt x="7947" y="490"/>
                    <a:pt x="7946" y="488"/>
                  </a:cubicBezTo>
                  <a:cubicBezTo>
                    <a:pt x="7944" y="486"/>
                    <a:pt x="7942" y="484"/>
                    <a:pt x="7941" y="482"/>
                  </a:cubicBezTo>
                  <a:cubicBezTo>
                    <a:pt x="7940" y="480"/>
                    <a:pt x="7940" y="477"/>
                    <a:pt x="7940" y="474"/>
                  </a:cubicBezTo>
                  <a:cubicBezTo>
                    <a:pt x="7939" y="472"/>
                    <a:pt x="7940" y="469"/>
                    <a:pt x="7940" y="467"/>
                  </a:cubicBezTo>
                  <a:cubicBezTo>
                    <a:pt x="7941" y="464"/>
                    <a:pt x="7942" y="462"/>
                    <a:pt x="7944" y="460"/>
                  </a:cubicBezTo>
                  <a:cubicBezTo>
                    <a:pt x="7945" y="458"/>
                    <a:pt x="7947" y="456"/>
                    <a:pt x="7950" y="455"/>
                  </a:cubicBezTo>
                  <a:cubicBezTo>
                    <a:pt x="7951" y="454"/>
                    <a:pt x="7953" y="453"/>
                    <a:pt x="7954" y="453"/>
                  </a:cubicBezTo>
                  <a:cubicBezTo>
                    <a:pt x="7956" y="453"/>
                    <a:pt x="7958" y="452"/>
                    <a:pt x="7960" y="452"/>
                  </a:cubicBezTo>
                  <a:cubicBezTo>
                    <a:pt x="7960" y="452"/>
                    <a:pt x="7960" y="452"/>
                    <a:pt x="7960" y="452"/>
                  </a:cubicBezTo>
                  <a:cubicBezTo>
                    <a:pt x="7963" y="452"/>
                    <a:pt x="7965" y="453"/>
                    <a:pt x="7967" y="454"/>
                  </a:cubicBezTo>
                  <a:cubicBezTo>
                    <a:pt x="7969" y="454"/>
                    <a:pt x="7970" y="455"/>
                    <a:pt x="7972" y="456"/>
                  </a:cubicBezTo>
                  <a:cubicBezTo>
                    <a:pt x="7974" y="458"/>
                    <a:pt x="7976" y="460"/>
                    <a:pt x="7977" y="462"/>
                  </a:cubicBezTo>
                  <a:cubicBezTo>
                    <a:pt x="7977" y="464"/>
                    <a:pt x="7978" y="465"/>
                    <a:pt x="7979" y="467"/>
                  </a:cubicBezTo>
                  <a:cubicBezTo>
                    <a:pt x="7979" y="469"/>
                    <a:pt x="7980" y="472"/>
                    <a:pt x="7979" y="474"/>
                  </a:cubicBezTo>
                  <a:cubicBezTo>
                    <a:pt x="7979" y="478"/>
                    <a:pt x="7979" y="481"/>
                    <a:pt x="7977" y="484"/>
                  </a:cubicBezTo>
                  <a:cubicBezTo>
                    <a:pt x="7976" y="486"/>
                    <a:pt x="7975" y="487"/>
                    <a:pt x="7974" y="488"/>
                  </a:cubicBezTo>
                  <a:cubicBezTo>
                    <a:pt x="7970" y="492"/>
                    <a:pt x="7965" y="494"/>
                    <a:pt x="7960" y="494"/>
                  </a:cubicBezTo>
                  <a:cubicBezTo>
                    <a:pt x="7959" y="494"/>
                    <a:pt x="7959" y="494"/>
                    <a:pt x="7959" y="494"/>
                  </a:cubicBezTo>
                  <a:moveTo>
                    <a:pt x="4051" y="452"/>
                  </a:moveTo>
                  <a:cubicBezTo>
                    <a:pt x="4029" y="452"/>
                    <a:pt x="4029" y="418"/>
                    <a:pt x="4051" y="418"/>
                  </a:cubicBezTo>
                  <a:cubicBezTo>
                    <a:pt x="4072" y="418"/>
                    <a:pt x="4072" y="452"/>
                    <a:pt x="4051" y="452"/>
                  </a:cubicBezTo>
                  <a:moveTo>
                    <a:pt x="7190" y="452"/>
                  </a:moveTo>
                  <a:cubicBezTo>
                    <a:pt x="7168" y="452"/>
                    <a:pt x="7168" y="418"/>
                    <a:pt x="7190" y="418"/>
                  </a:cubicBezTo>
                  <a:cubicBezTo>
                    <a:pt x="7212" y="418"/>
                    <a:pt x="7212" y="452"/>
                    <a:pt x="7190" y="452"/>
                  </a:cubicBezTo>
                  <a:moveTo>
                    <a:pt x="1788" y="413"/>
                  </a:moveTo>
                  <a:cubicBezTo>
                    <a:pt x="1788" y="413"/>
                    <a:pt x="1789" y="413"/>
                    <a:pt x="1789" y="413"/>
                  </a:cubicBezTo>
                  <a:cubicBezTo>
                    <a:pt x="1790" y="412"/>
                    <a:pt x="1791" y="411"/>
                    <a:pt x="1793" y="410"/>
                  </a:cubicBezTo>
                  <a:cubicBezTo>
                    <a:pt x="1794" y="409"/>
                    <a:pt x="1796" y="409"/>
                    <a:pt x="1798" y="409"/>
                  </a:cubicBezTo>
                  <a:cubicBezTo>
                    <a:pt x="1800" y="409"/>
                    <a:pt x="1801" y="409"/>
                    <a:pt x="1803" y="410"/>
                  </a:cubicBezTo>
                  <a:cubicBezTo>
                    <a:pt x="1805" y="411"/>
                    <a:pt x="1807" y="414"/>
                    <a:pt x="1807" y="416"/>
                  </a:cubicBezTo>
                  <a:cubicBezTo>
                    <a:pt x="1809" y="423"/>
                    <a:pt x="1804" y="428"/>
                    <a:pt x="1798" y="429"/>
                  </a:cubicBezTo>
                  <a:cubicBezTo>
                    <a:pt x="1798" y="429"/>
                    <a:pt x="1797" y="429"/>
                    <a:pt x="1797" y="429"/>
                  </a:cubicBezTo>
                  <a:cubicBezTo>
                    <a:pt x="1796" y="429"/>
                    <a:pt x="1795" y="429"/>
                    <a:pt x="1793" y="429"/>
                  </a:cubicBezTo>
                  <a:cubicBezTo>
                    <a:pt x="1793" y="429"/>
                    <a:pt x="1791" y="428"/>
                    <a:pt x="1792" y="428"/>
                  </a:cubicBezTo>
                  <a:cubicBezTo>
                    <a:pt x="1792" y="428"/>
                    <a:pt x="1792" y="428"/>
                    <a:pt x="1792" y="428"/>
                  </a:cubicBezTo>
                  <a:cubicBezTo>
                    <a:pt x="1790" y="428"/>
                    <a:pt x="1789" y="429"/>
                    <a:pt x="1787" y="429"/>
                  </a:cubicBezTo>
                  <a:cubicBezTo>
                    <a:pt x="1787" y="429"/>
                    <a:pt x="1787" y="429"/>
                    <a:pt x="1786" y="429"/>
                  </a:cubicBezTo>
                  <a:cubicBezTo>
                    <a:pt x="1780" y="429"/>
                    <a:pt x="1777" y="418"/>
                    <a:pt x="1783" y="416"/>
                  </a:cubicBezTo>
                  <a:cubicBezTo>
                    <a:pt x="1785" y="415"/>
                    <a:pt x="1787" y="414"/>
                    <a:pt x="1788" y="413"/>
                  </a:cubicBezTo>
                  <a:cubicBezTo>
                    <a:pt x="1788" y="413"/>
                    <a:pt x="1788" y="413"/>
                    <a:pt x="1788" y="413"/>
                  </a:cubicBezTo>
                  <a:moveTo>
                    <a:pt x="1088" y="438"/>
                  </a:moveTo>
                  <a:cubicBezTo>
                    <a:pt x="1088" y="438"/>
                    <a:pt x="1087" y="438"/>
                    <a:pt x="1087" y="438"/>
                  </a:cubicBezTo>
                  <a:cubicBezTo>
                    <a:pt x="1084" y="438"/>
                    <a:pt x="1080" y="437"/>
                    <a:pt x="1077" y="435"/>
                  </a:cubicBezTo>
                  <a:cubicBezTo>
                    <a:pt x="1076" y="434"/>
                    <a:pt x="1074" y="433"/>
                    <a:pt x="1073" y="432"/>
                  </a:cubicBezTo>
                  <a:cubicBezTo>
                    <a:pt x="1070" y="430"/>
                    <a:pt x="1069" y="427"/>
                    <a:pt x="1068" y="423"/>
                  </a:cubicBezTo>
                  <a:cubicBezTo>
                    <a:pt x="1068" y="422"/>
                    <a:pt x="1067" y="420"/>
                    <a:pt x="1067" y="418"/>
                  </a:cubicBezTo>
                  <a:cubicBezTo>
                    <a:pt x="1067" y="415"/>
                    <a:pt x="1068" y="413"/>
                    <a:pt x="1069" y="410"/>
                  </a:cubicBezTo>
                  <a:cubicBezTo>
                    <a:pt x="1070" y="408"/>
                    <a:pt x="1071" y="406"/>
                    <a:pt x="1073" y="404"/>
                  </a:cubicBezTo>
                  <a:cubicBezTo>
                    <a:pt x="1075" y="402"/>
                    <a:pt x="1077" y="401"/>
                    <a:pt x="1079" y="400"/>
                  </a:cubicBezTo>
                  <a:cubicBezTo>
                    <a:pt x="1082" y="399"/>
                    <a:pt x="1084" y="398"/>
                    <a:pt x="1087" y="398"/>
                  </a:cubicBezTo>
                  <a:cubicBezTo>
                    <a:pt x="1087" y="398"/>
                    <a:pt x="1087" y="398"/>
                    <a:pt x="1087" y="398"/>
                  </a:cubicBezTo>
                  <a:cubicBezTo>
                    <a:pt x="1091" y="398"/>
                    <a:pt x="1094" y="399"/>
                    <a:pt x="1097" y="401"/>
                  </a:cubicBezTo>
                  <a:cubicBezTo>
                    <a:pt x="1099" y="402"/>
                    <a:pt x="1100" y="403"/>
                    <a:pt x="1101" y="404"/>
                  </a:cubicBezTo>
                  <a:cubicBezTo>
                    <a:pt x="1104" y="406"/>
                    <a:pt x="1106" y="409"/>
                    <a:pt x="1106" y="413"/>
                  </a:cubicBezTo>
                  <a:cubicBezTo>
                    <a:pt x="1107" y="414"/>
                    <a:pt x="1107" y="416"/>
                    <a:pt x="1107" y="418"/>
                  </a:cubicBezTo>
                  <a:cubicBezTo>
                    <a:pt x="1107" y="421"/>
                    <a:pt x="1107" y="423"/>
                    <a:pt x="1105" y="426"/>
                  </a:cubicBezTo>
                  <a:cubicBezTo>
                    <a:pt x="1105" y="428"/>
                    <a:pt x="1103" y="430"/>
                    <a:pt x="1101" y="432"/>
                  </a:cubicBezTo>
                  <a:cubicBezTo>
                    <a:pt x="1100" y="434"/>
                    <a:pt x="1097" y="436"/>
                    <a:pt x="1095" y="436"/>
                  </a:cubicBezTo>
                  <a:cubicBezTo>
                    <a:pt x="1093" y="438"/>
                    <a:pt x="1090" y="438"/>
                    <a:pt x="1088" y="438"/>
                  </a:cubicBezTo>
                  <a:moveTo>
                    <a:pt x="2528" y="438"/>
                  </a:moveTo>
                  <a:cubicBezTo>
                    <a:pt x="2528" y="438"/>
                    <a:pt x="2528" y="438"/>
                    <a:pt x="2528" y="438"/>
                  </a:cubicBezTo>
                  <a:cubicBezTo>
                    <a:pt x="2524" y="438"/>
                    <a:pt x="2521" y="437"/>
                    <a:pt x="2517" y="435"/>
                  </a:cubicBezTo>
                  <a:cubicBezTo>
                    <a:pt x="2516" y="434"/>
                    <a:pt x="2515" y="433"/>
                    <a:pt x="2513" y="432"/>
                  </a:cubicBezTo>
                  <a:cubicBezTo>
                    <a:pt x="2511" y="430"/>
                    <a:pt x="2509" y="427"/>
                    <a:pt x="2508" y="423"/>
                  </a:cubicBezTo>
                  <a:cubicBezTo>
                    <a:pt x="2508" y="422"/>
                    <a:pt x="2508" y="420"/>
                    <a:pt x="2508" y="418"/>
                  </a:cubicBezTo>
                  <a:cubicBezTo>
                    <a:pt x="2507" y="415"/>
                    <a:pt x="2508" y="413"/>
                    <a:pt x="2509" y="410"/>
                  </a:cubicBezTo>
                  <a:cubicBezTo>
                    <a:pt x="2510" y="408"/>
                    <a:pt x="2511" y="406"/>
                    <a:pt x="2513" y="404"/>
                  </a:cubicBezTo>
                  <a:cubicBezTo>
                    <a:pt x="2515" y="402"/>
                    <a:pt x="2517" y="401"/>
                    <a:pt x="2520" y="400"/>
                  </a:cubicBezTo>
                  <a:cubicBezTo>
                    <a:pt x="2522" y="399"/>
                    <a:pt x="2524" y="398"/>
                    <a:pt x="2527" y="398"/>
                  </a:cubicBezTo>
                  <a:cubicBezTo>
                    <a:pt x="2527" y="398"/>
                    <a:pt x="2527" y="398"/>
                    <a:pt x="2528" y="398"/>
                  </a:cubicBezTo>
                  <a:cubicBezTo>
                    <a:pt x="2531" y="398"/>
                    <a:pt x="2535" y="399"/>
                    <a:pt x="2538" y="401"/>
                  </a:cubicBezTo>
                  <a:cubicBezTo>
                    <a:pt x="2539" y="402"/>
                    <a:pt x="2540" y="403"/>
                    <a:pt x="2542" y="404"/>
                  </a:cubicBezTo>
                  <a:cubicBezTo>
                    <a:pt x="2544" y="406"/>
                    <a:pt x="2546" y="409"/>
                    <a:pt x="2547" y="413"/>
                  </a:cubicBezTo>
                  <a:cubicBezTo>
                    <a:pt x="2547" y="414"/>
                    <a:pt x="2547" y="416"/>
                    <a:pt x="2548" y="418"/>
                  </a:cubicBezTo>
                  <a:cubicBezTo>
                    <a:pt x="2548" y="421"/>
                    <a:pt x="2547" y="423"/>
                    <a:pt x="2546" y="426"/>
                  </a:cubicBezTo>
                  <a:cubicBezTo>
                    <a:pt x="2545" y="428"/>
                    <a:pt x="2544" y="430"/>
                    <a:pt x="2542" y="432"/>
                  </a:cubicBezTo>
                  <a:cubicBezTo>
                    <a:pt x="2540" y="434"/>
                    <a:pt x="2538" y="436"/>
                    <a:pt x="2535" y="436"/>
                  </a:cubicBezTo>
                  <a:cubicBezTo>
                    <a:pt x="2533" y="438"/>
                    <a:pt x="2531" y="438"/>
                    <a:pt x="2528" y="438"/>
                  </a:cubicBezTo>
                  <a:moveTo>
                    <a:pt x="5668" y="438"/>
                  </a:moveTo>
                  <a:cubicBezTo>
                    <a:pt x="5667" y="438"/>
                    <a:pt x="5667" y="438"/>
                    <a:pt x="5667" y="438"/>
                  </a:cubicBezTo>
                  <a:cubicBezTo>
                    <a:pt x="5663" y="438"/>
                    <a:pt x="5660" y="437"/>
                    <a:pt x="5657" y="435"/>
                  </a:cubicBezTo>
                  <a:cubicBezTo>
                    <a:pt x="5655" y="434"/>
                    <a:pt x="5654" y="433"/>
                    <a:pt x="5653" y="432"/>
                  </a:cubicBezTo>
                  <a:cubicBezTo>
                    <a:pt x="5650" y="430"/>
                    <a:pt x="5649" y="427"/>
                    <a:pt x="5648" y="423"/>
                  </a:cubicBezTo>
                  <a:cubicBezTo>
                    <a:pt x="5647" y="422"/>
                    <a:pt x="5647" y="420"/>
                    <a:pt x="5647" y="418"/>
                  </a:cubicBezTo>
                  <a:cubicBezTo>
                    <a:pt x="5647" y="415"/>
                    <a:pt x="5647" y="413"/>
                    <a:pt x="5649" y="410"/>
                  </a:cubicBezTo>
                  <a:cubicBezTo>
                    <a:pt x="5649" y="408"/>
                    <a:pt x="5651" y="406"/>
                    <a:pt x="5653" y="404"/>
                  </a:cubicBezTo>
                  <a:cubicBezTo>
                    <a:pt x="5655" y="402"/>
                    <a:pt x="5657" y="401"/>
                    <a:pt x="5659" y="400"/>
                  </a:cubicBezTo>
                  <a:cubicBezTo>
                    <a:pt x="5661" y="399"/>
                    <a:pt x="5664" y="398"/>
                    <a:pt x="5666" y="398"/>
                  </a:cubicBezTo>
                  <a:cubicBezTo>
                    <a:pt x="5666" y="398"/>
                    <a:pt x="5667" y="398"/>
                    <a:pt x="5667" y="398"/>
                  </a:cubicBezTo>
                  <a:cubicBezTo>
                    <a:pt x="5671" y="398"/>
                    <a:pt x="5674" y="399"/>
                    <a:pt x="5677" y="401"/>
                  </a:cubicBezTo>
                  <a:cubicBezTo>
                    <a:pt x="5678" y="402"/>
                    <a:pt x="5680" y="403"/>
                    <a:pt x="5681" y="404"/>
                  </a:cubicBezTo>
                  <a:cubicBezTo>
                    <a:pt x="5684" y="406"/>
                    <a:pt x="5685" y="409"/>
                    <a:pt x="5686" y="413"/>
                  </a:cubicBezTo>
                  <a:cubicBezTo>
                    <a:pt x="5686" y="414"/>
                    <a:pt x="5687" y="416"/>
                    <a:pt x="5687" y="418"/>
                  </a:cubicBezTo>
                  <a:cubicBezTo>
                    <a:pt x="5687" y="421"/>
                    <a:pt x="5686" y="423"/>
                    <a:pt x="5685" y="426"/>
                  </a:cubicBezTo>
                  <a:cubicBezTo>
                    <a:pt x="5684" y="428"/>
                    <a:pt x="5683" y="430"/>
                    <a:pt x="5681" y="432"/>
                  </a:cubicBezTo>
                  <a:cubicBezTo>
                    <a:pt x="5679" y="434"/>
                    <a:pt x="5677" y="436"/>
                    <a:pt x="5675" y="436"/>
                  </a:cubicBezTo>
                  <a:cubicBezTo>
                    <a:pt x="5672" y="438"/>
                    <a:pt x="5670" y="438"/>
                    <a:pt x="5668" y="438"/>
                  </a:cubicBezTo>
                  <a:moveTo>
                    <a:pt x="5113" y="435"/>
                  </a:moveTo>
                  <a:cubicBezTo>
                    <a:pt x="5111" y="435"/>
                    <a:pt x="5109" y="435"/>
                    <a:pt x="5108" y="434"/>
                  </a:cubicBezTo>
                  <a:cubicBezTo>
                    <a:pt x="5106" y="434"/>
                    <a:pt x="5104" y="433"/>
                    <a:pt x="5103" y="432"/>
                  </a:cubicBezTo>
                  <a:cubicBezTo>
                    <a:pt x="5101" y="431"/>
                    <a:pt x="5100" y="430"/>
                    <a:pt x="5099" y="429"/>
                  </a:cubicBezTo>
                  <a:cubicBezTo>
                    <a:pt x="5099" y="429"/>
                    <a:pt x="5099" y="429"/>
                    <a:pt x="5099" y="429"/>
                  </a:cubicBezTo>
                  <a:cubicBezTo>
                    <a:pt x="5096" y="427"/>
                    <a:pt x="5094" y="424"/>
                    <a:pt x="5093" y="420"/>
                  </a:cubicBezTo>
                  <a:cubicBezTo>
                    <a:pt x="5093" y="419"/>
                    <a:pt x="5093" y="417"/>
                    <a:pt x="5093" y="415"/>
                  </a:cubicBezTo>
                  <a:cubicBezTo>
                    <a:pt x="5093" y="412"/>
                    <a:pt x="5093" y="410"/>
                    <a:pt x="5094" y="408"/>
                  </a:cubicBezTo>
                  <a:cubicBezTo>
                    <a:pt x="5095" y="405"/>
                    <a:pt x="5097" y="403"/>
                    <a:pt x="5099" y="401"/>
                  </a:cubicBezTo>
                  <a:cubicBezTo>
                    <a:pt x="5099" y="400"/>
                    <a:pt x="5100" y="400"/>
                    <a:pt x="5101" y="399"/>
                  </a:cubicBezTo>
                  <a:cubicBezTo>
                    <a:pt x="5102" y="398"/>
                    <a:pt x="5104" y="397"/>
                    <a:pt x="5105" y="397"/>
                  </a:cubicBezTo>
                  <a:cubicBezTo>
                    <a:pt x="5107" y="396"/>
                    <a:pt x="5108" y="395"/>
                    <a:pt x="5110" y="395"/>
                  </a:cubicBezTo>
                  <a:cubicBezTo>
                    <a:pt x="5111" y="395"/>
                    <a:pt x="5112" y="395"/>
                    <a:pt x="5113" y="395"/>
                  </a:cubicBezTo>
                  <a:cubicBezTo>
                    <a:pt x="5114" y="395"/>
                    <a:pt x="5115" y="395"/>
                    <a:pt x="5116" y="395"/>
                  </a:cubicBezTo>
                  <a:cubicBezTo>
                    <a:pt x="5117" y="395"/>
                    <a:pt x="5117" y="396"/>
                    <a:pt x="5118" y="396"/>
                  </a:cubicBezTo>
                  <a:cubicBezTo>
                    <a:pt x="5119" y="396"/>
                    <a:pt x="5120" y="396"/>
                    <a:pt x="5121" y="397"/>
                  </a:cubicBezTo>
                  <a:cubicBezTo>
                    <a:pt x="5123" y="397"/>
                    <a:pt x="5124" y="398"/>
                    <a:pt x="5125" y="399"/>
                  </a:cubicBezTo>
                  <a:cubicBezTo>
                    <a:pt x="5126" y="400"/>
                    <a:pt x="5127" y="401"/>
                    <a:pt x="5128" y="402"/>
                  </a:cubicBezTo>
                  <a:cubicBezTo>
                    <a:pt x="5131" y="404"/>
                    <a:pt x="5132" y="407"/>
                    <a:pt x="5133" y="410"/>
                  </a:cubicBezTo>
                  <a:cubicBezTo>
                    <a:pt x="5133" y="412"/>
                    <a:pt x="5134" y="413"/>
                    <a:pt x="5134" y="415"/>
                  </a:cubicBezTo>
                  <a:cubicBezTo>
                    <a:pt x="5134" y="418"/>
                    <a:pt x="5133" y="420"/>
                    <a:pt x="5132" y="422"/>
                  </a:cubicBezTo>
                  <a:cubicBezTo>
                    <a:pt x="5131" y="425"/>
                    <a:pt x="5130" y="427"/>
                    <a:pt x="5128" y="428"/>
                  </a:cubicBezTo>
                  <a:cubicBezTo>
                    <a:pt x="5127" y="429"/>
                    <a:pt x="5126" y="430"/>
                    <a:pt x="5125" y="431"/>
                  </a:cubicBezTo>
                  <a:cubicBezTo>
                    <a:pt x="5123" y="433"/>
                    <a:pt x="5121" y="434"/>
                    <a:pt x="5118" y="434"/>
                  </a:cubicBezTo>
                  <a:cubicBezTo>
                    <a:pt x="5116" y="435"/>
                    <a:pt x="5115" y="435"/>
                    <a:pt x="5113" y="435"/>
                  </a:cubicBezTo>
                  <a:moveTo>
                    <a:pt x="8252" y="435"/>
                  </a:moveTo>
                  <a:cubicBezTo>
                    <a:pt x="8250" y="435"/>
                    <a:pt x="8249" y="435"/>
                    <a:pt x="8247" y="434"/>
                  </a:cubicBezTo>
                  <a:cubicBezTo>
                    <a:pt x="8245" y="434"/>
                    <a:pt x="8244" y="433"/>
                    <a:pt x="8242" y="432"/>
                  </a:cubicBezTo>
                  <a:cubicBezTo>
                    <a:pt x="8241" y="431"/>
                    <a:pt x="8239" y="430"/>
                    <a:pt x="8238" y="429"/>
                  </a:cubicBezTo>
                  <a:cubicBezTo>
                    <a:pt x="8238" y="429"/>
                    <a:pt x="8238" y="429"/>
                    <a:pt x="8238" y="429"/>
                  </a:cubicBezTo>
                  <a:cubicBezTo>
                    <a:pt x="8235" y="427"/>
                    <a:pt x="8234" y="424"/>
                    <a:pt x="8233" y="420"/>
                  </a:cubicBezTo>
                  <a:cubicBezTo>
                    <a:pt x="8233" y="419"/>
                    <a:pt x="8232" y="417"/>
                    <a:pt x="8232" y="415"/>
                  </a:cubicBezTo>
                  <a:cubicBezTo>
                    <a:pt x="8232" y="412"/>
                    <a:pt x="8233" y="410"/>
                    <a:pt x="8234" y="408"/>
                  </a:cubicBezTo>
                  <a:cubicBezTo>
                    <a:pt x="8235" y="405"/>
                    <a:pt x="8236" y="403"/>
                    <a:pt x="8238" y="401"/>
                  </a:cubicBezTo>
                  <a:cubicBezTo>
                    <a:pt x="8239" y="400"/>
                    <a:pt x="8239" y="400"/>
                    <a:pt x="8240" y="399"/>
                  </a:cubicBezTo>
                  <a:cubicBezTo>
                    <a:pt x="8241" y="398"/>
                    <a:pt x="8243" y="397"/>
                    <a:pt x="8245" y="397"/>
                  </a:cubicBezTo>
                  <a:cubicBezTo>
                    <a:pt x="8246" y="396"/>
                    <a:pt x="8248" y="395"/>
                    <a:pt x="8250" y="395"/>
                  </a:cubicBezTo>
                  <a:cubicBezTo>
                    <a:pt x="8250" y="395"/>
                    <a:pt x="8251" y="395"/>
                    <a:pt x="8252" y="395"/>
                  </a:cubicBezTo>
                  <a:cubicBezTo>
                    <a:pt x="8253" y="395"/>
                    <a:pt x="8254" y="395"/>
                    <a:pt x="8255" y="395"/>
                  </a:cubicBezTo>
                  <a:cubicBezTo>
                    <a:pt x="8256" y="395"/>
                    <a:pt x="8257" y="396"/>
                    <a:pt x="8258" y="396"/>
                  </a:cubicBezTo>
                  <a:cubicBezTo>
                    <a:pt x="8259" y="396"/>
                    <a:pt x="8259" y="396"/>
                    <a:pt x="8260" y="397"/>
                  </a:cubicBezTo>
                  <a:cubicBezTo>
                    <a:pt x="8262" y="397"/>
                    <a:pt x="8263" y="398"/>
                    <a:pt x="8265" y="399"/>
                  </a:cubicBezTo>
                  <a:cubicBezTo>
                    <a:pt x="8266" y="400"/>
                    <a:pt x="8267" y="401"/>
                    <a:pt x="8268" y="402"/>
                  </a:cubicBezTo>
                  <a:cubicBezTo>
                    <a:pt x="8270" y="404"/>
                    <a:pt x="8272" y="407"/>
                    <a:pt x="8272" y="410"/>
                  </a:cubicBezTo>
                  <a:cubicBezTo>
                    <a:pt x="8273" y="412"/>
                    <a:pt x="8273" y="413"/>
                    <a:pt x="8273" y="415"/>
                  </a:cubicBezTo>
                  <a:cubicBezTo>
                    <a:pt x="8273" y="418"/>
                    <a:pt x="8273" y="420"/>
                    <a:pt x="8271" y="422"/>
                  </a:cubicBezTo>
                  <a:cubicBezTo>
                    <a:pt x="8271" y="425"/>
                    <a:pt x="8269" y="427"/>
                    <a:pt x="8268" y="428"/>
                  </a:cubicBezTo>
                  <a:cubicBezTo>
                    <a:pt x="8267" y="429"/>
                    <a:pt x="8266" y="430"/>
                    <a:pt x="8265" y="431"/>
                  </a:cubicBezTo>
                  <a:cubicBezTo>
                    <a:pt x="8262" y="433"/>
                    <a:pt x="8261" y="434"/>
                    <a:pt x="8258" y="434"/>
                  </a:cubicBezTo>
                  <a:cubicBezTo>
                    <a:pt x="8256" y="435"/>
                    <a:pt x="8254" y="435"/>
                    <a:pt x="8252" y="435"/>
                  </a:cubicBezTo>
                  <a:moveTo>
                    <a:pt x="2907" y="398"/>
                  </a:moveTo>
                  <a:cubicBezTo>
                    <a:pt x="2906" y="398"/>
                    <a:pt x="2904" y="398"/>
                    <a:pt x="2903" y="397"/>
                  </a:cubicBezTo>
                  <a:cubicBezTo>
                    <a:pt x="2901" y="397"/>
                    <a:pt x="2900" y="396"/>
                    <a:pt x="2899" y="395"/>
                  </a:cubicBezTo>
                  <a:cubicBezTo>
                    <a:pt x="2898" y="394"/>
                    <a:pt x="2898" y="394"/>
                    <a:pt x="2898" y="393"/>
                  </a:cubicBezTo>
                  <a:cubicBezTo>
                    <a:pt x="2897" y="393"/>
                    <a:pt x="2897" y="393"/>
                    <a:pt x="2897" y="393"/>
                  </a:cubicBezTo>
                  <a:cubicBezTo>
                    <a:pt x="2897" y="392"/>
                    <a:pt x="2896" y="391"/>
                    <a:pt x="2895" y="390"/>
                  </a:cubicBezTo>
                  <a:cubicBezTo>
                    <a:pt x="2894" y="389"/>
                    <a:pt x="2894" y="387"/>
                    <a:pt x="2893" y="385"/>
                  </a:cubicBezTo>
                  <a:cubicBezTo>
                    <a:pt x="2893" y="383"/>
                    <a:pt x="2893" y="381"/>
                    <a:pt x="2894" y="379"/>
                  </a:cubicBezTo>
                  <a:cubicBezTo>
                    <a:pt x="2894" y="378"/>
                    <a:pt x="2895" y="377"/>
                    <a:pt x="2895" y="376"/>
                  </a:cubicBezTo>
                  <a:cubicBezTo>
                    <a:pt x="2896" y="374"/>
                    <a:pt x="2897" y="372"/>
                    <a:pt x="2899" y="371"/>
                  </a:cubicBezTo>
                  <a:cubicBezTo>
                    <a:pt x="2900" y="370"/>
                    <a:pt x="2902" y="369"/>
                    <a:pt x="2904" y="369"/>
                  </a:cubicBezTo>
                  <a:cubicBezTo>
                    <a:pt x="2905" y="369"/>
                    <a:pt x="2906" y="369"/>
                    <a:pt x="2908" y="368"/>
                  </a:cubicBezTo>
                  <a:cubicBezTo>
                    <a:pt x="2908" y="368"/>
                    <a:pt x="2908" y="368"/>
                    <a:pt x="2908" y="368"/>
                  </a:cubicBezTo>
                  <a:cubicBezTo>
                    <a:pt x="2910" y="368"/>
                    <a:pt x="2912" y="369"/>
                    <a:pt x="2913" y="370"/>
                  </a:cubicBezTo>
                  <a:cubicBezTo>
                    <a:pt x="2915" y="370"/>
                    <a:pt x="2917" y="371"/>
                    <a:pt x="2918" y="373"/>
                  </a:cubicBezTo>
                  <a:cubicBezTo>
                    <a:pt x="2919" y="374"/>
                    <a:pt x="2920" y="375"/>
                    <a:pt x="2920" y="376"/>
                  </a:cubicBezTo>
                  <a:cubicBezTo>
                    <a:pt x="2921" y="377"/>
                    <a:pt x="2922" y="379"/>
                    <a:pt x="2922" y="381"/>
                  </a:cubicBezTo>
                  <a:cubicBezTo>
                    <a:pt x="2922" y="383"/>
                    <a:pt x="2922" y="385"/>
                    <a:pt x="2922" y="387"/>
                  </a:cubicBezTo>
                  <a:cubicBezTo>
                    <a:pt x="2921" y="388"/>
                    <a:pt x="2921" y="389"/>
                    <a:pt x="2920" y="390"/>
                  </a:cubicBezTo>
                  <a:cubicBezTo>
                    <a:pt x="2920" y="391"/>
                    <a:pt x="2919" y="393"/>
                    <a:pt x="2918" y="393"/>
                  </a:cubicBezTo>
                  <a:cubicBezTo>
                    <a:pt x="2918" y="393"/>
                    <a:pt x="2918" y="393"/>
                    <a:pt x="2918" y="393"/>
                  </a:cubicBezTo>
                  <a:cubicBezTo>
                    <a:pt x="2918" y="394"/>
                    <a:pt x="2917" y="394"/>
                    <a:pt x="2917" y="395"/>
                  </a:cubicBezTo>
                  <a:cubicBezTo>
                    <a:pt x="2915" y="396"/>
                    <a:pt x="2913" y="397"/>
                    <a:pt x="2911" y="398"/>
                  </a:cubicBezTo>
                  <a:cubicBezTo>
                    <a:pt x="2908" y="398"/>
                    <a:pt x="2908" y="398"/>
                    <a:pt x="2908" y="398"/>
                  </a:cubicBezTo>
                  <a:cubicBezTo>
                    <a:pt x="2908" y="398"/>
                    <a:pt x="2907" y="398"/>
                    <a:pt x="2907" y="398"/>
                  </a:cubicBezTo>
                  <a:moveTo>
                    <a:pt x="6047" y="398"/>
                  </a:moveTo>
                  <a:cubicBezTo>
                    <a:pt x="6045" y="398"/>
                    <a:pt x="6044" y="398"/>
                    <a:pt x="6042" y="397"/>
                  </a:cubicBezTo>
                  <a:cubicBezTo>
                    <a:pt x="6041" y="397"/>
                    <a:pt x="6039" y="396"/>
                    <a:pt x="6038" y="395"/>
                  </a:cubicBezTo>
                  <a:cubicBezTo>
                    <a:pt x="6038" y="394"/>
                    <a:pt x="6037" y="394"/>
                    <a:pt x="6037" y="393"/>
                  </a:cubicBezTo>
                  <a:cubicBezTo>
                    <a:pt x="6037" y="393"/>
                    <a:pt x="6037" y="393"/>
                    <a:pt x="6037" y="393"/>
                  </a:cubicBezTo>
                  <a:cubicBezTo>
                    <a:pt x="6036" y="392"/>
                    <a:pt x="6035" y="391"/>
                    <a:pt x="6034" y="390"/>
                  </a:cubicBezTo>
                  <a:cubicBezTo>
                    <a:pt x="6033" y="389"/>
                    <a:pt x="6033" y="387"/>
                    <a:pt x="6033" y="385"/>
                  </a:cubicBezTo>
                  <a:cubicBezTo>
                    <a:pt x="6032" y="383"/>
                    <a:pt x="6032" y="381"/>
                    <a:pt x="6033" y="379"/>
                  </a:cubicBezTo>
                  <a:cubicBezTo>
                    <a:pt x="6033" y="378"/>
                    <a:pt x="6034" y="377"/>
                    <a:pt x="6034" y="376"/>
                  </a:cubicBezTo>
                  <a:cubicBezTo>
                    <a:pt x="6035" y="374"/>
                    <a:pt x="6037" y="372"/>
                    <a:pt x="6038" y="371"/>
                  </a:cubicBezTo>
                  <a:cubicBezTo>
                    <a:pt x="6040" y="370"/>
                    <a:pt x="6041" y="369"/>
                    <a:pt x="6043" y="369"/>
                  </a:cubicBezTo>
                  <a:cubicBezTo>
                    <a:pt x="6044" y="369"/>
                    <a:pt x="6046" y="369"/>
                    <a:pt x="6047" y="368"/>
                  </a:cubicBezTo>
                  <a:cubicBezTo>
                    <a:pt x="6047" y="368"/>
                    <a:pt x="6047" y="368"/>
                    <a:pt x="6048" y="368"/>
                  </a:cubicBezTo>
                  <a:cubicBezTo>
                    <a:pt x="6049" y="368"/>
                    <a:pt x="6051" y="369"/>
                    <a:pt x="6053" y="370"/>
                  </a:cubicBezTo>
                  <a:cubicBezTo>
                    <a:pt x="6054" y="370"/>
                    <a:pt x="6056" y="371"/>
                    <a:pt x="6057" y="373"/>
                  </a:cubicBezTo>
                  <a:cubicBezTo>
                    <a:pt x="6058" y="374"/>
                    <a:pt x="6059" y="375"/>
                    <a:pt x="6060" y="376"/>
                  </a:cubicBezTo>
                  <a:cubicBezTo>
                    <a:pt x="6061" y="377"/>
                    <a:pt x="6061" y="379"/>
                    <a:pt x="6061" y="381"/>
                  </a:cubicBezTo>
                  <a:cubicBezTo>
                    <a:pt x="6062" y="383"/>
                    <a:pt x="6062" y="385"/>
                    <a:pt x="6061" y="387"/>
                  </a:cubicBezTo>
                  <a:cubicBezTo>
                    <a:pt x="6061" y="388"/>
                    <a:pt x="6060" y="389"/>
                    <a:pt x="6060" y="390"/>
                  </a:cubicBezTo>
                  <a:cubicBezTo>
                    <a:pt x="6059" y="391"/>
                    <a:pt x="6058" y="393"/>
                    <a:pt x="6057" y="393"/>
                  </a:cubicBezTo>
                  <a:cubicBezTo>
                    <a:pt x="6057" y="393"/>
                    <a:pt x="6057" y="393"/>
                    <a:pt x="6057" y="393"/>
                  </a:cubicBezTo>
                  <a:cubicBezTo>
                    <a:pt x="6057" y="394"/>
                    <a:pt x="6056" y="394"/>
                    <a:pt x="6056" y="395"/>
                  </a:cubicBezTo>
                  <a:cubicBezTo>
                    <a:pt x="6054" y="396"/>
                    <a:pt x="6053" y="397"/>
                    <a:pt x="6050" y="398"/>
                  </a:cubicBezTo>
                  <a:cubicBezTo>
                    <a:pt x="6047" y="398"/>
                    <a:pt x="6047" y="398"/>
                    <a:pt x="6047" y="398"/>
                  </a:cubicBezTo>
                  <a:cubicBezTo>
                    <a:pt x="6047" y="398"/>
                    <a:pt x="6047" y="398"/>
                    <a:pt x="6047" y="398"/>
                  </a:cubicBezTo>
                  <a:moveTo>
                    <a:pt x="5342" y="388"/>
                  </a:moveTo>
                  <a:cubicBezTo>
                    <a:pt x="5320" y="388"/>
                    <a:pt x="5320" y="354"/>
                    <a:pt x="5342" y="354"/>
                  </a:cubicBezTo>
                  <a:cubicBezTo>
                    <a:pt x="5364" y="354"/>
                    <a:pt x="5364" y="388"/>
                    <a:pt x="5342" y="388"/>
                  </a:cubicBezTo>
                  <a:moveTo>
                    <a:pt x="8481" y="388"/>
                  </a:moveTo>
                  <a:cubicBezTo>
                    <a:pt x="8459" y="388"/>
                    <a:pt x="8459" y="354"/>
                    <a:pt x="8481" y="354"/>
                  </a:cubicBezTo>
                  <a:cubicBezTo>
                    <a:pt x="8503" y="354"/>
                    <a:pt x="8503" y="388"/>
                    <a:pt x="8481" y="388"/>
                  </a:cubicBezTo>
                  <a:moveTo>
                    <a:pt x="2864" y="363"/>
                  </a:moveTo>
                  <a:cubicBezTo>
                    <a:pt x="2847" y="363"/>
                    <a:pt x="2847" y="338"/>
                    <a:pt x="2864" y="338"/>
                  </a:cubicBezTo>
                  <a:cubicBezTo>
                    <a:pt x="2880" y="338"/>
                    <a:pt x="2880" y="363"/>
                    <a:pt x="2864" y="363"/>
                  </a:cubicBezTo>
                  <a:moveTo>
                    <a:pt x="6003" y="363"/>
                  </a:moveTo>
                  <a:cubicBezTo>
                    <a:pt x="5987" y="363"/>
                    <a:pt x="5987" y="338"/>
                    <a:pt x="6003" y="338"/>
                  </a:cubicBezTo>
                  <a:cubicBezTo>
                    <a:pt x="6019" y="338"/>
                    <a:pt x="6019" y="363"/>
                    <a:pt x="6003" y="363"/>
                  </a:cubicBezTo>
                  <a:moveTo>
                    <a:pt x="5112" y="365"/>
                  </a:moveTo>
                  <a:cubicBezTo>
                    <a:pt x="5090" y="365"/>
                    <a:pt x="5090" y="330"/>
                    <a:pt x="5112" y="330"/>
                  </a:cubicBezTo>
                  <a:cubicBezTo>
                    <a:pt x="5134" y="330"/>
                    <a:pt x="5134" y="365"/>
                    <a:pt x="5112" y="365"/>
                  </a:cubicBezTo>
                  <a:moveTo>
                    <a:pt x="8251" y="365"/>
                  </a:moveTo>
                  <a:cubicBezTo>
                    <a:pt x="8229" y="365"/>
                    <a:pt x="8229" y="330"/>
                    <a:pt x="8251" y="330"/>
                  </a:cubicBezTo>
                  <a:cubicBezTo>
                    <a:pt x="8274" y="330"/>
                    <a:pt x="8274" y="365"/>
                    <a:pt x="8251" y="365"/>
                  </a:cubicBezTo>
                  <a:moveTo>
                    <a:pt x="3045" y="345"/>
                  </a:moveTo>
                  <a:cubicBezTo>
                    <a:pt x="3044" y="345"/>
                    <a:pt x="3043" y="345"/>
                    <a:pt x="3041" y="344"/>
                  </a:cubicBezTo>
                  <a:cubicBezTo>
                    <a:pt x="3040" y="344"/>
                    <a:pt x="3039" y="344"/>
                    <a:pt x="3039" y="343"/>
                  </a:cubicBezTo>
                  <a:cubicBezTo>
                    <a:pt x="3036" y="343"/>
                    <a:pt x="3033" y="341"/>
                    <a:pt x="3031" y="339"/>
                  </a:cubicBezTo>
                  <a:cubicBezTo>
                    <a:pt x="3029" y="337"/>
                    <a:pt x="3027" y="334"/>
                    <a:pt x="3027" y="331"/>
                  </a:cubicBezTo>
                  <a:cubicBezTo>
                    <a:pt x="3025" y="325"/>
                    <a:pt x="3027" y="319"/>
                    <a:pt x="3031" y="314"/>
                  </a:cubicBezTo>
                  <a:cubicBezTo>
                    <a:pt x="3034" y="311"/>
                    <a:pt x="3039" y="309"/>
                    <a:pt x="3043" y="309"/>
                  </a:cubicBezTo>
                  <a:cubicBezTo>
                    <a:pt x="3045" y="309"/>
                    <a:pt x="3046" y="310"/>
                    <a:pt x="3048" y="310"/>
                  </a:cubicBezTo>
                  <a:cubicBezTo>
                    <a:pt x="3051" y="311"/>
                    <a:pt x="3053" y="312"/>
                    <a:pt x="3056" y="314"/>
                  </a:cubicBezTo>
                  <a:cubicBezTo>
                    <a:pt x="3058" y="317"/>
                    <a:pt x="3059" y="319"/>
                    <a:pt x="3060" y="322"/>
                  </a:cubicBezTo>
                  <a:cubicBezTo>
                    <a:pt x="3060" y="323"/>
                    <a:pt x="3061" y="324"/>
                    <a:pt x="3061" y="325"/>
                  </a:cubicBezTo>
                  <a:cubicBezTo>
                    <a:pt x="3062" y="327"/>
                    <a:pt x="3062" y="330"/>
                    <a:pt x="3061" y="333"/>
                  </a:cubicBezTo>
                  <a:cubicBezTo>
                    <a:pt x="3060" y="336"/>
                    <a:pt x="3059" y="338"/>
                    <a:pt x="3057" y="340"/>
                  </a:cubicBezTo>
                  <a:cubicBezTo>
                    <a:pt x="3055" y="342"/>
                    <a:pt x="3052" y="344"/>
                    <a:pt x="3050" y="344"/>
                  </a:cubicBezTo>
                  <a:cubicBezTo>
                    <a:pt x="3048" y="345"/>
                    <a:pt x="3047" y="345"/>
                    <a:pt x="3045" y="345"/>
                  </a:cubicBezTo>
                  <a:moveTo>
                    <a:pt x="6185" y="345"/>
                  </a:moveTo>
                  <a:cubicBezTo>
                    <a:pt x="6183" y="345"/>
                    <a:pt x="6182" y="345"/>
                    <a:pt x="6180" y="344"/>
                  </a:cubicBezTo>
                  <a:cubicBezTo>
                    <a:pt x="6180" y="344"/>
                    <a:pt x="6179" y="344"/>
                    <a:pt x="6178" y="343"/>
                  </a:cubicBezTo>
                  <a:cubicBezTo>
                    <a:pt x="6175" y="343"/>
                    <a:pt x="6172" y="341"/>
                    <a:pt x="6170" y="339"/>
                  </a:cubicBezTo>
                  <a:cubicBezTo>
                    <a:pt x="6168" y="337"/>
                    <a:pt x="6167" y="334"/>
                    <a:pt x="6166" y="331"/>
                  </a:cubicBezTo>
                  <a:cubicBezTo>
                    <a:pt x="6164" y="325"/>
                    <a:pt x="6166" y="319"/>
                    <a:pt x="6170" y="314"/>
                  </a:cubicBezTo>
                  <a:cubicBezTo>
                    <a:pt x="6174" y="311"/>
                    <a:pt x="6178" y="309"/>
                    <a:pt x="6183" y="309"/>
                  </a:cubicBezTo>
                  <a:cubicBezTo>
                    <a:pt x="6184" y="309"/>
                    <a:pt x="6186" y="310"/>
                    <a:pt x="6187" y="310"/>
                  </a:cubicBezTo>
                  <a:cubicBezTo>
                    <a:pt x="6190" y="311"/>
                    <a:pt x="6193" y="312"/>
                    <a:pt x="6195" y="314"/>
                  </a:cubicBezTo>
                  <a:cubicBezTo>
                    <a:pt x="6197" y="317"/>
                    <a:pt x="6199" y="319"/>
                    <a:pt x="6199" y="322"/>
                  </a:cubicBezTo>
                  <a:cubicBezTo>
                    <a:pt x="6200" y="323"/>
                    <a:pt x="6200" y="324"/>
                    <a:pt x="6200" y="325"/>
                  </a:cubicBezTo>
                  <a:cubicBezTo>
                    <a:pt x="6201" y="327"/>
                    <a:pt x="6201" y="330"/>
                    <a:pt x="6200" y="333"/>
                  </a:cubicBezTo>
                  <a:cubicBezTo>
                    <a:pt x="6200" y="336"/>
                    <a:pt x="6198" y="338"/>
                    <a:pt x="6196" y="340"/>
                  </a:cubicBezTo>
                  <a:cubicBezTo>
                    <a:pt x="6194" y="342"/>
                    <a:pt x="6192" y="344"/>
                    <a:pt x="6189" y="344"/>
                  </a:cubicBezTo>
                  <a:cubicBezTo>
                    <a:pt x="6188" y="345"/>
                    <a:pt x="6186" y="345"/>
                    <a:pt x="6185" y="345"/>
                  </a:cubicBezTo>
                  <a:moveTo>
                    <a:pt x="4693" y="324"/>
                  </a:moveTo>
                  <a:cubicBezTo>
                    <a:pt x="4690" y="324"/>
                    <a:pt x="4688" y="323"/>
                    <a:pt x="4686" y="321"/>
                  </a:cubicBezTo>
                  <a:cubicBezTo>
                    <a:pt x="4683" y="320"/>
                    <a:pt x="4682" y="318"/>
                    <a:pt x="4681" y="315"/>
                  </a:cubicBezTo>
                  <a:cubicBezTo>
                    <a:pt x="4680" y="312"/>
                    <a:pt x="4681" y="308"/>
                    <a:pt x="4682" y="305"/>
                  </a:cubicBezTo>
                  <a:cubicBezTo>
                    <a:pt x="4683" y="305"/>
                    <a:pt x="4683" y="304"/>
                    <a:pt x="4683" y="303"/>
                  </a:cubicBezTo>
                  <a:cubicBezTo>
                    <a:pt x="4685" y="301"/>
                    <a:pt x="4687" y="299"/>
                    <a:pt x="4689" y="298"/>
                  </a:cubicBezTo>
                  <a:cubicBezTo>
                    <a:pt x="4690" y="297"/>
                    <a:pt x="4691" y="296"/>
                    <a:pt x="4693" y="295"/>
                  </a:cubicBezTo>
                  <a:cubicBezTo>
                    <a:pt x="4694" y="294"/>
                    <a:pt x="4696" y="294"/>
                    <a:pt x="4698" y="294"/>
                  </a:cubicBezTo>
                  <a:cubicBezTo>
                    <a:pt x="4700" y="294"/>
                    <a:pt x="4703" y="295"/>
                    <a:pt x="4704" y="296"/>
                  </a:cubicBezTo>
                  <a:cubicBezTo>
                    <a:pt x="4708" y="299"/>
                    <a:pt x="4709" y="303"/>
                    <a:pt x="4708" y="307"/>
                  </a:cubicBezTo>
                  <a:cubicBezTo>
                    <a:pt x="4708" y="309"/>
                    <a:pt x="4708" y="310"/>
                    <a:pt x="4707" y="312"/>
                  </a:cubicBezTo>
                  <a:cubicBezTo>
                    <a:pt x="4706" y="316"/>
                    <a:pt x="4704" y="318"/>
                    <a:pt x="4702" y="320"/>
                  </a:cubicBezTo>
                  <a:cubicBezTo>
                    <a:pt x="4700" y="323"/>
                    <a:pt x="4696" y="324"/>
                    <a:pt x="4693" y="324"/>
                  </a:cubicBezTo>
                  <a:moveTo>
                    <a:pt x="7832" y="324"/>
                  </a:moveTo>
                  <a:cubicBezTo>
                    <a:pt x="7830" y="324"/>
                    <a:pt x="7827" y="323"/>
                    <a:pt x="7825" y="321"/>
                  </a:cubicBezTo>
                  <a:cubicBezTo>
                    <a:pt x="7823" y="320"/>
                    <a:pt x="7821" y="318"/>
                    <a:pt x="7820" y="315"/>
                  </a:cubicBezTo>
                  <a:cubicBezTo>
                    <a:pt x="7819" y="312"/>
                    <a:pt x="7820" y="308"/>
                    <a:pt x="7822" y="305"/>
                  </a:cubicBezTo>
                  <a:cubicBezTo>
                    <a:pt x="7822" y="305"/>
                    <a:pt x="7822" y="304"/>
                    <a:pt x="7823" y="303"/>
                  </a:cubicBezTo>
                  <a:cubicBezTo>
                    <a:pt x="7824" y="301"/>
                    <a:pt x="7826" y="299"/>
                    <a:pt x="7828" y="298"/>
                  </a:cubicBezTo>
                  <a:cubicBezTo>
                    <a:pt x="7829" y="297"/>
                    <a:pt x="7831" y="296"/>
                    <a:pt x="7832" y="295"/>
                  </a:cubicBezTo>
                  <a:cubicBezTo>
                    <a:pt x="7833" y="294"/>
                    <a:pt x="7835" y="294"/>
                    <a:pt x="7837" y="294"/>
                  </a:cubicBezTo>
                  <a:cubicBezTo>
                    <a:pt x="7839" y="294"/>
                    <a:pt x="7842" y="295"/>
                    <a:pt x="7844" y="296"/>
                  </a:cubicBezTo>
                  <a:cubicBezTo>
                    <a:pt x="7847" y="299"/>
                    <a:pt x="7848" y="303"/>
                    <a:pt x="7848" y="307"/>
                  </a:cubicBezTo>
                  <a:cubicBezTo>
                    <a:pt x="7847" y="309"/>
                    <a:pt x="7847" y="310"/>
                    <a:pt x="7847" y="312"/>
                  </a:cubicBezTo>
                  <a:cubicBezTo>
                    <a:pt x="7846" y="316"/>
                    <a:pt x="7844" y="318"/>
                    <a:pt x="7841" y="320"/>
                  </a:cubicBezTo>
                  <a:cubicBezTo>
                    <a:pt x="7839" y="323"/>
                    <a:pt x="7836" y="324"/>
                    <a:pt x="7832" y="324"/>
                  </a:cubicBezTo>
                  <a:moveTo>
                    <a:pt x="2406" y="319"/>
                  </a:moveTo>
                  <a:cubicBezTo>
                    <a:pt x="2369" y="319"/>
                    <a:pt x="2369" y="262"/>
                    <a:pt x="2406" y="262"/>
                  </a:cubicBezTo>
                  <a:cubicBezTo>
                    <a:pt x="2442" y="262"/>
                    <a:pt x="2442" y="319"/>
                    <a:pt x="2406" y="319"/>
                  </a:cubicBezTo>
                  <a:moveTo>
                    <a:pt x="1984" y="290"/>
                  </a:moveTo>
                  <a:cubicBezTo>
                    <a:pt x="1983" y="290"/>
                    <a:pt x="1982" y="290"/>
                    <a:pt x="1981" y="289"/>
                  </a:cubicBezTo>
                  <a:cubicBezTo>
                    <a:pt x="1979" y="289"/>
                    <a:pt x="1977" y="288"/>
                    <a:pt x="1975" y="287"/>
                  </a:cubicBezTo>
                  <a:cubicBezTo>
                    <a:pt x="1968" y="283"/>
                    <a:pt x="1968" y="274"/>
                    <a:pt x="1972" y="268"/>
                  </a:cubicBezTo>
                  <a:cubicBezTo>
                    <a:pt x="1976" y="264"/>
                    <a:pt x="1981" y="261"/>
                    <a:pt x="1987" y="261"/>
                  </a:cubicBezTo>
                  <a:cubicBezTo>
                    <a:pt x="1987" y="261"/>
                    <a:pt x="1987" y="261"/>
                    <a:pt x="1987" y="261"/>
                  </a:cubicBezTo>
                  <a:cubicBezTo>
                    <a:pt x="1990" y="261"/>
                    <a:pt x="1993" y="262"/>
                    <a:pt x="1996" y="263"/>
                  </a:cubicBezTo>
                  <a:cubicBezTo>
                    <a:pt x="1997" y="264"/>
                    <a:pt x="1999" y="266"/>
                    <a:pt x="2000" y="267"/>
                  </a:cubicBezTo>
                  <a:cubicBezTo>
                    <a:pt x="2000" y="267"/>
                    <a:pt x="2000" y="268"/>
                    <a:pt x="2001" y="268"/>
                  </a:cubicBezTo>
                  <a:cubicBezTo>
                    <a:pt x="2003" y="270"/>
                    <a:pt x="2004" y="275"/>
                    <a:pt x="2002" y="278"/>
                  </a:cubicBezTo>
                  <a:cubicBezTo>
                    <a:pt x="2002" y="279"/>
                    <a:pt x="2001" y="279"/>
                    <a:pt x="2001" y="279"/>
                  </a:cubicBezTo>
                  <a:cubicBezTo>
                    <a:pt x="2002" y="279"/>
                    <a:pt x="2002" y="279"/>
                    <a:pt x="2002" y="279"/>
                  </a:cubicBezTo>
                  <a:cubicBezTo>
                    <a:pt x="2001" y="281"/>
                    <a:pt x="2000" y="283"/>
                    <a:pt x="1998" y="284"/>
                  </a:cubicBezTo>
                  <a:cubicBezTo>
                    <a:pt x="1997" y="286"/>
                    <a:pt x="1995" y="287"/>
                    <a:pt x="1993" y="288"/>
                  </a:cubicBezTo>
                  <a:cubicBezTo>
                    <a:pt x="1990" y="289"/>
                    <a:pt x="1987" y="290"/>
                    <a:pt x="1984" y="290"/>
                  </a:cubicBezTo>
                  <a:moveTo>
                    <a:pt x="3425" y="290"/>
                  </a:moveTo>
                  <a:cubicBezTo>
                    <a:pt x="3423" y="290"/>
                    <a:pt x="3422" y="290"/>
                    <a:pt x="3421" y="289"/>
                  </a:cubicBezTo>
                  <a:cubicBezTo>
                    <a:pt x="3419" y="289"/>
                    <a:pt x="3417" y="288"/>
                    <a:pt x="3415" y="287"/>
                  </a:cubicBezTo>
                  <a:cubicBezTo>
                    <a:pt x="3408" y="283"/>
                    <a:pt x="3408" y="274"/>
                    <a:pt x="3413" y="268"/>
                  </a:cubicBezTo>
                  <a:cubicBezTo>
                    <a:pt x="3417" y="264"/>
                    <a:pt x="3421" y="261"/>
                    <a:pt x="3427" y="261"/>
                  </a:cubicBezTo>
                  <a:cubicBezTo>
                    <a:pt x="3427" y="261"/>
                    <a:pt x="3427" y="261"/>
                    <a:pt x="3427" y="261"/>
                  </a:cubicBezTo>
                  <a:cubicBezTo>
                    <a:pt x="3430" y="261"/>
                    <a:pt x="3433" y="262"/>
                    <a:pt x="3436" y="263"/>
                  </a:cubicBezTo>
                  <a:cubicBezTo>
                    <a:pt x="3438" y="264"/>
                    <a:pt x="3439" y="266"/>
                    <a:pt x="3441" y="267"/>
                  </a:cubicBezTo>
                  <a:cubicBezTo>
                    <a:pt x="3441" y="268"/>
                    <a:pt x="3441" y="268"/>
                    <a:pt x="3441" y="268"/>
                  </a:cubicBezTo>
                  <a:cubicBezTo>
                    <a:pt x="3444" y="270"/>
                    <a:pt x="3444" y="275"/>
                    <a:pt x="3442" y="278"/>
                  </a:cubicBezTo>
                  <a:cubicBezTo>
                    <a:pt x="3442" y="279"/>
                    <a:pt x="3442" y="279"/>
                    <a:pt x="3442" y="279"/>
                  </a:cubicBezTo>
                  <a:cubicBezTo>
                    <a:pt x="3442" y="279"/>
                    <a:pt x="3442" y="279"/>
                    <a:pt x="3442" y="279"/>
                  </a:cubicBezTo>
                  <a:cubicBezTo>
                    <a:pt x="3442" y="281"/>
                    <a:pt x="3441" y="283"/>
                    <a:pt x="3439" y="284"/>
                  </a:cubicBezTo>
                  <a:cubicBezTo>
                    <a:pt x="3437" y="286"/>
                    <a:pt x="3435" y="287"/>
                    <a:pt x="3433" y="288"/>
                  </a:cubicBezTo>
                  <a:cubicBezTo>
                    <a:pt x="3430" y="289"/>
                    <a:pt x="3428" y="290"/>
                    <a:pt x="3425" y="290"/>
                  </a:cubicBezTo>
                  <a:moveTo>
                    <a:pt x="6564" y="290"/>
                  </a:moveTo>
                  <a:cubicBezTo>
                    <a:pt x="6563" y="290"/>
                    <a:pt x="6562" y="290"/>
                    <a:pt x="6560" y="289"/>
                  </a:cubicBezTo>
                  <a:cubicBezTo>
                    <a:pt x="6558" y="289"/>
                    <a:pt x="6556" y="288"/>
                    <a:pt x="6555" y="287"/>
                  </a:cubicBezTo>
                  <a:cubicBezTo>
                    <a:pt x="6547" y="283"/>
                    <a:pt x="6547" y="274"/>
                    <a:pt x="6552" y="268"/>
                  </a:cubicBezTo>
                  <a:cubicBezTo>
                    <a:pt x="6556" y="264"/>
                    <a:pt x="6560" y="261"/>
                    <a:pt x="6566" y="261"/>
                  </a:cubicBezTo>
                  <a:cubicBezTo>
                    <a:pt x="6566" y="261"/>
                    <a:pt x="6566" y="261"/>
                    <a:pt x="6566" y="261"/>
                  </a:cubicBezTo>
                  <a:cubicBezTo>
                    <a:pt x="6569" y="261"/>
                    <a:pt x="6573" y="262"/>
                    <a:pt x="6575" y="263"/>
                  </a:cubicBezTo>
                  <a:cubicBezTo>
                    <a:pt x="6577" y="264"/>
                    <a:pt x="6579" y="266"/>
                    <a:pt x="6580" y="267"/>
                  </a:cubicBezTo>
                  <a:cubicBezTo>
                    <a:pt x="6580" y="268"/>
                    <a:pt x="6580" y="268"/>
                    <a:pt x="6580" y="268"/>
                  </a:cubicBezTo>
                  <a:cubicBezTo>
                    <a:pt x="6583" y="270"/>
                    <a:pt x="6583" y="275"/>
                    <a:pt x="6582" y="278"/>
                  </a:cubicBezTo>
                  <a:cubicBezTo>
                    <a:pt x="6581" y="279"/>
                    <a:pt x="6581" y="279"/>
                    <a:pt x="6581" y="279"/>
                  </a:cubicBezTo>
                  <a:cubicBezTo>
                    <a:pt x="6581" y="279"/>
                    <a:pt x="6581" y="279"/>
                    <a:pt x="6582" y="279"/>
                  </a:cubicBezTo>
                  <a:cubicBezTo>
                    <a:pt x="6581" y="281"/>
                    <a:pt x="6580" y="283"/>
                    <a:pt x="6578" y="284"/>
                  </a:cubicBezTo>
                  <a:cubicBezTo>
                    <a:pt x="6576" y="286"/>
                    <a:pt x="6575" y="287"/>
                    <a:pt x="6572" y="288"/>
                  </a:cubicBezTo>
                  <a:cubicBezTo>
                    <a:pt x="6570" y="289"/>
                    <a:pt x="6567" y="290"/>
                    <a:pt x="6564" y="290"/>
                  </a:cubicBezTo>
                  <a:moveTo>
                    <a:pt x="2856" y="257"/>
                  </a:moveTo>
                  <a:cubicBezTo>
                    <a:pt x="2856" y="257"/>
                    <a:pt x="2857" y="256"/>
                    <a:pt x="2857" y="256"/>
                  </a:cubicBezTo>
                  <a:cubicBezTo>
                    <a:pt x="2858" y="255"/>
                    <a:pt x="2859" y="254"/>
                    <a:pt x="2861" y="254"/>
                  </a:cubicBezTo>
                  <a:cubicBezTo>
                    <a:pt x="2862" y="253"/>
                    <a:pt x="2864" y="253"/>
                    <a:pt x="2866" y="253"/>
                  </a:cubicBezTo>
                  <a:cubicBezTo>
                    <a:pt x="2868" y="253"/>
                    <a:pt x="2869" y="253"/>
                    <a:pt x="2871" y="254"/>
                  </a:cubicBezTo>
                  <a:cubicBezTo>
                    <a:pt x="2873" y="255"/>
                    <a:pt x="2875" y="257"/>
                    <a:pt x="2875" y="260"/>
                  </a:cubicBezTo>
                  <a:cubicBezTo>
                    <a:pt x="2877" y="267"/>
                    <a:pt x="2872" y="272"/>
                    <a:pt x="2866" y="273"/>
                  </a:cubicBezTo>
                  <a:cubicBezTo>
                    <a:pt x="2865" y="273"/>
                    <a:pt x="2865" y="273"/>
                    <a:pt x="2865" y="273"/>
                  </a:cubicBezTo>
                  <a:cubicBezTo>
                    <a:pt x="2864" y="273"/>
                    <a:pt x="2863" y="272"/>
                    <a:pt x="2861" y="272"/>
                  </a:cubicBezTo>
                  <a:cubicBezTo>
                    <a:pt x="2861" y="272"/>
                    <a:pt x="2859" y="272"/>
                    <a:pt x="2860" y="272"/>
                  </a:cubicBezTo>
                  <a:cubicBezTo>
                    <a:pt x="2860" y="272"/>
                    <a:pt x="2860" y="272"/>
                    <a:pt x="2860" y="272"/>
                  </a:cubicBezTo>
                  <a:cubicBezTo>
                    <a:pt x="2858" y="272"/>
                    <a:pt x="2857" y="272"/>
                    <a:pt x="2855" y="272"/>
                  </a:cubicBezTo>
                  <a:cubicBezTo>
                    <a:pt x="2855" y="272"/>
                    <a:pt x="2855" y="272"/>
                    <a:pt x="2854" y="272"/>
                  </a:cubicBezTo>
                  <a:cubicBezTo>
                    <a:pt x="2848" y="272"/>
                    <a:pt x="2845" y="262"/>
                    <a:pt x="2851" y="259"/>
                  </a:cubicBezTo>
                  <a:cubicBezTo>
                    <a:pt x="2853" y="259"/>
                    <a:pt x="2855" y="258"/>
                    <a:pt x="2856" y="257"/>
                  </a:cubicBezTo>
                  <a:cubicBezTo>
                    <a:pt x="2856" y="257"/>
                    <a:pt x="2856" y="257"/>
                    <a:pt x="2856" y="257"/>
                  </a:cubicBezTo>
                  <a:moveTo>
                    <a:pt x="5995" y="257"/>
                  </a:moveTo>
                  <a:cubicBezTo>
                    <a:pt x="5995" y="257"/>
                    <a:pt x="5996" y="256"/>
                    <a:pt x="5996" y="256"/>
                  </a:cubicBezTo>
                  <a:cubicBezTo>
                    <a:pt x="5998" y="255"/>
                    <a:pt x="5999" y="254"/>
                    <a:pt x="6000" y="254"/>
                  </a:cubicBezTo>
                  <a:cubicBezTo>
                    <a:pt x="6002" y="253"/>
                    <a:pt x="6004" y="253"/>
                    <a:pt x="6005" y="253"/>
                  </a:cubicBezTo>
                  <a:cubicBezTo>
                    <a:pt x="6007" y="253"/>
                    <a:pt x="6009" y="253"/>
                    <a:pt x="6010" y="254"/>
                  </a:cubicBezTo>
                  <a:cubicBezTo>
                    <a:pt x="6012" y="255"/>
                    <a:pt x="6014" y="257"/>
                    <a:pt x="6015" y="260"/>
                  </a:cubicBezTo>
                  <a:cubicBezTo>
                    <a:pt x="6017" y="267"/>
                    <a:pt x="6011" y="272"/>
                    <a:pt x="6005" y="273"/>
                  </a:cubicBezTo>
                  <a:cubicBezTo>
                    <a:pt x="6005" y="273"/>
                    <a:pt x="6005" y="273"/>
                    <a:pt x="6004" y="273"/>
                  </a:cubicBezTo>
                  <a:cubicBezTo>
                    <a:pt x="6003" y="273"/>
                    <a:pt x="6002" y="272"/>
                    <a:pt x="6001" y="272"/>
                  </a:cubicBezTo>
                  <a:cubicBezTo>
                    <a:pt x="6000" y="272"/>
                    <a:pt x="5998" y="272"/>
                    <a:pt x="6000" y="272"/>
                  </a:cubicBezTo>
                  <a:cubicBezTo>
                    <a:pt x="6000" y="272"/>
                    <a:pt x="6000" y="272"/>
                    <a:pt x="6000" y="272"/>
                  </a:cubicBezTo>
                  <a:cubicBezTo>
                    <a:pt x="5998" y="272"/>
                    <a:pt x="5996" y="272"/>
                    <a:pt x="5994" y="272"/>
                  </a:cubicBezTo>
                  <a:cubicBezTo>
                    <a:pt x="5994" y="272"/>
                    <a:pt x="5994" y="272"/>
                    <a:pt x="5994" y="272"/>
                  </a:cubicBezTo>
                  <a:cubicBezTo>
                    <a:pt x="5987" y="272"/>
                    <a:pt x="5984" y="262"/>
                    <a:pt x="5991" y="259"/>
                  </a:cubicBezTo>
                  <a:cubicBezTo>
                    <a:pt x="5992" y="259"/>
                    <a:pt x="5994" y="258"/>
                    <a:pt x="5995" y="257"/>
                  </a:cubicBezTo>
                  <a:cubicBezTo>
                    <a:pt x="5995" y="257"/>
                    <a:pt x="5995" y="257"/>
                    <a:pt x="5995" y="257"/>
                  </a:cubicBezTo>
                  <a:moveTo>
                    <a:pt x="2506" y="283"/>
                  </a:moveTo>
                  <a:cubicBezTo>
                    <a:pt x="2504" y="283"/>
                    <a:pt x="2501" y="282"/>
                    <a:pt x="2499" y="281"/>
                  </a:cubicBezTo>
                  <a:cubicBezTo>
                    <a:pt x="2498" y="281"/>
                    <a:pt x="2496" y="280"/>
                    <a:pt x="2495" y="279"/>
                  </a:cubicBezTo>
                  <a:cubicBezTo>
                    <a:pt x="2493" y="277"/>
                    <a:pt x="2492" y="276"/>
                    <a:pt x="2490" y="273"/>
                  </a:cubicBezTo>
                  <a:cubicBezTo>
                    <a:pt x="2490" y="272"/>
                    <a:pt x="2489" y="270"/>
                    <a:pt x="2489" y="269"/>
                  </a:cubicBezTo>
                  <a:cubicBezTo>
                    <a:pt x="2488" y="264"/>
                    <a:pt x="2488" y="264"/>
                    <a:pt x="2488" y="264"/>
                  </a:cubicBezTo>
                  <a:cubicBezTo>
                    <a:pt x="2488" y="261"/>
                    <a:pt x="2488" y="259"/>
                    <a:pt x="2490" y="257"/>
                  </a:cubicBezTo>
                  <a:cubicBezTo>
                    <a:pt x="2490" y="255"/>
                    <a:pt x="2491" y="254"/>
                    <a:pt x="2492" y="253"/>
                  </a:cubicBezTo>
                  <a:cubicBezTo>
                    <a:pt x="2493" y="251"/>
                    <a:pt x="2495" y="249"/>
                    <a:pt x="2497" y="248"/>
                  </a:cubicBezTo>
                  <a:cubicBezTo>
                    <a:pt x="2499" y="247"/>
                    <a:pt x="2500" y="247"/>
                    <a:pt x="2502" y="246"/>
                  </a:cubicBezTo>
                  <a:cubicBezTo>
                    <a:pt x="2506" y="245"/>
                    <a:pt x="2506" y="245"/>
                    <a:pt x="2506" y="245"/>
                  </a:cubicBezTo>
                  <a:cubicBezTo>
                    <a:pt x="2507" y="245"/>
                    <a:pt x="2507" y="245"/>
                    <a:pt x="2507" y="245"/>
                  </a:cubicBezTo>
                  <a:cubicBezTo>
                    <a:pt x="2509" y="245"/>
                    <a:pt x="2512" y="246"/>
                    <a:pt x="2514" y="247"/>
                  </a:cubicBezTo>
                  <a:cubicBezTo>
                    <a:pt x="2515" y="248"/>
                    <a:pt x="2517" y="248"/>
                    <a:pt x="2518" y="249"/>
                  </a:cubicBezTo>
                  <a:cubicBezTo>
                    <a:pt x="2518" y="250"/>
                    <a:pt x="2518" y="250"/>
                    <a:pt x="2518" y="250"/>
                  </a:cubicBezTo>
                  <a:cubicBezTo>
                    <a:pt x="2519" y="250"/>
                    <a:pt x="2520" y="251"/>
                    <a:pt x="2521" y="252"/>
                  </a:cubicBezTo>
                  <a:cubicBezTo>
                    <a:pt x="2523" y="253"/>
                    <a:pt x="2524" y="254"/>
                    <a:pt x="2525" y="256"/>
                  </a:cubicBezTo>
                  <a:cubicBezTo>
                    <a:pt x="2527" y="259"/>
                    <a:pt x="2527" y="261"/>
                    <a:pt x="2528" y="264"/>
                  </a:cubicBezTo>
                  <a:cubicBezTo>
                    <a:pt x="2528" y="266"/>
                    <a:pt x="2527" y="268"/>
                    <a:pt x="2526" y="270"/>
                  </a:cubicBezTo>
                  <a:cubicBezTo>
                    <a:pt x="2526" y="271"/>
                    <a:pt x="2525" y="273"/>
                    <a:pt x="2524" y="274"/>
                  </a:cubicBezTo>
                  <a:cubicBezTo>
                    <a:pt x="2523" y="275"/>
                    <a:pt x="2522" y="277"/>
                    <a:pt x="2520" y="278"/>
                  </a:cubicBezTo>
                  <a:cubicBezTo>
                    <a:pt x="2519" y="278"/>
                    <a:pt x="2519" y="278"/>
                    <a:pt x="2518" y="278"/>
                  </a:cubicBezTo>
                  <a:cubicBezTo>
                    <a:pt x="2517" y="279"/>
                    <a:pt x="2517" y="280"/>
                    <a:pt x="2516" y="280"/>
                  </a:cubicBezTo>
                  <a:cubicBezTo>
                    <a:pt x="2514" y="281"/>
                    <a:pt x="2513" y="281"/>
                    <a:pt x="2511" y="282"/>
                  </a:cubicBezTo>
                  <a:cubicBezTo>
                    <a:pt x="2510" y="282"/>
                    <a:pt x="2508" y="282"/>
                    <a:pt x="2506" y="283"/>
                  </a:cubicBezTo>
                  <a:cubicBezTo>
                    <a:pt x="2506" y="283"/>
                    <a:pt x="2506" y="283"/>
                    <a:pt x="2506" y="283"/>
                  </a:cubicBezTo>
                  <a:moveTo>
                    <a:pt x="4215" y="265"/>
                  </a:moveTo>
                  <a:cubicBezTo>
                    <a:pt x="4212" y="265"/>
                    <a:pt x="4210" y="264"/>
                    <a:pt x="4208" y="263"/>
                  </a:cubicBezTo>
                  <a:cubicBezTo>
                    <a:pt x="4200" y="259"/>
                    <a:pt x="4200" y="247"/>
                    <a:pt x="4208" y="244"/>
                  </a:cubicBezTo>
                  <a:cubicBezTo>
                    <a:pt x="4208" y="243"/>
                    <a:pt x="4209" y="243"/>
                    <a:pt x="4209" y="243"/>
                  </a:cubicBezTo>
                  <a:cubicBezTo>
                    <a:pt x="4211" y="242"/>
                    <a:pt x="4213" y="241"/>
                    <a:pt x="4215" y="241"/>
                  </a:cubicBezTo>
                  <a:cubicBezTo>
                    <a:pt x="4216" y="241"/>
                    <a:pt x="4216" y="241"/>
                    <a:pt x="4216" y="241"/>
                  </a:cubicBezTo>
                  <a:cubicBezTo>
                    <a:pt x="4219" y="241"/>
                    <a:pt x="4222" y="243"/>
                    <a:pt x="4225" y="246"/>
                  </a:cubicBezTo>
                  <a:cubicBezTo>
                    <a:pt x="4227" y="248"/>
                    <a:pt x="4228" y="250"/>
                    <a:pt x="4228" y="253"/>
                  </a:cubicBezTo>
                  <a:cubicBezTo>
                    <a:pt x="4228" y="256"/>
                    <a:pt x="4227" y="258"/>
                    <a:pt x="4225" y="260"/>
                  </a:cubicBezTo>
                  <a:cubicBezTo>
                    <a:pt x="4222" y="263"/>
                    <a:pt x="4219" y="265"/>
                    <a:pt x="4215" y="265"/>
                  </a:cubicBezTo>
                  <a:cubicBezTo>
                    <a:pt x="4215" y="265"/>
                    <a:pt x="4215" y="265"/>
                    <a:pt x="4215" y="265"/>
                  </a:cubicBezTo>
                  <a:moveTo>
                    <a:pt x="7355" y="265"/>
                  </a:moveTo>
                  <a:cubicBezTo>
                    <a:pt x="7352" y="265"/>
                    <a:pt x="7349" y="264"/>
                    <a:pt x="7347" y="263"/>
                  </a:cubicBezTo>
                  <a:cubicBezTo>
                    <a:pt x="7340" y="259"/>
                    <a:pt x="7340" y="247"/>
                    <a:pt x="7347" y="244"/>
                  </a:cubicBezTo>
                  <a:cubicBezTo>
                    <a:pt x="7347" y="243"/>
                    <a:pt x="7348" y="243"/>
                    <a:pt x="7348" y="243"/>
                  </a:cubicBezTo>
                  <a:cubicBezTo>
                    <a:pt x="7350" y="242"/>
                    <a:pt x="7352" y="241"/>
                    <a:pt x="7355" y="241"/>
                  </a:cubicBezTo>
                  <a:cubicBezTo>
                    <a:pt x="7355" y="241"/>
                    <a:pt x="7355" y="241"/>
                    <a:pt x="7355" y="241"/>
                  </a:cubicBezTo>
                  <a:cubicBezTo>
                    <a:pt x="7359" y="241"/>
                    <a:pt x="7362" y="243"/>
                    <a:pt x="7364" y="246"/>
                  </a:cubicBezTo>
                  <a:cubicBezTo>
                    <a:pt x="7366" y="248"/>
                    <a:pt x="7367" y="250"/>
                    <a:pt x="7367" y="253"/>
                  </a:cubicBezTo>
                  <a:cubicBezTo>
                    <a:pt x="7367" y="256"/>
                    <a:pt x="7366" y="258"/>
                    <a:pt x="7364" y="260"/>
                  </a:cubicBezTo>
                  <a:cubicBezTo>
                    <a:pt x="7362" y="263"/>
                    <a:pt x="7358" y="265"/>
                    <a:pt x="7355" y="265"/>
                  </a:cubicBezTo>
                  <a:cubicBezTo>
                    <a:pt x="7355" y="265"/>
                    <a:pt x="7355" y="265"/>
                    <a:pt x="7355" y="265"/>
                  </a:cubicBezTo>
                  <a:moveTo>
                    <a:pt x="1702" y="289"/>
                  </a:moveTo>
                  <a:cubicBezTo>
                    <a:pt x="1702" y="289"/>
                    <a:pt x="1702" y="289"/>
                    <a:pt x="1701" y="289"/>
                  </a:cubicBezTo>
                  <a:cubicBezTo>
                    <a:pt x="1697" y="289"/>
                    <a:pt x="1693" y="288"/>
                    <a:pt x="1689" y="286"/>
                  </a:cubicBezTo>
                  <a:cubicBezTo>
                    <a:pt x="1687" y="285"/>
                    <a:pt x="1686" y="283"/>
                    <a:pt x="1684" y="282"/>
                  </a:cubicBezTo>
                  <a:cubicBezTo>
                    <a:pt x="1681" y="279"/>
                    <a:pt x="1679" y="275"/>
                    <a:pt x="1678" y="271"/>
                  </a:cubicBezTo>
                  <a:cubicBezTo>
                    <a:pt x="1677" y="269"/>
                    <a:pt x="1677" y="267"/>
                    <a:pt x="1677" y="265"/>
                  </a:cubicBezTo>
                  <a:cubicBezTo>
                    <a:pt x="1677" y="261"/>
                    <a:pt x="1677" y="258"/>
                    <a:pt x="1679" y="255"/>
                  </a:cubicBezTo>
                  <a:cubicBezTo>
                    <a:pt x="1680" y="252"/>
                    <a:pt x="1682" y="250"/>
                    <a:pt x="1684" y="248"/>
                  </a:cubicBezTo>
                  <a:cubicBezTo>
                    <a:pt x="1686" y="245"/>
                    <a:pt x="1689" y="243"/>
                    <a:pt x="1692" y="243"/>
                  </a:cubicBezTo>
                  <a:cubicBezTo>
                    <a:pt x="1695" y="241"/>
                    <a:pt x="1697" y="240"/>
                    <a:pt x="1700" y="240"/>
                  </a:cubicBezTo>
                  <a:cubicBezTo>
                    <a:pt x="1701" y="240"/>
                    <a:pt x="1701" y="240"/>
                    <a:pt x="1701" y="240"/>
                  </a:cubicBezTo>
                  <a:cubicBezTo>
                    <a:pt x="1706" y="240"/>
                    <a:pt x="1710" y="242"/>
                    <a:pt x="1714" y="244"/>
                  </a:cubicBezTo>
                  <a:cubicBezTo>
                    <a:pt x="1715" y="245"/>
                    <a:pt x="1717" y="246"/>
                    <a:pt x="1718" y="248"/>
                  </a:cubicBezTo>
                  <a:cubicBezTo>
                    <a:pt x="1722" y="251"/>
                    <a:pt x="1724" y="254"/>
                    <a:pt x="1725" y="258"/>
                  </a:cubicBezTo>
                  <a:cubicBezTo>
                    <a:pt x="1725" y="260"/>
                    <a:pt x="1725" y="263"/>
                    <a:pt x="1726" y="265"/>
                  </a:cubicBezTo>
                  <a:cubicBezTo>
                    <a:pt x="1726" y="268"/>
                    <a:pt x="1725" y="271"/>
                    <a:pt x="1724" y="274"/>
                  </a:cubicBezTo>
                  <a:cubicBezTo>
                    <a:pt x="1723" y="277"/>
                    <a:pt x="1721" y="280"/>
                    <a:pt x="1718" y="282"/>
                  </a:cubicBezTo>
                  <a:cubicBezTo>
                    <a:pt x="1716" y="284"/>
                    <a:pt x="1714" y="286"/>
                    <a:pt x="1711" y="287"/>
                  </a:cubicBezTo>
                  <a:cubicBezTo>
                    <a:pt x="1708" y="289"/>
                    <a:pt x="1705" y="289"/>
                    <a:pt x="1702" y="289"/>
                  </a:cubicBezTo>
                  <a:moveTo>
                    <a:pt x="3142" y="289"/>
                  </a:moveTo>
                  <a:cubicBezTo>
                    <a:pt x="3142" y="289"/>
                    <a:pt x="3142" y="289"/>
                    <a:pt x="3142" y="289"/>
                  </a:cubicBezTo>
                  <a:cubicBezTo>
                    <a:pt x="3137" y="289"/>
                    <a:pt x="3133" y="288"/>
                    <a:pt x="3129" y="286"/>
                  </a:cubicBezTo>
                  <a:cubicBezTo>
                    <a:pt x="3128" y="285"/>
                    <a:pt x="3126" y="283"/>
                    <a:pt x="3124" y="282"/>
                  </a:cubicBezTo>
                  <a:cubicBezTo>
                    <a:pt x="3121" y="279"/>
                    <a:pt x="3119" y="275"/>
                    <a:pt x="3118" y="271"/>
                  </a:cubicBezTo>
                  <a:cubicBezTo>
                    <a:pt x="3118" y="269"/>
                    <a:pt x="3118" y="267"/>
                    <a:pt x="3117" y="265"/>
                  </a:cubicBezTo>
                  <a:cubicBezTo>
                    <a:pt x="3117" y="261"/>
                    <a:pt x="3118" y="258"/>
                    <a:pt x="3119" y="255"/>
                  </a:cubicBezTo>
                  <a:cubicBezTo>
                    <a:pt x="3120" y="252"/>
                    <a:pt x="3122" y="250"/>
                    <a:pt x="3124" y="248"/>
                  </a:cubicBezTo>
                  <a:cubicBezTo>
                    <a:pt x="3127" y="245"/>
                    <a:pt x="3129" y="243"/>
                    <a:pt x="3132" y="243"/>
                  </a:cubicBezTo>
                  <a:cubicBezTo>
                    <a:pt x="3135" y="241"/>
                    <a:pt x="3138" y="240"/>
                    <a:pt x="3141" y="240"/>
                  </a:cubicBezTo>
                  <a:cubicBezTo>
                    <a:pt x="3141" y="240"/>
                    <a:pt x="3141" y="240"/>
                    <a:pt x="3142" y="240"/>
                  </a:cubicBezTo>
                  <a:cubicBezTo>
                    <a:pt x="3146" y="240"/>
                    <a:pt x="3150" y="242"/>
                    <a:pt x="3154" y="244"/>
                  </a:cubicBezTo>
                  <a:cubicBezTo>
                    <a:pt x="3156" y="245"/>
                    <a:pt x="3157" y="246"/>
                    <a:pt x="3159" y="248"/>
                  </a:cubicBezTo>
                  <a:cubicBezTo>
                    <a:pt x="3162" y="251"/>
                    <a:pt x="3164" y="254"/>
                    <a:pt x="3165" y="258"/>
                  </a:cubicBezTo>
                  <a:cubicBezTo>
                    <a:pt x="3165" y="260"/>
                    <a:pt x="3166" y="263"/>
                    <a:pt x="3166" y="265"/>
                  </a:cubicBezTo>
                  <a:cubicBezTo>
                    <a:pt x="3166" y="268"/>
                    <a:pt x="3166" y="271"/>
                    <a:pt x="3164" y="274"/>
                  </a:cubicBezTo>
                  <a:cubicBezTo>
                    <a:pt x="3163" y="277"/>
                    <a:pt x="3161" y="280"/>
                    <a:pt x="3159" y="282"/>
                  </a:cubicBezTo>
                  <a:cubicBezTo>
                    <a:pt x="3157" y="284"/>
                    <a:pt x="3154" y="286"/>
                    <a:pt x="3151" y="287"/>
                  </a:cubicBezTo>
                  <a:cubicBezTo>
                    <a:pt x="3148" y="289"/>
                    <a:pt x="3146" y="289"/>
                    <a:pt x="3142" y="289"/>
                  </a:cubicBezTo>
                  <a:moveTo>
                    <a:pt x="6282" y="289"/>
                  </a:moveTo>
                  <a:cubicBezTo>
                    <a:pt x="6281" y="289"/>
                    <a:pt x="6281" y="289"/>
                    <a:pt x="6281" y="289"/>
                  </a:cubicBezTo>
                  <a:cubicBezTo>
                    <a:pt x="6277" y="289"/>
                    <a:pt x="6272" y="288"/>
                    <a:pt x="6269" y="286"/>
                  </a:cubicBezTo>
                  <a:cubicBezTo>
                    <a:pt x="6267" y="285"/>
                    <a:pt x="6265" y="283"/>
                    <a:pt x="6264" y="282"/>
                  </a:cubicBezTo>
                  <a:cubicBezTo>
                    <a:pt x="6261" y="279"/>
                    <a:pt x="6259" y="275"/>
                    <a:pt x="6257" y="271"/>
                  </a:cubicBezTo>
                  <a:cubicBezTo>
                    <a:pt x="6257" y="269"/>
                    <a:pt x="6257" y="267"/>
                    <a:pt x="6257" y="265"/>
                  </a:cubicBezTo>
                  <a:cubicBezTo>
                    <a:pt x="6256" y="261"/>
                    <a:pt x="6257" y="258"/>
                    <a:pt x="6259" y="255"/>
                  </a:cubicBezTo>
                  <a:cubicBezTo>
                    <a:pt x="6260" y="252"/>
                    <a:pt x="6261" y="250"/>
                    <a:pt x="6264" y="248"/>
                  </a:cubicBezTo>
                  <a:cubicBezTo>
                    <a:pt x="6266" y="245"/>
                    <a:pt x="6269" y="243"/>
                    <a:pt x="6272" y="243"/>
                  </a:cubicBezTo>
                  <a:cubicBezTo>
                    <a:pt x="6274" y="241"/>
                    <a:pt x="6277" y="240"/>
                    <a:pt x="6280" y="240"/>
                  </a:cubicBezTo>
                  <a:cubicBezTo>
                    <a:pt x="6280" y="240"/>
                    <a:pt x="6281" y="240"/>
                    <a:pt x="6281" y="240"/>
                  </a:cubicBezTo>
                  <a:cubicBezTo>
                    <a:pt x="6285" y="240"/>
                    <a:pt x="6289" y="242"/>
                    <a:pt x="6293" y="244"/>
                  </a:cubicBezTo>
                  <a:cubicBezTo>
                    <a:pt x="6295" y="245"/>
                    <a:pt x="6297" y="246"/>
                    <a:pt x="6298" y="248"/>
                  </a:cubicBezTo>
                  <a:cubicBezTo>
                    <a:pt x="6301" y="251"/>
                    <a:pt x="6303" y="254"/>
                    <a:pt x="6305" y="258"/>
                  </a:cubicBezTo>
                  <a:cubicBezTo>
                    <a:pt x="6305" y="260"/>
                    <a:pt x="6305" y="263"/>
                    <a:pt x="6305" y="265"/>
                  </a:cubicBezTo>
                  <a:cubicBezTo>
                    <a:pt x="6306" y="268"/>
                    <a:pt x="6305" y="271"/>
                    <a:pt x="6303" y="274"/>
                  </a:cubicBezTo>
                  <a:cubicBezTo>
                    <a:pt x="6302" y="277"/>
                    <a:pt x="6301" y="280"/>
                    <a:pt x="6298" y="282"/>
                  </a:cubicBezTo>
                  <a:cubicBezTo>
                    <a:pt x="6296" y="284"/>
                    <a:pt x="6293" y="286"/>
                    <a:pt x="6290" y="287"/>
                  </a:cubicBezTo>
                  <a:cubicBezTo>
                    <a:pt x="6288" y="289"/>
                    <a:pt x="6285" y="289"/>
                    <a:pt x="6282" y="289"/>
                  </a:cubicBezTo>
                  <a:moveTo>
                    <a:pt x="5067" y="242"/>
                  </a:moveTo>
                  <a:cubicBezTo>
                    <a:pt x="5069" y="242"/>
                    <a:pt x="5070" y="241"/>
                    <a:pt x="5071" y="241"/>
                  </a:cubicBezTo>
                  <a:cubicBezTo>
                    <a:pt x="5073" y="241"/>
                    <a:pt x="5075" y="240"/>
                    <a:pt x="5077" y="240"/>
                  </a:cubicBezTo>
                  <a:cubicBezTo>
                    <a:pt x="5085" y="240"/>
                    <a:pt x="5093" y="245"/>
                    <a:pt x="5097" y="253"/>
                  </a:cubicBezTo>
                  <a:cubicBezTo>
                    <a:pt x="5101" y="263"/>
                    <a:pt x="5097" y="275"/>
                    <a:pt x="5088" y="280"/>
                  </a:cubicBezTo>
                  <a:cubicBezTo>
                    <a:pt x="5086" y="281"/>
                    <a:pt x="5085" y="282"/>
                    <a:pt x="5083" y="283"/>
                  </a:cubicBezTo>
                  <a:cubicBezTo>
                    <a:pt x="5078" y="289"/>
                    <a:pt x="5071" y="292"/>
                    <a:pt x="5063" y="292"/>
                  </a:cubicBezTo>
                  <a:cubicBezTo>
                    <a:pt x="5062" y="292"/>
                    <a:pt x="5061" y="292"/>
                    <a:pt x="5060" y="292"/>
                  </a:cubicBezTo>
                  <a:cubicBezTo>
                    <a:pt x="5051" y="291"/>
                    <a:pt x="5044" y="285"/>
                    <a:pt x="5040" y="277"/>
                  </a:cubicBezTo>
                  <a:cubicBezTo>
                    <a:pt x="5036" y="268"/>
                    <a:pt x="5038" y="257"/>
                    <a:pt x="5045" y="249"/>
                  </a:cubicBezTo>
                  <a:cubicBezTo>
                    <a:pt x="5050" y="245"/>
                    <a:pt x="5057" y="242"/>
                    <a:pt x="5064" y="242"/>
                  </a:cubicBezTo>
                  <a:cubicBezTo>
                    <a:pt x="5065" y="242"/>
                    <a:pt x="5066" y="242"/>
                    <a:pt x="5067" y="242"/>
                  </a:cubicBezTo>
                  <a:moveTo>
                    <a:pt x="8206" y="242"/>
                  </a:moveTo>
                  <a:cubicBezTo>
                    <a:pt x="8208" y="242"/>
                    <a:pt x="8209" y="241"/>
                    <a:pt x="8211" y="241"/>
                  </a:cubicBezTo>
                  <a:cubicBezTo>
                    <a:pt x="8213" y="241"/>
                    <a:pt x="8214" y="240"/>
                    <a:pt x="8216" y="240"/>
                  </a:cubicBezTo>
                  <a:cubicBezTo>
                    <a:pt x="8225" y="240"/>
                    <a:pt x="8233" y="245"/>
                    <a:pt x="8236" y="253"/>
                  </a:cubicBezTo>
                  <a:cubicBezTo>
                    <a:pt x="8240" y="263"/>
                    <a:pt x="8237" y="275"/>
                    <a:pt x="8227" y="280"/>
                  </a:cubicBezTo>
                  <a:cubicBezTo>
                    <a:pt x="8226" y="281"/>
                    <a:pt x="8224" y="282"/>
                    <a:pt x="8223" y="283"/>
                  </a:cubicBezTo>
                  <a:cubicBezTo>
                    <a:pt x="8218" y="289"/>
                    <a:pt x="8210" y="292"/>
                    <a:pt x="8203" y="292"/>
                  </a:cubicBezTo>
                  <a:cubicBezTo>
                    <a:pt x="8202" y="292"/>
                    <a:pt x="8201" y="292"/>
                    <a:pt x="8199" y="292"/>
                  </a:cubicBezTo>
                  <a:cubicBezTo>
                    <a:pt x="8190" y="291"/>
                    <a:pt x="8183" y="285"/>
                    <a:pt x="8180" y="277"/>
                  </a:cubicBezTo>
                  <a:cubicBezTo>
                    <a:pt x="8176" y="268"/>
                    <a:pt x="8178" y="257"/>
                    <a:pt x="8185" y="249"/>
                  </a:cubicBezTo>
                  <a:cubicBezTo>
                    <a:pt x="8190" y="245"/>
                    <a:pt x="8196" y="242"/>
                    <a:pt x="8203" y="242"/>
                  </a:cubicBezTo>
                  <a:cubicBezTo>
                    <a:pt x="8204" y="242"/>
                    <a:pt x="8205" y="242"/>
                    <a:pt x="8206" y="242"/>
                  </a:cubicBezTo>
                  <a:moveTo>
                    <a:pt x="1013" y="287"/>
                  </a:moveTo>
                  <a:cubicBezTo>
                    <a:pt x="977" y="287"/>
                    <a:pt x="977" y="231"/>
                    <a:pt x="1013" y="231"/>
                  </a:cubicBezTo>
                  <a:cubicBezTo>
                    <a:pt x="1050" y="231"/>
                    <a:pt x="1050" y="287"/>
                    <a:pt x="1013" y="287"/>
                  </a:cubicBezTo>
                  <a:moveTo>
                    <a:pt x="5593" y="287"/>
                  </a:moveTo>
                  <a:cubicBezTo>
                    <a:pt x="5557" y="287"/>
                    <a:pt x="5557" y="231"/>
                    <a:pt x="5593" y="231"/>
                  </a:cubicBezTo>
                  <a:cubicBezTo>
                    <a:pt x="5630" y="231"/>
                    <a:pt x="5630" y="287"/>
                    <a:pt x="5593" y="287"/>
                  </a:cubicBezTo>
                  <a:moveTo>
                    <a:pt x="1114" y="251"/>
                  </a:moveTo>
                  <a:cubicBezTo>
                    <a:pt x="1111" y="251"/>
                    <a:pt x="1109" y="250"/>
                    <a:pt x="1107" y="249"/>
                  </a:cubicBezTo>
                  <a:cubicBezTo>
                    <a:pt x="1105" y="249"/>
                    <a:pt x="1104" y="248"/>
                    <a:pt x="1103" y="247"/>
                  </a:cubicBezTo>
                  <a:cubicBezTo>
                    <a:pt x="1101" y="246"/>
                    <a:pt x="1099" y="244"/>
                    <a:pt x="1098" y="242"/>
                  </a:cubicBezTo>
                  <a:cubicBezTo>
                    <a:pt x="1097" y="240"/>
                    <a:pt x="1097" y="239"/>
                    <a:pt x="1096" y="237"/>
                  </a:cubicBezTo>
                  <a:cubicBezTo>
                    <a:pt x="1096" y="232"/>
                    <a:pt x="1096" y="232"/>
                    <a:pt x="1096" y="232"/>
                  </a:cubicBezTo>
                  <a:cubicBezTo>
                    <a:pt x="1095" y="230"/>
                    <a:pt x="1096" y="227"/>
                    <a:pt x="1097" y="225"/>
                  </a:cubicBezTo>
                  <a:cubicBezTo>
                    <a:pt x="1098" y="224"/>
                    <a:pt x="1098" y="222"/>
                    <a:pt x="1100" y="221"/>
                  </a:cubicBezTo>
                  <a:cubicBezTo>
                    <a:pt x="1101" y="219"/>
                    <a:pt x="1103" y="218"/>
                    <a:pt x="1105" y="216"/>
                  </a:cubicBezTo>
                  <a:cubicBezTo>
                    <a:pt x="1106" y="216"/>
                    <a:pt x="1108" y="215"/>
                    <a:pt x="1109" y="214"/>
                  </a:cubicBezTo>
                  <a:cubicBezTo>
                    <a:pt x="1114" y="214"/>
                    <a:pt x="1114" y="214"/>
                    <a:pt x="1114" y="214"/>
                  </a:cubicBezTo>
                  <a:cubicBezTo>
                    <a:pt x="1114" y="214"/>
                    <a:pt x="1115" y="214"/>
                    <a:pt x="1115" y="214"/>
                  </a:cubicBezTo>
                  <a:cubicBezTo>
                    <a:pt x="1117" y="214"/>
                    <a:pt x="1119" y="214"/>
                    <a:pt x="1121" y="215"/>
                  </a:cubicBezTo>
                  <a:cubicBezTo>
                    <a:pt x="1123" y="216"/>
                    <a:pt x="1124" y="217"/>
                    <a:pt x="1125" y="218"/>
                  </a:cubicBezTo>
                  <a:cubicBezTo>
                    <a:pt x="1126" y="218"/>
                    <a:pt x="1126" y="218"/>
                    <a:pt x="1126" y="218"/>
                  </a:cubicBezTo>
                  <a:cubicBezTo>
                    <a:pt x="1127" y="218"/>
                    <a:pt x="1128" y="219"/>
                    <a:pt x="1129" y="220"/>
                  </a:cubicBezTo>
                  <a:cubicBezTo>
                    <a:pt x="1131" y="221"/>
                    <a:pt x="1132" y="223"/>
                    <a:pt x="1133" y="224"/>
                  </a:cubicBezTo>
                  <a:cubicBezTo>
                    <a:pt x="1134" y="227"/>
                    <a:pt x="1135" y="230"/>
                    <a:pt x="1135" y="232"/>
                  </a:cubicBezTo>
                  <a:cubicBezTo>
                    <a:pt x="1135" y="235"/>
                    <a:pt x="1135" y="237"/>
                    <a:pt x="1134" y="238"/>
                  </a:cubicBezTo>
                  <a:cubicBezTo>
                    <a:pt x="1134" y="240"/>
                    <a:pt x="1133" y="241"/>
                    <a:pt x="1132" y="242"/>
                  </a:cubicBezTo>
                  <a:cubicBezTo>
                    <a:pt x="1131" y="244"/>
                    <a:pt x="1129" y="245"/>
                    <a:pt x="1127" y="246"/>
                  </a:cubicBezTo>
                  <a:cubicBezTo>
                    <a:pt x="1127" y="246"/>
                    <a:pt x="1126" y="246"/>
                    <a:pt x="1126" y="247"/>
                  </a:cubicBezTo>
                  <a:cubicBezTo>
                    <a:pt x="1125" y="247"/>
                    <a:pt x="1124" y="248"/>
                    <a:pt x="1123" y="248"/>
                  </a:cubicBezTo>
                  <a:cubicBezTo>
                    <a:pt x="1122" y="249"/>
                    <a:pt x="1121" y="250"/>
                    <a:pt x="1119" y="250"/>
                  </a:cubicBezTo>
                  <a:cubicBezTo>
                    <a:pt x="1117" y="251"/>
                    <a:pt x="1116" y="251"/>
                    <a:pt x="1114" y="251"/>
                  </a:cubicBezTo>
                  <a:cubicBezTo>
                    <a:pt x="1114" y="251"/>
                    <a:pt x="1114" y="251"/>
                    <a:pt x="1114" y="251"/>
                  </a:cubicBezTo>
                  <a:moveTo>
                    <a:pt x="5693" y="251"/>
                  </a:moveTo>
                  <a:cubicBezTo>
                    <a:pt x="5691" y="251"/>
                    <a:pt x="5689" y="250"/>
                    <a:pt x="5687" y="249"/>
                  </a:cubicBezTo>
                  <a:cubicBezTo>
                    <a:pt x="5685" y="249"/>
                    <a:pt x="5684" y="248"/>
                    <a:pt x="5683" y="247"/>
                  </a:cubicBezTo>
                  <a:cubicBezTo>
                    <a:pt x="5681" y="246"/>
                    <a:pt x="5679" y="244"/>
                    <a:pt x="5678" y="242"/>
                  </a:cubicBezTo>
                  <a:cubicBezTo>
                    <a:pt x="5677" y="240"/>
                    <a:pt x="5677" y="239"/>
                    <a:pt x="5676" y="237"/>
                  </a:cubicBezTo>
                  <a:cubicBezTo>
                    <a:pt x="5675" y="232"/>
                    <a:pt x="5675" y="232"/>
                    <a:pt x="5675" y="232"/>
                  </a:cubicBezTo>
                  <a:cubicBezTo>
                    <a:pt x="5675" y="230"/>
                    <a:pt x="5676" y="227"/>
                    <a:pt x="5677" y="225"/>
                  </a:cubicBezTo>
                  <a:cubicBezTo>
                    <a:pt x="5677" y="224"/>
                    <a:pt x="5678" y="222"/>
                    <a:pt x="5679" y="221"/>
                  </a:cubicBezTo>
                  <a:cubicBezTo>
                    <a:pt x="5681" y="219"/>
                    <a:pt x="5682" y="218"/>
                    <a:pt x="5685" y="216"/>
                  </a:cubicBezTo>
                  <a:cubicBezTo>
                    <a:pt x="5686" y="216"/>
                    <a:pt x="5687" y="215"/>
                    <a:pt x="5689" y="214"/>
                  </a:cubicBezTo>
                  <a:cubicBezTo>
                    <a:pt x="5694" y="214"/>
                    <a:pt x="5694" y="214"/>
                    <a:pt x="5694" y="214"/>
                  </a:cubicBezTo>
                  <a:cubicBezTo>
                    <a:pt x="5694" y="214"/>
                    <a:pt x="5694" y="214"/>
                    <a:pt x="5694" y="214"/>
                  </a:cubicBezTo>
                  <a:cubicBezTo>
                    <a:pt x="5697" y="214"/>
                    <a:pt x="5699" y="214"/>
                    <a:pt x="5701" y="215"/>
                  </a:cubicBezTo>
                  <a:cubicBezTo>
                    <a:pt x="5703" y="216"/>
                    <a:pt x="5704" y="217"/>
                    <a:pt x="5705" y="218"/>
                  </a:cubicBezTo>
                  <a:cubicBezTo>
                    <a:pt x="5705" y="218"/>
                    <a:pt x="5705" y="218"/>
                    <a:pt x="5705" y="218"/>
                  </a:cubicBezTo>
                  <a:cubicBezTo>
                    <a:pt x="5707" y="218"/>
                    <a:pt x="5708" y="219"/>
                    <a:pt x="5709" y="220"/>
                  </a:cubicBezTo>
                  <a:cubicBezTo>
                    <a:pt x="5711" y="221"/>
                    <a:pt x="5712" y="223"/>
                    <a:pt x="5713" y="224"/>
                  </a:cubicBezTo>
                  <a:cubicBezTo>
                    <a:pt x="5714" y="227"/>
                    <a:pt x="5715" y="230"/>
                    <a:pt x="5715" y="232"/>
                  </a:cubicBezTo>
                  <a:cubicBezTo>
                    <a:pt x="5715" y="235"/>
                    <a:pt x="5715" y="237"/>
                    <a:pt x="5714" y="238"/>
                  </a:cubicBezTo>
                  <a:cubicBezTo>
                    <a:pt x="5713" y="240"/>
                    <a:pt x="5713" y="241"/>
                    <a:pt x="5712" y="242"/>
                  </a:cubicBezTo>
                  <a:cubicBezTo>
                    <a:pt x="5711" y="244"/>
                    <a:pt x="5709" y="245"/>
                    <a:pt x="5707" y="246"/>
                  </a:cubicBezTo>
                  <a:cubicBezTo>
                    <a:pt x="5707" y="246"/>
                    <a:pt x="5706" y="246"/>
                    <a:pt x="5706" y="247"/>
                  </a:cubicBezTo>
                  <a:cubicBezTo>
                    <a:pt x="5705" y="247"/>
                    <a:pt x="5704" y="248"/>
                    <a:pt x="5703" y="248"/>
                  </a:cubicBezTo>
                  <a:cubicBezTo>
                    <a:pt x="5702" y="249"/>
                    <a:pt x="5700" y="250"/>
                    <a:pt x="5699" y="250"/>
                  </a:cubicBezTo>
                  <a:cubicBezTo>
                    <a:pt x="5697" y="251"/>
                    <a:pt x="5696" y="251"/>
                    <a:pt x="5694" y="251"/>
                  </a:cubicBezTo>
                  <a:cubicBezTo>
                    <a:pt x="5694" y="251"/>
                    <a:pt x="5693" y="251"/>
                    <a:pt x="5693" y="251"/>
                  </a:cubicBezTo>
                  <a:moveTo>
                    <a:pt x="4876" y="268"/>
                  </a:moveTo>
                  <a:cubicBezTo>
                    <a:pt x="4871" y="268"/>
                    <a:pt x="4866" y="267"/>
                    <a:pt x="4862" y="264"/>
                  </a:cubicBezTo>
                  <a:cubicBezTo>
                    <a:pt x="4861" y="264"/>
                    <a:pt x="4860" y="264"/>
                    <a:pt x="4860" y="263"/>
                  </a:cubicBezTo>
                  <a:cubicBezTo>
                    <a:pt x="4855" y="261"/>
                    <a:pt x="4852" y="258"/>
                    <a:pt x="4850" y="254"/>
                  </a:cubicBezTo>
                  <a:cubicBezTo>
                    <a:pt x="4849" y="251"/>
                    <a:pt x="4848" y="249"/>
                    <a:pt x="4847" y="247"/>
                  </a:cubicBezTo>
                  <a:cubicBezTo>
                    <a:pt x="4846" y="243"/>
                    <a:pt x="4846" y="240"/>
                    <a:pt x="4846" y="236"/>
                  </a:cubicBezTo>
                  <a:cubicBezTo>
                    <a:pt x="4846" y="234"/>
                    <a:pt x="4847" y="231"/>
                    <a:pt x="4848" y="229"/>
                  </a:cubicBezTo>
                  <a:cubicBezTo>
                    <a:pt x="4849" y="226"/>
                    <a:pt x="4851" y="223"/>
                    <a:pt x="4854" y="220"/>
                  </a:cubicBezTo>
                  <a:cubicBezTo>
                    <a:pt x="4856" y="219"/>
                    <a:pt x="4858" y="217"/>
                    <a:pt x="4860" y="216"/>
                  </a:cubicBezTo>
                  <a:cubicBezTo>
                    <a:pt x="4863" y="214"/>
                    <a:pt x="4866" y="213"/>
                    <a:pt x="4870" y="213"/>
                  </a:cubicBezTo>
                  <a:cubicBezTo>
                    <a:pt x="4871" y="212"/>
                    <a:pt x="4873" y="212"/>
                    <a:pt x="4874" y="212"/>
                  </a:cubicBezTo>
                  <a:cubicBezTo>
                    <a:pt x="4876" y="212"/>
                    <a:pt x="4879" y="213"/>
                    <a:pt x="4881" y="213"/>
                  </a:cubicBezTo>
                  <a:cubicBezTo>
                    <a:pt x="4882" y="214"/>
                    <a:pt x="4882" y="214"/>
                    <a:pt x="4883" y="214"/>
                  </a:cubicBezTo>
                  <a:cubicBezTo>
                    <a:pt x="4888" y="215"/>
                    <a:pt x="4892" y="218"/>
                    <a:pt x="4895" y="221"/>
                  </a:cubicBezTo>
                  <a:cubicBezTo>
                    <a:pt x="4898" y="224"/>
                    <a:pt x="4900" y="227"/>
                    <a:pt x="4901" y="230"/>
                  </a:cubicBezTo>
                  <a:cubicBezTo>
                    <a:pt x="4903" y="233"/>
                    <a:pt x="4904" y="237"/>
                    <a:pt x="4903" y="241"/>
                  </a:cubicBezTo>
                  <a:cubicBezTo>
                    <a:pt x="4904" y="244"/>
                    <a:pt x="4903" y="248"/>
                    <a:pt x="4901" y="251"/>
                  </a:cubicBezTo>
                  <a:cubicBezTo>
                    <a:pt x="4900" y="255"/>
                    <a:pt x="4898" y="258"/>
                    <a:pt x="4895" y="260"/>
                  </a:cubicBezTo>
                  <a:cubicBezTo>
                    <a:pt x="4892" y="264"/>
                    <a:pt x="4888" y="266"/>
                    <a:pt x="4883" y="267"/>
                  </a:cubicBezTo>
                  <a:cubicBezTo>
                    <a:pt x="4881" y="268"/>
                    <a:pt x="4878" y="268"/>
                    <a:pt x="4876" y="268"/>
                  </a:cubicBezTo>
                  <a:moveTo>
                    <a:pt x="8015" y="268"/>
                  </a:moveTo>
                  <a:cubicBezTo>
                    <a:pt x="8010" y="268"/>
                    <a:pt x="8006" y="267"/>
                    <a:pt x="8001" y="264"/>
                  </a:cubicBezTo>
                  <a:cubicBezTo>
                    <a:pt x="8000" y="264"/>
                    <a:pt x="8000" y="264"/>
                    <a:pt x="7999" y="263"/>
                  </a:cubicBezTo>
                  <a:cubicBezTo>
                    <a:pt x="7995" y="261"/>
                    <a:pt x="7991" y="258"/>
                    <a:pt x="7989" y="254"/>
                  </a:cubicBezTo>
                  <a:cubicBezTo>
                    <a:pt x="7988" y="251"/>
                    <a:pt x="7987" y="249"/>
                    <a:pt x="7986" y="247"/>
                  </a:cubicBezTo>
                  <a:cubicBezTo>
                    <a:pt x="7985" y="243"/>
                    <a:pt x="7985" y="240"/>
                    <a:pt x="7986" y="236"/>
                  </a:cubicBezTo>
                  <a:cubicBezTo>
                    <a:pt x="7986" y="234"/>
                    <a:pt x="7986" y="231"/>
                    <a:pt x="7988" y="229"/>
                  </a:cubicBezTo>
                  <a:cubicBezTo>
                    <a:pt x="7989" y="226"/>
                    <a:pt x="7991" y="223"/>
                    <a:pt x="7993" y="220"/>
                  </a:cubicBezTo>
                  <a:cubicBezTo>
                    <a:pt x="7995" y="219"/>
                    <a:pt x="7997" y="217"/>
                    <a:pt x="7999" y="216"/>
                  </a:cubicBezTo>
                  <a:cubicBezTo>
                    <a:pt x="8002" y="214"/>
                    <a:pt x="8005" y="213"/>
                    <a:pt x="8009" y="213"/>
                  </a:cubicBezTo>
                  <a:cubicBezTo>
                    <a:pt x="8011" y="212"/>
                    <a:pt x="8012" y="212"/>
                    <a:pt x="8014" y="212"/>
                  </a:cubicBezTo>
                  <a:cubicBezTo>
                    <a:pt x="8016" y="212"/>
                    <a:pt x="8018" y="213"/>
                    <a:pt x="8020" y="213"/>
                  </a:cubicBezTo>
                  <a:cubicBezTo>
                    <a:pt x="8021" y="214"/>
                    <a:pt x="8022" y="214"/>
                    <a:pt x="8023" y="214"/>
                  </a:cubicBezTo>
                  <a:cubicBezTo>
                    <a:pt x="8027" y="215"/>
                    <a:pt x="8031" y="218"/>
                    <a:pt x="8035" y="221"/>
                  </a:cubicBezTo>
                  <a:cubicBezTo>
                    <a:pt x="8037" y="224"/>
                    <a:pt x="8039" y="227"/>
                    <a:pt x="8040" y="230"/>
                  </a:cubicBezTo>
                  <a:cubicBezTo>
                    <a:pt x="8042" y="233"/>
                    <a:pt x="8043" y="237"/>
                    <a:pt x="8043" y="241"/>
                  </a:cubicBezTo>
                  <a:cubicBezTo>
                    <a:pt x="8043" y="244"/>
                    <a:pt x="8042" y="248"/>
                    <a:pt x="8040" y="251"/>
                  </a:cubicBezTo>
                  <a:cubicBezTo>
                    <a:pt x="8039" y="255"/>
                    <a:pt x="8037" y="258"/>
                    <a:pt x="8035" y="260"/>
                  </a:cubicBezTo>
                  <a:cubicBezTo>
                    <a:pt x="8031" y="264"/>
                    <a:pt x="8027" y="266"/>
                    <a:pt x="8023" y="267"/>
                  </a:cubicBezTo>
                  <a:cubicBezTo>
                    <a:pt x="8020" y="268"/>
                    <a:pt x="8018" y="268"/>
                    <a:pt x="8015" y="268"/>
                  </a:cubicBezTo>
                  <a:moveTo>
                    <a:pt x="2266" y="247"/>
                  </a:moveTo>
                  <a:cubicBezTo>
                    <a:pt x="2263" y="247"/>
                    <a:pt x="2260" y="246"/>
                    <a:pt x="2257" y="244"/>
                  </a:cubicBezTo>
                  <a:cubicBezTo>
                    <a:pt x="2256" y="243"/>
                    <a:pt x="2255" y="242"/>
                    <a:pt x="2254" y="241"/>
                  </a:cubicBezTo>
                  <a:cubicBezTo>
                    <a:pt x="2251" y="239"/>
                    <a:pt x="2250" y="237"/>
                    <a:pt x="2249" y="233"/>
                  </a:cubicBezTo>
                  <a:cubicBezTo>
                    <a:pt x="2249" y="232"/>
                    <a:pt x="2249" y="230"/>
                    <a:pt x="2248" y="229"/>
                  </a:cubicBezTo>
                  <a:cubicBezTo>
                    <a:pt x="2248" y="226"/>
                    <a:pt x="2249" y="224"/>
                    <a:pt x="2250" y="222"/>
                  </a:cubicBezTo>
                  <a:cubicBezTo>
                    <a:pt x="2251" y="220"/>
                    <a:pt x="2252" y="218"/>
                    <a:pt x="2254" y="216"/>
                  </a:cubicBezTo>
                  <a:cubicBezTo>
                    <a:pt x="2255" y="214"/>
                    <a:pt x="2257" y="213"/>
                    <a:pt x="2259" y="212"/>
                  </a:cubicBezTo>
                  <a:cubicBezTo>
                    <a:pt x="2261" y="211"/>
                    <a:pt x="2264" y="211"/>
                    <a:pt x="2266" y="211"/>
                  </a:cubicBezTo>
                  <a:cubicBezTo>
                    <a:pt x="2266" y="211"/>
                    <a:pt x="2266" y="211"/>
                    <a:pt x="2266" y="211"/>
                  </a:cubicBezTo>
                  <a:cubicBezTo>
                    <a:pt x="2267" y="211"/>
                    <a:pt x="2268" y="211"/>
                    <a:pt x="2269" y="211"/>
                  </a:cubicBezTo>
                  <a:cubicBezTo>
                    <a:pt x="2271" y="211"/>
                    <a:pt x="2272" y="211"/>
                    <a:pt x="2273" y="212"/>
                  </a:cubicBezTo>
                  <a:cubicBezTo>
                    <a:pt x="2275" y="213"/>
                    <a:pt x="2276" y="213"/>
                    <a:pt x="2277" y="215"/>
                  </a:cubicBezTo>
                  <a:cubicBezTo>
                    <a:pt x="2279" y="215"/>
                    <a:pt x="2280" y="216"/>
                    <a:pt x="2281" y="218"/>
                  </a:cubicBezTo>
                  <a:cubicBezTo>
                    <a:pt x="2281" y="219"/>
                    <a:pt x="2282" y="219"/>
                    <a:pt x="2282" y="220"/>
                  </a:cubicBezTo>
                  <a:cubicBezTo>
                    <a:pt x="2284" y="223"/>
                    <a:pt x="2285" y="226"/>
                    <a:pt x="2285" y="229"/>
                  </a:cubicBezTo>
                  <a:cubicBezTo>
                    <a:pt x="2285" y="232"/>
                    <a:pt x="2284" y="235"/>
                    <a:pt x="2282" y="237"/>
                  </a:cubicBezTo>
                  <a:cubicBezTo>
                    <a:pt x="2282" y="238"/>
                    <a:pt x="2281" y="239"/>
                    <a:pt x="2281" y="240"/>
                  </a:cubicBezTo>
                  <a:cubicBezTo>
                    <a:pt x="2279" y="242"/>
                    <a:pt x="2278" y="243"/>
                    <a:pt x="2276" y="244"/>
                  </a:cubicBezTo>
                  <a:cubicBezTo>
                    <a:pt x="2274" y="245"/>
                    <a:pt x="2273" y="245"/>
                    <a:pt x="2271" y="246"/>
                  </a:cubicBezTo>
                  <a:cubicBezTo>
                    <a:pt x="2270" y="246"/>
                    <a:pt x="2268" y="246"/>
                    <a:pt x="2267" y="247"/>
                  </a:cubicBezTo>
                  <a:cubicBezTo>
                    <a:pt x="2266" y="247"/>
                    <a:pt x="2266" y="247"/>
                    <a:pt x="2266" y="247"/>
                  </a:cubicBezTo>
                  <a:moveTo>
                    <a:pt x="4493" y="232"/>
                  </a:moveTo>
                  <a:cubicBezTo>
                    <a:pt x="4479" y="232"/>
                    <a:pt x="4479" y="209"/>
                    <a:pt x="4493" y="209"/>
                  </a:cubicBezTo>
                  <a:cubicBezTo>
                    <a:pt x="4508" y="209"/>
                    <a:pt x="4508" y="232"/>
                    <a:pt x="4493" y="232"/>
                  </a:cubicBezTo>
                  <a:moveTo>
                    <a:pt x="7632" y="232"/>
                  </a:moveTo>
                  <a:cubicBezTo>
                    <a:pt x="7618" y="232"/>
                    <a:pt x="7618" y="209"/>
                    <a:pt x="7632" y="209"/>
                  </a:cubicBezTo>
                  <a:cubicBezTo>
                    <a:pt x="7647" y="209"/>
                    <a:pt x="7647" y="232"/>
                    <a:pt x="7632" y="232"/>
                  </a:cubicBezTo>
                  <a:moveTo>
                    <a:pt x="5376" y="255"/>
                  </a:moveTo>
                  <a:cubicBezTo>
                    <a:pt x="5369" y="255"/>
                    <a:pt x="5364" y="252"/>
                    <a:pt x="5359" y="248"/>
                  </a:cubicBezTo>
                  <a:cubicBezTo>
                    <a:pt x="5354" y="243"/>
                    <a:pt x="5352" y="237"/>
                    <a:pt x="5352" y="231"/>
                  </a:cubicBezTo>
                  <a:cubicBezTo>
                    <a:pt x="5352" y="225"/>
                    <a:pt x="5355" y="218"/>
                    <a:pt x="5359" y="214"/>
                  </a:cubicBezTo>
                  <a:cubicBezTo>
                    <a:pt x="5363" y="210"/>
                    <a:pt x="5370" y="207"/>
                    <a:pt x="5376" y="207"/>
                  </a:cubicBezTo>
                  <a:cubicBezTo>
                    <a:pt x="5382" y="207"/>
                    <a:pt x="5388" y="210"/>
                    <a:pt x="5393" y="214"/>
                  </a:cubicBezTo>
                  <a:cubicBezTo>
                    <a:pt x="5397" y="218"/>
                    <a:pt x="5399" y="225"/>
                    <a:pt x="5400" y="231"/>
                  </a:cubicBezTo>
                  <a:cubicBezTo>
                    <a:pt x="5400" y="237"/>
                    <a:pt x="5397" y="244"/>
                    <a:pt x="5393" y="248"/>
                  </a:cubicBezTo>
                  <a:cubicBezTo>
                    <a:pt x="5388" y="252"/>
                    <a:pt x="5382" y="255"/>
                    <a:pt x="5376" y="255"/>
                  </a:cubicBezTo>
                  <a:moveTo>
                    <a:pt x="8515" y="255"/>
                  </a:moveTo>
                  <a:cubicBezTo>
                    <a:pt x="8509" y="255"/>
                    <a:pt x="8503" y="252"/>
                    <a:pt x="8498" y="248"/>
                  </a:cubicBezTo>
                  <a:cubicBezTo>
                    <a:pt x="8494" y="243"/>
                    <a:pt x="8492" y="237"/>
                    <a:pt x="8491" y="231"/>
                  </a:cubicBezTo>
                  <a:cubicBezTo>
                    <a:pt x="8491" y="225"/>
                    <a:pt x="8494" y="218"/>
                    <a:pt x="8498" y="214"/>
                  </a:cubicBezTo>
                  <a:cubicBezTo>
                    <a:pt x="8503" y="210"/>
                    <a:pt x="8509" y="207"/>
                    <a:pt x="8515" y="207"/>
                  </a:cubicBezTo>
                  <a:cubicBezTo>
                    <a:pt x="8522" y="207"/>
                    <a:pt x="8527" y="210"/>
                    <a:pt x="8532" y="214"/>
                  </a:cubicBezTo>
                  <a:cubicBezTo>
                    <a:pt x="8537" y="218"/>
                    <a:pt x="8539" y="225"/>
                    <a:pt x="8539" y="231"/>
                  </a:cubicBezTo>
                  <a:cubicBezTo>
                    <a:pt x="8539" y="237"/>
                    <a:pt x="8536" y="244"/>
                    <a:pt x="8532" y="248"/>
                  </a:cubicBezTo>
                  <a:cubicBezTo>
                    <a:pt x="8528" y="252"/>
                    <a:pt x="8521" y="255"/>
                    <a:pt x="8515" y="255"/>
                  </a:cubicBezTo>
                  <a:moveTo>
                    <a:pt x="4407" y="231"/>
                  </a:moveTo>
                  <a:cubicBezTo>
                    <a:pt x="4405" y="231"/>
                    <a:pt x="4402" y="231"/>
                    <a:pt x="4400" y="230"/>
                  </a:cubicBezTo>
                  <a:cubicBezTo>
                    <a:pt x="4395" y="229"/>
                    <a:pt x="4390" y="225"/>
                    <a:pt x="4388" y="221"/>
                  </a:cubicBezTo>
                  <a:cubicBezTo>
                    <a:pt x="4387" y="218"/>
                    <a:pt x="4386" y="215"/>
                    <a:pt x="4386" y="212"/>
                  </a:cubicBezTo>
                  <a:cubicBezTo>
                    <a:pt x="4385" y="208"/>
                    <a:pt x="4387" y="203"/>
                    <a:pt x="4390" y="200"/>
                  </a:cubicBezTo>
                  <a:cubicBezTo>
                    <a:pt x="4391" y="198"/>
                    <a:pt x="4393" y="196"/>
                    <a:pt x="4395" y="195"/>
                  </a:cubicBezTo>
                  <a:cubicBezTo>
                    <a:pt x="4397" y="195"/>
                    <a:pt x="4398" y="194"/>
                    <a:pt x="4400" y="193"/>
                  </a:cubicBezTo>
                  <a:cubicBezTo>
                    <a:pt x="4402" y="193"/>
                    <a:pt x="4405" y="192"/>
                    <a:pt x="4408" y="192"/>
                  </a:cubicBezTo>
                  <a:cubicBezTo>
                    <a:pt x="4408" y="192"/>
                    <a:pt x="4409" y="192"/>
                    <a:pt x="4410" y="193"/>
                  </a:cubicBezTo>
                  <a:cubicBezTo>
                    <a:pt x="4412" y="193"/>
                    <a:pt x="4414" y="193"/>
                    <a:pt x="4416" y="194"/>
                  </a:cubicBezTo>
                  <a:cubicBezTo>
                    <a:pt x="4424" y="197"/>
                    <a:pt x="4430" y="203"/>
                    <a:pt x="4430" y="212"/>
                  </a:cubicBezTo>
                  <a:cubicBezTo>
                    <a:pt x="4430" y="216"/>
                    <a:pt x="4429" y="220"/>
                    <a:pt x="4426" y="223"/>
                  </a:cubicBezTo>
                  <a:cubicBezTo>
                    <a:pt x="4423" y="226"/>
                    <a:pt x="4420" y="228"/>
                    <a:pt x="4416" y="230"/>
                  </a:cubicBezTo>
                  <a:cubicBezTo>
                    <a:pt x="4413" y="231"/>
                    <a:pt x="4410" y="231"/>
                    <a:pt x="4407" y="231"/>
                  </a:cubicBezTo>
                  <a:moveTo>
                    <a:pt x="7547" y="231"/>
                  </a:moveTo>
                  <a:cubicBezTo>
                    <a:pt x="7544" y="231"/>
                    <a:pt x="7542" y="231"/>
                    <a:pt x="7539" y="230"/>
                  </a:cubicBezTo>
                  <a:cubicBezTo>
                    <a:pt x="7535" y="229"/>
                    <a:pt x="7530" y="225"/>
                    <a:pt x="7528" y="221"/>
                  </a:cubicBezTo>
                  <a:cubicBezTo>
                    <a:pt x="7526" y="218"/>
                    <a:pt x="7525" y="215"/>
                    <a:pt x="7525" y="212"/>
                  </a:cubicBezTo>
                  <a:cubicBezTo>
                    <a:pt x="7525" y="208"/>
                    <a:pt x="7527" y="203"/>
                    <a:pt x="7529" y="200"/>
                  </a:cubicBezTo>
                  <a:cubicBezTo>
                    <a:pt x="7530" y="198"/>
                    <a:pt x="7532" y="196"/>
                    <a:pt x="7534" y="195"/>
                  </a:cubicBezTo>
                  <a:cubicBezTo>
                    <a:pt x="7536" y="195"/>
                    <a:pt x="7537" y="194"/>
                    <a:pt x="7539" y="193"/>
                  </a:cubicBezTo>
                  <a:cubicBezTo>
                    <a:pt x="7542" y="193"/>
                    <a:pt x="7544" y="192"/>
                    <a:pt x="7547" y="192"/>
                  </a:cubicBezTo>
                  <a:cubicBezTo>
                    <a:pt x="7548" y="192"/>
                    <a:pt x="7549" y="192"/>
                    <a:pt x="7549" y="193"/>
                  </a:cubicBezTo>
                  <a:cubicBezTo>
                    <a:pt x="7551" y="193"/>
                    <a:pt x="7553" y="193"/>
                    <a:pt x="7555" y="194"/>
                  </a:cubicBezTo>
                  <a:cubicBezTo>
                    <a:pt x="7563" y="197"/>
                    <a:pt x="7569" y="203"/>
                    <a:pt x="7570" y="212"/>
                  </a:cubicBezTo>
                  <a:cubicBezTo>
                    <a:pt x="7570" y="216"/>
                    <a:pt x="7568" y="220"/>
                    <a:pt x="7566" y="223"/>
                  </a:cubicBezTo>
                  <a:cubicBezTo>
                    <a:pt x="7563" y="226"/>
                    <a:pt x="7559" y="228"/>
                    <a:pt x="7555" y="230"/>
                  </a:cubicBezTo>
                  <a:cubicBezTo>
                    <a:pt x="7552" y="231"/>
                    <a:pt x="7549" y="231"/>
                    <a:pt x="7547" y="231"/>
                  </a:cubicBezTo>
                  <a:moveTo>
                    <a:pt x="6894" y="215"/>
                  </a:moveTo>
                  <a:cubicBezTo>
                    <a:pt x="6891" y="215"/>
                    <a:pt x="6888" y="214"/>
                    <a:pt x="6885" y="213"/>
                  </a:cubicBezTo>
                  <a:cubicBezTo>
                    <a:pt x="6884" y="212"/>
                    <a:pt x="6883" y="211"/>
                    <a:pt x="6881" y="210"/>
                  </a:cubicBezTo>
                  <a:cubicBezTo>
                    <a:pt x="6879" y="208"/>
                    <a:pt x="6878" y="205"/>
                    <a:pt x="6877" y="202"/>
                  </a:cubicBezTo>
                  <a:cubicBezTo>
                    <a:pt x="6877" y="200"/>
                    <a:pt x="6876" y="199"/>
                    <a:pt x="6876" y="197"/>
                  </a:cubicBezTo>
                  <a:cubicBezTo>
                    <a:pt x="6876" y="195"/>
                    <a:pt x="6877" y="192"/>
                    <a:pt x="6878" y="190"/>
                  </a:cubicBezTo>
                  <a:cubicBezTo>
                    <a:pt x="6878" y="188"/>
                    <a:pt x="6880" y="186"/>
                    <a:pt x="6881" y="184"/>
                  </a:cubicBezTo>
                  <a:cubicBezTo>
                    <a:pt x="6883" y="183"/>
                    <a:pt x="6885" y="181"/>
                    <a:pt x="6887" y="181"/>
                  </a:cubicBezTo>
                  <a:cubicBezTo>
                    <a:pt x="6889" y="180"/>
                    <a:pt x="6891" y="179"/>
                    <a:pt x="6894" y="179"/>
                  </a:cubicBezTo>
                  <a:cubicBezTo>
                    <a:pt x="6894" y="179"/>
                    <a:pt x="6894" y="179"/>
                    <a:pt x="6894" y="179"/>
                  </a:cubicBezTo>
                  <a:cubicBezTo>
                    <a:pt x="6895" y="179"/>
                    <a:pt x="6896" y="179"/>
                    <a:pt x="6897" y="179"/>
                  </a:cubicBezTo>
                  <a:cubicBezTo>
                    <a:pt x="6898" y="179"/>
                    <a:pt x="6900" y="180"/>
                    <a:pt x="6901" y="181"/>
                  </a:cubicBezTo>
                  <a:cubicBezTo>
                    <a:pt x="6903" y="181"/>
                    <a:pt x="6904" y="182"/>
                    <a:pt x="6905" y="183"/>
                  </a:cubicBezTo>
                  <a:cubicBezTo>
                    <a:pt x="6907" y="184"/>
                    <a:pt x="6908" y="185"/>
                    <a:pt x="6909" y="186"/>
                  </a:cubicBezTo>
                  <a:cubicBezTo>
                    <a:pt x="6909" y="187"/>
                    <a:pt x="6910" y="188"/>
                    <a:pt x="6910" y="188"/>
                  </a:cubicBezTo>
                  <a:cubicBezTo>
                    <a:pt x="6912" y="191"/>
                    <a:pt x="6913" y="194"/>
                    <a:pt x="6913" y="197"/>
                  </a:cubicBezTo>
                  <a:cubicBezTo>
                    <a:pt x="6913" y="200"/>
                    <a:pt x="6912" y="203"/>
                    <a:pt x="6910" y="206"/>
                  </a:cubicBezTo>
                  <a:cubicBezTo>
                    <a:pt x="6910" y="206"/>
                    <a:pt x="6909" y="207"/>
                    <a:pt x="6909" y="208"/>
                  </a:cubicBezTo>
                  <a:cubicBezTo>
                    <a:pt x="6907" y="210"/>
                    <a:pt x="6906" y="211"/>
                    <a:pt x="6903" y="213"/>
                  </a:cubicBezTo>
                  <a:cubicBezTo>
                    <a:pt x="6902" y="213"/>
                    <a:pt x="6901" y="214"/>
                    <a:pt x="6899" y="214"/>
                  </a:cubicBezTo>
                  <a:cubicBezTo>
                    <a:pt x="6898" y="215"/>
                    <a:pt x="6896" y="215"/>
                    <a:pt x="6894" y="215"/>
                  </a:cubicBezTo>
                  <a:cubicBezTo>
                    <a:pt x="6894" y="215"/>
                    <a:pt x="6894" y="215"/>
                    <a:pt x="6894" y="215"/>
                  </a:cubicBezTo>
                  <a:moveTo>
                    <a:pt x="8385" y="212"/>
                  </a:moveTo>
                  <a:cubicBezTo>
                    <a:pt x="8362" y="212"/>
                    <a:pt x="8362" y="177"/>
                    <a:pt x="8385" y="177"/>
                  </a:cubicBezTo>
                  <a:cubicBezTo>
                    <a:pt x="8408" y="177"/>
                    <a:pt x="8408" y="212"/>
                    <a:pt x="8385" y="212"/>
                  </a:cubicBezTo>
                  <a:moveTo>
                    <a:pt x="7022" y="223"/>
                  </a:moveTo>
                  <a:cubicBezTo>
                    <a:pt x="6988" y="223"/>
                    <a:pt x="6988" y="171"/>
                    <a:pt x="7022" y="171"/>
                  </a:cubicBezTo>
                  <a:cubicBezTo>
                    <a:pt x="7057" y="171"/>
                    <a:pt x="7056" y="223"/>
                    <a:pt x="7022" y="223"/>
                  </a:cubicBezTo>
                  <a:moveTo>
                    <a:pt x="4744" y="192"/>
                  </a:moveTo>
                  <a:cubicBezTo>
                    <a:pt x="4744" y="192"/>
                    <a:pt x="4744" y="192"/>
                    <a:pt x="4744" y="192"/>
                  </a:cubicBezTo>
                  <a:cubicBezTo>
                    <a:pt x="4741" y="192"/>
                    <a:pt x="4739" y="192"/>
                    <a:pt x="4737" y="191"/>
                  </a:cubicBezTo>
                  <a:cubicBezTo>
                    <a:pt x="4736" y="190"/>
                    <a:pt x="4735" y="189"/>
                    <a:pt x="4734" y="189"/>
                  </a:cubicBezTo>
                  <a:cubicBezTo>
                    <a:pt x="4733" y="187"/>
                    <a:pt x="4732" y="185"/>
                    <a:pt x="4731" y="183"/>
                  </a:cubicBezTo>
                  <a:cubicBezTo>
                    <a:pt x="4731" y="182"/>
                    <a:pt x="4731" y="180"/>
                    <a:pt x="4731" y="179"/>
                  </a:cubicBezTo>
                  <a:cubicBezTo>
                    <a:pt x="4731" y="178"/>
                    <a:pt x="4731" y="176"/>
                    <a:pt x="4732" y="174"/>
                  </a:cubicBezTo>
                  <a:cubicBezTo>
                    <a:pt x="4732" y="173"/>
                    <a:pt x="4733" y="171"/>
                    <a:pt x="4734" y="170"/>
                  </a:cubicBezTo>
                  <a:cubicBezTo>
                    <a:pt x="4736" y="169"/>
                    <a:pt x="4737" y="168"/>
                    <a:pt x="4739" y="168"/>
                  </a:cubicBezTo>
                  <a:cubicBezTo>
                    <a:pt x="4740" y="167"/>
                    <a:pt x="4742" y="166"/>
                    <a:pt x="4743" y="166"/>
                  </a:cubicBezTo>
                  <a:cubicBezTo>
                    <a:pt x="4743" y="166"/>
                    <a:pt x="4744" y="166"/>
                    <a:pt x="4744" y="166"/>
                  </a:cubicBezTo>
                  <a:cubicBezTo>
                    <a:pt x="4746" y="166"/>
                    <a:pt x="4748" y="167"/>
                    <a:pt x="4750" y="168"/>
                  </a:cubicBezTo>
                  <a:cubicBezTo>
                    <a:pt x="4751" y="169"/>
                    <a:pt x="4752" y="170"/>
                    <a:pt x="4753" y="170"/>
                  </a:cubicBezTo>
                  <a:cubicBezTo>
                    <a:pt x="4754" y="172"/>
                    <a:pt x="4756" y="174"/>
                    <a:pt x="4756" y="176"/>
                  </a:cubicBezTo>
                  <a:cubicBezTo>
                    <a:pt x="4756" y="177"/>
                    <a:pt x="4756" y="178"/>
                    <a:pt x="4757" y="179"/>
                  </a:cubicBezTo>
                  <a:cubicBezTo>
                    <a:pt x="4757" y="181"/>
                    <a:pt x="4756" y="183"/>
                    <a:pt x="4755" y="184"/>
                  </a:cubicBezTo>
                  <a:cubicBezTo>
                    <a:pt x="4755" y="186"/>
                    <a:pt x="4754" y="187"/>
                    <a:pt x="4753" y="189"/>
                  </a:cubicBezTo>
                  <a:cubicBezTo>
                    <a:pt x="4752" y="190"/>
                    <a:pt x="4750" y="191"/>
                    <a:pt x="4749" y="191"/>
                  </a:cubicBezTo>
                  <a:cubicBezTo>
                    <a:pt x="4747" y="192"/>
                    <a:pt x="4746" y="192"/>
                    <a:pt x="4744" y="192"/>
                  </a:cubicBezTo>
                  <a:moveTo>
                    <a:pt x="7883" y="192"/>
                  </a:moveTo>
                  <a:cubicBezTo>
                    <a:pt x="7883" y="192"/>
                    <a:pt x="7883" y="192"/>
                    <a:pt x="7883" y="192"/>
                  </a:cubicBezTo>
                  <a:cubicBezTo>
                    <a:pt x="7881" y="192"/>
                    <a:pt x="7878" y="192"/>
                    <a:pt x="7876" y="191"/>
                  </a:cubicBezTo>
                  <a:cubicBezTo>
                    <a:pt x="7876" y="190"/>
                    <a:pt x="7875" y="189"/>
                    <a:pt x="7874" y="189"/>
                  </a:cubicBezTo>
                  <a:cubicBezTo>
                    <a:pt x="7872" y="187"/>
                    <a:pt x="7871" y="185"/>
                    <a:pt x="7870" y="183"/>
                  </a:cubicBezTo>
                  <a:cubicBezTo>
                    <a:pt x="7870" y="182"/>
                    <a:pt x="7870" y="180"/>
                    <a:pt x="7870" y="179"/>
                  </a:cubicBezTo>
                  <a:cubicBezTo>
                    <a:pt x="7870" y="178"/>
                    <a:pt x="7870" y="176"/>
                    <a:pt x="7871" y="174"/>
                  </a:cubicBezTo>
                  <a:cubicBezTo>
                    <a:pt x="7872" y="173"/>
                    <a:pt x="7873" y="171"/>
                    <a:pt x="7874" y="170"/>
                  </a:cubicBezTo>
                  <a:cubicBezTo>
                    <a:pt x="7875" y="169"/>
                    <a:pt x="7876" y="168"/>
                    <a:pt x="7878" y="168"/>
                  </a:cubicBezTo>
                  <a:cubicBezTo>
                    <a:pt x="7879" y="167"/>
                    <a:pt x="7881" y="166"/>
                    <a:pt x="7883" y="166"/>
                  </a:cubicBezTo>
                  <a:cubicBezTo>
                    <a:pt x="7883" y="166"/>
                    <a:pt x="7883" y="166"/>
                    <a:pt x="7883" y="166"/>
                  </a:cubicBezTo>
                  <a:cubicBezTo>
                    <a:pt x="7885" y="166"/>
                    <a:pt x="7887" y="167"/>
                    <a:pt x="7889" y="168"/>
                  </a:cubicBezTo>
                  <a:cubicBezTo>
                    <a:pt x="7890" y="169"/>
                    <a:pt x="7891" y="170"/>
                    <a:pt x="7892" y="170"/>
                  </a:cubicBezTo>
                  <a:cubicBezTo>
                    <a:pt x="7894" y="172"/>
                    <a:pt x="7895" y="174"/>
                    <a:pt x="7895" y="176"/>
                  </a:cubicBezTo>
                  <a:cubicBezTo>
                    <a:pt x="7896" y="177"/>
                    <a:pt x="7896" y="178"/>
                    <a:pt x="7896" y="179"/>
                  </a:cubicBezTo>
                  <a:cubicBezTo>
                    <a:pt x="7896" y="181"/>
                    <a:pt x="7896" y="183"/>
                    <a:pt x="7895" y="184"/>
                  </a:cubicBezTo>
                  <a:cubicBezTo>
                    <a:pt x="7894" y="186"/>
                    <a:pt x="7893" y="187"/>
                    <a:pt x="7892" y="189"/>
                  </a:cubicBezTo>
                  <a:cubicBezTo>
                    <a:pt x="7891" y="190"/>
                    <a:pt x="7890" y="191"/>
                    <a:pt x="7888" y="191"/>
                  </a:cubicBezTo>
                  <a:cubicBezTo>
                    <a:pt x="7887" y="192"/>
                    <a:pt x="7885" y="192"/>
                    <a:pt x="7883" y="192"/>
                  </a:cubicBezTo>
                  <a:moveTo>
                    <a:pt x="1421" y="210"/>
                  </a:moveTo>
                  <a:cubicBezTo>
                    <a:pt x="1392" y="210"/>
                    <a:pt x="1392" y="165"/>
                    <a:pt x="1421" y="165"/>
                  </a:cubicBezTo>
                  <a:cubicBezTo>
                    <a:pt x="1450" y="165"/>
                    <a:pt x="1450" y="210"/>
                    <a:pt x="1421" y="210"/>
                  </a:cubicBezTo>
                  <a:moveTo>
                    <a:pt x="3815" y="164"/>
                  </a:moveTo>
                  <a:cubicBezTo>
                    <a:pt x="3812" y="164"/>
                    <a:pt x="3809" y="163"/>
                    <a:pt x="3806" y="161"/>
                  </a:cubicBezTo>
                  <a:cubicBezTo>
                    <a:pt x="3805" y="160"/>
                    <a:pt x="3804" y="159"/>
                    <a:pt x="3803" y="158"/>
                  </a:cubicBezTo>
                  <a:cubicBezTo>
                    <a:pt x="3800" y="156"/>
                    <a:pt x="3799" y="154"/>
                    <a:pt x="3798" y="151"/>
                  </a:cubicBezTo>
                  <a:cubicBezTo>
                    <a:pt x="3798" y="149"/>
                    <a:pt x="3797" y="147"/>
                    <a:pt x="3797" y="146"/>
                  </a:cubicBezTo>
                  <a:cubicBezTo>
                    <a:pt x="3797" y="143"/>
                    <a:pt x="3798" y="141"/>
                    <a:pt x="3799" y="139"/>
                  </a:cubicBezTo>
                  <a:cubicBezTo>
                    <a:pt x="3800" y="137"/>
                    <a:pt x="3801" y="135"/>
                    <a:pt x="3803" y="133"/>
                  </a:cubicBezTo>
                  <a:cubicBezTo>
                    <a:pt x="3804" y="131"/>
                    <a:pt x="3806" y="130"/>
                    <a:pt x="3808" y="129"/>
                  </a:cubicBezTo>
                  <a:cubicBezTo>
                    <a:pt x="3810" y="128"/>
                    <a:pt x="3812" y="128"/>
                    <a:pt x="3815" y="128"/>
                  </a:cubicBezTo>
                  <a:cubicBezTo>
                    <a:pt x="3815" y="128"/>
                    <a:pt x="3815" y="128"/>
                    <a:pt x="3815" y="128"/>
                  </a:cubicBezTo>
                  <a:cubicBezTo>
                    <a:pt x="3816" y="128"/>
                    <a:pt x="3817" y="128"/>
                    <a:pt x="3818" y="128"/>
                  </a:cubicBezTo>
                  <a:cubicBezTo>
                    <a:pt x="3819" y="128"/>
                    <a:pt x="3821" y="129"/>
                    <a:pt x="3822" y="129"/>
                  </a:cubicBezTo>
                  <a:cubicBezTo>
                    <a:pt x="3824" y="130"/>
                    <a:pt x="3825" y="131"/>
                    <a:pt x="3826" y="132"/>
                  </a:cubicBezTo>
                  <a:cubicBezTo>
                    <a:pt x="3828" y="132"/>
                    <a:pt x="3829" y="134"/>
                    <a:pt x="3830" y="135"/>
                  </a:cubicBezTo>
                  <a:cubicBezTo>
                    <a:pt x="3830" y="136"/>
                    <a:pt x="3831" y="136"/>
                    <a:pt x="3831" y="137"/>
                  </a:cubicBezTo>
                  <a:cubicBezTo>
                    <a:pt x="3833" y="140"/>
                    <a:pt x="3834" y="143"/>
                    <a:pt x="3834" y="146"/>
                  </a:cubicBezTo>
                  <a:cubicBezTo>
                    <a:pt x="3834" y="149"/>
                    <a:pt x="3833" y="152"/>
                    <a:pt x="3831" y="154"/>
                  </a:cubicBezTo>
                  <a:cubicBezTo>
                    <a:pt x="3831" y="155"/>
                    <a:pt x="3830" y="156"/>
                    <a:pt x="3830" y="157"/>
                  </a:cubicBezTo>
                  <a:cubicBezTo>
                    <a:pt x="3828" y="159"/>
                    <a:pt x="3827" y="160"/>
                    <a:pt x="3825" y="161"/>
                  </a:cubicBezTo>
                  <a:cubicBezTo>
                    <a:pt x="3823" y="162"/>
                    <a:pt x="3822" y="162"/>
                    <a:pt x="3820" y="163"/>
                  </a:cubicBezTo>
                  <a:cubicBezTo>
                    <a:pt x="3819" y="163"/>
                    <a:pt x="3817" y="164"/>
                    <a:pt x="3815" y="164"/>
                  </a:cubicBezTo>
                  <a:cubicBezTo>
                    <a:pt x="3815" y="164"/>
                    <a:pt x="3815" y="164"/>
                    <a:pt x="3815" y="164"/>
                  </a:cubicBezTo>
                  <a:moveTo>
                    <a:pt x="3944" y="172"/>
                  </a:moveTo>
                  <a:cubicBezTo>
                    <a:pt x="3910" y="172"/>
                    <a:pt x="3910" y="119"/>
                    <a:pt x="3944" y="119"/>
                  </a:cubicBezTo>
                  <a:cubicBezTo>
                    <a:pt x="3978" y="119"/>
                    <a:pt x="3978" y="172"/>
                    <a:pt x="3944" y="172"/>
                  </a:cubicBezTo>
                  <a:moveTo>
                    <a:pt x="1588" y="150"/>
                  </a:moveTo>
                  <a:cubicBezTo>
                    <a:pt x="1586" y="150"/>
                    <a:pt x="1584" y="150"/>
                    <a:pt x="1582" y="149"/>
                  </a:cubicBezTo>
                  <a:cubicBezTo>
                    <a:pt x="1580" y="149"/>
                    <a:pt x="1578" y="148"/>
                    <a:pt x="1576" y="147"/>
                  </a:cubicBezTo>
                  <a:cubicBezTo>
                    <a:pt x="1574" y="146"/>
                    <a:pt x="1573" y="144"/>
                    <a:pt x="1571" y="143"/>
                  </a:cubicBezTo>
                  <a:cubicBezTo>
                    <a:pt x="1571" y="143"/>
                    <a:pt x="1571" y="143"/>
                    <a:pt x="1571" y="143"/>
                  </a:cubicBezTo>
                  <a:cubicBezTo>
                    <a:pt x="1568" y="140"/>
                    <a:pt x="1566" y="136"/>
                    <a:pt x="1565" y="132"/>
                  </a:cubicBezTo>
                  <a:cubicBezTo>
                    <a:pt x="1564" y="130"/>
                    <a:pt x="1564" y="128"/>
                    <a:pt x="1564" y="126"/>
                  </a:cubicBezTo>
                  <a:cubicBezTo>
                    <a:pt x="1564" y="122"/>
                    <a:pt x="1564" y="119"/>
                    <a:pt x="1566" y="116"/>
                  </a:cubicBezTo>
                  <a:cubicBezTo>
                    <a:pt x="1567" y="113"/>
                    <a:pt x="1569" y="111"/>
                    <a:pt x="1571" y="108"/>
                  </a:cubicBezTo>
                  <a:cubicBezTo>
                    <a:pt x="1571" y="108"/>
                    <a:pt x="1571" y="108"/>
                    <a:pt x="1571" y="108"/>
                  </a:cubicBezTo>
                  <a:cubicBezTo>
                    <a:pt x="1573" y="106"/>
                    <a:pt x="1576" y="104"/>
                    <a:pt x="1579" y="103"/>
                  </a:cubicBezTo>
                  <a:cubicBezTo>
                    <a:pt x="1581" y="102"/>
                    <a:pt x="1583" y="101"/>
                    <a:pt x="1585" y="101"/>
                  </a:cubicBezTo>
                  <a:cubicBezTo>
                    <a:pt x="1587" y="101"/>
                    <a:pt x="1588" y="101"/>
                    <a:pt x="1589" y="101"/>
                  </a:cubicBezTo>
                  <a:cubicBezTo>
                    <a:pt x="1591" y="101"/>
                    <a:pt x="1593" y="101"/>
                    <a:pt x="1595" y="102"/>
                  </a:cubicBezTo>
                  <a:cubicBezTo>
                    <a:pt x="1597" y="103"/>
                    <a:pt x="1599" y="104"/>
                    <a:pt x="1601" y="104"/>
                  </a:cubicBezTo>
                  <a:cubicBezTo>
                    <a:pt x="1606" y="108"/>
                    <a:pt x="1606" y="108"/>
                    <a:pt x="1606" y="108"/>
                  </a:cubicBezTo>
                  <a:cubicBezTo>
                    <a:pt x="1607" y="110"/>
                    <a:pt x="1608" y="112"/>
                    <a:pt x="1610" y="113"/>
                  </a:cubicBezTo>
                  <a:cubicBezTo>
                    <a:pt x="1611" y="115"/>
                    <a:pt x="1611" y="117"/>
                    <a:pt x="1612" y="119"/>
                  </a:cubicBezTo>
                  <a:cubicBezTo>
                    <a:pt x="1613" y="121"/>
                    <a:pt x="1613" y="123"/>
                    <a:pt x="1613" y="126"/>
                  </a:cubicBezTo>
                  <a:cubicBezTo>
                    <a:pt x="1613" y="129"/>
                    <a:pt x="1613" y="132"/>
                    <a:pt x="1611" y="135"/>
                  </a:cubicBezTo>
                  <a:cubicBezTo>
                    <a:pt x="1610" y="137"/>
                    <a:pt x="1609" y="139"/>
                    <a:pt x="1608" y="141"/>
                  </a:cubicBezTo>
                  <a:cubicBezTo>
                    <a:pt x="1607" y="142"/>
                    <a:pt x="1605" y="144"/>
                    <a:pt x="1603" y="145"/>
                  </a:cubicBezTo>
                  <a:cubicBezTo>
                    <a:pt x="1602" y="146"/>
                    <a:pt x="1600" y="148"/>
                    <a:pt x="1598" y="148"/>
                  </a:cubicBezTo>
                  <a:cubicBezTo>
                    <a:pt x="1596" y="149"/>
                    <a:pt x="1594" y="150"/>
                    <a:pt x="1592" y="150"/>
                  </a:cubicBezTo>
                  <a:cubicBezTo>
                    <a:pt x="1590" y="150"/>
                    <a:pt x="1589" y="150"/>
                    <a:pt x="1588" y="150"/>
                  </a:cubicBezTo>
                  <a:moveTo>
                    <a:pt x="3028" y="150"/>
                  </a:moveTo>
                  <a:cubicBezTo>
                    <a:pt x="3026" y="150"/>
                    <a:pt x="3024" y="150"/>
                    <a:pt x="3022" y="149"/>
                  </a:cubicBezTo>
                  <a:cubicBezTo>
                    <a:pt x="3020" y="149"/>
                    <a:pt x="3018" y="148"/>
                    <a:pt x="3017" y="147"/>
                  </a:cubicBezTo>
                  <a:cubicBezTo>
                    <a:pt x="3015" y="146"/>
                    <a:pt x="3013" y="144"/>
                    <a:pt x="3012" y="143"/>
                  </a:cubicBezTo>
                  <a:cubicBezTo>
                    <a:pt x="3011" y="143"/>
                    <a:pt x="3011" y="143"/>
                    <a:pt x="3011" y="143"/>
                  </a:cubicBezTo>
                  <a:cubicBezTo>
                    <a:pt x="3008" y="140"/>
                    <a:pt x="3006" y="136"/>
                    <a:pt x="3005" y="132"/>
                  </a:cubicBezTo>
                  <a:cubicBezTo>
                    <a:pt x="3005" y="130"/>
                    <a:pt x="3005" y="128"/>
                    <a:pt x="3004" y="126"/>
                  </a:cubicBezTo>
                  <a:cubicBezTo>
                    <a:pt x="3004" y="122"/>
                    <a:pt x="3005" y="119"/>
                    <a:pt x="3006" y="116"/>
                  </a:cubicBezTo>
                  <a:cubicBezTo>
                    <a:pt x="3007" y="113"/>
                    <a:pt x="3009" y="111"/>
                    <a:pt x="3011" y="108"/>
                  </a:cubicBezTo>
                  <a:cubicBezTo>
                    <a:pt x="3012" y="108"/>
                    <a:pt x="3012" y="108"/>
                    <a:pt x="3012" y="108"/>
                  </a:cubicBezTo>
                  <a:cubicBezTo>
                    <a:pt x="3014" y="106"/>
                    <a:pt x="3016" y="104"/>
                    <a:pt x="3019" y="103"/>
                  </a:cubicBezTo>
                  <a:cubicBezTo>
                    <a:pt x="3021" y="102"/>
                    <a:pt x="3023" y="101"/>
                    <a:pt x="3026" y="101"/>
                  </a:cubicBezTo>
                  <a:cubicBezTo>
                    <a:pt x="3027" y="101"/>
                    <a:pt x="3028" y="101"/>
                    <a:pt x="3030" y="101"/>
                  </a:cubicBezTo>
                  <a:cubicBezTo>
                    <a:pt x="3032" y="101"/>
                    <a:pt x="3034" y="101"/>
                    <a:pt x="3036" y="102"/>
                  </a:cubicBezTo>
                  <a:cubicBezTo>
                    <a:pt x="3037" y="103"/>
                    <a:pt x="3039" y="104"/>
                    <a:pt x="3041" y="104"/>
                  </a:cubicBezTo>
                  <a:cubicBezTo>
                    <a:pt x="3046" y="108"/>
                    <a:pt x="3046" y="108"/>
                    <a:pt x="3046" y="108"/>
                  </a:cubicBezTo>
                  <a:cubicBezTo>
                    <a:pt x="3048" y="110"/>
                    <a:pt x="3049" y="112"/>
                    <a:pt x="3050" y="113"/>
                  </a:cubicBezTo>
                  <a:cubicBezTo>
                    <a:pt x="3051" y="115"/>
                    <a:pt x="3052" y="117"/>
                    <a:pt x="3053" y="119"/>
                  </a:cubicBezTo>
                  <a:cubicBezTo>
                    <a:pt x="3053" y="121"/>
                    <a:pt x="3053" y="123"/>
                    <a:pt x="3054" y="126"/>
                  </a:cubicBezTo>
                  <a:cubicBezTo>
                    <a:pt x="3054" y="129"/>
                    <a:pt x="3053" y="132"/>
                    <a:pt x="3051" y="135"/>
                  </a:cubicBezTo>
                  <a:cubicBezTo>
                    <a:pt x="3051" y="137"/>
                    <a:pt x="3050" y="139"/>
                    <a:pt x="3048" y="141"/>
                  </a:cubicBezTo>
                  <a:cubicBezTo>
                    <a:pt x="3047" y="142"/>
                    <a:pt x="3046" y="144"/>
                    <a:pt x="3044" y="145"/>
                  </a:cubicBezTo>
                  <a:cubicBezTo>
                    <a:pt x="3042" y="146"/>
                    <a:pt x="3041" y="148"/>
                    <a:pt x="3038" y="148"/>
                  </a:cubicBezTo>
                  <a:cubicBezTo>
                    <a:pt x="3037" y="149"/>
                    <a:pt x="3034" y="150"/>
                    <a:pt x="3032" y="150"/>
                  </a:cubicBezTo>
                  <a:cubicBezTo>
                    <a:pt x="3031" y="150"/>
                    <a:pt x="3030" y="150"/>
                    <a:pt x="3028" y="150"/>
                  </a:cubicBezTo>
                  <a:moveTo>
                    <a:pt x="6167" y="150"/>
                  </a:moveTo>
                  <a:cubicBezTo>
                    <a:pt x="6166" y="150"/>
                    <a:pt x="6164" y="150"/>
                    <a:pt x="6162" y="149"/>
                  </a:cubicBezTo>
                  <a:cubicBezTo>
                    <a:pt x="6160" y="149"/>
                    <a:pt x="6158" y="148"/>
                    <a:pt x="6156" y="147"/>
                  </a:cubicBezTo>
                  <a:cubicBezTo>
                    <a:pt x="6154" y="146"/>
                    <a:pt x="6153" y="144"/>
                    <a:pt x="6151" y="143"/>
                  </a:cubicBezTo>
                  <a:cubicBezTo>
                    <a:pt x="6151" y="143"/>
                    <a:pt x="6151" y="143"/>
                    <a:pt x="6151" y="143"/>
                  </a:cubicBezTo>
                  <a:cubicBezTo>
                    <a:pt x="6148" y="140"/>
                    <a:pt x="6146" y="136"/>
                    <a:pt x="6144" y="132"/>
                  </a:cubicBezTo>
                  <a:cubicBezTo>
                    <a:pt x="6144" y="130"/>
                    <a:pt x="6144" y="128"/>
                    <a:pt x="6144" y="126"/>
                  </a:cubicBezTo>
                  <a:cubicBezTo>
                    <a:pt x="6143" y="122"/>
                    <a:pt x="6144" y="119"/>
                    <a:pt x="6146" y="116"/>
                  </a:cubicBezTo>
                  <a:cubicBezTo>
                    <a:pt x="6147" y="113"/>
                    <a:pt x="6148" y="111"/>
                    <a:pt x="6151" y="108"/>
                  </a:cubicBezTo>
                  <a:cubicBezTo>
                    <a:pt x="6151" y="108"/>
                    <a:pt x="6151" y="108"/>
                    <a:pt x="6151" y="108"/>
                  </a:cubicBezTo>
                  <a:cubicBezTo>
                    <a:pt x="6153" y="106"/>
                    <a:pt x="6156" y="104"/>
                    <a:pt x="6159" y="103"/>
                  </a:cubicBezTo>
                  <a:cubicBezTo>
                    <a:pt x="6161" y="102"/>
                    <a:pt x="6163" y="101"/>
                    <a:pt x="6165" y="101"/>
                  </a:cubicBezTo>
                  <a:cubicBezTo>
                    <a:pt x="6166" y="101"/>
                    <a:pt x="6168" y="101"/>
                    <a:pt x="6169" y="101"/>
                  </a:cubicBezTo>
                  <a:cubicBezTo>
                    <a:pt x="6171" y="101"/>
                    <a:pt x="6173" y="101"/>
                    <a:pt x="6175" y="102"/>
                  </a:cubicBezTo>
                  <a:cubicBezTo>
                    <a:pt x="6177" y="103"/>
                    <a:pt x="6179" y="104"/>
                    <a:pt x="6181" y="104"/>
                  </a:cubicBezTo>
                  <a:cubicBezTo>
                    <a:pt x="6186" y="108"/>
                    <a:pt x="6186" y="108"/>
                    <a:pt x="6186" y="108"/>
                  </a:cubicBezTo>
                  <a:cubicBezTo>
                    <a:pt x="6187" y="110"/>
                    <a:pt x="6188" y="112"/>
                    <a:pt x="6190" y="113"/>
                  </a:cubicBezTo>
                  <a:cubicBezTo>
                    <a:pt x="6190" y="115"/>
                    <a:pt x="6191" y="117"/>
                    <a:pt x="6192" y="119"/>
                  </a:cubicBezTo>
                  <a:cubicBezTo>
                    <a:pt x="6192" y="121"/>
                    <a:pt x="6193" y="123"/>
                    <a:pt x="6193" y="126"/>
                  </a:cubicBezTo>
                  <a:cubicBezTo>
                    <a:pt x="6193" y="129"/>
                    <a:pt x="6192" y="132"/>
                    <a:pt x="6191" y="135"/>
                  </a:cubicBezTo>
                  <a:cubicBezTo>
                    <a:pt x="6190" y="137"/>
                    <a:pt x="6189" y="139"/>
                    <a:pt x="6188" y="141"/>
                  </a:cubicBezTo>
                  <a:cubicBezTo>
                    <a:pt x="6186" y="142"/>
                    <a:pt x="6185" y="144"/>
                    <a:pt x="6183" y="145"/>
                  </a:cubicBezTo>
                  <a:cubicBezTo>
                    <a:pt x="6182" y="146"/>
                    <a:pt x="6180" y="148"/>
                    <a:pt x="6178" y="148"/>
                  </a:cubicBezTo>
                  <a:cubicBezTo>
                    <a:pt x="6176" y="149"/>
                    <a:pt x="6174" y="150"/>
                    <a:pt x="6172" y="150"/>
                  </a:cubicBezTo>
                  <a:cubicBezTo>
                    <a:pt x="6170" y="150"/>
                    <a:pt x="6169" y="150"/>
                    <a:pt x="6167" y="150"/>
                  </a:cubicBezTo>
                  <a:moveTo>
                    <a:pt x="7081" y="0"/>
                  </a:moveTo>
                  <a:cubicBezTo>
                    <a:pt x="6951" y="0"/>
                    <a:pt x="6820" y="60"/>
                    <a:pt x="6747" y="177"/>
                  </a:cubicBezTo>
                  <a:cubicBezTo>
                    <a:pt x="6716" y="147"/>
                    <a:pt x="6674" y="132"/>
                    <a:pt x="6632" y="132"/>
                  </a:cubicBezTo>
                  <a:cubicBezTo>
                    <a:pt x="6604" y="132"/>
                    <a:pt x="6576" y="138"/>
                    <a:pt x="6551" y="153"/>
                  </a:cubicBezTo>
                  <a:cubicBezTo>
                    <a:pt x="6522" y="103"/>
                    <a:pt x="6469" y="68"/>
                    <a:pt x="6412" y="58"/>
                  </a:cubicBezTo>
                  <a:cubicBezTo>
                    <a:pt x="6377" y="45"/>
                    <a:pt x="6334" y="38"/>
                    <a:pt x="6289" y="38"/>
                  </a:cubicBezTo>
                  <a:cubicBezTo>
                    <a:pt x="6194" y="38"/>
                    <a:pt x="6091" y="69"/>
                    <a:pt x="6047" y="134"/>
                  </a:cubicBezTo>
                  <a:cubicBezTo>
                    <a:pt x="6025" y="120"/>
                    <a:pt x="5999" y="114"/>
                    <a:pt x="5974" y="114"/>
                  </a:cubicBezTo>
                  <a:cubicBezTo>
                    <a:pt x="5932" y="114"/>
                    <a:pt x="5889" y="132"/>
                    <a:pt x="5861" y="165"/>
                  </a:cubicBezTo>
                  <a:cubicBezTo>
                    <a:pt x="5805" y="107"/>
                    <a:pt x="5728" y="78"/>
                    <a:pt x="5649" y="78"/>
                  </a:cubicBezTo>
                  <a:cubicBezTo>
                    <a:pt x="5573" y="78"/>
                    <a:pt x="5496" y="106"/>
                    <a:pt x="5438" y="160"/>
                  </a:cubicBezTo>
                  <a:cubicBezTo>
                    <a:pt x="5405" y="130"/>
                    <a:pt x="5362" y="116"/>
                    <a:pt x="5319" y="116"/>
                  </a:cubicBezTo>
                  <a:cubicBezTo>
                    <a:pt x="5260" y="116"/>
                    <a:pt x="5201" y="142"/>
                    <a:pt x="5164" y="191"/>
                  </a:cubicBezTo>
                  <a:cubicBezTo>
                    <a:pt x="5140" y="179"/>
                    <a:pt x="5113" y="173"/>
                    <a:pt x="5086" y="173"/>
                  </a:cubicBezTo>
                  <a:cubicBezTo>
                    <a:pt x="5057" y="173"/>
                    <a:pt x="5028" y="180"/>
                    <a:pt x="5002" y="193"/>
                  </a:cubicBezTo>
                  <a:cubicBezTo>
                    <a:pt x="4926" y="113"/>
                    <a:pt x="4820" y="74"/>
                    <a:pt x="4713" y="74"/>
                  </a:cubicBezTo>
                  <a:cubicBezTo>
                    <a:pt x="4606" y="74"/>
                    <a:pt x="4500" y="113"/>
                    <a:pt x="4422" y="188"/>
                  </a:cubicBezTo>
                  <a:cubicBezTo>
                    <a:pt x="4394" y="168"/>
                    <a:pt x="4359" y="157"/>
                    <a:pt x="4324" y="157"/>
                  </a:cubicBezTo>
                  <a:cubicBezTo>
                    <a:pt x="4300" y="157"/>
                    <a:pt x="4275" y="162"/>
                    <a:pt x="4253" y="173"/>
                  </a:cubicBezTo>
                  <a:cubicBezTo>
                    <a:pt x="4183" y="56"/>
                    <a:pt x="4058" y="0"/>
                    <a:pt x="3931" y="0"/>
                  </a:cubicBezTo>
                  <a:cubicBezTo>
                    <a:pt x="3801" y="0"/>
                    <a:pt x="3670" y="60"/>
                    <a:pt x="3596" y="177"/>
                  </a:cubicBezTo>
                  <a:cubicBezTo>
                    <a:pt x="3566" y="147"/>
                    <a:pt x="3524" y="132"/>
                    <a:pt x="3482" y="132"/>
                  </a:cubicBezTo>
                  <a:cubicBezTo>
                    <a:pt x="3454" y="132"/>
                    <a:pt x="3426" y="138"/>
                    <a:pt x="3401" y="153"/>
                  </a:cubicBezTo>
                  <a:cubicBezTo>
                    <a:pt x="3371" y="102"/>
                    <a:pt x="3318" y="68"/>
                    <a:pt x="3260" y="58"/>
                  </a:cubicBezTo>
                  <a:cubicBezTo>
                    <a:pt x="3226" y="45"/>
                    <a:pt x="3183" y="38"/>
                    <a:pt x="3138" y="38"/>
                  </a:cubicBezTo>
                  <a:cubicBezTo>
                    <a:pt x="3043" y="38"/>
                    <a:pt x="2940" y="69"/>
                    <a:pt x="2896" y="134"/>
                  </a:cubicBezTo>
                  <a:cubicBezTo>
                    <a:pt x="2874" y="120"/>
                    <a:pt x="2848" y="114"/>
                    <a:pt x="2823" y="114"/>
                  </a:cubicBezTo>
                  <a:cubicBezTo>
                    <a:pt x="2781" y="114"/>
                    <a:pt x="2738" y="132"/>
                    <a:pt x="2710" y="165"/>
                  </a:cubicBezTo>
                  <a:cubicBezTo>
                    <a:pt x="2654" y="107"/>
                    <a:pt x="2577" y="78"/>
                    <a:pt x="2498" y="78"/>
                  </a:cubicBezTo>
                  <a:cubicBezTo>
                    <a:pt x="2422" y="78"/>
                    <a:pt x="2345" y="106"/>
                    <a:pt x="2287" y="160"/>
                  </a:cubicBezTo>
                  <a:cubicBezTo>
                    <a:pt x="2254" y="130"/>
                    <a:pt x="2211" y="116"/>
                    <a:pt x="2168" y="116"/>
                  </a:cubicBezTo>
                  <a:cubicBezTo>
                    <a:pt x="2109" y="116"/>
                    <a:pt x="2050" y="142"/>
                    <a:pt x="2013" y="191"/>
                  </a:cubicBezTo>
                  <a:cubicBezTo>
                    <a:pt x="1989" y="179"/>
                    <a:pt x="1962" y="173"/>
                    <a:pt x="1935" y="173"/>
                  </a:cubicBezTo>
                  <a:cubicBezTo>
                    <a:pt x="1906" y="173"/>
                    <a:pt x="1877" y="180"/>
                    <a:pt x="1851" y="193"/>
                  </a:cubicBezTo>
                  <a:cubicBezTo>
                    <a:pt x="1775" y="113"/>
                    <a:pt x="1669" y="74"/>
                    <a:pt x="1562" y="74"/>
                  </a:cubicBezTo>
                  <a:cubicBezTo>
                    <a:pt x="1455" y="74"/>
                    <a:pt x="1349" y="113"/>
                    <a:pt x="1271" y="188"/>
                  </a:cubicBezTo>
                  <a:cubicBezTo>
                    <a:pt x="1243" y="168"/>
                    <a:pt x="1208" y="157"/>
                    <a:pt x="1173" y="157"/>
                  </a:cubicBezTo>
                  <a:cubicBezTo>
                    <a:pt x="1149" y="157"/>
                    <a:pt x="1124" y="162"/>
                    <a:pt x="1102" y="173"/>
                  </a:cubicBezTo>
                  <a:cubicBezTo>
                    <a:pt x="1032" y="56"/>
                    <a:pt x="907" y="0"/>
                    <a:pt x="780" y="0"/>
                  </a:cubicBezTo>
                  <a:cubicBezTo>
                    <a:pt x="650" y="0"/>
                    <a:pt x="519" y="60"/>
                    <a:pt x="445" y="177"/>
                  </a:cubicBezTo>
                  <a:cubicBezTo>
                    <a:pt x="415" y="147"/>
                    <a:pt x="373" y="132"/>
                    <a:pt x="331" y="132"/>
                  </a:cubicBezTo>
                  <a:cubicBezTo>
                    <a:pt x="303" y="132"/>
                    <a:pt x="275" y="138"/>
                    <a:pt x="250" y="153"/>
                  </a:cubicBezTo>
                  <a:cubicBezTo>
                    <a:pt x="215" y="93"/>
                    <a:pt x="146" y="55"/>
                    <a:pt x="76" y="55"/>
                  </a:cubicBezTo>
                  <a:cubicBezTo>
                    <a:pt x="62" y="55"/>
                    <a:pt x="48" y="57"/>
                    <a:pt x="34" y="60"/>
                  </a:cubicBezTo>
                  <a:cubicBezTo>
                    <a:pt x="23" y="283"/>
                    <a:pt x="11" y="869"/>
                    <a:pt x="0" y="1091"/>
                  </a:cubicBezTo>
                  <a:cubicBezTo>
                    <a:pt x="484" y="1098"/>
                    <a:pt x="1119" y="1102"/>
                    <a:pt x="1747" y="1102"/>
                  </a:cubicBezTo>
                  <a:cubicBezTo>
                    <a:pt x="2242" y="1102"/>
                    <a:pt x="2731" y="1099"/>
                    <a:pt x="3138" y="1094"/>
                  </a:cubicBezTo>
                  <a:cubicBezTo>
                    <a:pt x="3181" y="1093"/>
                    <a:pt x="3222" y="1092"/>
                    <a:pt x="3263" y="1091"/>
                  </a:cubicBezTo>
                  <a:cubicBezTo>
                    <a:pt x="3263" y="1091"/>
                    <a:pt x="3263" y="1091"/>
                    <a:pt x="3263" y="1091"/>
                  </a:cubicBezTo>
                  <a:cubicBezTo>
                    <a:pt x="3263" y="1091"/>
                    <a:pt x="3263" y="1091"/>
                    <a:pt x="3263" y="1091"/>
                  </a:cubicBezTo>
                  <a:cubicBezTo>
                    <a:pt x="3263" y="1091"/>
                    <a:pt x="3263" y="1091"/>
                    <a:pt x="3263" y="1091"/>
                  </a:cubicBezTo>
                  <a:cubicBezTo>
                    <a:pt x="3263" y="1091"/>
                    <a:pt x="3263" y="1091"/>
                    <a:pt x="3263" y="1091"/>
                  </a:cubicBezTo>
                  <a:cubicBezTo>
                    <a:pt x="3265" y="1091"/>
                    <a:pt x="3267" y="1091"/>
                    <a:pt x="3270" y="1091"/>
                  </a:cubicBezTo>
                  <a:cubicBezTo>
                    <a:pt x="3271" y="1091"/>
                    <a:pt x="3273" y="1091"/>
                    <a:pt x="3274" y="1091"/>
                  </a:cubicBezTo>
                  <a:cubicBezTo>
                    <a:pt x="3274" y="1091"/>
                    <a:pt x="3274" y="1091"/>
                    <a:pt x="3274" y="1091"/>
                  </a:cubicBezTo>
                  <a:cubicBezTo>
                    <a:pt x="3274" y="1091"/>
                    <a:pt x="3274" y="1091"/>
                    <a:pt x="3274" y="1091"/>
                  </a:cubicBezTo>
                  <a:cubicBezTo>
                    <a:pt x="3274" y="1091"/>
                    <a:pt x="3274" y="1091"/>
                    <a:pt x="3274" y="1091"/>
                  </a:cubicBezTo>
                  <a:cubicBezTo>
                    <a:pt x="3274" y="1091"/>
                    <a:pt x="3274" y="1091"/>
                    <a:pt x="3274" y="1091"/>
                  </a:cubicBezTo>
                  <a:cubicBezTo>
                    <a:pt x="3762" y="1097"/>
                    <a:pt x="4378" y="1101"/>
                    <a:pt x="4981" y="1101"/>
                  </a:cubicBezTo>
                  <a:cubicBezTo>
                    <a:pt x="5446" y="1101"/>
                    <a:pt x="5904" y="1099"/>
                    <a:pt x="6288" y="1094"/>
                  </a:cubicBezTo>
                  <a:cubicBezTo>
                    <a:pt x="6331" y="1093"/>
                    <a:pt x="6373" y="1092"/>
                    <a:pt x="6414" y="1091"/>
                  </a:cubicBezTo>
                  <a:cubicBezTo>
                    <a:pt x="6414" y="1091"/>
                    <a:pt x="6414" y="1091"/>
                    <a:pt x="6414" y="1091"/>
                  </a:cubicBezTo>
                  <a:cubicBezTo>
                    <a:pt x="6414" y="1091"/>
                    <a:pt x="6414" y="1091"/>
                    <a:pt x="6414" y="1091"/>
                  </a:cubicBezTo>
                  <a:cubicBezTo>
                    <a:pt x="6414" y="1091"/>
                    <a:pt x="6414" y="1091"/>
                    <a:pt x="6414" y="1091"/>
                  </a:cubicBezTo>
                  <a:cubicBezTo>
                    <a:pt x="6414" y="1091"/>
                    <a:pt x="6414" y="1091"/>
                    <a:pt x="6414" y="1091"/>
                  </a:cubicBezTo>
                  <a:cubicBezTo>
                    <a:pt x="6416" y="1091"/>
                    <a:pt x="6419" y="1091"/>
                    <a:pt x="6421" y="1091"/>
                  </a:cubicBezTo>
                  <a:cubicBezTo>
                    <a:pt x="6422" y="1091"/>
                    <a:pt x="6424" y="1091"/>
                    <a:pt x="6425" y="1091"/>
                  </a:cubicBezTo>
                  <a:cubicBezTo>
                    <a:pt x="6425" y="1091"/>
                    <a:pt x="6425" y="1091"/>
                    <a:pt x="6425" y="1091"/>
                  </a:cubicBezTo>
                  <a:cubicBezTo>
                    <a:pt x="6425" y="1091"/>
                    <a:pt x="6425" y="1091"/>
                    <a:pt x="6425" y="1091"/>
                  </a:cubicBezTo>
                  <a:cubicBezTo>
                    <a:pt x="6425" y="1091"/>
                    <a:pt x="6425" y="1091"/>
                    <a:pt x="6425" y="1091"/>
                  </a:cubicBezTo>
                  <a:cubicBezTo>
                    <a:pt x="6425" y="1091"/>
                    <a:pt x="6425" y="1091"/>
                    <a:pt x="6425" y="1091"/>
                  </a:cubicBezTo>
                  <a:cubicBezTo>
                    <a:pt x="6910" y="1097"/>
                    <a:pt x="7506" y="1101"/>
                    <a:pt x="8091" y="1101"/>
                  </a:cubicBezTo>
                  <a:cubicBezTo>
                    <a:pt x="8599" y="1101"/>
                    <a:pt x="9098" y="1098"/>
                    <a:pt x="9508" y="1091"/>
                  </a:cubicBezTo>
                  <a:cubicBezTo>
                    <a:pt x="9508" y="94"/>
                    <a:pt x="9508" y="94"/>
                    <a:pt x="9508" y="94"/>
                  </a:cubicBezTo>
                  <a:cubicBezTo>
                    <a:pt x="9506" y="75"/>
                    <a:pt x="9503" y="56"/>
                    <a:pt x="9501" y="38"/>
                  </a:cubicBezTo>
                  <a:cubicBezTo>
                    <a:pt x="9473" y="27"/>
                    <a:pt x="9444" y="22"/>
                    <a:pt x="9414" y="22"/>
                  </a:cubicBezTo>
                  <a:cubicBezTo>
                    <a:pt x="9330" y="22"/>
                    <a:pt x="9245" y="63"/>
                    <a:pt x="9197" y="134"/>
                  </a:cubicBezTo>
                  <a:cubicBezTo>
                    <a:pt x="9175" y="120"/>
                    <a:pt x="9150" y="114"/>
                    <a:pt x="9124" y="114"/>
                  </a:cubicBezTo>
                  <a:cubicBezTo>
                    <a:pt x="9082" y="114"/>
                    <a:pt x="9039" y="132"/>
                    <a:pt x="9011" y="165"/>
                  </a:cubicBezTo>
                  <a:cubicBezTo>
                    <a:pt x="8955" y="107"/>
                    <a:pt x="8878" y="78"/>
                    <a:pt x="8800" y="78"/>
                  </a:cubicBezTo>
                  <a:cubicBezTo>
                    <a:pt x="8723" y="78"/>
                    <a:pt x="8646" y="106"/>
                    <a:pt x="8589" y="160"/>
                  </a:cubicBezTo>
                  <a:cubicBezTo>
                    <a:pt x="8555" y="130"/>
                    <a:pt x="8512" y="116"/>
                    <a:pt x="8469" y="116"/>
                  </a:cubicBezTo>
                  <a:cubicBezTo>
                    <a:pt x="8410" y="116"/>
                    <a:pt x="8351" y="142"/>
                    <a:pt x="8314" y="191"/>
                  </a:cubicBezTo>
                  <a:cubicBezTo>
                    <a:pt x="8290" y="179"/>
                    <a:pt x="8263" y="173"/>
                    <a:pt x="8236" y="173"/>
                  </a:cubicBezTo>
                  <a:cubicBezTo>
                    <a:pt x="8207" y="173"/>
                    <a:pt x="8178" y="180"/>
                    <a:pt x="8153" y="193"/>
                  </a:cubicBezTo>
                  <a:cubicBezTo>
                    <a:pt x="8077" y="113"/>
                    <a:pt x="7970" y="74"/>
                    <a:pt x="7863" y="74"/>
                  </a:cubicBezTo>
                  <a:cubicBezTo>
                    <a:pt x="7757" y="74"/>
                    <a:pt x="7650" y="113"/>
                    <a:pt x="7572" y="188"/>
                  </a:cubicBezTo>
                  <a:cubicBezTo>
                    <a:pt x="7544" y="168"/>
                    <a:pt x="7509" y="157"/>
                    <a:pt x="7474" y="157"/>
                  </a:cubicBezTo>
                  <a:cubicBezTo>
                    <a:pt x="7450" y="157"/>
                    <a:pt x="7425" y="162"/>
                    <a:pt x="7403" y="173"/>
                  </a:cubicBezTo>
                  <a:cubicBezTo>
                    <a:pt x="7333" y="56"/>
                    <a:pt x="7208" y="0"/>
                    <a:pt x="708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4"/>
            <p:cNvSpPr/>
            <p:nvPr/>
          </p:nvSpPr>
          <p:spPr>
            <a:xfrm>
              <a:off x="7393010" y="4060721"/>
              <a:ext cx="34041" cy="34041"/>
            </a:xfrm>
            <a:custGeom>
              <a:avLst/>
              <a:gdLst/>
              <a:ahLst/>
              <a:cxnLst/>
              <a:rect l="l" t="t" r="r" b="b"/>
              <a:pathLst>
                <a:path w="37" h="37" extrusionOk="0">
                  <a:moveTo>
                    <a:pt x="18" y="0"/>
                  </a:moveTo>
                  <a:cubicBezTo>
                    <a:pt x="16" y="0"/>
                    <a:pt x="14" y="1"/>
                    <a:pt x="12" y="2"/>
                  </a:cubicBezTo>
                  <a:cubicBezTo>
                    <a:pt x="9" y="2"/>
                    <a:pt x="7" y="4"/>
                    <a:pt x="6" y="6"/>
                  </a:cubicBezTo>
                  <a:cubicBezTo>
                    <a:pt x="4" y="7"/>
                    <a:pt x="3" y="9"/>
                    <a:pt x="2" y="11"/>
                  </a:cubicBezTo>
                  <a:cubicBezTo>
                    <a:pt x="1" y="14"/>
                    <a:pt x="0" y="16"/>
                    <a:pt x="0" y="18"/>
                  </a:cubicBezTo>
                  <a:cubicBezTo>
                    <a:pt x="1" y="20"/>
                    <a:pt x="1" y="22"/>
                    <a:pt x="1" y="23"/>
                  </a:cubicBezTo>
                  <a:cubicBezTo>
                    <a:pt x="2" y="26"/>
                    <a:pt x="4" y="29"/>
                    <a:pt x="6" y="31"/>
                  </a:cubicBezTo>
                  <a:cubicBezTo>
                    <a:pt x="7" y="32"/>
                    <a:pt x="8" y="33"/>
                    <a:pt x="9" y="34"/>
                  </a:cubicBezTo>
                  <a:cubicBezTo>
                    <a:pt x="12" y="36"/>
                    <a:pt x="15" y="37"/>
                    <a:pt x="19" y="37"/>
                  </a:cubicBezTo>
                  <a:cubicBezTo>
                    <a:pt x="19" y="37"/>
                    <a:pt x="19" y="37"/>
                    <a:pt x="19" y="37"/>
                  </a:cubicBezTo>
                  <a:cubicBezTo>
                    <a:pt x="22" y="37"/>
                    <a:pt x="24" y="36"/>
                    <a:pt x="26" y="35"/>
                  </a:cubicBezTo>
                  <a:cubicBezTo>
                    <a:pt x="28" y="34"/>
                    <a:pt x="30" y="33"/>
                    <a:pt x="32" y="31"/>
                  </a:cubicBezTo>
                  <a:cubicBezTo>
                    <a:pt x="33" y="30"/>
                    <a:pt x="35" y="28"/>
                    <a:pt x="35" y="25"/>
                  </a:cubicBezTo>
                  <a:cubicBezTo>
                    <a:pt x="36" y="23"/>
                    <a:pt x="37" y="21"/>
                    <a:pt x="37" y="18"/>
                  </a:cubicBezTo>
                  <a:cubicBezTo>
                    <a:pt x="36" y="14"/>
                    <a:pt x="36" y="14"/>
                    <a:pt x="36" y="14"/>
                  </a:cubicBezTo>
                  <a:cubicBezTo>
                    <a:pt x="35" y="10"/>
                    <a:pt x="34" y="8"/>
                    <a:pt x="32" y="6"/>
                  </a:cubicBezTo>
                  <a:cubicBezTo>
                    <a:pt x="30" y="5"/>
                    <a:pt x="29" y="4"/>
                    <a:pt x="28" y="3"/>
                  </a:cubicBezTo>
                  <a:cubicBezTo>
                    <a:pt x="25" y="1"/>
                    <a:pt x="22" y="0"/>
                    <a:pt x="19" y="0"/>
                  </a:cubicBezTo>
                  <a:cubicBezTo>
                    <a:pt x="18" y="0"/>
                    <a:pt x="18"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4"/>
            <p:cNvSpPr/>
            <p:nvPr/>
          </p:nvSpPr>
          <p:spPr>
            <a:xfrm>
              <a:off x="7453955" y="4082989"/>
              <a:ext cx="29347" cy="26985"/>
            </a:xfrm>
            <a:custGeom>
              <a:avLst/>
              <a:gdLst/>
              <a:ahLst/>
              <a:cxnLst/>
              <a:rect l="l" t="t" r="r" b="b"/>
              <a:pathLst>
                <a:path w="32" h="30" extrusionOk="0">
                  <a:moveTo>
                    <a:pt x="15" y="0"/>
                  </a:moveTo>
                  <a:cubicBezTo>
                    <a:pt x="14" y="0"/>
                    <a:pt x="14" y="0"/>
                    <a:pt x="13" y="1"/>
                  </a:cubicBezTo>
                  <a:cubicBezTo>
                    <a:pt x="11" y="1"/>
                    <a:pt x="9" y="1"/>
                    <a:pt x="7" y="2"/>
                  </a:cubicBezTo>
                  <a:cubicBezTo>
                    <a:pt x="6" y="3"/>
                    <a:pt x="5" y="4"/>
                    <a:pt x="4" y="5"/>
                  </a:cubicBezTo>
                  <a:cubicBezTo>
                    <a:pt x="3" y="6"/>
                    <a:pt x="2" y="8"/>
                    <a:pt x="1" y="9"/>
                  </a:cubicBezTo>
                  <a:cubicBezTo>
                    <a:pt x="1" y="11"/>
                    <a:pt x="0" y="12"/>
                    <a:pt x="0" y="13"/>
                  </a:cubicBezTo>
                  <a:cubicBezTo>
                    <a:pt x="0" y="15"/>
                    <a:pt x="0" y="17"/>
                    <a:pt x="1" y="19"/>
                  </a:cubicBezTo>
                  <a:cubicBezTo>
                    <a:pt x="2" y="23"/>
                    <a:pt x="4" y="26"/>
                    <a:pt x="7" y="28"/>
                  </a:cubicBezTo>
                  <a:cubicBezTo>
                    <a:pt x="10" y="29"/>
                    <a:pt x="12" y="30"/>
                    <a:pt x="15" y="30"/>
                  </a:cubicBezTo>
                  <a:cubicBezTo>
                    <a:pt x="16" y="30"/>
                    <a:pt x="18" y="30"/>
                    <a:pt x="19" y="29"/>
                  </a:cubicBezTo>
                  <a:cubicBezTo>
                    <a:pt x="20" y="29"/>
                    <a:pt x="20" y="29"/>
                    <a:pt x="21" y="29"/>
                  </a:cubicBezTo>
                  <a:cubicBezTo>
                    <a:pt x="21" y="29"/>
                    <a:pt x="22" y="29"/>
                    <a:pt x="23" y="29"/>
                  </a:cubicBezTo>
                  <a:cubicBezTo>
                    <a:pt x="27" y="28"/>
                    <a:pt x="29" y="25"/>
                    <a:pt x="31" y="22"/>
                  </a:cubicBezTo>
                  <a:cubicBezTo>
                    <a:pt x="32" y="19"/>
                    <a:pt x="32" y="15"/>
                    <a:pt x="30" y="12"/>
                  </a:cubicBezTo>
                  <a:cubicBezTo>
                    <a:pt x="30" y="11"/>
                    <a:pt x="29" y="10"/>
                    <a:pt x="29" y="9"/>
                  </a:cubicBezTo>
                  <a:cubicBezTo>
                    <a:pt x="28" y="9"/>
                    <a:pt x="28" y="8"/>
                    <a:pt x="28" y="8"/>
                  </a:cubicBezTo>
                  <a:cubicBezTo>
                    <a:pt x="26" y="4"/>
                    <a:pt x="22" y="2"/>
                    <a:pt x="19" y="1"/>
                  </a:cubicBezTo>
                  <a:cubicBezTo>
                    <a:pt x="18" y="1"/>
                    <a:pt x="16"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4"/>
            <p:cNvSpPr/>
            <p:nvPr/>
          </p:nvSpPr>
          <p:spPr>
            <a:xfrm>
              <a:off x="7162125" y="4097053"/>
              <a:ext cx="40997" cy="39813"/>
            </a:xfrm>
            <a:custGeom>
              <a:avLst/>
              <a:gdLst/>
              <a:ahLst/>
              <a:cxnLst/>
              <a:rect l="l" t="t" r="r" b="b"/>
              <a:pathLst>
                <a:path w="44" h="43" extrusionOk="0">
                  <a:moveTo>
                    <a:pt x="22" y="0"/>
                  </a:moveTo>
                  <a:cubicBezTo>
                    <a:pt x="19" y="0"/>
                    <a:pt x="16" y="0"/>
                    <a:pt x="14" y="1"/>
                  </a:cubicBezTo>
                  <a:cubicBezTo>
                    <a:pt x="11" y="2"/>
                    <a:pt x="9" y="4"/>
                    <a:pt x="7" y="6"/>
                  </a:cubicBezTo>
                  <a:cubicBezTo>
                    <a:pt x="5" y="8"/>
                    <a:pt x="3" y="10"/>
                    <a:pt x="2" y="13"/>
                  </a:cubicBezTo>
                  <a:cubicBezTo>
                    <a:pt x="1" y="16"/>
                    <a:pt x="0" y="18"/>
                    <a:pt x="0" y="21"/>
                  </a:cubicBezTo>
                  <a:cubicBezTo>
                    <a:pt x="1" y="23"/>
                    <a:pt x="1" y="25"/>
                    <a:pt x="1" y="27"/>
                  </a:cubicBezTo>
                  <a:cubicBezTo>
                    <a:pt x="2" y="31"/>
                    <a:pt x="4" y="34"/>
                    <a:pt x="7" y="37"/>
                  </a:cubicBezTo>
                  <a:cubicBezTo>
                    <a:pt x="11" y="41"/>
                    <a:pt x="16" y="43"/>
                    <a:pt x="22" y="43"/>
                  </a:cubicBezTo>
                  <a:cubicBezTo>
                    <a:pt x="22" y="43"/>
                    <a:pt x="23" y="43"/>
                    <a:pt x="23" y="43"/>
                  </a:cubicBezTo>
                  <a:cubicBezTo>
                    <a:pt x="26" y="43"/>
                    <a:pt x="28" y="42"/>
                    <a:pt x="31" y="41"/>
                  </a:cubicBezTo>
                  <a:cubicBezTo>
                    <a:pt x="33" y="40"/>
                    <a:pt x="36" y="39"/>
                    <a:pt x="38" y="37"/>
                  </a:cubicBezTo>
                  <a:cubicBezTo>
                    <a:pt x="40" y="35"/>
                    <a:pt x="41" y="32"/>
                    <a:pt x="42" y="30"/>
                  </a:cubicBezTo>
                  <a:cubicBezTo>
                    <a:pt x="43" y="27"/>
                    <a:pt x="44" y="24"/>
                    <a:pt x="44" y="21"/>
                  </a:cubicBezTo>
                  <a:cubicBezTo>
                    <a:pt x="44" y="19"/>
                    <a:pt x="43" y="17"/>
                    <a:pt x="43" y="16"/>
                  </a:cubicBezTo>
                  <a:cubicBezTo>
                    <a:pt x="42" y="12"/>
                    <a:pt x="40" y="9"/>
                    <a:pt x="38" y="6"/>
                  </a:cubicBezTo>
                  <a:cubicBezTo>
                    <a:pt x="33" y="2"/>
                    <a:pt x="28" y="0"/>
                    <a:pt x="22" y="0"/>
                  </a:cubicBezTo>
                  <a:cubicBezTo>
                    <a:pt x="22"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4"/>
            <p:cNvSpPr/>
            <p:nvPr/>
          </p:nvSpPr>
          <p:spPr>
            <a:xfrm>
              <a:off x="7156265" y="4153309"/>
              <a:ext cx="26985" cy="26936"/>
            </a:xfrm>
            <a:custGeom>
              <a:avLst/>
              <a:gdLst/>
              <a:ahLst/>
              <a:cxnLst/>
              <a:rect l="l" t="t" r="r" b="b"/>
              <a:pathLst>
                <a:path w="30" h="29" extrusionOk="0">
                  <a:moveTo>
                    <a:pt x="15" y="0"/>
                  </a:moveTo>
                  <a:cubicBezTo>
                    <a:pt x="11" y="0"/>
                    <a:pt x="8" y="1"/>
                    <a:pt x="5" y="4"/>
                  </a:cubicBezTo>
                  <a:cubicBezTo>
                    <a:pt x="1" y="8"/>
                    <a:pt x="0" y="13"/>
                    <a:pt x="1" y="18"/>
                  </a:cubicBezTo>
                  <a:cubicBezTo>
                    <a:pt x="2" y="21"/>
                    <a:pt x="3" y="23"/>
                    <a:pt x="5" y="25"/>
                  </a:cubicBezTo>
                  <a:cubicBezTo>
                    <a:pt x="7" y="26"/>
                    <a:pt x="9" y="28"/>
                    <a:pt x="11" y="28"/>
                  </a:cubicBezTo>
                  <a:cubicBezTo>
                    <a:pt x="12" y="29"/>
                    <a:pt x="12" y="29"/>
                    <a:pt x="12" y="29"/>
                  </a:cubicBezTo>
                  <a:cubicBezTo>
                    <a:pt x="13" y="29"/>
                    <a:pt x="15" y="29"/>
                    <a:pt x="16" y="29"/>
                  </a:cubicBezTo>
                  <a:cubicBezTo>
                    <a:pt x="17" y="29"/>
                    <a:pt x="18" y="29"/>
                    <a:pt x="20" y="29"/>
                  </a:cubicBezTo>
                  <a:cubicBezTo>
                    <a:pt x="22" y="28"/>
                    <a:pt x="24" y="27"/>
                    <a:pt x="26" y="25"/>
                  </a:cubicBezTo>
                  <a:cubicBezTo>
                    <a:pt x="28" y="23"/>
                    <a:pt x="29" y="21"/>
                    <a:pt x="30" y="19"/>
                  </a:cubicBezTo>
                  <a:cubicBezTo>
                    <a:pt x="30" y="16"/>
                    <a:pt x="30" y="14"/>
                    <a:pt x="30" y="11"/>
                  </a:cubicBezTo>
                  <a:cubicBezTo>
                    <a:pt x="29" y="10"/>
                    <a:pt x="29" y="10"/>
                    <a:pt x="29" y="10"/>
                  </a:cubicBezTo>
                  <a:cubicBezTo>
                    <a:pt x="29" y="8"/>
                    <a:pt x="27" y="6"/>
                    <a:pt x="26" y="4"/>
                  </a:cubicBezTo>
                  <a:cubicBezTo>
                    <a:pt x="24" y="2"/>
                    <a:pt x="22" y="1"/>
                    <a:pt x="19" y="0"/>
                  </a:cubicBezTo>
                  <a:cubicBezTo>
                    <a:pt x="18" y="0"/>
                    <a:pt x="17"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4"/>
            <p:cNvSpPr/>
            <p:nvPr/>
          </p:nvSpPr>
          <p:spPr>
            <a:xfrm>
              <a:off x="6897251" y="4193157"/>
              <a:ext cx="25761" cy="24603"/>
            </a:xfrm>
            <a:custGeom>
              <a:avLst/>
              <a:gdLst/>
              <a:ahLst/>
              <a:cxnLst/>
              <a:rect l="l" t="t" r="r" b="b"/>
              <a:pathLst>
                <a:path w="28" h="27" extrusionOk="0">
                  <a:moveTo>
                    <a:pt x="14" y="0"/>
                  </a:moveTo>
                  <a:cubicBezTo>
                    <a:pt x="9" y="0"/>
                    <a:pt x="5" y="2"/>
                    <a:pt x="2" y="6"/>
                  </a:cubicBezTo>
                  <a:cubicBezTo>
                    <a:pt x="2" y="7"/>
                    <a:pt x="2" y="7"/>
                    <a:pt x="2" y="7"/>
                  </a:cubicBezTo>
                  <a:cubicBezTo>
                    <a:pt x="0" y="11"/>
                    <a:pt x="0" y="16"/>
                    <a:pt x="2" y="20"/>
                  </a:cubicBezTo>
                  <a:cubicBezTo>
                    <a:pt x="5" y="24"/>
                    <a:pt x="9" y="27"/>
                    <a:pt x="14" y="27"/>
                  </a:cubicBezTo>
                  <a:cubicBezTo>
                    <a:pt x="18" y="27"/>
                    <a:pt x="23" y="24"/>
                    <a:pt x="25" y="20"/>
                  </a:cubicBezTo>
                  <a:cubicBezTo>
                    <a:pt x="28" y="16"/>
                    <a:pt x="28" y="11"/>
                    <a:pt x="25" y="7"/>
                  </a:cubicBezTo>
                  <a:cubicBezTo>
                    <a:pt x="25" y="6"/>
                    <a:pt x="25" y="6"/>
                    <a:pt x="25" y="6"/>
                  </a:cubicBezTo>
                  <a:cubicBezTo>
                    <a:pt x="23" y="2"/>
                    <a:pt x="18"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4"/>
            <p:cNvSpPr/>
            <p:nvPr/>
          </p:nvSpPr>
          <p:spPr>
            <a:xfrm>
              <a:off x="6930068" y="4211909"/>
              <a:ext cx="40997" cy="30458"/>
            </a:xfrm>
            <a:custGeom>
              <a:avLst/>
              <a:gdLst/>
              <a:ahLst/>
              <a:cxnLst/>
              <a:rect l="l" t="t" r="r" b="b"/>
              <a:pathLst>
                <a:path w="44" h="33" extrusionOk="0">
                  <a:moveTo>
                    <a:pt x="22" y="0"/>
                  </a:moveTo>
                  <a:cubicBezTo>
                    <a:pt x="0" y="0"/>
                    <a:pt x="0" y="33"/>
                    <a:pt x="22" y="33"/>
                  </a:cubicBezTo>
                  <a:cubicBezTo>
                    <a:pt x="44" y="33"/>
                    <a:pt x="44"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4"/>
            <p:cNvSpPr/>
            <p:nvPr/>
          </p:nvSpPr>
          <p:spPr>
            <a:xfrm>
              <a:off x="6359300" y="4085333"/>
              <a:ext cx="52775" cy="52775"/>
            </a:xfrm>
            <a:custGeom>
              <a:avLst/>
              <a:gdLst/>
              <a:ahLst/>
              <a:cxnLst/>
              <a:rect l="l" t="t" r="r" b="b"/>
              <a:pathLst>
                <a:path w="57" h="57" extrusionOk="0">
                  <a:moveTo>
                    <a:pt x="28" y="0"/>
                  </a:moveTo>
                  <a:cubicBezTo>
                    <a:pt x="24" y="0"/>
                    <a:pt x="21" y="1"/>
                    <a:pt x="18" y="3"/>
                  </a:cubicBezTo>
                  <a:cubicBezTo>
                    <a:pt x="14" y="4"/>
                    <a:pt x="11" y="6"/>
                    <a:pt x="9" y="9"/>
                  </a:cubicBezTo>
                  <a:cubicBezTo>
                    <a:pt x="6" y="11"/>
                    <a:pt x="4" y="14"/>
                    <a:pt x="3" y="18"/>
                  </a:cubicBezTo>
                  <a:cubicBezTo>
                    <a:pt x="1" y="21"/>
                    <a:pt x="0" y="25"/>
                    <a:pt x="0" y="29"/>
                  </a:cubicBezTo>
                  <a:cubicBezTo>
                    <a:pt x="1" y="31"/>
                    <a:pt x="1" y="34"/>
                    <a:pt x="1" y="36"/>
                  </a:cubicBezTo>
                  <a:cubicBezTo>
                    <a:pt x="3" y="41"/>
                    <a:pt x="5" y="45"/>
                    <a:pt x="9" y="49"/>
                  </a:cubicBezTo>
                  <a:cubicBezTo>
                    <a:pt x="11" y="50"/>
                    <a:pt x="13" y="52"/>
                    <a:pt x="14" y="53"/>
                  </a:cubicBezTo>
                  <a:cubicBezTo>
                    <a:pt x="19" y="56"/>
                    <a:pt x="24" y="57"/>
                    <a:pt x="29" y="57"/>
                  </a:cubicBezTo>
                  <a:cubicBezTo>
                    <a:pt x="29" y="57"/>
                    <a:pt x="29" y="57"/>
                    <a:pt x="30" y="57"/>
                  </a:cubicBezTo>
                  <a:cubicBezTo>
                    <a:pt x="33" y="57"/>
                    <a:pt x="37" y="56"/>
                    <a:pt x="40" y="55"/>
                  </a:cubicBezTo>
                  <a:cubicBezTo>
                    <a:pt x="43" y="53"/>
                    <a:pt x="46" y="52"/>
                    <a:pt x="49" y="49"/>
                  </a:cubicBezTo>
                  <a:cubicBezTo>
                    <a:pt x="52" y="46"/>
                    <a:pt x="54" y="43"/>
                    <a:pt x="55" y="40"/>
                  </a:cubicBezTo>
                  <a:cubicBezTo>
                    <a:pt x="56" y="36"/>
                    <a:pt x="57" y="33"/>
                    <a:pt x="57" y="29"/>
                  </a:cubicBezTo>
                  <a:cubicBezTo>
                    <a:pt x="57" y="26"/>
                    <a:pt x="56" y="24"/>
                    <a:pt x="56" y="21"/>
                  </a:cubicBezTo>
                  <a:cubicBezTo>
                    <a:pt x="55" y="16"/>
                    <a:pt x="52" y="12"/>
                    <a:pt x="49" y="9"/>
                  </a:cubicBezTo>
                  <a:cubicBezTo>
                    <a:pt x="47" y="7"/>
                    <a:pt x="45" y="6"/>
                    <a:pt x="43" y="4"/>
                  </a:cubicBezTo>
                  <a:cubicBezTo>
                    <a:pt x="39" y="2"/>
                    <a:pt x="34" y="0"/>
                    <a:pt x="29" y="0"/>
                  </a:cubicBezTo>
                  <a:cubicBezTo>
                    <a:pt x="28" y="0"/>
                    <a:pt x="28"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4"/>
            <p:cNvSpPr/>
            <p:nvPr/>
          </p:nvSpPr>
          <p:spPr>
            <a:xfrm>
              <a:off x="6430792" y="4061893"/>
              <a:ext cx="36338" cy="35195"/>
            </a:xfrm>
            <a:custGeom>
              <a:avLst/>
              <a:gdLst/>
              <a:ahLst/>
              <a:cxnLst/>
              <a:rect l="l" t="t" r="r" b="b"/>
              <a:pathLst>
                <a:path w="39" h="39" extrusionOk="0">
                  <a:moveTo>
                    <a:pt x="20" y="0"/>
                  </a:moveTo>
                  <a:cubicBezTo>
                    <a:pt x="19" y="0"/>
                    <a:pt x="19" y="0"/>
                    <a:pt x="19" y="0"/>
                  </a:cubicBezTo>
                  <a:cubicBezTo>
                    <a:pt x="17" y="0"/>
                    <a:pt x="16" y="1"/>
                    <a:pt x="14" y="1"/>
                  </a:cubicBezTo>
                  <a:cubicBezTo>
                    <a:pt x="12" y="1"/>
                    <a:pt x="11" y="2"/>
                    <a:pt x="9" y="3"/>
                  </a:cubicBezTo>
                  <a:cubicBezTo>
                    <a:pt x="7" y="4"/>
                    <a:pt x="5" y="6"/>
                    <a:pt x="4" y="8"/>
                  </a:cubicBezTo>
                  <a:cubicBezTo>
                    <a:pt x="3" y="9"/>
                    <a:pt x="2" y="10"/>
                    <a:pt x="1" y="12"/>
                  </a:cubicBezTo>
                  <a:cubicBezTo>
                    <a:pt x="0" y="14"/>
                    <a:pt x="0" y="17"/>
                    <a:pt x="0" y="19"/>
                  </a:cubicBezTo>
                  <a:cubicBezTo>
                    <a:pt x="0" y="21"/>
                    <a:pt x="0" y="23"/>
                    <a:pt x="0" y="24"/>
                  </a:cubicBezTo>
                  <a:cubicBezTo>
                    <a:pt x="1" y="26"/>
                    <a:pt x="2" y="27"/>
                    <a:pt x="2" y="29"/>
                  </a:cubicBezTo>
                  <a:cubicBezTo>
                    <a:pt x="4" y="31"/>
                    <a:pt x="5" y="33"/>
                    <a:pt x="7" y="34"/>
                  </a:cubicBezTo>
                  <a:cubicBezTo>
                    <a:pt x="9" y="36"/>
                    <a:pt x="10" y="36"/>
                    <a:pt x="12" y="37"/>
                  </a:cubicBezTo>
                  <a:cubicBezTo>
                    <a:pt x="14" y="38"/>
                    <a:pt x="16" y="39"/>
                    <a:pt x="18" y="39"/>
                  </a:cubicBezTo>
                  <a:cubicBezTo>
                    <a:pt x="19" y="39"/>
                    <a:pt x="19" y="39"/>
                    <a:pt x="19" y="39"/>
                  </a:cubicBezTo>
                  <a:cubicBezTo>
                    <a:pt x="21" y="38"/>
                    <a:pt x="22" y="38"/>
                    <a:pt x="24" y="38"/>
                  </a:cubicBezTo>
                  <a:cubicBezTo>
                    <a:pt x="26" y="37"/>
                    <a:pt x="27" y="37"/>
                    <a:pt x="29" y="36"/>
                  </a:cubicBezTo>
                  <a:cubicBezTo>
                    <a:pt x="32" y="34"/>
                    <a:pt x="34" y="32"/>
                    <a:pt x="36" y="29"/>
                  </a:cubicBezTo>
                  <a:cubicBezTo>
                    <a:pt x="36" y="28"/>
                    <a:pt x="36" y="28"/>
                    <a:pt x="36" y="28"/>
                  </a:cubicBezTo>
                  <a:cubicBezTo>
                    <a:pt x="37" y="27"/>
                    <a:pt x="38" y="23"/>
                    <a:pt x="38" y="23"/>
                  </a:cubicBezTo>
                  <a:cubicBezTo>
                    <a:pt x="38" y="23"/>
                    <a:pt x="38" y="23"/>
                    <a:pt x="38" y="23"/>
                  </a:cubicBezTo>
                  <a:cubicBezTo>
                    <a:pt x="38" y="23"/>
                    <a:pt x="38" y="23"/>
                    <a:pt x="38" y="23"/>
                  </a:cubicBezTo>
                  <a:cubicBezTo>
                    <a:pt x="39" y="19"/>
                    <a:pt x="39" y="19"/>
                    <a:pt x="39" y="19"/>
                  </a:cubicBezTo>
                  <a:cubicBezTo>
                    <a:pt x="39" y="16"/>
                    <a:pt x="38" y="14"/>
                    <a:pt x="36" y="11"/>
                  </a:cubicBezTo>
                  <a:cubicBezTo>
                    <a:pt x="36" y="10"/>
                    <a:pt x="36" y="10"/>
                    <a:pt x="36" y="10"/>
                  </a:cubicBezTo>
                  <a:cubicBezTo>
                    <a:pt x="34" y="7"/>
                    <a:pt x="33" y="6"/>
                    <a:pt x="31" y="4"/>
                  </a:cubicBezTo>
                  <a:cubicBezTo>
                    <a:pt x="29" y="3"/>
                    <a:pt x="28" y="2"/>
                    <a:pt x="26" y="2"/>
                  </a:cubicBezTo>
                  <a:cubicBezTo>
                    <a:pt x="24" y="1"/>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4"/>
            <p:cNvSpPr/>
            <p:nvPr/>
          </p:nvSpPr>
          <p:spPr>
            <a:xfrm>
              <a:off x="6729654" y="4097053"/>
              <a:ext cx="51521" cy="39813"/>
            </a:xfrm>
            <a:custGeom>
              <a:avLst/>
              <a:gdLst/>
              <a:ahLst/>
              <a:cxnLst/>
              <a:rect l="l" t="t" r="r" b="b"/>
              <a:pathLst>
                <a:path w="56" h="43" extrusionOk="0">
                  <a:moveTo>
                    <a:pt x="28" y="0"/>
                  </a:moveTo>
                  <a:cubicBezTo>
                    <a:pt x="0" y="0"/>
                    <a:pt x="0" y="43"/>
                    <a:pt x="28" y="43"/>
                  </a:cubicBezTo>
                  <a:cubicBezTo>
                    <a:pt x="56" y="43"/>
                    <a:pt x="56"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4"/>
            <p:cNvSpPr/>
            <p:nvPr/>
          </p:nvSpPr>
          <p:spPr>
            <a:xfrm>
              <a:off x="6168263" y="4104085"/>
              <a:ext cx="62163" cy="47994"/>
            </a:xfrm>
            <a:custGeom>
              <a:avLst/>
              <a:gdLst/>
              <a:ahLst/>
              <a:cxnLst/>
              <a:rect l="l" t="t" r="r" b="b"/>
              <a:pathLst>
                <a:path w="68" h="52" extrusionOk="0">
                  <a:moveTo>
                    <a:pt x="34" y="0"/>
                  </a:moveTo>
                  <a:cubicBezTo>
                    <a:pt x="0" y="0"/>
                    <a:pt x="0" y="52"/>
                    <a:pt x="34" y="52"/>
                  </a:cubicBezTo>
                  <a:cubicBezTo>
                    <a:pt x="68" y="52"/>
                    <a:pt x="68" y="0"/>
                    <a:pt x="3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4"/>
            <p:cNvSpPr/>
            <p:nvPr/>
          </p:nvSpPr>
          <p:spPr>
            <a:xfrm>
              <a:off x="6122555" y="4148621"/>
              <a:ext cx="30458" cy="29347"/>
            </a:xfrm>
            <a:custGeom>
              <a:avLst/>
              <a:gdLst/>
              <a:ahLst/>
              <a:cxnLst/>
              <a:rect l="l" t="t" r="r" b="b"/>
              <a:pathLst>
                <a:path w="33" h="32" extrusionOk="0">
                  <a:moveTo>
                    <a:pt x="16" y="0"/>
                  </a:moveTo>
                  <a:cubicBezTo>
                    <a:pt x="14" y="0"/>
                    <a:pt x="12" y="0"/>
                    <a:pt x="10" y="1"/>
                  </a:cubicBezTo>
                  <a:cubicBezTo>
                    <a:pt x="8" y="2"/>
                    <a:pt x="6" y="3"/>
                    <a:pt x="5" y="5"/>
                  </a:cubicBezTo>
                  <a:cubicBezTo>
                    <a:pt x="3" y="6"/>
                    <a:pt x="2" y="8"/>
                    <a:pt x="2" y="10"/>
                  </a:cubicBezTo>
                  <a:cubicBezTo>
                    <a:pt x="1" y="12"/>
                    <a:pt x="0" y="14"/>
                    <a:pt x="0" y="16"/>
                  </a:cubicBezTo>
                  <a:cubicBezTo>
                    <a:pt x="0" y="18"/>
                    <a:pt x="1" y="19"/>
                    <a:pt x="1" y="20"/>
                  </a:cubicBezTo>
                  <a:cubicBezTo>
                    <a:pt x="2" y="23"/>
                    <a:pt x="3" y="25"/>
                    <a:pt x="5" y="28"/>
                  </a:cubicBezTo>
                  <a:cubicBezTo>
                    <a:pt x="6" y="28"/>
                    <a:pt x="7" y="29"/>
                    <a:pt x="8" y="30"/>
                  </a:cubicBezTo>
                  <a:cubicBezTo>
                    <a:pt x="11" y="31"/>
                    <a:pt x="13" y="32"/>
                    <a:pt x="16" y="32"/>
                  </a:cubicBezTo>
                  <a:cubicBezTo>
                    <a:pt x="17" y="32"/>
                    <a:pt x="17" y="32"/>
                    <a:pt x="17" y="32"/>
                  </a:cubicBezTo>
                  <a:cubicBezTo>
                    <a:pt x="19" y="32"/>
                    <a:pt x="21" y="32"/>
                    <a:pt x="23" y="31"/>
                  </a:cubicBezTo>
                  <a:cubicBezTo>
                    <a:pt x="25" y="30"/>
                    <a:pt x="26" y="29"/>
                    <a:pt x="28" y="28"/>
                  </a:cubicBezTo>
                  <a:cubicBezTo>
                    <a:pt x="29" y="26"/>
                    <a:pt x="30" y="24"/>
                    <a:pt x="31" y="22"/>
                  </a:cubicBezTo>
                  <a:cubicBezTo>
                    <a:pt x="32" y="20"/>
                    <a:pt x="33" y="18"/>
                    <a:pt x="32" y="16"/>
                  </a:cubicBezTo>
                  <a:cubicBezTo>
                    <a:pt x="32" y="15"/>
                    <a:pt x="32" y="13"/>
                    <a:pt x="32" y="12"/>
                  </a:cubicBezTo>
                  <a:cubicBezTo>
                    <a:pt x="31" y="9"/>
                    <a:pt x="30" y="7"/>
                    <a:pt x="28" y="5"/>
                  </a:cubicBezTo>
                  <a:cubicBezTo>
                    <a:pt x="27" y="4"/>
                    <a:pt x="26" y="3"/>
                    <a:pt x="24" y="2"/>
                  </a:cubicBezTo>
                  <a:cubicBezTo>
                    <a:pt x="22" y="1"/>
                    <a:pt x="19" y="0"/>
                    <a:pt x="16" y="0"/>
                  </a:cubicBezTo>
                  <a:cubicBezTo>
                    <a:pt x="16" y="0"/>
                    <a:pt x="16" y="0"/>
                    <a:pt x="16"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4"/>
            <p:cNvSpPr/>
            <p:nvPr/>
          </p:nvSpPr>
          <p:spPr>
            <a:xfrm>
              <a:off x="6163575" y="4197845"/>
              <a:ext cx="28157" cy="28157"/>
            </a:xfrm>
            <a:custGeom>
              <a:avLst/>
              <a:gdLst/>
              <a:ahLst/>
              <a:cxnLst/>
              <a:rect l="l" t="t" r="r" b="b"/>
              <a:pathLst>
                <a:path w="31" h="31" extrusionOk="0">
                  <a:moveTo>
                    <a:pt x="15" y="0"/>
                  </a:moveTo>
                  <a:cubicBezTo>
                    <a:pt x="13" y="0"/>
                    <a:pt x="11" y="0"/>
                    <a:pt x="10" y="1"/>
                  </a:cubicBezTo>
                  <a:cubicBezTo>
                    <a:pt x="8" y="2"/>
                    <a:pt x="6" y="3"/>
                    <a:pt x="5" y="4"/>
                  </a:cubicBezTo>
                  <a:cubicBezTo>
                    <a:pt x="3" y="6"/>
                    <a:pt x="2" y="7"/>
                    <a:pt x="1" y="9"/>
                  </a:cubicBezTo>
                  <a:cubicBezTo>
                    <a:pt x="0" y="11"/>
                    <a:pt x="0" y="13"/>
                    <a:pt x="0" y="15"/>
                  </a:cubicBezTo>
                  <a:cubicBezTo>
                    <a:pt x="0" y="17"/>
                    <a:pt x="0" y="18"/>
                    <a:pt x="1" y="20"/>
                  </a:cubicBezTo>
                  <a:cubicBezTo>
                    <a:pt x="1"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3"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4" y="3"/>
                    <a:pt x="23" y="2"/>
                  </a:cubicBezTo>
                  <a:cubicBezTo>
                    <a:pt x="21" y="0"/>
                    <a:pt x="18" y="0"/>
                    <a:pt x="16"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4"/>
            <p:cNvSpPr/>
            <p:nvPr/>
          </p:nvSpPr>
          <p:spPr>
            <a:xfrm>
              <a:off x="6013558" y="411111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4"/>
            <p:cNvSpPr/>
            <p:nvPr/>
          </p:nvSpPr>
          <p:spPr>
            <a:xfrm>
              <a:off x="5939721" y="4078301"/>
              <a:ext cx="16402" cy="16402"/>
            </a:xfrm>
            <a:custGeom>
              <a:avLst/>
              <a:gdLst/>
              <a:ahLst/>
              <a:cxnLst/>
              <a:rect l="l" t="t" r="r" b="b"/>
              <a:pathLst>
                <a:path w="18" h="18" extrusionOk="0">
                  <a:moveTo>
                    <a:pt x="9" y="0"/>
                  </a:moveTo>
                  <a:cubicBezTo>
                    <a:pt x="7" y="0"/>
                    <a:pt x="4" y="1"/>
                    <a:pt x="3" y="3"/>
                  </a:cubicBezTo>
                  <a:cubicBezTo>
                    <a:pt x="2" y="5"/>
                    <a:pt x="2" y="5"/>
                    <a:pt x="2" y="5"/>
                  </a:cubicBezTo>
                  <a:cubicBezTo>
                    <a:pt x="0" y="8"/>
                    <a:pt x="0" y="11"/>
                    <a:pt x="2" y="14"/>
                  </a:cubicBezTo>
                  <a:cubicBezTo>
                    <a:pt x="3" y="17"/>
                    <a:pt x="6" y="18"/>
                    <a:pt x="9" y="18"/>
                  </a:cubicBezTo>
                  <a:cubicBezTo>
                    <a:pt x="12" y="18"/>
                    <a:pt x="15" y="17"/>
                    <a:pt x="16" y="14"/>
                  </a:cubicBezTo>
                  <a:cubicBezTo>
                    <a:pt x="18" y="11"/>
                    <a:pt x="18" y="8"/>
                    <a:pt x="16" y="5"/>
                  </a:cubicBezTo>
                  <a:cubicBezTo>
                    <a:pt x="15" y="3"/>
                    <a:pt x="15" y="3"/>
                    <a:pt x="15" y="3"/>
                  </a:cubicBezTo>
                  <a:cubicBezTo>
                    <a:pt x="14" y="1"/>
                    <a:pt x="12" y="0"/>
                    <a:pt x="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4"/>
            <p:cNvSpPr/>
            <p:nvPr/>
          </p:nvSpPr>
          <p:spPr>
            <a:xfrm>
              <a:off x="5666644" y="4099397"/>
              <a:ext cx="26985" cy="25761"/>
            </a:xfrm>
            <a:custGeom>
              <a:avLst/>
              <a:gdLst/>
              <a:ahLst/>
              <a:cxnLst/>
              <a:rect l="l" t="t" r="r" b="b"/>
              <a:pathLst>
                <a:path w="30" h="28" extrusionOk="0">
                  <a:moveTo>
                    <a:pt x="13" y="0"/>
                  </a:moveTo>
                  <a:cubicBezTo>
                    <a:pt x="12" y="0"/>
                    <a:pt x="11" y="0"/>
                    <a:pt x="10" y="0"/>
                  </a:cubicBezTo>
                  <a:cubicBezTo>
                    <a:pt x="8" y="1"/>
                    <a:pt x="6" y="2"/>
                    <a:pt x="4" y="3"/>
                  </a:cubicBezTo>
                  <a:cubicBezTo>
                    <a:pt x="3" y="5"/>
                    <a:pt x="2" y="7"/>
                    <a:pt x="1" y="9"/>
                  </a:cubicBezTo>
                  <a:cubicBezTo>
                    <a:pt x="0" y="11"/>
                    <a:pt x="0" y="13"/>
                    <a:pt x="1" y="16"/>
                  </a:cubicBezTo>
                  <a:cubicBezTo>
                    <a:pt x="1" y="16"/>
                    <a:pt x="2" y="17"/>
                    <a:pt x="2" y="18"/>
                  </a:cubicBezTo>
                  <a:cubicBezTo>
                    <a:pt x="3" y="20"/>
                    <a:pt x="4" y="22"/>
                    <a:pt x="5" y="24"/>
                  </a:cubicBezTo>
                  <a:cubicBezTo>
                    <a:pt x="7" y="26"/>
                    <a:pt x="9" y="27"/>
                    <a:pt x="11" y="27"/>
                  </a:cubicBezTo>
                  <a:cubicBezTo>
                    <a:pt x="13" y="28"/>
                    <a:pt x="14" y="28"/>
                    <a:pt x="15" y="28"/>
                  </a:cubicBezTo>
                  <a:cubicBezTo>
                    <a:pt x="19" y="28"/>
                    <a:pt x="22" y="26"/>
                    <a:pt x="25" y="24"/>
                  </a:cubicBezTo>
                  <a:cubicBezTo>
                    <a:pt x="28" y="20"/>
                    <a:pt x="30" y="15"/>
                    <a:pt x="28" y="11"/>
                  </a:cubicBezTo>
                  <a:cubicBezTo>
                    <a:pt x="28" y="8"/>
                    <a:pt x="26" y="6"/>
                    <a:pt x="25" y="5"/>
                  </a:cubicBezTo>
                  <a:cubicBezTo>
                    <a:pt x="23" y="3"/>
                    <a:pt x="21" y="2"/>
                    <a:pt x="19" y="1"/>
                  </a:cubicBezTo>
                  <a:cubicBezTo>
                    <a:pt x="18" y="1"/>
                    <a:pt x="17" y="0"/>
                    <a:pt x="16" y="0"/>
                  </a:cubicBezTo>
                  <a:cubicBezTo>
                    <a:pt x="15" y="0"/>
                    <a:pt x="14"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4"/>
            <p:cNvSpPr/>
            <p:nvPr/>
          </p:nvSpPr>
          <p:spPr>
            <a:xfrm>
              <a:off x="5578743" y="4097053"/>
              <a:ext cx="39813"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4"/>
            <p:cNvSpPr/>
            <p:nvPr/>
          </p:nvSpPr>
          <p:spPr>
            <a:xfrm>
              <a:off x="5443962" y="4191985"/>
              <a:ext cx="53871"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4"/>
            <p:cNvSpPr/>
            <p:nvPr/>
          </p:nvSpPr>
          <p:spPr>
            <a:xfrm>
              <a:off x="5331450" y="4113461"/>
              <a:ext cx="52775" cy="39836"/>
            </a:xfrm>
            <a:custGeom>
              <a:avLst/>
              <a:gdLst/>
              <a:ahLst/>
              <a:cxnLst/>
              <a:rect l="l" t="t" r="r" b="b"/>
              <a:pathLst>
                <a:path w="57" h="44" extrusionOk="0">
                  <a:moveTo>
                    <a:pt x="28" y="0"/>
                  </a:moveTo>
                  <a:cubicBezTo>
                    <a:pt x="0" y="0"/>
                    <a:pt x="0" y="44"/>
                    <a:pt x="28" y="44"/>
                  </a:cubicBezTo>
                  <a:cubicBezTo>
                    <a:pt x="56" y="44"/>
                    <a:pt x="57"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4"/>
            <p:cNvSpPr/>
            <p:nvPr/>
          </p:nvSpPr>
          <p:spPr>
            <a:xfrm>
              <a:off x="5375986" y="4183781"/>
              <a:ext cx="22268" cy="18752"/>
            </a:xfrm>
            <a:custGeom>
              <a:avLst/>
              <a:gdLst/>
              <a:ahLst/>
              <a:cxnLst/>
              <a:rect l="l" t="t" r="r" b="b"/>
              <a:pathLst>
                <a:path w="25" h="20" extrusionOk="0">
                  <a:moveTo>
                    <a:pt x="13" y="0"/>
                  </a:moveTo>
                  <a:cubicBezTo>
                    <a:pt x="0" y="0"/>
                    <a:pt x="0" y="20"/>
                    <a:pt x="13" y="20"/>
                  </a:cubicBezTo>
                  <a:cubicBezTo>
                    <a:pt x="25" y="20"/>
                    <a:pt x="25"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4"/>
            <p:cNvSpPr/>
            <p:nvPr/>
          </p:nvSpPr>
          <p:spPr>
            <a:xfrm>
              <a:off x="5108768" y="4050172"/>
              <a:ext cx="42186" cy="43399"/>
            </a:xfrm>
            <a:custGeom>
              <a:avLst/>
              <a:gdLst/>
              <a:ahLst/>
              <a:cxnLst/>
              <a:rect l="l" t="t" r="r" b="b"/>
              <a:pathLst>
                <a:path w="46" h="46" extrusionOk="0">
                  <a:moveTo>
                    <a:pt x="22" y="0"/>
                  </a:moveTo>
                  <a:cubicBezTo>
                    <a:pt x="19" y="0"/>
                    <a:pt x="16" y="0"/>
                    <a:pt x="14" y="2"/>
                  </a:cubicBezTo>
                  <a:cubicBezTo>
                    <a:pt x="11" y="2"/>
                    <a:pt x="9" y="4"/>
                    <a:pt x="7" y="6"/>
                  </a:cubicBezTo>
                  <a:cubicBezTo>
                    <a:pt x="4" y="8"/>
                    <a:pt x="3" y="11"/>
                    <a:pt x="2" y="14"/>
                  </a:cubicBezTo>
                  <a:cubicBezTo>
                    <a:pt x="0" y="16"/>
                    <a:pt x="0" y="19"/>
                    <a:pt x="0" y="23"/>
                  </a:cubicBezTo>
                  <a:cubicBezTo>
                    <a:pt x="0" y="25"/>
                    <a:pt x="0" y="27"/>
                    <a:pt x="1" y="29"/>
                  </a:cubicBezTo>
                  <a:cubicBezTo>
                    <a:pt x="2" y="33"/>
                    <a:pt x="4" y="36"/>
                    <a:pt x="7" y="39"/>
                  </a:cubicBezTo>
                  <a:cubicBezTo>
                    <a:pt x="11" y="43"/>
                    <a:pt x="17" y="46"/>
                    <a:pt x="23" y="46"/>
                  </a:cubicBezTo>
                  <a:cubicBezTo>
                    <a:pt x="23" y="46"/>
                    <a:pt x="23" y="46"/>
                    <a:pt x="24" y="46"/>
                  </a:cubicBezTo>
                  <a:cubicBezTo>
                    <a:pt x="26" y="46"/>
                    <a:pt x="29" y="45"/>
                    <a:pt x="32" y="44"/>
                  </a:cubicBezTo>
                  <a:cubicBezTo>
                    <a:pt x="35" y="43"/>
                    <a:pt x="37" y="41"/>
                    <a:pt x="39" y="39"/>
                  </a:cubicBezTo>
                  <a:cubicBezTo>
                    <a:pt x="41" y="37"/>
                    <a:pt x="43" y="34"/>
                    <a:pt x="44" y="31"/>
                  </a:cubicBezTo>
                  <a:cubicBezTo>
                    <a:pt x="45" y="29"/>
                    <a:pt x="46" y="26"/>
                    <a:pt x="46" y="23"/>
                  </a:cubicBezTo>
                  <a:cubicBezTo>
                    <a:pt x="46" y="21"/>
                    <a:pt x="45" y="19"/>
                    <a:pt x="45" y="16"/>
                  </a:cubicBezTo>
                  <a:cubicBezTo>
                    <a:pt x="44" y="13"/>
                    <a:pt x="42" y="9"/>
                    <a:pt x="39" y="6"/>
                  </a:cubicBezTo>
                  <a:cubicBezTo>
                    <a:pt x="35" y="2"/>
                    <a:pt x="29" y="0"/>
                    <a:pt x="23" y="0"/>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4"/>
            <p:cNvSpPr/>
            <p:nvPr/>
          </p:nvSpPr>
          <p:spPr>
            <a:xfrm>
              <a:off x="5202529" y="4071269"/>
              <a:ext cx="28128" cy="30472"/>
            </a:xfrm>
            <a:custGeom>
              <a:avLst/>
              <a:gdLst/>
              <a:ahLst/>
              <a:cxnLst/>
              <a:rect l="l" t="t" r="r" b="b"/>
              <a:pathLst>
                <a:path w="30" h="32" extrusionOk="0">
                  <a:moveTo>
                    <a:pt x="15" y="0"/>
                  </a:moveTo>
                  <a:cubicBezTo>
                    <a:pt x="15" y="0"/>
                    <a:pt x="15" y="0"/>
                    <a:pt x="15" y="0"/>
                  </a:cubicBezTo>
                  <a:cubicBezTo>
                    <a:pt x="12" y="0"/>
                    <a:pt x="10" y="0"/>
                    <a:pt x="8" y="2"/>
                  </a:cubicBezTo>
                  <a:cubicBezTo>
                    <a:pt x="4" y="3"/>
                    <a:pt x="2" y="7"/>
                    <a:pt x="1" y="10"/>
                  </a:cubicBezTo>
                  <a:cubicBezTo>
                    <a:pt x="0" y="12"/>
                    <a:pt x="0" y="14"/>
                    <a:pt x="0" y="16"/>
                  </a:cubicBezTo>
                  <a:cubicBezTo>
                    <a:pt x="0" y="18"/>
                    <a:pt x="0" y="19"/>
                    <a:pt x="0" y="21"/>
                  </a:cubicBezTo>
                  <a:cubicBezTo>
                    <a:pt x="1" y="23"/>
                    <a:pt x="3" y="26"/>
                    <a:pt x="4" y="28"/>
                  </a:cubicBezTo>
                  <a:cubicBezTo>
                    <a:pt x="6" y="29"/>
                    <a:pt x="7" y="30"/>
                    <a:pt x="9" y="31"/>
                  </a:cubicBezTo>
                  <a:cubicBezTo>
                    <a:pt x="11" y="32"/>
                    <a:pt x="13" y="32"/>
                    <a:pt x="14" y="32"/>
                  </a:cubicBezTo>
                  <a:cubicBezTo>
                    <a:pt x="15" y="32"/>
                    <a:pt x="15" y="32"/>
                    <a:pt x="15" y="32"/>
                  </a:cubicBezTo>
                  <a:cubicBezTo>
                    <a:pt x="19" y="32"/>
                    <a:pt x="23" y="31"/>
                    <a:pt x="26" y="28"/>
                  </a:cubicBezTo>
                  <a:cubicBezTo>
                    <a:pt x="26" y="27"/>
                    <a:pt x="26" y="27"/>
                    <a:pt x="26" y="27"/>
                  </a:cubicBezTo>
                  <a:cubicBezTo>
                    <a:pt x="27" y="26"/>
                    <a:pt x="28" y="24"/>
                    <a:pt x="29" y="23"/>
                  </a:cubicBezTo>
                  <a:cubicBezTo>
                    <a:pt x="30" y="21"/>
                    <a:pt x="30" y="20"/>
                    <a:pt x="30" y="19"/>
                  </a:cubicBezTo>
                  <a:cubicBezTo>
                    <a:pt x="30" y="18"/>
                    <a:pt x="30" y="17"/>
                    <a:pt x="30" y="16"/>
                  </a:cubicBezTo>
                  <a:cubicBezTo>
                    <a:pt x="30" y="14"/>
                    <a:pt x="30" y="12"/>
                    <a:pt x="29" y="10"/>
                  </a:cubicBezTo>
                  <a:cubicBezTo>
                    <a:pt x="29" y="9"/>
                    <a:pt x="28" y="8"/>
                    <a:pt x="28" y="7"/>
                  </a:cubicBezTo>
                  <a:cubicBezTo>
                    <a:pt x="27" y="5"/>
                    <a:pt x="25" y="4"/>
                    <a:pt x="24" y="3"/>
                  </a:cubicBezTo>
                  <a:cubicBezTo>
                    <a:pt x="21" y="1"/>
                    <a:pt x="18"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4"/>
            <p:cNvSpPr/>
            <p:nvPr/>
          </p:nvSpPr>
          <p:spPr>
            <a:xfrm>
              <a:off x="5195497" y="4119321"/>
              <a:ext cx="29347" cy="28157"/>
            </a:xfrm>
            <a:custGeom>
              <a:avLst/>
              <a:gdLst/>
              <a:ahLst/>
              <a:cxnLst/>
              <a:rect l="l" t="t" r="r" b="b"/>
              <a:pathLst>
                <a:path w="32" h="31" extrusionOk="0">
                  <a:moveTo>
                    <a:pt x="14" y="0"/>
                  </a:moveTo>
                  <a:cubicBezTo>
                    <a:pt x="10" y="0"/>
                    <a:pt x="7" y="1"/>
                    <a:pt x="4" y="4"/>
                  </a:cubicBezTo>
                  <a:cubicBezTo>
                    <a:pt x="1" y="7"/>
                    <a:pt x="0" y="12"/>
                    <a:pt x="1" y="17"/>
                  </a:cubicBezTo>
                  <a:cubicBezTo>
                    <a:pt x="2" y="22"/>
                    <a:pt x="5" y="25"/>
                    <a:pt x="9" y="27"/>
                  </a:cubicBezTo>
                  <a:cubicBezTo>
                    <a:pt x="10" y="28"/>
                    <a:pt x="11" y="29"/>
                    <a:pt x="12" y="29"/>
                  </a:cubicBezTo>
                  <a:cubicBezTo>
                    <a:pt x="14" y="30"/>
                    <a:pt x="16" y="31"/>
                    <a:pt x="18" y="31"/>
                  </a:cubicBezTo>
                  <a:cubicBezTo>
                    <a:pt x="19" y="31"/>
                    <a:pt x="19" y="31"/>
                    <a:pt x="20" y="31"/>
                  </a:cubicBezTo>
                  <a:cubicBezTo>
                    <a:pt x="23" y="30"/>
                    <a:pt x="26" y="29"/>
                    <a:pt x="28" y="27"/>
                  </a:cubicBezTo>
                  <a:cubicBezTo>
                    <a:pt x="29" y="25"/>
                    <a:pt x="30" y="23"/>
                    <a:pt x="31" y="21"/>
                  </a:cubicBezTo>
                  <a:cubicBezTo>
                    <a:pt x="32" y="18"/>
                    <a:pt x="31" y="14"/>
                    <a:pt x="30" y="11"/>
                  </a:cubicBezTo>
                  <a:cubicBezTo>
                    <a:pt x="29" y="10"/>
                    <a:pt x="29" y="9"/>
                    <a:pt x="28" y="8"/>
                  </a:cubicBezTo>
                  <a:cubicBezTo>
                    <a:pt x="26" y="4"/>
                    <a:pt x="22" y="1"/>
                    <a:pt x="18" y="0"/>
                  </a:cubicBezTo>
                  <a:cubicBezTo>
                    <a:pt x="16" y="0"/>
                    <a:pt x="15"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4"/>
            <p:cNvSpPr/>
            <p:nvPr/>
          </p:nvSpPr>
          <p:spPr>
            <a:xfrm>
              <a:off x="5167369" y="4336142"/>
              <a:ext cx="66734"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4"/>
            <p:cNvSpPr/>
            <p:nvPr/>
          </p:nvSpPr>
          <p:spPr>
            <a:xfrm>
              <a:off x="5275193" y="4319734"/>
              <a:ext cx="37504" cy="34041"/>
            </a:xfrm>
            <a:custGeom>
              <a:avLst/>
              <a:gdLst/>
              <a:ahLst/>
              <a:cxnLst/>
              <a:rect l="l" t="t" r="r" b="b"/>
              <a:pathLst>
                <a:path w="40" h="37" extrusionOk="0">
                  <a:moveTo>
                    <a:pt x="19" y="0"/>
                  </a:moveTo>
                  <a:cubicBezTo>
                    <a:pt x="19" y="0"/>
                    <a:pt x="19" y="0"/>
                    <a:pt x="19" y="0"/>
                  </a:cubicBezTo>
                  <a:cubicBezTo>
                    <a:pt x="14" y="0"/>
                    <a:pt x="14" y="0"/>
                    <a:pt x="14" y="0"/>
                  </a:cubicBezTo>
                  <a:cubicBezTo>
                    <a:pt x="12" y="1"/>
                    <a:pt x="11" y="2"/>
                    <a:pt x="10" y="2"/>
                  </a:cubicBezTo>
                  <a:cubicBezTo>
                    <a:pt x="7" y="4"/>
                    <a:pt x="6" y="5"/>
                    <a:pt x="4" y="7"/>
                  </a:cubicBezTo>
                  <a:cubicBezTo>
                    <a:pt x="3" y="8"/>
                    <a:pt x="2" y="10"/>
                    <a:pt x="2" y="11"/>
                  </a:cubicBezTo>
                  <a:cubicBezTo>
                    <a:pt x="1" y="13"/>
                    <a:pt x="0" y="16"/>
                    <a:pt x="0"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8" y="37"/>
                  </a:cubicBezTo>
                  <a:cubicBezTo>
                    <a:pt x="18" y="37"/>
                    <a:pt x="19" y="37"/>
                    <a:pt x="19" y="37"/>
                  </a:cubicBezTo>
                  <a:cubicBezTo>
                    <a:pt x="21" y="37"/>
                    <a:pt x="22" y="37"/>
                    <a:pt x="24" y="36"/>
                  </a:cubicBezTo>
                  <a:cubicBezTo>
                    <a:pt x="25" y="36"/>
                    <a:pt x="27" y="35"/>
                    <a:pt x="28" y="34"/>
                  </a:cubicBezTo>
                  <a:cubicBezTo>
                    <a:pt x="29" y="34"/>
                    <a:pt x="30" y="33"/>
                    <a:pt x="31" y="33"/>
                  </a:cubicBezTo>
                  <a:cubicBezTo>
                    <a:pt x="31" y="32"/>
                    <a:pt x="32" y="32"/>
                    <a:pt x="32" y="32"/>
                  </a:cubicBezTo>
                  <a:cubicBezTo>
                    <a:pt x="34" y="31"/>
                    <a:pt x="36" y="30"/>
                    <a:pt x="37" y="28"/>
                  </a:cubicBezTo>
                  <a:cubicBezTo>
                    <a:pt x="38" y="27"/>
                    <a:pt x="38" y="26"/>
                    <a:pt x="39" y="24"/>
                  </a:cubicBezTo>
                  <a:cubicBezTo>
                    <a:pt x="40" y="23"/>
                    <a:pt x="40" y="21"/>
                    <a:pt x="40" y="18"/>
                  </a:cubicBezTo>
                  <a:cubicBezTo>
                    <a:pt x="40" y="16"/>
                    <a:pt x="39" y="13"/>
                    <a:pt x="38" y="10"/>
                  </a:cubicBezTo>
                  <a:cubicBezTo>
                    <a:pt x="37" y="9"/>
                    <a:pt x="36" y="7"/>
                    <a:pt x="34" y="6"/>
                  </a:cubicBezTo>
                  <a:cubicBezTo>
                    <a:pt x="33" y="5"/>
                    <a:pt x="32" y="4"/>
                    <a:pt x="30" y="4"/>
                  </a:cubicBezTo>
                  <a:cubicBezTo>
                    <a:pt x="30" y="4"/>
                    <a:pt x="30" y="4"/>
                    <a:pt x="30" y="4"/>
                  </a:cubicBezTo>
                  <a:cubicBezTo>
                    <a:pt x="29" y="3"/>
                    <a:pt x="28" y="2"/>
                    <a:pt x="26" y="1"/>
                  </a:cubicBezTo>
                  <a:cubicBezTo>
                    <a:pt x="24" y="0"/>
                    <a:pt x="22"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4"/>
            <p:cNvSpPr/>
            <p:nvPr/>
          </p:nvSpPr>
          <p:spPr>
            <a:xfrm>
              <a:off x="5202529" y="4632660"/>
              <a:ext cx="53936" cy="53871"/>
            </a:xfrm>
            <a:custGeom>
              <a:avLst/>
              <a:gdLst/>
              <a:ahLst/>
              <a:cxnLst/>
              <a:rect l="l" t="t" r="r" b="b"/>
              <a:pathLst>
                <a:path w="59" h="58" extrusionOk="0">
                  <a:moveTo>
                    <a:pt x="29" y="0"/>
                  </a:moveTo>
                  <a:cubicBezTo>
                    <a:pt x="25" y="0"/>
                    <a:pt x="22" y="1"/>
                    <a:pt x="18" y="2"/>
                  </a:cubicBezTo>
                  <a:cubicBezTo>
                    <a:pt x="15" y="3"/>
                    <a:pt x="12" y="5"/>
                    <a:pt x="9" y="8"/>
                  </a:cubicBezTo>
                  <a:cubicBezTo>
                    <a:pt x="6" y="11"/>
                    <a:pt x="4" y="14"/>
                    <a:pt x="3" y="18"/>
                  </a:cubicBezTo>
                  <a:cubicBezTo>
                    <a:pt x="1" y="21"/>
                    <a:pt x="0" y="25"/>
                    <a:pt x="0" y="29"/>
                  </a:cubicBezTo>
                  <a:cubicBezTo>
                    <a:pt x="1" y="32"/>
                    <a:pt x="1" y="34"/>
                    <a:pt x="1" y="37"/>
                  </a:cubicBezTo>
                  <a:cubicBezTo>
                    <a:pt x="3" y="42"/>
                    <a:pt x="5" y="46"/>
                    <a:pt x="9" y="50"/>
                  </a:cubicBezTo>
                  <a:cubicBezTo>
                    <a:pt x="11" y="51"/>
                    <a:pt x="13" y="53"/>
                    <a:pt x="15" y="54"/>
                  </a:cubicBezTo>
                  <a:cubicBezTo>
                    <a:pt x="19" y="57"/>
                    <a:pt x="24" y="58"/>
                    <a:pt x="30" y="58"/>
                  </a:cubicBezTo>
                  <a:cubicBezTo>
                    <a:pt x="30" y="58"/>
                    <a:pt x="30" y="58"/>
                    <a:pt x="31" y="58"/>
                  </a:cubicBezTo>
                  <a:cubicBezTo>
                    <a:pt x="34" y="58"/>
                    <a:pt x="38" y="58"/>
                    <a:pt x="41" y="56"/>
                  </a:cubicBezTo>
                  <a:cubicBezTo>
                    <a:pt x="45" y="55"/>
                    <a:pt x="48" y="53"/>
                    <a:pt x="50" y="50"/>
                  </a:cubicBezTo>
                  <a:cubicBezTo>
                    <a:pt x="53" y="47"/>
                    <a:pt x="55" y="44"/>
                    <a:pt x="56" y="40"/>
                  </a:cubicBezTo>
                  <a:cubicBezTo>
                    <a:pt x="58" y="37"/>
                    <a:pt x="59" y="33"/>
                    <a:pt x="59" y="29"/>
                  </a:cubicBezTo>
                  <a:cubicBezTo>
                    <a:pt x="59" y="26"/>
                    <a:pt x="58" y="24"/>
                    <a:pt x="58" y="21"/>
                  </a:cubicBezTo>
                  <a:cubicBezTo>
                    <a:pt x="57" y="16"/>
                    <a:pt x="54" y="12"/>
                    <a:pt x="50" y="8"/>
                  </a:cubicBezTo>
                  <a:cubicBezTo>
                    <a:pt x="48" y="7"/>
                    <a:pt x="46" y="5"/>
                    <a:pt x="44" y="4"/>
                  </a:cubicBezTo>
                  <a:cubicBezTo>
                    <a:pt x="40" y="1"/>
                    <a:pt x="35" y="0"/>
                    <a:pt x="30" y="0"/>
                  </a:cubicBezTo>
                  <a:cubicBezTo>
                    <a:pt x="29"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4"/>
            <p:cNvSpPr/>
            <p:nvPr/>
          </p:nvSpPr>
          <p:spPr>
            <a:xfrm>
              <a:off x="7574671" y="4344346"/>
              <a:ext cx="58694" cy="47994"/>
            </a:xfrm>
            <a:custGeom>
              <a:avLst/>
              <a:gdLst/>
              <a:ahLst/>
              <a:cxnLst/>
              <a:rect l="l" t="t" r="r" b="b"/>
              <a:pathLst>
                <a:path w="64" h="52" extrusionOk="0">
                  <a:moveTo>
                    <a:pt x="40" y="0"/>
                  </a:moveTo>
                  <a:cubicBezTo>
                    <a:pt x="38" y="0"/>
                    <a:pt x="37" y="1"/>
                    <a:pt x="35" y="1"/>
                  </a:cubicBezTo>
                  <a:cubicBezTo>
                    <a:pt x="33" y="1"/>
                    <a:pt x="32" y="2"/>
                    <a:pt x="30" y="2"/>
                  </a:cubicBezTo>
                  <a:cubicBezTo>
                    <a:pt x="29" y="2"/>
                    <a:pt x="28" y="2"/>
                    <a:pt x="27" y="2"/>
                  </a:cubicBezTo>
                  <a:cubicBezTo>
                    <a:pt x="20" y="2"/>
                    <a:pt x="14" y="5"/>
                    <a:pt x="9" y="9"/>
                  </a:cubicBezTo>
                  <a:cubicBezTo>
                    <a:pt x="2" y="17"/>
                    <a:pt x="0" y="28"/>
                    <a:pt x="4" y="37"/>
                  </a:cubicBezTo>
                  <a:cubicBezTo>
                    <a:pt x="7" y="45"/>
                    <a:pt x="14" y="51"/>
                    <a:pt x="23" y="52"/>
                  </a:cubicBezTo>
                  <a:cubicBezTo>
                    <a:pt x="25" y="52"/>
                    <a:pt x="26" y="52"/>
                    <a:pt x="27" y="52"/>
                  </a:cubicBezTo>
                  <a:cubicBezTo>
                    <a:pt x="34" y="52"/>
                    <a:pt x="42" y="49"/>
                    <a:pt x="47" y="43"/>
                  </a:cubicBezTo>
                  <a:cubicBezTo>
                    <a:pt x="48" y="42"/>
                    <a:pt x="50" y="41"/>
                    <a:pt x="51" y="40"/>
                  </a:cubicBezTo>
                  <a:cubicBezTo>
                    <a:pt x="61" y="35"/>
                    <a:pt x="64" y="23"/>
                    <a:pt x="60" y="13"/>
                  </a:cubicBezTo>
                  <a:cubicBezTo>
                    <a:pt x="57" y="5"/>
                    <a:pt x="49" y="0"/>
                    <a:pt x="4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4"/>
            <p:cNvSpPr/>
            <p:nvPr/>
          </p:nvSpPr>
          <p:spPr>
            <a:xfrm>
              <a:off x="7674292" y="4195501"/>
              <a:ext cx="39813" cy="40997"/>
            </a:xfrm>
            <a:custGeom>
              <a:avLst/>
              <a:gdLst/>
              <a:ahLst/>
              <a:cxnLst/>
              <a:rect l="l" t="t" r="r" b="b"/>
              <a:pathLst>
                <a:path w="43" h="44" extrusionOk="0">
                  <a:moveTo>
                    <a:pt x="22" y="0"/>
                  </a:moveTo>
                  <a:cubicBezTo>
                    <a:pt x="21" y="0"/>
                    <a:pt x="20" y="0"/>
                    <a:pt x="19" y="1"/>
                  </a:cubicBezTo>
                  <a:cubicBezTo>
                    <a:pt x="17" y="1"/>
                    <a:pt x="15" y="1"/>
                    <a:pt x="14" y="2"/>
                  </a:cubicBezTo>
                  <a:cubicBezTo>
                    <a:pt x="12" y="2"/>
                    <a:pt x="10" y="3"/>
                    <a:pt x="9" y="5"/>
                  </a:cubicBezTo>
                  <a:cubicBezTo>
                    <a:pt x="7" y="6"/>
                    <a:pt x="5" y="8"/>
                    <a:pt x="4" y="10"/>
                  </a:cubicBezTo>
                  <a:cubicBezTo>
                    <a:pt x="2" y="12"/>
                    <a:pt x="1" y="15"/>
                    <a:pt x="1" y="17"/>
                  </a:cubicBezTo>
                  <a:cubicBezTo>
                    <a:pt x="0" y="21"/>
                    <a:pt x="0" y="25"/>
                    <a:pt x="1" y="28"/>
                  </a:cubicBezTo>
                  <a:cubicBezTo>
                    <a:pt x="2" y="32"/>
                    <a:pt x="4" y="35"/>
                    <a:pt x="6" y="38"/>
                  </a:cubicBezTo>
                  <a:cubicBezTo>
                    <a:pt x="11" y="42"/>
                    <a:pt x="16" y="44"/>
                    <a:pt x="22" y="44"/>
                  </a:cubicBezTo>
                  <a:cubicBezTo>
                    <a:pt x="24" y="44"/>
                    <a:pt x="26" y="44"/>
                    <a:pt x="27" y="44"/>
                  </a:cubicBezTo>
                  <a:cubicBezTo>
                    <a:pt x="35"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40" y="10"/>
                    <a:pt x="40" y="10"/>
                    <a:pt x="40" y="10"/>
                  </a:cubicBezTo>
                  <a:cubicBezTo>
                    <a:pt x="38" y="9"/>
                    <a:pt x="37" y="8"/>
                    <a:pt x="36" y="6"/>
                  </a:cubicBezTo>
                  <a:cubicBezTo>
                    <a:pt x="35" y="5"/>
                    <a:pt x="33" y="4"/>
                    <a:pt x="32" y="3"/>
                  </a:cubicBezTo>
                  <a:cubicBezTo>
                    <a:pt x="30" y="1"/>
                    <a:pt x="27" y="1"/>
                    <a:pt x="24" y="1"/>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4"/>
            <p:cNvSpPr/>
            <p:nvPr/>
          </p:nvSpPr>
          <p:spPr>
            <a:xfrm>
              <a:off x="7712968" y="4148621"/>
              <a:ext cx="24603" cy="22292"/>
            </a:xfrm>
            <a:custGeom>
              <a:avLst/>
              <a:gdLst/>
              <a:ahLst/>
              <a:cxnLst/>
              <a:rect l="l" t="t" r="r" b="b"/>
              <a:pathLst>
                <a:path w="27" h="24" extrusionOk="0">
                  <a:moveTo>
                    <a:pt x="11" y="0"/>
                  </a:moveTo>
                  <a:cubicBezTo>
                    <a:pt x="9" y="0"/>
                    <a:pt x="5" y="2"/>
                    <a:pt x="4" y="4"/>
                  </a:cubicBezTo>
                  <a:cubicBezTo>
                    <a:pt x="1" y="6"/>
                    <a:pt x="0" y="9"/>
                    <a:pt x="0" y="12"/>
                  </a:cubicBezTo>
                  <a:cubicBezTo>
                    <a:pt x="0" y="15"/>
                    <a:pt x="1" y="19"/>
                    <a:pt x="4" y="21"/>
                  </a:cubicBezTo>
                  <a:cubicBezTo>
                    <a:pt x="6" y="23"/>
                    <a:pt x="8" y="24"/>
                    <a:pt x="11" y="24"/>
                  </a:cubicBezTo>
                  <a:cubicBezTo>
                    <a:pt x="12" y="24"/>
                    <a:pt x="12" y="24"/>
                    <a:pt x="12" y="24"/>
                  </a:cubicBezTo>
                  <a:cubicBezTo>
                    <a:pt x="13" y="24"/>
                    <a:pt x="13" y="24"/>
                    <a:pt x="14" y="24"/>
                  </a:cubicBezTo>
                  <a:cubicBezTo>
                    <a:pt x="16" y="24"/>
                    <a:pt x="18" y="23"/>
                    <a:pt x="20" y="22"/>
                  </a:cubicBezTo>
                  <a:cubicBezTo>
                    <a:pt x="21" y="22"/>
                    <a:pt x="22" y="21"/>
                    <a:pt x="22" y="20"/>
                  </a:cubicBezTo>
                  <a:cubicBezTo>
                    <a:pt x="27" y="16"/>
                    <a:pt x="27" y="8"/>
                    <a:pt x="22" y="4"/>
                  </a:cubicBezTo>
                  <a:cubicBezTo>
                    <a:pt x="22" y="3"/>
                    <a:pt x="21" y="3"/>
                    <a:pt x="20" y="2"/>
                  </a:cubicBezTo>
                  <a:cubicBezTo>
                    <a:pt x="18" y="1"/>
                    <a:pt x="16" y="0"/>
                    <a:pt x="14" y="0"/>
                  </a:cubicBezTo>
                  <a:cubicBezTo>
                    <a:pt x="13" y="0"/>
                    <a:pt x="13" y="0"/>
                    <a:pt x="12" y="0"/>
                  </a:cubicBezTo>
                  <a:cubicBezTo>
                    <a:pt x="12" y="0"/>
                    <a:pt x="12" y="0"/>
                    <a:pt x="1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4"/>
            <p:cNvSpPr/>
            <p:nvPr/>
          </p:nvSpPr>
          <p:spPr>
            <a:xfrm>
              <a:off x="7848921" y="4077129"/>
              <a:ext cx="59802" cy="45708"/>
            </a:xfrm>
            <a:custGeom>
              <a:avLst/>
              <a:gdLst/>
              <a:ahLst/>
              <a:cxnLst/>
              <a:rect l="l" t="t" r="r" b="b"/>
              <a:pathLst>
                <a:path w="65" h="50" extrusionOk="0">
                  <a:moveTo>
                    <a:pt x="33" y="0"/>
                  </a:moveTo>
                  <a:cubicBezTo>
                    <a:pt x="0" y="0"/>
                    <a:pt x="0" y="50"/>
                    <a:pt x="33" y="50"/>
                  </a:cubicBezTo>
                  <a:cubicBezTo>
                    <a:pt x="65" y="50"/>
                    <a:pt x="65" y="0"/>
                    <a:pt x="3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4"/>
            <p:cNvSpPr/>
            <p:nvPr/>
          </p:nvSpPr>
          <p:spPr>
            <a:xfrm>
              <a:off x="7905177" y="4032592"/>
              <a:ext cx="36332" cy="36332"/>
            </a:xfrm>
            <a:custGeom>
              <a:avLst/>
              <a:gdLst/>
              <a:ahLst/>
              <a:cxnLst/>
              <a:rect l="l" t="t" r="r" b="b"/>
              <a:pathLst>
                <a:path w="40" h="40" extrusionOk="0">
                  <a:moveTo>
                    <a:pt x="20" y="0"/>
                  </a:moveTo>
                  <a:cubicBezTo>
                    <a:pt x="17" y="0"/>
                    <a:pt x="14" y="1"/>
                    <a:pt x="11" y="2"/>
                  </a:cubicBezTo>
                  <a:cubicBezTo>
                    <a:pt x="4" y="5"/>
                    <a:pt x="0" y="13"/>
                    <a:pt x="0" y="20"/>
                  </a:cubicBezTo>
                  <a:cubicBezTo>
                    <a:pt x="0" y="30"/>
                    <a:pt x="7" y="40"/>
                    <a:pt x="18" y="40"/>
                  </a:cubicBezTo>
                  <a:cubicBezTo>
                    <a:pt x="18" y="40"/>
                    <a:pt x="18" y="40"/>
                    <a:pt x="18" y="40"/>
                  </a:cubicBezTo>
                  <a:cubicBezTo>
                    <a:pt x="24" y="40"/>
                    <a:pt x="29" y="39"/>
                    <a:pt x="33" y="35"/>
                  </a:cubicBezTo>
                  <a:cubicBezTo>
                    <a:pt x="34" y="33"/>
                    <a:pt x="36" y="32"/>
                    <a:pt x="37" y="30"/>
                  </a:cubicBezTo>
                  <a:cubicBezTo>
                    <a:pt x="39" y="25"/>
                    <a:pt x="40" y="20"/>
                    <a:pt x="39" y="15"/>
                  </a:cubicBezTo>
                  <a:cubicBezTo>
                    <a:pt x="38" y="13"/>
                    <a:pt x="37" y="11"/>
                    <a:pt x="36" y="9"/>
                  </a:cubicBezTo>
                  <a:cubicBezTo>
                    <a:pt x="34" y="5"/>
                    <a:pt x="29" y="1"/>
                    <a:pt x="25" y="0"/>
                  </a:cubicBezTo>
                  <a:cubicBezTo>
                    <a:pt x="24" y="0"/>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4"/>
            <p:cNvSpPr/>
            <p:nvPr/>
          </p:nvSpPr>
          <p:spPr>
            <a:xfrm>
              <a:off x="7512555" y="4169717"/>
              <a:ext cx="32804" cy="25761"/>
            </a:xfrm>
            <a:custGeom>
              <a:avLst/>
              <a:gdLst/>
              <a:ahLst/>
              <a:cxnLst/>
              <a:rect l="l" t="t" r="r" b="b"/>
              <a:pathLst>
                <a:path w="36" h="28" extrusionOk="0">
                  <a:moveTo>
                    <a:pt x="18" y="0"/>
                  </a:moveTo>
                  <a:cubicBezTo>
                    <a:pt x="0" y="0"/>
                    <a:pt x="0" y="28"/>
                    <a:pt x="18" y="28"/>
                  </a:cubicBezTo>
                  <a:cubicBezTo>
                    <a:pt x="36" y="28"/>
                    <a:pt x="36"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4"/>
            <p:cNvSpPr/>
            <p:nvPr/>
          </p:nvSpPr>
          <p:spPr>
            <a:xfrm>
              <a:off x="7745785" y="4285746"/>
              <a:ext cx="42186" cy="32816"/>
            </a:xfrm>
            <a:custGeom>
              <a:avLst/>
              <a:gdLst/>
              <a:ahLst/>
              <a:cxnLst/>
              <a:rect l="l" t="t" r="r" b="b"/>
              <a:pathLst>
                <a:path w="46" h="35" extrusionOk="0">
                  <a:moveTo>
                    <a:pt x="23" y="0"/>
                  </a:moveTo>
                  <a:cubicBezTo>
                    <a:pt x="0" y="0"/>
                    <a:pt x="0" y="35"/>
                    <a:pt x="23" y="35"/>
                  </a:cubicBezTo>
                  <a:cubicBezTo>
                    <a:pt x="46" y="35"/>
                    <a:pt x="46"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4"/>
            <p:cNvSpPr/>
            <p:nvPr/>
          </p:nvSpPr>
          <p:spPr>
            <a:xfrm>
              <a:off x="7864157" y="4313874"/>
              <a:ext cx="44583" cy="44583"/>
            </a:xfrm>
            <a:custGeom>
              <a:avLst/>
              <a:gdLst/>
              <a:ahLst/>
              <a:cxnLst/>
              <a:rect l="l" t="t" r="r" b="b"/>
              <a:pathLst>
                <a:path w="48" h="48" extrusionOk="0">
                  <a:moveTo>
                    <a:pt x="24" y="0"/>
                  </a:moveTo>
                  <a:cubicBezTo>
                    <a:pt x="18" y="0"/>
                    <a:pt x="12" y="3"/>
                    <a:pt x="7" y="7"/>
                  </a:cubicBezTo>
                  <a:cubicBezTo>
                    <a:pt x="3" y="11"/>
                    <a:pt x="0" y="18"/>
                    <a:pt x="0" y="24"/>
                  </a:cubicBezTo>
                  <a:cubicBezTo>
                    <a:pt x="1" y="30"/>
                    <a:pt x="3" y="36"/>
                    <a:pt x="7" y="41"/>
                  </a:cubicBezTo>
                  <a:cubicBezTo>
                    <a:pt x="12" y="45"/>
                    <a:pt x="18" y="48"/>
                    <a:pt x="24" y="48"/>
                  </a:cubicBezTo>
                  <a:cubicBezTo>
                    <a:pt x="30" y="48"/>
                    <a:pt x="37" y="45"/>
                    <a:pt x="41" y="41"/>
                  </a:cubicBezTo>
                  <a:cubicBezTo>
                    <a:pt x="45" y="37"/>
                    <a:pt x="48" y="30"/>
                    <a:pt x="48" y="24"/>
                  </a:cubicBezTo>
                  <a:cubicBezTo>
                    <a:pt x="48" y="18"/>
                    <a:pt x="46" y="11"/>
                    <a:pt x="41" y="7"/>
                  </a:cubicBezTo>
                  <a:cubicBezTo>
                    <a:pt x="36" y="3"/>
                    <a:pt x="31"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4"/>
            <p:cNvSpPr/>
            <p:nvPr/>
          </p:nvSpPr>
          <p:spPr>
            <a:xfrm>
              <a:off x="7825481" y="4619768"/>
              <a:ext cx="43399" cy="42192"/>
            </a:xfrm>
            <a:custGeom>
              <a:avLst/>
              <a:gdLst/>
              <a:ahLst/>
              <a:cxnLst/>
              <a:rect l="l" t="t" r="r" b="b"/>
              <a:pathLst>
                <a:path w="46" h="45" extrusionOk="0">
                  <a:moveTo>
                    <a:pt x="23" y="0"/>
                  </a:moveTo>
                  <a:cubicBezTo>
                    <a:pt x="20" y="0"/>
                    <a:pt x="17" y="0"/>
                    <a:pt x="15" y="2"/>
                  </a:cubicBezTo>
                  <a:cubicBezTo>
                    <a:pt x="12" y="3"/>
                    <a:pt x="9" y="4"/>
                    <a:pt x="7" y="6"/>
                  </a:cubicBezTo>
                  <a:cubicBezTo>
                    <a:pt x="5" y="8"/>
                    <a:pt x="3" y="11"/>
                    <a:pt x="3" y="14"/>
                  </a:cubicBezTo>
                  <a:cubicBezTo>
                    <a:pt x="1" y="16"/>
                    <a:pt x="0" y="19"/>
                    <a:pt x="1" y="22"/>
                  </a:cubicBezTo>
                  <a:cubicBezTo>
                    <a:pt x="1" y="24"/>
                    <a:pt x="1" y="26"/>
                    <a:pt x="1" y="28"/>
                  </a:cubicBezTo>
                  <a:cubicBezTo>
                    <a:pt x="2" y="32"/>
                    <a:pt x="4" y="36"/>
                    <a:pt x="7" y="39"/>
                  </a:cubicBezTo>
                  <a:cubicBezTo>
                    <a:pt x="9" y="40"/>
                    <a:pt x="10" y="41"/>
                    <a:pt x="12" y="42"/>
                  </a:cubicBezTo>
                  <a:cubicBezTo>
                    <a:pt x="15" y="44"/>
                    <a:pt x="19" y="45"/>
                    <a:pt x="23" y="45"/>
                  </a:cubicBezTo>
                  <a:cubicBezTo>
                    <a:pt x="24" y="45"/>
                    <a:pt x="24" y="45"/>
                    <a:pt x="24" y="45"/>
                  </a:cubicBezTo>
                  <a:cubicBezTo>
                    <a:pt x="27" y="45"/>
                    <a:pt x="30" y="45"/>
                    <a:pt x="32" y="43"/>
                  </a:cubicBezTo>
                  <a:cubicBezTo>
                    <a:pt x="35" y="42"/>
                    <a:pt x="37" y="41"/>
                    <a:pt x="39" y="39"/>
                  </a:cubicBezTo>
                  <a:cubicBezTo>
                    <a:pt x="42" y="36"/>
                    <a:pt x="43" y="34"/>
                    <a:pt x="44" y="31"/>
                  </a:cubicBezTo>
                  <a:cubicBezTo>
                    <a:pt x="46" y="28"/>
                    <a:pt x="46" y="26"/>
                    <a:pt x="46" y="22"/>
                  </a:cubicBezTo>
                  <a:cubicBezTo>
                    <a:pt x="46" y="20"/>
                    <a:pt x="46" y="18"/>
                    <a:pt x="45" y="16"/>
                  </a:cubicBezTo>
                  <a:cubicBezTo>
                    <a:pt x="44" y="13"/>
                    <a:pt x="42" y="9"/>
                    <a:pt x="39" y="6"/>
                  </a:cubicBezTo>
                  <a:cubicBezTo>
                    <a:pt x="38" y="5"/>
                    <a:pt x="36" y="4"/>
                    <a:pt x="35" y="3"/>
                  </a:cubicBezTo>
                  <a:cubicBezTo>
                    <a:pt x="31" y="1"/>
                    <a:pt x="27" y="0"/>
                    <a:pt x="23" y="0"/>
                  </a:cubicBezTo>
                  <a:cubicBezTo>
                    <a:pt x="23"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4"/>
            <p:cNvSpPr/>
            <p:nvPr/>
          </p:nvSpPr>
          <p:spPr>
            <a:xfrm>
              <a:off x="5705320" y="4216597"/>
              <a:ext cx="46880" cy="44507"/>
            </a:xfrm>
            <a:custGeom>
              <a:avLst/>
              <a:gdLst/>
              <a:ahLst/>
              <a:cxnLst/>
              <a:rect l="l" t="t" r="r" b="b"/>
              <a:pathLst>
                <a:path w="50" h="49" extrusionOk="0">
                  <a:moveTo>
                    <a:pt x="26" y="0"/>
                  </a:moveTo>
                  <a:cubicBezTo>
                    <a:pt x="25" y="0"/>
                    <a:pt x="23" y="0"/>
                    <a:pt x="22" y="0"/>
                  </a:cubicBezTo>
                  <a:cubicBezTo>
                    <a:pt x="20" y="0"/>
                    <a:pt x="18" y="1"/>
                    <a:pt x="16" y="2"/>
                  </a:cubicBezTo>
                  <a:cubicBezTo>
                    <a:pt x="13" y="3"/>
                    <a:pt x="10" y="5"/>
                    <a:pt x="8" y="7"/>
                  </a:cubicBezTo>
                  <a:cubicBezTo>
                    <a:pt x="8" y="7"/>
                    <a:pt x="8" y="7"/>
                    <a:pt x="8" y="7"/>
                  </a:cubicBezTo>
                  <a:cubicBezTo>
                    <a:pt x="5" y="10"/>
                    <a:pt x="4" y="12"/>
                    <a:pt x="3" y="15"/>
                  </a:cubicBezTo>
                  <a:cubicBezTo>
                    <a:pt x="1" y="18"/>
                    <a:pt x="0" y="21"/>
                    <a:pt x="1" y="25"/>
                  </a:cubicBezTo>
                  <a:cubicBezTo>
                    <a:pt x="1" y="27"/>
                    <a:pt x="1" y="29"/>
                    <a:pt x="1" y="31"/>
                  </a:cubicBezTo>
                  <a:cubicBezTo>
                    <a:pt x="3" y="35"/>
                    <a:pt x="5" y="39"/>
                    <a:pt x="8" y="42"/>
                  </a:cubicBezTo>
                  <a:cubicBezTo>
                    <a:pt x="8" y="42"/>
                    <a:pt x="8" y="42"/>
                    <a:pt x="8" y="42"/>
                  </a:cubicBezTo>
                  <a:cubicBezTo>
                    <a:pt x="10" y="43"/>
                    <a:pt x="11" y="45"/>
                    <a:pt x="13" y="46"/>
                  </a:cubicBezTo>
                  <a:cubicBezTo>
                    <a:pt x="15" y="47"/>
                    <a:pt x="17" y="48"/>
                    <a:pt x="19" y="48"/>
                  </a:cubicBezTo>
                  <a:cubicBezTo>
                    <a:pt x="21" y="49"/>
                    <a:pt x="23" y="49"/>
                    <a:pt x="24" y="49"/>
                  </a:cubicBezTo>
                  <a:cubicBezTo>
                    <a:pt x="26" y="49"/>
                    <a:pt x="27" y="49"/>
                    <a:pt x="29" y="49"/>
                  </a:cubicBezTo>
                  <a:cubicBezTo>
                    <a:pt x="31" y="49"/>
                    <a:pt x="33" y="48"/>
                    <a:pt x="35" y="47"/>
                  </a:cubicBezTo>
                  <a:cubicBezTo>
                    <a:pt x="37" y="47"/>
                    <a:pt x="39" y="45"/>
                    <a:pt x="40" y="44"/>
                  </a:cubicBezTo>
                  <a:cubicBezTo>
                    <a:pt x="42" y="43"/>
                    <a:pt x="43" y="41"/>
                    <a:pt x="45" y="40"/>
                  </a:cubicBezTo>
                  <a:cubicBezTo>
                    <a:pt x="46" y="38"/>
                    <a:pt x="47" y="36"/>
                    <a:pt x="48" y="34"/>
                  </a:cubicBezTo>
                  <a:cubicBezTo>
                    <a:pt x="49" y="31"/>
                    <a:pt x="50" y="28"/>
                    <a:pt x="50" y="25"/>
                  </a:cubicBezTo>
                  <a:cubicBezTo>
                    <a:pt x="50" y="22"/>
                    <a:pt x="49" y="20"/>
                    <a:pt x="49" y="18"/>
                  </a:cubicBezTo>
                  <a:cubicBezTo>
                    <a:pt x="48" y="16"/>
                    <a:pt x="47" y="14"/>
                    <a:pt x="47" y="12"/>
                  </a:cubicBezTo>
                  <a:cubicBezTo>
                    <a:pt x="45" y="11"/>
                    <a:pt x="44" y="9"/>
                    <a:pt x="43" y="7"/>
                  </a:cubicBezTo>
                  <a:cubicBezTo>
                    <a:pt x="38" y="3"/>
                    <a:pt x="38" y="3"/>
                    <a:pt x="38" y="3"/>
                  </a:cubicBezTo>
                  <a:cubicBezTo>
                    <a:pt x="36" y="3"/>
                    <a:pt x="34"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4"/>
            <p:cNvSpPr/>
            <p:nvPr/>
          </p:nvSpPr>
          <p:spPr>
            <a:xfrm>
              <a:off x="5809629" y="4344346"/>
              <a:ext cx="45708" cy="44507"/>
            </a:xfrm>
            <a:custGeom>
              <a:avLst/>
              <a:gdLst/>
              <a:ahLst/>
              <a:cxnLst/>
              <a:rect l="l" t="t" r="r" b="b"/>
              <a:pathLst>
                <a:path w="50" h="49" extrusionOk="0">
                  <a:moveTo>
                    <a:pt x="24" y="0"/>
                  </a:moveTo>
                  <a:cubicBezTo>
                    <a:pt x="21" y="0"/>
                    <a:pt x="18" y="1"/>
                    <a:pt x="16" y="3"/>
                  </a:cubicBezTo>
                  <a:cubicBezTo>
                    <a:pt x="13" y="3"/>
                    <a:pt x="10" y="5"/>
                    <a:pt x="8" y="8"/>
                  </a:cubicBezTo>
                  <a:cubicBezTo>
                    <a:pt x="5" y="10"/>
                    <a:pt x="4" y="12"/>
                    <a:pt x="3" y="15"/>
                  </a:cubicBezTo>
                  <a:cubicBezTo>
                    <a:pt x="1" y="18"/>
                    <a:pt x="0" y="21"/>
                    <a:pt x="1" y="25"/>
                  </a:cubicBezTo>
                  <a:cubicBezTo>
                    <a:pt x="1" y="27"/>
                    <a:pt x="1" y="29"/>
                    <a:pt x="1" y="31"/>
                  </a:cubicBezTo>
                  <a:cubicBezTo>
                    <a:pt x="3" y="35"/>
                    <a:pt x="5" y="39"/>
                    <a:pt x="8" y="42"/>
                  </a:cubicBezTo>
                  <a:cubicBezTo>
                    <a:pt x="9" y="43"/>
                    <a:pt x="11" y="45"/>
                    <a:pt x="13" y="46"/>
                  </a:cubicBezTo>
                  <a:cubicBezTo>
                    <a:pt x="16" y="48"/>
                    <a:pt x="21" y="49"/>
                    <a:pt x="25" y="49"/>
                  </a:cubicBezTo>
                  <a:cubicBezTo>
                    <a:pt x="25" y="49"/>
                    <a:pt x="25" y="49"/>
                    <a:pt x="26" y="49"/>
                  </a:cubicBezTo>
                  <a:cubicBezTo>
                    <a:pt x="29" y="49"/>
                    <a:pt x="32" y="49"/>
                    <a:pt x="34" y="47"/>
                  </a:cubicBezTo>
                  <a:cubicBezTo>
                    <a:pt x="37" y="46"/>
                    <a:pt x="40" y="44"/>
                    <a:pt x="42" y="42"/>
                  </a:cubicBezTo>
                  <a:cubicBezTo>
                    <a:pt x="45" y="40"/>
                    <a:pt x="46" y="37"/>
                    <a:pt x="47" y="34"/>
                  </a:cubicBezTo>
                  <a:cubicBezTo>
                    <a:pt x="49" y="31"/>
                    <a:pt x="50" y="28"/>
                    <a:pt x="49" y="25"/>
                  </a:cubicBezTo>
                  <a:cubicBezTo>
                    <a:pt x="49" y="23"/>
                    <a:pt x="49" y="20"/>
                    <a:pt x="49" y="18"/>
                  </a:cubicBezTo>
                  <a:cubicBezTo>
                    <a:pt x="47" y="14"/>
                    <a:pt x="45" y="11"/>
                    <a:pt x="42" y="8"/>
                  </a:cubicBezTo>
                  <a:cubicBezTo>
                    <a:pt x="41" y="6"/>
                    <a:pt x="39" y="5"/>
                    <a:pt x="37" y="4"/>
                  </a:cubicBezTo>
                  <a:cubicBezTo>
                    <a:pt x="33" y="2"/>
                    <a:pt x="29" y="0"/>
                    <a:pt x="25" y="0"/>
                  </a:cubicBezTo>
                  <a:cubicBezTo>
                    <a:pt x="25"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4"/>
            <p:cNvSpPr/>
            <p:nvPr/>
          </p:nvSpPr>
          <p:spPr>
            <a:xfrm>
              <a:off x="6482361" y="4281058"/>
              <a:ext cx="63280" cy="46927"/>
            </a:xfrm>
            <a:custGeom>
              <a:avLst/>
              <a:gdLst/>
              <a:ahLst/>
              <a:cxnLst/>
              <a:rect l="l" t="t" r="r" b="b"/>
              <a:pathLst>
                <a:path w="69" h="52" extrusionOk="0">
                  <a:moveTo>
                    <a:pt x="34" y="0"/>
                  </a:moveTo>
                  <a:cubicBezTo>
                    <a:pt x="0" y="0"/>
                    <a:pt x="0" y="52"/>
                    <a:pt x="34" y="52"/>
                  </a:cubicBezTo>
                  <a:cubicBezTo>
                    <a:pt x="68" y="52"/>
                    <a:pt x="69"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4"/>
            <p:cNvSpPr/>
            <p:nvPr/>
          </p:nvSpPr>
          <p:spPr>
            <a:xfrm>
              <a:off x="6379224" y="4288090"/>
              <a:ext cx="34041" cy="32804"/>
            </a:xfrm>
            <a:custGeom>
              <a:avLst/>
              <a:gdLst/>
              <a:ahLst/>
              <a:cxnLst/>
              <a:rect l="l" t="t" r="r" b="b"/>
              <a:pathLst>
                <a:path w="37" h="36" extrusionOk="0">
                  <a:moveTo>
                    <a:pt x="18" y="0"/>
                  </a:moveTo>
                  <a:cubicBezTo>
                    <a:pt x="15" y="0"/>
                    <a:pt x="13" y="1"/>
                    <a:pt x="11" y="2"/>
                  </a:cubicBezTo>
                  <a:cubicBezTo>
                    <a:pt x="9" y="2"/>
                    <a:pt x="7" y="4"/>
                    <a:pt x="5" y="5"/>
                  </a:cubicBezTo>
                  <a:cubicBezTo>
                    <a:pt x="4" y="7"/>
                    <a:pt x="2" y="9"/>
                    <a:pt x="2" y="11"/>
                  </a:cubicBezTo>
                  <a:cubicBezTo>
                    <a:pt x="1" y="13"/>
                    <a:pt x="0" y="16"/>
                    <a:pt x="0" y="18"/>
                  </a:cubicBezTo>
                  <a:cubicBezTo>
                    <a:pt x="0" y="20"/>
                    <a:pt x="1" y="21"/>
                    <a:pt x="1" y="23"/>
                  </a:cubicBezTo>
                  <a:cubicBezTo>
                    <a:pt x="2" y="26"/>
                    <a:pt x="3" y="29"/>
                    <a:pt x="5" y="31"/>
                  </a:cubicBezTo>
                  <a:cubicBezTo>
                    <a:pt x="7" y="32"/>
                    <a:pt x="8" y="33"/>
                    <a:pt x="9" y="34"/>
                  </a:cubicBezTo>
                  <a:cubicBezTo>
                    <a:pt x="12" y="35"/>
                    <a:pt x="15" y="36"/>
                    <a:pt x="18" y="36"/>
                  </a:cubicBezTo>
                  <a:cubicBezTo>
                    <a:pt x="18" y="36"/>
                    <a:pt x="18" y="36"/>
                    <a:pt x="18" y="36"/>
                  </a:cubicBezTo>
                  <a:cubicBezTo>
                    <a:pt x="20" y="36"/>
                    <a:pt x="22" y="36"/>
                    <a:pt x="23" y="35"/>
                  </a:cubicBezTo>
                  <a:cubicBezTo>
                    <a:pt x="25" y="35"/>
                    <a:pt x="26" y="34"/>
                    <a:pt x="27" y="34"/>
                  </a:cubicBezTo>
                  <a:cubicBezTo>
                    <a:pt x="30" y="32"/>
                    <a:pt x="31" y="31"/>
                    <a:pt x="33" y="29"/>
                  </a:cubicBezTo>
                  <a:cubicBezTo>
                    <a:pt x="33" y="28"/>
                    <a:pt x="34" y="27"/>
                    <a:pt x="34" y="27"/>
                  </a:cubicBezTo>
                  <a:cubicBezTo>
                    <a:pt x="36" y="24"/>
                    <a:pt x="37" y="21"/>
                    <a:pt x="37" y="18"/>
                  </a:cubicBezTo>
                  <a:cubicBezTo>
                    <a:pt x="37" y="15"/>
                    <a:pt x="36" y="12"/>
                    <a:pt x="34" y="9"/>
                  </a:cubicBezTo>
                  <a:cubicBezTo>
                    <a:pt x="34" y="9"/>
                    <a:pt x="33" y="8"/>
                    <a:pt x="33" y="7"/>
                  </a:cubicBezTo>
                  <a:cubicBezTo>
                    <a:pt x="32" y="6"/>
                    <a:pt x="31" y="5"/>
                    <a:pt x="29" y="4"/>
                  </a:cubicBezTo>
                  <a:cubicBezTo>
                    <a:pt x="28" y="3"/>
                    <a:pt x="27" y="2"/>
                    <a:pt x="25" y="2"/>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4"/>
            <p:cNvSpPr/>
            <p:nvPr/>
          </p:nvSpPr>
          <p:spPr>
            <a:xfrm>
              <a:off x="5740480" y="4624456"/>
              <a:ext cx="35184" cy="35184"/>
            </a:xfrm>
            <a:custGeom>
              <a:avLst/>
              <a:gdLst/>
              <a:ahLst/>
              <a:cxnLst/>
              <a:rect l="l" t="t" r="r" b="b"/>
              <a:pathLst>
                <a:path w="38" h="38" extrusionOk="0">
                  <a:moveTo>
                    <a:pt x="21" y="0"/>
                  </a:moveTo>
                  <a:cubicBezTo>
                    <a:pt x="20" y="0"/>
                    <a:pt x="18" y="0"/>
                    <a:pt x="17" y="0"/>
                  </a:cubicBezTo>
                  <a:cubicBezTo>
                    <a:pt x="14" y="1"/>
                    <a:pt x="9" y="3"/>
                    <a:pt x="7" y="6"/>
                  </a:cubicBezTo>
                  <a:cubicBezTo>
                    <a:pt x="6" y="7"/>
                    <a:pt x="5" y="9"/>
                    <a:pt x="4" y="10"/>
                  </a:cubicBezTo>
                  <a:cubicBezTo>
                    <a:pt x="3" y="11"/>
                    <a:pt x="3" y="13"/>
                    <a:pt x="2" y="15"/>
                  </a:cubicBezTo>
                  <a:cubicBezTo>
                    <a:pt x="2" y="16"/>
                    <a:pt x="2" y="16"/>
                    <a:pt x="2" y="16"/>
                  </a:cubicBezTo>
                  <a:cubicBezTo>
                    <a:pt x="0" y="22"/>
                    <a:pt x="2" y="29"/>
                    <a:pt x="7" y="33"/>
                  </a:cubicBezTo>
                  <a:cubicBezTo>
                    <a:pt x="10" y="36"/>
                    <a:pt x="14" y="38"/>
                    <a:pt x="19" y="38"/>
                  </a:cubicBezTo>
                  <a:cubicBezTo>
                    <a:pt x="24" y="38"/>
                    <a:pt x="29" y="36"/>
                    <a:pt x="32" y="33"/>
                  </a:cubicBezTo>
                  <a:cubicBezTo>
                    <a:pt x="34" y="31"/>
                    <a:pt x="36" y="28"/>
                    <a:pt x="37" y="25"/>
                  </a:cubicBezTo>
                  <a:cubicBezTo>
                    <a:pt x="37" y="23"/>
                    <a:pt x="37" y="21"/>
                    <a:pt x="37" y="19"/>
                  </a:cubicBezTo>
                  <a:cubicBezTo>
                    <a:pt x="38" y="16"/>
                    <a:pt x="38" y="14"/>
                    <a:pt x="37" y="12"/>
                  </a:cubicBezTo>
                  <a:cubicBezTo>
                    <a:pt x="36" y="9"/>
                    <a:pt x="35" y="6"/>
                    <a:pt x="33" y="4"/>
                  </a:cubicBezTo>
                  <a:cubicBezTo>
                    <a:pt x="31" y="2"/>
                    <a:pt x="28" y="1"/>
                    <a:pt x="25" y="0"/>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13"/>
        <p:cNvGrpSpPr/>
        <p:nvPr/>
      </p:nvGrpSpPr>
      <p:grpSpPr>
        <a:xfrm>
          <a:off x="0" y="0"/>
          <a:ext cx="0" cy="0"/>
          <a:chOff x="0" y="0"/>
          <a:chExt cx="0" cy="0"/>
        </a:xfrm>
      </p:grpSpPr>
      <p:sp>
        <p:nvSpPr>
          <p:cNvPr id="1414" name="Google Shape;141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5" name="Google Shape;1415;p13"/>
          <p:cNvSpPr txBox="1">
            <a:spLocks noGrp="1"/>
          </p:cNvSpPr>
          <p:nvPr>
            <p:ph type="subTitle" idx="1"/>
          </p:nvPr>
        </p:nvSpPr>
        <p:spPr>
          <a:xfrm>
            <a:off x="720000" y="2250150"/>
            <a:ext cx="2305500" cy="4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16" name="Google Shape;1416;p13"/>
          <p:cNvSpPr txBox="1">
            <a:spLocks noGrp="1"/>
          </p:cNvSpPr>
          <p:nvPr>
            <p:ph type="subTitle" idx="2"/>
          </p:nvPr>
        </p:nvSpPr>
        <p:spPr>
          <a:xfrm>
            <a:off x="3419271" y="2250150"/>
            <a:ext cx="2305500" cy="4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17" name="Google Shape;1417;p13"/>
          <p:cNvSpPr txBox="1">
            <a:spLocks noGrp="1"/>
          </p:cNvSpPr>
          <p:nvPr>
            <p:ph type="subTitle" idx="3"/>
          </p:nvPr>
        </p:nvSpPr>
        <p:spPr>
          <a:xfrm>
            <a:off x="720000" y="3898705"/>
            <a:ext cx="2305500" cy="4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18" name="Google Shape;1418;p13"/>
          <p:cNvSpPr txBox="1">
            <a:spLocks noGrp="1"/>
          </p:cNvSpPr>
          <p:nvPr>
            <p:ph type="subTitle" idx="4"/>
          </p:nvPr>
        </p:nvSpPr>
        <p:spPr>
          <a:xfrm>
            <a:off x="3419271" y="3898705"/>
            <a:ext cx="2305500" cy="4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19" name="Google Shape;1419;p13"/>
          <p:cNvSpPr txBox="1">
            <a:spLocks noGrp="1"/>
          </p:cNvSpPr>
          <p:nvPr>
            <p:ph type="subTitle" idx="5"/>
          </p:nvPr>
        </p:nvSpPr>
        <p:spPr>
          <a:xfrm>
            <a:off x="6118550" y="2250150"/>
            <a:ext cx="2305500" cy="4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0" name="Google Shape;1420;p13"/>
          <p:cNvSpPr txBox="1">
            <a:spLocks noGrp="1"/>
          </p:cNvSpPr>
          <p:nvPr>
            <p:ph type="subTitle" idx="6"/>
          </p:nvPr>
        </p:nvSpPr>
        <p:spPr>
          <a:xfrm>
            <a:off x="6118550" y="3898705"/>
            <a:ext cx="2305500" cy="4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1" name="Google Shape;1421;p13"/>
          <p:cNvSpPr txBox="1">
            <a:spLocks noGrp="1"/>
          </p:cNvSpPr>
          <p:nvPr>
            <p:ph type="title" idx="7" hasCustomPrompt="1"/>
          </p:nvPr>
        </p:nvSpPr>
        <p:spPr>
          <a:xfrm>
            <a:off x="720002" y="12685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2" name="Google Shape;1422;p13"/>
          <p:cNvSpPr txBox="1">
            <a:spLocks noGrp="1"/>
          </p:cNvSpPr>
          <p:nvPr>
            <p:ph type="title" idx="8" hasCustomPrompt="1"/>
          </p:nvPr>
        </p:nvSpPr>
        <p:spPr>
          <a:xfrm>
            <a:off x="720002" y="295376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3" name="Google Shape;1423;p13"/>
          <p:cNvSpPr txBox="1">
            <a:spLocks noGrp="1"/>
          </p:cNvSpPr>
          <p:nvPr>
            <p:ph type="title" idx="9" hasCustomPrompt="1"/>
          </p:nvPr>
        </p:nvSpPr>
        <p:spPr>
          <a:xfrm>
            <a:off x="3419277" y="12685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4" name="Google Shape;1424;p13"/>
          <p:cNvSpPr txBox="1">
            <a:spLocks noGrp="1"/>
          </p:cNvSpPr>
          <p:nvPr>
            <p:ph type="title" idx="13" hasCustomPrompt="1"/>
          </p:nvPr>
        </p:nvSpPr>
        <p:spPr>
          <a:xfrm>
            <a:off x="3419277" y="295376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5" name="Google Shape;1425;p13"/>
          <p:cNvSpPr txBox="1">
            <a:spLocks noGrp="1"/>
          </p:cNvSpPr>
          <p:nvPr>
            <p:ph type="title" idx="14" hasCustomPrompt="1"/>
          </p:nvPr>
        </p:nvSpPr>
        <p:spPr>
          <a:xfrm>
            <a:off x="6118552" y="12685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6" name="Google Shape;1426;p13"/>
          <p:cNvSpPr txBox="1">
            <a:spLocks noGrp="1"/>
          </p:cNvSpPr>
          <p:nvPr>
            <p:ph type="title" idx="15" hasCustomPrompt="1"/>
          </p:nvPr>
        </p:nvSpPr>
        <p:spPr>
          <a:xfrm>
            <a:off x="6118552" y="295376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7" name="Google Shape;1427;p13"/>
          <p:cNvSpPr txBox="1">
            <a:spLocks noGrp="1"/>
          </p:cNvSpPr>
          <p:nvPr>
            <p:ph type="subTitle" idx="16"/>
          </p:nvPr>
        </p:nvSpPr>
        <p:spPr>
          <a:xfrm>
            <a:off x="720000" y="18555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Red Hat Display"/>
                <a:ea typeface="Red Hat Display"/>
                <a:cs typeface="Red Hat Display"/>
                <a:sym typeface="Red Hat Displ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28" name="Google Shape;1428;p13"/>
          <p:cNvSpPr txBox="1">
            <a:spLocks noGrp="1"/>
          </p:cNvSpPr>
          <p:nvPr>
            <p:ph type="subTitle" idx="17"/>
          </p:nvPr>
        </p:nvSpPr>
        <p:spPr>
          <a:xfrm>
            <a:off x="3419275" y="18555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Red Hat Display"/>
                <a:ea typeface="Red Hat Display"/>
                <a:cs typeface="Red Hat Display"/>
                <a:sym typeface="Red Hat Displ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29" name="Google Shape;1429;p13"/>
          <p:cNvSpPr txBox="1">
            <a:spLocks noGrp="1"/>
          </p:cNvSpPr>
          <p:nvPr>
            <p:ph type="subTitle" idx="18"/>
          </p:nvPr>
        </p:nvSpPr>
        <p:spPr>
          <a:xfrm>
            <a:off x="6118550" y="18555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Red Hat Display"/>
                <a:ea typeface="Red Hat Display"/>
                <a:cs typeface="Red Hat Display"/>
                <a:sym typeface="Red Hat Displ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30" name="Google Shape;1430;p13"/>
          <p:cNvSpPr txBox="1">
            <a:spLocks noGrp="1"/>
          </p:cNvSpPr>
          <p:nvPr>
            <p:ph type="subTitle" idx="19"/>
          </p:nvPr>
        </p:nvSpPr>
        <p:spPr>
          <a:xfrm>
            <a:off x="720000" y="350420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Red Hat Display"/>
                <a:ea typeface="Red Hat Display"/>
                <a:cs typeface="Red Hat Display"/>
                <a:sym typeface="Red Hat Displ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31" name="Google Shape;1431;p13"/>
          <p:cNvSpPr txBox="1">
            <a:spLocks noGrp="1"/>
          </p:cNvSpPr>
          <p:nvPr>
            <p:ph type="subTitle" idx="20"/>
          </p:nvPr>
        </p:nvSpPr>
        <p:spPr>
          <a:xfrm>
            <a:off x="3419275" y="350420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Red Hat Display"/>
                <a:ea typeface="Red Hat Display"/>
                <a:cs typeface="Red Hat Display"/>
                <a:sym typeface="Red Hat Displ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32" name="Google Shape;1432;p13"/>
          <p:cNvSpPr txBox="1">
            <a:spLocks noGrp="1"/>
          </p:cNvSpPr>
          <p:nvPr>
            <p:ph type="subTitle" idx="21"/>
          </p:nvPr>
        </p:nvSpPr>
        <p:spPr>
          <a:xfrm>
            <a:off x="6118550" y="350420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Red Hat Display"/>
                <a:ea typeface="Red Hat Display"/>
                <a:cs typeface="Red Hat Display"/>
                <a:sym typeface="Red Hat Displ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433" name="Google Shape;1433;p13"/>
          <p:cNvGrpSpPr/>
          <p:nvPr/>
        </p:nvGrpSpPr>
        <p:grpSpPr>
          <a:xfrm>
            <a:off x="37972" y="3771898"/>
            <a:ext cx="393169" cy="989055"/>
            <a:chOff x="5588672" y="5245502"/>
            <a:chExt cx="173286" cy="435861"/>
          </a:xfrm>
        </p:grpSpPr>
        <p:sp>
          <p:nvSpPr>
            <p:cNvPr id="1434" name="Google Shape;1434;p13"/>
            <p:cNvSpPr/>
            <p:nvPr/>
          </p:nvSpPr>
          <p:spPr>
            <a:xfrm>
              <a:off x="5702156" y="5394312"/>
              <a:ext cx="59802" cy="287051"/>
            </a:xfrm>
            <a:custGeom>
              <a:avLst/>
              <a:gdLst/>
              <a:ahLst/>
              <a:cxnLst/>
              <a:rect l="l" t="t" r="r" b="b"/>
              <a:pathLst>
                <a:path w="65" h="313" extrusionOk="0">
                  <a:moveTo>
                    <a:pt x="5" y="269"/>
                  </a:moveTo>
                  <a:cubicBezTo>
                    <a:pt x="0" y="313"/>
                    <a:pt x="65" y="296"/>
                    <a:pt x="57" y="262"/>
                  </a:cubicBezTo>
                  <a:cubicBezTo>
                    <a:pt x="49" y="229"/>
                    <a:pt x="45" y="198"/>
                    <a:pt x="44" y="165"/>
                  </a:cubicBezTo>
                  <a:cubicBezTo>
                    <a:pt x="43" y="119"/>
                    <a:pt x="49" y="70"/>
                    <a:pt x="59" y="6"/>
                  </a:cubicBezTo>
                  <a:cubicBezTo>
                    <a:pt x="60" y="1"/>
                    <a:pt x="55" y="0"/>
                    <a:pt x="54" y="5"/>
                  </a:cubicBezTo>
                  <a:cubicBezTo>
                    <a:pt x="32" y="77"/>
                    <a:pt x="23" y="118"/>
                    <a:pt x="16" y="165"/>
                  </a:cubicBezTo>
                  <a:cubicBezTo>
                    <a:pt x="12" y="195"/>
                    <a:pt x="9" y="226"/>
                    <a:pt x="5" y="26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13"/>
            <p:cNvSpPr/>
            <p:nvPr/>
          </p:nvSpPr>
          <p:spPr>
            <a:xfrm>
              <a:off x="5588672" y="5245502"/>
              <a:ext cx="159575" cy="179405"/>
            </a:xfrm>
            <a:custGeom>
              <a:avLst/>
              <a:gdLst/>
              <a:ahLst/>
              <a:cxnLst/>
              <a:rect l="l" t="t" r="r" b="b"/>
              <a:pathLst>
                <a:path w="174" h="195" extrusionOk="0">
                  <a:moveTo>
                    <a:pt x="11" y="83"/>
                  </a:moveTo>
                  <a:cubicBezTo>
                    <a:pt x="36" y="151"/>
                    <a:pt x="107" y="195"/>
                    <a:pt x="173" y="165"/>
                  </a:cubicBezTo>
                  <a:cubicBezTo>
                    <a:pt x="174" y="153"/>
                    <a:pt x="174" y="143"/>
                    <a:pt x="172" y="133"/>
                  </a:cubicBezTo>
                  <a:cubicBezTo>
                    <a:pt x="167" y="96"/>
                    <a:pt x="144" y="71"/>
                    <a:pt x="118" y="60"/>
                  </a:cubicBezTo>
                  <a:cubicBezTo>
                    <a:pt x="72" y="42"/>
                    <a:pt x="36" y="53"/>
                    <a:pt x="6" y="0"/>
                  </a:cubicBezTo>
                  <a:cubicBezTo>
                    <a:pt x="0" y="29"/>
                    <a:pt x="2" y="58"/>
                    <a:pt x="11" y="83"/>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36" name="Google Shape;1436;p13"/>
            <p:cNvSpPr/>
            <p:nvPr/>
          </p:nvSpPr>
          <p:spPr>
            <a:xfrm>
              <a:off x="5613084" y="5286487"/>
              <a:ext cx="124203" cy="91417"/>
            </a:xfrm>
            <a:custGeom>
              <a:avLst/>
              <a:gdLst/>
              <a:ahLst/>
              <a:cxnLst/>
              <a:rect l="l" t="t" r="r" b="b"/>
              <a:pathLst>
                <a:path w="135" h="100" extrusionOk="0">
                  <a:moveTo>
                    <a:pt x="0" y="0"/>
                  </a:moveTo>
                  <a:cubicBezTo>
                    <a:pt x="31" y="62"/>
                    <a:pt x="83" y="57"/>
                    <a:pt x="131" y="100"/>
                  </a:cubicBezTo>
                  <a:cubicBezTo>
                    <a:pt x="133" y="99"/>
                    <a:pt x="134" y="99"/>
                    <a:pt x="135" y="99"/>
                  </a:cubicBezTo>
                  <a:cubicBezTo>
                    <a:pt x="135" y="99"/>
                    <a:pt x="135" y="99"/>
                    <a:pt x="135" y="99"/>
                  </a:cubicBezTo>
                  <a:cubicBezTo>
                    <a:pt x="93" y="43"/>
                    <a:pt x="45" y="64"/>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7" name="Google Shape;1437;p13"/>
            <p:cNvSpPr/>
            <p:nvPr/>
          </p:nvSpPr>
          <p:spPr>
            <a:xfrm>
              <a:off x="5606051" y="5326336"/>
              <a:ext cx="149964" cy="84256"/>
            </a:xfrm>
            <a:custGeom>
              <a:avLst/>
              <a:gdLst/>
              <a:ahLst/>
              <a:cxnLst/>
              <a:rect l="l" t="t" r="r" b="b"/>
              <a:pathLst>
                <a:path w="163" h="91" extrusionOk="0">
                  <a:moveTo>
                    <a:pt x="0" y="0"/>
                  </a:moveTo>
                  <a:cubicBezTo>
                    <a:pt x="19" y="53"/>
                    <a:pt x="67" y="91"/>
                    <a:pt x="119" y="91"/>
                  </a:cubicBezTo>
                  <a:cubicBezTo>
                    <a:pt x="133" y="91"/>
                    <a:pt x="148" y="88"/>
                    <a:pt x="162" y="82"/>
                  </a:cubicBezTo>
                  <a:cubicBezTo>
                    <a:pt x="163" y="78"/>
                    <a:pt x="163" y="73"/>
                    <a:pt x="163" y="69"/>
                  </a:cubicBezTo>
                  <a:cubicBezTo>
                    <a:pt x="163" y="62"/>
                    <a:pt x="162" y="56"/>
                    <a:pt x="161" y="50"/>
                  </a:cubicBezTo>
                  <a:cubicBezTo>
                    <a:pt x="161" y="50"/>
                    <a:pt x="161" y="50"/>
                    <a:pt x="161" y="50"/>
                  </a:cubicBezTo>
                  <a:cubicBezTo>
                    <a:pt x="155" y="52"/>
                    <a:pt x="149" y="53"/>
                    <a:pt x="142" y="55"/>
                  </a:cubicBezTo>
                  <a:cubicBezTo>
                    <a:pt x="146" y="59"/>
                    <a:pt x="149" y="64"/>
                    <a:pt x="152" y="69"/>
                  </a:cubicBezTo>
                  <a:cubicBezTo>
                    <a:pt x="148" y="64"/>
                    <a:pt x="143" y="60"/>
                    <a:pt x="138" y="56"/>
                  </a:cubicBezTo>
                  <a:cubicBezTo>
                    <a:pt x="138" y="56"/>
                    <a:pt x="138" y="56"/>
                    <a:pt x="138" y="56"/>
                  </a:cubicBezTo>
                  <a:cubicBezTo>
                    <a:pt x="135" y="56"/>
                    <a:pt x="132" y="57"/>
                    <a:pt x="128" y="58"/>
                  </a:cubicBezTo>
                  <a:cubicBezTo>
                    <a:pt x="118" y="60"/>
                    <a:pt x="109" y="60"/>
                    <a:pt x="100" y="60"/>
                  </a:cubicBezTo>
                  <a:cubicBezTo>
                    <a:pt x="54" y="60"/>
                    <a:pt x="24" y="35"/>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8" name="Google Shape;1438;p13"/>
            <p:cNvSpPr/>
            <p:nvPr/>
          </p:nvSpPr>
          <p:spPr>
            <a:xfrm>
              <a:off x="5648244" y="5299379"/>
              <a:ext cx="70367" cy="32804"/>
            </a:xfrm>
            <a:custGeom>
              <a:avLst/>
              <a:gdLst/>
              <a:ahLst/>
              <a:cxnLst/>
              <a:rect l="l" t="t" r="r" b="b"/>
              <a:pathLst>
                <a:path w="76" h="36" extrusionOk="0">
                  <a:moveTo>
                    <a:pt x="8" y="0"/>
                  </a:moveTo>
                  <a:cubicBezTo>
                    <a:pt x="3" y="0"/>
                    <a:pt x="0" y="6"/>
                    <a:pt x="4" y="9"/>
                  </a:cubicBezTo>
                  <a:cubicBezTo>
                    <a:pt x="13" y="17"/>
                    <a:pt x="21" y="21"/>
                    <a:pt x="33" y="24"/>
                  </a:cubicBezTo>
                  <a:cubicBezTo>
                    <a:pt x="44" y="27"/>
                    <a:pt x="55" y="34"/>
                    <a:pt x="67" y="36"/>
                  </a:cubicBezTo>
                  <a:cubicBezTo>
                    <a:pt x="67" y="36"/>
                    <a:pt x="68" y="36"/>
                    <a:pt x="68" y="36"/>
                  </a:cubicBezTo>
                  <a:cubicBezTo>
                    <a:pt x="73" y="36"/>
                    <a:pt x="76" y="31"/>
                    <a:pt x="73" y="27"/>
                  </a:cubicBezTo>
                  <a:cubicBezTo>
                    <a:pt x="62" y="7"/>
                    <a:pt x="28" y="7"/>
                    <a:pt x="10" y="1"/>
                  </a:cubicBezTo>
                  <a:cubicBezTo>
                    <a:pt x="9" y="0"/>
                    <a:pt x="8" y="0"/>
                    <a:pt x="8"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13"/>
            <p:cNvSpPr/>
            <p:nvPr/>
          </p:nvSpPr>
          <p:spPr>
            <a:xfrm>
              <a:off x="5628320" y="5288831"/>
              <a:ext cx="16402" cy="11708"/>
            </a:xfrm>
            <a:custGeom>
              <a:avLst/>
              <a:gdLst/>
              <a:ahLst/>
              <a:cxnLst/>
              <a:rect l="l" t="t" r="r" b="b"/>
              <a:pathLst>
                <a:path w="18" h="12" extrusionOk="0">
                  <a:moveTo>
                    <a:pt x="5" y="0"/>
                  </a:moveTo>
                  <a:cubicBezTo>
                    <a:pt x="3" y="0"/>
                    <a:pt x="2" y="1"/>
                    <a:pt x="1" y="2"/>
                  </a:cubicBezTo>
                  <a:cubicBezTo>
                    <a:pt x="0" y="4"/>
                    <a:pt x="1" y="6"/>
                    <a:pt x="3" y="7"/>
                  </a:cubicBezTo>
                  <a:cubicBezTo>
                    <a:pt x="5" y="9"/>
                    <a:pt x="7" y="10"/>
                    <a:pt x="10" y="11"/>
                  </a:cubicBezTo>
                  <a:cubicBezTo>
                    <a:pt x="11" y="11"/>
                    <a:pt x="12" y="12"/>
                    <a:pt x="14" y="12"/>
                  </a:cubicBezTo>
                  <a:cubicBezTo>
                    <a:pt x="15" y="12"/>
                    <a:pt x="16" y="11"/>
                    <a:pt x="16" y="11"/>
                  </a:cubicBezTo>
                  <a:cubicBezTo>
                    <a:pt x="17" y="11"/>
                    <a:pt x="18" y="9"/>
                    <a:pt x="17" y="8"/>
                  </a:cubicBezTo>
                  <a:cubicBezTo>
                    <a:pt x="17" y="6"/>
                    <a:pt x="14" y="5"/>
                    <a:pt x="12" y="4"/>
                  </a:cubicBezTo>
                  <a:cubicBezTo>
                    <a:pt x="10" y="3"/>
                    <a:pt x="8" y="1"/>
                    <a:pt x="6" y="0"/>
                  </a:cubicBezTo>
                  <a:cubicBezTo>
                    <a:pt x="6" y="0"/>
                    <a:pt x="5" y="0"/>
                    <a:pt x="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13"/>
            <p:cNvSpPr/>
            <p:nvPr/>
          </p:nvSpPr>
          <p:spPr>
            <a:xfrm>
              <a:off x="5706844" y="5545501"/>
              <a:ext cx="45708" cy="98443"/>
            </a:xfrm>
            <a:custGeom>
              <a:avLst/>
              <a:gdLst/>
              <a:ahLst/>
              <a:cxnLst/>
              <a:rect l="l" t="t" r="r" b="b"/>
              <a:pathLst>
                <a:path w="50" h="107" extrusionOk="0">
                  <a:moveTo>
                    <a:pt x="39" y="0"/>
                  </a:moveTo>
                  <a:cubicBezTo>
                    <a:pt x="34" y="3"/>
                    <a:pt x="29" y="5"/>
                    <a:pt x="24" y="5"/>
                  </a:cubicBezTo>
                  <a:cubicBezTo>
                    <a:pt x="20" y="5"/>
                    <a:pt x="15" y="4"/>
                    <a:pt x="11" y="0"/>
                  </a:cubicBezTo>
                  <a:cubicBezTo>
                    <a:pt x="11" y="0"/>
                    <a:pt x="11" y="0"/>
                    <a:pt x="11" y="0"/>
                  </a:cubicBezTo>
                  <a:cubicBezTo>
                    <a:pt x="7" y="30"/>
                    <a:pt x="4" y="61"/>
                    <a:pt x="0" y="104"/>
                  </a:cubicBezTo>
                  <a:cubicBezTo>
                    <a:pt x="0" y="105"/>
                    <a:pt x="0" y="106"/>
                    <a:pt x="0" y="107"/>
                  </a:cubicBezTo>
                  <a:cubicBezTo>
                    <a:pt x="16" y="98"/>
                    <a:pt x="32" y="92"/>
                    <a:pt x="50" y="89"/>
                  </a:cubicBezTo>
                  <a:cubicBezTo>
                    <a:pt x="43" y="59"/>
                    <a:pt x="40" y="30"/>
                    <a:pt x="39" y="0"/>
                  </a:cubicBezTo>
                  <a:cubicBezTo>
                    <a:pt x="39" y="0"/>
                    <a:pt x="39" y="0"/>
                    <a:pt x="39"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1" name="Google Shape;1441;p13"/>
          <p:cNvGrpSpPr/>
          <p:nvPr/>
        </p:nvGrpSpPr>
        <p:grpSpPr>
          <a:xfrm rot="-1387324">
            <a:off x="8111016" y="2691308"/>
            <a:ext cx="1350351" cy="2020282"/>
            <a:chOff x="9017000" y="1614488"/>
            <a:chExt cx="1635125" cy="2446337"/>
          </a:xfrm>
        </p:grpSpPr>
        <p:sp>
          <p:nvSpPr>
            <p:cNvPr id="1442" name="Google Shape;1442;p13"/>
            <p:cNvSpPr/>
            <p:nvPr/>
          </p:nvSpPr>
          <p:spPr>
            <a:xfrm>
              <a:off x="9539288" y="2119313"/>
              <a:ext cx="701675" cy="1162050"/>
            </a:xfrm>
            <a:custGeom>
              <a:avLst/>
              <a:gdLst/>
              <a:ahLst/>
              <a:cxnLst/>
              <a:rect l="l" t="t" r="r" b="b"/>
              <a:pathLst>
                <a:path w="442" h="732" extrusionOk="0">
                  <a:moveTo>
                    <a:pt x="442" y="17"/>
                  </a:moveTo>
                  <a:lnTo>
                    <a:pt x="31" y="732"/>
                  </a:lnTo>
                  <a:lnTo>
                    <a:pt x="0" y="714"/>
                  </a:lnTo>
                  <a:lnTo>
                    <a:pt x="412" y="0"/>
                  </a:lnTo>
                  <a:lnTo>
                    <a:pt x="442" y="17"/>
                  </a:lnTo>
                  <a:close/>
                </a:path>
              </a:pathLst>
            </a:custGeom>
            <a:solidFill>
              <a:srgbClr val="FFAB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13"/>
            <p:cNvSpPr/>
            <p:nvPr/>
          </p:nvSpPr>
          <p:spPr>
            <a:xfrm>
              <a:off x="9539288" y="2119313"/>
              <a:ext cx="701675" cy="1162050"/>
            </a:xfrm>
            <a:custGeom>
              <a:avLst/>
              <a:gdLst/>
              <a:ahLst/>
              <a:cxnLst/>
              <a:rect l="l" t="t" r="r" b="b"/>
              <a:pathLst>
                <a:path w="442" h="732" extrusionOk="0">
                  <a:moveTo>
                    <a:pt x="442" y="17"/>
                  </a:moveTo>
                  <a:lnTo>
                    <a:pt x="31" y="732"/>
                  </a:lnTo>
                  <a:lnTo>
                    <a:pt x="0" y="714"/>
                  </a:lnTo>
                  <a:lnTo>
                    <a:pt x="412" y="0"/>
                  </a:lnTo>
                  <a:lnTo>
                    <a:pt x="442" y="17"/>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13"/>
            <p:cNvSpPr/>
            <p:nvPr/>
          </p:nvSpPr>
          <p:spPr>
            <a:xfrm>
              <a:off x="10123488" y="2209800"/>
              <a:ext cx="65088" cy="57150"/>
            </a:xfrm>
            <a:custGeom>
              <a:avLst/>
              <a:gdLst/>
              <a:ahLst/>
              <a:cxnLst/>
              <a:rect l="l" t="t" r="r" b="b"/>
              <a:pathLst>
                <a:path w="41" h="36" extrusionOk="0">
                  <a:moveTo>
                    <a:pt x="11" y="0"/>
                  </a:moveTo>
                  <a:lnTo>
                    <a:pt x="0" y="19"/>
                  </a:lnTo>
                  <a:lnTo>
                    <a:pt x="31" y="36"/>
                  </a:lnTo>
                  <a:lnTo>
                    <a:pt x="41" y="18"/>
                  </a:lnTo>
                  <a:lnTo>
                    <a:pt x="11" y="0"/>
                  </a:lnTo>
                  <a:close/>
                </a:path>
              </a:pathLst>
            </a:custGeom>
            <a:solidFill>
              <a:srgbClr val="FF72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13"/>
            <p:cNvSpPr/>
            <p:nvPr/>
          </p:nvSpPr>
          <p:spPr>
            <a:xfrm>
              <a:off x="10123488" y="2209800"/>
              <a:ext cx="65088" cy="57150"/>
            </a:xfrm>
            <a:custGeom>
              <a:avLst/>
              <a:gdLst/>
              <a:ahLst/>
              <a:cxnLst/>
              <a:rect l="l" t="t" r="r" b="b"/>
              <a:pathLst>
                <a:path w="41" h="36" extrusionOk="0">
                  <a:moveTo>
                    <a:pt x="11" y="0"/>
                  </a:moveTo>
                  <a:lnTo>
                    <a:pt x="0" y="19"/>
                  </a:lnTo>
                  <a:lnTo>
                    <a:pt x="31" y="36"/>
                  </a:lnTo>
                  <a:lnTo>
                    <a:pt x="41" y="18"/>
                  </a:lnTo>
                  <a:lnTo>
                    <a:pt x="11"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13"/>
            <p:cNvSpPr/>
            <p:nvPr/>
          </p:nvSpPr>
          <p:spPr>
            <a:xfrm>
              <a:off x="10102850" y="1681163"/>
              <a:ext cx="501650" cy="566738"/>
            </a:xfrm>
            <a:custGeom>
              <a:avLst/>
              <a:gdLst/>
              <a:ahLst/>
              <a:cxnLst/>
              <a:rect l="l" t="t" r="r" b="b"/>
              <a:pathLst>
                <a:path w="586" h="662" extrusionOk="0">
                  <a:moveTo>
                    <a:pt x="586" y="271"/>
                  </a:moveTo>
                  <a:cubicBezTo>
                    <a:pt x="578" y="286"/>
                    <a:pt x="569" y="300"/>
                    <a:pt x="561" y="314"/>
                  </a:cubicBezTo>
                  <a:cubicBezTo>
                    <a:pt x="485" y="441"/>
                    <a:pt x="428" y="496"/>
                    <a:pt x="273" y="457"/>
                  </a:cubicBezTo>
                  <a:cubicBezTo>
                    <a:pt x="259" y="454"/>
                    <a:pt x="245" y="460"/>
                    <a:pt x="239" y="472"/>
                  </a:cubicBezTo>
                  <a:cubicBezTo>
                    <a:pt x="137" y="648"/>
                    <a:pt x="137" y="648"/>
                    <a:pt x="137" y="648"/>
                  </a:cubicBezTo>
                  <a:cubicBezTo>
                    <a:pt x="131" y="658"/>
                    <a:pt x="118" y="662"/>
                    <a:pt x="108" y="656"/>
                  </a:cubicBezTo>
                  <a:cubicBezTo>
                    <a:pt x="37" y="615"/>
                    <a:pt x="37" y="615"/>
                    <a:pt x="37" y="615"/>
                  </a:cubicBezTo>
                  <a:cubicBezTo>
                    <a:pt x="27" y="609"/>
                    <a:pt x="24" y="596"/>
                    <a:pt x="29" y="586"/>
                  </a:cubicBezTo>
                  <a:cubicBezTo>
                    <a:pt x="129" y="413"/>
                    <a:pt x="129" y="413"/>
                    <a:pt x="129" y="413"/>
                  </a:cubicBezTo>
                  <a:cubicBezTo>
                    <a:pt x="136" y="401"/>
                    <a:pt x="134" y="386"/>
                    <a:pt x="124" y="376"/>
                  </a:cubicBezTo>
                  <a:cubicBezTo>
                    <a:pt x="0" y="255"/>
                    <a:pt x="18" y="178"/>
                    <a:pt x="92" y="43"/>
                  </a:cubicBezTo>
                  <a:cubicBezTo>
                    <a:pt x="100" y="30"/>
                    <a:pt x="108" y="15"/>
                    <a:pt x="117" y="0"/>
                  </a:cubicBezTo>
                  <a:cubicBezTo>
                    <a:pt x="165" y="28"/>
                    <a:pt x="165" y="28"/>
                    <a:pt x="165" y="28"/>
                  </a:cubicBezTo>
                  <a:cubicBezTo>
                    <a:pt x="156" y="43"/>
                    <a:pt x="148" y="58"/>
                    <a:pt x="141" y="72"/>
                  </a:cubicBezTo>
                  <a:cubicBezTo>
                    <a:pt x="89" y="180"/>
                    <a:pt x="113" y="238"/>
                    <a:pt x="256" y="317"/>
                  </a:cubicBezTo>
                  <a:cubicBezTo>
                    <a:pt x="400" y="397"/>
                    <a:pt x="445" y="390"/>
                    <a:pt x="513" y="286"/>
                  </a:cubicBezTo>
                  <a:cubicBezTo>
                    <a:pt x="521" y="273"/>
                    <a:pt x="530" y="259"/>
                    <a:pt x="539" y="244"/>
                  </a:cubicBezTo>
                  <a:cubicBezTo>
                    <a:pt x="586" y="271"/>
                    <a:pt x="586" y="271"/>
                    <a:pt x="586" y="271"/>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13"/>
            <p:cNvSpPr/>
            <p:nvPr/>
          </p:nvSpPr>
          <p:spPr>
            <a:xfrm>
              <a:off x="10182225" y="1693863"/>
              <a:ext cx="55562" cy="49213"/>
            </a:xfrm>
            <a:custGeom>
              <a:avLst/>
              <a:gdLst/>
              <a:ahLst/>
              <a:cxnLst/>
              <a:rect l="l" t="t" r="r" b="b"/>
              <a:pathLst>
                <a:path w="65" h="58" extrusionOk="0">
                  <a:moveTo>
                    <a:pt x="17" y="0"/>
                  </a:moveTo>
                  <a:cubicBezTo>
                    <a:pt x="11" y="10"/>
                    <a:pt x="6" y="20"/>
                    <a:pt x="0" y="29"/>
                  </a:cubicBezTo>
                  <a:cubicBezTo>
                    <a:pt x="49" y="58"/>
                    <a:pt x="49" y="58"/>
                    <a:pt x="49" y="58"/>
                  </a:cubicBezTo>
                  <a:cubicBezTo>
                    <a:pt x="54" y="48"/>
                    <a:pt x="59" y="38"/>
                    <a:pt x="65" y="28"/>
                  </a:cubicBezTo>
                  <a:cubicBezTo>
                    <a:pt x="17" y="0"/>
                    <a:pt x="17" y="0"/>
                    <a:pt x="17" y="0"/>
                  </a:cubicBezTo>
                </a:path>
              </a:pathLst>
            </a:custGeom>
            <a:solidFill>
              <a:srgbClr val="D972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13"/>
            <p:cNvSpPr/>
            <p:nvPr/>
          </p:nvSpPr>
          <p:spPr>
            <a:xfrm>
              <a:off x="9017000" y="3167063"/>
              <a:ext cx="782638" cy="893762"/>
            </a:xfrm>
            <a:custGeom>
              <a:avLst/>
              <a:gdLst/>
              <a:ahLst/>
              <a:cxnLst/>
              <a:rect l="l" t="t" r="r" b="b"/>
              <a:pathLst>
                <a:path w="914" h="1043" extrusionOk="0">
                  <a:moveTo>
                    <a:pt x="908" y="374"/>
                  </a:moveTo>
                  <a:cubicBezTo>
                    <a:pt x="702" y="711"/>
                    <a:pt x="442" y="1043"/>
                    <a:pt x="188" y="897"/>
                  </a:cubicBezTo>
                  <a:cubicBezTo>
                    <a:pt x="136" y="867"/>
                    <a:pt x="101" y="827"/>
                    <a:pt x="80" y="778"/>
                  </a:cubicBezTo>
                  <a:cubicBezTo>
                    <a:pt x="0" y="592"/>
                    <a:pt x="130" y="288"/>
                    <a:pt x="280" y="12"/>
                  </a:cubicBezTo>
                  <a:cubicBezTo>
                    <a:pt x="285" y="2"/>
                    <a:pt x="300" y="0"/>
                    <a:pt x="313" y="7"/>
                  </a:cubicBezTo>
                  <a:cubicBezTo>
                    <a:pt x="522" y="128"/>
                    <a:pt x="522" y="128"/>
                    <a:pt x="522" y="128"/>
                  </a:cubicBezTo>
                  <a:cubicBezTo>
                    <a:pt x="629" y="5"/>
                    <a:pt x="629" y="5"/>
                    <a:pt x="629" y="5"/>
                  </a:cubicBezTo>
                  <a:cubicBezTo>
                    <a:pt x="632" y="1"/>
                    <a:pt x="638" y="1"/>
                    <a:pt x="643" y="4"/>
                  </a:cubicBezTo>
                  <a:cubicBezTo>
                    <a:pt x="733" y="56"/>
                    <a:pt x="733" y="56"/>
                    <a:pt x="733" y="56"/>
                  </a:cubicBezTo>
                  <a:cubicBezTo>
                    <a:pt x="738" y="59"/>
                    <a:pt x="741" y="65"/>
                    <a:pt x="740" y="69"/>
                  </a:cubicBezTo>
                  <a:cubicBezTo>
                    <a:pt x="687" y="223"/>
                    <a:pt x="687" y="223"/>
                    <a:pt x="687" y="223"/>
                  </a:cubicBezTo>
                  <a:cubicBezTo>
                    <a:pt x="896" y="343"/>
                    <a:pt x="896" y="343"/>
                    <a:pt x="896" y="343"/>
                  </a:cubicBezTo>
                  <a:cubicBezTo>
                    <a:pt x="909" y="350"/>
                    <a:pt x="914" y="365"/>
                    <a:pt x="908" y="374"/>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9" name="Google Shape;1449;p13"/>
            <p:cNvSpPr/>
            <p:nvPr/>
          </p:nvSpPr>
          <p:spPr>
            <a:xfrm>
              <a:off x="10185400" y="1614488"/>
              <a:ext cx="466725" cy="317500"/>
            </a:xfrm>
            <a:custGeom>
              <a:avLst/>
              <a:gdLst/>
              <a:ahLst/>
              <a:cxnLst/>
              <a:rect l="l" t="t" r="r" b="b"/>
              <a:pathLst>
                <a:path w="546" h="371" extrusionOk="0">
                  <a:moveTo>
                    <a:pt x="543" y="297"/>
                  </a:moveTo>
                  <a:cubicBezTo>
                    <a:pt x="505" y="363"/>
                    <a:pt x="505" y="363"/>
                    <a:pt x="505" y="363"/>
                  </a:cubicBezTo>
                  <a:cubicBezTo>
                    <a:pt x="502" y="369"/>
                    <a:pt x="495" y="371"/>
                    <a:pt x="490" y="368"/>
                  </a:cubicBezTo>
                  <a:cubicBezTo>
                    <a:pt x="7" y="89"/>
                    <a:pt x="7" y="89"/>
                    <a:pt x="7" y="89"/>
                  </a:cubicBezTo>
                  <a:cubicBezTo>
                    <a:pt x="2" y="86"/>
                    <a:pt x="0" y="79"/>
                    <a:pt x="3" y="74"/>
                  </a:cubicBezTo>
                  <a:cubicBezTo>
                    <a:pt x="41" y="8"/>
                    <a:pt x="41" y="8"/>
                    <a:pt x="41" y="8"/>
                  </a:cubicBezTo>
                  <a:cubicBezTo>
                    <a:pt x="45" y="2"/>
                    <a:pt x="51" y="0"/>
                    <a:pt x="57" y="4"/>
                  </a:cubicBezTo>
                  <a:cubicBezTo>
                    <a:pt x="539" y="282"/>
                    <a:pt x="539" y="282"/>
                    <a:pt x="539" y="282"/>
                  </a:cubicBezTo>
                  <a:cubicBezTo>
                    <a:pt x="545" y="285"/>
                    <a:pt x="546" y="292"/>
                    <a:pt x="543" y="297"/>
                  </a:cubicBezTo>
                </a:path>
              </a:pathLst>
            </a:custGeom>
            <a:solidFill>
              <a:srgbClr val="FFAB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0" name="Google Shape;1450;p13"/>
            <p:cNvSpPr/>
            <p:nvPr/>
          </p:nvSpPr>
          <p:spPr>
            <a:xfrm>
              <a:off x="10209213" y="1616075"/>
              <a:ext cx="441324" cy="271462"/>
            </a:xfrm>
            <a:custGeom>
              <a:avLst/>
              <a:gdLst/>
              <a:ahLst/>
              <a:cxnLst/>
              <a:rect l="l" t="t" r="r" b="b"/>
              <a:pathLst>
                <a:path w="516" h="317" extrusionOk="0">
                  <a:moveTo>
                    <a:pt x="22" y="0"/>
                  </a:moveTo>
                  <a:cubicBezTo>
                    <a:pt x="18" y="0"/>
                    <a:pt x="15" y="2"/>
                    <a:pt x="12" y="6"/>
                  </a:cubicBezTo>
                  <a:cubicBezTo>
                    <a:pt x="12" y="6"/>
                    <a:pt x="12" y="6"/>
                    <a:pt x="12" y="6"/>
                  </a:cubicBezTo>
                  <a:cubicBezTo>
                    <a:pt x="0" y="28"/>
                    <a:pt x="0" y="28"/>
                    <a:pt x="0" y="28"/>
                  </a:cubicBezTo>
                  <a:cubicBezTo>
                    <a:pt x="501" y="317"/>
                    <a:pt x="501" y="317"/>
                    <a:pt x="501" y="317"/>
                  </a:cubicBezTo>
                  <a:cubicBezTo>
                    <a:pt x="514" y="295"/>
                    <a:pt x="514" y="295"/>
                    <a:pt x="514" y="295"/>
                  </a:cubicBezTo>
                  <a:cubicBezTo>
                    <a:pt x="515" y="293"/>
                    <a:pt x="516" y="291"/>
                    <a:pt x="516" y="289"/>
                  </a:cubicBezTo>
                  <a:cubicBezTo>
                    <a:pt x="516" y="286"/>
                    <a:pt x="514" y="282"/>
                    <a:pt x="510" y="280"/>
                  </a:cubicBezTo>
                  <a:cubicBezTo>
                    <a:pt x="28" y="2"/>
                    <a:pt x="28" y="2"/>
                    <a:pt x="28" y="2"/>
                  </a:cubicBezTo>
                  <a:cubicBezTo>
                    <a:pt x="26" y="0"/>
                    <a:pt x="24" y="0"/>
                    <a:pt x="22" y="0"/>
                  </a:cubicBezTo>
                </a:path>
              </a:pathLst>
            </a:custGeom>
            <a:solidFill>
              <a:srgbClr val="FFC2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13"/>
            <p:cNvSpPr/>
            <p:nvPr/>
          </p:nvSpPr>
          <p:spPr>
            <a:xfrm>
              <a:off x="10194925" y="1878013"/>
              <a:ext cx="244475" cy="157163"/>
            </a:xfrm>
            <a:custGeom>
              <a:avLst/>
              <a:gdLst/>
              <a:ahLst/>
              <a:cxnLst/>
              <a:rect l="l" t="t" r="r" b="b"/>
              <a:pathLst>
                <a:path w="287" h="184" extrusionOk="0">
                  <a:moveTo>
                    <a:pt x="5" y="0"/>
                  </a:moveTo>
                  <a:cubicBezTo>
                    <a:pt x="3" y="0"/>
                    <a:pt x="2" y="0"/>
                    <a:pt x="0" y="0"/>
                  </a:cubicBezTo>
                  <a:cubicBezTo>
                    <a:pt x="17" y="89"/>
                    <a:pt x="146" y="184"/>
                    <a:pt x="244" y="184"/>
                  </a:cubicBezTo>
                  <a:cubicBezTo>
                    <a:pt x="256" y="184"/>
                    <a:pt x="267" y="182"/>
                    <a:pt x="278" y="179"/>
                  </a:cubicBezTo>
                  <a:cubicBezTo>
                    <a:pt x="285" y="177"/>
                    <a:pt x="287" y="166"/>
                    <a:pt x="280" y="162"/>
                  </a:cubicBezTo>
                  <a:cubicBezTo>
                    <a:pt x="221" y="146"/>
                    <a:pt x="183" y="125"/>
                    <a:pt x="135" y="99"/>
                  </a:cubicBezTo>
                  <a:cubicBezTo>
                    <a:pt x="107" y="84"/>
                    <a:pt x="78" y="69"/>
                    <a:pt x="48" y="37"/>
                  </a:cubicBezTo>
                  <a:cubicBezTo>
                    <a:pt x="35" y="23"/>
                    <a:pt x="22" y="0"/>
                    <a:pt x="5" y="0"/>
                  </a:cubicBezTo>
                </a:path>
              </a:pathLst>
            </a:custGeom>
            <a:solidFill>
              <a:srgbClr val="E9A1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13"/>
            <p:cNvSpPr/>
            <p:nvPr/>
          </p:nvSpPr>
          <p:spPr>
            <a:xfrm>
              <a:off x="9256713" y="3168650"/>
              <a:ext cx="311150" cy="107950"/>
            </a:xfrm>
            <a:custGeom>
              <a:avLst/>
              <a:gdLst/>
              <a:ahLst/>
              <a:cxnLst/>
              <a:rect l="l" t="t" r="r" b="b"/>
              <a:pathLst>
                <a:path w="363" h="126" extrusionOk="0">
                  <a:moveTo>
                    <a:pt x="33" y="5"/>
                  </a:moveTo>
                  <a:cubicBezTo>
                    <a:pt x="33" y="5"/>
                    <a:pt x="33" y="5"/>
                    <a:pt x="33" y="5"/>
                  </a:cubicBezTo>
                  <a:cubicBezTo>
                    <a:pt x="183" y="91"/>
                    <a:pt x="183" y="91"/>
                    <a:pt x="183" y="91"/>
                  </a:cubicBezTo>
                  <a:cubicBezTo>
                    <a:pt x="183" y="91"/>
                    <a:pt x="183" y="91"/>
                    <a:pt x="183" y="91"/>
                  </a:cubicBezTo>
                  <a:cubicBezTo>
                    <a:pt x="33" y="5"/>
                    <a:pt x="33" y="5"/>
                    <a:pt x="33" y="5"/>
                  </a:cubicBezTo>
                  <a:cubicBezTo>
                    <a:pt x="33" y="5"/>
                    <a:pt x="33" y="5"/>
                    <a:pt x="33" y="5"/>
                  </a:cubicBezTo>
                  <a:moveTo>
                    <a:pt x="349" y="3"/>
                  </a:moveTo>
                  <a:cubicBezTo>
                    <a:pt x="349" y="3"/>
                    <a:pt x="349" y="3"/>
                    <a:pt x="349" y="3"/>
                  </a:cubicBezTo>
                  <a:cubicBezTo>
                    <a:pt x="242" y="126"/>
                    <a:pt x="242" y="126"/>
                    <a:pt x="242" y="126"/>
                  </a:cubicBezTo>
                  <a:cubicBezTo>
                    <a:pt x="203" y="103"/>
                    <a:pt x="203" y="103"/>
                    <a:pt x="203" y="103"/>
                  </a:cubicBezTo>
                  <a:cubicBezTo>
                    <a:pt x="203" y="103"/>
                    <a:pt x="203" y="103"/>
                    <a:pt x="203" y="103"/>
                  </a:cubicBezTo>
                  <a:cubicBezTo>
                    <a:pt x="242" y="126"/>
                    <a:pt x="242" y="126"/>
                    <a:pt x="242" y="126"/>
                  </a:cubicBezTo>
                  <a:cubicBezTo>
                    <a:pt x="349" y="3"/>
                    <a:pt x="349" y="3"/>
                    <a:pt x="349" y="3"/>
                  </a:cubicBezTo>
                  <a:cubicBezTo>
                    <a:pt x="349" y="3"/>
                    <a:pt x="349" y="3"/>
                    <a:pt x="349" y="3"/>
                  </a:cubicBezTo>
                  <a:moveTo>
                    <a:pt x="362" y="2"/>
                  </a:moveTo>
                  <a:cubicBezTo>
                    <a:pt x="363" y="2"/>
                    <a:pt x="363" y="2"/>
                    <a:pt x="363" y="2"/>
                  </a:cubicBezTo>
                  <a:cubicBezTo>
                    <a:pt x="363" y="2"/>
                    <a:pt x="363" y="2"/>
                    <a:pt x="363" y="2"/>
                  </a:cubicBezTo>
                  <a:cubicBezTo>
                    <a:pt x="363" y="2"/>
                    <a:pt x="363" y="2"/>
                    <a:pt x="362" y="2"/>
                  </a:cubicBezTo>
                  <a:moveTo>
                    <a:pt x="362" y="2"/>
                  </a:moveTo>
                  <a:cubicBezTo>
                    <a:pt x="362" y="2"/>
                    <a:pt x="362" y="2"/>
                    <a:pt x="362" y="2"/>
                  </a:cubicBezTo>
                  <a:cubicBezTo>
                    <a:pt x="362" y="2"/>
                    <a:pt x="362" y="2"/>
                    <a:pt x="362" y="2"/>
                  </a:cubicBezTo>
                  <a:moveTo>
                    <a:pt x="17" y="1"/>
                  </a:moveTo>
                  <a:cubicBezTo>
                    <a:pt x="10" y="1"/>
                    <a:pt x="4" y="4"/>
                    <a:pt x="0" y="9"/>
                  </a:cubicBezTo>
                  <a:cubicBezTo>
                    <a:pt x="4" y="4"/>
                    <a:pt x="10" y="1"/>
                    <a:pt x="17" y="1"/>
                  </a:cubicBezTo>
                  <a:moveTo>
                    <a:pt x="17" y="1"/>
                  </a:moveTo>
                  <a:cubicBezTo>
                    <a:pt x="17" y="1"/>
                    <a:pt x="17" y="1"/>
                    <a:pt x="17" y="1"/>
                  </a:cubicBezTo>
                  <a:cubicBezTo>
                    <a:pt x="17" y="1"/>
                    <a:pt x="17" y="1"/>
                    <a:pt x="17" y="1"/>
                  </a:cubicBezTo>
                  <a:cubicBezTo>
                    <a:pt x="17" y="1"/>
                    <a:pt x="17" y="1"/>
                    <a:pt x="17" y="1"/>
                  </a:cubicBezTo>
                  <a:moveTo>
                    <a:pt x="356" y="0"/>
                  </a:moveTo>
                  <a:cubicBezTo>
                    <a:pt x="353" y="0"/>
                    <a:pt x="351" y="1"/>
                    <a:pt x="349" y="3"/>
                  </a:cubicBezTo>
                  <a:cubicBezTo>
                    <a:pt x="351" y="1"/>
                    <a:pt x="353" y="0"/>
                    <a:pt x="356" y="0"/>
                  </a:cubicBezTo>
                  <a:moveTo>
                    <a:pt x="356" y="0"/>
                  </a:moveTo>
                  <a:cubicBezTo>
                    <a:pt x="356" y="0"/>
                    <a:pt x="356" y="0"/>
                    <a:pt x="356" y="0"/>
                  </a:cubicBezTo>
                  <a:cubicBezTo>
                    <a:pt x="356" y="0"/>
                    <a:pt x="356" y="0"/>
                    <a:pt x="356" y="0"/>
                  </a:cubicBezTo>
                  <a:cubicBezTo>
                    <a:pt x="356" y="0"/>
                    <a:pt x="356" y="0"/>
                    <a:pt x="356" y="0"/>
                  </a:cubicBezTo>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13"/>
            <p:cNvSpPr/>
            <p:nvPr/>
          </p:nvSpPr>
          <p:spPr>
            <a:xfrm>
              <a:off x="9064625" y="3168650"/>
              <a:ext cx="533401" cy="665162"/>
            </a:xfrm>
            <a:custGeom>
              <a:avLst/>
              <a:gdLst/>
              <a:ahLst/>
              <a:cxnLst/>
              <a:rect l="l" t="t" r="r" b="b"/>
              <a:pathLst>
                <a:path w="622" h="776" extrusionOk="0">
                  <a:moveTo>
                    <a:pt x="580" y="0"/>
                  </a:moveTo>
                  <a:cubicBezTo>
                    <a:pt x="580" y="0"/>
                    <a:pt x="580" y="0"/>
                    <a:pt x="580" y="0"/>
                  </a:cubicBezTo>
                  <a:cubicBezTo>
                    <a:pt x="577" y="0"/>
                    <a:pt x="575" y="1"/>
                    <a:pt x="573" y="3"/>
                  </a:cubicBezTo>
                  <a:cubicBezTo>
                    <a:pt x="573" y="3"/>
                    <a:pt x="573" y="3"/>
                    <a:pt x="573" y="3"/>
                  </a:cubicBezTo>
                  <a:cubicBezTo>
                    <a:pt x="573" y="3"/>
                    <a:pt x="573" y="3"/>
                    <a:pt x="573" y="3"/>
                  </a:cubicBezTo>
                  <a:cubicBezTo>
                    <a:pt x="466" y="126"/>
                    <a:pt x="466" y="126"/>
                    <a:pt x="466" y="126"/>
                  </a:cubicBezTo>
                  <a:cubicBezTo>
                    <a:pt x="427" y="103"/>
                    <a:pt x="427" y="103"/>
                    <a:pt x="427" y="103"/>
                  </a:cubicBezTo>
                  <a:cubicBezTo>
                    <a:pt x="407" y="91"/>
                    <a:pt x="407" y="91"/>
                    <a:pt x="407" y="91"/>
                  </a:cubicBezTo>
                  <a:cubicBezTo>
                    <a:pt x="257" y="5"/>
                    <a:pt x="257" y="5"/>
                    <a:pt x="257" y="5"/>
                  </a:cubicBezTo>
                  <a:cubicBezTo>
                    <a:pt x="257" y="5"/>
                    <a:pt x="257" y="5"/>
                    <a:pt x="257" y="5"/>
                  </a:cubicBezTo>
                  <a:cubicBezTo>
                    <a:pt x="257" y="5"/>
                    <a:pt x="256" y="5"/>
                    <a:pt x="256" y="5"/>
                  </a:cubicBezTo>
                  <a:cubicBezTo>
                    <a:pt x="256" y="5"/>
                    <a:pt x="256" y="5"/>
                    <a:pt x="256" y="5"/>
                  </a:cubicBezTo>
                  <a:cubicBezTo>
                    <a:pt x="251" y="2"/>
                    <a:pt x="246" y="1"/>
                    <a:pt x="241" y="1"/>
                  </a:cubicBezTo>
                  <a:cubicBezTo>
                    <a:pt x="241" y="1"/>
                    <a:pt x="241" y="1"/>
                    <a:pt x="241" y="1"/>
                  </a:cubicBezTo>
                  <a:cubicBezTo>
                    <a:pt x="241" y="1"/>
                    <a:pt x="241" y="1"/>
                    <a:pt x="241" y="1"/>
                  </a:cubicBezTo>
                  <a:cubicBezTo>
                    <a:pt x="234" y="1"/>
                    <a:pt x="228" y="4"/>
                    <a:pt x="224" y="9"/>
                  </a:cubicBezTo>
                  <a:cubicBezTo>
                    <a:pt x="224" y="9"/>
                    <a:pt x="224" y="9"/>
                    <a:pt x="224" y="9"/>
                  </a:cubicBezTo>
                  <a:cubicBezTo>
                    <a:pt x="224" y="9"/>
                    <a:pt x="224" y="10"/>
                    <a:pt x="224" y="10"/>
                  </a:cubicBezTo>
                  <a:cubicBezTo>
                    <a:pt x="158" y="132"/>
                    <a:pt x="96" y="259"/>
                    <a:pt x="54" y="379"/>
                  </a:cubicBezTo>
                  <a:cubicBezTo>
                    <a:pt x="52" y="384"/>
                    <a:pt x="50" y="389"/>
                    <a:pt x="48" y="395"/>
                  </a:cubicBezTo>
                  <a:cubicBezTo>
                    <a:pt x="18" y="484"/>
                    <a:pt x="0" y="568"/>
                    <a:pt x="0" y="644"/>
                  </a:cubicBezTo>
                  <a:cubicBezTo>
                    <a:pt x="0" y="692"/>
                    <a:pt x="8" y="737"/>
                    <a:pt x="24" y="776"/>
                  </a:cubicBezTo>
                  <a:cubicBezTo>
                    <a:pt x="9" y="675"/>
                    <a:pt x="36" y="568"/>
                    <a:pt x="68" y="473"/>
                  </a:cubicBezTo>
                  <a:cubicBezTo>
                    <a:pt x="113" y="336"/>
                    <a:pt x="179" y="206"/>
                    <a:pt x="247" y="79"/>
                  </a:cubicBezTo>
                  <a:cubicBezTo>
                    <a:pt x="251" y="73"/>
                    <a:pt x="258" y="70"/>
                    <a:pt x="265" y="70"/>
                  </a:cubicBezTo>
                  <a:cubicBezTo>
                    <a:pt x="270" y="70"/>
                    <a:pt x="275" y="71"/>
                    <a:pt x="280" y="74"/>
                  </a:cubicBezTo>
                  <a:cubicBezTo>
                    <a:pt x="449" y="171"/>
                    <a:pt x="449" y="171"/>
                    <a:pt x="449" y="171"/>
                  </a:cubicBezTo>
                  <a:cubicBezTo>
                    <a:pt x="440" y="184"/>
                    <a:pt x="433" y="197"/>
                    <a:pt x="427" y="209"/>
                  </a:cubicBezTo>
                  <a:cubicBezTo>
                    <a:pt x="402" y="260"/>
                    <a:pt x="390" y="311"/>
                    <a:pt x="390" y="367"/>
                  </a:cubicBezTo>
                  <a:cubicBezTo>
                    <a:pt x="390" y="367"/>
                    <a:pt x="391" y="367"/>
                    <a:pt x="391" y="367"/>
                  </a:cubicBezTo>
                  <a:cubicBezTo>
                    <a:pt x="391" y="367"/>
                    <a:pt x="391" y="367"/>
                    <a:pt x="391" y="367"/>
                  </a:cubicBezTo>
                  <a:cubicBezTo>
                    <a:pt x="409" y="319"/>
                    <a:pt x="432" y="271"/>
                    <a:pt x="459" y="228"/>
                  </a:cubicBezTo>
                  <a:cubicBezTo>
                    <a:pt x="471" y="210"/>
                    <a:pt x="483" y="191"/>
                    <a:pt x="496" y="174"/>
                  </a:cubicBezTo>
                  <a:cubicBezTo>
                    <a:pt x="497" y="173"/>
                    <a:pt x="499" y="171"/>
                    <a:pt x="501" y="170"/>
                  </a:cubicBezTo>
                  <a:cubicBezTo>
                    <a:pt x="507" y="162"/>
                    <a:pt x="514" y="154"/>
                    <a:pt x="521" y="146"/>
                  </a:cubicBezTo>
                  <a:cubicBezTo>
                    <a:pt x="522" y="144"/>
                    <a:pt x="524" y="142"/>
                    <a:pt x="525" y="141"/>
                  </a:cubicBezTo>
                  <a:cubicBezTo>
                    <a:pt x="529" y="137"/>
                    <a:pt x="532" y="133"/>
                    <a:pt x="535" y="129"/>
                  </a:cubicBezTo>
                  <a:cubicBezTo>
                    <a:pt x="543" y="120"/>
                    <a:pt x="550" y="111"/>
                    <a:pt x="558" y="101"/>
                  </a:cubicBezTo>
                  <a:cubicBezTo>
                    <a:pt x="577" y="79"/>
                    <a:pt x="606" y="52"/>
                    <a:pt x="622" y="23"/>
                  </a:cubicBezTo>
                  <a:cubicBezTo>
                    <a:pt x="587" y="2"/>
                    <a:pt x="587" y="2"/>
                    <a:pt x="587" y="2"/>
                  </a:cubicBezTo>
                  <a:cubicBezTo>
                    <a:pt x="587" y="2"/>
                    <a:pt x="587" y="2"/>
                    <a:pt x="586" y="2"/>
                  </a:cubicBezTo>
                  <a:cubicBezTo>
                    <a:pt x="586" y="2"/>
                    <a:pt x="586" y="2"/>
                    <a:pt x="586" y="2"/>
                  </a:cubicBezTo>
                  <a:cubicBezTo>
                    <a:pt x="586" y="2"/>
                    <a:pt x="586" y="2"/>
                    <a:pt x="586" y="2"/>
                  </a:cubicBezTo>
                  <a:cubicBezTo>
                    <a:pt x="584" y="1"/>
                    <a:pt x="582" y="0"/>
                    <a:pt x="580" y="0"/>
                  </a:cubicBezTo>
                  <a:cubicBezTo>
                    <a:pt x="580" y="0"/>
                    <a:pt x="580" y="0"/>
                    <a:pt x="580" y="0"/>
                  </a:cubicBezTo>
                </a:path>
              </a:pathLst>
            </a:custGeom>
            <a:solidFill>
              <a:srgbClr val="5D89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4" name="Google Shape;1454;p13"/>
            <p:cNvSpPr/>
            <p:nvPr/>
          </p:nvSpPr>
          <p:spPr>
            <a:xfrm>
              <a:off x="9604375" y="3206750"/>
              <a:ext cx="46038" cy="157163"/>
            </a:xfrm>
            <a:custGeom>
              <a:avLst/>
              <a:gdLst/>
              <a:ahLst/>
              <a:cxnLst/>
              <a:rect l="l" t="t" r="r" b="b"/>
              <a:pathLst>
                <a:path w="53" h="183" extrusionOk="0">
                  <a:moveTo>
                    <a:pt x="0" y="177"/>
                  </a:moveTo>
                  <a:cubicBezTo>
                    <a:pt x="0" y="177"/>
                    <a:pt x="0" y="177"/>
                    <a:pt x="0" y="177"/>
                  </a:cubicBezTo>
                  <a:cubicBezTo>
                    <a:pt x="11" y="183"/>
                    <a:pt x="11" y="183"/>
                    <a:pt x="11" y="183"/>
                  </a:cubicBezTo>
                  <a:cubicBezTo>
                    <a:pt x="11" y="183"/>
                    <a:pt x="11" y="183"/>
                    <a:pt x="11" y="183"/>
                  </a:cubicBezTo>
                  <a:cubicBezTo>
                    <a:pt x="0" y="177"/>
                    <a:pt x="0" y="177"/>
                    <a:pt x="0" y="177"/>
                  </a:cubicBezTo>
                  <a:moveTo>
                    <a:pt x="29" y="0"/>
                  </a:moveTo>
                  <a:cubicBezTo>
                    <a:pt x="29" y="0"/>
                    <a:pt x="29" y="0"/>
                    <a:pt x="29" y="0"/>
                  </a:cubicBezTo>
                  <a:cubicBezTo>
                    <a:pt x="46" y="10"/>
                    <a:pt x="46" y="10"/>
                    <a:pt x="46" y="10"/>
                  </a:cubicBezTo>
                  <a:cubicBezTo>
                    <a:pt x="50" y="13"/>
                    <a:pt x="53" y="17"/>
                    <a:pt x="53" y="20"/>
                  </a:cubicBezTo>
                  <a:cubicBezTo>
                    <a:pt x="53" y="17"/>
                    <a:pt x="50" y="13"/>
                    <a:pt x="46" y="10"/>
                  </a:cubicBezTo>
                  <a:cubicBezTo>
                    <a:pt x="29" y="0"/>
                    <a:pt x="29" y="0"/>
                    <a:pt x="29"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13"/>
            <p:cNvSpPr/>
            <p:nvPr/>
          </p:nvSpPr>
          <p:spPr>
            <a:xfrm>
              <a:off x="9623425" y="3203575"/>
              <a:ext cx="6350" cy="3175"/>
            </a:xfrm>
            <a:custGeom>
              <a:avLst/>
              <a:gdLst/>
              <a:ahLst/>
              <a:cxnLst/>
              <a:rect l="l" t="t" r="r" b="b"/>
              <a:pathLst>
                <a:path w="4" h="2" extrusionOk="0">
                  <a:moveTo>
                    <a:pt x="0" y="0"/>
                  </a:moveTo>
                  <a:lnTo>
                    <a:pt x="0" y="0"/>
                  </a:lnTo>
                  <a:lnTo>
                    <a:pt x="4" y="2"/>
                  </a:lnTo>
                  <a:lnTo>
                    <a:pt x="4" y="2"/>
                  </a:lnTo>
                  <a:lnTo>
                    <a:pt x="0" y="0"/>
                  </a:lnTo>
                  <a:close/>
                </a:path>
              </a:pathLst>
            </a:custGeom>
            <a:solidFill>
              <a:srgbClr val="FFD1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13"/>
            <p:cNvSpPr/>
            <p:nvPr/>
          </p:nvSpPr>
          <p:spPr>
            <a:xfrm>
              <a:off x="9623425" y="3203575"/>
              <a:ext cx="6350" cy="3175"/>
            </a:xfrm>
            <a:custGeom>
              <a:avLst/>
              <a:gdLst/>
              <a:ahLst/>
              <a:cxnLst/>
              <a:rect l="l" t="t" r="r" b="b"/>
              <a:pathLst>
                <a:path w="4" h="2" extrusionOk="0">
                  <a:moveTo>
                    <a:pt x="0" y="0"/>
                  </a:moveTo>
                  <a:lnTo>
                    <a:pt x="0" y="0"/>
                  </a:lnTo>
                  <a:lnTo>
                    <a:pt x="4" y="2"/>
                  </a:lnTo>
                  <a:lnTo>
                    <a:pt x="4" y="2"/>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13"/>
            <p:cNvSpPr/>
            <p:nvPr/>
          </p:nvSpPr>
          <p:spPr>
            <a:xfrm>
              <a:off x="9467850" y="3203575"/>
              <a:ext cx="182562" cy="320675"/>
            </a:xfrm>
            <a:custGeom>
              <a:avLst/>
              <a:gdLst/>
              <a:ahLst/>
              <a:cxnLst/>
              <a:rect l="l" t="t" r="r" b="b"/>
              <a:pathLst>
                <a:path w="213" h="374" extrusionOk="0">
                  <a:moveTo>
                    <a:pt x="182" y="0"/>
                  </a:moveTo>
                  <a:cubicBezTo>
                    <a:pt x="165" y="29"/>
                    <a:pt x="156" y="67"/>
                    <a:pt x="146" y="95"/>
                  </a:cubicBezTo>
                  <a:cubicBezTo>
                    <a:pt x="142" y="107"/>
                    <a:pt x="138" y="118"/>
                    <a:pt x="134" y="130"/>
                  </a:cubicBezTo>
                  <a:cubicBezTo>
                    <a:pt x="132" y="134"/>
                    <a:pt x="130" y="139"/>
                    <a:pt x="129" y="143"/>
                  </a:cubicBezTo>
                  <a:cubicBezTo>
                    <a:pt x="128" y="146"/>
                    <a:pt x="127" y="148"/>
                    <a:pt x="126" y="150"/>
                  </a:cubicBezTo>
                  <a:cubicBezTo>
                    <a:pt x="123" y="160"/>
                    <a:pt x="119" y="170"/>
                    <a:pt x="116" y="180"/>
                  </a:cubicBezTo>
                  <a:cubicBezTo>
                    <a:pt x="115" y="182"/>
                    <a:pt x="115" y="184"/>
                    <a:pt x="114" y="186"/>
                  </a:cubicBezTo>
                  <a:cubicBezTo>
                    <a:pt x="106" y="206"/>
                    <a:pt x="96" y="225"/>
                    <a:pt x="87" y="244"/>
                  </a:cubicBezTo>
                  <a:cubicBezTo>
                    <a:pt x="63" y="290"/>
                    <a:pt x="33" y="334"/>
                    <a:pt x="0" y="373"/>
                  </a:cubicBezTo>
                  <a:cubicBezTo>
                    <a:pt x="0" y="374"/>
                    <a:pt x="0" y="374"/>
                    <a:pt x="0" y="374"/>
                  </a:cubicBezTo>
                  <a:cubicBezTo>
                    <a:pt x="49" y="346"/>
                    <a:pt x="87" y="310"/>
                    <a:pt x="119" y="263"/>
                  </a:cubicBezTo>
                  <a:cubicBezTo>
                    <a:pt x="127" y="250"/>
                    <a:pt x="136" y="236"/>
                    <a:pt x="145" y="223"/>
                  </a:cubicBezTo>
                  <a:cubicBezTo>
                    <a:pt x="153" y="211"/>
                    <a:pt x="164" y="199"/>
                    <a:pt x="171" y="187"/>
                  </a:cubicBezTo>
                  <a:cubicBezTo>
                    <a:pt x="160" y="181"/>
                    <a:pt x="160" y="181"/>
                    <a:pt x="160" y="181"/>
                  </a:cubicBezTo>
                  <a:cubicBezTo>
                    <a:pt x="213" y="27"/>
                    <a:pt x="213" y="27"/>
                    <a:pt x="213" y="27"/>
                  </a:cubicBezTo>
                  <a:cubicBezTo>
                    <a:pt x="213" y="26"/>
                    <a:pt x="213" y="25"/>
                    <a:pt x="213" y="24"/>
                  </a:cubicBezTo>
                  <a:cubicBezTo>
                    <a:pt x="213" y="21"/>
                    <a:pt x="210" y="17"/>
                    <a:pt x="206" y="14"/>
                  </a:cubicBezTo>
                  <a:cubicBezTo>
                    <a:pt x="189" y="4"/>
                    <a:pt x="189" y="4"/>
                    <a:pt x="189" y="4"/>
                  </a:cubicBezTo>
                  <a:cubicBezTo>
                    <a:pt x="182" y="0"/>
                    <a:pt x="182" y="0"/>
                    <a:pt x="182"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13"/>
            <p:cNvSpPr/>
            <p:nvPr/>
          </p:nvSpPr>
          <p:spPr>
            <a:xfrm>
              <a:off x="9196388" y="3519488"/>
              <a:ext cx="517526" cy="411163"/>
            </a:xfrm>
            <a:custGeom>
              <a:avLst/>
              <a:gdLst/>
              <a:ahLst/>
              <a:cxnLst/>
              <a:rect l="l" t="t" r="r" b="b"/>
              <a:pathLst>
                <a:path w="606" h="479" extrusionOk="0">
                  <a:moveTo>
                    <a:pt x="606" y="0"/>
                  </a:moveTo>
                  <a:cubicBezTo>
                    <a:pt x="495" y="162"/>
                    <a:pt x="308" y="441"/>
                    <a:pt x="69" y="441"/>
                  </a:cubicBezTo>
                  <a:cubicBezTo>
                    <a:pt x="54" y="441"/>
                    <a:pt x="39" y="440"/>
                    <a:pt x="23" y="438"/>
                  </a:cubicBezTo>
                  <a:cubicBezTo>
                    <a:pt x="22" y="438"/>
                    <a:pt x="21" y="438"/>
                    <a:pt x="20" y="438"/>
                  </a:cubicBezTo>
                  <a:cubicBezTo>
                    <a:pt x="9" y="438"/>
                    <a:pt x="0" y="455"/>
                    <a:pt x="13" y="462"/>
                  </a:cubicBezTo>
                  <a:cubicBezTo>
                    <a:pt x="39" y="473"/>
                    <a:pt x="65" y="479"/>
                    <a:pt x="93" y="479"/>
                  </a:cubicBezTo>
                  <a:cubicBezTo>
                    <a:pt x="303" y="479"/>
                    <a:pt x="546" y="167"/>
                    <a:pt x="606"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9" name="Google Shape;1459;p13"/>
          <p:cNvGrpSpPr/>
          <p:nvPr/>
        </p:nvGrpSpPr>
        <p:grpSpPr>
          <a:xfrm>
            <a:off x="-39438" y="4546355"/>
            <a:ext cx="9222878" cy="825568"/>
            <a:chOff x="-11" y="3872027"/>
            <a:chExt cx="8857081" cy="1271475"/>
          </a:xfrm>
        </p:grpSpPr>
        <p:sp>
          <p:nvSpPr>
            <p:cNvPr id="1460" name="Google Shape;1460;p13"/>
            <p:cNvSpPr/>
            <p:nvPr/>
          </p:nvSpPr>
          <p:spPr>
            <a:xfrm>
              <a:off x="5603355" y="4461547"/>
              <a:ext cx="28128" cy="28128"/>
            </a:xfrm>
            <a:custGeom>
              <a:avLst/>
              <a:gdLst/>
              <a:ahLst/>
              <a:cxnLst/>
              <a:rect l="l" t="t" r="r" b="b"/>
              <a:pathLst>
                <a:path w="30" h="30" extrusionOk="0">
                  <a:moveTo>
                    <a:pt x="16" y="0"/>
                  </a:moveTo>
                  <a:cubicBezTo>
                    <a:pt x="15" y="0"/>
                    <a:pt x="15" y="0"/>
                    <a:pt x="15" y="0"/>
                  </a:cubicBezTo>
                  <a:cubicBezTo>
                    <a:pt x="14" y="1"/>
                    <a:pt x="12" y="1"/>
                    <a:pt x="11" y="1"/>
                  </a:cubicBezTo>
                  <a:cubicBezTo>
                    <a:pt x="9" y="1"/>
                    <a:pt x="8" y="2"/>
                    <a:pt x="6" y="3"/>
                  </a:cubicBezTo>
                  <a:cubicBezTo>
                    <a:pt x="5" y="4"/>
                    <a:pt x="3" y="6"/>
                    <a:pt x="2" y="8"/>
                  </a:cubicBezTo>
                  <a:cubicBezTo>
                    <a:pt x="2" y="9"/>
                    <a:pt x="1" y="10"/>
                    <a:pt x="1" y="11"/>
                  </a:cubicBezTo>
                  <a:cubicBezTo>
                    <a:pt x="0" y="13"/>
                    <a:pt x="0" y="15"/>
                    <a:pt x="1" y="17"/>
                  </a:cubicBezTo>
                  <a:cubicBezTo>
                    <a:pt x="1" y="19"/>
                    <a:pt x="1" y="21"/>
                    <a:pt x="2" y="22"/>
                  </a:cubicBezTo>
                  <a:cubicBezTo>
                    <a:pt x="3" y="23"/>
                    <a:pt x="4" y="24"/>
                    <a:pt x="5" y="25"/>
                  </a:cubicBezTo>
                  <a:cubicBezTo>
                    <a:pt x="5" y="25"/>
                    <a:pt x="5" y="25"/>
                    <a:pt x="5" y="25"/>
                  </a:cubicBezTo>
                  <a:cubicBezTo>
                    <a:pt x="5" y="26"/>
                    <a:pt x="6" y="26"/>
                    <a:pt x="6" y="27"/>
                  </a:cubicBezTo>
                  <a:cubicBezTo>
                    <a:pt x="7" y="28"/>
                    <a:pt x="9" y="29"/>
                    <a:pt x="10" y="29"/>
                  </a:cubicBezTo>
                  <a:cubicBezTo>
                    <a:pt x="12" y="30"/>
                    <a:pt x="13" y="30"/>
                    <a:pt x="15" y="30"/>
                  </a:cubicBezTo>
                  <a:cubicBezTo>
                    <a:pt x="15" y="30"/>
                    <a:pt x="15" y="30"/>
                    <a:pt x="15" y="30"/>
                  </a:cubicBezTo>
                  <a:cubicBezTo>
                    <a:pt x="18" y="30"/>
                    <a:pt x="18" y="30"/>
                    <a:pt x="18" y="30"/>
                  </a:cubicBezTo>
                  <a:cubicBezTo>
                    <a:pt x="21" y="29"/>
                    <a:pt x="22" y="28"/>
                    <a:pt x="24" y="27"/>
                  </a:cubicBezTo>
                  <a:cubicBezTo>
                    <a:pt x="24" y="26"/>
                    <a:pt x="25" y="26"/>
                    <a:pt x="25" y="25"/>
                  </a:cubicBezTo>
                  <a:cubicBezTo>
                    <a:pt x="25" y="25"/>
                    <a:pt x="25" y="25"/>
                    <a:pt x="25" y="25"/>
                  </a:cubicBezTo>
                  <a:cubicBezTo>
                    <a:pt x="26" y="25"/>
                    <a:pt x="27" y="23"/>
                    <a:pt x="28" y="22"/>
                  </a:cubicBezTo>
                  <a:cubicBezTo>
                    <a:pt x="28" y="21"/>
                    <a:pt x="29" y="20"/>
                    <a:pt x="29" y="19"/>
                  </a:cubicBezTo>
                  <a:cubicBezTo>
                    <a:pt x="30" y="17"/>
                    <a:pt x="30" y="15"/>
                    <a:pt x="29" y="13"/>
                  </a:cubicBezTo>
                  <a:cubicBezTo>
                    <a:pt x="29" y="11"/>
                    <a:pt x="29" y="9"/>
                    <a:pt x="28" y="8"/>
                  </a:cubicBezTo>
                  <a:cubicBezTo>
                    <a:pt x="27" y="7"/>
                    <a:pt x="26" y="6"/>
                    <a:pt x="25" y="5"/>
                  </a:cubicBezTo>
                  <a:cubicBezTo>
                    <a:pt x="24" y="3"/>
                    <a:pt x="22" y="2"/>
                    <a:pt x="21" y="2"/>
                  </a:cubicBezTo>
                  <a:cubicBezTo>
                    <a:pt x="19" y="1"/>
                    <a:pt x="17"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13"/>
            <p:cNvSpPr/>
            <p:nvPr/>
          </p:nvSpPr>
          <p:spPr>
            <a:xfrm>
              <a:off x="5562335" y="4434591"/>
              <a:ext cx="29347" cy="22268"/>
            </a:xfrm>
            <a:custGeom>
              <a:avLst/>
              <a:gdLst/>
              <a:ahLst/>
              <a:cxnLst/>
              <a:rect l="l" t="t" r="r" b="b"/>
              <a:pathLst>
                <a:path w="32" h="25" extrusionOk="0">
                  <a:moveTo>
                    <a:pt x="16" y="0"/>
                  </a:moveTo>
                  <a:cubicBezTo>
                    <a:pt x="0" y="0"/>
                    <a:pt x="0" y="25"/>
                    <a:pt x="16" y="25"/>
                  </a:cubicBezTo>
                  <a:cubicBezTo>
                    <a:pt x="32" y="25"/>
                    <a:pt x="32"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13"/>
            <p:cNvSpPr/>
            <p:nvPr/>
          </p:nvSpPr>
          <p:spPr>
            <a:xfrm>
              <a:off x="7398870" y="4318562"/>
              <a:ext cx="53871" cy="51521"/>
            </a:xfrm>
            <a:custGeom>
              <a:avLst/>
              <a:gdLst/>
              <a:ahLst/>
              <a:cxnLst/>
              <a:rect l="l" t="t" r="r" b="b"/>
              <a:pathLst>
                <a:path w="58" h="56" extrusionOk="0">
                  <a:moveTo>
                    <a:pt x="29" y="0"/>
                  </a:moveTo>
                  <a:cubicBezTo>
                    <a:pt x="27" y="0"/>
                    <a:pt x="26" y="0"/>
                    <a:pt x="24" y="1"/>
                  </a:cubicBezTo>
                  <a:cubicBezTo>
                    <a:pt x="20" y="1"/>
                    <a:pt x="17" y="2"/>
                    <a:pt x="14" y="4"/>
                  </a:cubicBezTo>
                  <a:cubicBezTo>
                    <a:pt x="12" y="5"/>
                    <a:pt x="10" y="7"/>
                    <a:pt x="8" y="8"/>
                  </a:cubicBezTo>
                  <a:cubicBezTo>
                    <a:pt x="6" y="11"/>
                    <a:pt x="4" y="14"/>
                    <a:pt x="3" y="17"/>
                  </a:cubicBezTo>
                  <a:cubicBezTo>
                    <a:pt x="1" y="19"/>
                    <a:pt x="1" y="22"/>
                    <a:pt x="1" y="24"/>
                  </a:cubicBezTo>
                  <a:cubicBezTo>
                    <a:pt x="0" y="28"/>
                    <a:pt x="0" y="31"/>
                    <a:pt x="1" y="35"/>
                  </a:cubicBezTo>
                  <a:cubicBezTo>
                    <a:pt x="2" y="37"/>
                    <a:pt x="3" y="39"/>
                    <a:pt x="4" y="42"/>
                  </a:cubicBezTo>
                  <a:cubicBezTo>
                    <a:pt x="6" y="46"/>
                    <a:pt x="10" y="49"/>
                    <a:pt x="14" y="51"/>
                  </a:cubicBezTo>
                  <a:cubicBezTo>
                    <a:pt x="15" y="52"/>
                    <a:pt x="15" y="52"/>
                    <a:pt x="16" y="52"/>
                  </a:cubicBezTo>
                  <a:cubicBezTo>
                    <a:pt x="21" y="55"/>
                    <a:pt x="25" y="56"/>
                    <a:pt x="30" y="56"/>
                  </a:cubicBezTo>
                  <a:cubicBezTo>
                    <a:pt x="33" y="56"/>
                    <a:pt x="35" y="56"/>
                    <a:pt x="38" y="55"/>
                  </a:cubicBezTo>
                  <a:cubicBezTo>
                    <a:pt x="42" y="54"/>
                    <a:pt x="46" y="52"/>
                    <a:pt x="50" y="48"/>
                  </a:cubicBezTo>
                  <a:cubicBezTo>
                    <a:pt x="52" y="46"/>
                    <a:pt x="54" y="43"/>
                    <a:pt x="55" y="39"/>
                  </a:cubicBezTo>
                  <a:cubicBezTo>
                    <a:pt x="57" y="36"/>
                    <a:pt x="58" y="32"/>
                    <a:pt x="58" y="29"/>
                  </a:cubicBezTo>
                  <a:cubicBezTo>
                    <a:pt x="58" y="25"/>
                    <a:pt x="57" y="21"/>
                    <a:pt x="55" y="18"/>
                  </a:cubicBezTo>
                  <a:cubicBezTo>
                    <a:pt x="54" y="15"/>
                    <a:pt x="52" y="12"/>
                    <a:pt x="50" y="9"/>
                  </a:cubicBezTo>
                  <a:cubicBezTo>
                    <a:pt x="46" y="6"/>
                    <a:pt x="42" y="3"/>
                    <a:pt x="38" y="2"/>
                  </a:cubicBezTo>
                  <a:cubicBezTo>
                    <a:pt x="37" y="2"/>
                    <a:pt x="36" y="2"/>
                    <a:pt x="35" y="1"/>
                  </a:cubicBezTo>
                  <a:cubicBezTo>
                    <a:pt x="33" y="1"/>
                    <a:pt x="31"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13"/>
            <p:cNvSpPr/>
            <p:nvPr/>
          </p:nvSpPr>
          <p:spPr>
            <a:xfrm>
              <a:off x="7293390" y="4276370"/>
              <a:ext cx="24606" cy="23464"/>
            </a:xfrm>
            <a:custGeom>
              <a:avLst/>
              <a:gdLst/>
              <a:ahLst/>
              <a:cxnLst/>
              <a:rect l="l" t="t" r="r" b="b"/>
              <a:pathLst>
                <a:path w="26" h="26" extrusionOk="0">
                  <a:moveTo>
                    <a:pt x="13" y="0"/>
                  </a:moveTo>
                  <a:cubicBezTo>
                    <a:pt x="11" y="0"/>
                    <a:pt x="9" y="1"/>
                    <a:pt x="8" y="2"/>
                  </a:cubicBezTo>
                  <a:cubicBezTo>
                    <a:pt x="6" y="2"/>
                    <a:pt x="5" y="3"/>
                    <a:pt x="4" y="4"/>
                  </a:cubicBezTo>
                  <a:cubicBezTo>
                    <a:pt x="3" y="5"/>
                    <a:pt x="2" y="7"/>
                    <a:pt x="1" y="8"/>
                  </a:cubicBezTo>
                  <a:cubicBezTo>
                    <a:pt x="0" y="10"/>
                    <a:pt x="0" y="12"/>
                    <a:pt x="0" y="13"/>
                  </a:cubicBezTo>
                  <a:cubicBezTo>
                    <a:pt x="0" y="14"/>
                    <a:pt x="0" y="16"/>
                    <a:pt x="0" y="17"/>
                  </a:cubicBezTo>
                  <a:cubicBezTo>
                    <a:pt x="1" y="19"/>
                    <a:pt x="2" y="21"/>
                    <a:pt x="4" y="23"/>
                  </a:cubicBezTo>
                  <a:cubicBezTo>
                    <a:pt x="5" y="23"/>
                    <a:pt x="6" y="24"/>
                    <a:pt x="6" y="25"/>
                  </a:cubicBezTo>
                  <a:cubicBezTo>
                    <a:pt x="8" y="26"/>
                    <a:pt x="11" y="26"/>
                    <a:pt x="13" y="26"/>
                  </a:cubicBezTo>
                  <a:cubicBezTo>
                    <a:pt x="13" y="26"/>
                    <a:pt x="13" y="26"/>
                    <a:pt x="13" y="26"/>
                  </a:cubicBezTo>
                  <a:cubicBezTo>
                    <a:pt x="15" y="26"/>
                    <a:pt x="17" y="26"/>
                    <a:pt x="18" y="25"/>
                  </a:cubicBezTo>
                  <a:cubicBezTo>
                    <a:pt x="20" y="25"/>
                    <a:pt x="21" y="24"/>
                    <a:pt x="22" y="23"/>
                  </a:cubicBezTo>
                  <a:cubicBezTo>
                    <a:pt x="23" y="21"/>
                    <a:pt x="24" y="20"/>
                    <a:pt x="25" y="18"/>
                  </a:cubicBezTo>
                  <a:cubicBezTo>
                    <a:pt x="26" y="17"/>
                    <a:pt x="26" y="15"/>
                    <a:pt x="26" y="13"/>
                  </a:cubicBezTo>
                  <a:cubicBezTo>
                    <a:pt x="26" y="12"/>
                    <a:pt x="26" y="11"/>
                    <a:pt x="25" y="10"/>
                  </a:cubicBezTo>
                  <a:cubicBezTo>
                    <a:pt x="25" y="8"/>
                    <a:pt x="24" y="6"/>
                    <a:pt x="22" y="4"/>
                  </a:cubicBezTo>
                  <a:cubicBezTo>
                    <a:pt x="21" y="4"/>
                    <a:pt x="20" y="3"/>
                    <a:pt x="19" y="2"/>
                  </a:cubicBezTo>
                  <a:cubicBezTo>
                    <a:pt x="17" y="1"/>
                    <a:pt x="15" y="0"/>
                    <a:pt x="13" y="0"/>
                  </a:cubicBezTo>
                  <a:cubicBezTo>
                    <a:pt x="13" y="0"/>
                    <a:pt x="13"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13"/>
            <p:cNvSpPr/>
            <p:nvPr/>
          </p:nvSpPr>
          <p:spPr>
            <a:xfrm>
              <a:off x="7403558" y="4645552"/>
              <a:ext cx="47985" cy="38641"/>
            </a:xfrm>
            <a:custGeom>
              <a:avLst/>
              <a:gdLst/>
              <a:ahLst/>
              <a:cxnLst/>
              <a:rect l="l" t="t" r="r" b="b"/>
              <a:pathLst>
                <a:path w="53" h="42" extrusionOk="0">
                  <a:moveTo>
                    <a:pt x="27" y="0"/>
                  </a:moveTo>
                  <a:cubicBezTo>
                    <a:pt x="0" y="0"/>
                    <a:pt x="0" y="42"/>
                    <a:pt x="27" y="42"/>
                  </a:cubicBezTo>
                  <a:cubicBezTo>
                    <a:pt x="53" y="42"/>
                    <a:pt x="53" y="0"/>
                    <a:pt x="2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5" name="Google Shape;1465;p13"/>
            <p:cNvSpPr/>
            <p:nvPr/>
          </p:nvSpPr>
          <p:spPr>
            <a:xfrm>
              <a:off x="7356678" y="4538899"/>
              <a:ext cx="38682" cy="38641"/>
            </a:xfrm>
            <a:custGeom>
              <a:avLst/>
              <a:gdLst/>
              <a:ahLst/>
              <a:cxnLst/>
              <a:rect l="l" t="t" r="r" b="b"/>
              <a:pathLst>
                <a:path w="41" h="42" extrusionOk="0">
                  <a:moveTo>
                    <a:pt x="21" y="0"/>
                  </a:moveTo>
                  <a:cubicBezTo>
                    <a:pt x="21" y="0"/>
                    <a:pt x="21" y="0"/>
                    <a:pt x="21" y="0"/>
                  </a:cubicBezTo>
                  <a:cubicBezTo>
                    <a:pt x="19" y="0"/>
                    <a:pt x="17" y="1"/>
                    <a:pt x="15" y="1"/>
                  </a:cubicBezTo>
                  <a:cubicBezTo>
                    <a:pt x="14" y="1"/>
                    <a:pt x="12" y="2"/>
                    <a:pt x="11" y="3"/>
                  </a:cubicBezTo>
                  <a:cubicBezTo>
                    <a:pt x="8" y="4"/>
                    <a:pt x="6" y="6"/>
                    <a:pt x="5" y="8"/>
                  </a:cubicBezTo>
                  <a:cubicBezTo>
                    <a:pt x="3" y="10"/>
                    <a:pt x="2" y="12"/>
                    <a:pt x="1" y="15"/>
                  </a:cubicBezTo>
                  <a:cubicBezTo>
                    <a:pt x="1" y="17"/>
                    <a:pt x="0" y="20"/>
                    <a:pt x="1" y="22"/>
                  </a:cubicBezTo>
                  <a:cubicBezTo>
                    <a:pt x="1" y="25"/>
                    <a:pt x="1" y="28"/>
                    <a:pt x="2" y="30"/>
                  </a:cubicBezTo>
                  <a:cubicBezTo>
                    <a:pt x="3" y="32"/>
                    <a:pt x="5" y="34"/>
                    <a:pt x="7" y="36"/>
                  </a:cubicBezTo>
                  <a:cubicBezTo>
                    <a:pt x="8" y="38"/>
                    <a:pt x="10" y="40"/>
                    <a:pt x="13" y="40"/>
                  </a:cubicBezTo>
                  <a:cubicBezTo>
                    <a:pt x="15" y="42"/>
                    <a:pt x="17" y="42"/>
                    <a:pt x="20" y="42"/>
                  </a:cubicBezTo>
                  <a:cubicBezTo>
                    <a:pt x="20" y="42"/>
                    <a:pt x="20" y="42"/>
                    <a:pt x="21" y="42"/>
                  </a:cubicBezTo>
                  <a:cubicBezTo>
                    <a:pt x="26" y="42"/>
                    <a:pt x="31" y="40"/>
                    <a:pt x="35" y="36"/>
                  </a:cubicBezTo>
                  <a:cubicBezTo>
                    <a:pt x="36" y="35"/>
                    <a:pt x="37" y="34"/>
                    <a:pt x="38" y="32"/>
                  </a:cubicBezTo>
                  <a:cubicBezTo>
                    <a:pt x="40" y="29"/>
                    <a:pt x="40" y="26"/>
                    <a:pt x="40" y="22"/>
                  </a:cubicBezTo>
                  <a:cubicBezTo>
                    <a:pt x="41" y="20"/>
                    <a:pt x="40" y="17"/>
                    <a:pt x="40" y="15"/>
                  </a:cubicBezTo>
                  <a:cubicBezTo>
                    <a:pt x="39" y="13"/>
                    <a:pt x="38" y="12"/>
                    <a:pt x="38" y="10"/>
                  </a:cubicBezTo>
                  <a:cubicBezTo>
                    <a:pt x="37" y="8"/>
                    <a:pt x="35" y="6"/>
                    <a:pt x="33" y="4"/>
                  </a:cubicBezTo>
                  <a:cubicBezTo>
                    <a:pt x="31" y="3"/>
                    <a:pt x="30" y="2"/>
                    <a:pt x="28" y="2"/>
                  </a:cubicBezTo>
                  <a:cubicBezTo>
                    <a:pt x="26" y="1"/>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13"/>
            <p:cNvSpPr/>
            <p:nvPr/>
          </p:nvSpPr>
          <p:spPr>
            <a:xfrm>
              <a:off x="6257335" y="4595156"/>
              <a:ext cx="37481" cy="38641"/>
            </a:xfrm>
            <a:custGeom>
              <a:avLst/>
              <a:gdLst/>
              <a:ahLst/>
              <a:cxnLst/>
              <a:rect l="l" t="t" r="r" b="b"/>
              <a:pathLst>
                <a:path w="41" h="42" extrusionOk="0">
                  <a:moveTo>
                    <a:pt x="21" y="0"/>
                  </a:moveTo>
                  <a:cubicBezTo>
                    <a:pt x="21" y="0"/>
                    <a:pt x="21" y="0"/>
                    <a:pt x="20" y="0"/>
                  </a:cubicBezTo>
                  <a:cubicBezTo>
                    <a:pt x="19" y="0"/>
                    <a:pt x="17" y="0"/>
                    <a:pt x="15" y="0"/>
                  </a:cubicBezTo>
                  <a:cubicBezTo>
                    <a:pt x="14" y="1"/>
                    <a:pt x="12" y="2"/>
                    <a:pt x="10" y="2"/>
                  </a:cubicBezTo>
                  <a:cubicBezTo>
                    <a:pt x="8" y="4"/>
                    <a:pt x="6" y="5"/>
                    <a:pt x="5" y="7"/>
                  </a:cubicBezTo>
                  <a:cubicBezTo>
                    <a:pt x="3" y="9"/>
                    <a:pt x="2" y="12"/>
                    <a:pt x="1" y="14"/>
                  </a:cubicBezTo>
                  <a:cubicBezTo>
                    <a:pt x="1" y="17"/>
                    <a:pt x="0" y="19"/>
                    <a:pt x="1"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6" y="41"/>
                    <a:pt x="31" y="40"/>
                    <a:pt x="34" y="36"/>
                  </a:cubicBezTo>
                  <a:cubicBezTo>
                    <a:pt x="36" y="34"/>
                    <a:pt x="37" y="33"/>
                    <a:pt x="38" y="32"/>
                  </a:cubicBezTo>
                  <a:cubicBezTo>
                    <a:pt x="39" y="29"/>
                    <a:pt x="40" y="25"/>
                    <a:pt x="40" y="22"/>
                  </a:cubicBezTo>
                  <a:cubicBezTo>
                    <a:pt x="41" y="19"/>
                    <a:pt x="40" y="17"/>
                    <a:pt x="40" y="14"/>
                  </a:cubicBezTo>
                  <a:cubicBezTo>
                    <a:pt x="39" y="13"/>
                    <a:pt x="38" y="11"/>
                    <a:pt x="38" y="9"/>
                  </a:cubicBezTo>
                  <a:cubicBezTo>
                    <a:pt x="36" y="7"/>
                    <a:pt x="35" y="5"/>
                    <a:pt x="33" y="4"/>
                  </a:cubicBezTo>
                  <a:cubicBezTo>
                    <a:pt x="31" y="3"/>
                    <a:pt x="30" y="2"/>
                    <a:pt x="28" y="1"/>
                  </a:cubicBezTo>
                  <a:cubicBezTo>
                    <a:pt x="26" y="0"/>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13"/>
            <p:cNvSpPr/>
            <p:nvPr/>
          </p:nvSpPr>
          <p:spPr>
            <a:xfrm>
              <a:off x="6976948" y="4299810"/>
              <a:ext cx="41006" cy="36338"/>
            </a:xfrm>
            <a:custGeom>
              <a:avLst/>
              <a:gdLst/>
              <a:ahLst/>
              <a:cxnLst/>
              <a:rect l="l" t="t" r="r" b="b"/>
              <a:pathLst>
                <a:path w="45" h="39" extrusionOk="0">
                  <a:moveTo>
                    <a:pt x="22" y="0"/>
                  </a:moveTo>
                  <a:cubicBezTo>
                    <a:pt x="19" y="0"/>
                    <a:pt x="17" y="1"/>
                    <a:pt x="14" y="1"/>
                  </a:cubicBezTo>
                  <a:cubicBezTo>
                    <a:pt x="12" y="2"/>
                    <a:pt x="11" y="3"/>
                    <a:pt x="9" y="3"/>
                  </a:cubicBezTo>
                  <a:cubicBezTo>
                    <a:pt x="7" y="4"/>
                    <a:pt x="5" y="6"/>
                    <a:pt x="4" y="8"/>
                  </a:cubicBezTo>
                  <a:cubicBezTo>
                    <a:pt x="2" y="11"/>
                    <a:pt x="0" y="16"/>
                    <a:pt x="0" y="20"/>
                  </a:cubicBezTo>
                  <a:cubicBezTo>
                    <a:pt x="0" y="23"/>
                    <a:pt x="1" y="26"/>
                    <a:pt x="3" y="29"/>
                  </a:cubicBezTo>
                  <a:cubicBezTo>
                    <a:pt x="5" y="33"/>
                    <a:pt x="10" y="37"/>
                    <a:pt x="14" y="38"/>
                  </a:cubicBezTo>
                  <a:cubicBezTo>
                    <a:pt x="17" y="39"/>
                    <a:pt x="19" y="39"/>
                    <a:pt x="22" y="39"/>
                  </a:cubicBezTo>
                  <a:cubicBezTo>
                    <a:pt x="24" y="39"/>
                    <a:pt x="27" y="39"/>
                    <a:pt x="30" y="38"/>
                  </a:cubicBezTo>
                  <a:cubicBezTo>
                    <a:pt x="34" y="36"/>
                    <a:pt x="38" y="34"/>
                    <a:pt x="41" y="31"/>
                  </a:cubicBezTo>
                  <a:cubicBezTo>
                    <a:pt x="43" y="28"/>
                    <a:pt x="45" y="24"/>
                    <a:pt x="45" y="20"/>
                  </a:cubicBezTo>
                  <a:cubicBezTo>
                    <a:pt x="44" y="11"/>
                    <a:pt x="38" y="5"/>
                    <a:pt x="30" y="2"/>
                  </a:cubicBezTo>
                  <a:cubicBezTo>
                    <a:pt x="28" y="1"/>
                    <a:pt x="26" y="1"/>
                    <a:pt x="24" y="1"/>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13"/>
            <p:cNvSpPr/>
            <p:nvPr/>
          </p:nvSpPr>
          <p:spPr>
            <a:xfrm>
              <a:off x="6668710" y="4690088"/>
              <a:ext cx="41006" cy="35195"/>
            </a:xfrm>
            <a:custGeom>
              <a:avLst/>
              <a:gdLst/>
              <a:ahLst/>
              <a:cxnLst/>
              <a:rect l="l" t="t" r="r" b="b"/>
              <a:pathLst>
                <a:path w="45" h="39" extrusionOk="0">
                  <a:moveTo>
                    <a:pt x="22" y="0"/>
                  </a:moveTo>
                  <a:cubicBezTo>
                    <a:pt x="19" y="0"/>
                    <a:pt x="17" y="0"/>
                    <a:pt x="14" y="1"/>
                  </a:cubicBezTo>
                  <a:cubicBezTo>
                    <a:pt x="12" y="1"/>
                    <a:pt x="11" y="2"/>
                    <a:pt x="9" y="3"/>
                  </a:cubicBezTo>
                  <a:cubicBezTo>
                    <a:pt x="7" y="4"/>
                    <a:pt x="5" y="5"/>
                    <a:pt x="4" y="7"/>
                  </a:cubicBezTo>
                  <a:cubicBezTo>
                    <a:pt x="2" y="11"/>
                    <a:pt x="0" y="15"/>
                    <a:pt x="0" y="19"/>
                  </a:cubicBezTo>
                  <a:cubicBezTo>
                    <a:pt x="0" y="22"/>
                    <a:pt x="1" y="26"/>
                    <a:pt x="3" y="29"/>
                  </a:cubicBezTo>
                  <a:cubicBezTo>
                    <a:pt x="5" y="32"/>
                    <a:pt x="10" y="37"/>
                    <a:pt x="14" y="37"/>
                  </a:cubicBezTo>
                  <a:cubicBezTo>
                    <a:pt x="17" y="38"/>
                    <a:pt x="19" y="39"/>
                    <a:pt x="22" y="39"/>
                  </a:cubicBezTo>
                  <a:cubicBezTo>
                    <a:pt x="24" y="39"/>
                    <a:pt x="27" y="38"/>
                    <a:pt x="30" y="37"/>
                  </a:cubicBezTo>
                  <a:cubicBezTo>
                    <a:pt x="34" y="36"/>
                    <a:pt x="38" y="34"/>
                    <a:pt x="40" y="30"/>
                  </a:cubicBezTo>
                  <a:cubicBezTo>
                    <a:pt x="43" y="27"/>
                    <a:pt x="45" y="23"/>
                    <a:pt x="45" y="19"/>
                  </a:cubicBezTo>
                  <a:cubicBezTo>
                    <a:pt x="44" y="10"/>
                    <a:pt x="38" y="4"/>
                    <a:pt x="30" y="1"/>
                  </a:cubicBezTo>
                  <a:cubicBezTo>
                    <a:pt x="28" y="0"/>
                    <a:pt x="26" y="0"/>
                    <a:pt x="24" y="0"/>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13"/>
            <p:cNvSpPr/>
            <p:nvPr/>
          </p:nvSpPr>
          <p:spPr>
            <a:xfrm>
              <a:off x="7062504" y="4315046"/>
              <a:ext cx="2574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0" name="Google Shape;1470;p13"/>
            <p:cNvSpPr/>
            <p:nvPr/>
          </p:nvSpPr>
          <p:spPr>
            <a:xfrm>
              <a:off x="6805835" y="4345518"/>
              <a:ext cx="25790" cy="21096"/>
            </a:xfrm>
            <a:custGeom>
              <a:avLst/>
              <a:gdLst/>
              <a:ahLst/>
              <a:cxnLst/>
              <a:rect l="l" t="t" r="r" b="b"/>
              <a:pathLst>
                <a:path w="27" h="24" extrusionOk="0">
                  <a:moveTo>
                    <a:pt x="15" y="0"/>
                  </a:moveTo>
                  <a:cubicBezTo>
                    <a:pt x="15" y="0"/>
                    <a:pt x="15" y="0"/>
                    <a:pt x="15" y="0"/>
                  </a:cubicBezTo>
                  <a:cubicBezTo>
                    <a:pt x="12" y="0"/>
                    <a:pt x="10" y="1"/>
                    <a:pt x="8" y="2"/>
                  </a:cubicBezTo>
                  <a:cubicBezTo>
                    <a:pt x="8" y="2"/>
                    <a:pt x="7" y="2"/>
                    <a:pt x="7" y="3"/>
                  </a:cubicBezTo>
                  <a:cubicBezTo>
                    <a:pt x="0" y="6"/>
                    <a:pt x="0" y="18"/>
                    <a:pt x="7" y="22"/>
                  </a:cubicBezTo>
                  <a:cubicBezTo>
                    <a:pt x="9" y="23"/>
                    <a:pt x="12" y="24"/>
                    <a:pt x="15" y="24"/>
                  </a:cubicBezTo>
                  <a:cubicBezTo>
                    <a:pt x="15" y="24"/>
                    <a:pt x="15" y="24"/>
                    <a:pt x="15" y="24"/>
                  </a:cubicBezTo>
                  <a:cubicBezTo>
                    <a:pt x="18" y="24"/>
                    <a:pt x="22" y="22"/>
                    <a:pt x="24" y="19"/>
                  </a:cubicBezTo>
                  <a:cubicBezTo>
                    <a:pt x="26" y="17"/>
                    <a:pt x="27" y="15"/>
                    <a:pt x="27" y="12"/>
                  </a:cubicBezTo>
                  <a:cubicBezTo>
                    <a:pt x="27" y="9"/>
                    <a:pt x="26" y="7"/>
                    <a:pt x="24" y="5"/>
                  </a:cubicBezTo>
                  <a:cubicBezTo>
                    <a:pt x="22" y="2"/>
                    <a:pt x="19"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1" name="Google Shape;1471;p13"/>
            <p:cNvSpPr/>
            <p:nvPr/>
          </p:nvSpPr>
          <p:spPr>
            <a:xfrm>
              <a:off x="6076846" y="4363098"/>
              <a:ext cx="32804" cy="26936"/>
            </a:xfrm>
            <a:custGeom>
              <a:avLst/>
              <a:gdLst/>
              <a:ahLst/>
              <a:cxnLst/>
              <a:rect l="l" t="t" r="r" b="b"/>
              <a:pathLst>
                <a:path w="36" h="29" extrusionOk="0">
                  <a:moveTo>
                    <a:pt x="19" y="0"/>
                  </a:moveTo>
                  <a:cubicBezTo>
                    <a:pt x="13" y="0"/>
                    <a:pt x="9" y="3"/>
                    <a:pt x="5" y="7"/>
                  </a:cubicBezTo>
                  <a:cubicBezTo>
                    <a:pt x="0" y="13"/>
                    <a:pt x="0" y="22"/>
                    <a:pt x="8" y="26"/>
                  </a:cubicBezTo>
                  <a:cubicBezTo>
                    <a:pt x="9" y="27"/>
                    <a:pt x="11" y="28"/>
                    <a:pt x="13" y="28"/>
                  </a:cubicBezTo>
                  <a:cubicBezTo>
                    <a:pt x="15" y="29"/>
                    <a:pt x="16" y="29"/>
                    <a:pt x="17" y="29"/>
                  </a:cubicBezTo>
                  <a:cubicBezTo>
                    <a:pt x="20" y="29"/>
                    <a:pt x="23" y="28"/>
                    <a:pt x="25" y="27"/>
                  </a:cubicBezTo>
                  <a:cubicBezTo>
                    <a:pt x="28" y="26"/>
                    <a:pt x="29" y="25"/>
                    <a:pt x="31" y="23"/>
                  </a:cubicBezTo>
                  <a:cubicBezTo>
                    <a:pt x="33" y="22"/>
                    <a:pt x="34" y="20"/>
                    <a:pt x="35" y="18"/>
                  </a:cubicBezTo>
                  <a:cubicBezTo>
                    <a:pt x="34" y="18"/>
                    <a:pt x="34" y="18"/>
                    <a:pt x="34" y="18"/>
                  </a:cubicBezTo>
                  <a:cubicBezTo>
                    <a:pt x="34" y="18"/>
                    <a:pt x="34" y="18"/>
                    <a:pt x="35" y="17"/>
                  </a:cubicBezTo>
                  <a:cubicBezTo>
                    <a:pt x="36" y="14"/>
                    <a:pt x="36" y="9"/>
                    <a:pt x="33" y="7"/>
                  </a:cubicBezTo>
                  <a:cubicBezTo>
                    <a:pt x="33" y="7"/>
                    <a:pt x="33" y="7"/>
                    <a:pt x="33" y="6"/>
                  </a:cubicBezTo>
                  <a:cubicBezTo>
                    <a:pt x="32" y="5"/>
                    <a:pt x="30" y="3"/>
                    <a:pt x="28" y="2"/>
                  </a:cubicBezTo>
                  <a:cubicBezTo>
                    <a:pt x="26"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13"/>
            <p:cNvSpPr/>
            <p:nvPr/>
          </p:nvSpPr>
          <p:spPr>
            <a:xfrm>
              <a:off x="7623896" y="442638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3" name="Google Shape;1473;p13"/>
            <p:cNvSpPr/>
            <p:nvPr/>
          </p:nvSpPr>
          <p:spPr>
            <a:xfrm>
              <a:off x="6930068" y="4590468"/>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13"/>
            <p:cNvSpPr/>
            <p:nvPr/>
          </p:nvSpPr>
          <p:spPr>
            <a:xfrm>
              <a:off x="7626240" y="4486159"/>
              <a:ext cx="37481" cy="37504"/>
            </a:xfrm>
            <a:custGeom>
              <a:avLst/>
              <a:gdLst/>
              <a:ahLst/>
              <a:cxnLst/>
              <a:rect l="l" t="t" r="r" b="b"/>
              <a:pathLst>
                <a:path w="41" h="40" extrusionOk="0">
                  <a:moveTo>
                    <a:pt x="20" y="0"/>
                  </a:moveTo>
                  <a:cubicBezTo>
                    <a:pt x="19" y="0"/>
                    <a:pt x="18" y="0"/>
                    <a:pt x="18" y="0"/>
                  </a:cubicBezTo>
                  <a:cubicBezTo>
                    <a:pt x="16" y="0"/>
                    <a:pt x="14" y="1"/>
                    <a:pt x="13" y="2"/>
                  </a:cubicBezTo>
                  <a:cubicBezTo>
                    <a:pt x="11" y="2"/>
                    <a:pt x="9" y="3"/>
                    <a:pt x="8" y="4"/>
                  </a:cubicBezTo>
                  <a:cubicBezTo>
                    <a:pt x="7" y="5"/>
                    <a:pt x="7" y="5"/>
                    <a:pt x="6" y="6"/>
                  </a:cubicBezTo>
                  <a:cubicBezTo>
                    <a:pt x="4" y="8"/>
                    <a:pt x="3" y="10"/>
                    <a:pt x="2" y="13"/>
                  </a:cubicBezTo>
                  <a:cubicBezTo>
                    <a:pt x="1" y="15"/>
                    <a:pt x="0" y="17"/>
                    <a:pt x="0" y="20"/>
                  </a:cubicBezTo>
                  <a:cubicBezTo>
                    <a:pt x="0" y="22"/>
                    <a:pt x="1" y="24"/>
                    <a:pt x="1" y="25"/>
                  </a:cubicBezTo>
                  <a:cubicBezTo>
                    <a:pt x="2" y="29"/>
                    <a:pt x="3" y="32"/>
                    <a:pt x="6" y="34"/>
                  </a:cubicBezTo>
                  <a:cubicBezTo>
                    <a:pt x="6" y="34"/>
                    <a:pt x="6" y="34"/>
                    <a:pt x="6" y="34"/>
                  </a:cubicBezTo>
                  <a:cubicBezTo>
                    <a:pt x="7" y="35"/>
                    <a:pt x="9" y="36"/>
                    <a:pt x="10" y="37"/>
                  </a:cubicBezTo>
                  <a:cubicBezTo>
                    <a:pt x="12" y="38"/>
                    <a:pt x="13" y="39"/>
                    <a:pt x="15" y="39"/>
                  </a:cubicBezTo>
                  <a:cubicBezTo>
                    <a:pt x="17" y="40"/>
                    <a:pt x="18" y="40"/>
                    <a:pt x="20" y="40"/>
                  </a:cubicBezTo>
                  <a:cubicBezTo>
                    <a:pt x="22" y="40"/>
                    <a:pt x="24" y="40"/>
                    <a:pt x="26" y="39"/>
                  </a:cubicBezTo>
                  <a:cubicBezTo>
                    <a:pt x="29" y="39"/>
                    <a:pt x="30" y="38"/>
                    <a:pt x="33" y="36"/>
                  </a:cubicBezTo>
                  <a:cubicBezTo>
                    <a:pt x="34" y="35"/>
                    <a:pt x="35" y="34"/>
                    <a:pt x="36" y="33"/>
                  </a:cubicBezTo>
                  <a:cubicBezTo>
                    <a:pt x="37" y="32"/>
                    <a:pt x="39" y="30"/>
                    <a:pt x="39" y="27"/>
                  </a:cubicBezTo>
                  <a:cubicBezTo>
                    <a:pt x="41" y="25"/>
                    <a:pt x="41" y="23"/>
                    <a:pt x="41" y="20"/>
                  </a:cubicBezTo>
                  <a:cubicBezTo>
                    <a:pt x="41" y="18"/>
                    <a:pt x="41" y="17"/>
                    <a:pt x="40" y="15"/>
                  </a:cubicBezTo>
                  <a:cubicBezTo>
                    <a:pt x="40" y="12"/>
                    <a:pt x="38" y="9"/>
                    <a:pt x="36" y="7"/>
                  </a:cubicBezTo>
                  <a:cubicBezTo>
                    <a:pt x="35" y="6"/>
                    <a:pt x="34" y="5"/>
                    <a:pt x="33" y="4"/>
                  </a:cubicBezTo>
                  <a:cubicBezTo>
                    <a:pt x="31" y="3"/>
                    <a:pt x="30" y="2"/>
                    <a:pt x="28" y="2"/>
                  </a:cubicBezTo>
                  <a:cubicBezTo>
                    <a:pt x="27" y="1"/>
                    <a:pt x="27" y="1"/>
                    <a:pt x="26" y="1"/>
                  </a:cubicBezTo>
                  <a:cubicBezTo>
                    <a:pt x="25"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13"/>
            <p:cNvSpPr/>
            <p:nvPr/>
          </p:nvSpPr>
          <p:spPr>
            <a:xfrm>
              <a:off x="7834857" y="44486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13"/>
            <p:cNvSpPr/>
            <p:nvPr/>
          </p:nvSpPr>
          <p:spPr>
            <a:xfrm>
              <a:off x="6647614" y="45072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13"/>
            <p:cNvSpPr/>
            <p:nvPr/>
          </p:nvSpPr>
          <p:spPr>
            <a:xfrm>
              <a:off x="7689528" y="4622112"/>
              <a:ext cx="31679" cy="29347"/>
            </a:xfrm>
            <a:custGeom>
              <a:avLst/>
              <a:gdLst/>
              <a:ahLst/>
              <a:cxnLst/>
              <a:rect l="l" t="t" r="r" b="b"/>
              <a:pathLst>
                <a:path w="34" h="32" extrusionOk="0">
                  <a:moveTo>
                    <a:pt x="16" y="0"/>
                  </a:moveTo>
                  <a:cubicBezTo>
                    <a:pt x="14" y="0"/>
                    <a:pt x="11" y="0"/>
                    <a:pt x="9" y="2"/>
                  </a:cubicBezTo>
                  <a:cubicBezTo>
                    <a:pt x="6" y="4"/>
                    <a:pt x="4" y="5"/>
                    <a:pt x="3" y="8"/>
                  </a:cubicBezTo>
                  <a:cubicBezTo>
                    <a:pt x="1" y="10"/>
                    <a:pt x="0" y="13"/>
                    <a:pt x="0" y="16"/>
                  </a:cubicBezTo>
                  <a:cubicBezTo>
                    <a:pt x="0" y="19"/>
                    <a:pt x="1" y="22"/>
                    <a:pt x="3" y="24"/>
                  </a:cubicBezTo>
                  <a:cubicBezTo>
                    <a:pt x="4" y="26"/>
                    <a:pt x="5" y="28"/>
                    <a:pt x="7" y="29"/>
                  </a:cubicBezTo>
                  <a:cubicBezTo>
                    <a:pt x="8" y="30"/>
                    <a:pt x="10" y="31"/>
                    <a:pt x="12" y="32"/>
                  </a:cubicBezTo>
                  <a:cubicBezTo>
                    <a:pt x="14" y="32"/>
                    <a:pt x="15" y="32"/>
                    <a:pt x="17" y="32"/>
                  </a:cubicBezTo>
                  <a:cubicBezTo>
                    <a:pt x="18" y="32"/>
                    <a:pt x="20" y="32"/>
                    <a:pt x="21" y="32"/>
                  </a:cubicBezTo>
                  <a:cubicBezTo>
                    <a:pt x="23" y="32"/>
                    <a:pt x="24" y="31"/>
                    <a:pt x="26" y="30"/>
                  </a:cubicBezTo>
                  <a:cubicBezTo>
                    <a:pt x="26" y="30"/>
                    <a:pt x="26" y="30"/>
                    <a:pt x="26" y="30"/>
                  </a:cubicBezTo>
                  <a:cubicBezTo>
                    <a:pt x="27" y="29"/>
                    <a:pt x="28" y="28"/>
                    <a:pt x="29" y="28"/>
                  </a:cubicBezTo>
                  <a:cubicBezTo>
                    <a:pt x="31" y="26"/>
                    <a:pt x="32" y="25"/>
                    <a:pt x="32" y="23"/>
                  </a:cubicBezTo>
                  <a:cubicBezTo>
                    <a:pt x="33" y="22"/>
                    <a:pt x="33" y="20"/>
                    <a:pt x="33" y="19"/>
                  </a:cubicBezTo>
                  <a:cubicBezTo>
                    <a:pt x="34" y="17"/>
                    <a:pt x="34" y="15"/>
                    <a:pt x="33" y="13"/>
                  </a:cubicBezTo>
                  <a:cubicBezTo>
                    <a:pt x="33" y="11"/>
                    <a:pt x="32" y="10"/>
                    <a:pt x="31" y="8"/>
                  </a:cubicBezTo>
                  <a:cubicBezTo>
                    <a:pt x="30" y="6"/>
                    <a:pt x="28" y="4"/>
                    <a:pt x="27" y="3"/>
                  </a:cubicBezTo>
                  <a:cubicBezTo>
                    <a:pt x="25" y="2"/>
                    <a:pt x="23" y="1"/>
                    <a:pt x="21" y="0"/>
                  </a:cubicBezTo>
                  <a:cubicBezTo>
                    <a:pt x="20"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13"/>
            <p:cNvSpPr/>
            <p:nvPr/>
          </p:nvSpPr>
          <p:spPr>
            <a:xfrm>
              <a:off x="7246509" y="4393571"/>
              <a:ext cx="26936" cy="28128"/>
            </a:xfrm>
            <a:custGeom>
              <a:avLst/>
              <a:gdLst/>
              <a:ahLst/>
              <a:cxnLst/>
              <a:rect l="l" t="t" r="r" b="b"/>
              <a:pathLst>
                <a:path w="29" h="30" extrusionOk="0">
                  <a:moveTo>
                    <a:pt x="18" y="0"/>
                  </a:moveTo>
                  <a:cubicBezTo>
                    <a:pt x="16" y="0"/>
                    <a:pt x="14" y="0"/>
                    <a:pt x="13" y="1"/>
                  </a:cubicBezTo>
                  <a:cubicBezTo>
                    <a:pt x="12" y="2"/>
                    <a:pt x="10" y="3"/>
                    <a:pt x="9" y="4"/>
                  </a:cubicBezTo>
                  <a:cubicBezTo>
                    <a:pt x="7" y="5"/>
                    <a:pt x="5" y="7"/>
                    <a:pt x="4" y="9"/>
                  </a:cubicBezTo>
                  <a:cubicBezTo>
                    <a:pt x="3" y="10"/>
                    <a:pt x="3" y="11"/>
                    <a:pt x="3" y="11"/>
                  </a:cubicBezTo>
                  <a:cubicBezTo>
                    <a:pt x="1" y="14"/>
                    <a:pt x="0" y="18"/>
                    <a:pt x="1" y="21"/>
                  </a:cubicBezTo>
                  <a:cubicBezTo>
                    <a:pt x="2" y="24"/>
                    <a:pt x="4" y="26"/>
                    <a:pt x="6" y="27"/>
                  </a:cubicBezTo>
                  <a:cubicBezTo>
                    <a:pt x="8" y="29"/>
                    <a:pt x="11" y="30"/>
                    <a:pt x="13" y="30"/>
                  </a:cubicBezTo>
                  <a:cubicBezTo>
                    <a:pt x="17" y="30"/>
                    <a:pt x="20" y="29"/>
                    <a:pt x="22" y="26"/>
                  </a:cubicBezTo>
                  <a:cubicBezTo>
                    <a:pt x="25" y="24"/>
                    <a:pt x="27" y="22"/>
                    <a:pt x="28" y="18"/>
                  </a:cubicBezTo>
                  <a:cubicBezTo>
                    <a:pt x="28" y="16"/>
                    <a:pt x="28" y="15"/>
                    <a:pt x="29" y="13"/>
                  </a:cubicBezTo>
                  <a:cubicBezTo>
                    <a:pt x="29" y="9"/>
                    <a:pt x="28" y="5"/>
                    <a:pt x="25"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13"/>
            <p:cNvSpPr/>
            <p:nvPr/>
          </p:nvSpPr>
          <p:spPr>
            <a:xfrm>
              <a:off x="5249409" y="4489675"/>
              <a:ext cx="37504" cy="36332"/>
            </a:xfrm>
            <a:custGeom>
              <a:avLst/>
              <a:gdLst/>
              <a:ahLst/>
              <a:cxnLst/>
              <a:rect l="l" t="t" r="r" b="b"/>
              <a:pathLst>
                <a:path w="40" h="40" extrusionOk="0">
                  <a:moveTo>
                    <a:pt x="19" y="0"/>
                  </a:moveTo>
                  <a:cubicBezTo>
                    <a:pt x="17" y="0"/>
                    <a:pt x="14" y="1"/>
                    <a:pt x="12" y="2"/>
                  </a:cubicBezTo>
                  <a:cubicBezTo>
                    <a:pt x="10" y="3"/>
                    <a:pt x="8" y="4"/>
                    <a:pt x="6" y="6"/>
                  </a:cubicBezTo>
                  <a:cubicBezTo>
                    <a:pt x="4" y="8"/>
                    <a:pt x="2" y="10"/>
                    <a:pt x="2" y="12"/>
                  </a:cubicBezTo>
                  <a:cubicBezTo>
                    <a:pt x="0" y="15"/>
                    <a:pt x="0" y="17"/>
                    <a:pt x="0" y="20"/>
                  </a:cubicBezTo>
                  <a:cubicBezTo>
                    <a:pt x="0" y="22"/>
                    <a:pt x="0" y="24"/>
                    <a:pt x="1" y="25"/>
                  </a:cubicBezTo>
                  <a:cubicBezTo>
                    <a:pt x="2" y="29"/>
                    <a:pt x="3" y="32"/>
                    <a:pt x="6" y="34"/>
                  </a:cubicBezTo>
                  <a:cubicBezTo>
                    <a:pt x="7" y="35"/>
                    <a:pt x="8" y="36"/>
                    <a:pt x="10" y="37"/>
                  </a:cubicBezTo>
                  <a:cubicBezTo>
                    <a:pt x="13" y="39"/>
                    <a:pt x="16" y="40"/>
                    <a:pt x="20" y="40"/>
                  </a:cubicBezTo>
                  <a:cubicBezTo>
                    <a:pt x="20" y="40"/>
                    <a:pt x="20" y="40"/>
                    <a:pt x="21" y="40"/>
                  </a:cubicBezTo>
                  <a:cubicBezTo>
                    <a:pt x="23" y="40"/>
                    <a:pt x="25" y="40"/>
                    <a:pt x="28" y="38"/>
                  </a:cubicBezTo>
                  <a:cubicBezTo>
                    <a:pt x="30" y="38"/>
                    <a:pt x="32" y="36"/>
                    <a:pt x="34" y="34"/>
                  </a:cubicBezTo>
                  <a:cubicBezTo>
                    <a:pt x="36" y="32"/>
                    <a:pt x="37" y="30"/>
                    <a:pt x="38" y="28"/>
                  </a:cubicBezTo>
                  <a:cubicBezTo>
                    <a:pt x="39" y="25"/>
                    <a:pt x="40" y="23"/>
                    <a:pt x="40" y="20"/>
                  </a:cubicBezTo>
                  <a:cubicBezTo>
                    <a:pt x="40" y="18"/>
                    <a:pt x="39" y="16"/>
                    <a:pt x="39" y="15"/>
                  </a:cubicBezTo>
                  <a:cubicBezTo>
                    <a:pt x="38" y="11"/>
                    <a:pt x="37" y="8"/>
                    <a:pt x="34" y="6"/>
                  </a:cubicBezTo>
                  <a:cubicBezTo>
                    <a:pt x="33" y="5"/>
                    <a:pt x="31" y="4"/>
                    <a:pt x="30" y="3"/>
                  </a:cubicBezTo>
                  <a:cubicBezTo>
                    <a:pt x="27" y="1"/>
                    <a:pt x="24" y="0"/>
                    <a:pt x="20" y="0"/>
                  </a:cubicBezTo>
                  <a:cubicBezTo>
                    <a:pt x="20"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13"/>
            <p:cNvSpPr/>
            <p:nvPr/>
          </p:nvSpPr>
          <p:spPr>
            <a:xfrm>
              <a:off x="5448650" y="4617424"/>
              <a:ext cx="26985" cy="24603"/>
            </a:xfrm>
            <a:custGeom>
              <a:avLst/>
              <a:gdLst/>
              <a:ahLst/>
              <a:cxnLst/>
              <a:rect l="l" t="t" r="r" b="b"/>
              <a:pathLst>
                <a:path w="30" h="27" extrusionOk="0">
                  <a:moveTo>
                    <a:pt x="13" y="0"/>
                  </a:moveTo>
                  <a:cubicBezTo>
                    <a:pt x="10" y="0"/>
                    <a:pt x="6" y="1"/>
                    <a:pt x="4" y="4"/>
                  </a:cubicBezTo>
                  <a:cubicBezTo>
                    <a:pt x="1" y="7"/>
                    <a:pt x="0" y="10"/>
                    <a:pt x="0" y="14"/>
                  </a:cubicBezTo>
                  <a:cubicBezTo>
                    <a:pt x="0" y="17"/>
                    <a:pt x="1" y="21"/>
                    <a:pt x="4" y="23"/>
                  </a:cubicBezTo>
                  <a:cubicBezTo>
                    <a:pt x="6" y="26"/>
                    <a:pt x="10" y="27"/>
                    <a:pt x="13" y="27"/>
                  </a:cubicBezTo>
                  <a:cubicBezTo>
                    <a:pt x="14" y="27"/>
                    <a:pt x="16" y="27"/>
                    <a:pt x="17" y="27"/>
                  </a:cubicBezTo>
                  <a:cubicBezTo>
                    <a:pt x="18" y="26"/>
                    <a:pt x="20" y="26"/>
                    <a:pt x="21" y="26"/>
                  </a:cubicBezTo>
                  <a:cubicBezTo>
                    <a:pt x="24" y="24"/>
                    <a:pt x="24" y="24"/>
                    <a:pt x="24" y="24"/>
                  </a:cubicBezTo>
                  <a:cubicBezTo>
                    <a:pt x="25" y="24"/>
                    <a:pt x="27" y="23"/>
                    <a:pt x="27" y="21"/>
                  </a:cubicBezTo>
                  <a:cubicBezTo>
                    <a:pt x="29" y="19"/>
                    <a:pt x="30" y="16"/>
                    <a:pt x="30" y="14"/>
                  </a:cubicBezTo>
                  <a:cubicBezTo>
                    <a:pt x="30" y="11"/>
                    <a:pt x="29" y="9"/>
                    <a:pt x="28" y="7"/>
                  </a:cubicBezTo>
                  <a:cubicBezTo>
                    <a:pt x="27" y="5"/>
                    <a:pt x="24" y="2"/>
                    <a:pt x="21" y="2"/>
                  </a:cubicBezTo>
                  <a:cubicBezTo>
                    <a:pt x="20" y="1"/>
                    <a:pt x="18" y="1"/>
                    <a:pt x="17" y="1"/>
                  </a:cubicBezTo>
                  <a:cubicBezTo>
                    <a:pt x="16" y="0"/>
                    <a:pt x="14"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13"/>
            <p:cNvSpPr/>
            <p:nvPr/>
          </p:nvSpPr>
          <p:spPr>
            <a:xfrm>
              <a:off x="5559991" y="4356066"/>
              <a:ext cx="29297" cy="18752"/>
            </a:xfrm>
            <a:custGeom>
              <a:avLst/>
              <a:gdLst/>
              <a:ahLst/>
              <a:cxnLst/>
              <a:rect l="l" t="t" r="r" b="b"/>
              <a:pathLst>
                <a:path w="33" h="20" extrusionOk="0">
                  <a:moveTo>
                    <a:pt x="21" y="0"/>
                  </a:moveTo>
                  <a:cubicBezTo>
                    <a:pt x="20" y="0"/>
                    <a:pt x="18" y="0"/>
                    <a:pt x="16" y="1"/>
                  </a:cubicBezTo>
                  <a:cubicBezTo>
                    <a:pt x="15" y="1"/>
                    <a:pt x="14" y="2"/>
                    <a:pt x="12" y="3"/>
                  </a:cubicBezTo>
                  <a:cubicBezTo>
                    <a:pt x="12" y="3"/>
                    <a:pt x="11" y="4"/>
                    <a:pt x="11" y="4"/>
                  </a:cubicBezTo>
                  <a:cubicBezTo>
                    <a:pt x="11" y="4"/>
                    <a:pt x="11" y="4"/>
                    <a:pt x="11" y="4"/>
                  </a:cubicBezTo>
                  <a:cubicBezTo>
                    <a:pt x="10" y="5"/>
                    <a:pt x="8" y="6"/>
                    <a:pt x="7" y="6"/>
                  </a:cubicBezTo>
                  <a:cubicBezTo>
                    <a:pt x="0" y="9"/>
                    <a:pt x="3" y="19"/>
                    <a:pt x="10" y="19"/>
                  </a:cubicBezTo>
                  <a:cubicBezTo>
                    <a:pt x="10" y="19"/>
                    <a:pt x="10" y="19"/>
                    <a:pt x="10" y="19"/>
                  </a:cubicBezTo>
                  <a:cubicBezTo>
                    <a:pt x="12" y="19"/>
                    <a:pt x="14" y="19"/>
                    <a:pt x="16" y="19"/>
                  </a:cubicBezTo>
                  <a:cubicBezTo>
                    <a:pt x="16" y="19"/>
                    <a:pt x="16" y="19"/>
                    <a:pt x="16" y="19"/>
                  </a:cubicBezTo>
                  <a:cubicBezTo>
                    <a:pt x="14" y="19"/>
                    <a:pt x="16" y="19"/>
                    <a:pt x="17" y="19"/>
                  </a:cubicBezTo>
                  <a:cubicBezTo>
                    <a:pt x="18" y="19"/>
                    <a:pt x="19" y="20"/>
                    <a:pt x="20" y="20"/>
                  </a:cubicBezTo>
                  <a:cubicBezTo>
                    <a:pt x="21" y="20"/>
                    <a:pt x="21" y="20"/>
                    <a:pt x="21" y="20"/>
                  </a:cubicBezTo>
                  <a:cubicBezTo>
                    <a:pt x="27" y="19"/>
                    <a:pt x="33" y="14"/>
                    <a:pt x="31" y="7"/>
                  </a:cubicBezTo>
                  <a:cubicBezTo>
                    <a:pt x="30" y="4"/>
                    <a:pt x="28" y="2"/>
                    <a:pt x="26" y="1"/>
                  </a:cubicBezTo>
                  <a:cubicBezTo>
                    <a:pt x="25"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13"/>
            <p:cNvSpPr/>
            <p:nvPr/>
          </p:nvSpPr>
          <p:spPr>
            <a:xfrm>
              <a:off x="5725244" y="4407635"/>
              <a:ext cx="34041" cy="32804"/>
            </a:xfrm>
            <a:custGeom>
              <a:avLst/>
              <a:gdLst/>
              <a:ahLst/>
              <a:cxnLst/>
              <a:rect l="l" t="t" r="r" b="b"/>
              <a:pathLst>
                <a:path w="37" h="36" extrusionOk="0">
                  <a:moveTo>
                    <a:pt x="19" y="0"/>
                  </a:moveTo>
                  <a:cubicBezTo>
                    <a:pt x="14" y="0"/>
                    <a:pt x="10" y="2"/>
                    <a:pt x="6" y="5"/>
                  </a:cubicBezTo>
                  <a:cubicBezTo>
                    <a:pt x="2" y="10"/>
                    <a:pt x="0" y="16"/>
                    <a:pt x="2" y="22"/>
                  </a:cubicBezTo>
                  <a:cubicBezTo>
                    <a:pt x="3" y="25"/>
                    <a:pt x="4" y="28"/>
                    <a:pt x="6" y="30"/>
                  </a:cubicBezTo>
                  <a:cubicBezTo>
                    <a:pt x="8" y="32"/>
                    <a:pt x="11" y="34"/>
                    <a:pt x="14" y="34"/>
                  </a:cubicBezTo>
                  <a:cubicBezTo>
                    <a:pt x="15" y="35"/>
                    <a:pt x="16" y="35"/>
                    <a:pt x="16" y="35"/>
                  </a:cubicBezTo>
                  <a:cubicBezTo>
                    <a:pt x="18" y="36"/>
                    <a:pt x="19" y="36"/>
                    <a:pt x="21" y="36"/>
                  </a:cubicBezTo>
                  <a:cubicBezTo>
                    <a:pt x="22" y="36"/>
                    <a:pt x="24" y="36"/>
                    <a:pt x="25" y="35"/>
                  </a:cubicBezTo>
                  <a:cubicBezTo>
                    <a:pt x="28" y="35"/>
                    <a:pt x="30" y="33"/>
                    <a:pt x="32" y="31"/>
                  </a:cubicBezTo>
                  <a:cubicBezTo>
                    <a:pt x="34" y="29"/>
                    <a:pt x="36" y="27"/>
                    <a:pt x="36" y="24"/>
                  </a:cubicBezTo>
                  <a:cubicBezTo>
                    <a:pt x="37" y="21"/>
                    <a:pt x="37" y="18"/>
                    <a:pt x="36" y="16"/>
                  </a:cubicBezTo>
                  <a:cubicBezTo>
                    <a:pt x="36" y="15"/>
                    <a:pt x="36" y="14"/>
                    <a:pt x="35" y="13"/>
                  </a:cubicBezTo>
                  <a:cubicBezTo>
                    <a:pt x="35" y="10"/>
                    <a:pt x="33" y="8"/>
                    <a:pt x="31" y="5"/>
                  </a:cubicBezTo>
                  <a:cubicBezTo>
                    <a:pt x="29" y="3"/>
                    <a:pt x="26" y="2"/>
                    <a:pt x="23" y="1"/>
                  </a:cubicBezTo>
                  <a:cubicBezTo>
                    <a:pt x="22" y="1"/>
                    <a:pt x="20"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13"/>
            <p:cNvSpPr/>
            <p:nvPr/>
          </p:nvSpPr>
          <p:spPr>
            <a:xfrm>
              <a:off x="4010598" y="4193157"/>
              <a:ext cx="25746" cy="24603"/>
            </a:xfrm>
            <a:custGeom>
              <a:avLst/>
              <a:gdLst/>
              <a:ahLst/>
              <a:cxnLst/>
              <a:rect l="l" t="t" r="r" b="b"/>
              <a:pathLst>
                <a:path w="29" h="27" extrusionOk="0">
                  <a:moveTo>
                    <a:pt x="14" y="0"/>
                  </a:moveTo>
                  <a:cubicBezTo>
                    <a:pt x="10" y="0"/>
                    <a:pt x="5" y="2"/>
                    <a:pt x="3" y="6"/>
                  </a:cubicBezTo>
                  <a:cubicBezTo>
                    <a:pt x="3" y="7"/>
                    <a:pt x="3" y="7"/>
                    <a:pt x="3" y="7"/>
                  </a:cubicBezTo>
                  <a:cubicBezTo>
                    <a:pt x="1" y="11"/>
                    <a:pt x="0" y="16"/>
                    <a:pt x="3" y="20"/>
                  </a:cubicBezTo>
                  <a:cubicBezTo>
                    <a:pt x="5" y="24"/>
                    <a:pt x="10" y="27"/>
                    <a:pt x="14" y="27"/>
                  </a:cubicBezTo>
                  <a:cubicBezTo>
                    <a:pt x="19" y="27"/>
                    <a:pt x="24" y="24"/>
                    <a:pt x="26" y="20"/>
                  </a:cubicBezTo>
                  <a:cubicBezTo>
                    <a:pt x="29" y="16"/>
                    <a:pt x="28" y="11"/>
                    <a:pt x="26" y="7"/>
                  </a:cubicBezTo>
                  <a:cubicBezTo>
                    <a:pt x="26" y="6"/>
                    <a:pt x="26" y="6"/>
                    <a:pt x="26" y="6"/>
                  </a:cubicBezTo>
                  <a:cubicBezTo>
                    <a:pt x="24" y="2"/>
                    <a:pt x="19"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13"/>
            <p:cNvSpPr/>
            <p:nvPr/>
          </p:nvSpPr>
          <p:spPr>
            <a:xfrm>
              <a:off x="4044586" y="4211909"/>
              <a:ext cx="38679"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13"/>
            <p:cNvSpPr/>
            <p:nvPr/>
          </p:nvSpPr>
          <p:spPr>
            <a:xfrm>
              <a:off x="3276921" y="4197845"/>
              <a:ext cx="29338" cy="28157"/>
            </a:xfrm>
            <a:custGeom>
              <a:avLst/>
              <a:gdLst/>
              <a:ahLst/>
              <a:cxnLst/>
              <a:rect l="l" t="t" r="r" b="b"/>
              <a:pathLst>
                <a:path w="31" h="31" extrusionOk="0">
                  <a:moveTo>
                    <a:pt x="15" y="0"/>
                  </a:moveTo>
                  <a:cubicBezTo>
                    <a:pt x="13" y="0"/>
                    <a:pt x="11" y="0"/>
                    <a:pt x="9" y="1"/>
                  </a:cubicBezTo>
                  <a:cubicBezTo>
                    <a:pt x="7" y="2"/>
                    <a:pt x="6" y="3"/>
                    <a:pt x="4" y="4"/>
                  </a:cubicBezTo>
                  <a:cubicBezTo>
                    <a:pt x="3" y="6"/>
                    <a:pt x="2" y="7"/>
                    <a:pt x="1" y="9"/>
                  </a:cubicBezTo>
                  <a:cubicBezTo>
                    <a:pt x="0" y="11"/>
                    <a:pt x="0" y="13"/>
                    <a:pt x="0" y="15"/>
                  </a:cubicBezTo>
                  <a:cubicBezTo>
                    <a:pt x="0" y="17"/>
                    <a:pt x="0" y="18"/>
                    <a:pt x="0" y="20"/>
                  </a:cubicBezTo>
                  <a:cubicBezTo>
                    <a:pt x="1" y="22"/>
                    <a:pt x="2" y="24"/>
                    <a:pt x="4" y="26"/>
                  </a:cubicBezTo>
                  <a:cubicBezTo>
                    <a:pt x="5" y="27"/>
                    <a:pt x="6" y="28"/>
                    <a:pt x="7" y="29"/>
                  </a:cubicBezTo>
                  <a:cubicBezTo>
                    <a:pt x="10" y="30"/>
                    <a:pt x="12" y="31"/>
                    <a:pt x="15" y="31"/>
                  </a:cubicBezTo>
                  <a:cubicBezTo>
                    <a:pt x="15" y="31"/>
                    <a:pt x="16" y="31"/>
                    <a:pt x="16" y="31"/>
                  </a:cubicBezTo>
                  <a:cubicBezTo>
                    <a:pt x="18" y="31"/>
                    <a:pt x="20" y="31"/>
                    <a:pt x="21" y="30"/>
                  </a:cubicBezTo>
                  <a:cubicBezTo>
                    <a:pt x="23" y="29"/>
                    <a:pt x="25" y="28"/>
                    <a:pt x="26" y="26"/>
                  </a:cubicBezTo>
                  <a:cubicBezTo>
                    <a:pt x="28" y="25"/>
                    <a:pt x="29" y="23"/>
                    <a:pt x="29" y="21"/>
                  </a:cubicBezTo>
                  <a:cubicBezTo>
                    <a:pt x="30" y="20"/>
                    <a:pt x="31" y="18"/>
                    <a:pt x="31" y="15"/>
                  </a:cubicBezTo>
                  <a:cubicBezTo>
                    <a:pt x="31" y="14"/>
                    <a:pt x="30" y="13"/>
                    <a:pt x="30" y="11"/>
                  </a:cubicBezTo>
                  <a:cubicBezTo>
                    <a:pt x="30" y="9"/>
                    <a:pt x="28" y="6"/>
                    <a:pt x="26" y="4"/>
                  </a:cubicBezTo>
                  <a:cubicBezTo>
                    <a:pt x="25" y="4"/>
                    <a:pt x="24" y="3"/>
                    <a:pt x="23" y="2"/>
                  </a:cubicBezTo>
                  <a:cubicBezTo>
                    <a:pt x="21" y="0"/>
                    <a:pt x="18" y="0"/>
                    <a:pt x="15"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13"/>
            <p:cNvSpPr/>
            <p:nvPr/>
          </p:nvSpPr>
          <p:spPr>
            <a:xfrm>
              <a:off x="2558481" y="4191985"/>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13"/>
            <p:cNvSpPr/>
            <p:nvPr/>
          </p:nvSpPr>
          <p:spPr>
            <a:xfrm>
              <a:off x="2488160" y="4183781"/>
              <a:ext cx="24606" cy="18752"/>
            </a:xfrm>
            <a:custGeom>
              <a:avLst/>
              <a:gdLst/>
              <a:ahLst/>
              <a:cxnLst/>
              <a:rect l="l" t="t" r="r" b="b"/>
              <a:pathLst>
                <a:path w="26" h="20" extrusionOk="0">
                  <a:moveTo>
                    <a:pt x="13" y="0"/>
                  </a:moveTo>
                  <a:cubicBezTo>
                    <a:pt x="0" y="0"/>
                    <a:pt x="0" y="20"/>
                    <a:pt x="13" y="20"/>
                  </a:cubicBezTo>
                  <a:cubicBezTo>
                    <a:pt x="26" y="20"/>
                    <a:pt x="26"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8" name="Google Shape;1488;p13"/>
            <p:cNvSpPr/>
            <p:nvPr/>
          </p:nvSpPr>
          <p:spPr>
            <a:xfrm>
              <a:off x="2235007" y="4364270"/>
              <a:ext cx="68017" cy="52775"/>
            </a:xfrm>
            <a:custGeom>
              <a:avLst/>
              <a:gdLst/>
              <a:ahLst/>
              <a:cxnLst/>
              <a:rect l="l" t="t" r="r" b="b"/>
              <a:pathLst>
                <a:path w="73" h="57" extrusionOk="0">
                  <a:moveTo>
                    <a:pt x="37" y="0"/>
                  </a:moveTo>
                  <a:cubicBezTo>
                    <a:pt x="0" y="0"/>
                    <a:pt x="0" y="57"/>
                    <a:pt x="37" y="57"/>
                  </a:cubicBezTo>
                  <a:cubicBezTo>
                    <a:pt x="73" y="57"/>
                    <a:pt x="73" y="0"/>
                    <a:pt x="3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13"/>
            <p:cNvSpPr/>
            <p:nvPr/>
          </p:nvSpPr>
          <p:spPr>
            <a:xfrm>
              <a:off x="2345175" y="4349034"/>
              <a:ext cx="36332" cy="35184"/>
            </a:xfrm>
            <a:custGeom>
              <a:avLst/>
              <a:gdLst/>
              <a:ahLst/>
              <a:cxnLst/>
              <a:rect l="l" t="t" r="r" b="b"/>
              <a:pathLst>
                <a:path w="40" h="38" extrusionOk="0">
                  <a:moveTo>
                    <a:pt x="19" y="0"/>
                  </a:moveTo>
                  <a:cubicBezTo>
                    <a:pt x="19" y="0"/>
                    <a:pt x="19" y="0"/>
                    <a:pt x="18" y="0"/>
                  </a:cubicBezTo>
                  <a:cubicBezTo>
                    <a:pt x="14" y="1"/>
                    <a:pt x="14" y="1"/>
                    <a:pt x="14" y="1"/>
                  </a:cubicBezTo>
                  <a:cubicBezTo>
                    <a:pt x="12" y="2"/>
                    <a:pt x="11" y="2"/>
                    <a:pt x="9" y="3"/>
                  </a:cubicBezTo>
                  <a:cubicBezTo>
                    <a:pt x="7" y="4"/>
                    <a:pt x="5" y="6"/>
                    <a:pt x="4" y="8"/>
                  </a:cubicBezTo>
                  <a:cubicBezTo>
                    <a:pt x="3" y="9"/>
                    <a:pt x="2" y="10"/>
                    <a:pt x="2" y="12"/>
                  </a:cubicBezTo>
                  <a:cubicBezTo>
                    <a:pt x="0" y="14"/>
                    <a:pt x="0" y="16"/>
                    <a:pt x="0" y="19"/>
                  </a:cubicBezTo>
                  <a:cubicBezTo>
                    <a:pt x="1" y="24"/>
                    <a:pt x="1" y="24"/>
                    <a:pt x="1" y="24"/>
                  </a:cubicBezTo>
                  <a:cubicBezTo>
                    <a:pt x="1" y="25"/>
                    <a:pt x="2" y="27"/>
                    <a:pt x="2" y="28"/>
                  </a:cubicBezTo>
                  <a:cubicBezTo>
                    <a:pt x="4" y="31"/>
                    <a:pt x="5" y="32"/>
                    <a:pt x="7" y="34"/>
                  </a:cubicBezTo>
                  <a:cubicBezTo>
                    <a:pt x="8" y="35"/>
                    <a:pt x="10" y="36"/>
                    <a:pt x="11" y="36"/>
                  </a:cubicBezTo>
                  <a:cubicBezTo>
                    <a:pt x="13" y="37"/>
                    <a:pt x="16" y="38"/>
                    <a:pt x="18" y="38"/>
                  </a:cubicBezTo>
                  <a:cubicBezTo>
                    <a:pt x="18" y="38"/>
                    <a:pt x="18" y="38"/>
                    <a:pt x="18" y="38"/>
                  </a:cubicBezTo>
                  <a:cubicBezTo>
                    <a:pt x="20" y="37"/>
                    <a:pt x="22" y="37"/>
                    <a:pt x="23" y="37"/>
                  </a:cubicBezTo>
                  <a:cubicBezTo>
                    <a:pt x="25" y="36"/>
                    <a:pt x="26" y="36"/>
                    <a:pt x="28" y="35"/>
                  </a:cubicBezTo>
                  <a:cubicBezTo>
                    <a:pt x="29" y="35"/>
                    <a:pt x="29" y="34"/>
                    <a:pt x="30" y="33"/>
                  </a:cubicBezTo>
                  <a:cubicBezTo>
                    <a:pt x="31" y="33"/>
                    <a:pt x="31" y="33"/>
                    <a:pt x="32" y="33"/>
                  </a:cubicBezTo>
                  <a:cubicBezTo>
                    <a:pt x="34" y="32"/>
                    <a:pt x="35" y="30"/>
                    <a:pt x="36" y="29"/>
                  </a:cubicBezTo>
                  <a:cubicBezTo>
                    <a:pt x="37" y="28"/>
                    <a:pt x="38" y="26"/>
                    <a:pt x="38" y="25"/>
                  </a:cubicBezTo>
                  <a:cubicBezTo>
                    <a:pt x="39" y="23"/>
                    <a:pt x="40" y="21"/>
                    <a:pt x="40" y="19"/>
                  </a:cubicBezTo>
                  <a:cubicBezTo>
                    <a:pt x="39" y="16"/>
                    <a:pt x="39" y="14"/>
                    <a:pt x="37" y="11"/>
                  </a:cubicBezTo>
                  <a:cubicBezTo>
                    <a:pt x="36" y="9"/>
                    <a:pt x="35" y="8"/>
                    <a:pt x="33" y="7"/>
                  </a:cubicBezTo>
                  <a:cubicBezTo>
                    <a:pt x="32" y="6"/>
                    <a:pt x="31" y="5"/>
                    <a:pt x="30" y="5"/>
                  </a:cubicBezTo>
                  <a:cubicBezTo>
                    <a:pt x="30" y="4"/>
                    <a:pt x="30" y="4"/>
                    <a:pt x="30" y="4"/>
                  </a:cubicBezTo>
                  <a:cubicBezTo>
                    <a:pt x="29" y="3"/>
                    <a:pt x="27" y="3"/>
                    <a:pt x="26" y="2"/>
                  </a:cubicBezTo>
                  <a:cubicBezTo>
                    <a:pt x="24" y="1"/>
                    <a:pt x="21"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13"/>
            <p:cNvSpPr/>
            <p:nvPr/>
          </p:nvSpPr>
          <p:spPr>
            <a:xfrm>
              <a:off x="2315875" y="4632660"/>
              <a:ext cx="55146" cy="53871"/>
            </a:xfrm>
            <a:custGeom>
              <a:avLst/>
              <a:gdLst/>
              <a:ahLst/>
              <a:cxnLst/>
              <a:rect l="l" t="t" r="r" b="b"/>
              <a:pathLst>
                <a:path w="59" h="58" extrusionOk="0">
                  <a:moveTo>
                    <a:pt x="28" y="0"/>
                  </a:moveTo>
                  <a:cubicBezTo>
                    <a:pt x="25" y="0"/>
                    <a:pt x="21" y="1"/>
                    <a:pt x="18" y="2"/>
                  </a:cubicBezTo>
                  <a:cubicBezTo>
                    <a:pt x="14" y="3"/>
                    <a:pt x="11" y="5"/>
                    <a:pt x="9" y="8"/>
                  </a:cubicBezTo>
                  <a:cubicBezTo>
                    <a:pt x="6" y="11"/>
                    <a:pt x="4" y="14"/>
                    <a:pt x="3" y="18"/>
                  </a:cubicBezTo>
                  <a:cubicBezTo>
                    <a:pt x="1" y="21"/>
                    <a:pt x="0" y="25"/>
                    <a:pt x="0" y="29"/>
                  </a:cubicBezTo>
                  <a:cubicBezTo>
                    <a:pt x="0" y="32"/>
                    <a:pt x="1" y="34"/>
                    <a:pt x="1" y="37"/>
                  </a:cubicBezTo>
                  <a:cubicBezTo>
                    <a:pt x="2" y="42"/>
                    <a:pt x="5" y="46"/>
                    <a:pt x="9" y="50"/>
                  </a:cubicBezTo>
                  <a:cubicBezTo>
                    <a:pt x="11" y="51"/>
                    <a:pt x="13" y="53"/>
                    <a:pt x="15" y="54"/>
                  </a:cubicBezTo>
                  <a:cubicBezTo>
                    <a:pt x="19" y="57"/>
                    <a:pt x="24" y="58"/>
                    <a:pt x="29" y="58"/>
                  </a:cubicBezTo>
                  <a:cubicBezTo>
                    <a:pt x="30" y="58"/>
                    <a:pt x="30" y="58"/>
                    <a:pt x="30" y="58"/>
                  </a:cubicBezTo>
                  <a:cubicBezTo>
                    <a:pt x="34" y="58"/>
                    <a:pt x="37" y="58"/>
                    <a:pt x="41" y="56"/>
                  </a:cubicBezTo>
                  <a:cubicBezTo>
                    <a:pt x="44" y="55"/>
                    <a:pt x="47" y="53"/>
                    <a:pt x="50" y="50"/>
                  </a:cubicBezTo>
                  <a:cubicBezTo>
                    <a:pt x="53" y="47"/>
                    <a:pt x="55" y="44"/>
                    <a:pt x="56" y="40"/>
                  </a:cubicBezTo>
                  <a:cubicBezTo>
                    <a:pt x="58" y="37"/>
                    <a:pt x="59" y="33"/>
                    <a:pt x="59" y="29"/>
                  </a:cubicBezTo>
                  <a:cubicBezTo>
                    <a:pt x="58" y="26"/>
                    <a:pt x="58" y="24"/>
                    <a:pt x="58" y="21"/>
                  </a:cubicBezTo>
                  <a:cubicBezTo>
                    <a:pt x="56" y="16"/>
                    <a:pt x="54" y="12"/>
                    <a:pt x="50" y="8"/>
                  </a:cubicBezTo>
                  <a:cubicBezTo>
                    <a:pt x="48" y="7"/>
                    <a:pt x="46" y="5"/>
                    <a:pt x="44" y="4"/>
                  </a:cubicBezTo>
                  <a:cubicBezTo>
                    <a:pt x="40" y="1"/>
                    <a:pt x="35" y="0"/>
                    <a:pt x="29" y="0"/>
                  </a:cubicBezTo>
                  <a:cubicBezTo>
                    <a:pt x="29" y="0"/>
                    <a:pt x="29"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13"/>
            <p:cNvSpPr/>
            <p:nvPr/>
          </p:nvSpPr>
          <p:spPr>
            <a:xfrm>
              <a:off x="4688018" y="4344346"/>
              <a:ext cx="59802" cy="47994"/>
            </a:xfrm>
            <a:custGeom>
              <a:avLst/>
              <a:gdLst/>
              <a:ahLst/>
              <a:cxnLst/>
              <a:rect l="l" t="t" r="r" b="b"/>
              <a:pathLst>
                <a:path w="65" h="52" extrusionOk="0">
                  <a:moveTo>
                    <a:pt x="41" y="0"/>
                  </a:moveTo>
                  <a:cubicBezTo>
                    <a:pt x="39" y="0"/>
                    <a:pt x="37" y="1"/>
                    <a:pt x="35" y="1"/>
                  </a:cubicBezTo>
                  <a:cubicBezTo>
                    <a:pt x="34" y="1"/>
                    <a:pt x="33" y="2"/>
                    <a:pt x="31" y="2"/>
                  </a:cubicBezTo>
                  <a:cubicBezTo>
                    <a:pt x="30" y="2"/>
                    <a:pt x="29" y="2"/>
                    <a:pt x="28" y="2"/>
                  </a:cubicBezTo>
                  <a:cubicBezTo>
                    <a:pt x="21" y="2"/>
                    <a:pt x="14" y="5"/>
                    <a:pt x="9" y="9"/>
                  </a:cubicBezTo>
                  <a:cubicBezTo>
                    <a:pt x="2" y="17"/>
                    <a:pt x="0" y="28"/>
                    <a:pt x="4" y="37"/>
                  </a:cubicBezTo>
                  <a:cubicBezTo>
                    <a:pt x="8" y="45"/>
                    <a:pt x="15" y="51"/>
                    <a:pt x="24" y="52"/>
                  </a:cubicBezTo>
                  <a:cubicBezTo>
                    <a:pt x="25" y="52"/>
                    <a:pt x="26" y="52"/>
                    <a:pt x="27" y="52"/>
                  </a:cubicBezTo>
                  <a:cubicBezTo>
                    <a:pt x="35" y="52"/>
                    <a:pt x="42" y="49"/>
                    <a:pt x="47" y="43"/>
                  </a:cubicBezTo>
                  <a:cubicBezTo>
                    <a:pt x="49" y="42"/>
                    <a:pt x="50" y="41"/>
                    <a:pt x="52" y="40"/>
                  </a:cubicBezTo>
                  <a:cubicBezTo>
                    <a:pt x="61" y="35"/>
                    <a:pt x="65" y="23"/>
                    <a:pt x="61" y="13"/>
                  </a:cubicBezTo>
                  <a:cubicBezTo>
                    <a:pt x="57" y="5"/>
                    <a:pt x="49" y="0"/>
                    <a:pt x="4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13"/>
            <p:cNvSpPr/>
            <p:nvPr/>
          </p:nvSpPr>
          <p:spPr>
            <a:xfrm>
              <a:off x="4787638" y="4195501"/>
              <a:ext cx="39813" cy="40997"/>
            </a:xfrm>
            <a:custGeom>
              <a:avLst/>
              <a:gdLst/>
              <a:ahLst/>
              <a:cxnLst/>
              <a:rect l="l" t="t" r="r" b="b"/>
              <a:pathLst>
                <a:path w="43" h="44" extrusionOk="0">
                  <a:moveTo>
                    <a:pt x="21" y="0"/>
                  </a:moveTo>
                  <a:cubicBezTo>
                    <a:pt x="20" y="0"/>
                    <a:pt x="19" y="0"/>
                    <a:pt x="18" y="1"/>
                  </a:cubicBezTo>
                  <a:cubicBezTo>
                    <a:pt x="17" y="1"/>
                    <a:pt x="15" y="1"/>
                    <a:pt x="13" y="2"/>
                  </a:cubicBezTo>
                  <a:cubicBezTo>
                    <a:pt x="11" y="2"/>
                    <a:pt x="10" y="3"/>
                    <a:pt x="9" y="5"/>
                  </a:cubicBezTo>
                  <a:cubicBezTo>
                    <a:pt x="6" y="6"/>
                    <a:pt x="5" y="8"/>
                    <a:pt x="3" y="10"/>
                  </a:cubicBezTo>
                  <a:cubicBezTo>
                    <a:pt x="2" y="12"/>
                    <a:pt x="1" y="15"/>
                    <a:pt x="1" y="17"/>
                  </a:cubicBezTo>
                  <a:cubicBezTo>
                    <a:pt x="0" y="21"/>
                    <a:pt x="0" y="25"/>
                    <a:pt x="1" y="28"/>
                  </a:cubicBezTo>
                  <a:cubicBezTo>
                    <a:pt x="2" y="32"/>
                    <a:pt x="3" y="35"/>
                    <a:pt x="6" y="38"/>
                  </a:cubicBezTo>
                  <a:cubicBezTo>
                    <a:pt x="10" y="42"/>
                    <a:pt x="16" y="44"/>
                    <a:pt x="21" y="44"/>
                  </a:cubicBezTo>
                  <a:cubicBezTo>
                    <a:pt x="23" y="44"/>
                    <a:pt x="25" y="44"/>
                    <a:pt x="27" y="44"/>
                  </a:cubicBezTo>
                  <a:cubicBezTo>
                    <a:pt x="34"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39" y="10"/>
                    <a:pt x="39" y="10"/>
                    <a:pt x="39" y="10"/>
                  </a:cubicBezTo>
                  <a:cubicBezTo>
                    <a:pt x="38" y="9"/>
                    <a:pt x="37" y="8"/>
                    <a:pt x="36" y="6"/>
                  </a:cubicBezTo>
                  <a:cubicBezTo>
                    <a:pt x="35" y="5"/>
                    <a:pt x="33" y="4"/>
                    <a:pt x="32" y="3"/>
                  </a:cubicBezTo>
                  <a:cubicBezTo>
                    <a:pt x="29" y="1"/>
                    <a:pt x="27" y="1"/>
                    <a:pt x="24" y="1"/>
                  </a:cubicBezTo>
                  <a:cubicBezTo>
                    <a:pt x="23" y="0"/>
                    <a:pt x="22" y="0"/>
                    <a:pt x="2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13"/>
            <p:cNvSpPr/>
            <p:nvPr/>
          </p:nvSpPr>
          <p:spPr>
            <a:xfrm>
              <a:off x="4978676" y="4313874"/>
              <a:ext cx="43317" cy="44583"/>
            </a:xfrm>
            <a:custGeom>
              <a:avLst/>
              <a:gdLst/>
              <a:ahLst/>
              <a:cxnLst/>
              <a:rect l="l" t="t" r="r" b="b"/>
              <a:pathLst>
                <a:path w="48" h="48" extrusionOk="0">
                  <a:moveTo>
                    <a:pt x="24" y="0"/>
                  </a:moveTo>
                  <a:cubicBezTo>
                    <a:pt x="18" y="0"/>
                    <a:pt x="11" y="3"/>
                    <a:pt x="7" y="7"/>
                  </a:cubicBezTo>
                  <a:cubicBezTo>
                    <a:pt x="3" y="11"/>
                    <a:pt x="0" y="18"/>
                    <a:pt x="0" y="24"/>
                  </a:cubicBezTo>
                  <a:cubicBezTo>
                    <a:pt x="0" y="30"/>
                    <a:pt x="2" y="36"/>
                    <a:pt x="7" y="41"/>
                  </a:cubicBezTo>
                  <a:cubicBezTo>
                    <a:pt x="12" y="45"/>
                    <a:pt x="17" y="48"/>
                    <a:pt x="24" y="48"/>
                  </a:cubicBezTo>
                  <a:cubicBezTo>
                    <a:pt x="30" y="48"/>
                    <a:pt x="36" y="45"/>
                    <a:pt x="41" y="41"/>
                  </a:cubicBezTo>
                  <a:cubicBezTo>
                    <a:pt x="45" y="37"/>
                    <a:pt x="48" y="30"/>
                    <a:pt x="48" y="24"/>
                  </a:cubicBezTo>
                  <a:cubicBezTo>
                    <a:pt x="47" y="18"/>
                    <a:pt x="45" y="11"/>
                    <a:pt x="41" y="7"/>
                  </a:cubicBezTo>
                  <a:cubicBezTo>
                    <a:pt x="36" y="3"/>
                    <a:pt x="30"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13"/>
            <p:cNvSpPr/>
            <p:nvPr/>
          </p:nvSpPr>
          <p:spPr>
            <a:xfrm>
              <a:off x="4939999" y="4619768"/>
              <a:ext cx="42186" cy="42192"/>
            </a:xfrm>
            <a:custGeom>
              <a:avLst/>
              <a:gdLst/>
              <a:ahLst/>
              <a:cxnLst/>
              <a:rect l="l" t="t" r="r" b="b"/>
              <a:pathLst>
                <a:path w="46" h="45" extrusionOk="0">
                  <a:moveTo>
                    <a:pt x="22" y="0"/>
                  </a:moveTo>
                  <a:cubicBezTo>
                    <a:pt x="19" y="0"/>
                    <a:pt x="17" y="0"/>
                    <a:pt x="14" y="2"/>
                  </a:cubicBezTo>
                  <a:cubicBezTo>
                    <a:pt x="11" y="3"/>
                    <a:pt x="9" y="4"/>
                    <a:pt x="7" y="6"/>
                  </a:cubicBezTo>
                  <a:cubicBezTo>
                    <a:pt x="5" y="8"/>
                    <a:pt x="3" y="11"/>
                    <a:pt x="2" y="14"/>
                  </a:cubicBezTo>
                  <a:cubicBezTo>
                    <a:pt x="1" y="16"/>
                    <a:pt x="0" y="19"/>
                    <a:pt x="0" y="22"/>
                  </a:cubicBezTo>
                  <a:cubicBezTo>
                    <a:pt x="1" y="24"/>
                    <a:pt x="1" y="26"/>
                    <a:pt x="1" y="28"/>
                  </a:cubicBezTo>
                  <a:cubicBezTo>
                    <a:pt x="2" y="32"/>
                    <a:pt x="4" y="36"/>
                    <a:pt x="7" y="39"/>
                  </a:cubicBezTo>
                  <a:cubicBezTo>
                    <a:pt x="8" y="40"/>
                    <a:pt x="10" y="41"/>
                    <a:pt x="12" y="42"/>
                  </a:cubicBezTo>
                  <a:cubicBezTo>
                    <a:pt x="15" y="44"/>
                    <a:pt x="19" y="45"/>
                    <a:pt x="23" y="45"/>
                  </a:cubicBezTo>
                  <a:cubicBezTo>
                    <a:pt x="23" y="45"/>
                    <a:pt x="24" y="45"/>
                    <a:pt x="24" y="45"/>
                  </a:cubicBezTo>
                  <a:cubicBezTo>
                    <a:pt x="27" y="45"/>
                    <a:pt x="29" y="45"/>
                    <a:pt x="32" y="43"/>
                  </a:cubicBezTo>
                  <a:cubicBezTo>
                    <a:pt x="35" y="42"/>
                    <a:pt x="37" y="41"/>
                    <a:pt x="39" y="39"/>
                  </a:cubicBezTo>
                  <a:cubicBezTo>
                    <a:pt x="41" y="36"/>
                    <a:pt x="43" y="34"/>
                    <a:pt x="44" y="31"/>
                  </a:cubicBezTo>
                  <a:cubicBezTo>
                    <a:pt x="45" y="28"/>
                    <a:pt x="46" y="26"/>
                    <a:pt x="46" y="22"/>
                  </a:cubicBezTo>
                  <a:cubicBezTo>
                    <a:pt x="45" y="20"/>
                    <a:pt x="45" y="18"/>
                    <a:pt x="45" y="16"/>
                  </a:cubicBezTo>
                  <a:cubicBezTo>
                    <a:pt x="44" y="13"/>
                    <a:pt x="42" y="9"/>
                    <a:pt x="39" y="6"/>
                  </a:cubicBezTo>
                  <a:cubicBezTo>
                    <a:pt x="38" y="5"/>
                    <a:pt x="36" y="4"/>
                    <a:pt x="35" y="3"/>
                  </a:cubicBezTo>
                  <a:cubicBezTo>
                    <a:pt x="31" y="1"/>
                    <a:pt x="27" y="0"/>
                    <a:pt x="23" y="0"/>
                  </a:cubicBezTo>
                  <a:cubicBezTo>
                    <a:pt x="23"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13"/>
            <p:cNvSpPr/>
            <p:nvPr/>
          </p:nvSpPr>
          <p:spPr>
            <a:xfrm>
              <a:off x="2819838" y="4216597"/>
              <a:ext cx="45708" cy="44507"/>
            </a:xfrm>
            <a:custGeom>
              <a:avLst/>
              <a:gdLst/>
              <a:ahLst/>
              <a:cxnLst/>
              <a:rect l="l" t="t" r="r" b="b"/>
              <a:pathLst>
                <a:path w="50" h="49" extrusionOk="0">
                  <a:moveTo>
                    <a:pt x="26" y="0"/>
                  </a:moveTo>
                  <a:cubicBezTo>
                    <a:pt x="24" y="0"/>
                    <a:pt x="23" y="0"/>
                    <a:pt x="22" y="0"/>
                  </a:cubicBezTo>
                  <a:cubicBezTo>
                    <a:pt x="19" y="0"/>
                    <a:pt x="17" y="1"/>
                    <a:pt x="15" y="2"/>
                  </a:cubicBezTo>
                  <a:cubicBezTo>
                    <a:pt x="12" y="3"/>
                    <a:pt x="10" y="5"/>
                    <a:pt x="8" y="7"/>
                  </a:cubicBezTo>
                  <a:cubicBezTo>
                    <a:pt x="7" y="7"/>
                    <a:pt x="7" y="7"/>
                    <a:pt x="7" y="7"/>
                  </a:cubicBezTo>
                  <a:cubicBezTo>
                    <a:pt x="5" y="10"/>
                    <a:pt x="3" y="12"/>
                    <a:pt x="2" y="15"/>
                  </a:cubicBezTo>
                  <a:cubicBezTo>
                    <a:pt x="1" y="18"/>
                    <a:pt x="0" y="21"/>
                    <a:pt x="0" y="25"/>
                  </a:cubicBezTo>
                  <a:cubicBezTo>
                    <a:pt x="1" y="27"/>
                    <a:pt x="1" y="29"/>
                    <a:pt x="1" y="31"/>
                  </a:cubicBezTo>
                  <a:cubicBezTo>
                    <a:pt x="2" y="35"/>
                    <a:pt x="4" y="39"/>
                    <a:pt x="7" y="42"/>
                  </a:cubicBezTo>
                  <a:cubicBezTo>
                    <a:pt x="8" y="42"/>
                    <a:pt x="8" y="42"/>
                    <a:pt x="8" y="42"/>
                  </a:cubicBezTo>
                  <a:cubicBezTo>
                    <a:pt x="9" y="43"/>
                    <a:pt x="11" y="45"/>
                    <a:pt x="13" y="46"/>
                  </a:cubicBezTo>
                  <a:cubicBezTo>
                    <a:pt x="14" y="47"/>
                    <a:pt x="16" y="48"/>
                    <a:pt x="18" y="48"/>
                  </a:cubicBezTo>
                  <a:cubicBezTo>
                    <a:pt x="20" y="49"/>
                    <a:pt x="22" y="49"/>
                    <a:pt x="24" y="49"/>
                  </a:cubicBezTo>
                  <a:cubicBezTo>
                    <a:pt x="26" y="49"/>
                    <a:pt x="27" y="49"/>
                    <a:pt x="28" y="49"/>
                  </a:cubicBezTo>
                  <a:cubicBezTo>
                    <a:pt x="30" y="49"/>
                    <a:pt x="33" y="48"/>
                    <a:pt x="34" y="47"/>
                  </a:cubicBezTo>
                  <a:cubicBezTo>
                    <a:pt x="37" y="47"/>
                    <a:pt x="38" y="45"/>
                    <a:pt x="40" y="44"/>
                  </a:cubicBezTo>
                  <a:cubicBezTo>
                    <a:pt x="42" y="43"/>
                    <a:pt x="43" y="41"/>
                    <a:pt x="44" y="40"/>
                  </a:cubicBezTo>
                  <a:cubicBezTo>
                    <a:pt x="46" y="38"/>
                    <a:pt x="47" y="36"/>
                    <a:pt x="47" y="34"/>
                  </a:cubicBezTo>
                  <a:cubicBezTo>
                    <a:pt x="49" y="31"/>
                    <a:pt x="50" y="28"/>
                    <a:pt x="50" y="25"/>
                  </a:cubicBezTo>
                  <a:cubicBezTo>
                    <a:pt x="49" y="22"/>
                    <a:pt x="49" y="20"/>
                    <a:pt x="49" y="18"/>
                  </a:cubicBezTo>
                  <a:cubicBezTo>
                    <a:pt x="48" y="16"/>
                    <a:pt x="47" y="14"/>
                    <a:pt x="46" y="12"/>
                  </a:cubicBezTo>
                  <a:cubicBezTo>
                    <a:pt x="45" y="11"/>
                    <a:pt x="44" y="9"/>
                    <a:pt x="42" y="7"/>
                  </a:cubicBezTo>
                  <a:cubicBezTo>
                    <a:pt x="37" y="3"/>
                    <a:pt x="37" y="3"/>
                    <a:pt x="37" y="3"/>
                  </a:cubicBezTo>
                  <a:cubicBezTo>
                    <a:pt x="35" y="3"/>
                    <a:pt x="33"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13"/>
            <p:cNvSpPr/>
            <p:nvPr/>
          </p:nvSpPr>
          <p:spPr>
            <a:xfrm>
              <a:off x="2922975" y="4344346"/>
              <a:ext cx="45656" cy="44507"/>
            </a:xfrm>
            <a:custGeom>
              <a:avLst/>
              <a:gdLst/>
              <a:ahLst/>
              <a:cxnLst/>
              <a:rect l="l" t="t" r="r" b="b"/>
              <a:pathLst>
                <a:path w="49" h="49" extrusionOk="0">
                  <a:moveTo>
                    <a:pt x="24" y="0"/>
                  </a:moveTo>
                  <a:cubicBezTo>
                    <a:pt x="21" y="0"/>
                    <a:pt x="18" y="1"/>
                    <a:pt x="15" y="3"/>
                  </a:cubicBezTo>
                  <a:cubicBezTo>
                    <a:pt x="12" y="3"/>
                    <a:pt x="10" y="5"/>
                    <a:pt x="7" y="8"/>
                  </a:cubicBezTo>
                  <a:cubicBezTo>
                    <a:pt x="5" y="10"/>
                    <a:pt x="3" y="12"/>
                    <a:pt x="2" y="15"/>
                  </a:cubicBezTo>
                  <a:cubicBezTo>
                    <a:pt x="1" y="18"/>
                    <a:pt x="0" y="21"/>
                    <a:pt x="0" y="25"/>
                  </a:cubicBezTo>
                  <a:cubicBezTo>
                    <a:pt x="1" y="27"/>
                    <a:pt x="1" y="29"/>
                    <a:pt x="1" y="31"/>
                  </a:cubicBezTo>
                  <a:cubicBezTo>
                    <a:pt x="2" y="35"/>
                    <a:pt x="4" y="39"/>
                    <a:pt x="7" y="42"/>
                  </a:cubicBezTo>
                  <a:cubicBezTo>
                    <a:pt x="9" y="43"/>
                    <a:pt x="11" y="45"/>
                    <a:pt x="12" y="46"/>
                  </a:cubicBezTo>
                  <a:cubicBezTo>
                    <a:pt x="16" y="48"/>
                    <a:pt x="20" y="49"/>
                    <a:pt x="25" y="49"/>
                  </a:cubicBezTo>
                  <a:cubicBezTo>
                    <a:pt x="25" y="49"/>
                    <a:pt x="25" y="49"/>
                    <a:pt x="25" y="49"/>
                  </a:cubicBezTo>
                  <a:cubicBezTo>
                    <a:pt x="29" y="49"/>
                    <a:pt x="31" y="49"/>
                    <a:pt x="34" y="47"/>
                  </a:cubicBezTo>
                  <a:cubicBezTo>
                    <a:pt x="37" y="46"/>
                    <a:pt x="40" y="44"/>
                    <a:pt x="42" y="42"/>
                  </a:cubicBezTo>
                  <a:cubicBezTo>
                    <a:pt x="44" y="40"/>
                    <a:pt x="46" y="37"/>
                    <a:pt x="47" y="34"/>
                  </a:cubicBezTo>
                  <a:cubicBezTo>
                    <a:pt x="49" y="31"/>
                    <a:pt x="49" y="28"/>
                    <a:pt x="49" y="25"/>
                  </a:cubicBezTo>
                  <a:cubicBezTo>
                    <a:pt x="49" y="23"/>
                    <a:pt x="48" y="20"/>
                    <a:pt x="48" y="18"/>
                  </a:cubicBezTo>
                  <a:cubicBezTo>
                    <a:pt x="47" y="14"/>
                    <a:pt x="45" y="11"/>
                    <a:pt x="42" y="8"/>
                  </a:cubicBezTo>
                  <a:cubicBezTo>
                    <a:pt x="40" y="6"/>
                    <a:pt x="39" y="5"/>
                    <a:pt x="37" y="4"/>
                  </a:cubicBezTo>
                  <a:cubicBezTo>
                    <a:pt x="33" y="2"/>
                    <a:pt x="29" y="0"/>
                    <a:pt x="25" y="0"/>
                  </a:cubicBezTo>
                  <a:cubicBezTo>
                    <a:pt x="24"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13"/>
            <p:cNvSpPr/>
            <p:nvPr/>
          </p:nvSpPr>
          <p:spPr>
            <a:xfrm>
              <a:off x="3651963" y="4233006"/>
              <a:ext cx="63359" cy="47985"/>
            </a:xfrm>
            <a:custGeom>
              <a:avLst/>
              <a:gdLst/>
              <a:ahLst/>
              <a:cxnLst/>
              <a:rect l="l" t="t" r="r" b="b"/>
              <a:pathLst>
                <a:path w="68" h="53" extrusionOk="0">
                  <a:moveTo>
                    <a:pt x="34" y="0"/>
                  </a:moveTo>
                  <a:cubicBezTo>
                    <a:pt x="0" y="0"/>
                    <a:pt x="0" y="53"/>
                    <a:pt x="34" y="53"/>
                  </a:cubicBezTo>
                  <a:cubicBezTo>
                    <a:pt x="68" y="53"/>
                    <a:pt x="68"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13"/>
            <p:cNvSpPr/>
            <p:nvPr/>
          </p:nvSpPr>
          <p:spPr>
            <a:xfrm>
              <a:off x="3548827" y="4241210"/>
              <a:ext cx="34041" cy="32804"/>
            </a:xfrm>
            <a:custGeom>
              <a:avLst/>
              <a:gdLst/>
              <a:ahLst/>
              <a:cxnLst/>
              <a:rect l="l" t="t" r="r" b="b"/>
              <a:pathLst>
                <a:path w="37" h="36" extrusionOk="0">
                  <a:moveTo>
                    <a:pt x="18" y="0"/>
                  </a:moveTo>
                  <a:cubicBezTo>
                    <a:pt x="15" y="0"/>
                    <a:pt x="13" y="0"/>
                    <a:pt x="11" y="1"/>
                  </a:cubicBezTo>
                  <a:cubicBezTo>
                    <a:pt x="9" y="2"/>
                    <a:pt x="7" y="3"/>
                    <a:pt x="6" y="5"/>
                  </a:cubicBezTo>
                  <a:cubicBezTo>
                    <a:pt x="4" y="7"/>
                    <a:pt x="3" y="9"/>
                    <a:pt x="2" y="11"/>
                  </a:cubicBezTo>
                  <a:cubicBezTo>
                    <a:pt x="1" y="13"/>
                    <a:pt x="0" y="15"/>
                    <a:pt x="0" y="18"/>
                  </a:cubicBezTo>
                  <a:cubicBezTo>
                    <a:pt x="0" y="19"/>
                    <a:pt x="1" y="21"/>
                    <a:pt x="1" y="23"/>
                  </a:cubicBezTo>
                  <a:cubicBezTo>
                    <a:pt x="2" y="26"/>
                    <a:pt x="3" y="28"/>
                    <a:pt x="6" y="30"/>
                  </a:cubicBezTo>
                  <a:cubicBezTo>
                    <a:pt x="7" y="31"/>
                    <a:pt x="8" y="32"/>
                    <a:pt x="9" y="33"/>
                  </a:cubicBezTo>
                  <a:cubicBezTo>
                    <a:pt x="12" y="35"/>
                    <a:pt x="15" y="36"/>
                    <a:pt x="18" y="36"/>
                  </a:cubicBezTo>
                  <a:cubicBezTo>
                    <a:pt x="18" y="36"/>
                    <a:pt x="18" y="36"/>
                    <a:pt x="18" y="36"/>
                  </a:cubicBezTo>
                  <a:cubicBezTo>
                    <a:pt x="20" y="36"/>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6"/>
                    <a:pt x="31" y="4"/>
                    <a:pt x="29" y="4"/>
                  </a:cubicBezTo>
                  <a:cubicBezTo>
                    <a:pt x="28" y="3"/>
                    <a:pt x="27" y="2"/>
                    <a:pt x="25" y="1"/>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13"/>
            <p:cNvSpPr/>
            <p:nvPr/>
          </p:nvSpPr>
          <p:spPr>
            <a:xfrm>
              <a:off x="2853826" y="4624456"/>
              <a:ext cx="34041" cy="35184"/>
            </a:xfrm>
            <a:custGeom>
              <a:avLst/>
              <a:gdLst/>
              <a:ahLst/>
              <a:cxnLst/>
              <a:rect l="l" t="t" r="r" b="b"/>
              <a:pathLst>
                <a:path w="37" h="38" extrusionOk="0">
                  <a:moveTo>
                    <a:pt x="21" y="0"/>
                  </a:moveTo>
                  <a:cubicBezTo>
                    <a:pt x="19" y="0"/>
                    <a:pt x="18" y="0"/>
                    <a:pt x="16" y="0"/>
                  </a:cubicBezTo>
                  <a:cubicBezTo>
                    <a:pt x="13" y="1"/>
                    <a:pt x="9" y="3"/>
                    <a:pt x="7" y="6"/>
                  </a:cubicBezTo>
                  <a:cubicBezTo>
                    <a:pt x="6" y="7"/>
                    <a:pt x="5" y="9"/>
                    <a:pt x="4" y="10"/>
                  </a:cubicBezTo>
                  <a:cubicBezTo>
                    <a:pt x="3" y="11"/>
                    <a:pt x="2" y="13"/>
                    <a:pt x="2" y="15"/>
                  </a:cubicBezTo>
                  <a:cubicBezTo>
                    <a:pt x="2" y="16"/>
                    <a:pt x="2" y="16"/>
                    <a:pt x="2" y="16"/>
                  </a:cubicBezTo>
                  <a:cubicBezTo>
                    <a:pt x="0" y="22"/>
                    <a:pt x="1" y="29"/>
                    <a:pt x="6" y="33"/>
                  </a:cubicBezTo>
                  <a:cubicBezTo>
                    <a:pt x="10" y="36"/>
                    <a:pt x="14" y="38"/>
                    <a:pt x="19" y="38"/>
                  </a:cubicBezTo>
                  <a:cubicBezTo>
                    <a:pt x="24" y="38"/>
                    <a:pt x="29" y="36"/>
                    <a:pt x="32" y="33"/>
                  </a:cubicBezTo>
                  <a:cubicBezTo>
                    <a:pt x="34" y="31"/>
                    <a:pt x="36" y="28"/>
                    <a:pt x="36" y="25"/>
                  </a:cubicBezTo>
                  <a:cubicBezTo>
                    <a:pt x="37" y="23"/>
                    <a:pt x="37" y="21"/>
                    <a:pt x="37" y="19"/>
                  </a:cubicBezTo>
                  <a:cubicBezTo>
                    <a:pt x="37" y="16"/>
                    <a:pt x="37" y="14"/>
                    <a:pt x="37" y="12"/>
                  </a:cubicBezTo>
                  <a:cubicBezTo>
                    <a:pt x="36" y="9"/>
                    <a:pt x="34" y="6"/>
                    <a:pt x="32" y="4"/>
                  </a:cubicBezTo>
                  <a:cubicBezTo>
                    <a:pt x="30" y="2"/>
                    <a:pt x="28" y="1"/>
                    <a:pt x="25" y="0"/>
                  </a:cubicBezTo>
                  <a:cubicBezTo>
                    <a:pt x="24" y="0"/>
                    <a:pt x="22"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13"/>
            <p:cNvSpPr/>
            <p:nvPr/>
          </p:nvSpPr>
          <p:spPr>
            <a:xfrm>
              <a:off x="2716702" y="4461547"/>
              <a:ext cx="26936" cy="28128"/>
            </a:xfrm>
            <a:custGeom>
              <a:avLst/>
              <a:gdLst/>
              <a:ahLst/>
              <a:cxnLst/>
              <a:rect l="l" t="t" r="r" b="b"/>
              <a:pathLst>
                <a:path w="29" h="30" extrusionOk="0">
                  <a:moveTo>
                    <a:pt x="15" y="0"/>
                  </a:moveTo>
                  <a:cubicBezTo>
                    <a:pt x="15" y="0"/>
                    <a:pt x="15" y="0"/>
                    <a:pt x="15" y="0"/>
                  </a:cubicBezTo>
                  <a:cubicBezTo>
                    <a:pt x="13" y="1"/>
                    <a:pt x="12" y="1"/>
                    <a:pt x="11" y="1"/>
                  </a:cubicBezTo>
                  <a:cubicBezTo>
                    <a:pt x="9" y="1"/>
                    <a:pt x="7" y="2"/>
                    <a:pt x="6" y="3"/>
                  </a:cubicBezTo>
                  <a:cubicBezTo>
                    <a:pt x="4" y="4"/>
                    <a:pt x="3" y="6"/>
                    <a:pt x="2" y="8"/>
                  </a:cubicBezTo>
                  <a:cubicBezTo>
                    <a:pt x="2" y="9"/>
                    <a:pt x="1" y="10"/>
                    <a:pt x="1" y="11"/>
                  </a:cubicBezTo>
                  <a:cubicBezTo>
                    <a:pt x="0" y="13"/>
                    <a:pt x="0" y="15"/>
                    <a:pt x="0" y="17"/>
                  </a:cubicBezTo>
                  <a:cubicBezTo>
                    <a:pt x="1" y="19"/>
                    <a:pt x="1" y="21"/>
                    <a:pt x="2" y="22"/>
                  </a:cubicBezTo>
                  <a:cubicBezTo>
                    <a:pt x="3" y="23"/>
                    <a:pt x="4" y="24"/>
                    <a:pt x="4" y="25"/>
                  </a:cubicBezTo>
                  <a:cubicBezTo>
                    <a:pt x="5" y="25"/>
                    <a:pt x="5" y="25"/>
                    <a:pt x="5" y="25"/>
                  </a:cubicBezTo>
                  <a:cubicBezTo>
                    <a:pt x="5" y="26"/>
                    <a:pt x="5" y="26"/>
                    <a:pt x="6" y="27"/>
                  </a:cubicBezTo>
                  <a:cubicBezTo>
                    <a:pt x="7" y="28"/>
                    <a:pt x="8" y="29"/>
                    <a:pt x="10" y="29"/>
                  </a:cubicBezTo>
                  <a:cubicBezTo>
                    <a:pt x="11" y="30"/>
                    <a:pt x="13" y="30"/>
                    <a:pt x="14" y="30"/>
                  </a:cubicBezTo>
                  <a:cubicBezTo>
                    <a:pt x="14" y="30"/>
                    <a:pt x="15" y="30"/>
                    <a:pt x="15" y="30"/>
                  </a:cubicBezTo>
                  <a:cubicBezTo>
                    <a:pt x="18" y="30"/>
                    <a:pt x="18" y="30"/>
                    <a:pt x="18" y="30"/>
                  </a:cubicBezTo>
                  <a:cubicBezTo>
                    <a:pt x="20" y="29"/>
                    <a:pt x="22" y="28"/>
                    <a:pt x="24" y="27"/>
                  </a:cubicBezTo>
                  <a:cubicBezTo>
                    <a:pt x="24" y="26"/>
                    <a:pt x="25" y="26"/>
                    <a:pt x="25" y="25"/>
                  </a:cubicBezTo>
                  <a:cubicBezTo>
                    <a:pt x="25" y="25"/>
                    <a:pt x="25" y="25"/>
                    <a:pt x="25" y="25"/>
                  </a:cubicBezTo>
                  <a:cubicBezTo>
                    <a:pt x="26" y="25"/>
                    <a:pt x="27" y="23"/>
                    <a:pt x="27" y="22"/>
                  </a:cubicBezTo>
                  <a:cubicBezTo>
                    <a:pt x="28" y="21"/>
                    <a:pt x="28" y="20"/>
                    <a:pt x="29" y="19"/>
                  </a:cubicBezTo>
                  <a:cubicBezTo>
                    <a:pt x="29" y="17"/>
                    <a:pt x="29" y="15"/>
                    <a:pt x="29" y="13"/>
                  </a:cubicBezTo>
                  <a:cubicBezTo>
                    <a:pt x="29" y="11"/>
                    <a:pt x="28" y="9"/>
                    <a:pt x="27" y="8"/>
                  </a:cubicBezTo>
                  <a:cubicBezTo>
                    <a:pt x="27" y="7"/>
                    <a:pt x="26" y="6"/>
                    <a:pt x="25" y="5"/>
                  </a:cubicBezTo>
                  <a:cubicBezTo>
                    <a:pt x="24" y="3"/>
                    <a:pt x="22" y="2"/>
                    <a:pt x="20" y="2"/>
                  </a:cubicBezTo>
                  <a:cubicBezTo>
                    <a:pt x="19" y="1"/>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13"/>
            <p:cNvSpPr/>
            <p:nvPr/>
          </p:nvSpPr>
          <p:spPr>
            <a:xfrm>
              <a:off x="2674509" y="4434591"/>
              <a:ext cx="30458" cy="22268"/>
            </a:xfrm>
            <a:custGeom>
              <a:avLst/>
              <a:gdLst/>
              <a:ahLst/>
              <a:cxnLst/>
              <a:rect l="l" t="t" r="r" b="b"/>
              <a:pathLst>
                <a:path w="33" h="25" extrusionOk="0">
                  <a:moveTo>
                    <a:pt x="17" y="0"/>
                  </a:moveTo>
                  <a:cubicBezTo>
                    <a:pt x="0"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13"/>
            <p:cNvSpPr/>
            <p:nvPr/>
          </p:nvSpPr>
          <p:spPr>
            <a:xfrm>
              <a:off x="4513389" y="4318562"/>
              <a:ext cx="52682" cy="51521"/>
            </a:xfrm>
            <a:custGeom>
              <a:avLst/>
              <a:gdLst/>
              <a:ahLst/>
              <a:cxnLst/>
              <a:rect l="l" t="t" r="r" b="b"/>
              <a:pathLst>
                <a:path w="58" h="56" extrusionOk="0">
                  <a:moveTo>
                    <a:pt x="28" y="0"/>
                  </a:moveTo>
                  <a:cubicBezTo>
                    <a:pt x="27" y="0"/>
                    <a:pt x="25" y="0"/>
                    <a:pt x="24" y="1"/>
                  </a:cubicBezTo>
                  <a:cubicBezTo>
                    <a:pt x="20" y="1"/>
                    <a:pt x="17" y="2"/>
                    <a:pt x="14" y="4"/>
                  </a:cubicBezTo>
                  <a:cubicBezTo>
                    <a:pt x="12" y="5"/>
                    <a:pt x="10" y="7"/>
                    <a:pt x="8" y="8"/>
                  </a:cubicBezTo>
                  <a:cubicBezTo>
                    <a:pt x="5" y="11"/>
                    <a:pt x="3" y="14"/>
                    <a:pt x="2" y="17"/>
                  </a:cubicBezTo>
                  <a:cubicBezTo>
                    <a:pt x="1" y="19"/>
                    <a:pt x="0" y="22"/>
                    <a:pt x="0" y="24"/>
                  </a:cubicBezTo>
                  <a:cubicBezTo>
                    <a:pt x="0" y="28"/>
                    <a:pt x="0" y="31"/>
                    <a:pt x="1" y="35"/>
                  </a:cubicBezTo>
                  <a:cubicBezTo>
                    <a:pt x="2" y="37"/>
                    <a:pt x="3" y="39"/>
                    <a:pt x="4" y="42"/>
                  </a:cubicBezTo>
                  <a:cubicBezTo>
                    <a:pt x="6" y="46"/>
                    <a:pt x="9" y="49"/>
                    <a:pt x="14" y="51"/>
                  </a:cubicBezTo>
                  <a:cubicBezTo>
                    <a:pt x="14" y="52"/>
                    <a:pt x="15" y="52"/>
                    <a:pt x="16" y="52"/>
                  </a:cubicBezTo>
                  <a:cubicBezTo>
                    <a:pt x="20" y="55"/>
                    <a:pt x="25" y="56"/>
                    <a:pt x="30" y="56"/>
                  </a:cubicBezTo>
                  <a:cubicBezTo>
                    <a:pt x="32" y="56"/>
                    <a:pt x="35" y="56"/>
                    <a:pt x="37" y="55"/>
                  </a:cubicBezTo>
                  <a:cubicBezTo>
                    <a:pt x="42" y="54"/>
                    <a:pt x="46" y="52"/>
                    <a:pt x="49" y="48"/>
                  </a:cubicBezTo>
                  <a:cubicBezTo>
                    <a:pt x="52" y="46"/>
                    <a:pt x="54" y="43"/>
                    <a:pt x="55" y="39"/>
                  </a:cubicBezTo>
                  <a:cubicBezTo>
                    <a:pt x="57" y="36"/>
                    <a:pt x="58" y="32"/>
                    <a:pt x="57" y="29"/>
                  </a:cubicBezTo>
                  <a:cubicBezTo>
                    <a:pt x="58" y="25"/>
                    <a:pt x="57" y="21"/>
                    <a:pt x="55" y="18"/>
                  </a:cubicBezTo>
                  <a:cubicBezTo>
                    <a:pt x="54" y="15"/>
                    <a:pt x="52" y="12"/>
                    <a:pt x="49" y="9"/>
                  </a:cubicBezTo>
                  <a:cubicBezTo>
                    <a:pt x="46" y="6"/>
                    <a:pt x="42" y="3"/>
                    <a:pt x="37" y="2"/>
                  </a:cubicBezTo>
                  <a:cubicBezTo>
                    <a:pt x="36" y="2"/>
                    <a:pt x="36" y="2"/>
                    <a:pt x="35" y="1"/>
                  </a:cubicBezTo>
                  <a:cubicBezTo>
                    <a:pt x="33" y="1"/>
                    <a:pt x="30"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13"/>
            <p:cNvSpPr/>
            <p:nvPr/>
          </p:nvSpPr>
          <p:spPr>
            <a:xfrm>
              <a:off x="4407908" y="4276370"/>
              <a:ext cx="23464" cy="23464"/>
            </a:xfrm>
            <a:custGeom>
              <a:avLst/>
              <a:gdLst/>
              <a:ahLst/>
              <a:cxnLst/>
              <a:rect l="l" t="t" r="r" b="b"/>
              <a:pathLst>
                <a:path w="26" h="26" extrusionOk="0">
                  <a:moveTo>
                    <a:pt x="12" y="0"/>
                  </a:moveTo>
                  <a:cubicBezTo>
                    <a:pt x="11" y="0"/>
                    <a:pt x="9" y="1"/>
                    <a:pt x="8" y="2"/>
                  </a:cubicBezTo>
                  <a:cubicBezTo>
                    <a:pt x="6" y="2"/>
                    <a:pt x="5" y="3"/>
                    <a:pt x="3" y="4"/>
                  </a:cubicBezTo>
                  <a:cubicBezTo>
                    <a:pt x="2" y="5"/>
                    <a:pt x="1" y="7"/>
                    <a:pt x="1" y="8"/>
                  </a:cubicBezTo>
                  <a:cubicBezTo>
                    <a:pt x="0" y="10"/>
                    <a:pt x="0" y="12"/>
                    <a:pt x="0" y="13"/>
                  </a:cubicBezTo>
                  <a:cubicBezTo>
                    <a:pt x="0" y="14"/>
                    <a:pt x="0" y="16"/>
                    <a:pt x="0" y="17"/>
                  </a:cubicBezTo>
                  <a:cubicBezTo>
                    <a:pt x="1" y="19"/>
                    <a:pt x="2" y="21"/>
                    <a:pt x="3" y="23"/>
                  </a:cubicBezTo>
                  <a:cubicBezTo>
                    <a:pt x="4" y="23"/>
                    <a:pt x="5" y="24"/>
                    <a:pt x="6" y="25"/>
                  </a:cubicBezTo>
                  <a:cubicBezTo>
                    <a:pt x="8" y="26"/>
                    <a:pt x="10" y="26"/>
                    <a:pt x="13" y="26"/>
                  </a:cubicBezTo>
                  <a:cubicBezTo>
                    <a:pt x="13" y="26"/>
                    <a:pt x="13" y="26"/>
                    <a:pt x="13" y="26"/>
                  </a:cubicBezTo>
                  <a:cubicBezTo>
                    <a:pt x="15" y="26"/>
                    <a:pt x="16" y="26"/>
                    <a:pt x="18" y="25"/>
                  </a:cubicBezTo>
                  <a:cubicBezTo>
                    <a:pt x="19" y="25"/>
                    <a:pt x="21" y="24"/>
                    <a:pt x="22" y="23"/>
                  </a:cubicBezTo>
                  <a:cubicBezTo>
                    <a:pt x="23" y="21"/>
                    <a:pt x="24" y="20"/>
                    <a:pt x="24" y="18"/>
                  </a:cubicBezTo>
                  <a:cubicBezTo>
                    <a:pt x="25" y="17"/>
                    <a:pt x="26" y="15"/>
                    <a:pt x="26" y="13"/>
                  </a:cubicBezTo>
                  <a:cubicBezTo>
                    <a:pt x="25" y="12"/>
                    <a:pt x="25" y="11"/>
                    <a:pt x="25" y="10"/>
                  </a:cubicBezTo>
                  <a:cubicBezTo>
                    <a:pt x="25" y="8"/>
                    <a:pt x="23" y="6"/>
                    <a:pt x="22" y="4"/>
                  </a:cubicBezTo>
                  <a:cubicBezTo>
                    <a:pt x="21" y="4"/>
                    <a:pt x="20" y="3"/>
                    <a:pt x="19" y="2"/>
                  </a:cubicBezTo>
                  <a:cubicBezTo>
                    <a:pt x="17" y="1"/>
                    <a:pt x="15" y="0"/>
                    <a:pt x="13" y="0"/>
                  </a:cubicBezTo>
                  <a:cubicBezTo>
                    <a:pt x="13" y="0"/>
                    <a:pt x="12" y="0"/>
                    <a:pt x="1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13"/>
            <p:cNvSpPr/>
            <p:nvPr/>
          </p:nvSpPr>
          <p:spPr>
            <a:xfrm>
              <a:off x="4516905" y="4645552"/>
              <a:ext cx="47985" cy="38641"/>
            </a:xfrm>
            <a:custGeom>
              <a:avLst/>
              <a:gdLst/>
              <a:ahLst/>
              <a:cxnLst/>
              <a:rect l="l" t="t" r="r" b="b"/>
              <a:pathLst>
                <a:path w="53" h="42" extrusionOk="0">
                  <a:moveTo>
                    <a:pt x="26" y="0"/>
                  </a:moveTo>
                  <a:cubicBezTo>
                    <a:pt x="0" y="0"/>
                    <a:pt x="0" y="42"/>
                    <a:pt x="26" y="42"/>
                  </a:cubicBezTo>
                  <a:cubicBezTo>
                    <a:pt x="53" y="42"/>
                    <a:pt x="53"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13"/>
            <p:cNvSpPr/>
            <p:nvPr/>
          </p:nvSpPr>
          <p:spPr>
            <a:xfrm>
              <a:off x="4471196" y="4538899"/>
              <a:ext cx="36332" cy="38641"/>
            </a:xfrm>
            <a:custGeom>
              <a:avLst/>
              <a:gdLst/>
              <a:ahLst/>
              <a:cxnLst/>
              <a:rect l="l" t="t" r="r" b="b"/>
              <a:pathLst>
                <a:path w="40" h="42" extrusionOk="0">
                  <a:moveTo>
                    <a:pt x="21" y="0"/>
                  </a:moveTo>
                  <a:cubicBezTo>
                    <a:pt x="21" y="0"/>
                    <a:pt x="20" y="0"/>
                    <a:pt x="20" y="0"/>
                  </a:cubicBezTo>
                  <a:cubicBezTo>
                    <a:pt x="18" y="0"/>
                    <a:pt x="17" y="1"/>
                    <a:pt x="15" y="1"/>
                  </a:cubicBezTo>
                  <a:cubicBezTo>
                    <a:pt x="13" y="1"/>
                    <a:pt x="12" y="2"/>
                    <a:pt x="10" y="3"/>
                  </a:cubicBezTo>
                  <a:cubicBezTo>
                    <a:pt x="8" y="4"/>
                    <a:pt x="6" y="6"/>
                    <a:pt x="5" y="8"/>
                  </a:cubicBezTo>
                  <a:cubicBezTo>
                    <a:pt x="3" y="10"/>
                    <a:pt x="2" y="12"/>
                    <a:pt x="1" y="15"/>
                  </a:cubicBezTo>
                  <a:cubicBezTo>
                    <a:pt x="1" y="17"/>
                    <a:pt x="0" y="20"/>
                    <a:pt x="0" y="22"/>
                  </a:cubicBezTo>
                  <a:cubicBezTo>
                    <a:pt x="0" y="25"/>
                    <a:pt x="1" y="28"/>
                    <a:pt x="2" y="30"/>
                  </a:cubicBezTo>
                  <a:cubicBezTo>
                    <a:pt x="3" y="32"/>
                    <a:pt x="4" y="34"/>
                    <a:pt x="6" y="36"/>
                  </a:cubicBezTo>
                  <a:cubicBezTo>
                    <a:pt x="8" y="38"/>
                    <a:pt x="10" y="40"/>
                    <a:pt x="13" y="40"/>
                  </a:cubicBezTo>
                  <a:cubicBezTo>
                    <a:pt x="15" y="42"/>
                    <a:pt x="17" y="42"/>
                    <a:pt x="20" y="42"/>
                  </a:cubicBezTo>
                  <a:cubicBezTo>
                    <a:pt x="20" y="42"/>
                    <a:pt x="20" y="42"/>
                    <a:pt x="20" y="42"/>
                  </a:cubicBezTo>
                  <a:cubicBezTo>
                    <a:pt x="25" y="42"/>
                    <a:pt x="31" y="40"/>
                    <a:pt x="34" y="36"/>
                  </a:cubicBezTo>
                  <a:cubicBezTo>
                    <a:pt x="35" y="35"/>
                    <a:pt x="36" y="34"/>
                    <a:pt x="37" y="32"/>
                  </a:cubicBezTo>
                  <a:cubicBezTo>
                    <a:pt x="39" y="29"/>
                    <a:pt x="40" y="26"/>
                    <a:pt x="40" y="22"/>
                  </a:cubicBezTo>
                  <a:cubicBezTo>
                    <a:pt x="40" y="20"/>
                    <a:pt x="40" y="17"/>
                    <a:pt x="39" y="15"/>
                  </a:cubicBezTo>
                  <a:cubicBezTo>
                    <a:pt x="39" y="13"/>
                    <a:pt x="38" y="12"/>
                    <a:pt x="37" y="10"/>
                  </a:cubicBezTo>
                  <a:cubicBezTo>
                    <a:pt x="36" y="8"/>
                    <a:pt x="35" y="6"/>
                    <a:pt x="32" y="4"/>
                  </a:cubicBezTo>
                  <a:cubicBezTo>
                    <a:pt x="31" y="3"/>
                    <a:pt x="30" y="2"/>
                    <a:pt x="28" y="2"/>
                  </a:cubicBezTo>
                  <a:cubicBezTo>
                    <a:pt x="26" y="1"/>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13"/>
            <p:cNvSpPr/>
            <p:nvPr/>
          </p:nvSpPr>
          <p:spPr>
            <a:xfrm>
              <a:off x="3370682" y="4595156"/>
              <a:ext cx="37504" cy="38641"/>
            </a:xfrm>
            <a:custGeom>
              <a:avLst/>
              <a:gdLst/>
              <a:ahLst/>
              <a:cxnLst/>
              <a:rect l="l" t="t" r="r" b="b"/>
              <a:pathLst>
                <a:path w="40" h="42" extrusionOk="0">
                  <a:moveTo>
                    <a:pt x="21" y="0"/>
                  </a:moveTo>
                  <a:cubicBezTo>
                    <a:pt x="21" y="0"/>
                    <a:pt x="20" y="0"/>
                    <a:pt x="20" y="0"/>
                  </a:cubicBezTo>
                  <a:cubicBezTo>
                    <a:pt x="18" y="0"/>
                    <a:pt x="17" y="0"/>
                    <a:pt x="15" y="0"/>
                  </a:cubicBezTo>
                  <a:cubicBezTo>
                    <a:pt x="13" y="1"/>
                    <a:pt x="12" y="2"/>
                    <a:pt x="10" y="2"/>
                  </a:cubicBezTo>
                  <a:cubicBezTo>
                    <a:pt x="8" y="4"/>
                    <a:pt x="6" y="5"/>
                    <a:pt x="4" y="7"/>
                  </a:cubicBezTo>
                  <a:cubicBezTo>
                    <a:pt x="3" y="9"/>
                    <a:pt x="2" y="12"/>
                    <a:pt x="1" y="14"/>
                  </a:cubicBezTo>
                  <a:cubicBezTo>
                    <a:pt x="0" y="17"/>
                    <a:pt x="0" y="19"/>
                    <a:pt x="0"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5" y="41"/>
                    <a:pt x="31" y="40"/>
                    <a:pt x="34" y="36"/>
                  </a:cubicBezTo>
                  <a:cubicBezTo>
                    <a:pt x="35" y="34"/>
                    <a:pt x="36" y="33"/>
                    <a:pt x="37" y="32"/>
                  </a:cubicBezTo>
                  <a:cubicBezTo>
                    <a:pt x="39" y="29"/>
                    <a:pt x="40" y="25"/>
                    <a:pt x="40" y="22"/>
                  </a:cubicBezTo>
                  <a:cubicBezTo>
                    <a:pt x="40" y="19"/>
                    <a:pt x="40" y="17"/>
                    <a:pt x="39" y="14"/>
                  </a:cubicBezTo>
                  <a:cubicBezTo>
                    <a:pt x="39" y="13"/>
                    <a:pt x="38" y="11"/>
                    <a:pt x="37" y="9"/>
                  </a:cubicBezTo>
                  <a:cubicBezTo>
                    <a:pt x="36" y="7"/>
                    <a:pt x="34" y="5"/>
                    <a:pt x="32" y="4"/>
                  </a:cubicBezTo>
                  <a:cubicBezTo>
                    <a:pt x="31" y="3"/>
                    <a:pt x="30" y="2"/>
                    <a:pt x="28" y="1"/>
                  </a:cubicBezTo>
                  <a:cubicBezTo>
                    <a:pt x="26"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13"/>
            <p:cNvSpPr/>
            <p:nvPr/>
          </p:nvSpPr>
          <p:spPr>
            <a:xfrm>
              <a:off x="4089122" y="4299810"/>
              <a:ext cx="41006" cy="36338"/>
            </a:xfrm>
            <a:custGeom>
              <a:avLst/>
              <a:gdLst/>
              <a:ahLst/>
              <a:cxnLst/>
              <a:rect l="l" t="t" r="r" b="b"/>
              <a:pathLst>
                <a:path w="45" h="39" extrusionOk="0">
                  <a:moveTo>
                    <a:pt x="23" y="0"/>
                  </a:moveTo>
                  <a:cubicBezTo>
                    <a:pt x="20" y="0"/>
                    <a:pt x="17" y="1"/>
                    <a:pt x="15" y="1"/>
                  </a:cubicBezTo>
                  <a:cubicBezTo>
                    <a:pt x="13" y="2"/>
                    <a:pt x="12" y="3"/>
                    <a:pt x="10" y="3"/>
                  </a:cubicBezTo>
                  <a:cubicBezTo>
                    <a:pt x="8" y="4"/>
                    <a:pt x="6" y="6"/>
                    <a:pt x="5" y="8"/>
                  </a:cubicBezTo>
                  <a:cubicBezTo>
                    <a:pt x="2" y="11"/>
                    <a:pt x="0" y="16"/>
                    <a:pt x="1" y="20"/>
                  </a:cubicBezTo>
                  <a:cubicBezTo>
                    <a:pt x="1" y="23"/>
                    <a:pt x="2" y="26"/>
                    <a:pt x="3" y="29"/>
                  </a:cubicBezTo>
                  <a:cubicBezTo>
                    <a:pt x="5" y="33"/>
                    <a:pt x="10" y="37"/>
                    <a:pt x="15" y="38"/>
                  </a:cubicBezTo>
                  <a:cubicBezTo>
                    <a:pt x="17" y="39"/>
                    <a:pt x="20" y="39"/>
                    <a:pt x="22" y="39"/>
                  </a:cubicBezTo>
                  <a:cubicBezTo>
                    <a:pt x="25" y="39"/>
                    <a:pt x="28" y="39"/>
                    <a:pt x="31" y="38"/>
                  </a:cubicBezTo>
                  <a:cubicBezTo>
                    <a:pt x="35" y="36"/>
                    <a:pt x="38" y="34"/>
                    <a:pt x="41" y="31"/>
                  </a:cubicBezTo>
                  <a:cubicBezTo>
                    <a:pt x="44" y="28"/>
                    <a:pt x="45" y="24"/>
                    <a:pt x="45" y="20"/>
                  </a:cubicBezTo>
                  <a:cubicBezTo>
                    <a:pt x="45" y="11"/>
                    <a:pt x="39" y="5"/>
                    <a:pt x="31" y="2"/>
                  </a:cubicBezTo>
                  <a:cubicBezTo>
                    <a:pt x="29" y="1"/>
                    <a:pt x="27" y="1"/>
                    <a:pt x="25" y="1"/>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13"/>
            <p:cNvSpPr/>
            <p:nvPr/>
          </p:nvSpPr>
          <p:spPr>
            <a:xfrm>
              <a:off x="3780884" y="4690088"/>
              <a:ext cx="42192" cy="35195"/>
            </a:xfrm>
            <a:custGeom>
              <a:avLst/>
              <a:gdLst/>
              <a:ahLst/>
              <a:cxnLst/>
              <a:rect l="l" t="t" r="r" b="b"/>
              <a:pathLst>
                <a:path w="45" h="39" extrusionOk="0">
                  <a:moveTo>
                    <a:pt x="23" y="0"/>
                  </a:moveTo>
                  <a:cubicBezTo>
                    <a:pt x="20" y="0"/>
                    <a:pt x="17" y="0"/>
                    <a:pt x="15" y="1"/>
                  </a:cubicBezTo>
                  <a:cubicBezTo>
                    <a:pt x="13" y="1"/>
                    <a:pt x="12" y="2"/>
                    <a:pt x="10" y="3"/>
                  </a:cubicBezTo>
                  <a:cubicBezTo>
                    <a:pt x="8" y="4"/>
                    <a:pt x="6" y="5"/>
                    <a:pt x="5" y="7"/>
                  </a:cubicBezTo>
                  <a:cubicBezTo>
                    <a:pt x="2" y="11"/>
                    <a:pt x="0" y="15"/>
                    <a:pt x="1" y="19"/>
                  </a:cubicBezTo>
                  <a:cubicBezTo>
                    <a:pt x="1" y="22"/>
                    <a:pt x="2" y="26"/>
                    <a:pt x="3" y="29"/>
                  </a:cubicBezTo>
                  <a:cubicBezTo>
                    <a:pt x="5" y="32"/>
                    <a:pt x="10" y="37"/>
                    <a:pt x="15" y="37"/>
                  </a:cubicBezTo>
                  <a:cubicBezTo>
                    <a:pt x="17" y="38"/>
                    <a:pt x="20" y="39"/>
                    <a:pt x="22" y="39"/>
                  </a:cubicBezTo>
                  <a:cubicBezTo>
                    <a:pt x="25" y="39"/>
                    <a:pt x="28" y="38"/>
                    <a:pt x="31" y="37"/>
                  </a:cubicBezTo>
                  <a:cubicBezTo>
                    <a:pt x="35" y="36"/>
                    <a:pt x="38" y="34"/>
                    <a:pt x="41" y="30"/>
                  </a:cubicBezTo>
                  <a:cubicBezTo>
                    <a:pt x="44" y="27"/>
                    <a:pt x="45" y="23"/>
                    <a:pt x="45" y="19"/>
                  </a:cubicBezTo>
                  <a:cubicBezTo>
                    <a:pt x="45" y="10"/>
                    <a:pt x="39" y="4"/>
                    <a:pt x="31" y="1"/>
                  </a:cubicBezTo>
                  <a:cubicBezTo>
                    <a:pt x="29" y="0"/>
                    <a:pt x="27" y="0"/>
                    <a:pt x="25" y="0"/>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13"/>
            <p:cNvSpPr/>
            <p:nvPr/>
          </p:nvSpPr>
          <p:spPr>
            <a:xfrm>
              <a:off x="4175851" y="4315046"/>
              <a:ext cx="2693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13"/>
            <p:cNvSpPr/>
            <p:nvPr/>
          </p:nvSpPr>
          <p:spPr>
            <a:xfrm>
              <a:off x="3919181" y="4345518"/>
              <a:ext cx="25761" cy="21096"/>
            </a:xfrm>
            <a:custGeom>
              <a:avLst/>
              <a:gdLst/>
              <a:ahLst/>
              <a:cxnLst/>
              <a:rect l="l" t="t" r="r" b="b"/>
              <a:pathLst>
                <a:path w="28" h="24" extrusionOk="0">
                  <a:moveTo>
                    <a:pt x="16" y="0"/>
                  </a:moveTo>
                  <a:cubicBezTo>
                    <a:pt x="16" y="0"/>
                    <a:pt x="16" y="0"/>
                    <a:pt x="15" y="0"/>
                  </a:cubicBezTo>
                  <a:cubicBezTo>
                    <a:pt x="13" y="0"/>
                    <a:pt x="11" y="1"/>
                    <a:pt x="9" y="2"/>
                  </a:cubicBezTo>
                  <a:cubicBezTo>
                    <a:pt x="9" y="2"/>
                    <a:pt x="8" y="2"/>
                    <a:pt x="8" y="3"/>
                  </a:cubicBezTo>
                  <a:cubicBezTo>
                    <a:pt x="0" y="6"/>
                    <a:pt x="0" y="18"/>
                    <a:pt x="8" y="22"/>
                  </a:cubicBezTo>
                  <a:cubicBezTo>
                    <a:pt x="10" y="23"/>
                    <a:pt x="12" y="24"/>
                    <a:pt x="15" y="24"/>
                  </a:cubicBezTo>
                  <a:cubicBezTo>
                    <a:pt x="15" y="24"/>
                    <a:pt x="15" y="24"/>
                    <a:pt x="15" y="24"/>
                  </a:cubicBezTo>
                  <a:cubicBezTo>
                    <a:pt x="19" y="24"/>
                    <a:pt x="22" y="22"/>
                    <a:pt x="25" y="19"/>
                  </a:cubicBezTo>
                  <a:cubicBezTo>
                    <a:pt x="27" y="17"/>
                    <a:pt x="28" y="15"/>
                    <a:pt x="28" y="12"/>
                  </a:cubicBezTo>
                  <a:cubicBezTo>
                    <a:pt x="28" y="9"/>
                    <a:pt x="27" y="7"/>
                    <a:pt x="25" y="5"/>
                  </a:cubicBezTo>
                  <a:cubicBezTo>
                    <a:pt x="22" y="2"/>
                    <a:pt x="19"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13"/>
            <p:cNvSpPr/>
            <p:nvPr/>
          </p:nvSpPr>
          <p:spPr>
            <a:xfrm>
              <a:off x="3191365" y="4363098"/>
              <a:ext cx="32804" cy="26936"/>
            </a:xfrm>
            <a:custGeom>
              <a:avLst/>
              <a:gdLst/>
              <a:ahLst/>
              <a:cxnLst/>
              <a:rect l="l" t="t" r="r" b="b"/>
              <a:pathLst>
                <a:path w="36" h="29" extrusionOk="0">
                  <a:moveTo>
                    <a:pt x="19" y="0"/>
                  </a:moveTo>
                  <a:cubicBezTo>
                    <a:pt x="13" y="0"/>
                    <a:pt x="9" y="3"/>
                    <a:pt x="5" y="7"/>
                  </a:cubicBezTo>
                  <a:cubicBezTo>
                    <a:pt x="0" y="13"/>
                    <a:pt x="0" y="22"/>
                    <a:pt x="7" y="26"/>
                  </a:cubicBezTo>
                  <a:cubicBezTo>
                    <a:pt x="9" y="27"/>
                    <a:pt x="11" y="28"/>
                    <a:pt x="13" y="28"/>
                  </a:cubicBezTo>
                  <a:cubicBezTo>
                    <a:pt x="14" y="29"/>
                    <a:pt x="15" y="29"/>
                    <a:pt x="17" y="29"/>
                  </a:cubicBezTo>
                  <a:cubicBezTo>
                    <a:pt x="20" y="29"/>
                    <a:pt x="22" y="28"/>
                    <a:pt x="25" y="27"/>
                  </a:cubicBezTo>
                  <a:cubicBezTo>
                    <a:pt x="27" y="26"/>
                    <a:pt x="29" y="25"/>
                    <a:pt x="31" y="23"/>
                  </a:cubicBezTo>
                  <a:cubicBezTo>
                    <a:pt x="33" y="22"/>
                    <a:pt x="34" y="20"/>
                    <a:pt x="34" y="18"/>
                  </a:cubicBezTo>
                  <a:cubicBezTo>
                    <a:pt x="34" y="18"/>
                    <a:pt x="34" y="18"/>
                    <a:pt x="34" y="18"/>
                  </a:cubicBezTo>
                  <a:cubicBezTo>
                    <a:pt x="34" y="18"/>
                    <a:pt x="34" y="18"/>
                    <a:pt x="34" y="17"/>
                  </a:cubicBezTo>
                  <a:cubicBezTo>
                    <a:pt x="36" y="14"/>
                    <a:pt x="36" y="9"/>
                    <a:pt x="33" y="7"/>
                  </a:cubicBezTo>
                  <a:cubicBezTo>
                    <a:pt x="33" y="7"/>
                    <a:pt x="33" y="7"/>
                    <a:pt x="33" y="6"/>
                  </a:cubicBezTo>
                  <a:cubicBezTo>
                    <a:pt x="31" y="5"/>
                    <a:pt x="30"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13"/>
            <p:cNvSpPr/>
            <p:nvPr/>
          </p:nvSpPr>
          <p:spPr>
            <a:xfrm>
              <a:off x="4737242" y="4426387"/>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13"/>
            <p:cNvSpPr/>
            <p:nvPr/>
          </p:nvSpPr>
          <p:spPr>
            <a:xfrm>
              <a:off x="4043414" y="4590468"/>
              <a:ext cx="41006" cy="32816"/>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13"/>
            <p:cNvSpPr/>
            <p:nvPr/>
          </p:nvSpPr>
          <p:spPr>
            <a:xfrm>
              <a:off x="4740758" y="4486159"/>
              <a:ext cx="37481" cy="37504"/>
            </a:xfrm>
            <a:custGeom>
              <a:avLst/>
              <a:gdLst/>
              <a:ahLst/>
              <a:cxnLst/>
              <a:rect l="l" t="t" r="r" b="b"/>
              <a:pathLst>
                <a:path w="41" h="40" extrusionOk="0">
                  <a:moveTo>
                    <a:pt x="20" y="0"/>
                  </a:moveTo>
                  <a:cubicBezTo>
                    <a:pt x="19" y="0"/>
                    <a:pt x="18" y="0"/>
                    <a:pt x="17" y="0"/>
                  </a:cubicBezTo>
                  <a:cubicBezTo>
                    <a:pt x="15" y="0"/>
                    <a:pt x="14" y="1"/>
                    <a:pt x="12" y="2"/>
                  </a:cubicBezTo>
                  <a:cubicBezTo>
                    <a:pt x="11" y="2"/>
                    <a:pt x="9" y="3"/>
                    <a:pt x="8" y="4"/>
                  </a:cubicBezTo>
                  <a:cubicBezTo>
                    <a:pt x="7" y="5"/>
                    <a:pt x="6" y="5"/>
                    <a:pt x="6" y="6"/>
                  </a:cubicBezTo>
                  <a:cubicBezTo>
                    <a:pt x="4" y="8"/>
                    <a:pt x="2" y="10"/>
                    <a:pt x="1" y="13"/>
                  </a:cubicBezTo>
                  <a:cubicBezTo>
                    <a:pt x="0" y="15"/>
                    <a:pt x="0" y="17"/>
                    <a:pt x="0" y="20"/>
                  </a:cubicBezTo>
                  <a:cubicBezTo>
                    <a:pt x="0" y="22"/>
                    <a:pt x="0" y="24"/>
                    <a:pt x="0" y="25"/>
                  </a:cubicBezTo>
                  <a:cubicBezTo>
                    <a:pt x="1" y="29"/>
                    <a:pt x="3" y="32"/>
                    <a:pt x="6" y="34"/>
                  </a:cubicBezTo>
                  <a:cubicBezTo>
                    <a:pt x="6" y="34"/>
                    <a:pt x="6" y="34"/>
                    <a:pt x="6" y="34"/>
                  </a:cubicBezTo>
                  <a:cubicBezTo>
                    <a:pt x="7" y="35"/>
                    <a:pt x="8" y="36"/>
                    <a:pt x="10" y="37"/>
                  </a:cubicBezTo>
                  <a:cubicBezTo>
                    <a:pt x="11" y="38"/>
                    <a:pt x="13" y="39"/>
                    <a:pt x="15" y="39"/>
                  </a:cubicBezTo>
                  <a:cubicBezTo>
                    <a:pt x="16" y="40"/>
                    <a:pt x="18" y="40"/>
                    <a:pt x="20" y="40"/>
                  </a:cubicBezTo>
                  <a:cubicBezTo>
                    <a:pt x="22" y="40"/>
                    <a:pt x="23" y="40"/>
                    <a:pt x="25" y="39"/>
                  </a:cubicBezTo>
                  <a:cubicBezTo>
                    <a:pt x="28" y="39"/>
                    <a:pt x="30" y="38"/>
                    <a:pt x="32" y="36"/>
                  </a:cubicBezTo>
                  <a:cubicBezTo>
                    <a:pt x="33" y="35"/>
                    <a:pt x="34" y="34"/>
                    <a:pt x="35" y="33"/>
                  </a:cubicBezTo>
                  <a:cubicBezTo>
                    <a:pt x="37" y="32"/>
                    <a:pt x="38" y="30"/>
                    <a:pt x="39" y="27"/>
                  </a:cubicBezTo>
                  <a:cubicBezTo>
                    <a:pt x="40" y="25"/>
                    <a:pt x="41" y="23"/>
                    <a:pt x="41" y="20"/>
                  </a:cubicBezTo>
                  <a:cubicBezTo>
                    <a:pt x="41" y="18"/>
                    <a:pt x="40" y="17"/>
                    <a:pt x="40" y="15"/>
                  </a:cubicBezTo>
                  <a:cubicBezTo>
                    <a:pt x="39" y="12"/>
                    <a:pt x="38" y="9"/>
                    <a:pt x="35" y="7"/>
                  </a:cubicBezTo>
                  <a:cubicBezTo>
                    <a:pt x="34" y="6"/>
                    <a:pt x="33" y="5"/>
                    <a:pt x="32" y="4"/>
                  </a:cubicBezTo>
                  <a:cubicBezTo>
                    <a:pt x="31" y="3"/>
                    <a:pt x="30" y="2"/>
                    <a:pt x="28" y="2"/>
                  </a:cubicBezTo>
                  <a:cubicBezTo>
                    <a:pt x="27" y="1"/>
                    <a:pt x="26" y="1"/>
                    <a:pt x="25" y="1"/>
                  </a:cubicBezTo>
                  <a:cubicBezTo>
                    <a:pt x="24"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13"/>
            <p:cNvSpPr/>
            <p:nvPr/>
          </p:nvSpPr>
          <p:spPr>
            <a:xfrm>
              <a:off x="4949375" y="4448655"/>
              <a:ext cx="39836"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13"/>
            <p:cNvSpPr/>
            <p:nvPr/>
          </p:nvSpPr>
          <p:spPr>
            <a:xfrm>
              <a:off x="3762132" y="4507255"/>
              <a:ext cx="38679" cy="31679"/>
            </a:xfrm>
            <a:custGeom>
              <a:avLst/>
              <a:gdLst/>
              <a:ahLst/>
              <a:cxnLst/>
              <a:rect l="l" t="t" r="r" b="b"/>
              <a:pathLst>
                <a:path w="43" h="34" extrusionOk="0">
                  <a:moveTo>
                    <a:pt x="22" y="0"/>
                  </a:moveTo>
                  <a:cubicBezTo>
                    <a:pt x="0" y="0"/>
                    <a:pt x="0" y="34"/>
                    <a:pt x="22" y="34"/>
                  </a:cubicBezTo>
                  <a:cubicBezTo>
                    <a:pt x="43" y="34"/>
                    <a:pt x="4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13"/>
            <p:cNvSpPr/>
            <p:nvPr/>
          </p:nvSpPr>
          <p:spPr>
            <a:xfrm>
              <a:off x="4804046" y="4622112"/>
              <a:ext cx="30458" cy="29347"/>
            </a:xfrm>
            <a:custGeom>
              <a:avLst/>
              <a:gdLst/>
              <a:ahLst/>
              <a:cxnLst/>
              <a:rect l="l" t="t" r="r" b="b"/>
              <a:pathLst>
                <a:path w="33" h="32" extrusionOk="0">
                  <a:moveTo>
                    <a:pt x="16" y="0"/>
                  </a:moveTo>
                  <a:cubicBezTo>
                    <a:pt x="13" y="0"/>
                    <a:pt x="10" y="0"/>
                    <a:pt x="8" y="2"/>
                  </a:cubicBezTo>
                  <a:cubicBezTo>
                    <a:pt x="6" y="4"/>
                    <a:pt x="4" y="5"/>
                    <a:pt x="2" y="8"/>
                  </a:cubicBezTo>
                  <a:cubicBezTo>
                    <a:pt x="1" y="10"/>
                    <a:pt x="0" y="13"/>
                    <a:pt x="0" y="16"/>
                  </a:cubicBezTo>
                  <a:cubicBezTo>
                    <a:pt x="0" y="19"/>
                    <a:pt x="1" y="22"/>
                    <a:pt x="2" y="24"/>
                  </a:cubicBezTo>
                  <a:cubicBezTo>
                    <a:pt x="3" y="26"/>
                    <a:pt x="5" y="28"/>
                    <a:pt x="7" y="29"/>
                  </a:cubicBezTo>
                  <a:cubicBezTo>
                    <a:pt x="8" y="30"/>
                    <a:pt x="10" y="31"/>
                    <a:pt x="12" y="32"/>
                  </a:cubicBezTo>
                  <a:cubicBezTo>
                    <a:pt x="14" y="32"/>
                    <a:pt x="15" y="32"/>
                    <a:pt x="16" y="32"/>
                  </a:cubicBezTo>
                  <a:cubicBezTo>
                    <a:pt x="18" y="32"/>
                    <a:pt x="19" y="32"/>
                    <a:pt x="21" y="32"/>
                  </a:cubicBezTo>
                  <a:cubicBezTo>
                    <a:pt x="22" y="32"/>
                    <a:pt x="24" y="31"/>
                    <a:pt x="25" y="30"/>
                  </a:cubicBezTo>
                  <a:cubicBezTo>
                    <a:pt x="26" y="30"/>
                    <a:pt x="26" y="30"/>
                    <a:pt x="26" y="30"/>
                  </a:cubicBezTo>
                  <a:cubicBezTo>
                    <a:pt x="27" y="29"/>
                    <a:pt x="28" y="28"/>
                    <a:pt x="29" y="28"/>
                  </a:cubicBezTo>
                  <a:cubicBezTo>
                    <a:pt x="30" y="26"/>
                    <a:pt x="31" y="25"/>
                    <a:pt x="32" y="23"/>
                  </a:cubicBezTo>
                  <a:cubicBezTo>
                    <a:pt x="33" y="22"/>
                    <a:pt x="33" y="20"/>
                    <a:pt x="33" y="19"/>
                  </a:cubicBezTo>
                  <a:cubicBezTo>
                    <a:pt x="33" y="17"/>
                    <a:pt x="33" y="15"/>
                    <a:pt x="33" y="13"/>
                  </a:cubicBezTo>
                  <a:cubicBezTo>
                    <a:pt x="32" y="11"/>
                    <a:pt x="31" y="10"/>
                    <a:pt x="31" y="8"/>
                  </a:cubicBezTo>
                  <a:cubicBezTo>
                    <a:pt x="30" y="6"/>
                    <a:pt x="28" y="4"/>
                    <a:pt x="26" y="3"/>
                  </a:cubicBezTo>
                  <a:cubicBezTo>
                    <a:pt x="25" y="2"/>
                    <a:pt x="23" y="1"/>
                    <a:pt x="21" y="0"/>
                  </a:cubicBezTo>
                  <a:cubicBezTo>
                    <a:pt x="19"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13"/>
            <p:cNvSpPr/>
            <p:nvPr/>
          </p:nvSpPr>
          <p:spPr>
            <a:xfrm>
              <a:off x="4359856" y="4393571"/>
              <a:ext cx="26936" cy="28128"/>
            </a:xfrm>
            <a:custGeom>
              <a:avLst/>
              <a:gdLst/>
              <a:ahLst/>
              <a:cxnLst/>
              <a:rect l="l" t="t" r="r" b="b"/>
              <a:pathLst>
                <a:path w="29" h="30" extrusionOk="0">
                  <a:moveTo>
                    <a:pt x="18" y="0"/>
                  </a:moveTo>
                  <a:cubicBezTo>
                    <a:pt x="16" y="0"/>
                    <a:pt x="14" y="0"/>
                    <a:pt x="13" y="1"/>
                  </a:cubicBezTo>
                  <a:cubicBezTo>
                    <a:pt x="11" y="2"/>
                    <a:pt x="10" y="3"/>
                    <a:pt x="9" y="4"/>
                  </a:cubicBezTo>
                  <a:cubicBezTo>
                    <a:pt x="7" y="5"/>
                    <a:pt x="5" y="7"/>
                    <a:pt x="3" y="9"/>
                  </a:cubicBezTo>
                  <a:cubicBezTo>
                    <a:pt x="3" y="10"/>
                    <a:pt x="3" y="11"/>
                    <a:pt x="2" y="11"/>
                  </a:cubicBezTo>
                  <a:cubicBezTo>
                    <a:pt x="1" y="14"/>
                    <a:pt x="0" y="18"/>
                    <a:pt x="1" y="21"/>
                  </a:cubicBezTo>
                  <a:cubicBezTo>
                    <a:pt x="2" y="24"/>
                    <a:pt x="3" y="26"/>
                    <a:pt x="6" y="27"/>
                  </a:cubicBezTo>
                  <a:cubicBezTo>
                    <a:pt x="8" y="29"/>
                    <a:pt x="10" y="30"/>
                    <a:pt x="13" y="30"/>
                  </a:cubicBezTo>
                  <a:cubicBezTo>
                    <a:pt x="16" y="30"/>
                    <a:pt x="20" y="29"/>
                    <a:pt x="22" y="26"/>
                  </a:cubicBezTo>
                  <a:cubicBezTo>
                    <a:pt x="24" y="24"/>
                    <a:pt x="26" y="22"/>
                    <a:pt x="27" y="18"/>
                  </a:cubicBezTo>
                  <a:cubicBezTo>
                    <a:pt x="28" y="16"/>
                    <a:pt x="28" y="15"/>
                    <a:pt x="28" y="13"/>
                  </a:cubicBezTo>
                  <a:cubicBezTo>
                    <a:pt x="29" y="9"/>
                    <a:pt x="28" y="5"/>
                    <a:pt x="24"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13"/>
            <p:cNvSpPr/>
            <p:nvPr/>
          </p:nvSpPr>
          <p:spPr>
            <a:xfrm>
              <a:off x="2362755" y="4489675"/>
              <a:ext cx="37481" cy="36332"/>
            </a:xfrm>
            <a:custGeom>
              <a:avLst/>
              <a:gdLst/>
              <a:ahLst/>
              <a:cxnLst/>
              <a:rect l="l" t="t" r="r" b="b"/>
              <a:pathLst>
                <a:path w="41" h="40" extrusionOk="0">
                  <a:moveTo>
                    <a:pt x="20" y="0"/>
                  </a:moveTo>
                  <a:cubicBezTo>
                    <a:pt x="17" y="0"/>
                    <a:pt x="15" y="1"/>
                    <a:pt x="13" y="2"/>
                  </a:cubicBezTo>
                  <a:cubicBezTo>
                    <a:pt x="10" y="3"/>
                    <a:pt x="8" y="4"/>
                    <a:pt x="6" y="6"/>
                  </a:cubicBezTo>
                  <a:cubicBezTo>
                    <a:pt x="4" y="8"/>
                    <a:pt x="3" y="10"/>
                    <a:pt x="2" y="12"/>
                  </a:cubicBezTo>
                  <a:cubicBezTo>
                    <a:pt x="1" y="15"/>
                    <a:pt x="0" y="17"/>
                    <a:pt x="1" y="20"/>
                  </a:cubicBezTo>
                  <a:cubicBezTo>
                    <a:pt x="1" y="22"/>
                    <a:pt x="1" y="24"/>
                    <a:pt x="1" y="25"/>
                  </a:cubicBezTo>
                  <a:cubicBezTo>
                    <a:pt x="2" y="29"/>
                    <a:pt x="4" y="32"/>
                    <a:pt x="6" y="34"/>
                  </a:cubicBezTo>
                  <a:cubicBezTo>
                    <a:pt x="8" y="35"/>
                    <a:pt x="9" y="36"/>
                    <a:pt x="10" y="37"/>
                  </a:cubicBezTo>
                  <a:cubicBezTo>
                    <a:pt x="14" y="39"/>
                    <a:pt x="17" y="40"/>
                    <a:pt x="21" y="40"/>
                  </a:cubicBezTo>
                  <a:cubicBezTo>
                    <a:pt x="21" y="40"/>
                    <a:pt x="21" y="40"/>
                    <a:pt x="21" y="40"/>
                  </a:cubicBezTo>
                  <a:cubicBezTo>
                    <a:pt x="24" y="40"/>
                    <a:pt x="26" y="40"/>
                    <a:pt x="28" y="38"/>
                  </a:cubicBezTo>
                  <a:cubicBezTo>
                    <a:pt x="31" y="38"/>
                    <a:pt x="33" y="36"/>
                    <a:pt x="35" y="34"/>
                  </a:cubicBezTo>
                  <a:cubicBezTo>
                    <a:pt x="37" y="32"/>
                    <a:pt x="38" y="30"/>
                    <a:pt x="39" y="28"/>
                  </a:cubicBezTo>
                  <a:cubicBezTo>
                    <a:pt x="40" y="25"/>
                    <a:pt x="41" y="23"/>
                    <a:pt x="41" y="20"/>
                  </a:cubicBezTo>
                  <a:cubicBezTo>
                    <a:pt x="40" y="18"/>
                    <a:pt x="40" y="16"/>
                    <a:pt x="40" y="15"/>
                  </a:cubicBezTo>
                  <a:cubicBezTo>
                    <a:pt x="39" y="11"/>
                    <a:pt x="37" y="8"/>
                    <a:pt x="35" y="6"/>
                  </a:cubicBezTo>
                  <a:cubicBezTo>
                    <a:pt x="33" y="5"/>
                    <a:pt x="32" y="4"/>
                    <a:pt x="31" y="3"/>
                  </a:cubicBezTo>
                  <a:cubicBezTo>
                    <a:pt x="28" y="1"/>
                    <a:pt x="24" y="0"/>
                    <a:pt x="21"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13"/>
            <p:cNvSpPr/>
            <p:nvPr/>
          </p:nvSpPr>
          <p:spPr>
            <a:xfrm>
              <a:off x="2560825" y="4617424"/>
              <a:ext cx="28157" cy="24603"/>
            </a:xfrm>
            <a:custGeom>
              <a:avLst/>
              <a:gdLst/>
              <a:ahLst/>
              <a:cxnLst/>
              <a:rect l="l" t="t" r="r" b="b"/>
              <a:pathLst>
                <a:path w="31" h="27" extrusionOk="0">
                  <a:moveTo>
                    <a:pt x="14" y="0"/>
                  </a:moveTo>
                  <a:cubicBezTo>
                    <a:pt x="10" y="0"/>
                    <a:pt x="7" y="1"/>
                    <a:pt x="4" y="4"/>
                  </a:cubicBezTo>
                  <a:cubicBezTo>
                    <a:pt x="2" y="7"/>
                    <a:pt x="0" y="10"/>
                    <a:pt x="0" y="14"/>
                  </a:cubicBezTo>
                  <a:cubicBezTo>
                    <a:pt x="0" y="17"/>
                    <a:pt x="2" y="21"/>
                    <a:pt x="4" y="23"/>
                  </a:cubicBezTo>
                  <a:cubicBezTo>
                    <a:pt x="7" y="26"/>
                    <a:pt x="10" y="27"/>
                    <a:pt x="14" y="27"/>
                  </a:cubicBezTo>
                  <a:cubicBezTo>
                    <a:pt x="15" y="27"/>
                    <a:pt x="16" y="27"/>
                    <a:pt x="17" y="27"/>
                  </a:cubicBezTo>
                  <a:cubicBezTo>
                    <a:pt x="19" y="26"/>
                    <a:pt x="20" y="26"/>
                    <a:pt x="22" y="26"/>
                  </a:cubicBezTo>
                  <a:cubicBezTo>
                    <a:pt x="25" y="24"/>
                    <a:pt x="25" y="24"/>
                    <a:pt x="25" y="24"/>
                  </a:cubicBezTo>
                  <a:cubicBezTo>
                    <a:pt x="26" y="24"/>
                    <a:pt x="27" y="23"/>
                    <a:pt x="28" y="21"/>
                  </a:cubicBezTo>
                  <a:cubicBezTo>
                    <a:pt x="30" y="19"/>
                    <a:pt x="31" y="16"/>
                    <a:pt x="31" y="14"/>
                  </a:cubicBezTo>
                  <a:cubicBezTo>
                    <a:pt x="31" y="11"/>
                    <a:pt x="30" y="9"/>
                    <a:pt x="29" y="7"/>
                  </a:cubicBezTo>
                  <a:cubicBezTo>
                    <a:pt x="28" y="5"/>
                    <a:pt x="25" y="2"/>
                    <a:pt x="22" y="2"/>
                  </a:cubicBezTo>
                  <a:cubicBezTo>
                    <a:pt x="20" y="1"/>
                    <a:pt x="19" y="1"/>
                    <a:pt x="17" y="1"/>
                  </a:cubicBezTo>
                  <a:cubicBezTo>
                    <a:pt x="16" y="0"/>
                    <a:pt x="15"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13"/>
            <p:cNvSpPr/>
            <p:nvPr/>
          </p:nvSpPr>
          <p:spPr>
            <a:xfrm>
              <a:off x="2673337" y="4356066"/>
              <a:ext cx="29347" cy="18752"/>
            </a:xfrm>
            <a:custGeom>
              <a:avLst/>
              <a:gdLst/>
              <a:ahLst/>
              <a:cxnLst/>
              <a:rect l="l" t="t" r="r" b="b"/>
              <a:pathLst>
                <a:path w="32" h="20" extrusionOk="0">
                  <a:moveTo>
                    <a:pt x="21" y="0"/>
                  </a:moveTo>
                  <a:cubicBezTo>
                    <a:pt x="19" y="0"/>
                    <a:pt x="17" y="0"/>
                    <a:pt x="16" y="1"/>
                  </a:cubicBezTo>
                  <a:cubicBezTo>
                    <a:pt x="14" y="1"/>
                    <a:pt x="13" y="2"/>
                    <a:pt x="12" y="3"/>
                  </a:cubicBezTo>
                  <a:cubicBezTo>
                    <a:pt x="12" y="3"/>
                    <a:pt x="11" y="4"/>
                    <a:pt x="11" y="4"/>
                  </a:cubicBezTo>
                  <a:cubicBezTo>
                    <a:pt x="11" y="4"/>
                    <a:pt x="11" y="4"/>
                    <a:pt x="11" y="4"/>
                  </a:cubicBezTo>
                  <a:cubicBezTo>
                    <a:pt x="10" y="5"/>
                    <a:pt x="8" y="6"/>
                    <a:pt x="6" y="6"/>
                  </a:cubicBezTo>
                  <a:cubicBezTo>
                    <a:pt x="0" y="9"/>
                    <a:pt x="3" y="19"/>
                    <a:pt x="9" y="19"/>
                  </a:cubicBezTo>
                  <a:cubicBezTo>
                    <a:pt x="10" y="19"/>
                    <a:pt x="10" y="19"/>
                    <a:pt x="10" y="19"/>
                  </a:cubicBezTo>
                  <a:cubicBezTo>
                    <a:pt x="12" y="19"/>
                    <a:pt x="13" y="19"/>
                    <a:pt x="15" y="19"/>
                  </a:cubicBezTo>
                  <a:cubicBezTo>
                    <a:pt x="15" y="19"/>
                    <a:pt x="15" y="19"/>
                    <a:pt x="15" y="19"/>
                  </a:cubicBezTo>
                  <a:cubicBezTo>
                    <a:pt x="14" y="19"/>
                    <a:pt x="16" y="19"/>
                    <a:pt x="16" y="19"/>
                  </a:cubicBezTo>
                  <a:cubicBezTo>
                    <a:pt x="18" y="19"/>
                    <a:pt x="19" y="20"/>
                    <a:pt x="20" y="20"/>
                  </a:cubicBezTo>
                  <a:cubicBezTo>
                    <a:pt x="20" y="20"/>
                    <a:pt x="20" y="20"/>
                    <a:pt x="21" y="20"/>
                  </a:cubicBezTo>
                  <a:cubicBezTo>
                    <a:pt x="27" y="19"/>
                    <a:pt x="32" y="14"/>
                    <a:pt x="30" y="7"/>
                  </a:cubicBezTo>
                  <a:cubicBezTo>
                    <a:pt x="30" y="4"/>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2" name="Google Shape;1522;p13"/>
            <p:cNvSpPr/>
            <p:nvPr/>
          </p:nvSpPr>
          <p:spPr>
            <a:xfrm>
              <a:off x="2838590" y="4407635"/>
              <a:ext cx="34041" cy="32804"/>
            </a:xfrm>
            <a:custGeom>
              <a:avLst/>
              <a:gdLst/>
              <a:ahLst/>
              <a:cxnLst/>
              <a:rect l="l" t="t" r="r" b="b"/>
              <a:pathLst>
                <a:path w="37" h="36" extrusionOk="0">
                  <a:moveTo>
                    <a:pt x="18" y="0"/>
                  </a:moveTo>
                  <a:cubicBezTo>
                    <a:pt x="14" y="0"/>
                    <a:pt x="9" y="2"/>
                    <a:pt x="6" y="5"/>
                  </a:cubicBezTo>
                  <a:cubicBezTo>
                    <a:pt x="2" y="10"/>
                    <a:pt x="0" y="16"/>
                    <a:pt x="2" y="22"/>
                  </a:cubicBezTo>
                  <a:cubicBezTo>
                    <a:pt x="2" y="25"/>
                    <a:pt x="4" y="28"/>
                    <a:pt x="6" y="30"/>
                  </a:cubicBezTo>
                  <a:cubicBezTo>
                    <a:pt x="8" y="32"/>
                    <a:pt x="11" y="34"/>
                    <a:pt x="14" y="34"/>
                  </a:cubicBezTo>
                  <a:cubicBezTo>
                    <a:pt x="14" y="35"/>
                    <a:pt x="15" y="35"/>
                    <a:pt x="16" y="35"/>
                  </a:cubicBezTo>
                  <a:cubicBezTo>
                    <a:pt x="18" y="36"/>
                    <a:pt x="19" y="36"/>
                    <a:pt x="20" y="36"/>
                  </a:cubicBezTo>
                  <a:cubicBezTo>
                    <a:pt x="22" y="36"/>
                    <a:pt x="23" y="36"/>
                    <a:pt x="25" y="35"/>
                  </a:cubicBezTo>
                  <a:cubicBezTo>
                    <a:pt x="27" y="35"/>
                    <a:pt x="30" y="33"/>
                    <a:pt x="32" y="31"/>
                  </a:cubicBezTo>
                  <a:cubicBezTo>
                    <a:pt x="34" y="29"/>
                    <a:pt x="35" y="27"/>
                    <a:pt x="36" y="24"/>
                  </a:cubicBezTo>
                  <a:cubicBezTo>
                    <a:pt x="37" y="21"/>
                    <a:pt x="37" y="18"/>
                    <a:pt x="36" y="16"/>
                  </a:cubicBezTo>
                  <a:cubicBezTo>
                    <a:pt x="36" y="15"/>
                    <a:pt x="35" y="14"/>
                    <a:pt x="35" y="13"/>
                  </a:cubicBezTo>
                  <a:cubicBezTo>
                    <a:pt x="34" y="10"/>
                    <a:pt x="33" y="8"/>
                    <a:pt x="31" y="5"/>
                  </a:cubicBezTo>
                  <a:cubicBezTo>
                    <a:pt x="28" y="3"/>
                    <a:pt x="26" y="2"/>
                    <a:pt x="23" y="1"/>
                  </a:cubicBezTo>
                  <a:cubicBezTo>
                    <a:pt x="21"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3" name="Google Shape;1523;p13"/>
            <p:cNvSpPr/>
            <p:nvPr/>
          </p:nvSpPr>
          <p:spPr>
            <a:xfrm>
              <a:off x="1952553" y="4197845"/>
              <a:ext cx="28157" cy="28157"/>
            </a:xfrm>
            <a:custGeom>
              <a:avLst/>
              <a:gdLst/>
              <a:ahLst/>
              <a:cxnLst/>
              <a:rect l="l" t="t" r="r" b="b"/>
              <a:pathLst>
                <a:path w="31" h="31" extrusionOk="0">
                  <a:moveTo>
                    <a:pt x="15" y="0"/>
                  </a:moveTo>
                  <a:cubicBezTo>
                    <a:pt x="13" y="0"/>
                    <a:pt x="12" y="0"/>
                    <a:pt x="10" y="1"/>
                  </a:cubicBezTo>
                  <a:cubicBezTo>
                    <a:pt x="8" y="2"/>
                    <a:pt x="6" y="3"/>
                    <a:pt x="5" y="4"/>
                  </a:cubicBezTo>
                  <a:cubicBezTo>
                    <a:pt x="3" y="6"/>
                    <a:pt x="2" y="7"/>
                    <a:pt x="2" y="9"/>
                  </a:cubicBezTo>
                  <a:cubicBezTo>
                    <a:pt x="1" y="11"/>
                    <a:pt x="0" y="13"/>
                    <a:pt x="0" y="15"/>
                  </a:cubicBezTo>
                  <a:cubicBezTo>
                    <a:pt x="0" y="17"/>
                    <a:pt x="1" y="18"/>
                    <a:pt x="1" y="20"/>
                  </a:cubicBezTo>
                  <a:cubicBezTo>
                    <a:pt x="2"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4"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5" y="3"/>
                    <a:pt x="24" y="2"/>
                  </a:cubicBezTo>
                  <a:cubicBezTo>
                    <a:pt x="21" y="0"/>
                    <a:pt x="19" y="0"/>
                    <a:pt x="16" y="0"/>
                  </a:cubicBezTo>
                  <a:cubicBezTo>
                    <a:pt x="16"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13"/>
            <p:cNvSpPr/>
            <p:nvPr/>
          </p:nvSpPr>
          <p:spPr>
            <a:xfrm>
              <a:off x="1752140" y="4179093"/>
              <a:ext cx="41006" cy="31688"/>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13"/>
            <p:cNvSpPr/>
            <p:nvPr/>
          </p:nvSpPr>
          <p:spPr>
            <a:xfrm>
              <a:off x="1337249" y="4275198"/>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13"/>
            <p:cNvSpPr/>
            <p:nvPr/>
          </p:nvSpPr>
          <p:spPr>
            <a:xfrm>
              <a:off x="1221220" y="4223630"/>
              <a:ext cx="23440" cy="18752"/>
            </a:xfrm>
            <a:custGeom>
              <a:avLst/>
              <a:gdLst/>
              <a:ahLst/>
              <a:cxnLst/>
              <a:rect l="l" t="t" r="r" b="b"/>
              <a:pathLst>
                <a:path w="25" h="20" extrusionOk="0">
                  <a:moveTo>
                    <a:pt x="12" y="0"/>
                  </a:moveTo>
                  <a:cubicBezTo>
                    <a:pt x="0" y="0"/>
                    <a:pt x="0" y="20"/>
                    <a:pt x="12" y="20"/>
                  </a:cubicBezTo>
                  <a:cubicBezTo>
                    <a:pt x="25" y="20"/>
                    <a:pt x="25" y="0"/>
                    <a:pt x="1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13"/>
            <p:cNvSpPr/>
            <p:nvPr/>
          </p:nvSpPr>
          <p:spPr>
            <a:xfrm>
              <a:off x="955175" y="4336142"/>
              <a:ext cx="68017"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13"/>
            <p:cNvSpPr/>
            <p:nvPr/>
          </p:nvSpPr>
          <p:spPr>
            <a:xfrm>
              <a:off x="1064171" y="4319734"/>
              <a:ext cx="36332" cy="34041"/>
            </a:xfrm>
            <a:custGeom>
              <a:avLst/>
              <a:gdLst/>
              <a:ahLst/>
              <a:cxnLst/>
              <a:rect l="l" t="t" r="r" b="b"/>
              <a:pathLst>
                <a:path w="40" h="37" extrusionOk="0">
                  <a:moveTo>
                    <a:pt x="20" y="0"/>
                  </a:moveTo>
                  <a:cubicBezTo>
                    <a:pt x="20" y="0"/>
                    <a:pt x="19" y="0"/>
                    <a:pt x="19" y="0"/>
                  </a:cubicBezTo>
                  <a:cubicBezTo>
                    <a:pt x="14" y="0"/>
                    <a:pt x="14" y="0"/>
                    <a:pt x="14" y="0"/>
                  </a:cubicBezTo>
                  <a:cubicBezTo>
                    <a:pt x="13" y="1"/>
                    <a:pt x="11" y="2"/>
                    <a:pt x="10" y="2"/>
                  </a:cubicBezTo>
                  <a:cubicBezTo>
                    <a:pt x="8" y="4"/>
                    <a:pt x="6" y="5"/>
                    <a:pt x="5" y="7"/>
                  </a:cubicBezTo>
                  <a:cubicBezTo>
                    <a:pt x="3" y="8"/>
                    <a:pt x="3" y="10"/>
                    <a:pt x="2" y="11"/>
                  </a:cubicBezTo>
                  <a:cubicBezTo>
                    <a:pt x="1" y="13"/>
                    <a:pt x="0" y="16"/>
                    <a:pt x="1"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9" y="37"/>
                  </a:cubicBezTo>
                  <a:cubicBezTo>
                    <a:pt x="19" y="37"/>
                    <a:pt x="19" y="37"/>
                    <a:pt x="19" y="37"/>
                  </a:cubicBezTo>
                  <a:cubicBezTo>
                    <a:pt x="21" y="37"/>
                    <a:pt x="22" y="37"/>
                    <a:pt x="24" y="36"/>
                  </a:cubicBezTo>
                  <a:cubicBezTo>
                    <a:pt x="26" y="36"/>
                    <a:pt x="27" y="35"/>
                    <a:pt x="28" y="34"/>
                  </a:cubicBezTo>
                  <a:cubicBezTo>
                    <a:pt x="29" y="34"/>
                    <a:pt x="30" y="33"/>
                    <a:pt x="31" y="33"/>
                  </a:cubicBezTo>
                  <a:cubicBezTo>
                    <a:pt x="31" y="32"/>
                    <a:pt x="32" y="32"/>
                    <a:pt x="32" y="32"/>
                  </a:cubicBezTo>
                  <a:cubicBezTo>
                    <a:pt x="34" y="31"/>
                    <a:pt x="36" y="30"/>
                    <a:pt x="37" y="28"/>
                  </a:cubicBezTo>
                  <a:cubicBezTo>
                    <a:pt x="38" y="27"/>
                    <a:pt x="39" y="26"/>
                    <a:pt x="39" y="24"/>
                  </a:cubicBezTo>
                  <a:cubicBezTo>
                    <a:pt x="40" y="23"/>
                    <a:pt x="40" y="21"/>
                    <a:pt x="40" y="18"/>
                  </a:cubicBezTo>
                  <a:cubicBezTo>
                    <a:pt x="40" y="16"/>
                    <a:pt x="39" y="13"/>
                    <a:pt x="38" y="10"/>
                  </a:cubicBezTo>
                  <a:cubicBezTo>
                    <a:pt x="37" y="9"/>
                    <a:pt x="36" y="7"/>
                    <a:pt x="34" y="6"/>
                  </a:cubicBezTo>
                  <a:cubicBezTo>
                    <a:pt x="33" y="5"/>
                    <a:pt x="32" y="4"/>
                    <a:pt x="31" y="4"/>
                  </a:cubicBezTo>
                  <a:cubicBezTo>
                    <a:pt x="30" y="4"/>
                    <a:pt x="30" y="4"/>
                    <a:pt x="30" y="4"/>
                  </a:cubicBezTo>
                  <a:cubicBezTo>
                    <a:pt x="29" y="3"/>
                    <a:pt x="28" y="2"/>
                    <a:pt x="26" y="1"/>
                  </a:cubicBezTo>
                  <a:cubicBezTo>
                    <a:pt x="24"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13"/>
            <p:cNvSpPr/>
            <p:nvPr/>
          </p:nvSpPr>
          <p:spPr>
            <a:xfrm>
              <a:off x="991507" y="4632660"/>
              <a:ext cx="53936" cy="53871"/>
            </a:xfrm>
            <a:custGeom>
              <a:avLst/>
              <a:gdLst/>
              <a:ahLst/>
              <a:cxnLst/>
              <a:rect l="l" t="t" r="r" b="b"/>
              <a:pathLst>
                <a:path w="59" h="58" extrusionOk="0">
                  <a:moveTo>
                    <a:pt x="29" y="0"/>
                  </a:moveTo>
                  <a:cubicBezTo>
                    <a:pt x="25" y="0"/>
                    <a:pt x="22" y="1"/>
                    <a:pt x="19" y="2"/>
                  </a:cubicBezTo>
                  <a:cubicBezTo>
                    <a:pt x="15" y="3"/>
                    <a:pt x="12" y="5"/>
                    <a:pt x="9" y="8"/>
                  </a:cubicBezTo>
                  <a:cubicBezTo>
                    <a:pt x="6" y="11"/>
                    <a:pt x="4" y="14"/>
                    <a:pt x="3" y="18"/>
                  </a:cubicBezTo>
                  <a:cubicBezTo>
                    <a:pt x="1" y="21"/>
                    <a:pt x="0" y="25"/>
                    <a:pt x="1" y="29"/>
                  </a:cubicBezTo>
                  <a:cubicBezTo>
                    <a:pt x="1" y="32"/>
                    <a:pt x="1" y="34"/>
                    <a:pt x="2" y="37"/>
                  </a:cubicBezTo>
                  <a:cubicBezTo>
                    <a:pt x="3" y="42"/>
                    <a:pt x="6" y="46"/>
                    <a:pt x="9" y="50"/>
                  </a:cubicBezTo>
                  <a:cubicBezTo>
                    <a:pt x="11" y="51"/>
                    <a:pt x="13" y="53"/>
                    <a:pt x="15" y="54"/>
                  </a:cubicBezTo>
                  <a:cubicBezTo>
                    <a:pt x="20" y="57"/>
                    <a:pt x="25" y="58"/>
                    <a:pt x="30" y="58"/>
                  </a:cubicBezTo>
                  <a:cubicBezTo>
                    <a:pt x="30" y="58"/>
                    <a:pt x="31" y="58"/>
                    <a:pt x="31" y="58"/>
                  </a:cubicBezTo>
                  <a:cubicBezTo>
                    <a:pt x="35" y="58"/>
                    <a:pt x="38" y="58"/>
                    <a:pt x="41" y="56"/>
                  </a:cubicBezTo>
                  <a:cubicBezTo>
                    <a:pt x="45" y="55"/>
                    <a:pt x="48" y="53"/>
                    <a:pt x="51" y="50"/>
                  </a:cubicBezTo>
                  <a:cubicBezTo>
                    <a:pt x="54" y="47"/>
                    <a:pt x="56" y="44"/>
                    <a:pt x="57" y="40"/>
                  </a:cubicBezTo>
                  <a:cubicBezTo>
                    <a:pt x="59" y="37"/>
                    <a:pt x="59" y="33"/>
                    <a:pt x="59" y="29"/>
                  </a:cubicBezTo>
                  <a:cubicBezTo>
                    <a:pt x="59" y="26"/>
                    <a:pt x="59" y="24"/>
                    <a:pt x="58" y="21"/>
                  </a:cubicBezTo>
                  <a:cubicBezTo>
                    <a:pt x="57" y="16"/>
                    <a:pt x="54" y="12"/>
                    <a:pt x="51" y="8"/>
                  </a:cubicBezTo>
                  <a:cubicBezTo>
                    <a:pt x="49" y="7"/>
                    <a:pt x="47" y="5"/>
                    <a:pt x="45" y="4"/>
                  </a:cubicBezTo>
                  <a:cubicBezTo>
                    <a:pt x="40" y="1"/>
                    <a:pt x="35" y="0"/>
                    <a:pt x="30" y="0"/>
                  </a:cubicBezTo>
                  <a:cubicBezTo>
                    <a:pt x="30"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13"/>
            <p:cNvSpPr/>
            <p:nvPr/>
          </p:nvSpPr>
          <p:spPr>
            <a:xfrm>
              <a:off x="1495470" y="4216597"/>
              <a:ext cx="44507" cy="44507"/>
            </a:xfrm>
            <a:custGeom>
              <a:avLst/>
              <a:gdLst/>
              <a:ahLst/>
              <a:cxnLst/>
              <a:rect l="l" t="t" r="r" b="b"/>
              <a:pathLst>
                <a:path w="49" h="49" extrusionOk="0">
                  <a:moveTo>
                    <a:pt x="25" y="0"/>
                  </a:moveTo>
                  <a:cubicBezTo>
                    <a:pt x="24" y="0"/>
                    <a:pt x="23" y="0"/>
                    <a:pt x="21" y="0"/>
                  </a:cubicBezTo>
                  <a:cubicBezTo>
                    <a:pt x="19" y="0"/>
                    <a:pt x="17" y="1"/>
                    <a:pt x="15" y="2"/>
                  </a:cubicBezTo>
                  <a:cubicBezTo>
                    <a:pt x="12" y="3"/>
                    <a:pt x="9" y="5"/>
                    <a:pt x="7" y="7"/>
                  </a:cubicBezTo>
                  <a:cubicBezTo>
                    <a:pt x="7" y="7"/>
                    <a:pt x="7" y="7"/>
                    <a:pt x="7" y="7"/>
                  </a:cubicBezTo>
                  <a:cubicBezTo>
                    <a:pt x="5" y="10"/>
                    <a:pt x="3" y="12"/>
                    <a:pt x="2" y="15"/>
                  </a:cubicBezTo>
                  <a:cubicBezTo>
                    <a:pt x="0" y="18"/>
                    <a:pt x="0" y="21"/>
                    <a:pt x="0" y="25"/>
                  </a:cubicBezTo>
                  <a:cubicBezTo>
                    <a:pt x="0" y="27"/>
                    <a:pt x="0" y="29"/>
                    <a:pt x="1" y="31"/>
                  </a:cubicBezTo>
                  <a:cubicBezTo>
                    <a:pt x="2" y="35"/>
                    <a:pt x="4" y="39"/>
                    <a:pt x="7" y="42"/>
                  </a:cubicBezTo>
                  <a:cubicBezTo>
                    <a:pt x="7" y="42"/>
                    <a:pt x="7" y="42"/>
                    <a:pt x="7" y="42"/>
                  </a:cubicBezTo>
                  <a:cubicBezTo>
                    <a:pt x="9" y="43"/>
                    <a:pt x="10" y="45"/>
                    <a:pt x="12" y="46"/>
                  </a:cubicBezTo>
                  <a:cubicBezTo>
                    <a:pt x="14" y="47"/>
                    <a:pt x="16" y="48"/>
                    <a:pt x="18" y="48"/>
                  </a:cubicBezTo>
                  <a:cubicBezTo>
                    <a:pt x="20" y="49"/>
                    <a:pt x="22" y="49"/>
                    <a:pt x="24" y="49"/>
                  </a:cubicBezTo>
                  <a:cubicBezTo>
                    <a:pt x="25" y="49"/>
                    <a:pt x="26" y="49"/>
                    <a:pt x="28" y="49"/>
                  </a:cubicBezTo>
                  <a:cubicBezTo>
                    <a:pt x="30" y="49"/>
                    <a:pt x="32" y="48"/>
                    <a:pt x="34" y="47"/>
                  </a:cubicBezTo>
                  <a:cubicBezTo>
                    <a:pt x="36" y="47"/>
                    <a:pt x="38" y="45"/>
                    <a:pt x="39" y="44"/>
                  </a:cubicBezTo>
                  <a:cubicBezTo>
                    <a:pt x="41" y="43"/>
                    <a:pt x="43" y="41"/>
                    <a:pt x="44" y="40"/>
                  </a:cubicBezTo>
                  <a:cubicBezTo>
                    <a:pt x="45" y="38"/>
                    <a:pt x="46" y="36"/>
                    <a:pt x="47" y="34"/>
                  </a:cubicBezTo>
                  <a:cubicBezTo>
                    <a:pt x="49" y="31"/>
                    <a:pt x="49" y="28"/>
                    <a:pt x="49" y="25"/>
                  </a:cubicBezTo>
                  <a:cubicBezTo>
                    <a:pt x="49" y="22"/>
                    <a:pt x="49" y="20"/>
                    <a:pt x="48" y="18"/>
                  </a:cubicBezTo>
                  <a:cubicBezTo>
                    <a:pt x="47" y="16"/>
                    <a:pt x="47" y="14"/>
                    <a:pt x="46" y="12"/>
                  </a:cubicBezTo>
                  <a:cubicBezTo>
                    <a:pt x="44" y="11"/>
                    <a:pt x="43" y="9"/>
                    <a:pt x="42" y="7"/>
                  </a:cubicBezTo>
                  <a:cubicBezTo>
                    <a:pt x="37" y="3"/>
                    <a:pt x="37" y="3"/>
                    <a:pt x="37" y="3"/>
                  </a:cubicBezTo>
                  <a:cubicBezTo>
                    <a:pt x="35" y="3"/>
                    <a:pt x="33" y="2"/>
                    <a:pt x="31" y="1"/>
                  </a:cubicBezTo>
                  <a:cubicBezTo>
                    <a:pt x="29" y="0"/>
                    <a:pt x="27" y="0"/>
                    <a:pt x="2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13"/>
            <p:cNvSpPr/>
            <p:nvPr/>
          </p:nvSpPr>
          <p:spPr>
            <a:xfrm>
              <a:off x="1598607" y="4344346"/>
              <a:ext cx="45656" cy="44507"/>
            </a:xfrm>
            <a:custGeom>
              <a:avLst/>
              <a:gdLst/>
              <a:ahLst/>
              <a:cxnLst/>
              <a:rect l="l" t="t" r="r" b="b"/>
              <a:pathLst>
                <a:path w="49" h="49" extrusionOk="0">
                  <a:moveTo>
                    <a:pt x="23" y="0"/>
                  </a:moveTo>
                  <a:cubicBezTo>
                    <a:pt x="20" y="0"/>
                    <a:pt x="18" y="1"/>
                    <a:pt x="15" y="3"/>
                  </a:cubicBezTo>
                  <a:cubicBezTo>
                    <a:pt x="12" y="3"/>
                    <a:pt x="9" y="5"/>
                    <a:pt x="7" y="8"/>
                  </a:cubicBezTo>
                  <a:cubicBezTo>
                    <a:pt x="5" y="10"/>
                    <a:pt x="3" y="12"/>
                    <a:pt x="2" y="15"/>
                  </a:cubicBezTo>
                  <a:cubicBezTo>
                    <a:pt x="0" y="18"/>
                    <a:pt x="0" y="21"/>
                    <a:pt x="0" y="25"/>
                  </a:cubicBezTo>
                  <a:cubicBezTo>
                    <a:pt x="0" y="27"/>
                    <a:pt x="0" y="29"/>
                    <a:pt x="1" y="31"/>
                  </a:cubicBezTo>
                  <a:cubicBezTo>
                    <a:pt x="2" y="35"/>
                    <a:pt x="4" y="39"/>
                    <a:pt x="7" y="42"/>
                  </a:cubicBezTo>
                  <a:cubicBezTo>
                    <a:pt x="9" y="43"/>
                    <a:pt x="10" y="45"/>
                    <a:pt x="12" y="46"/>
                  </a:cubicBezTo>
                  <a:cubicBezTo>
                    <a:pt x="16" y="48"/>
                    <a:pt x="20" y="49"/>
                    <a:pt x="24" y="49"/>
                  </a:cubicBezTo>
                  <a:cubicBezTo>
                    <a:pt x="25" y="49"/>
                    <a:pt x="25" y="49"/>
                    <a:pt x="25" y="49"/>
                  </a:cubicBezTo>
                  <a:cubicBezTo>
                    <a:pt x="28" y="49"/>
                    <a:pt x="31" y="49"/>
                    <a:pt x="34" y="47"/>
                  </a:cubicBezTo>
                  <a:cubicBezTo>
                    <a:pt x="37" y="46"/>
                    <a:pt x="39" y="44"/>
                    <a:pt x="41" y="42"/>
                  </a:cubicBezTo>
                  <a:cubicBezTo>
                    <a:pt x="44" y="40"/>
                    <a:pt x="46" y="37"/>
                    <a:pt x="47" y="34"/>
                  </a:cubicBezTo>
                  <a:cubicBezTo>
                    <a:pt x="48" y="31"/>
                    <a:pt x="49" y="28"/>
                    <a:pt x="49" y="25"/>
                  </a:cubicBezTo>
                  <a:cubicBezTo>
                    <a:pt x="48" y="23"/>
                    <a:pt x="48" y="20"/>
                    <a:pt x="48" y="18"/>
                  </a:cubicBezTo>
                  <a:cubicBezTo>
                    <a:pt x="47" y="14"/>
                    <a:pt x="45" y="11"/>
                    <a:pt x="41" y="8"/>
                  </a:cubicBezTo>
                  <a:cubicBezTo>
                    <a:pt x="40" y="6"/>
                    <a:pt x="38" y="5"/>
                    <a:pt x="37" y="4"/>
                  </a:cubicBezTo>
                  <a:cubicBezTo>
                    <a:pt x="33" y="2"/>
                    <a:pt x="29" y="0"/>
                    <a:pt x="24" y="0"/>
                  </a:cubicBezTo>
                  <a:cubicBezTo>
                    <a:pt x="24" y="0"/>
                    <a:pt x="24"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13"/>
            <p:cNvSpPr/>
            <p:nvPr/>
          </p:nvSpPr>
          <p:spPr>
            <a:xfrm>
              <a:off x="2123666" y="4317390"/>
              <a:ext cx="34041" cy="32804"/>
            </a:xfrm>
            <a:custGeom>
              <a:avLst/>
              <a:gdLst/>
              <a:ahLst/>
              <a:cxnLst/>
              <a:rect l="l" t="t" r="r" b="b"/>
              <a:pathLst>
                <a:path w="37" h="36" extrusionOk="0">
                  <a:moveTo>
                    <a:pt x="18" y="0"/>
                  </a:moveTo>
                  <a:cubicBezTo>
                    <a:pt x="16" y="0"/>
                    <a:pt x="13" y="0"/>
                    <a:pt x="11" y="1"/>
                  </a:cubicBezTo>
                  <a:cubicBezTo>
                    <a:pt x="9" y="2"/>
                    <a:pt x="7" y="3"/>
                    <a:pt x="6" y="5"/>
                  </a:cubicBezTo>
                  <a:cubicBezTo>
                    <a:pt x="4" y="7"/>
                    <a:pt x="3" y="9"/>
                    <a:pt x="2" y="11"/>
                  </a:cubicBezTo>
                  <a:cubicBezTo>
                    <a:pt x="1" y="13"/>
                    <a:pt x="0" y="15"/>
                    <a:pt x="0" y="18"/>
                  </a:cubicBezTo>
                  <a:cubicBezTo>
                    <a:pt x="1" y="19"/>
                    <a:pt x="1" y="21"/>
                    <a:pt x="1" y="22"/>
                  </a:cubicBezTo>
                  <a:cubicBezTo>
                    <a:pt x="2" y="26"/>
                    <a:pt x="3" y="28"/>
                    <a:pt x="6" y="30"/>
                  </a:cubicBezTo>
                  <a:cubicBezTo>
                    <a:pt x="7" y="31"/>
                    <a:pt x="8" y="32"/>
                    <a:pt x="9" y="33"/>
                  </a:cubicBezTo>
                  <a:cubicBezTo>
                    <a:pt x="12" y="35"/>
                    <a:pt x="15" y="36"/>
                    <a:pt x="18" y="36"/>
                  </a:cubicBezTo>
                  <a:cubicBezTo>
                    <a:pt x="19" y="36"/>
                    <a:pt x="19" y="36"/>
                    <a:pt x="19" y="36"/>
                  </a:cubicBezTo>
                  <a:cubicBezTo>
                    <a:pt x="20" y="35"/>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5"/>
                    <a:pt x="31" y="4"/>
                    <a:pt x="29" y="4"/>
                  </a:cubicBezTo>
                  <a:cubicBezTo>
                    <a:pt x="28" y="2"/>
                    <a:pt x="27" y="2"/>
                    <a:pt x="25" y="1"/>
                  </a:cubicBezTo>
                  <a:cubicBezTo>
                    <a:pt x="24" y="0"/>
                    <a:pt x="23"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13"/>
            <p:cNvSpPr/>
            <p:nvPr/>
          </p:nvSpPr>
          <p:spPr>
            <a:xfrm>
              <a:off x="1530630" y="4624456"/>
              <a:ext cx="34041" cy="35184"/>
            </a:xfrm>
            <a:custGeom>
              <a:avLst/>
              <a:gdLst/>
              <a:ahLst/>
              <a:cxnLst/>
              <a:rect l="l" t="t" r="r" b="b"/>
              <a:pathLst>
                <a:path w="37" h="38" extrusionOk="0">
                  <a:moveTo>
                    <a:pt x="20" y="0"/>
                  </a:moveTo>
                  <a:cubicBezTo>
                    <a:pt x="19" y="0"/>
                    <a:pt x="17" y="0"/>
                    <a:pt x="16" y="0"/>
                  </a:cubicBezTo>
                  <a:cubicBezTo>
                    <a:pt x="13" y="1"/>
                    <a:pt x="9" y="3"/>
                    <a:pt x="7" y="6"/>
                  </a:cubicBezTo>
                  <a:cubicBezTo>
                    <a:pt x="5" y="7"/>
                    <a:pt x="4" y="9"/>
                    <a:pt x="3" y="10"/>
                  </a:cubicBezTo>
                  <a:cubicBezTo>
                    <a:pt x="3" y="11"/>
                    <a:pt x="2" y="13"/>
                    <a:pt x="1" y="15"/>
                  </a:cubicBezTo>
                  <a:cubicBezTo>
                    <a:pt x="1" y="16"/>
                    <a:pt x="1" y="16"/>
                    <a:pt x="1" y="16"/>
                  </a:cubicBezTo>
                  <a:cubicBezTo>
                    <a:pt x="0" y="22"/>
                    <a:pt x="1" y="29"/>
                    <a:pt x="6" y="33"/>
                  </a:cubicBezTo>
                  <a:cubicBezTo>
                    <a:pt x="9" y="36"/>
                    <a:pt x="14" y="38"/>
                    <a:pt x="19" y="38"/>
                  </a:cubicBezTo>
                  <a:cubicBezTo>
                    <a:pt x="23" y="38"/>
                    <a:pt x="28" y="36"/>
                    <a:pt x="31" y="33"/>
                  </a:cubicBezTo>
                  <a:cubicBezTo>
                    <a:pt x="34" y="31"/>
                    <a:pt x="35" y="28"/>
                    <a:pt x="36" y="25"/>
                  </a:cubicBezTo>
                  <a:cubicBezTo>
                    <a:pt x="37" y="23"/>
                    <a:pt x="37" y="21"/>
                    <a:pt x="36" y="19"/>
                  </a:cubicBezTo>
                  <a:cubicBezTo>
                    <a:pt x="37" y="16"/>
                    <a:pt x="37" y="14"/>
                    <a:pt x="36" y="12"/>
                  </a:cubicBezTo>
                  <a:cubicBezTo>
                    <a:pt x="35" y="9"/>
                    <a:pt x="34" y="6"/>
                    <a:pt x="32" y="4"/>
                  </a:cubicBezTo>
                  <a:cubicBezTo>
                    <a:pt x="30" y="2"/>
                    <a:pt x="27" y="1"/>
                    <a:pt x="25" y="0"/>
                  </a:cubicBezTo>
                  <a:cubicBezTo>
                    <a:pt x="23"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13"/>
            <p:cNvSpPr/>
            <p:nvPr/>
          </p:nvSpPr>
          <p:spPr>
            <a:xfrm>
              <a:off x="1735732" y="4605704"/>
              <a:ext cx="26985" cy="28128"/>
            </a:xfrm>
            <a:custGeom>
              <a:avLst/>
              <a:gdLst/>
              <a:ahLst/>
              <a:cxnLst/>
              <a:rect l="l" t="t" r="r" b="b"/>
              <a:pathLst>
                <a:path w="30" h="30" extrusionOk="0">
                  <a:moveTo>
                    <a:pt x="15" y="0"/>
                  </a:moveTo>
                  <a:cubicBezTo>
                    <a:pt x="15" y="0"/>
                    <a:pt x="15" y="0"/>
                    <a:pt x="15" y="0"/>
                  </a:cubicBezTo>
                  <a:cubicBezTo>
                    <a:pt x="13" y="0"/>
                    <a:pt x="12" y="0"/>
                    <a:pt x="11" y="0"/>
                  </a:cubicBezTo>
                  <a:cubicBezTo>
                    <a:pt x="9" y="1"/>
                    <a:pt x="7" y="1"/>
                    <a:pt x="6" y="3"/>
                  </a:cubicBezTo>
                  <a:cubicBezTo>
                    <a:pt x="4" y="4"/>
                    <a:pt x="3" y="5"/>
                    <a:pt x="2" y="7"/>
                  </a:cubicBezTo>
                  <a:cubicBezTo>
                    <a:pt x="2" y="8"/>
                    <a:pt x="1" y="9"/>
                    <a:pt x="1" y="10"/>
                  </a:cubicBezTo>
                  <a:cubicBezTo>
                    <a:pt x="0" y="12"/>
                    <a:pt x="0" y="14"/>
                    <a:pt x="0" y="16"/>
                  </a:cubicBezTo>
                  <a:cubicBezTo>
                    <a:pt x="1" y="18"/>
                    <a:pt x="1" y="20"/>
                    <a:pt x="2" y="22"/>
                  </a:cubicBezTo>
                  <a:cubicBezTo>
                    <a:pt x="3" y="23"/>
                    <a:pt x="4" y="24"/>
                    <a:pt x="4" y="25"/>
                  </a:cubicBezTo>
                  <a:cubicBezTo>
                    <a:pt x="5" y="25"/>
                    <a:pt x="5" y="25"/>
                    <a:pt x="5" y="25"/>
                  </a:cubicBezTo>
                  <a:cubicBezTo>
                    <a:pt x="5" y="25"/>
                    <a:pt x="5" y="25"/>
                    <a:pt x="6" y="26"/>
                  </a:cubicBezTo>
                  <a:cubicBezTo>
                    <a:pt x="7" y="27"/>
                    <a:pt x="8" y="28"/>
                    <a:pt x="10" y="29"/>
                  </a:cubicBezTo>
                  <a:cubicBezTo>
                    <a:pt x="11" y="29"/>
                    <a:pt x="13" y="30"/>
                    <a:pt x="14" y="30"/>
                  </a:cubicBezTo>
                  <a:cubicBezTo>
                    <a:pt x="15" y="30"/>
                    <a:pt x="15" y="30"/>
                    <a:pt x="15" y="30"/>
                  </a:cubicBezTo>
                  <a:cubicBezTo>
                    <a:pt x="18" y="29"/>
                    <a:pt x="18" y="29"/>
                    <a:pt x="18" y="29"/>
                  </a:cubicBezTo>
                  <a:cubicBezTo>
                    <a:pt x="20" y="29"/>
                    <a:pt x="22" y="27"/>
                    <a:pt x="24" y="26"/>
                  </a:cubicBezTo>
                  <a:cubicBezTo>
                    <a:pt x="24" y="25"/>
                    <a:pt x="25" y="25"/>
                    <a:pt x="25" y="25"/>
                  </a:cubicBezTo>
                  <a:cubicBezTo>
                    <a:pt x="25" y="25"/>
                    <a:pt x="25" y="25"/>
                    <a:pt x="25" y="25"/>
                  </a:cubicBezTo>
                  <a:cubicBezTo>
                    <a:pt x="26" y="24"/>
                    <a:pt x="27" y="23"/>
                    <a:pt x="27" y="22"/>
                  </a:cubicBezTo>
                  <a:cubicBezTo>
                    <a:pt x="28" y="20"/>
                    <a:pt x="28" y="19"/>
                    <a:pt x="29" y="18"/>
                  </a:cubicBezTo>
                  <a:cubicBezTo>
                    <a:pt x="29" y="16"/>
                    <a:pt x="30" y="14"/>
                    <a:pt x="29" y="12"/>
                  </a:cubicBezTo>
                  <a:cubicBezTo>
                    <a:pt x="29" y="10"/>
                    <a:pt x="28" y="9"/>
                    <a:pt x="27" y="7"/>
                  </a:cubicBezTo>
                  <a:cubicBezTo>
                    <a:pt x="27" y="6"/>
                    <a:pt x="26" y="5"/>
                    <a:pt x="25" y="4"/>
                  </a:cubicBezTo>
                  <a:cubicBezTo>
                    <a:pt x="24" y="2"/>
                    <a:pt x="22" y="1"/>
                    <a:pt x="20" y="1"/>
                  </a:cubicBezTo>
                  <a:cubicBezTo>
                    <a:pt x="19" y="0"/>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13"/>
            <p:cNvSpPr/>
            <p:nvPr/>
          </p:nvSpPr>
          <p:spPr>
            <a:xfrm>
              <a:off x="1693539" y="4577576"/>
              <a:ext cx="29297" cy="23440"/>
            </a:xfrm>
            <a:custGeom>
              <a:avLst/>
              <a:gdLst/>
              <a:ahLst/>
              <a:cxnLst/>
              <a:rect l="l" t="t" r="r" b="b"/>
              <a:pathLst>
                <a:path w="33" h="25" extrusionOk="0">
                  <a:moveTo>
                    <a:pt x="17" y="0"/>
                  </a:moveTo>
                  <a:cubicBezTo>
                    <a:pt x="1"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13"/>
            <p:cNvSpPr/>
            <p:nvPr/>
          </p:nvSpPr>
          <p:spPr>
            <a:xfrm>
              <a:off x="2047486" y="4595156"/>
              <a:ext cx="36332" cy="38641"/>
            </a:xfrm>
            <a:custGeom>
              <a:avLst/>
              <a:gdLst/>
              <a:ahLst/>
              <a:cxnLst/>
              <a:rect l="l" t="t" r="r" b="b"/>
              <a:pathLst>
                <a:path w="40" h="42" extrusionOk="0">
                  <a:moveTo>
                    <a:pt x="20" y="0"/>
                  </a:moveTo>
                  <a:cubicBezTo>
                    <a:pt x="20" y="0"/>
                    <a:pt x="20" y="0"/>
                    <a:pt x="20" y="0"/>
                  </a:cubicBezTo>
                  <a:cubicBezTo>
                    <a:pt x="18" y="0"/>
                    <a:pt x="16" y="0"/>
                    <a:pt x="14" y="0"/>
                  </a:cubicBezTo>
                  <a:cubicBezTo>
                    <a:pt x="13" y="1"/>
                    <a:pt x="11" y="2"/>
                    <a:pt x="10" y="2"/>
                  </a:cubicBezTo>
                  <a:cubicBezTo>
                    <a:pt x="7" y="4"/>
                    <a:pt x="5" y="5"/>
                    <a:pt x="4" y="7"/>
                  </a:cubicBezTo>
                  <a:cubicBezTo>
                    <a:pt x="2" y="9"/>
                    <a:pt x="1" y="12"/>
                    <a:pt x="0" y="14"/>
                  </a:cubicBezTo>
                  <a:cubicBezTo>
                    <a:pt x="0" y="17"/>
                    <a:pt x="0" y="19"/>
                    <a:pt x="0" y="22"/>
                  </a:cubicBezTo>
                  <a:cubicBezTo>
                    <a:pt x="0" y="25"/>
                    <a:pt x="0" y="27"/>
                    <a:pt x="2" y="29"/>
                  </a:cubicBezTo>
                  <a:cubicBezTo>
                    <a:pt x="2" y="32"/>
                    <a:pt x="4" y="34"/>
                    <a:pt x="6" y="36"/>
                  </a:cubicBezTo>
                  <a:cubicBezTo>
                    <a:pt x="7" y="38"/>
                    <a:pt x="10" y="39"/>
                    <a:pt x="12" y="40"/>
                  </a:cubicBezTo>
                  <a:cubicBezTo>
                    <a:pt x="14" y="41"/>
                    <a:pt x="17" y="42"/>
                    <a:pt x="19" y="42"/>
                  </a:cubicBezTo>
                  <a:cubicBezTo>
                    <a:pt x="19" y="42"/>
                    <a:pt x="20" y="42"/>
                    <a:pt x="20" y="42"/>
                  </a:cubicBezTo>
                  <a:cubicBezTo>
                    <a:pt x="25" y="41"/>
                    <a:pt x="30" y="40"/>
                    <a:pt x="34" y="36"/>
                  </a:cubicBezTo>
                  <a:cubicBezTo>
                    <a:pt x="35" y="34"/>
                    <a:pt x="36" y="33"/>
                    <a:pt x="37" y="32"/>
                  </a:cubicBezTo>
                  <a:cubicBezTo>
                    <a:pt x="39" y="29"/>
                    <a:pt x="40" y="25"/>
                    <a:pt x="40" y="22"/>
                  </a:cubicBezTo>
                  <a:cubicBezTo>
                    <a:pt x="40" y="19"/>
                    <a:pt x="39" y="17"/>
                    <a:pt x="39" y="14"/>
                  </a:cubicBezTo>
                  <a:cubicBezTo>
                    <a:pt x="38" y="13"/>
                    <a:pt x="38" y="11"/>
                    <a:pt x="37" y="9"/>
                  </a:cubicBezTo>
                  <a:cubicBezTo>
                    <a:pt x="36" y="7"/>
                    <a:pt x="34" y="5"/>
                    <a:pt x="32" y="4"/>
                  </a:cubicBezTo>
                  <a:cubicBezTo>
                    <a:pt x="31" y="3"/>
                    <a:pt x="29" y="2"/>
                    <a:pt x="27" y="1"/>
                  </a:cubicBezTo>
                  <a:cubicBezTo>
                    <a:pt x="25" y="0"/>
                    <a:pt x="23"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13"/>
            <p:cNvSpPr/>
            <p:nvPr/>
          </p:nvSpPr>
          <p:spPr>
            <a:xfrm>
              <a:off x="1866996" y="4363098"/>
              <a:ext cx="32804" cy="26936"/>
            </a:xfrm>
            <a:custGeom>
              <a:avLst/>
              <a:gdLst/>
              <a:ahLst/>
              <a:cxnLst/>
              <a:rect l="l" t="t" r="r" b="b"/>
              <a:pathLst>
                <a:path w="36" h="29" extrusionOk="0">
                  <a:moveTo>
                    <a:pt x="19" y="0"/>
                  </a:moveTo>
                  <a:cubicBezTo>
                    <a:pt x="13" y="0"/>
                    <a:pt x="8" y="3"/>
                    <a:pt x="4" y="7"/>
                  </a:cubicBezTo>
                  <a:cubicBezTo>
                    <a:pt x="0" y="13"/>
                    <a:pt x="0" y="22"/>
                    <a:pt x="7" y="26"/>
                  </a:cubicBezTo>
                  <a:cubicBezTo>
                    <a:pt x="9" y="27"/>
                    <a:pt x="11" y="28"/>
                    <a:pt x="13" y="28"/>
                  </a:cubicBezTo>
                  <a:cubicBezTo>
                    <a:pt x="14" y="29"/>
                    <a:pt x="15" y="29"/>
                    <a:pt x="16" y="29"/>
                  </a:cubicBezTo>
                  <a:cubicBezTo>
                    <a:pt x="19" y="29"/>
                    <a:pt x="22" y="28"/>
                    <a:pt x="25" y="27"/>
                  </a:cubicBezTo>
                  <a:cubicBezTo>
                    <a:pt x="27" y="26"/>
                    <a:pt x="29" y="25"/>
                    <a:pt x="30" y="23"/>
                  </a:cubicBezTo>
                  <a:cubicBezTo>
                    <a:pt x="32" y="22"/>
                    <a:pt x="33" y="20"/>
                    <a:pt x="34" y="18"/>
                  </a:cubicBezTo>
                  <a:cubicBezTo>
                    <a:pt x="34" y="18"/>
                    <a:pt x="34" y="18"/>
                    <a:pt x="33" y="18"/>
                  </a:cubicBezTo>
                  <a:cubicBezTo>
                    <a:pt x="33" y="18"/>
                    <a:pt x="34" y="18"/>
                    <a:pt x="34" y="17"/>
                  </a:cubicBezTo>
                  <a:cubicBezTo>
                    <a:pt x="36" y="14"/>
                    <a:pt x="35" y="9"/>
                    <a:pt x="33" y="7"/>
                  </a:cubicBezTo>
                  <a:cubicBezTo>
                    <a:pt x="32" y="7"/>
                    <a:pt x="32" y="6"/>
                    <a:pt x="32" y="6"/>
                  </a:cubicBezTo>
                  <a:cubicBezTo>
                    <a:pt x="31" y="5"/>
                    <a:pt x="29"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13"/>
            <p:cNvSpPr/>
            <p:nvPr/>
          </p:nvSpPr>
          <p:spPr>
            <a:xfrm>
              <a:off x="1038387" y="4489675"/>
              <a:ext cx="36332" cy="36332"/>
            </a:xfrm>
            <a:custGeom>
              <a:avLst/>
              <a:gdLst/>
              <a:ahLst/>
              <a:cxnLst/>
              <a:rect l="l" t="t" r="r" b="b"/>
              <a:pathLst>
                <a:path w="40" h="40" extrusionOk="0">
                  <a:moveTo>
                    <a:pt x="20" y="0"/>
                  </a:moveTo>
                  <a:cubicBezTo>
                    <a:pt x="17" y="0"/>
                    <a:pt x="15" y="1"/>
                    <a:pt x="12" y="2"/>
                  </a:cubicBezTo>
                  <a:cubicBezTo>
                    <a:pt x="10" y="3"/>
                    <a:pt x="8" y="4"/>
                    <a:pt x="6" y="6"/>
                  </a:cubicBezTo>
                  <a:cubicBezTo>
                    <a:pt x="4" y="8"/>
                    <a:pt x="3" y="10"/>
                    <a:pt x="2" y="12"/>
                  </a:cubicBezTo>
                  <a:cubicBezTo>
                    <a:pt x="1" y="15"/>
                    <a:pt x="0" y="17"/>
                    <a:pt x="0" y="20"/>
                  </a:cubicBezTo>
                  <a:cubicBezTo>
                    <a:pt x="0" y="22"/>
                    <a:pt x="1" y="24"/>
                    <a:pt x="1" y="25"/>
                  </a:cubicBezTo>
                  <a:cubicBezTo>
                    <a:pt x="2" y="29"/>
                    <a:pt x="3" y="32"/>
                    <a:pt x="6" y="34"/>
                  </a:cubicBezTo>
                  <a:cubicBezTo>
                    <a:pt x="7" y="35"/>
                    <a:pt x="9" y="36"/>
                    <a:pt x="10" y="37"/>
                  </a:cubicBezTo>
                  <a:cubicBezTo>
                    <a:pt x="13" y="39"/>
                    <a:pt x="17" y="40"/>
                    <a:pt x="20" y="40"/>
                  </a:cubicBezTo>
                  <a:cubicBezTo>
                    <a:pt x="20" y="40"/>
                    <a:pt x="21" y="40"/>
                    <a:pt x="21" y="40"/>
                  </a:cubicBezTo>
                  <a:cubicBezTo>
                    <a:pt x="23" y="40"/>
                    <a:pt x="26" y="40"/>
                    <a:pt x="28" y="38"/>
                  </a:cubicBezTo>
                  <a:cubicBezTo>
                    <a:pt x="30" y="38"/>
                    <a:pt x="33" y="36"/>
                    <a:pt x="34" y="34"/>
                  </a:cubicBezTo>
                  <a:cubicBezTo>
                    <a:pt x="36" y="32"/>
                    <a:pt x="38" y="30"/>
                    <a:pt x="38" y="28"/>
                  </a:cubicBezTo>
                  <a:cubicBezTo>
                    <a:pt x="40" y="25"/>
                    <a:pt x="40" y="23"/>
                    <a:pt x="40" y="20"/>
                  </a:cubicBezTo>
                  <a:cubicBezTo>
                    <a:pt x="40" y="18"/>
                    <a:pt x="40" y="16"/>
                    <a:pt x="39" y="15"/>
                  </a:cubicBezTo>
                  <a:cubicBezTo>
                    <a:pt x="39" y="11"/>
                    <a:pt x="37" y="8"/>
                    <a:pt x="34" y="6"/>
                  </a:cubicBezTo>
                  <a:cubicBezTo>
                    <a:pt x="33" y="5"/>
                    <a:pt x="32" y="4"/>
                    <a:pt x="30" y="3"/>
                  </a:cubicBezTo>
                  <a:cubicBezTo>
                    <a:pt x="27" y="1"/>
                    <a:pt x="24" y="0"/>
                    <a:pt x="20"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9" name="Google Shape;1539;p13"/>
            <p:cNvSpPr/>
            <p:nvPr/>
          </p:nvSpPr>
          <p:spPr>
            <a:xfrm>
              <a:off x="1236457" y="4617424"/>
              <a:ext cx="29338" cy="24603"/>
            </a:xfrm>
            <a:custGeom>
              <a:avLst/>
              <a:gdLst/>
              <a:ahLst/>
              <a:cxnLst/>
              <a:rect l="l" t="t" r="r" b="b"/>
              <a:pathLst>
                <a:path w="31" h="27" extrusionOk="0">
                  <a:moveTo>
                    <a:pt x="13" y="0"/>
                  </a:moveTo>
                  <a:cubicBezTo>
                    <a:pt x="10" y="0"/>
                    <a:pt x="6" y="1"/>
                    <a:pt x="4" y="4"/>
                  </a:cubicBezTo>
                  <a:cubicBezTo>
                    <a:pt x="1" y="7"/>
                    <a:pt x="0" y="10"/>
                    <a:pt x="0" y="14"/>
                  </a:cubicBezTo>
                  <a:cubicBezTo>
                    <a:pt x="0" y="17"/>
                    <a:pt x="1" y="21"/>
                    <a:pt x="4" y="23"/>
                  </a:cubicBezTo>
                  <a:cubicBezTo>
                    <a:pt x="7" y="26"/>
                    <a:pt x="10" y="27"/>
                    <a:pt x="13" y="27"/>
                  </a:cubicBezTo>
                  <a:cubicBezTo>
                    <a:pt x="15" y="27"/>
                    <a:pt x="16" y="27"/>
                    <a:pt x="17" y="27"/>
                  </a:cubicBezTo>
                  <a:cubicBezTo>
                    <a:pt x="18" y="26"/>
                    <a:pt x="20" y="26"/>
                    <a:pt x="21" y="26"/>
                  </a:cubicBezTo>
                  <a:cubicBezTo>
                    <a:pt x="24" y="24"/>
                    <a:pt x="24" y="24"/>
                    <a:pt x="24" y="24"/>
                  </a:cubicBezTo>
                  <a:cubicBezTo>
                    <a:pt x="26" y="24"/>
                    <a:pt x="27" y="23"/>
                    <a:pt x="28" y="21"/>
                  </a:cubicBezTo>
                  <a:cubicBezTo>
                    <a:pt x="29" y="19"/>
                    <a:pt x="31" y="16"/>
                    <a:pt x="30" y="14"/>
                  </a:cubicBezTo>
                  <a:cubicBezTo>
                    <a:pt x="30" y="11"/>
                    <a:pt x="30" y="9"/>
                    <a:pt x="29" y="7"/>
                  </a:cubicBezTo>
                  <a:cubicBezTo>
                    <a:pt x="27" y="5"/>
                    <a:pt x="24" y="2"/>
                    <a:pt x="21" y="2"/>
                  </a:cubicBezTo>
                  <a:cubicBezTo>
                    <a:pt x="20" y="1"/>
                    <a:pt x="18" y="1"/>
                    <a:pt x="17" y="1"/>
                  </a:cubicBezTo>
                  <a:cubicBezTo>
                    <a:pt x="16" y="0"/>
                    <a:pt x="15"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0" name="Google Shape;1540;p13"/>
            <p:cNvSpPr/>
            <p:nvPr/>
          </p:nvSpPr>
          <p:spPr>
            <a:xfrm>
              <a:off x="1691195" y="4499051"/>
              <a:ext cx="29347" cy="18752"/>
            </a:xfrm>
            <a:custGeom>
              <a:avLst/>
              <a:gdLst/>
              <a:ahLst/>
              <a:cxnLst/>
              <a:rect l="l" t="t" r="r" b="b"/>
              <a:pathLst>
                <a:path w="32" h="20" extrusionOk="0">
                  <a:moveTo>
                    <a:pt x="21" y="0"/>
                  </a:moveTo>
                  <a:cubicBezTo>
                    <a:pt x="19" y="0"/>
                    <a:pt x="17" y="0"/>
                    <a:pt x="16" y="1"/>
                  </a:cubicBezTo>
                  <a:cubicBezTo>
                    <a:pt x="14" y="2"/>
                    <a:pt x="13" y="3"/>
                    <a:pt x="12" y="4"/>
                  </a:cubicBezTo>
                  <a:cubicBezTo>
                    <a:pt x="12" y="4"/>
                    <a:pt x="11" y="4"/>
                    <a:pt x="11" y="4"/>
                  </a:cubicBezTo>
                  <a:cubicBezTo>
                    <a:pt x="11" y="4"/>
                    <a:pt x="11" y="4"/>
                    <a:pt x="11" y="4"/>
                  </a:cubicBezTo>
                  <a:cubicBezTo>
                    <a:pt x="10" y="5"/>
                    <a:pt x="8" y="6"/>
                    <a:pt x="6" y="7"/>
                  </a:cubicBezTo>
                  <a:cubicBezTo>
                    <a:pt x="0" y="9"/>
                    <a:pt x="3" y="20"/>
                    <a:pt x="9" y="20"/>
                  </a:cubicBezTo>
                  <a:cubicBezTo>
                    <a:pt x="10" y="20"/>
                    <a:pt x="10" y="20"/>
                    <a:pt x="10" y="20"/>
                  </a:cubicBezTo>
                  <a:cubicBezTo>
                    <a:pt x="12" y="20"/>
                    <a:pt x="13" y="19"/>
                    <a:pt x="15" y="19"/>
                  </a:cubicBezTo>
                  <a:cubicBezTo>
                    <a:pt x="15" y="19"/>
                    <a:pt x="15" y="19"/>
                    <a:pt x="15" y="19"/>
                  </a:cubicBezTo>
                  <a:cubicBezTo>
                    <a:pt x="14" y="19"/>
                    <a:pt x="16" y="20"/>
                    <a:pt x="16" y="20"/>
                  </a:cubicBezTo>
                  <a:cubicBezTo>
                    <a:pt x="18" y="20"/>
                    <a:pt x="19" y="20"/>
                    <a:pt x="20" y="20"/>
                  </a:cubicBezTo>
                  <a:cubicBezTo>
                    <a:pt x="20" y="20"/>
                    <a:pt x="21" y="20"/>
                    <a:pt x="21" y="20"/>
                  </a:cubicBezTo>
                  <a:cubicBezTo>
                    <a:pt x="27" y="19"/>
                    <a:pt x="32" y="14"/>
                    <a:pt x="30" y="7"/>
                  </a:cubicBezTo>
                  <a:cubicBezTo>
                    <a:pt x="30" y="5"/>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13"/>
            <p:cNvSpPr/>
            <p:nvPr/>
          </p:nvSpPr>
          <p:spPr>
            <a:xfrm>
              <a:off x="1856448" y="4551792"/>
              <a:ext cx="34041" cy="32816"/>
            </a:xfrm>
            <a:custGeom>
              <a:avLst/>
              <a:gdLst/>
              <a:ahLst/>
              <a:cxnLst/>
              <a:rect l="l" t="t" r="r" b="b"/>
              <a:pathLst>
                <a:path w="37" h="35" extrusionOk="0">
                  <a:moveTo>
                    <a:pt x="18" y="0"/>
                  </a:moveTo>
                  <a:cubicBezTo>
                    <a:pt x="14" y="0"/>
                    <a:pt x="9" y="1"/>
                    <a:pt x="6" y="5"/>
                  </a:cubicBezTo>
                  <a:cubicBezTo>
                    <a:pt x="2" y="9"/>
                    <a:pt x="0" y="16"/>
                    <a:pt x="2" y="22"/>
                  </a:cubicBezTo>
                  <a:cubicBezTo>
                    <a:pt x="2" y="25"/>
                    <a:pt x="4" y="27"/>
                    <a:pt x="6" y="29"/>
                  </a:cubicBezTo>
                  <a:cubicBezTo>
                    <a:pt x="8" y="31"/>
                    <a:pt x="11" y="33"/>
                    <a:pt x="14" y="34"/>
                  </a:cubicBezTo>
                  <a:cubicBezTo>
                    <a:pt x="15" y="34"/>
                    <a:pt x="15" y="34"/>
                    <a:pt x="16" y="35"/>
                  </a:cubicBezTo>
                  <a:cubicBezTo>
                    <a:pt x="18" y="35"/>
                    <a:pt x="19" y="35"/>
                    <a:pt x="20" y="35"/>
                  </a:cubicBezTo>
                  <a:cubicBezTo>
                    <a:pt x="22" y="35"/>
                    <a:pt x="23" y="35"/>
                    <a:pt x="25" y="35"/>
                  </a:cubicBezTo>
                  <a:cubicBezTo>
                    <a:pt x="27" y="34"/>
                    <a:pt x="30" y="33"/>
                    <a:pt x="32" y="31"/>
                  </a:cubicBezTo>
                  <a:cubicBezTo>
                    <a:pt x="34" y="29"/>
                    <a:pt x="35" y="26"/>
                    <a:pt x="36" y="23"/>
                  </a:cubicBezTo>
                  <a:cubicBezTo>
                    <a:pt x="37" y="21"/>
                    <a:pt x="37" y="18"/>
                    <a:pt x="36" y="15"/>
                  </a:cubicBezTo>
                  <a:cubicBezTo>
                    <a:pt x="36" y="14"/>
                    <a:pt x="35" y="13"/>
                    <a:pt x="35" y="12"/>
                  </a:cubicBezTo>
                  <a:cubicBezTo>
                    <a:pt x="34" y="9"/>
                    <a:pt x="33" y="7"/>
                    <a:pt x="31" y="5"/>
                  </a:cubicBezTo>
                  <a:cubicBezTo>
                    <a:pt x="28" y="3"/>
                    <a:pt x="26" y="1"/>
                    <a:pt x="23" y="0"/>
                  </a:cubicBezTo>
                  <a:cubicBezTo>
                    <a:pt x="21" y="0"/>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13"/>
            <p:cNvSpPr/>
            <p:nvPr/>
          </p:nvSpPr>
          <p:spPr>
            <a:xfrm>
              <a:off x="-11" y="3872027"/>
              <a:ext cx="8857081" cy="1271475"/>
            </a:xfrm>
            <a:custGeom>
              <a:avLst/>
              <a:gdLst/>
              <a:ahLst/>
              <a:cxnLst/>
              <a:rect l="l" t="t" r="r" b="b"/>
              <a:pathLst>
                <a:path w="9627" h="1382" extrusionOk="0">
                  <a:moveTo>
                    <a:pt x="9627" y="1364"/>
                  </a:moveTo>
                  <a:cubicBezTo>
                    <a:pt x="9613" y="1067"/>
                    <a:pt x="9597" y="411"/>
                    <a:pt x="9583" y="113"/>
                  </a:cubicBezTo>
                  <a:cubicBezTo>
                    <a:pt x="9496" y="94"/>
                    <a:pt x="9403" y="138"/>
                    <a:pt x="9359" y="213"/>
                  </a:cubicBezTo>
                  <a:cubicBezTo>
                    <a:pt x="9295" y="177"/>
                    <a:pt x="9209" y="190"/>
                    <a:pt x="9158" y="242"/>
                  </a:cubicBezTo>
                  <a:cubicBezTo>
                    <a:pt x="9006" y="0"/>
                    <a:pt x="8624" y="0"/>
                    <a:pt x="8480" y="248"/>
                  </a:cubicBezTo>
                  <a:cubicBezTo>
                    <a:pt x="8424" y="222"/>
                    <a:pt x="8355" y="229"/>
                    <a:pt x="8306" y="267"/>
                  </a:cubicBezTo>
                  <a:cubicBezTo>
                    <a:pt x="8142" y="109"/>
                    <a:pt x="7861" y="114"/>
                    <a:pt x="7706" y="282"/>
                  </a:cubicBezTo>
                  <a:cubicBezTo>
                    <a:pt x="7655" y="255"/>
                    <a:pt x="7591" y="255"/>
                    <a:pt x="7540" y="281"/>
                  </a:cubicBezTo>
                  <a:cubicBezTo>
                    <a:pt x="7473" y="194"/>
                    <a:pt x="7338" y="180"/>
                    <a:pt x="7256" y="253"/>
                  </a:cubicBezTo>
                  <a:cubicBezTo>
                    <a:pt x="7136" y="140"/>
                    <a:pt x="6933" y="144"/>
                    <a:pt x="6820" y="266"/>
                  </a:cubicBezTo>
                  <a:cubicBezTo>
                    <a:pt x="6773" y="211"/>
                    <a:pt x="6689" y="197"/>
                    <a:pt x="6628" y="236"/>
                  </a:cubicBezTo>
                  <a:cubicBezTo>
                    <a:pt x="6588" y="177"/>
                    <a:pt x="6525" y="139"/>
                    <a:pt x="6456" y="126"/>
                  </a:cubicBezTo>
                  <a:cubicBezTo>
                    <a:pt x="6456" y="126"/>
                    <a:pt x="6456" y="126"/>
                    <a:pt x="6456" y="126"/>
                  </a:cubicBezTo>
                  <a:cubicBezTo>
                    <a:pt x="6370" y="107"/>
                    <a:pt x="6253" y="138"/>
                    <a:pt x="6209" y="213"/>
                  </a:cubicBezTo>
                  <a:cubicBezTo>
                    <a:pt x="6145" y="177"/>
                    <a:pt x="6059" y="190"/>
                    <a:pt x="6007" y="242"/>
                  </a:cubicBezTo>
                  <a:cubicBezTo>
                    <a:pt x="5856" y="0"/>
                    <a:pt x="5474" y="0"/>
                    <a:pt x="5330" y="248"/>
                  </a:cubicBezTo>
                  <a:cubicBezTo>
                    <a:pt x="5274" y="222"/>
                    <a:pt x="5205" y="229"/>
                    <a:pt x="5156" y="267"/>
                  </a:cubicBezTo>
                  <a:cubicBezTo>
                    <a:pt x="4992" y="109"/>
                    <a:pt x="4710" y="114"/>
                    <a:pt x="4556" y="282"/>
                  </a:cubicBezTo>
                  <a:cubicBezTo>
                    <a:pt x="4505" y="255"/>
                    <a:pt x="4440" y="255"/>
                    <a:pt x="4389" y="281"/>
                  </a:cubicBezTo>
                  <a:cubicBezTo>
                    <a:pt x="4323" y="194"/>
                    <a:pt x="4187" y="180"/>
                    <a:pt x="4106" y="253"/>
                  </a:cubicBezTo>
                  <a:cubicBezTo>
                    <a:pt x="3986" y="140"/>
                    <a:pt x="3782" y="144"/>
                    <a:pt x="3670" y="266"/>
                  </a:cubicBezTo>
                  <a:cubicBezTo>
                    <a:pt x="3623" y="211"/>
                    <a:pt x="3539" y="197"/>
                    <a:pt x="3478" y="236"/>
                  </a:cubicBezTo>
                  <a:cubicBezTo>
                    <a:pt x="3437" y="176"/>
                    <a:pt x="3372" y="137"/>
                    <a:pt x="3301" y="126"/>
                  </a:cubicBezTo>
                  <a:cubicBezTo>
                    <a:pt x="3215" y="108"/>
                    <a:pt x="3101" y="139"/>
                    <a:pt x="3058" y="213"/>
                  </a:cubicBezTo>
                  <a:cubicBezTo>
                    <a:pt x="2994" y="177"/>
                    <a:pt x="2908" y="190"/>
                    <a:pt x="2856" y="242"/>
                  </a:cubicBezTo>
                  <a:cubicBezTo>
                    <a:pt x="2705" y="0"/>
                    <a:pt x="2323" y="0"/>
                    <a:pt x="2179" y="248"/>
                  </a:cubicBezTo>
                  <a:cubicBezTo>
                    <a:pt x="2123" y="222"/>
                    <a:pt x="2054" y="229"/>
                    <a:pt x="2005" y="267"/>
                  </a:cubicBezTo>
                  <a:cubicBezTo>
                    <a:pt x="1841" y="109"/>
                    <a:pt x="1559" y="114"/>
                    <a:pt x="1405" y="282"/>
                  </a:cubicBezTo>
                  <a:cubicBezTo>
                    <a:pt x="1354" y="255"/>
                    <a:pt x="1289" y="255"/>
                    <a:pt x="1238" y="281"/>
                  </a:cubicBezTo>
                  <a:cubicBezTo>
                    <a:pt x="1172" y="194"/>
                    <a:pt x="1036" y="180"/>
                    <a:pt x="955" y="253"/>
                  </a:cubicBezTo>
                  <a:cubicBezTo>
                    <a:pt x="835" y="140"/>
                    <a:pt x="631" y="144"/>
                    <a:pt x="519" y="266"/>
                  </a:cubicBezTo>
                  <a:cubicBezTo>
                    <a:pt x="472" y="211"/>
                    <a:pt x="387" y="197"/>
                    <a:pt x="327" y="236"/>
                  </a:cubicBezTo>
                  <a:cubicBezTo>
                    <a:pt x="260" y="137"/>
                    <a:pt x="124" y="95"/>
                    <a:pt x="13" y="140"/>
                  </a:cubicBezTo>
                  <a:cubicBezTo>
                    <a:pt x="0" y="128"/>
                    <a:pt x="8" y="1346"/>
                    <a:pt x="6" y="1364"/>
                  </a:cubicBezTo>
                  <a:cubicBezTo>
                    <a:pt x="961" y="1377"/>
                    <a:pt x="2356" y="1382"/>
                    <a:pt x="3325" y="1364"/>
                  </a:cubicBezTo>
                  <a:cubicBezTo>
                    <a:pt x="3325" y="1364"/>
                    <a:pt x="3325" y="1364"/>
                    <a:pt x="3325" y="1364"/>
                  </a:cubicBezTo>
                  <a:cubicBezTo>
                    <a:pt x="3325" y="1365"/>
                    <a:pt x="3325" y="1365"/>
                    <a:pt x="3325" y="1364"/>
                  </a:cubicBezTo>
                  <a:cubicBezTo>
                    <a:pt x="4270" y="1376"/>
                    <a:pt x="5562" y="1381"/>
                    <a:pt x="6476" y="1364"/>
                  </a:cubicBezTo>
                  <a:cubicBezTo>
                    <a:pt x="6476" y="1364"/>
                    <a:pt x="6476" y="1364"/>
                    <a:pt x="6476" y="1364"/>
                  </a:cubicBezTo>
                  <a:cubicBezTo>
                    <a:pt x="6476" y="1365"/>
                    <a:pt x="6476" y="1365"/>
                    <a:pt x="6476" y="1364"/>
                  </a:cubicBezTo>
                  <a:cubicBezTo>
                    <a:pt x="7421" y="1376"/>
                    <a:pt x="8713" y="1381"/>
                    <a:pt x="9627" y="1364"/>
                  </a:cubicBezTo>
                </a:path>
              </a:pathLst>
            </a:custGeom>
            <a:solidFill>
              <a:srgbClr val="8A42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13"/>
            <p:cNvSpPr/>
            <p:nvPr/>
          </p:nvSpPr>
          <p:spPr>
            <a:xfrm>
              <a:off x="57417" y="4122837"/>
              <a:ext cx="8747598" cy="1013868"/>
            </a:xfrm>
            <a:custGeom>
              <a:avLst/>
              <a:gdLst/>
              <a:ahLst/>
              <a:cxnLst/>
              <a:rect l="l" t="t" r="r" b="b"/>
              <a:pathLst>
                <a:path w="9508" h="1102" extrusionOk="0">
                  <a:moveTo>
                    <a:pt x="6414" y="1091"/>
                  </a:moveTo>
                  <a:cubicBezTo>
                    <a:pt x="6414" y="1091"/>
                    <a:pt x="6414" y="1091"/>
                    <a:pt x="6414" y="1091"/>
                  </a:cubicBezTo>
                  <a:cubicBezTo>
                    <a:pt x="6414" y="1091"/>
                    <a:pt x="6414" y="1092"/>
                    <a:pt x="6414" y="1092"/>
                  </a:cubicBezTo>
                  <a:cubicBezTo>
                    <a:pt x="6414" y="1092"/>
                    <a:pt x="6414" y="1092"/>
                    <a:pt x="6414" y="1092"/>
                  </a:cubicBezTo>
                  <a:cubicBezTo>
                    <a:pt x="6414" y="1092"/>
                    <a:pt x="6414" y="1091"/>
                    <a:pt x="6414" y="1091"/>
                  </a:cubicBezTo>
                  <a:moveTo>
                    <a:pt x="3263" y="1091"/>
                  </a:moveTo>
                  <a:cubicBezTo>
                    <a:pt x="3263" y="1091"/>
                    <a:pt x="3263" y="1091"/>
                    <a:pt x="3263" y="1091"/>
                  </a:cubicBezTo>
                  <a:cubicBezTo>
                    <a:pt x="3263" y="1091"/>
                    <a:pt x="3263" y="1092"/>
                    <a:pt x="3263" y="1092"/>
                  </a:cubicBezTo>
                  <a:cubicBezTo>
                    <a:pt x="3263" y="1092"/>
                    <a:pt x="3263" y="1092"/>
                    <a:pt x="3263" y="1092"/>
                  </a:cubicBezTo>
                  <a:cubicBezTo>
                    <a:pt x="3263" y="1092"/>
                    <a:pt x="3263" y="1091"/>
                    <a:pt x="3263" y="1091"/>
                  </a:cubicBezTo>
                  <a:moveTo>
                    <a:pt x="3274" y="1091"/>
                  </a:moveTo>
                  <a:cubicBezTo>
                    <a:pt x="3274" y="1091"/>
                    <a:pt x="3274" y="1091"/>
                    <a:pt x="3274" y="1091"/>
                  </a:cubicBezTo>
                  <a:cubicBezTo>
                    <a:pt x="3274" y="1091"/>
                    <a:pt x="3274" y="1092"/>
                    <a:pt x="3274" y="1092"/>
                  </a:cubicBezTo>
                  <a:cubicBezTo>
                    <a:pt x="3274" y="1092"/>
                    <a:pt x="3274" y="1092"/>
                    <a:pt x="3274" y="1092"/>
                  </a:cubicBezTo>
                  <a:cubicBezTo>
                    <a:pt x="3274" y="1091"/>
                    <a:pt x="3274" y="1091"/>
                    <a:pt x="3274" y="1091"/>
                  </a:cubicBezTo>
                  <a:cubicBezTo>
                    <a:pt x="3274" y="1091"/>
                    <a:pt x="3274" y="1091"/>
                    <a:pt x="3274" y="1091"/>
                  </a:cubicBezTo>
                  <a:moveTo>
                    <a:pt x="6425" y="1091"/>
                  </a:moveTo>
                  <a:cubicBezTo>
                    <a:pt x="6425" y="1091"/>
                    <a:pt x="6425" y="1091"/>
                    <a:pt x="6425" y="1091"/>
                  </a:cubicBezTo>
                  <a:cubicBezTo>
                    <a:pt x="6425" y="1091"/>
                    <a:pt x="6425" y="1092"/>
                    <a:pt x="6425" y="1092"/>
                  </a:cubicBezTo>
                  <a:cubicBezTo>
                    <a:pt x="6425" y="1092"/>
                    <a:pt x="6425" y="1092"/>
                    <a:pt x="6425" y="1092"/>
                  </a:cubicBezTo>
                  <a:cubicBezTo>
                    <a:pt x="6425" y="1091"/>
                    <a:pt x="6425" y="1091"/>
                    <a:pt x="6425" y="1091"/>
                  </a:cubicBezTo>
                  <a:cubicBezTo>
                    <a:pt x="6425" y="1091"/>
                    <a:pt x="6425" y="1091"/>
                    <a:pt x="6425" y="1091"/>
                  </a:cubicBezTo>
                  <a:moveTo>
                    <a:pt x="4072" y="655"/>
                  </a:moveTo>
                  <a:cubicBezTo>
                    <a:pt x="4070" y="655"/>
                    <a:pt x="4067" y="654"/>
                    <a:pt x="4065" y="653"/>
                  </a:cubicBezTo>
                  <a:cubicBezTo>
                    <a:pt x="4060" y="653"/>
                    <a:pt x="4055" y="648"/>
                    <a:pt x="4053" y="645"/>
                  </a:cubicBezTo>
                  <a:cubicBezTo>
                    <a:pt x="4052" y="642"/>
                    <a:pt x="4051" y="638"/>
                    <a:pt x="4051" y="635"/>
                  </a:cubicBezTo>
                  <a:cubicBezTo>
                    <a:pt x="4050" y="631"/>
                    <a:pt x="4052" y="627"/>
                    <a:pt x="4055" y="623"/>
                  </a:cubicBezTo>
                  <a:cubicBezTo>
                    <a:pt x="4056" y="621"/>
                    <a:pt x="4058" y="620"/>
                    <a:pt x="4060" y="619"/>
                  </a:cubicBezTo>
                  <a:cubicBezTo>
                    <a:pt x="4062" y="618"/>
                    <a:pt x="4063" y="617"/>
                    <a:pt x="4065" y="617"/>
                  </a:cubicBezTo>
                  <a:cubicBezTo>
                    <a:pt x="4067" y="616"/>
                    <a:pt x="4070" y="616"/>
                    <a:pt x="4073" y="616"/>
                  </a:cubicBezTo>
                  <a:cubicBezTo>
                    <a:pt x="4073" y="616"/>
                    <a:pt x="4074" y="616"/>
                    <a:pt x="4075" y="616"/>
                  </a:cubicBezTo>
                  <a:cubicBezTo>
                    <a:pt x="4077" y="616"/>
                    <a:pt x="4079" y="616"/>
                    <a:pt x="4081" y="617"/>
                  </a:cubicBezTo>
                  <a:cubicBezTo>
                    <a:pt x="4089" y="620"/>
                    <a:pt x="4095" y="626"/>
                    <a:pt x="4095" y="635"/>
                  </a:cubicBezTo>
                  <a:cubicBezTo>
                    <a:pt x="4095" y="639"/>
                    <a:pt x="4094" y="643"/>
                    <a:pt x="4091" y="646"/>
                  </a:cubicBezTo>
                  <a:cubicBezTo>
                    <a:pt x="4088" y="650"/>
                    <a:pt x="4085" y="652"/>
                    <a:pt x="4081" y="653"/>
                  </a:cubicBezTo>
                  <a:cubicBezTo>
                    <a:pt x="4078" y="654"/>
                    <a:pt x="4075" y="655"/>
                    <a:pt x="4072" y="655"/>
                  </a:cubicBezTo>
                  <a:moveTo>
                    <a:pt x="7212" y="655"/>
                  </a:moveTo>
                  <a:cubicBezTo>
                    <a:pt x="7209" y="655"/>
                    <a:pt x="7207" y="654"/>
                    <a:pt x="7204" y="653"/>
                  </a:cubicBezTo>
                  <a:cubicBezTo>
                    <a:pt x="7200" y="653"/>
                    <a:pt x="7195" y="648"/>
                    <a:pt x="7193" y="645"/>
                  </a:cubicBezTo>
                  <a:cubicBezTo>
                    <a:pt x="7191" y="642"/>
                    <a:pt x="7190" y="638"/>
                    <a:pt x="7190" y="635"/>
                  </a:cubicBezTo>
                  <a:cubicBezTo>
                    <a:pt x="7190" y="631"/>
                    <a:pt x="7192" y="627"/>
                    <a:pt x="7194" y="623"/>
                  </a:cubicBezTo>
                  <a:cubicBezTo>
                    <a:pt x="7195" y="621"/>
                    <a:pt x="7197" y="620"/>
                    <a:pt x="7199" y="619"/>
                  </a:cubicBezTo>
                  <a:cubicBezTo>
                    <a:pt x="7201" y="618"/>
                    <a:pt x="7202" y="617"/>
                    <a:pt x="7204" y="617"/>
                  </a:cubicBezTo>
                  <a:cubicBezTo>
                    <a:pt x="7207" y="616"/>
                    <a:pt x="7209" y="616"/>
                    <a:pt x="7212" y="616"/>
                  </a:cubicBezTo>
                  <a:cubicBezTo>
                    <a:pt x="7213" y="616"/>
                    <a:pt x="7214" y="616"/>
                    <a:pt x="7214" y="616"/>
                  </a:cubicBezTo>
                  <a:cubicBezTo>
                    <a:pt x="7216" y="616"/>
                    <a:pt x="7218" y="616"/>
                    <a:pt x="7220" y="617"/>
                  </a:cubicBezTo>
                  <a:cubicBezTo>
                    <a:pt x="7228" y="620"/>
                    <a:pt x="7234" y="626"/>
                    <a:pt x="7235" y="635"/>
                  </a:cubicBezTo>
                  <a:cubicBezTo>
                    <a:pt x="7235" y="639"/>
                    <a:pt x="7233" y="643"/>
                    <a:pt x="7230" y="646"/>
                  </a:cubicBezTo>
                  <a:cubicBezTo>
                    <a:pt x="7228" y="650"/>
                    <a:pt x="7224" y="652"/>
                    <a:pt x="7220" y="653"/>
                  </a:cubicBezTo>
                  <a:cubicBezTo>
                    <a:pt x="7217" y="654"/>
                    <a:pt x="7214" y="655"/>
                    <a:pt x="7212" y="655"/>
                  </a:cubicBezTo>
                  <a:moveTo>
                    <a:pt x="4876" y="610"/>
                  </a:moveTo>
                  <a:cubicBezTo>
                    <a:pt x="4850" y="610"/>
                    <a:pt x="4850" y="568"/>
                    <a:pt x="4876" y="568"/>
                  </a:cubicBezTo>
                  <a:cubicBezTo>
                    <a:pt x="4903" y="568"/>
                    <a:pt x="4903" y="610"/>
                    <a:pt x="4876" y="610"/>
                  </a:cubicBezTo>
                  <a:moveTo>
                    <a:pt x="8016" y="610"/>
                  </a:moveTo>
                  <a:cubicBezTo>
                    <a:pt x="7989" y="610"/>
                    <a:pt x="7989" y="568"/>
                    <a:pt x="8016" y="568"/>
                  </a:cubicBezTo>
                  <a:cubicBezTo>
                    <a:pt x="8042" y="568"/>
                    <a:pt x="8042" y="610"/>
                    <a:pt x="8016" y="610"/>
                  </a:cubicBezTo>
                  <a:moveTo>
                    <a:pt x="1047" y="612"/>
                  </a:moveTo>
                  <a:cubicBezTo>
                    <a:pt x="1047" y="612"/>
                    <a:pt x="1046" y="612"/>
                    <a:pt x="1046" y="612"/>
                  </a:cubicBezTo>
                  <a:cubicBezTo>
                    <a:pt x="1041" y="612"/>
                    <a:pt x="1036" y="611"/>
                    <a:pt x="1031" y="608"/>
                  </a:cubicBezTo>
                  <a:cubicBezTo>
                    <a:pt x="1029" y="607"/>
                    <a:pt x="1027" y="605"/>
                    <a:pt x="1025" y="604"/>
                  </a:cubicBezTo>
                  <a:cubicBezTo>
                    <a:pt x="1022" y="600"/>
                    <a:pt x="1019" y="596"/>
                    <a:pt x="1018" y="591"/>
                  </a:cubicBezTo>
                  <a:cubicBezTo>
                    <a:pt x="1017" y="588"/>
                    <a:pt x="1017" y="586"/>
                    <a:pt x="1017" y="583"/>
                  </a:cubicBezTo>
                  <a:cubicBezTo>
                    <a:pt x="1016" y="579"/>
                    <a:pt x="1017" y="575"/>
                    <a:pt x="1019" y="572"/>
                  </a:cubicBezTo>
                  <a:cubicBezTo>
                    <a:pt x="1020" y="568"/>
                    <a:pt x="1022" y="565"/>
                    <a:pt x="1025" y="562"/>
                  </a:cubicBezTo>
                  <a:cubicBezTo>
                    <a:pt x="1028" y="559"/>
                    <a:pt x="1031" y="557"/>
                    <a:pt x="1035" y="556"/>
                  </a:cubicBezTo>
                  <a:cubicBezTo>
                    <a:pt x="1038" y="555"/>
                    <a:pt x="1041" y="554"/>
                    <a:pt x="1045" y="554"/>
                  </a:cubicBezTo>
                  <a:cubicBezTo>
                    <a:pt x="1045" y="554"/>
                    <a:pt x="1046" y="554"/>
                    <a:pt x="1046" y="554"/>
                  </a:cubicBezTo>
                  <a:cubicBezTo>
                    <a:pt x="1051" y="554"/>
                    <a:pt x="1056" y="555"/>
                    <a:pt x="1061" y="558"/>
                  </a:cubicBezTo>
                  <a:cubicBezTo>
                    <a:pt x="1063" y="559"/>
                    <a:pt x="1065" y="561"/>
                    <a:pt x="1067" y="562"/>
                  </a:cubicBezTo>
                  <a:cubicBezTo>
                    <a:pt x="1070" y="566"/>
                    <a:pt x="1073" y="570"/>
                    <a:pt x="1074" y="575"/>
                  </a:cubicBezTo>
                  <a:cubicBezTo>
                    <a:pt x="1075" y="578"/>
                    <a:pt x="1075" y="580"/>
                    <a:pt x="1075" y="583"/>
                  </a:cubicBezTo>
                  <a:cubicBezTo>
                    <a:pt x="1075" y="587"/>
                    <a:pt x="1075" y="591"/>
                    <a:pt x="1073" y="594"/>
                  </a:cubicBezTo>
                  <a:cubicBezTo>
                    <a:pt x="1072" y="598"/>
                    <a:pt x="1070" y="601"/>
                    <a:pt x="1067" y="604"/>
                  </a:cubicBezTo>
                  <a:cubicBezTo>
                    <a:pt x="1064" y="607"/>
                    <a:pt x="1061" y="609"/>
                    <a:pt x="1057" y="610"/>
                  </a:cubicBezTo>
                  <a:cubicBezTo>
                    <a:pt x="1054" y="612"/>
                    <a:pt x="1051" y="612"/>
                    <a:pt x="1047" y="612"/>
                  </a:cubicBezTo>
                  <a:moveTo>
                    <a:pt x="2487" y="612"/>
                  </a:moveTo>
                  <a:cubicBezTo>
                    <a:pt x="2487" y="612"/>
                    <a:pt x="2487" y="612"/>
                    <a:pt x="2486" y="612"/>
                  </a:cubicBezTo>
                  <a:cubicBezTo>
                    <a:pt x="2481" y="612"/>
                    <a:pt x="2476" y="611"/>
                    <a:pt x="2472" y="608"/>
                  </a:cubicBezTo>
                  <a:cubicBezTo>
                    <a:pt x="2470" y="607"/>
                    <a:pt x="2468" y="605"/>
                    <a:pt x="2466" y="604"/>
                  </a:cubicBezTo>
                  <a:cubicBezTo>
                    <a:pt x="2462" y="600"/>
                    <a:pt x="2459" y="596"/>
                    <a:pt x="2458" y="591"/>
                  </a:cubicBezTo>
                  <a:cubicBezTo>
                    <a:pt x="2458" y="588"/>
                    <a:pt x="2457" y="586"/>
                    <a:pt x="2457" y="583"/>
                  </a:cubicBezTo>
                  <a:cubicBezTo>
                    <a:pt x="2457" y="579"/>
                    <a:pt x="2458" y="575"/>
                    <a:pt x="2460" y="572"/>
                  </a:cubicBezTo>
                  <a:cubicBezTo>
                    <a:pt x="2461" y="568"/>
                    <a:pt x="2463" y="565"/>
                    <a:pt x="2466" y="562"/>
                  </a:cubicBezTo>
                  <a:cubicBezTo>
                    <a:pt x="2468" y="559"/>
                    <a:pt x="2471" y="557"/>
                    <a:pt x="2475" y="556"/>
                  </a:cubicBezTo>
                  <a:cubicBezTo>
                    <a:pt x="2478" y="555"/>
                    <a:pt x="2482" y="554"/>
                    <a:pt x="2485" y="554"/>
                  </a:cubicBezTo>
                  <a:cubicBezTo>
                    <a:pt x="2486" y="554"/>
                    <a:pt x="2486" y="554"/>
                    <a:pt x="2486" y="554"/>
                  </a:cubicBezTo>
                  <a:cubicBezTo>
                    <a:pt x="2492" y="554"/>
                    <a:pt x="2497" y="555"/>
                    <a:pt x="2501" y="558"/>
                  </a:cubicBezTo>
                  <a:cubicBezTo>
                    <a:pt x="2503" y="559"/>
                    <a:pt x="2505" y="561"/>
                    <a:pt x="2507" y="562"/>
                  </a:cubicBezTo>
                  <a:cubicBezTo>
                    <a:pt x="2511" y="566"/>
                    <a:pt x="2513" y="570"/>
                    <a:pt x="2515" y="575"/>
                  </a:cubicBezTo>
                  <a:cubicBezTo>
                    <a:pt x="2515" y="578"/>
                    <a:pt x="2515" y="580"/>
                    <a:pt x="2516" y="583"/>
                  </a:cubicBezTo>
                  <a:cubicBezTo>
                    <a:pt x="2516" y="587"/>
                    <a:pt x="2515" y="591"/>
                    <a:pt x="2513" y="594"/>
                  </a:cubicBezTo>
                  <a:cubicBezTo>
                    <a:pt x="2512" y="598"/>
                    <a:pt x="2510" y="601"/>
                    <a:pt x="2507" y="604"/>
                  </a:cubicBezTo>
                  <a:cubicBezTo>
                    <a:pt x="2504" y="607"/>
                    <a:pt x="2501" y="609"/>
                    <a:pt x="2498" y="610"/>
                  </a:cubicBezTo>
                  <a:cubicBezTo>
                    <a:pt x="2494" y="612"/>
                    <a:pt x="2491" y="612"/>
                    <a:pt x="2487" y="612"/>
                  </a:cubicBezTo>
                  <a:moveTo>
                    <a:pt x="5627" y="612"/>
                  </a:moveTo>
                  <a:cubicBezTo>
                    <a:pt x="5626" y="612"/>
                    <a:pt x="5626" y="612"/>
                    <a:pt x="5626" y="612"/>
                  </a:cubicBezTo>
                  <a:cubicBezTo>
                    <a:pt x="5620" y="612"/>
                    <a:pt x="5615" y="611"/>
                    <a:pt x="5611" y="608"/>
                  </a:cubicBezTo>
                  <a:cubicBezTo>
                    <a:pt x="5609" y="607"/>
                    <a:pt x="5607" y="605"/>
                    <a:pt x="5605" y="604"/>
                  </a:cubicBezTo>
                  <a:cubicBezTo>
                    <a:pt x="5601" y="600"/>
                    <a:pt x="5599" y="596"/>
                    <a:pt x="5597" y="591"/>
                  </a:cubicBezTo>
                  <a:cubicBezTo>
                    <a:pt x="5597" y="588"/>
                    <a:pt x="5597" y="586"/>
                    <a:pt x="5596" y="583"/>
                  </a:cubicBezTo>
                  <a:cubicBezTo>
                    <a:pt x="5596" y="579"/>
                    <a:pt x="5597" y="575"/>
                    <a:pt x="5599" y="572"/>
                  </a:cubicBezTo>
                  <a:cubicBezTo>
                    <a:pt x="5600" y="568"/>
                    <a:pt x="5602" y="565"/>
                    <a:pt x="5605" y="562"/>
                  </a:cubicBezTo>
                  <a:cubicBezTo>
                    <a:pt x="5608" y="559"/>
                    <a:pt x="5611" y="557"/>
                    <a:pt x="5614" y="556"/>
                  </a:cubicBezTo>
                  <a:cubicBezTo>
                    <a:pt x="5618" y="555"/>
                    <a:pt x="5621" y="554"/>
                    <a:pt x="5625" y="554"/>
                  </a:cubicBezTo>
                  <a:cubicBezTo>
                    <a:pt x="5625" y="554"/>
                    <a:pt x="5625" y="554"/>
                    <a:pt x="5626" y="554"/>
                  </a:cubicBezTo>
                  <a:cubicBezTo>
                    <a:pt x="5631" y="554"/>
                    <a:pt x="5636" y="555"/>
                    <a:pt x="5640" y="558"/>
                  </a:cubicBezTo>
                  <a:cubicBezTo>
                    <a:pt x="5642" y="559"/>
                    <a:pt x="5644" y="561"/>
                    <a:pt x="5646" y="562"/>
                  </a:cubicBezTo>
                  <a:cubicBezTo>
                    <a:pt x="5650" y="566"/>
                    <a:pt x="5653" y="570"/>
                    <a:pt x="5654" y="575"/>
                  </a:cubicBezTo>
                  <a:cubicBezTo>
                    <a:pt x="5654" y="578"/>
                    <a:pt x="5655" y="580"/>
                    <a:pt x="5655" y="583"/>
                  </a:cubicBezTo>
                  <a:cubicBezTo>
                    <a:pt x="5655" y="587"/>
                    <a:pt x="5654" y="591"/>
                    <a:pt x="5652" y="594"/>
                  </a:cubicBezTo>
                  <a:cubicBezTo>
                    <a:pt x="5651" y="598"/>
                    <a:pt x="5649" y="601"/>
                    <a:pt x="5646" y="604"/>
                  </a:cubicBezTo>
                  <a:cubicBezTo>
                    <a:pt x="5644" y="607"/>
                    <a:pt x="5641" y="609"/>
                    <a:pt x="5637" y="610"/>
                  </a:cubicBezTo>
                  <a:cubicBezTo>
                    <a:pt x="5634" y="612"/>
                    <a:pt x="5630" y="612"/>
                    <a:pt x="5627" y="612"/>
                  </a:cubicBezTo>
                  <a:moveTo>
                    <a:pt x="1621" y="583"/>
                  </a:moveTo>
                  <a:cubicBezTo>
                    <a:pt x="1616" y="583"/>
                    <a:pt x="1611" y="581"/>
                    <a:pt x="1608" y="578"/>
                  </a:cubicBezTo>
                  <a:cubicBezTo>
                    <a:pt x="1603" y="574"/>
                    <a:pt x="1602" y="567"/>
                    <a:pt x="1603" y="561"/>
                  </a:cubicBezTo>
                  <a:cubicBezTo>
                    <a:pt x="1603" y="560"/>
                    <a:pt x="1603" y="560"/>
                    <a:pt x="1603" y="560"/>
                  </a:cubicBezTo>
                  <a:cubicBezTo>
                    <a:pt x="1604" y="558"/>
                    <a:pt x="1605" y="556"/>
                    <a:pt x="1605" y="555"/>
                  </a:cubicBezTo>
                  <a:cubicBezTo>
                    <a:pt x="1606" y="554"/>
                    <a:pt x="1607" y="552"/>
                    <a:pt x="1609" y="551"/>
                  </a:cubicBezTo>
                  <a:cubicBezTo>
                    <a:pt x="1611" y="548"/>
                    <a:pt x="1615" y="546"/>
                    <a:pt x="1618" y="545"/>
                  </a:cubicBezTo>
                  <a:cubicBezTo>
                    <a:pt x="1619" y="545"/>
                    <a:pt x="1621" y="545"/>
                    <a:pt x="1622" y="545"/>
                  </a:cubicBezTo>
                  <a:cubicBezTo>
                    <a:pt x="1624" y="545"/>
                    <a:pt x="1625" y="545"/>
                    <a:pt x="1627" y="545"/>
                  </a:cubicBezTo>
                  <a:cubicBezTo>
                    <a:pt x="1629" y="546"/>
                    <a:pt x="1632" y="547"/>
                    <a:pt x="1634" y="549"/>
                  </a:cubicBezTo>
                  <a:cubicBezTo>
                    <a:pt x="1636" y="551"/>
                    <a:pt x="1637" y="554"/>
                    <a:pt x="1638" y="557"/>
                  </a:cubicBezTo>
                  <a:cubicBezTo>
                    <a:pt x="1639" y="559"/>
                    <a:pt x="1639" y="561"/>
                    <a:pt x="1638" y="564"/>
                  </a:cubicBezTo>
                  <a:cubicBezTo>
                    <a:pt x="1639" y="566"/>
                    <a:pt x="1639" y="568"/>
                    <a:pt x="1638" y="570"/>
                  </a:cubicBezTo>
                  <a:cubicBezTo>
                    <a:pt x="1637" y="573"/>
                    <a:pt x="1636" y="576"/>
                    <a:pt x="1633" y="578"/>
                  </a:cubicBezTo>
                  <a:cubicBezTo>
                    <a:pt x="1630" y="581"/>
                    <a:pt x="1625" y="583"/>
                    <a:pt x="1621" y="583"/>
                  </a:cubicBezTo>
                  <a:moveTo>
                    <a:pt x="3061" y="583"/>
                  </a:moveTo>
                  <a:cubicBezTo>
                    <a:pt x="3056" y="583"/>
                    <a:pt x="3052" y="581"/>
                    <a:pt x="3048" y="578"/>
                  </a:cubicBezTo>
                  <a:cubicBezTo>
                    <a:pt x="3043" y="574"/>
                    <a:pt x="3042" y="567"/>
                    <a:pt x="3044" y="561"/>
                  </a:cubicBezTo>
                  <a:cubicBezTo>
                    <a:pt x="3044" y="560"/>
                    <a:pt x="3044" y="560"/>
                    <a:pt x="3044" y="560"/>
                  </a:cubicBezTo>
                  <a:cubicBezTo>
                    <a:pt x="3044" y="558"/>
                    <a:pt x="3045" y="556"/>
                    <a:pt x="3046" y="555"/>
                  </a:cubicBezTo>
                  <a:cubicBezTo>
                    <a:pt x="3047" y="554"/>
                    <a:pt x="3048" y="552"/>
                    <a:pt x="3049" y="551"/>
                  </a:cubicBezTo>
                  <a:cubicBezTo>
                    <a:pt x="3051" y="548"/>
                    <a:pt x="3055" y="546"/>
                    <a:pt x="3058" y="545"/>
                  </a:cubicBezTo>
                  <a:cubicBezTo>
                    <a:pt x="3060" y="545"/>
                    <a:pt x="3061" y="545"/>
                    <a:pt x="3063" y="545"/>
                  </a:cubicBezTo>
                  <a:cubicBezTo>
                    <a:pt x="3064" y="545"/>
                    <a:pt x="3066" y="545"/>
                    <a:pt x="3067" y="545"/>
                  </a:cubicBezTo>
                  <a:cubicBezTo>
                    <a:pt x="3070" y="546"/>
                    <a:pt x="3072" y="547"/>
                    <a:pt x="3074" y="549"/>
                  </a:cubicBezTo>
                  <a:cubicBezTo>
                    <a:pt x="3076" y="551"/>
                    <a:pt x="3078" y="554"/>
                    <a:pt x="3079" y="557"/>
                  </a:cubicBezTo>
                  <a:cubicBezTo>
                    <a:pt x="3079" y="559"/>
                    <a:pt x="3079" y="561"/>
                    <a:pt x="3079" y="564"/>
                  </a:cubicBezTo>
                  <a:cubicBezTo>
                    <a:pt x="3079" y="566"/>
                    <a:pt x="3079" y="568"/>
                    <a:pt x="3078" y="570"/>
                  </a:cubicBezTo>
                  <a:cubicBezTo>
                    <a:pt x="3078" y="573"/>
                    <a:pt x="3076" y="576"/>
                    <a:pt x="3074" y="578"/>
                  </a:cubicBezTo>
                  <a:cubicBezTo>
                    <a:pt x="3071" y="581"/>
                    <a:pt x="3066" y="583"/>
                    <a:pt x="3061" y="583"/>
                  </a:cubicBezTo>
                  <a:moveTo>
                    <a:pt x="6200" y="583"/>
                  </a:moveTo>
                  <a:cubicBezTo>
                    <a:pt x="6195" y="583"/>
                    <a:pt x="6191" y="581"/>
                    <a:pt x="6188" y="578"/>
                  </a:cubicBezTo>
                  <a:cubicBezTo>
                    <a:pt x="6183" y="574"/>
                    <a:pt x="6181" y="567"/>
                    <a:pt x="6183" y="561"/>
                  </a:cubicBezTo>
                  <a:cubicBezTo>
                    <a:pt x="6183" y="560"/>
                    <a:pt x="6183" y="560"/>
                    <a:pt x="6183" y="560"/>
                  </a:cubicBezTo>
                  <a:cubicBezTo>
                    <a:pt x="6184" y="558"/>
                    <a:pt x="6184" y="556"/>
                    <a:pt x="6185" y="555"/>
                  </a:cubicBezTo>
                  <a:cubicBezTo>
                    <a:pt x="6186" y="554"/>
                    <a:pt x="6187" y="552"/>
                    <a:pt x="6188" y="551"/>
                  </a:cubicBezTo>
                  <a:cubicBezTo>
                    <a:pt x="6190" y="548"/>
                    <a:pt x="6195" y="546"/>
                    <a:pt x="6198" y="545"/>
                  </a:cubicBezTo>
                  <a:cubicBezTo>
                    <a:pt x="6199" y="545"/>
                    <a:pt x="6201" y="545"/>
                    <a:pt x="6202" y="545"/>
                  </a:cubicBezTo>
                  <a:cubicBezTo>
                    <a:pt x="6204" y="545"/>
                    <a:pt x="6205" y="545"/>
                    <a:pt x="6206" y="545"/>
                  </a:cubicBezTo>
                  <a:cubicBezTo>
                    <a:pt x="6209" y="546"/>
                    <a:pt x="6212" y="547"/>
                    <a:pt x="6214" y="549"/>
                  </a:cubicBezTo>
                  <a:cubicBezTo>
                    <a:pt x="6216" y="551"/>
                    <a:pt x="6217" y="554"/>
                    <a:pt x="6218" y="557"/>
                  </a:cubicBezTo>
                  <a:cubicBezTo>
                    <a:pt x="6219" y="559"/>
                    <a:pt x="6219" y="561"/>
                    <a:pt x="6218" y="564"/>
                  </a:cubicBezTo>
                  <a:cubicBezTo>
                    <a:pt x="6218" y="566"/>
                    <a:pt x="6218" y="568"/>
                    <a:pt x="6218" y="570"/>
                  </a:cubicBezTo>
                  <a:cubicBezTo>
                    <a:pt x="6217" y="573"/>
                    <a:pt x="6215" y="576"/>
                    <a:pt x="6213" y="578"/>
                  </a:cubicBezTo>
                  <a:cubicBezTo>
                    <a:pt x="6210" y="581"/>
                    <a:pt x="6205" y="583"/>
                    <a:pt x="6200" y="583"/>
                  </a:cubicBezTo>
                  <a:moveTo>
                    <a:pt x="5178" y="574"/>
                  </a:moveTo>
                  <a:cubicBezTo>
                    <a:pt x="5177" y="574"/>
                    <a:pt x="5176" y="574"/>
                    <a:pt x="5174" y="574"/>
                  </a:cubicBezTo>
                  <a:cubicBezTo>
                    <a:pt x="5172" y="573"/>
                    <a:pt x="5170" y="572"/>
                    <a:pt x="5169" y="571"/>
                  </a:cubicBezTo>
                  <a:cubicBezTo>
                    <a:pt x="5167" y="570"/>
                    <a:pt x="5165" y="568"/>
                    <a:pt x="5164" y="566"/>
                  </a:cubicBezTo>
                  <a:cubicBezTo>
                    <a:pt x="5163" y="564"/>
                    <a:pt x="5162" y="561"/>
                    <a:pt x="5162" y="558"/>
                  </a:cubicBezTo>
                  <a:cubicBezTo>
                    <a:pt x="5162" y="555"/>
                    <a:pt x="5163" y="552"/>
                    <a:pt x="5164" y="550"/>
                  </a:cubicBezTo>
                  <a:cubicBezTo>
                    <a:pt x="5166" y="547"/>
                    <a:pt x="5168" y="546"/>
                    <a:pt x="5170" y="544"/>
                  </a:cubicBezTo>
                  <a:cubicBezTo>
                    <a:pt x="5172" y="542"/>
                    <a:pt x="5175" y="542"/>
                    <a:pt x="5178" y="542"/>
                  </a:cubicBezTo>
                  <a:cubicBezTo>
                    <a:pt x="5180" y="542"/>
                    <a:pt x="5181" y="542"/>
                    <a:pt x="5183" y="542"/>
                  </a:cubicBezTo>
                  <a:cubicBezTo>
                    <a:pt x="5185" y="543"/>
                    <a:pt x="5187" y="544"/>
                    <a:pt x="5188" y="545"/>
                  </a:cubicBezTo>
                  <a:cubicBezTo>
                    <a:pt x="5190" y="546"/>
                    <a:pt x="5192" y="548"/>
                    <a:pt x="5193" y="550"/>
                  </a:cubicBezTo>
                  <a:cubicBezTo>
                    <a:pt x="5193" y="552"/>
                    <a:pt x="5194" y="553"/>
                    <a:pt x="5195" y="555"/>
                  </a:cubicBezTo>
                  <a:cubicBezTo>
                    <a:pt x="5195" y="557"/>
                    <a:pt x="5195" y="559"/>
                    <a:pt x="5195" y="561"/>
                  </a:cubicBezTo>
                  <a:cubicBezTo>
                    <a:pt x="5195" y="562"/>
                    <a:pt x="5195" y="564"/>
                    <a:pt x="5194" y="565"/>
                  </a:cubicBezTo>
                  <a:cubicBezTo>
                    <a:pt x="5193" y="567"/>
                    <a:pt x="5192" y="568"/>
                    <a:pt x="5191" y="570"/>
                  </a:cubicBezTo>
                  <a:cubicBezTo>
                    <a:pt x="5190" y="570"/>
                    <a:pt x="5189" y="571"/>
                    <a:pt x="5188" y="572"/>
                  </a:cubicBezTo>
                  <a:cubicBezTo>
                    <a:pt x="5187" y="572"/>
                    <a:pt x="5187" y="572"/>
                    <a:pt x="5187" y="572"/>
                  </a:cubicBezTo>
                  <a:cubicBezTo>
                    <a:pt x="5186" y="573"/>
                    <a:pt x="5184" y="574"/>
                    <a:pt x="5183" y="574"/>
                  </a:cubicBezTo>
                  <a:cubicBezTo>
                    <a:pt x="5181" y="574"/>
                    <a:pt x="5180" y="574"/>
                    <a:pt x="5178" y="574"/>
                  </a:cubicBezTo>
                  <a:moveTo>
                    <a:pt x="8318" y="574"/>
                  </a:moveTo>
                  <a:cubicBezTo>
                    <a:pt x="8316" y="574"/>
                    <a:pt x="8315" y="574"/>
                    <a:pt x="8313" y="574"/>
                  </a:cubicBezTo>
                  <a:cubicBezTo>
                    <a:pt x="8311" y="573"/>
                    <a:pt x="8309" y="572"/>
                    <a:pt x="8308" y="571"/>
                  </a:cubicBezTo>
                  <a:cubicBezTo>
                    <a:pt x="8306" y="570"/>
                    <a:pt x="8305" y="568"/>
                    <a:pt x="8304" y="566"/>
                  </a:cubicBezTo>
                  <a:cubicBezTo>
                    <a:pt x="8302" y="564"/>
                    <a:pt x="8301" y="561"/>
                    <a:pt x="8301" y="558"/>
                  </a:cubicBezTo>
                  <a:cubicBezTo>
                    <a:pt x="8301" y="555"/>
                    <a:pt x="8302" y="552"/>
                    <a:pt x="8304" y="550"/>
                  </a:cubicBezTo>
                  <a:cubicBezTo>
                    <a:pt x="8305" y="547"/>
                    <a:pt x="8307" y="546"/>
                    <a:pt x="8310" y="544"/>
                  </a:cubicBezTo>
                  <a:cubicBezTo>
                    <a:pt x="8312" y="542"/>
                    <a:pt x="8315" y="542"/>
                    <a:pt x="8317" y="542"/>
                  </a:cubicBezTo>
                  <a:cubicBezTo>
                    <a:pt x="8319" y="542"/>
                    <a:pt x="8321" y="542"/>
                    <a:pt x="8322" y="542"/>
                  </a:cubicBezTo>
                  <a:cubicBezTo>
                    <a:pt x="8324" y="543"/>
                    <a:pt x="8326" y="544"/>
                    <a:pt x="8328" y="545"/>
                  </a:cubicBezTo>
                  <a:cubicBezTo>
                    <a:pt x="8329" y="546"/>
                    <a:pt x="8331" y="548"/>
                    <a:pt x="8332" y="550"/>
                  </a:cubicBezTo>
                  <a:cubicBezTo>
                    <a:pt x="8333" y="552"/>
                    <a:pt x="8334" y="553"/>
                    <a:pt x="8334" y="555"/>
                  </a:cubicBezTo>
                  <a:cubicBezTo>
                    <a:pt x="8335" y="557"/>
                    <a:pt x="8335" y="559"/>
                    <a:pt x="8334" y="561"/>
                  </a:cubicBezTo>
                  <a:cubicBezTo>
                    <a:pt x="8334" y="562"/>
                    <a:pt x="8334" y="564"/>
                    <a:pt x="8333" y="565"/>
                  </a:cubicBezTo>
                  <a:cubicBezTo>
                    <a:pt x="8333" y="567"/>
                    <a:pt x="8332" y="568"/>
                    <a:pt x="8330" y="570"/>
                  </a:cubicBezTo>
                  <a:cubicBezTo>
                    <a:pt x="8329" y="570"/>
                    <a:pt x="8328" y="571"/>
                    <a:pt x="8327" y="572"/>
                  </a:cubicBezTo>
                  <a:cubicBezTo>
                    <a:pt x="8327" y="572"/>
                    <a:pt x="8327" y="572"/>
                    <a:pt x="8327" y="572"/>
                  </a:cubicBezTo>
                  <a:cubicBezTo>
                    <a:pt x="8325" y="573"/>
                    <a:pt x="8324" y="574"/>
                    <a:pt x="8322" y="574"/>
                  </a:cubicBezTo>
                  <a:cubicBezTo>
                    <a:pt x="8321" y="574"/>
                    <a:pt x="8319" y="574"/>
                    <a:pt x="8318" y="574"/>
                  </a:cubicBezTo>
                  <a:moveTo>
                    <a:pt x="5334" y="585"/>
                  </a:moveTo>
                  <a:cubicBezTo>
                    <a:pt x="5334" y="585"/>
                    <a:pt x="5333" y="585"/>
                    <a:pt x="5333" y="585"/>
                  </a:cubicBezTo>
                  <a:cubicBezTo>
                    <a:pt x="5329" y="585"/>
                    <a:pt x="5325" y="584"/>
                    <a:pt x="5322" y="582"/>
                  </a:cubicBezTo>
                  <a:cubicBezTo>
                    <a:pt x="5320" y="581"/>
                    <a:pt x="5318" y="580"/>
                    <a:pt x="5317" y="579"/>
                  </a:cubicBezTo>
                  <a:cubicBezTo>
                    <a:pt x="5314" y="576"/>
                    <a:pt x="5312" y="572"/>
                    <a:pt x="5311" y="568"/>
                  </a:cubicBezTo>
                  <a:cubicBezTo>
                    <a:pt x="5311" y="566"/>
                    <a:pt x="5311" y="564"/>
                    <a:pt x="5310" y="562"/>
                  </a:cubicBezTo>
                  <a:cubicBezTo>
                    <a:pt x="5310" y="559"/>
                    <a:pt x="5311" y="556"/>
                    <a:pt x="5312" y="554"/>
                  </a:cubicBezTo>
                  <a:cubicBezTo>
                    <a:pt x="5313" y="551"/>
                    <a:pt x="5315" y="548"/>
                    <a:pt x="5317" y="546"/>
                  </a:cubicBezTo>
                  <a:cubicBezTo>
                    <a:pt x="5319" y="544"/>
                    <a:pt x="5321" y="543"/>
                    <a:pt x="5324" y="542"/>
                  </a:cubicBezTo>
                  <a:cubicBezTo>
                    <a:pt x="5327" y="540"/>
                    <a:pt x="5329" y="540"/>
                    <a:pt x="5332" y="540"/>
                  </a:cubicBezTo>
                  <a:cubicBezTo>
                    <a:pt x="5333" y="540"/>
                    <a:pt x="5333" y="540"/>
                    <a:pt x="5333" y="540"/>
                  </a:cubicBezTo>
                  <a:cubicBezTo>
                    <a:pt x="5337" y="540"/>
                    <a:pt x="5341" y="541"/>
                    <a:pt x="5345" y="543"/>
                  </a:cubicBezTo>
                  <a:cubicBezTo>
                    <a:pt x="5346" y="544"/>
                    <a:pt x="5348" y="545"/>
                    <a:pt x="5349" y="546"/>
                  </a:cubicBezTo>
                  <a:cubicBezTo>
                    <a:pt x="5352" y="549"/>
                    <a:pt x="5354" y="553"/>
                    <a:pt x="5355" y="556"/>
                  </a:cubicBezTo>
                  <a:cubicBezTo>
                    <a:pt x="5355" y="558"/>
                    <a:pt x="5355" y="560"/>
                    <a:pt x="5356" y="562"/>
                  </a:cubicBezTo>
                  <a:cubicBezTo>
                    <a:pt x="5356" y="566"/>
                    <a:pt x="5355" y="568"/>
                    <a:pt x="5354" y="571"/>
                  </a:cubicBezTo>
                  <a:cubicBezTo>
                    <a:pt x="5353" y="574"/>
                    <a:pt x="5351" y="576"/>
                    <a:pt x="5349" y="579"/>
                  </a:cubicBezTo>
                  <a:cubicBezTo>
                    <a:pt x="5347" y="581"/>
                    <a:pt x="5345" y="582"/>
                    <a:pt x="5342" y="583"/>
                  </a:cubicBezTo>
                  <a:cubicBezTo>
                    <a:pt x="5339" y="585"/>
                    <a:pt x="5337" y="585"/>
                    <a:pt x="5334" y="585"/>
                  </a:cubicBezTo>
                  <a:moveTo>
                    <a:pt x="8473" y="585"/>
                  </a:moveTo>
                  <a:cubicBezTo>
                    <a:pt x="8473" y="585"/>
                    <a:pt x="8473" y="585"/>
                    <a:pt x="8472" y="585"/>
                  </a:cubicBezTo>
                  <a:cubicBezTo>
                    <a:pt x="8468" y="585"/>
                    <a:pt x="8464" y="584"/>
                    <a:pt x="8461" y="582"/>
                  </a:cubicBezTo>
                  <a:cubicBezTo>
                    <a:pt x="8459" y="581"/>
                    <a:pt x="8458" y="580"/>
                    <a:pt x="8456" y="579"/>
                  </a:cubicBezTo>
                  <a:cubicBezTo>
                    <a:pt x="8453" y="576"/>
                    <a:pt x="8451" y="572"/>
                    <a:pt x="8450" y="568"/>
                  </a:cubicBezTo>
                  <a:cubicBezTo>
                    <a:pt x="8450" y="566"/>
                    <a:pt x="8450" y="564"/>
                    <a:pt x="8450" y="562"/>
                  </a:cubicBezTo>
                  <a:cubicBezTo>
                    <a:pt x="8449" y="559"/>
                    <a:pt x="8450" y="556"/>
                    <a:pt x="8452" y="554"/>
                  </a:cubicBezTo>
                  <a:cubicBezTo>
                    <a:pt x="8452" y="551"/>
                    <a:pt x="8454" y="548"/>
                    <a:pt x="8456" y="546"/>
                  </a:cubicBezTo>
                  <a:cubicBezTo>
                    <a:pt x="8458" y="544"/>
                    <a:pt x="8461" y="543"/>
                    <a:pt x="8464" y="542"/>
                  </a:cubicBezTo>
                  <a:cubicBezTo>
                    <a:pt x="8466" y="540"/>
                    <a:pt x="8469" y="540"/>
                    <a:pt x="8472" y="540"/>
                  </a:cubicBezTo>
                  <a:cubicBezTo>
                    <a:pt x="8472" y="540"/>
                    <a:pt x="8472" y="540"/>
                    <a:pt x="8472" y="540"/>
                  </a:cubicBezTo>
                  <a:cubicBezTo>
                    <a:pt x="8476" y="540"/>
                    <a:pt x="8480" y="541"/>
                    <a:pt x="8484" y="543"/>
                  </a:cubicBezTo>
                  <a:cubicBezTo>
                    <a:pt x="8485" y="544"/>
                    <a:pt x="8487" y="545"/>
                    <a:pt x="8488" y="546"/>
                  </a:cubicBezTo>
                  <a:cubicBezTo>
                    <a:pt x="8491" y="549"/>
                    <a:pt x="8493" y="553"/>
                    <a:pt x="8494" y="556"/>
                  </a:cubicBezTo>
                  <a:cubicBezTo>
                    <a:pt x="8495" y="558"/>
                    <a:pt x="8495" y="560"/>
                    <a:pt x="8495" y="562"/>
                  </a:cubicBezTo>
                  <a:cubicBezTo>
                    <a:pt x="8495" y="566"/>
                    <a:pt x="8495" y="568"/>
                    <a:pt x="8493" y="571"/>
                  </a:cubicBezTo>
                  <a:cubicBezTo>
                    <a:pt x="8492" y="574"/>
                    <a:pt x="8491" y="576"/>
                    <a:pt x="8488" y="579"/>
                  </a:cubicBezTo>
                  <a:cubicBezTo>
                    <a:pt x="8486" y="581"/>
                    <a:pt x="8484" y="582"/>
                    <a:pt x="8481" y="583"/>
                  </a:cubicBezTo>
                  <a:cubicBezTo>
                    <a:pt x="8479" y="585"/>
                    <a:pt x="8476" y="585"/>
                    <a:pt x="8473" y="585"/>
                  </a:cubicBezTo>
                  <a:moveTo>
                    <a:pt x="1296" y="564"/>
                  </a:moveTo>
                  <a:cubicBezTo>
                    <a:pt x="1293" y="564"/>
                    <a:pt x="1290" y="563"/>
                    <a:pt x="1287" y="560"/>
                  </a:cubicBezTo>
                  <a:cubicBezTo>
                    <a:pt x="1284" y="558"/>
                    <a:pt x="1283" y="554"/>
                    <a:pt x="1283" y="551"/>
                  </a:cubicBezTo>
                  <a:cubicBezTo>
                    <a:pt x="1283" y="547"/>
                    <a:pt x="1284" y="544"/>
                    <a:pt x="1287" y="541"/>
                  </a:cubicBezTo>
                  <a:cubicBezTo>
                    <a:pt x="1289" y="538"/>
                    <a:pt x="1293" y="537"/>
                    <a:pt x="1296" y="537"/>
                  </a:cubicBezTo>
                  <a:cubicBezTo>
                    <a:pt x="1298" y="537"/>
                    <a:pt x="1299" y="537"/>
                    <a:pt x="1300" y="538"/>
                  </a:cubicBezTo>
                  <a:cubicBezTo>
                    <a:pt x="1301" y="538"/>
                    <a:pt x="1303" y="538"/>
                    <a:pt x="1304" y="539"/>
                  </a:cubicBezTo>
                  <a:cubicBezTo>
                    <a:pt x="1307" y="539"/>
                    <a:pt x="1310" y="542"/>
                    <a:pt x="1312" y="544"/>
                  </a:cubicBezTo>
                  <a:cubicBezTo>
                    <a:pt x="1313" y="546"/>
                    <a:pt x="1313" y="548"/>
                    <a:pt x="1313" y="551"/>
                  </a:cubicBezTo>
                  <a:cubicBezTo>
                    <a:pt x="1314" y="553"/>
                    <a:pt x="1312" y="556"/>
                    <a:pt x="1311" y="558"/>
                  </a:cubicBezTo>
                  <a:cubicBezTo>
                    <a:pt x="1310" y="560"/>
                    <a:pt x="1309" y="561"/>
                    <a:pt x="1307" y="561"/>
                  </a:cubicBezTo>
                  <a:cubicBezTo>
                    <a:pt x="1304" y="563"/>
                    <a:pt x="1304" y="563"/>
                    <a:pt x="1304" y="563"/>
                  </a:cubicBezTo>
                  <a:cubicBezTo>
                    <a:pt x="1303" y="563"/>
                    <a:pt x="1301" y="563"/>
                    <a:pt x="1300" y="564"/>
                  </a:cubicBezTo>
                  <a:cubicBezTo>
                    <a:pt x="1299" y="564"/>
                    <a:pt x="1298" y="564"/>
                    <a:pt x="1296" y="564"/>
                  </a:cubicBezTo>
                  <a:moveTo>
                    <a:pt x="2737" y="564"/>
                  </a:moveTo>
                  <a:cubicBezTo>
                    <a:pt x="2733" y="564"/>
                    <a:pt x="2730" y="563"/>
                    <a:pt x="2727" y="560"/>
                  </a:cubicBezTo>
                  <a:cubicBezTo>
                    <a:pt x="2725" y="558"/>
                    <a:pt x="2723" y="554"/>
                    <a:pt x="2723" y="551"/>
                  </a:cubicBezTo>
                  <a:cubicBezTo>
                    <a:pt x="2723" y="547"/>
                    <a:pt x="2725" y="544"/>
                    <a:pt x="2727" y="541"/>
                  </a:cubicBezTo>
                  <a:cubicBezTo>
                    <a:pt x="2730" y="538"/>
                    <a:pt x="2733" y="537"/>
                    <a:pt x="2737" y="537"/>
                  </a:cubicBezTo>
                  <a:cubicBezTo>
                    <a:pt x="2738" y="537"/>
                    <a:pt x="2739" y="537"/>
                    <a:pt x="2740" y="538"/>
                  </a:cubicBezTo>
                  <a:cubicBezTo>
                    <a:pt x="2742" y="538"/>
                    <a:pt x="2743" y="538"/>
                    <a:pt x="2745" y="539"/>
                  </a:cubicBezTo>
                  <a:cubicBezTo>
                    <a:pt x="2748" y="539"/>
                    <a:pt x="2751" y="542"/>
                    <a:pt x="2752" y="544"/>
                  </a:cubicBezTo>
                  <a:cubicBezTo>
                    <a:pt x="2753" y="546"/>
                    <a:pt x="2754" y="548"/>
                    <a:pt x="2754" y="551"/>
                  </a:cubicBezTo>
                  <a:cubicBezTo>
                    <a:pt x="2754" y="553"/>
                    <a:pt x="2753" y="556"/>
                    <a:pt x="2751" y="558"/>
                  </a:cubicBezTo>
                  <a:cubicBezTo>
                    <a:pt x="2750" y="560"/>
                    <a:pt x="2749" y="561"/>
                    <a:pt x="2748" y="561"/>
                  </a:cubicBezTo>
                  <a:cubicBezTo>
                    <a:pt x="2745" y="563"/>
                    <a:pt x="2745" y="563"/>
                    <a:pt x="2745" y="563"/>
                  </a:cubicBezTo>
                  <a:cubicBezTo>
                    <a:pt x="2743" y="563"/>
                    <a:pt x="2742" y="563"/>
                    <a:pt x="2740" y="564"/>
                  </a:cubicBezTo>
                  <a:cubicBezTo>
                    <a:pt x="2739" y="564"/>
                    <a:pt x="2738" y="564"/>
                    <a:pt x="2737" y="564"/>
                  </a:cubicBezTo>
                  <a:moveTo>
                    <a:pt x="5876" y="564"/>
                  </a:moveTo>
                  <a:cubicBezTo>
                    <a:pt x="5873" y="564"/>
                    <a:pt x="5869" y="563"/>
                    <a:pt x="5867" y="560"/>
                  </a:cubicBezTo>
                  <a:cubicBezTo>
                    <a:pt x="5864" y="558"/>
                    <a:pt x="5863" y="554"/>
                    <a:pt x="5863" y="551"/>
                  </a:cubicBezTo>
                  <a:cubicBezTo>
                    <a:pt x="5863" y="547"/>
                    <a:pt x="5864" y="544"/>
                    <a:pt x="5867" y="541"/>
                  </a:cubicBezTo>
                  <a:cubicBezTo>
                    <a:pt x="5869" y="538"/>
                    <a:pt x="5873" y="537"/>
                    <a:pt x="5876" y="537"/>
                  </a:cubicBezTo>
                  <a:cubicBezTo>
                    <a:pt x="5877" y="537"/>
                    <a:pt x="5879" y="537"/>
                    <a:pt x="5880" y="538"/>
                  </a:cubicBezTo>
                  <a:cubicBezTo>
                    <a:pt x="5881" y="538"/>
                    <a:pt x="5883" y="538"/>
                    <a:pt x="5884" y="539"/>
                  </a:cubicBezTo>
                  <a:cubicBezTo>
                    <a:pt x="5887" y="539"/>
                    <a:pt x="5890" y="542"/>
                    <a:pt x="5891" y="544"/>
                  </a:cubicBezTo>
                  <a:cubicBezTo>
                    <a:pt x="5892" y="546"/>
                    <a:pt x="5893" y="548"/>
                    <a:pt x="5893" y="551"/>
                  </a:cubicBezTo>
                  <a:cubicBezTo>
                    <a:pt x="5893" y="553"/>
                    <a:pt x="5892" y="556"/>
                    <a:pt x="5890" y="558"/>
                  </a:cubicBezTo>
                  <a:cubicBezTo>
                    <a:pt x="5890" y="560"/>
                    <a:pt x="5888" y="561"/>
                    <a:pt x="5887" y="561"/>
                  </a:cubicBezTo>
                  <a:cubicBezTo>
                    <a:pt x="5884" y="563"/>
                    <a:pt x="5884" y="563"/>
                    <a:pt x="5884" y="563"/>
                  </a:cubicBezTo>
                  <a:cubicBezTo>
                    <a:pt x="5883" y="563"/>
                    <a:pt x="5881" y="563"/>
                    <a:pt x="5880" y="564"/>
                  </a:cubicBezTo>
                  <a:cubicBezTo>
                    <a:pt x="5879" y="564"/>
                    <a:pt x="5877" y="564"/>
                    <a:pt x="5876" y="564"/>
                  </a:cubicBezTo>
                  <a:moveTo>
                    <a:pt x="1839" y="555"/>
                  </a:moveTo>
                  <a:cubicBezTo>
                    <a:pt x="1838" y="555"/>
                    <a:pt x="1836" y="554"/>
                    <a:pt x="1835" y="554"/>
                  </a:cubicBezTo>
                  <a:cubicBezTo>
                    <a:pt x="1833" y="553"/>
                    <a:pt x="1832" y="552"/>
                    <a:pt x="1831" y="551"/>
                  </a:cubicBezTo>
                  <a:cubicBezTo>
                    <a:pt x="1830" y="550"/>
                    <a:pt x="1830" y="550"/>
                    <a:pt x="1830" y="550"/>
                  </a:cubicBezTo>
                  <a:cubicBezTo>
                    <a:pt x="1829" y="550"/>
                    <a:pt x="1829" y="550"/>
                    <a:pt x="1829" y="550"/>
                  </a:cubicBezTo>
                  <a:cubicBezTo>
                    <a:pt x="1829" y="549"/>
                    <a:pt x="1828" y="548"/>
                    <a:pt x="1827" y="547"/>
                  </a:cubicBezTo>
                  <a:cubicBezTo>
                    <a:pt x="1826" y="545"/>
                    <a:pt x="1826" y="543"/>
                    <a:pt x="1825" y="541"/>
                  </a:cubicBezTo>
                  <a:cubicBezTo>
                    <a:pt x="1825" y="539"/>
                    <a:pt x="1825" y="537"/>
                    <a:pt x="1826" y="535"/>
                  </a:cubicBezTo>
                  <a:cubicBezTo>
                    <a:pt x="1826" y="534"/>
                    <a:pt x="1827" y="533"/>
                    <a:pt x="1827" y="532"/>
                  </a:cubicBezTo>
                  <a:cubicBezTo>
                    <a:pt x="1828" y="530"/>
                    <a:pt x="1829" y="529"/>
                    <a:pt x="1831" y="528"/>
                  </a:cubicBezTo>
                  <a:cubicBezTo>
                    <a:pt x="1832" y="526"/>
                    <a:pt x="1834" y="526"/>
                    <a:pt x="1836" y="525"/>
                  </a:cubicBezTo>
                  <a:cubicBezTo>
                    <a:pt x="1837" y="525"/>
                    <a:pt x="1838" y="525"/>
                    <a:pt x="1840" y="525"/>
                  </a:cubicBezTo>
                  <a:cubicBezTo>
                    <a:pt x="1840" y="525"/>
                    <a:pt x="1840" y="525"/>
                    <a:pt x="1840" y="525"/>
                  </a:cubicBezTo>
                  <a:cubicBezTo>
                    <a:pt x="1842" y="525"/>
                    <a:pt x="1844" y="525"/>
                    <a:pt x="1845" y="526"/>
                  </a:cubicBezTo>
                  <a:cubicBezTo>
                    <a:pt x="1847" y="526"/>
                    <a:pt x="1849" y="527"/>
                    <a:pt x="1850" y="529"/>
                  </a:cubicBezTo>
                  <a:cubicBezTo>
                    <a:pt x="1851" y="530"/>
                    <a:pt x="1852" y="531"/>
                    <a:pt x="1852" y="532"/>
                  </a:cubicBezTo>
                  <a:cubicBezTo>
                    <a:pt x="1853" y="534"/>
                    <a:pt x="1854" y="535"/>
                    <a:pt x="1854" y="537"/>
                  </a:cubicBezTo>
                  <a:cubicBezTo>
                    <a:pt x="1855" y="539"/>
                    <a:pt x="1854" y="541"/>
                    <a:pt x="1854" y="543"/>
                  </a:cubicBezTo>
                  <a:cubicBezTo>
                    <a:pt x="1853" y="544"/>
                    <a:pt x="1853" y="545"/>
                    <a:pt x="1852" y="547"/>
                  </a:cubicBezTo>
                  <a:cubicBezTo>
                    <a:pt x="1852" y="548"/>
                    <a:pt x="1851" y="549"/>
                    <a:pt x="1850" y="550"/>
                  </a:cubicBezTo>
                  <a:cubicBezTo>
                    <a:pt x="1850" y="550"/>
                    <a:pt x="1850" y="550"/>
                    <a:pt x="1850" y="550"/>
                  </a:cubicBezTo>
                  <a:cubicBezTo>
                    <a:pt x="1850" y="550"/>
                    <a:pt x="1849" y="550"/>
                    <a:pt x="1849" y="551"/>
                  </a:cubicBezTo>
                  <a:cubicBezTo>
                    <a:pt x="1847" y="552"/>
                    <a:pt x="1845" y="554"/>
                    <a:pt x="1843" y="554"/>
                  </a:cubicBezTo>
                  <a:cubicBezTo>
                    <a:pt x="1840" y="555"/>
                    <a:pt x="1840" y="555"/>
                    <a:pt x="1840" y="555"/>
                  </a:cubicBezTo>
                  <a:cubicBezTo>
                    <a:pt x="1840" y="555"/>
                    <a:pt x="1840" y="555"/>
                    <a:pt x="1839" y="555"/>
                  </a:cubicBezTo>
                  <a:moveTo>
                    <a:pt x="2183" y="555"/>
                  </a:moveTo>
                  <a:cubicBezTo>
                    <a:pt x="2181" y="555"/>
                    <a:pt x="2178" y="554"/>
                    <a:pt x="2176" y="553"/>
                  </a:cubicBezTo>
                  <a:cubicBezTo>
                    <a:pt x="2174" y="552"/>
                    <a:pt x="2171" y="551"/>
                    <a:pt x="2170" y="549"/>
                  </a:cubicBezTo>
                  <a:cubicBezTo>
                    <a:pt x="2168" y="547"/>
                    <a:pt x="2166" y="545"/>
                    <a:pt x="2166" y="542"/>
                  </a:cubicBezTo>
                  <a:cubicBezTo>
                    <a:pt x="2164" y="540"/>
                    <a:pt x="2164" y="538"/>
                    <a:pt x="2164" y="535"/>
                  </a:cubicBezTo>
                  <a:cubicBezTo>
                    <a:pt x="2164" y="532"/>
                    <a:pt x="2164" y="530"/>
                    <a:pt x="2164" y="527"/>
                  </a:cubicBezTo>
                  <a:cubicBezTo>
                    <a:pt x="2165" y="525"/>
                    <a:pt x="2166" y="522"/>
                    <a:pt x="2168" y="520"/>
                  </a:cubicBezTo>
                  <a:cubicBezTo>
                    <a:pt x="2169" y="518"/>
                    <a:pt x="2171" y="517"/>
                    <a:pt x="2174" y="515"/>
                  </a:cubicBezTo>
                  <a:cubicBezTo>
                    <a:pt x="2175" y="515"/>
                    <a:pt x="2177" y="514"/>
                    <a:pt x="2178" y="513"/>
                  </a:cubicBezTo>
                  <a:cubicBezTo>
                    <a:pt x="2180" y="513"/>
                    <a:pt x="2182" y="513"/>
                    <a:pt x="2184" y="513"/>
                  </a:cubicBezTo>
                  <a:cubicBezTo>
                    <a:pt x="2184" y="513"/>
                    <a:pt x="2184" y="513"/>
                    <a:pt x="2184" y="513"/>
                  </a:cubicBezTo>
                  <a:cubicBezTo>
                    <a:pt x="2187" y="513"/>
                    <a:pt x="2189" y="513"/>
                    <a:pt x="2191" y="514"/>
                  </a:cubicBezTo>
                  <a:cubicBezTo>
                    <a:pt x="2193" y="515"/>
                    <a:pt x="2195" y="516"/>
                    <a:pt x="2196" y="517"/>
                  </a:cubicBezTo>
                  <a:cubicBezTo>
                    <a:pt x="2198" y="518"/>
                    <a:pt x="2200" y="520"/>
                    <a:pt x="2201" y="522"/>
                  </a:cubicBezTo>
                  <a:cubicBezTo>
                    <a:pt x="2202" y="524"/>
                    <a:pt x="2202" y="526"/>
                    <a:pt x="2203" y="527"/>
                  </a:cubicBezTo>
                  <a:cubicBezTo>
                    <a:pt x="2203" y="530"/>
                    <a:pt x="2204" y="532"/>
                    <a:pt x="2204" y="535"/>
                  </a:cubicBezTo>
                  <a:cubicBezTo>
                    <a:pt x="2204" y="538"/>
                    <a:pt x="2203" y="542"/>
                    <a:pt x="2201" y="545"/>
                  </a:cubicBezTo>
                  <a:cubicBezTo>
                    <a:pt x="2200" y="546"/>
                    <a:pt x="2199" y="547"/>
                    <a:pt x="2198" y="549"/>
                  </a:cubicBezTo>
                  <a:cubicBezTo>
                    <a:pt x="2194" y="553"/>
                    <a:pt x="2189" y="554"/>
                    <a:pt x="2184" y="555"/>
                  </a:cubicBezTo>
                  <a:cubicBezTo>
                    <a:pt x="2184" y="555"/>
                    <a:pt x="2183" y="555"/>
                    <a:pt x="2183" y="555"/>
                  </a:cubicBezTo>
                  <a:moveTo>
                    <a:pt x="3624" y="555"/>
                  </a:moveTo>
                  <a:cubicBezTo>
                    <a:pt x="3621" y="555"/>
                    <a:pt x="3619" y="554"/>
                    <a:pt x="3617" y="553"/>
                  </a:cubicBezTo>
                  <a:cubicBezTo>
                    <a:pt x="3614" y="552"/>
                    <a:pt x="3612" y="551"/>
                    <a:pt x="3610" y="549"/>
                  </a:cubicBezTo>
                  <a:cubicBezTo>
                    <a:pt x="3608" y="547"/>
                    <a:pt x="3607" y="545"/>
                    <a:pt x="3606" y="542"/>
                  </a:cubicBezTo>
                  <a:cubicBezTo>
                    <a:pt x="3605" y="540"/>
                    <a:pt x="3604" y="538"/>
                    <a:pt x="3604" y="535"/>
                  </a:cubicBezTo>
                  <a:cubicBezTo>
                    <a:pt x="3604" y="532"/>
                    <a:pt x="3604" y="530"/>
                    <a:pt x="3605" y="527"/>
                  </a:cubicBezTo>
                  <a:cubicBezTo>
                    <a:pt x="3606" y="525"/>
                    <a:pt x="3607" y="522"/>
                    <a:pt x="3608" y="520"/>
                  </a:cubicBezTo>
                  <a:cubicBezTo>
                    <a:pt x="3610" y="518"/>
                    <a:pt x="3612" y="517"/>
                    <a:pt x="3614" y="515"/>
                  </a:cubicBezTo>
                  <a:cubicBezTo>
                    <a:pt x="3616" y="515"/>
                    <a:pt x="3617" y="514"/>
                    <a:pt x="3619" y="513"/>
                  </a:cubicBezTo>
                  <a:cubicBezTo>
                    <a:pt x="3621" y="513"/>
                    <a:pt x="3622" y="513"/>
                    <a:pt x="3624" y="513"/>
                  </a:cubicBezTo>
                  <a:cubicBezTo>
                    <a:pt x="3624" y="513"/>
                    <a:pt x="3625" y="513"/>
                    <a:pt x="3625" y="513"/>
                  </a:cubicBezTo>
                  <a:cubicBezTo>
                    <a:pt x="3627" y="513"/>
                    <a:pt x="3630" y="513"/>
                    <a:pt x="3632" y="514"/>
                  </a:cubicBezTo>
                  <a:cubicBezTo>
                    <a:pt x="3634" y="515"/>
                    <a:pt x="3635" y="516"/>
                    <a:pt x="3636" y="517"/>
                  </a:cubicBezTo>
                  <a:cubicBezTo>
                    <a:pt x="3638" y="518"/>
                    <a:pt x="3640" y="520"/>
                    <a:pt x="3641" y="522"/>
                  </a:cubicBezTo>
                  <a:cubicBezTo>
                    <a:pt x="3642" y="524"/>
                    <a:pt x="3643" y="526"/>
                    <a:pt x="3643" y="527"/>
                  </a:cubicBezTo>
                  <a:cubicBezTo>
                    <a:pt x="3644" y="530"/>
                    <a:pt x="3644" y="532"/>
                    <a:pt x="3644" y="535"/>
                  </a:cubicBezTo>
                  <a:cubicBezTo>
                    <a:pt x="3644" y="538"/>
                    <a:pt x="3643" y="542"/>
                    <a:pt x="3641" y="545"/>
                  </a:cubicBezTo>
                  <a:cubicBezTo>
                    <a:pt x="3640" y="546"/>
                    <a:pt x="3639" y="547"/>
                    <a:pt x="3638" y="549"/>
                  </a:cubicBezTo>
                  <a:cubicBezTo>
                    <a:pt x="3635" y="553"/>
                    <a:pt x="3629" y="554"/>
                    <a:pt x="3624" y="555"/>
                  </a:cubicBezTo>
                  <a:cubicBezTo>
                    <a:pt x="3624" y="555"/>
                    <a:pt x="3624" y="555"/>
                    <a:pt x="3624" y="555"/>
                  </a:cubicBezTo>
                  <a:moveTo>
                    <a:pt x="6763" y="555"/>
                  </a:moveTo>
                  <a:cubicBezTo>
                    <a:pt x="6760" y="555"/>
                    <a:pt x="6758" y="554"/>
                    <a:pt x="6756" y="553"/>
                  </a:cubicBezTo>
                  <a:cubicBezTo>
                    <a:pt x="6753" y="552"/>
                    <a:pt x="6751" y="551"/>
                    <a:pt x="6749" y="549"/>
                  </a:cubicBezTo>
                  <a:cubicBezTo>
                    <a:pt x="6747" y="547"/>
                    <a:pt x="6746" y="545"/>
                    <a:pt x="6745" y="542"/>
                  </a:cubicBezTo>
                  <a:cubicBezTo>
                    <a:pt x="6744" y="540"/>
                    <a:pt x="6743" y="538"/>
                    <a:pt x="6744" y="535"/>
                  </a:cubicBezTo>
                  <a:cubicBezTo>
                    <a:pt x="6743" y="532"/>
                    <a:pt x="6744" y="530"/>
                    <a:pt x="6744" y="527"/>
                  </a:cubicBezTo>
                  <a:cubicBezTo>
                    <a:pt x="6745" y="525"/>
                    <a:pt x="6746" y="522"/>
                    <a:pt x="6748" y="520"/>
                  </a:cubicBezTo>
                  <a:cubicBezTo>
                    <a:pt x="6749" y="518"/>
                    <a:pt x="6751" y="517"/>
                    <a:pt x="6753" y="515"/>
                  </a:cubicBezTo>
                  <a:cubicBezTo>
                    <a:pt x="6755" y="515"/>
                    <a:pt x="6757" y="514"/>
                    <a:pt x="6758" y="513"/>
                  </a:cubicBezTo>
                  <a:cubicBezTo>
                    <a:pt x="6760" y="513"/>
                    <a:pt x="6762" y="513"/>
                    <a:pt x="6763" y="513"/>
                  </a:cubicBezTo>
                  <a:cubicBezTo>
                    <a:pt x="6764" y="513"/>
                    <a:pt x="6764" y="513"/>
                    <a:pt x="6764" y="513"/>
                  </a:cubicBezTo>
                  <a:cubicBezTo>
                    <a:pt x="6767" y="513"/>
                    <a:pt x="6769" y="513"/>
                    <a:pt x="6771" y="514"/>
                  </a:cubicBezTo>
                  <a:cubicBezTo>
                    <a:pt x="6773" y="515"/>
                    <a:pt x="6774" y="516"/>
                    <a:pt x="6776" y="517"/>
                  </a:cubicBezTo>
                  <a:cubicBezTo>
                    <a:pt x="6778" y="518"/>
                    <a:pt x="6779" y="520"/>
                    <a:pt x="6781" y="522"/>
                  </a:cubicBezTo>
                  <a:cubicBezTo>
                    <a:pt x="6781" y="524"/>
                    <a:pt x="6782" y="526"/>
                    <a:pt x="6783" y="527"/>
                  </a:cubicBezTo>
                  <a:cubicBezTo>
                    <a:pt x="6783" y="530"/>
                    <a:pt x="6784" y="532"/>
                    <a:pt x="6783" y="535"/>
                  </a:cubicBezTo>
                  <a:cubicBezTo>
                    <a:pt x="6783" y="538"/>
                    <a:pt x="6782" y="542"/>
                    <a:pt x="6781" y="545"/>
                  </a:cubicBezTo>
                  <a:cubicBezTo>
                    <a:pt x="6780" y="546"/>
                    <a:pt x="6779" y="547"/>
                    <a:pt x="6777" y="549"/>
                  </a:cubicBezTo>
                  <a:cubicBezTo>
                    <a:pt x="6774" y="553"/>
                    <a:pt x="6769" y="554"/>
                    <a:pt x="6763" y="555"/>
                  </a:cubicBezTo>
                  <a:cubicBezTo>
                    <a:pt x="6763" y="555"/>
                    <a:pt x="6763" y="555"/>
                    <a:pt x="6763" y="555"/>
                  </a:cubicBezTo>
                  <a:moveTo>
                    <a:pt x="4358" y="543"/>
                  </a:moveTo>
                  <a:cubicBezTo>
                    <a:pt x="4335" y="543"/>
                    <a:pt x="4335" y="508"/>
                    <a:pt x="4358" y="508"/>
                  </a:cubicBezTo>
                  <a:cubicBezTo>
                    <a:pt x="4380" y="508"/>
                    <a:pt x="4380" y="543"/>
                    <a:pt x="4358" y="543"/>
                  </a:cubicBezTo>
                  <a:moveTo>
                    <a:pt x="7497" y="543"/>
                  </a:moveTo>
                  <a:cubicBezTo>
                    <a:pt x="7475" y="543"/>
                    <a:pt x="7475" y="508"/>
                    <a:pt x="7497" y="508"/>
                  </a:cubicBezTo>
                  <a:cubicBezTo>
                    <a:pt x="7519" y="508"/>
                    <a:pt x="7519" y="543"/>
                    <a:pt x="7497" y="543"/>
                  </a:cubicBezTo>
                  <a:moveTo>
                    <a:pt x="1796" y="519"/>
                  </a:moveTo>
                  <a:cubicBezTo>
                    <a:pt x="1779" y="519"/>
                    <a:pt x="1780" y="494"/>
                    <a:pt x="1796" y="494"/>
                  </a:cubicBezTo>
                  <a:cubicBezTo>
                    <a:pt x="1812" y="494"/>
                    <a:pt x="1812" y="519"/>
                    <a:pt x="1796" y="519"/>
                  </a:cubicBezTo>
                  <a:moveTo>
                    <a:pt x="1977" y="501"/>
                  </a:moveTo>
                  <a:cubicBezTo>
                    <a:pt x="1976" y="501"/>
                    <a:pt x="1975" y="501"/>
                    <a:pt x="1973" y="501"/>
                  </a:cubicBezTo>
                  <a:cubicBezTo>
                    <a:pt x="1972" y="500"/>
                    <a:pt x="1972" y="500"/>
                    <a:pt x="1971" y="500"/>
                  </a:cubicBezTo>
                  <a:cubicBezTo>
                    <a:pt x="1968" y="499"/>
                    <a:pt x="1965" y="497"/>
                    <a:pt x="1963" y="495"/>
                  </a:cubicBezTo>
                  <a:cubicBezTo>
                    <a:pt x="1961" y="493"/>
                    <a:pt x="1959" y="491"/>
                    <a:pt x="1959" y="488"/>
                  </a:cubicBezTo>
                  <a:cubicBezTo>
                    <a:pt x="1957" y="482"/>
                    <a:pt x="1959" y="475"/>
                    <a:pt x="1963" y="471"/>
                  </a:cubicBezTo>
                  <a:cubicBezTo>
                    <a:pt x="1966" y="467"/>
                    <a:pt x="1971" y="466"/>
                    <a:pt x="1975" y="466"/>
                  </a:cubicBezTo>
                  <a:cubicBezTo>
                    <a:pt x="1977" y="466"/>
                    <a:pt x="1978" y="466"/>
                    <a:pt x="1980" y="466"/>
                  </a:cubicBezTo>
                  <a:cubicBezTo>
                    <a:pt x="1983" y="467"/>
                    <a:pt x="1985" y="469"/>
                    <a:pt x="1988" y="471"/>
                  </a:cubicBezTo>
                  <a:cubicBezTo>
                    <a:pt x="1990" y="473"/>
                    <a:pt x="1991" y="475"/>
                    <a:pt x="1992" y="478"/>
                  </a:cubicBezTo>
                  <a:cubicBezTo>
                    <a:pt x="1992" y="479"/>
                    <a:pt x="1993" y="480"/>
                    <a:pt x="1993" y="481"/>
                  </a:cubicBezTo>
                  <a:cubicBezTo>
                    <a:pt x="1994" y="484"/>
                    <a:pt x="1994" y="487"/>
                    <a:pt x="1993" y="489"/>
                  </a:cubicBezTo>
                  <a:cubicBezTo>
                    <a:pt x="1992" y="492"/>
                    <a:pt x="1991" y="495"/>
                    <a:pt x="1989" y="497"/>
                  </a:cubicBezTo>
                  <a:cubicBezTo>
                    <a:pt x="1987" y="499"/>
                    <a:pt x="1984" y="500"/>
                    <a:pt x="1982" y="501"/>
                  </a:cubicBezTo>
                  <a:cubicBezTo>
                    <a:pt x="1980" y="501"/>
                    <a:pt x="1979" y="501"/>
                    <a:pt x="1977" y="501"/>
                  </a:cubicBezTo>
                  <a:moveTo>
                    <a:pt x="4820" y="494"/>
                  </a:moveTo>
                  <a:cubicBezTo>
                    <a:pt x="4817" y="494"/>
                    <a:pt x="4815" y="494"/>
                    <a:pt x="4813" y="492"/>
                  </a:cubicBezTo>
                  <a:cubicBezTo>
                    <a:pt x="4810" y="492"/>
                    <a:pt x="4808" y="490"/>
                    <a:pt x="4806" y="488"/>
                  </a:cubicBezTo>
                  <a:cubicBezTo>
                    <a:pt x="4804" y="486"/>
                    <a:pt x="4803" y="484"/>
                    <a:pt x="4802" y="482"/>
                  </a:cubicBezTo>
                  <a:cubicBezTo>
                    <a:pt x="4801" y="480"/>
                    <a:pt x="4800" y="477"/>
                    <a:pt x="4800" y="474"/>
                  </a:cubicBezTo>
                  <a:cubicBezTo>
                    <a:pt x="4800" y="472"/>
                    <a:pt x="4801" y="469"/>
                    <a:pt x="4801" y="467"/>
                  </a:cubicBezTo>
                  <a:cubicBezTo>
                    <a:pt x="4802" y="464"/>
                    <a:pt x="4803" y="462"/>
                    <a:pt x="4805" y="460"/>
                  </a:cubicBezTo>
                  <a:cubicBezTo>
                    <a:pt x="4806" y="458"/>
                    <a:pt x="4808" y="456"/>
                    <a:pt x="4810" y="455"/>
                  </a:cubicBezTo>
                  <a:cubicBezTo>
                    <a:pt x="4812" y="454"/>
                    <a:pt x="4813" y="453"/>
                    <a:pt x="4815" y="453"/>
                  </a:cubicBezTo>
                  <a:cubicBezTo>
                    <a:pt x="4817" y="453"/>
                    <a:pt x="4818" y="452"/>
                    <a:pt x="4820" y="452"/>
                  </a:cubicBezTo>
                  <a:cubicBezTo>
                    <a:pt x="4820" y="452"/>
                    <a:pt x="4821" y="452"/>
                    <a:pt x="4821" y="452"/>
                  </a:cubicBezTo>
                  <a:cubicBezTo>
                    <a:pt x="4823" y="452"/>
                    <a:pt x="4826" y="453"/>
                    <a:pt x="4828" y="454"/>
                  </a:cubicBezTo>
                  <a:cubicBezTo>
                    <a:pt x="4830" y="454"/>
                    <a:pt x="4831" y="455"/>
                    <a:pt x="4832" y="456"/>
                  </a:cubicBezTo>
                  <a:cubicBezTo>
                    <a:pt x="4835" y="458"/>
                    <a:pt x="4836" y="460"/>
                    <a:pt x="4837" y="462"/>
                  </a:cubicBezTo>
                  <a:cubicBezTo>
                    <a:pt x="4838" y="464"/>
                    <a:pt x="4839" y="465"/>
                    <a:pt x="4839" y="467"/>
                  </a:cubicBezTo>
                  <a:cubicBezTo>
                    <a:pt x="4840" y="469"/>
                    <a:pt x="4840" y="472"/>
                    <a:pt x="4840" y="474"/>
                  </a:cubicBezTo>
                  <a:cubicBezTo>
                    <a:pt x="4840" y="478"/>
                    <a:pt x="4839" y="481"/>
                    <a:pt x="4837" y="484"/>
                  </a:cubicBezTo>
                  <a:cubicBezTo>
                    <a:pt x="4836" y="486"/>
                    <a:pt x="4835" y="487"/>
                    <a:pt x="4834" y="488"/>
                  </a:cubicBezTo>
                  <a:cubicBezTo>
                    <a:pt x="4831" y="492"/>
                    <a:pt x="4825" y="494"/>
                    <a:pt x="4820" y="494"/>
                  </a:cubicBezTo>
                  <a:cubicBezTo>
                    <a:pt x="4820" y="494"/>
                    <a:pt x="4820" y="494"/>
                    <a:pt x="4820" y="494"/>
                  </a:cubicBezTo>
                  <a:moveTo>
                    <a:pt x="7959" y="494"/>
                  </a:moveTo>
                  <a:cubicBezTo>
                    <a:pt x="7956" y="494"/>
                    <a:pt x="7954" y="494"/>
                    <a:pt x="7952" y="492"/>
                  </a:cubicBezTo>
                  <a:cubicBezTo>
                    <a:pt x="7949" y="492"/>
                    <a:pt x="7947" y="490"/>
                    <a:pt x="7946" y="488"/>
                  </a:cubicBezTo>
                  <a:cubicBezTo>
                    <a:pt x="7944" y="486"/>
                    <a:pt x="7942" y="484"/>
                    <a:pt x="7941" y="482"/>
                  </a:cubicBezTo>
                  <a:cubicBezTo>
                    <a:pt x="7940" y="480"/>
                    <a:pt x="7940" y="477"/>
                    <a:pt x="7940" y="474"/>
                  </a:cubicBezTo>
                  <a:cubicBezTo>
                    <a:pt x="7939" y="472"/>
                    <a:pt x="7940" y="469"/>
                    <a:pt x="7940" y="467"/>
                  </a:cubicBezTo>
                  <a:cubicBezTo>
                    <a:pt x="7941" y="464"/>
                    <a:pt x="7942" y="462"/>
                    <a:pt x="7944" y="460"/>
                  </a:cubicBezTo>
                  <a:cubicBezTo>
                    <a:pt x="7945" y="458"/>
                    <a:pt x="7947" y="456"/>
                    <a:pt x="7950" y="455"/>
                  </a:cubicBezTo>
                  <a:cubicBezTo>
                    <a:pt x="7951" y="454"/>
                    <a:pt x="7953" y="453"/>
                    <a:pt x="7954" y="453"/>
                  </a:cubicBezTo>
                  <a:cubicBezTo>
                    <a:pt x="7956" y="453"/>
                    <a:pt x="7958" y="452"/>
                    <a:pt x="7960" y="452"/>
                  </a:cubicBezTo>
                  <a:cubicBezTo>
                    <a:pt x="7960" y="452"/>
                    <a:pt x="7960" y="452"/>
                    <a:pt x="7960" y="452"/>
                  </a:cubicBezTo>
                  <a:cubicBezTo>
                    <a:pt x="7963" y="452"/>
                    <a:pt x="7965" y="453"/>
                    <a:pt x="7967" y="454"/>
                  </a:cubicBezTo>
                  <a:cubicBezTo>
                    <a:pt x="7969" y="454"/>
                    <a:pt x="7970" y="455"/>
                    <a:pt x="7972" y="456"/>
                  </a:cubicBezTo>
                  <a:cubicBezTo>
                    <a:pt x="7974" y="458"/>
                    <a:pt x="7976" y="460"/>
                    <a:pt x="7977" y="462"/>
                  </a:cubicBezTo>
                  <a:cubicBezTo>
                    <a:pt x="7977" y="464"/>
                    <a:pt x="7978" y="465"/>
                    <a:pt x="7979" y="467"/>
                  </a:cubicBezTo>
                  <a:cubicBezTo>
                    <a:pt x="7979" y="469"/>
                    <a:pt x="7980" y="472"/>
                    <a:pt x="7979" y="474"/>
                  </a:cubicBezTo>
                  <a:cubicBezTo>
                    <a:pt x="7979" y="478"/>
                    <a:pt x="7979" y="481"/>
                    <a:pt x="7977" y="484"/>
                  </a:cubicBezTo>
                  <a:cubicBezTo>
                    <a:pt x="7976" y="486"/>
                    <a:pt x="7975" y="487"/>
                    <a:pt x="7974" y="488"/>
                  </a:cubicBezTo>
                  <a:cubicBezTo>
                    <a:pt x="7970" y="492"/>
                    <a:pt x="7965" y="494"/>
                    <a:pt x="7960" y="494"/>
                  </a:cubicBezTo>
                  <a:cubicBezTo>
                    <a:pt x="7959" y="494"/>
                    <a:pt x="7959" y="494"/>
                    <a:pt x="7959" y="494"/>
                  </a:cubicBezTo>
                  <a:moveTo>
                    <a:pt x="4051" y="452"/>
                  </a:moveTo>
                  <a:cubicBezTo>
                    <a:pt x="4029" y="452"/>
                    <a:pt x="4029" y="418"/>
                    <a:pt x="4051" y="418"/>
                  </a:cubicBezTo>
                  <a:cubicBezTo>
                    <a:pt x="4072" y="418"/>
                    <a:pt x="4072" y="452"/>
                    <a:pt x="4051" y="452"/>
                  </a:cubicBezTo>
                  <a:moveTo>
                    <a:pt x="7190" y="452"/>
                  </a:moveTo>
                  <a:cubicBezTo>
                    <a:pt x="7168" y="452"/>
                    <a:pt x="7168" y="418"/>
                    <a:pt x="7190" y="418"/>
                  </a:cubicBezTo>
                  <a:cubicBezTo>
                    <a:pt x="7212" y="418"/>
                    <a:pt x="7212" y="452"/>
                    <a:pt x="7190" y="452"/>
                  </a:cubicBezTo>
                  <a:moveTo>
                    <a:pt x="1788" y="413"/>
                  </a:moveTo>
                  <a:cubicBezTo>
                    <a:pt x="1788" y="413"/>
                    <a:pt x="1789" y="413"/>
                    <a:pt x="1789" y="413"/>
                  </a:cubicBezTo>
                  <a:cubicBezTo>
                    <a:pt x="1790" y="412"/>
                    <a:pt x="1791" y="411"/>
                    <a:pt x="1793" y="410"/>
                  </a:cubicBezTo>
                  <a:cubicBezTo>
                    <a:pt x="1794" y="409"/>
                    <a:pt x="1796" y="409"/>
                    <a:pt x="1798" y="409"/>
                  </a:cubicBezTo>
                  <a:cubicBezTo>
                    <a:pt x="1800" y="409"/>
                    <a:pt x="1801" y="409"/>
                    <a:pt x="1803" y="410"/>
                  </a:cubicBezTo>
                  <a:cubicBezTo>
                    <a:pt x="1805" y="411"/>
                    <a:pt x="1807" y="414"/>
                    <a:pt x="1807" y="416"/>
                  </a:cubicBezTo>
                  <a:cubicBezTo>
                    <a:pt x="1809" y="423"/>
                    <a:pt x="1804" y="428"/>
                    <a:pt x="1798" y="429"/>
                  </a:cubicBezTo>
                  <a:cubicBezTo>
                    <a:pt x="1798" y="429"/>
                    <a:pt x="1797" y="429"/>
                    <a:pt x="1797" y="429"/>
                  </a:cubicBezTo>
                  <a:cubicBezTo>
                    <a:pt x="1796" y="429"/>
                    <a:pt x="1795" y="429"/>
                    <a:pt x="1793" y="429"/>
                  </a:cubicBezTo>
                  <a:cubicBezTo>
                    <a:pt x="1793" y="429"/>
                    <a:pt x="1791" y="428"/>
                    <a:pt x="1792" y="428"/>
                  </a:cubicBezTo>
                  <a:cubicBezTo>
                    <a:pt x="1792" y="428"/>
                    <a:pt x="1792" y="428"/>
                    <a:pt x="1792" y="428"/>
                  </a:cubicBezTo>
                  <a:cubicBezTo>
                    <a:pt x="1790" y="428"/>
                    <a:pt x="1789" y="429"/>
                    <a:pt x="1787" y="429"/>
                  </a:cubicBezTo>
                  <a:cubicBezTo>
                    <a:pt x="1787" y="429"/>
                    <a:pt x="1787" y="429"/>
                    <a:pt x="1786" y="429"/>
                  </a:cubicBezTo>
                  <a:cubicBezTo>
                    <a:pt x="1780" y="429"/>
                    <a:pt x="1777" y="418"/>
                    <a:pt x="1783" y="416"/>
                  </a:cubicBezTo>
                  <a:cubicBezTo>
                    <a:pt x="1785" y="415"/>
                    <a:pt x="1787" y="414"/>
                    <a:pt x="1788" y="413"/>
                  </a:cubicBezTo>
                  <a:cubicBezTo>
                    <a:pt x="1788" y="413"/>
                    <a:pt x="1788" y="413"/>
                    <a:pt x="1788" y="413"/>
                  </a:cubicBezTo>
                  <a:moveTo>
                    <a:pt x="1088" y="438"/>
                  </a:moveTo>
                  <a:cubicBezTo>
                    <a:pt x="1088" y="438"/>
                    <a:pt x="1087" y="438"/>
                    <a:pt x="1087" y="438"/>
                  </a:cubicBezTo>
                  <a:cubicBezTo>
                    <a:pt x="1084" y="438"/>
                    <a:pt x="1080" y="437"/>
                    <a:pt x="1077" y="435"/>
                  </a:cubicBezTo>
                  <a:cubicBezTo>
                    <a:pt x="1076" y="434"/>
                    <a:pt x="1074" y="433"/>
                    <a:pt x="1073" y="432"/>
                  </a:cubicBezTo>
                  <a:cubicBezTo>
                    <a:pt x="1070" y="430"/>
                    <a:pt x="1069" y="427"/>
                    <a:pt x="1068" y="423"/>
                  </a:cubicBezTo>
                  <a:cubicBezTo>
                    <a:pt x="1068" y="422"/>
                    <a:pt x="1067" y="420"/>
                    <a:pt x="1067" y="418"/>
                  </a:cubicBezTo>
                  <a:cubicBezTo>
                    <a:pt x="1067" y="415"/>
                    <a:pt x="1068" y="413"/>
                    <a:pt x="1069" y="410"/>
                  </a:cubicBezTo>
                  <a:cubicBezTo>
                    <a:pt x="1070" y="408"/>
                    <a:pt x="1071" y="406"/>
                    <a:pt x="1073" y="404"/>
                  </a:cubicBezTo>
                  <a:cubicBezTo>
                    <a:pt x="1075" y="402"/>
                    <a:pt x="1077" y="401"/>
                    <a:pt x="1079" y="400"/>
                  </a:cubicBezTo>
                  <a:cubicBezTo>
                    <a:pt x="1082" y="399"/>
                    <a:pt x="1084" y="398"/>
                    <a:pt x="1087" y="398"/>
                  </a:cubicBezTo>
                  <a:cubicBezTo>
                    <a:pt x="1087" y="398"/>
                    <a:pt x="1087" y="398"/>
                    <a:pt x="1087" y="398"/>
                  </a:cubicBezTo>
                  <a:cubicBezTo>
                    <a:pt x="1091" y="398"/>
                    <a:pt x="1094" y="399"/>
                    <a:pt x="1097" y="401"/>
                  </a:cubicBezTo>
                  <a:cubicBezTo>
                    <a:pt x="1099" y="402"/>
                    <a:pt x="1100" y="403"/>
                    <a:pt x="1101" y="404"/>
                  </a:cubicBezTo>
                  <a:cubicBezTo>
                    <a:pt x="1104" y="406"/>
                    <a:pt x="1106" y="409"/>
                    <a:pt x="1106" y="413"/>
                  </a:cubicBezTo>
                  <a:cubicBezTo>
                    <a:pt x="1107" y="414"/>
                    <a:pt x="1107" y="416"/>
                    <a:pt x="1107" y="418"/>
                  </a:cubicBezTo>
                  <a:cubicBezTo>
                    <a:pt x="1107" y="421"/>
                    <a:pt x="1107" y="423"/>
                    <a:pt x="1105" y="426"/>
                  </a:cubicBezTo>
                  <a:cubicBezTo>
                    <a:pt x="1105" y="428"/>
                    <a:pt x="1103" y="430"/>
                    <a:pt x="1101" y="432"/>
                  </a:cubicBezTo>
                  <a:cubicBezTo>
                    <a:pt x="1100" y="434"/>
                    <a:pt x="1097" y="436"/>
                    <a:pt x="1095" y="436"/>
                  </a:cubicBezTo>
                  <a:cubicBezTo>
                    <a:pt x="1093" y="438"/>
                    <a:pt x="1090" y="438"/>
                    <a:pt x="1088" y="438"/>
                  </a:cubicBezTo>
                  <a:moveTo>
                    <a:pt x="2528" y="438"/>
                  </a:moveTo>
                  <a:cubicBezTo>
                    <a:pt x="2528" y="438"/>
                    <a:pt x="2528" y="438"/>
                    <a:pt x="2528" y="438"/>
                  </a:cubicBezTo>
                  <a:cubicBezTo>
                    <a:pt x="2524" y="438"/>
                    <a:pt x="2521" y="437"/>
                    <a:pt x="2517" y="435"/>
                  </a:cubicBezTo>
                  <a:cubicBezTo>
                    <a:pt x="2516" y="434"/>
                    <a:pt x="2515" y="433"/>
                    <a:pt x="2513" y="432"/>
                  </a:cubicBezTo>
                  <a:cubicBezTo>
                    <a:pt x="2511" y="430"/>
                    <a:pt x="2509" y="427"/>
                    <a:pt x="2508" y="423"/>
                  </a:cubicBezTo>
                  <a:cubicBezTo>
                    <a:pt x="2508" y="422"/>
                    <a:pt x="2508" y="420"/>
                    <a:pt x="2508" y="418"/>
                  </a:cubicBezTo>
                  <a:cubicBezTo>
                    <a:pt x="2507" y="415"/>
                    <a:pt x="2508" y="413"/>
                    <a:pt x="2509" y="410"/>
                  </a:cubicBezTo>
                  <a:cubicBezTo>
                    <a:pt x="2510" y="408"/>
                    <a:pt x="2511" y="406"/>
                    <a:pt x="2513" y="404"/>
                  </a:cubicBezTo>
                  <a:cubicBezTo>
                    <a:pt x="2515" y="402"/>
                    <a:pt x="2517" y="401"/>
                    <a:pt x="2520" y="400"/>
                  </a:cubicBezTo>
                  <a:cubicBezTo>
                    <a:pt x="2522" y="399"/>
                    <a:pt x="2524" y="398"/>
                    <a:pt x="2527" y="398"/>
                  </a:cubicBezTo>
                  <a:cubicBezTo>
                    <a:pt x="2527" y="398"/>
                    <a:pt x="2527" y="398"/>
                    <a:pt x="2528" y="398"/>
                  </a:cubicBezTo>
                  <a:cubicBezTo>
                    <a:pt x="2531" y="398"/>
                    <a:pt x="2535" y="399"/>
                    <a:pt x="2538" y="401"/>
                  </a:cubicBezTo>
                  <a:cubicBezTo>
                    <a:pt x="2539" y="402"/>
                    <a:pt x="2540" y="403"/>
                    <a:pt x="2542" y="404"/>
                  </a:cubicBezTo>
                  <a:cubicBezTo>
                    <a:pt x="2544" y="406"/>
                    <a:pt x="2546" y="409"/>
                    <a:pt x="2547" y="413"/>
                  </a:cubicBezTo>
                  <a:cubicBezTo>
                    <a:pt x="2547" y="414"/>
                    <a:pt x="2547" y="416"/>
                    <a:pt x="2548" y="418"/>
                  </a:cubicBezTo>
                  <a:cubicBezTo>
                    <a:pt x="2548" y="421"/>
                    <a:pt x="2547" y="423"/>
                    <a:pt x="2546" y="426"/>
                  </a:cubicBezTo>
                  <a:cubicBezTo>
                    <a:pt x="2545" y="428"/>
                    <a:pt x="2544" y="430"/>
                    <a:pt x="2542" y="432"/>
                  </a:cubicBezTo>
                  <a:cubicBezTo>
                    <a:pt x="2540" y="434"/>
                    <a:pt x="2538" y="436"/>
                    <a:pt x="2535" y="436"/>
                  </a:cubicBezTo>
                  <a:cubicBezTo>
                    <a:pt x="2533" y="438"/>
                    <a:pt x="2531" y="438"/>
                    <a:pt x="2528" y="438"/>
                  </a:cubicBezTo>
                  <a:moveTo>
                    <a:pt x="5668" y="438"/>
                  </a:moveTo>
                  <a:cubicBezTo>
                    <a:pt x="5667" y="438"/>
                    <a:pt x="5667" y="438"/>
                    <a:pt x="5667" y="438"/>
                  </a:cubicBezTo>
                  <a:cubicBezTo>
                    <a:pt x="5663" y="438"/>
                    <a:pt x="5660" y="437"/>
                    <a:pt x="5657" y="435"/>
                  </a:cubicBezTo>
                  <a:cubicBezTo>
                    <a:pt x="5655" y="434"/>
                    <a:pt x="5654" y="433"/>
                    <a:pt x="5653" y="432"/>
                  </a:cubicBezTo>
                  <a:cubicBezTo>
                    <a:pt x="5650" y="430"/>
                    <a:pt x="5649" y="427"/>
                    <a:pt x="5648" y="423"/>
                  </a:cubicBezTo>
                  <a:cubicBezTo>
                    <a:pt x="5647" y="422"/>
                    <a:pt x="5647" y="420"/>
                    <a:pt x="5647" y="418"/>
                  </a:cubicBezTo>
                  <a:cubicBezTo>
                    <a:pt x="5647" y="415"/>
                    <a:pt x="5647" y="413"/>
                    <a:pt x="5649" y="410"/>
                  </a:cubicBezTo>
                  <a:cubicBezTo>
                    <a:pt x="5649" y="408"/>
                    <a:pt x="5651" y="406"/>
                    <a:pt x="5653" y="404"/>
                  </a:cubicBezTo>
                  <a:cubicBezTo>
                    <a:pt x="5655" y="402"/>
                    <a:pt x="5657" y="401"/>
                    <a:pt x="5659" y="400"/>
                  </a:cubicBezTo>
                  <a:cubicBezTo>
                    <a:pt x="5661" y="399"/>
                    <a:pt x="5664" y="398"/>
                    <a:pt x="5666" y="398"/>
                  </a:cubicBezTo>
                  <a:cubicBezTo>
                    <a:pt x="5666" y="398"/>
                    <a:pt x="5667" y="398"/>
                    <a:pt x="5667" y="398"/>
                  </a:cubicBezTo>
                  <a:cubicBezTo>
                    <a:pt x="5671" y="398"/>
                    <a:pt x="5674" y="399"/>
                    <a:pt x="5677" y="401"/>
                  </a:cubicBezTo>
                  <a:cubicBezTo>
                    <a:pt x="5678" y="402"/>
                    <a:pt x="5680" y="403"/>
                    <a:pt x="5681" y="404"/>
                  </a:cubicBezTo>
                  <a:cubicBezTo>
                    <a:pt x="5684" y="406"/>
                    <a:pt x="5685" y="409"/>
                    <a:pt x="5686" y="413"/>
                  </a:cubicBezTo>
                  <a:cubicBezTo>
                    <a:pt x="5686" y="414"/>
                    <a:pt x="5687" y="416"/>
                    <a:pt x="5687" y="418"/>
                  </a:cubicBezTo>
                  <a:cubicBezTo>
                    <a:pt x="5687" y="421"/>
                    <a:pt x="5686" y="423"/>
                    <a:pt x="5685" y="426"/>
                  </a:cubicBezTo>
                  <a:cubicBezTo>
                    <a:pt x="5684" y="428"/>
                    <a:pt x="5683" y="430"/>
                    <a:pt x="5681" y="432"/>
                  </a:cubicBezTo>
                  <a:cubicBezTo>
                    <a:pt x="5679" y="434"/>
                    <a:pt x="5677" y="436"/>
                    <a:pt x="5675" y="436"/>
                  </a:cubicBezTo>
                  <a:cubicBezTo>
                    <a:pt x="5672" y="438"/>
                    <a:pt x="5670" y="438"/>
                    <a:pt x="5668" y="438"/>
                  </a:cubicBezTo>
                  <a:moveTo>
                    <a:pt x="5113" y="435"/>
                  </a:moveTo>
                  <a:cubicBezTo>
                    <a:pt x="5111" y="435"/>
                    <a:pt x="5109" y="435"/>
                    <a:pt x="5108" y="434"/>
                  </a:cubicBezTo>
                  <a:cubicBezTo>
                    <a:pt x="5106" y="434"/>
                    <a:pt x="5104" y="433"/>
                    <a:pt x="5103" y="432"/>
                  </a:cubicBezTo>
                  <a:cubicBezTo>
                    <a:pt x="5101" y="431"/>
                    <a:pt x="5100" y="430"/>
                    <a:pt x="5099" y="429"/>
                  </a:cubicBezTo>
                  <a:cubicBezTo>
                    <a:pt x="5099" y="429"/>
                    <a:pt x="5099" y="429"/>
                    <a:pt x="5099" y="429"/>
                  </a:cubicBezTo>
                  <a:cubicBezTo>
                    <a:pt x="5096" y="427"/>
                    <a:pt x="5094" y="424"/>
                    <a:pt x="5093" y="420"/>
                  </a:cubicBezTo>
                  <a:cubicBezTo>
                    <a:pt x="5093" y="419"/>
                    <a:pt x="5093" y="417"/>
                    <a:pt x="5093" y="415"/>
                  </a:cubicBezTo>
                  <a:cubicBezTo>
                    <a:pt x="5093" y="412"/>
                    <a:pt x="5093" y="410"/>
                    <a:pt x="5094" y="408"/>
                  </a:cubicBezTo>
                  <a:cubicBezTo>
                    <a:pt x="5095" y="405"/>
                    <a:pt x="5097" y="403"/>
                    <a:pt x="5099" y="401"/>
                  </a:cubicBezTo>
                  <a:cubicBezTo>
                    <a:pt x="5099" y="400"/>
                    <a:pt x="5100" y="400"/>
                    <a:pt x="5101" y="399"/>
                  </a:cubicBezTo>
                  <a:cubicBezTo>
                    <a:pt x="5102" y="398"/>
                    <a:pt x="5104" y="397"/>
                    <a:pt x="5105" y="397"/>
                  </a:cubicBezTo>
                  <a:cubicBezTo>
                    <a:pt x="5107" y="396"/>
                    <a:pt x="5108" y="395"/>
                    <a:pt x="5110" y="395"/>
                  </a:cubicBezTo>
                  <a:cubicBezTo>
                    <a:pt x="5111" y="395"/>
                    <a:pt x="5112" y="395"/>
                    <a:pt x="5113" y="395"/>
                  </a:cubicBezTo>
                  <a:cubicBezTo>
                    <a:pt x="5114" y="395"/>
                    <a:pt x="5115" y="395"/>
                    <a:pt x="5116" y="395"/>
                  </a:cubicBezTo>
                  <a:cubicBezTo>
                    <a:pt x="5117" y="395"/>
                    <a:pt x="5117" y="396"/>
                    <a:pt x="5118" y="396"/>
                  </a:cubicBezTo>
                  <a:cubicBezTo>
                    <a:pt x="5119" y="396"/>
                    <a:pt x="5120" y="396"/>
                    <a:pt x="5121" y="397"/>
                  </a:cubicBezTo>
                  <a:cubicBezTo>
                    <a:pt x="5123" y="397"/>
                    <a:pt x="5124" y="398"/>
                    <a:pt x="5125" y="399"/>
                  </a:cubicBezTo>
                  <a:cubicBezTo>
                    <a:pt x="5126" y="400"/>
                    <a:pt x="5127" y="401"/>
                    <a:pt x="5128" y="402"/>
                  </a:cubicBezTo>
                  <a:cubicBezTo>
                    <a:pt x="5131" y="404"/>
                    <a:pt x="5132" y="407"/>
                    <a:pt x="5133" y="410"/>
                  </a:cubicBezTo>
                  <a:cubicBezTo>
                    <a:pt x="5133" y="412"/>
                    <a:pt x="5134" y="413"/>
                    <a:pt x="5134" y="415"/>
                  </a:cubicBezTo>
                  <a:cubicBezTo>
                    <a:pt x="5134" y="418"/>
                    <a:pt x="5133" y="420"/>
                    <a:pt x="5132" y="422"/>
                  </a:cubicBezTo>
                  <a:cubicBezTo>
                    <a:pt x="5131" y="425"/>
                    <a:pt x="5130" y="427"/>
                    <a:pt x="5128" y="428"/>
                  </a:cubicBezTo>
                  <a:cubicBezTo>
                    <a:pt x="5127" y="429"/>
                    <a:pt x="5126" y="430"/>
                    <a:pt x="5125" y="431"/>
                  </a:cubicBezTo>
                  <a:cubicBezTo>
                    <a:pt x="5123" y="433"/>
                    <a:pt x="5121" y="434"/>
                    <a:pt x="5118" y="434"/>
                  </a:cubicBezTo>
                  <a:cubicBezTo>
                    <a:pt x="5116" y="435"/>
                    <a:pt x="5115" y="435"/>
                    <a:pt x="5113" y="435"/>
                  </a:cubicBezTo>
                  <a:moveTo>
                    <a:pt x="8252" y="435"/>
                  </a:moveTo>
                  <a:cubicBezTo>
                    <a:pt x="8250" y="435"/>
                    <a:pt x="8249" y="435"/>
                    <a:pt x="8247" y="434"/>
                  </a:cubicBezTo>
                  <a:cubicBezTo>
                    <a:pt x="8245" y="434"/>
                    <a:pt x="8244" y="433"/>
                    <a:pt x="8242" y="432"/>
                  </a:cubicBezTo>
                  <a:cubicBezTo>
                    <a:pt x="8241" y="431"/>
                    <a:pt x="8239" y="430"/>
                    <a:pt x="8238" y="429"/>
                  </a:cubicBezTo>
                  <a:cubicBezTo>
                    <a:pt x="8238" y="429"/>
                    <a:pt x="8238" y="429"/>
                    <a:pt x="8238" y="429"/>
                  </a:cubicBezTo>
                  <a:cubicBezTo>
                    <a:pt x="8235" y="427"/>
                    <a:pt x="8234" y="424"/>
                    <a:pt x="8233" y="420"/>
                  </a:cubicBezTo>
                  <a:cubicBezTo>
                    <a:pt x="8233" y="419"/>
                    <a:pt x="8232" y="417"/>
                    <a:pt x="8232" y="415"/>
                  </a:cubicBezTo>
                  <a:cubicBezTo>
                    <a:pt x="8232" y="412"/>
                    <a:pt x="8233" y="410"/>
                    <a:pt x="8234" y="408"/>
                  </a:cubicBezTo>
                  <a:cubicBezTo>
                    <a:pt x="8235" y="405"/>
                    <a:pt x="8236" y="403"/>
                    <a:pt x="8238" y="401"/>
                  </a:cubicBezTo>
                  <a:cubicBezTo>
                    <a:pt x="8239" y="400"/>
                    <a:pt x="8239" y="400"/>
                    <a:pt x="8240" y="399"/>
                  </a:cubicBezTo>
                  <a:cubicBezTo>
                    <a:pt x="8241" y="398"/>
                    <a:pt x="8243" y="397"/>
                    <a:pt x="8245" y="397"/>
                  </a:cubicBezTo>
                  <a:cubicBezTo>
                    <a:pt x="8246" y="396"/>
                    <a:pt x="8248" y="395"/>
                    <a:pt x="8250" y="395"/>
                  </a:cubicBezTo>
                  <a:cubicBezTo>
                    <a:pt x="8250" y="395"/>
                    <a:pt x="8251" y="395"/>
                    <a:pt x="8252" y="395"/>
                  </a:cubicBezTo>
                  <a:cubicBezTo>
                    <a:pt x="8253" y="395"/>
                    <a:pt x="8254" y="395"/>
                    <a:pt x="8255" y="395"/>
                  </a:cubicBezTo>
                  <a:cubicBezTo>
                    <a:pt x="8256" y="395"/>
                    <a:pt x="8257" y="396"/>
                    <a:pt x="8258" y="396"/>
                  </a:cubicBezTo>
                  <a:cubicBezTo>
                    <a:pt x="8259" y="396"/>
                    <a:pt x="8259" y="396"/>
                    <a:pt x="8260" y="397"/>
                  </a:cubicBezTo>
                  <a:cubicBezTo>
                    <a:pt x="8262" y="397"/>
                    <a:pt x="8263" y="398"/>
                    <a:pt x="8265" y="399"/>
                  </a:cubicBezTo>
                  <a:cubicBezTo>
                    <a:pt x="8266" y="400"/>
                    <a:pt x="8267" y="401"/>
                    <a:pt x="8268" y="402"/>
                  </a:cubicBezTo>
                  <a:cubicBezTo>
                    <a:pt x="8270" y="404"/>
                    <a:pt x="8272" y="407"/>
                    <a:pt x="8272" y="410"/>
                  </a:cubicBezTo>
                  <a:cubicBezTo>
                    <a:pt x="8273" y="412"/>
                    <a:pt x="8273" y="413"/>
                    <a:pt x="8273" y="415"/>
                  </a:cubicBezTo>
                  <a:cubicBezTo>
                    <a:pt x="8273" y="418"/>
                    <a:pt x="8273" y="420"/>
                    <a:pt x="8271" y="422"/>
                  </a:cubicBezTo>
                  <a:cubicBezTo>
                    <a:pt x="8271" y="425"/>
                    <a:pt x="8269" y="427"/>
                    <a:pt x="8268" y="428"/>
                  </a:cubicBezTo>
                  <a:cubicBezTo>
                    <a:pt x="8267" y="429"/>
                    <a:pt x="8266" y="430"/>
                    <a:pt x="8265" y="431"/>
                  </a:cubicBezTo>
                  <a:cubicBezTo>
                    <a:pt x="8262" y="433"/>
                    <a:pt x="8261" y="434"/>
                    <a:pt x="8258" y="434"/>
                  </a:cubicBezTo>
                  <a:cubicBezTo>
                    <a:pt x="8256" y="435"/>
                    <a:pt x="8254" y="435"/>
                    <a:pt x="8252" y="435"/>
                  </a:cubicBezTo>
                  <a:moveTo>
                    <a:pt x="2907" y="398"/>
                  </a:moveTo>
                  <a:cubicBezTo>
                    <a:pt x="2906" y="398"/>
                    <a:pt x="2904" y="398"/>
                    <a:pt x="2903" y="397"/>
                  </a:cubicBezTo>
                  <a:cubicBezTo>
                    <a:pt x="2901" y="397"/>
                    <a:pt x="2900" y="396"/>
                    <a:pt x="2899" y="395"/>
                  </a:cubicBezTo>
                  <a:cubicBezTo>
                    <a:pt x="2898" y="394"/>
                    <a:pt x="2898" y="394"/>
                    <a:pt x="2898" y="393"/>
                  </a:cubicBezTo>
                  <a:cubicBezTo>
                    <a:pt x="2897" y="393"/>
                    <a:pt x="2897" y="393"/>
                    <a:pt x="2897" y="393"/>
                  </a:cubicBezTo>
                  <a:cubicBezTo>
                    <a:pt x="2897" y="392"/>
                    <a:pt x="2896" y="391"/>
                    <a:pt x="2895" y="390"/>
                  </a:cubicBezTo>
                  <a:cubicBezTo>
                    <a:pt x="2894" y="389"/>
                    <a:pt x="2894" y="387"/>
                    <a:pt x="2893" y="385"/>
                  </a:cubicBezTo>
                  <a:cubicBezTo>
                    <a:pt x="2893" y="383"/>
                    <a:pt x="2893" y="381"/>
                    <a:pt x="2894" y="379"/>
                  </a:cubicBezTo>
                  <a:cubicBezTo>
                    <a:pt x="2894" y="378"/>
                    <a:pt x="2895" y="377"/>
                    <a:pt x="2895" y="376"/>
                  </a:cubicBezTo>
                  <a:cubicBezTo>
                    <a:pt x="2896" y="374"/>
                    <a:pt x="2897" y="372"/>
                    <a:pt x="2899" y="371"/>
                  </a:cubicBezTo>
                  <a:cubicBezTo>
                    <a:pt x="2900" y="370"/>
                    <a:pt x="2902" y="369"/>
                    <a:pt x="2904" y="369"/>
                  </a:cubicBezTo>
                  <a:cubicBezTo>
                    <a:pt x="2905" y="369"/>
                    <a:pt x="2906" y="369"/>
                    <a:pt x="2908" y="368"/>
                  </a:cubicBezTo>
                  <a:cubicBezTo>
                    <a:pt x="2908" y="368"/>
                    <a:pt x="2908" y="368"/>
                    <a:pt x="2908" y="368"/>
                  </a:cubicBezTo>
                  <a:cubicBezTo>
                    <a:pt x="2910" y="368"/>
                    <a:pt x="2912" y="369"/>
                    <a:pt x="2913" y="370"/>
                  </a:cubicBezTo>
                  <a:cubicBezTo>
                    <a:pt x="2915" y="370"/>
                    <a:pt x="2917" y="371"/>
                    <a:pt x="2918" y="373"/>
                  </a:cubicBezTo>
                  <a:cubicBezTo>
                    <a:pt x="2919" y="374"/>
                    <a:pt x="2920" y="375"/>
                    <a:pt x="2920" y="376"/>
                  </a:cubicBezTo>
                  <a:cubicBezTo>
                    <a:pt x="2921" y="377"/>
                    <a:pt x="2922" y="379"/>
                    <a:pt x="2922" y="381"/>
                  </a:cubicBezTo>
                  <a:cubicBezTo>
                    <a:pt x="2922" y="383"/>
                    <a:pt x="2922" y="385"/>
                    <a:pt x="2922" y="387"/>
                  </a:cubicBezTo>
                  <a:cubicBezTo>
                    <a:pt x="2921" y="388"/>
                    <a:pt x="2921" y="389"/>
                    <a:pt x="2920" y="390"/>
                  </a:cubicBezTo>
                  <a:cubicBezTo>
                    <a:pt x="2920" y="391"/>
                    <a:pt x="2919" y="393"/>
                    <a:pt x="2918" y="393"/>
                  </a:cubicBezTo>
                  <a:cubicBezTo>
                    <a:pt x="2918" y="393"/>
                    <a:pt x="2918" y="393"/>
                    <a:pt x="2918" y="393"/>
                  </a:cubicBezTo>
                  <a:cubicBezTo>
                    <a:pt x="2918" y="394"/>
                    <a:pt x="2917" y="394"/>
                    <a:pt x="2917" y="395"/>
                  </a:cubicBezTo>
                  <a:cubicBezTo>
                    <a:pt x="2915" y="396"/>
                    <a:pt x="2913" y="397"/>
                    <a:pt x="2911" y="398"/>
                  </a:cubicBezTo>
                  <a:cubicBezTo>
                    <a:pt x="2908" y="398"/>
                    <a:pt x="2908" y="398"/>
                    <a:pt x="2908" y="398"/>
                  </a:cubicBezTo>
                  <a:cubicBezTo>
                    <a:pt x="2908" y="398"/>
                    <a:pt x="2907" y="398"/>
                    <a:pt x="2907" y="398"/>
                  </a:cubicBezTo>
                  <a:moveTo>
                    <a:pt x="6047" y="398"/>
                  </a:moveTo>
                  <a:cubicBezTo>
                    <a:pt x="6045" y="398"/>
                    <a:pt x="6044" y="398"/>
                    <a:pt x="6042" y="397"/>
                  </a:cubicBezTo>
                  <a:cubicBezTo>
                    <a:pt x="6041" y="397"/>
                    <a:pt x="6039" y="396"/>
                    <a:pt x="6038" y="395"/>
                  </a:cubicBezTo>
                  <a:cubicBezTo>
                    <a:pt x="6038" y="394"/>
                    <a:pt x="6037" y="394"/>
                    <a:pt x="6037" y="393"/>
                  </a:cubicBezTo>
                  <a:cubicBezTo>
                    <a:pt x="6037" y="393"/>
                    <a:pt x="6037" y="393"/>
                    <a:pt x="6037" y="393"/>
                  </a:cubicBezTo>
                  <a:cubicBezTo>
                    <a:pt x="6036" y="392"/>
                    <a:pt x="6035" y="391"/>
                    <a:pt x="6034" y="390"/>
                  </a:cubicBezTo>
                  <a:cubicBezTo>
                    <a:pt x="6033" y="389"/>
                    <a:pt x="6033" y="387"/>
                    <a:pt x="6033" y="385"/>
                  </a:cubicBezTo>
                  <a:cubicBezTo>
                    <a:pt x="6032" y="383"/>
                    <a:pt x="6032" y="381"/>
                    <a:pt x="6033" y="379"/>
                  </a:cubicBezTo>
                  <a:cubicBezTo>
                    <a:pt x="6033" y="378"/>
                    <a:pt x="6034" y="377"/>
                    <a:pt x="6034" y="376"/>
                  </a:cubicBezTo>
                  <a:cubicBezTo>
                    <a:pt x="6035" y="374"/>
                    <a:pt x="6037" y="372"/>
                    <a:pt x="6038" y="371"/>
                  </a:cubicBezTo>
                  <a:cubicBezTo>
                    <a:pt x="6040" y="370"/>
                    <a:pt x="6041" y="369"/>
                    <a:pt x="6043" y="369"/>
                  </a:cubicBezTo>
                  <a:cubicBezTo>
                    <a:pt x="6044" y="369"/>
                    <a:pt x="6046" y="369"/>
                    <a:pt x="6047" y="368"/>
                  </a:cubicBezTo>
                  <a:cubicBezTo>
                    <a:pt x="6047" y="368"/>
                    <a:pt x="6047" y="368"/>
                    <a:pt x="6048" y="368"/>
                  </a:cubicBezTo>
                  <a:cubicBezTo>
                    <a:pt x="6049" y="368"/>
                    <a:pt x="6051" y="369"/>
                    <a:pt x="6053" y="370"/>
                  </a:cubicBezTo>
                  <a:cubicBezTo>
                    <a:pt x="6054" y="370"/>
                    <a:pt x="6056" y="371"/>
                    <a:pt x="6057" y="373"/>
                  </a:cubicBezTo>
                  <a:cubicBezTo>
                    <a:pt x="6058" y="374"/>
                    <a:pt x="6059" y="375"/>
                    <a:pt x="6060" y="376"/>
                  </a:cubicBezTo>
                  <a:cubicBezTo>
                    <a:pt x="6061" y="377"/>
                    <a:pt x="6061" y="379"/>
                    <a:pt x="6061" y="381"/>
                  </a:cubicBezTo>
                  <a:cubicBezTo>
                    <a:pt x="6062" y="383"/>
                    <a:pt x="6062" y="385"/>
                    <a:pt x="6061" y="387"/>
                  </a:cubicBezTo>
                  <a:cubicBezTo>
                    <a:pt x="6061" y="388"/>
                    <a:pt x="6060" y="389"/>
                    <a:pt x="6060" y="390"/>
                  </a:cubicBezTo>
                  <a:cubicBezTo>
                    <a:pt x="6059" y="391"/>
                    <a:pt x="6058" y="393"/>
                    <a:pt x="6057" y="393"/>
                  </a:cubicBezTo>
                  <a:cubicBezTo>
                    <a:pt x="6057" y="393"/>
                    <a:pt x="6057" y="393"/>
                    <a:pt x="6057" y="393"/>
                  </a:cubicBezTo>
                  <a:cubicBezTo>
                    <a:pt x="6057" y="394"/>
                    <a:pt x="6056" y="394"/>
                    <a:pt x="6056" y="395"/>
                  </a:cubicBezTo>
                  <a:cubicBezTo>
                    <a:pt x="6054" y="396"/>
                    <a:pt x="6053" y="397"/>
                    <a:pt x="6050" y="398"/>
                  </a:cubicBezTo>
                  <a:cubicBezTo>
                    <a:pt x="6047" y="398"/>
                    <a:pt x="6047" y="398"/>
                    <a:pt x="6047" y="398"/>
                  </a:cubicBezTo>
                  <a:cubicBezTo>
                    <a:pt x="6047" y="398"/>
                    <a:pt x="6047" y="398"/>
                    <a:pt x="6047" y="398"/>
                  </a:cubicBezTo>
                  <a:moveTo>
                    <a:pt x="5342" y="388"/>
                  </a:moveTo>
                  <a:cubicBezTo>
                    <a:pt x="5320" y="388"/>
                    <a:pt x="5320" y="354"/>
                    <a:pt x="5342" y="354"/>
                  </a:cubicBezTo>
                  <a:cubicBezTo>
                    <a:pt x="5364" y="354"/>
                    <a:pt x="5364" y="388"/>
                    <a:pt x="5342" y="388"/>
                  </a:cubicBezTo>
                  <a:moveTo>
                    <a:pt x="8481" y="388"/>
                  </a:moveTo>
                  <a:cubicBezTo>
                    <a:pt x="8459" y="388"/>
                    <a:pt x="8459" y="354"/>
                    <a:pt x="8481" y="354"/>
                  </a:cubicBezTo>
                  <a:cubicBezTo>
                    <a:pt x="8503" y="354"/>
                    <a:pt x="8503" y="388"/>
                    <a:pt x="8481" y="388"/>
                  </a:cubicBezTo>
                  <a:moveTo>
                    <a:pt x="2864" y="363"/>
                  </a:moveTo>
                  <a:cubicBezTo>
                    <a:pt x="2847" y="363"/>
                    <a:pt x="2847" y="338"/>
                    <a:pt x="2864" y="338"/>
                  </a:cubicBezTo>
                  <a:cubicBezTo>
                    <a:pt x="2880" y="338"/>
                    <a:pt x="2880" y="363"/>
                    <a:pt x="2864" y="363"/>
                  </a:cubicBezTo>
                  <a:moveTo>
                    <a:pt x="6003" y="363"/>
                  </a:moveTo>
                  <a:cubicBezTo>
                    <a:pt x="5987" y="363"/>
                    <a:pt x="5987" y="338"/>
                    <a:pt x="6003" y="338"/>
                  </a:cubicBezTo>
                  <a:cubicBezTo>
                    <a:pt x="6019" y="338"/>
                    <a:pt x="6019" y="363"/>
                    <a:pt x="6003" y="363"/>
                  </a:cubicBezTo>
                  <a:moveTo>
                    <a:pt x="5112" y="365"/>
                  </a:moveTo>
                  <a:cubicBezTo>
                    <a:pt x="5090" y="365"/>
                    <a:pt x="5090" y="330"/>
                    <a:pt x="5112" y="330"/>
                  </a:cubicBezTo>
                  <a:cubicBezTo>
                    <a:pt x="5134" y="330"/>
                    <a:pt x="5134" y="365"/>
                    <a:pt x="5112" y="365"/>
                  </a:cubicBezTo>
                  <a:moveTo>
                    <a:pt x="8251" y="365"/>
                  </a:moveTo>
                  <a:cubicBezTo>
                    <a:pt x="8229" y="365"/>
                    <a:pt x="8229" y="330"/>
                    <a:pt x="8251" y="330"/>
                  </a:cubicBezTo>
                  <a:cubicBezTo>
                    <a:pt x="8274" y="330"/>
                    <a:pt x="8274" y="365"/>
                    <a:pt x="8251" y="365"/>
                  </a:cubicBezTo>
                  <a:moveTo>
                    <a:pt x="3045" y="345"/>
                  </a:moveTo>
                  <a:cubicBezTo>
                    <a:pt x="3044" y="345"/>
                    <a:pt x="3043" y="345"/>
                    <a:pt x="3041" y="344"/>
                  </a:cubicBezTo>
                  <a:cubicBezTo>
                    <a:pt x="3040" y="344"/>
                    <a:pt x="3039" y="344"/>
                    <a:pt x="3039" y="343"/>
                  </a:cubicBezTo>
                  <a:cubicBezTo>
                    <a:pt x="3036" y="343"/>
                    <a:pt x="3033" y="341"/>
                    <a:pt x="3031" y="339"/>
                  </a:cubicBezTo>
                  <a:cubicBezTo>
                    <a:pt x="3029" y="337"/>
                    <a:pt x="3027" y="334"/>
                    <a:pt x="3027" y="331"/>
                  </a:cubicBezTo>
                  <a:cubicBezTo>
                    <a:pt x="3025" y="325"/>
                    <a:pt x="3027" y="319"/>
                    <a:pt x="3031" y="314"/>
                  </a:cubicBezTo>
                  <a:cubicBezTo>
                    <a:pt x="3034" y="311"/>
                    <a:pt x="3039" y="309"/>
                    <a:pt x="3043" y="309"/>
                  </a:cubicBezTo>
                  <a:cubicBezTo>
                    <a:pt x="3045" y="309"/>
                    <a:pt x="3046" y="310"/>
                    <a:pt x="3048" y="310"/>
                  </a:cubicBezTo>
                  <a:cubicBezTo>
                    <a:pt x="3051" y="311"/>
                    <a:pt x="3053" y="312"/>
                    <a:pt x="3056" y="314"/>
                  </a:cubicBezTo>
                  <a:cubicBezTo>
                    <a:pt x="3058" y="317"/>
                    <a:pt x="3059" y="319"/>
                    <a:pt x="3060" y="322"/>
                  </a:cubicBezTo>
                  <a:cubicBezTo>
                    <a:pt x="3060" y="323"/>
                    <a:pt x="3061" y="324"/>
                    <a:pt x="3061" y="325"/>
                  </a:cubicBezTo>
                  <a:cubicBezTo>
                    <a:pt x="3062" y="327"/>
                    <a:pt x="3062" y="330"/>
                    <a:pt x="3061" y="333"/>
                  </a:cubicBezTo>
                  <a:cubicBezTo>
                    <a:pt x="3060" y="336"/>
                    <a:pt x="3059" y="338"/>
                    <a:pt x="3057" y="340"/>
                  </a:cubicBezTo>
                  <a:cubicBezTo>
                    <a:pt x="3055" y="342"/>
                    <a:pt x="3052" y="344"/>
                    <a:pt x="3050" y="344"/>
                  </a:cubicBezTo>
                  <a:cubicBezTo>
                    <a:pt x="3048" y="345"/>
                    <a:pt x="3047" y="345"/>
                    <a:pt x="3045" y="345"/>
                  </a:cubicBezTo>
                  <a:moveTo>
                    <a:pt x="6185" y="345"/>
                  </a:moveTo>
                  <a:cubicBezTo>
                    <a:pt x="6183" y="345"/>
                    <a:pt x="6182" y="345"/>
                    <a:pt x="6180" y="344"/>
                  </a:cubicBezTo>
                  <a:cubicBezTo>
                    <a:pt x="6180" y="344"/>
                    <a:pt x="6179" y="344"/>
                    <a:pt x="6178" y="343"/>
                  </a:cubicBezTo>
                  <a:cubicBezTo>
                    <a:pt x="6175" y="343"/>
                    <a:pt x="6172" y="341"/>
                    <a:pt x="6170" y="339"/>
                  </a:cubicBezTo>
                  <a:cubicBezTo>
                    <a:pt x="6168" y="337"/>
                    <a:pt x="6167" y="334"/>
                    <a:pt x="6166" y="331"/>
                  </a:cubicBezTo>
                  <a:cubicBezTo>
                    <a:pt x="6164" y="325"/>
                    <a:pt x="6166" y="319"/>
                    <a:pt x="6170" y="314"/>
                  </a:cubicBezTo>
                  <a:cubicBezTo>
                    <a:pt x="6174" y="311"/>
                    <a:pt x="6178" y="309"/>
                    <a:pt x="6183" y="309"/>
                  </a:cubicBezTo>
                  <a:cubicBezTo>
                    <a:pt x="6184" y="309"/>
                    <a:pt x="6186" y="310"/>
                    <a:pt x="6187" y="310"/>
                  </a:cubicBezTo>
                  <a:cubicBezTo>
                    <a:pt x="6190" y="311"/>
                    <a:pt x="6193" y="312"/>
                    <a:pt x="6195" y="314"/>
                  </a:cubicBezTo>
                  <a:cubicBezTo>
                    <a:pt x="6197" y="317"/>
                    <a:pt x="6199" y="319"/>
                    <a:pt x="6199" y="322"/>
                  </a:cubicBezTo>
                  <a:cubicBezTo>
                    <a:pt x="6200" y="323"/>
                    <a:pt x="6200" y="324"/>
                    <a:pt x="6200" y="325"/>
                  </a:cubicBezTo>
                  <a:cubicBezTo>
                    <a:pt x="6201" y="327"/>
                    <a:pt x="6201" y="330"/>
                    <a:pt x="6200" y="333"/>
                  </a:cubicBezTo>
                  <a:cubicBezTo>
                    <a:pt x="6200" y="336"/>
                    <a:pt x="6198" y="338"/>
                    <a:pt x="6196" y="340"/>
                  </a:cubicBezTo>
                  <a:cubicBezTo>
                    <a:pt x="6194" y="342"/>
                    <a:pt x="6192" y="344"/>
                    <a:pt x="6189" y="344"/>
                  </a:cubicBezTo>
                  <a:cubicBezTo>
                    <a:pt x="6188" y="345"/>
                    <a:pt x="6186" y="345"/>
                    <a:pt x="6185" y="345"/>
                  </a:cubicBezTo>
                  <a:moveTo>
                    <a:pt x="4693" y="324"/>
                  </a:moveTo>
                  <a:cubicBezTo>
                    <a:pt x="4690" y="324"/>
                    <a:pt x="4688" y="323"/>
                    <a:pt x="4686" y="321"/>
                  </a:cubicBezTo>
                  <a:cubicBezTo>
                    <a:pt x="4683" y="320"/>
                    <a:pt x="4682" y="318"/>
                    <a:pt x="4681" y="315"/>
                  </a:cubicBezTo>
                  <a:cubicBezTo>
                    <a:pt x="4680" y="312"/>
                    <a:pt x="4681" y="308"/>
                    <a:pt x="4682" y="305"/>
                  </a:cubicBezTo>
                  <a:cubicBezTo>
                    <a:pt x="4683" y="305"/>
                    <a:pt x="4683" y="304"/>
                    <a:pt x="4683" y="303"/>
                  </a:cubicBezTo>
                  <a:cubicBezTo>
                    <a:pt x="4685" y="301"/>
                    <a:pt x="4687" y="299"/>
                    <a:pt x="4689" y="298"/>
                  </a:cubicBezTo>
                  <a:cubicBezTo>
                    <a:pt x="4690" y="297"/>
                    <a:pt x="4691" y="296"/>
                    <a:pt x="4693" y="295"/>
                  </a:cubicBezTo>
                  <a:cubicBezTo>
                    <a:pt x="4694" y="294"/>
                    <a:pt x="4696" y="294"/>
                    <a:pt x="4698" y="294"/>
                  </a:cubicBezTo>
                  <a:cubicBezTo>
                    <a:pt x="4700" y="294"/>
                    <a:pt x="4703" y="295"/>
                    <a:pt x="4704" y="296"/>
                  </a:cubicBezTo>
                  <a:cubicBezTo>
                    <a:pt x="4708" y="299"/>
                    <a:pt x="4709" y="303"/>
                    <a:pt x="4708" y="307"/>
                  </a:cubicBezTo>
                  <a:cubicBezTo>
                    <a:pt x="4708" y="309"/>
                    <a:pt x="4708" y="310"/>
                    <a:pt x="4707" y="312"/>
                  </a:cubicBezTo>
                  <a:cubicBezTo>
                    <a:pt x="4706" y="316"/>
                    <a:pt x="4704" y="318"/>
                    <a:pt x="4702" y="320"/>
                  </a:cubicBezTo>
                  <a:cubicBezTo>
                    <a:pt x="4700" y="323"/>
                    <a:pt x="4696" y="324"/>
                    <a:pt x="4693" y="324"/>
                  </a:cubicBezTo>
                  <a:moveTo>
                    <a:pt x="7832" y="324"/>
                  </a:moveTo>
                  <a:cubicBezTo>
                    <a:pt x="7830" y="324"/>
                    <a:pt x="7827" y="323"/>
                    <a:pt x="7825" y="321"/>
                  </a:cubicBezTo>
                  <a:cubicBezTo>
                    <a:pt x="7823" y="320"/>
                    <a:pt x="7821" y="318"/>
                    <a:pt x="7820" y="315"/>
                  </a:cubicBezTo>
                  <a:cubicBezTo>
                    <a:pt x="7819" y="312"/>
                    <a:pt x="7820" y="308"/>
                    <a:pt x="7822" y="305"/>
                  </a:cubicBezTo>
                  <a:cubicBezTo>
                    <a:pt x="7822" y="305"/>
                    <a:pt x="7822" y="304"/>
                    <a:pt x="7823" y="303"/>
                  </a:cubicBezTo>
                  <a:cubicBezTo>
                    <a:pt x="7824" y="301"/>
                    <a:pt x="7826" y="299"/>
                    <a:pt x="7828" y="298"/>
                  </a:cubicBezTo>
                  <a:cubicBezTo>
                    <a:pt x="7829" y="297"/>
                    <a:pt x="7831" y="296"/>
                    <a:pt x="7832" y="295"/>
                  </a:cubicBezTo>
                  <a:cubicBezTo>
                    <a:pt x="7833" y="294"/>
                    <a:pt x="7835" y="294"/>
                    <a:pt x="7837" y="294"/>
                  </a:cubicBezTo>
                  <a:cubicBezTo>
                    <a:pt x="7839" y="294"/>
                    <a:pt x="7842" y="295"/>
                    <a:pt x="7844" y="296"/>
                  </a:cubicBezTo>
                  <a:cubicBezTo>
                    <a:pt x="7847" y="299"/>
                    <a:pt x="7848" y="303"/>
                    <a:pt x="7848" y="307"/>
                  </a:cubicBezTo>
                  <a:cubicBezTo>
                    <a:pt x="7847" y="309"/>
                    <a:pt x="7847" y="310"/>
                    <a:pt x="7847" y="312"/>
                  </a:cubicBezTo>
                  <a:cubicBezTo>
                    <a:pt x="7846" y="316"/>
                    <a:pt x="7844" y="318"/>
                    <a:pt x="7841" y="320"/>
                  </a:cubicBezTo>
                  <a:cubicBezTo>
                    <a:pt x="7839" y="323"/>
                    <a:pt x="7836" y="324"/>
                    <a:pt x="7832" y="324"/>
                  </a:cubicBezTo>
                  <a:moveTo>
                    <a:pt x="2406" y="319"/>
                  </a:moveTo>
                  <a:cubicBezTo>
                    <a:pt x="2369" y="319"/>
                    <a:pt x="2369" y="262"/>
                    <a:pt x="2406" y="262"/>
                  </a:cubicBezTo>
                  <a:cubicBezTo>
                    <a:pt x="2442" y="262"/>
                    <a:pt x="2442" y="319"/>
                    <a:pt x="2406" y="319"/>
                  </a:cubicBezTo>
                  <a:moveTo>
                    <a:pt x="1984" y="290"/>
                  </a:moveTo>
                  <a:cubicBezTo>
                    <a:pt x="1983" y="290"/>
                    <a:pt x="1982" y="290"/>
                    <a:pt x="1981" y="289"/>
                  </a:cubicBezTo>
                  <a:cubicBezTo>
                    <a:pt x="1979" y="289"/>
                    <a:pt x="1977" y="288"/>
                    <a:pt x="1975" y="287"/>
                  </a:cubicBezTo>
                  <a:cubicBezTo>
                    <a:pt x="1968" y="283"/>
                    <a:pt x="1968" y="274"/>
                    <a:pt x="1972" y="268"/>
                  </a:cubicBezTo>
                  <a:cubicBezTo>
                    <a:pt x="1976" y="264"/>
                    <a:pt x="1981" y="261"/>
                    <a:pt x="1987" y="261"/>
                  </a:cubicBezTo>
                  <a:cubicBezTo>
                    <a:pt x="1987" y="261"/>
                    <a:pt x="1987" y="261"/>
                    <a:pt x="1987" y="261"/>
                  </a:cubicBezTo>
                  <a:cubicBezTo>
                    <a:pt x="1990" y="261"/>
                    <a:pt x="1993" y="262"/>
                    <a:pt x="1996" y="263"/>
                  </a:cubicBezTo>
                  <a:cubicBezTo>
                    <a:pt x="1997" y="264"/>
                    <a:pt x="1999" y="266"/>
                    <a:pt x="2000" y="267"/>
                  </a:cubicBezTo>
                  <a:cubicBezTo>
                    <a:pt x="2000" y="267"/>
                    <a:pt x="2000" y="268"/>
                    <a:pt x="2001" y="268"/>
                  </a:cubicBezTo>
                  <a:cubicBezTo>
                    <a:pt x="2003" y="270"/>
                    <a:pt x="2004" y="275"/>
                    <a:pt x="2002" y="278"/>
                  </a:cubicBezTo>
                  <a:cubicBezTo>
                    <a:pt x="2002" y="279"/>
                    <a:pt x="2001" y="279"/>
                    <a:pt x="2001" y="279"/>
                  </a:cubicBezTo>
                  <a:cubicBezTo>
                    <a:pt x="2002" y="279"/>
                    <a:pt x="2002" y="279"/>
                    <a:pt x="2002" y="279"/>
                  </a:cubicBezTo>
                  <a:cubicBezTo>
                    <a:pt x="2001" y="281"/>
                    <a:pt x="2000" y="283"/>
                    <a:pt x="1998" y="284"/>
                  </a:cubicBezTo>
                  <a:cubicBezTo>
                    <a:pt x="1997" y="286"/>
                    <a:pt x="1995" y="287"/>
                    <a:pt x="1993" y="288"/>
                  </a:cubicBezTo>
                  <a:cubicBezTo>
                    <a:pt x="1990" y="289"/>
                    <a:pt x="1987" y="290"/>
                    <a:pt x="1984" y="290"/>
                  </a:cubicBezTo>
                  <a:moveTo>
                    <a:pt x="3425" y="290"/>
                  </a:moveTo>
                  <a:cubicBezTo>
                    <a:pt x="3423" y="290"/>
                    <a:pt x="3422" y="290"/>
                    <a:pt x="3421" y="289"/>
                  </a:cubicBezTo>
                  <a:cubicBezTo>
                    <a:pt x="3419" y="289"/>
                    <a:pt x="3417" y="288"/>
                    <a:pt x="3415" y="287"/>
                  </a:cubicBezTo>
                  <a:cubicBezTo>
                    <a:pt x="3408" y="283"/>
                    <a:pt x="3408" y="274"/>
                    <a:pt x="3413" y="268"/>
                  </a:cubicBezTo>
                  <a:cubicBezTo>
                    <a:pt x="3417" y="264"/>
                    <a:pt x="3421" y="261"/>
                    <a:pt x="3427" y="261"/>
                  </a:cubicBezTo>
                  <a:cubicBezTo>
                    <a:pt x="3427" y="261"/>
                    <a:pt x="3427" y="261"/>
                    <a:pt x="3427" y="261"/>
                  </a:cubicBezTo>
                  <a:cubicBezTo>
                    <a:pt x="3430" y="261"/>
                    <a:pt x="3433" y="262"/>
                    <a:pt x="3436" y="263"/>
                  </a:cubicBezTo>
                  <a:cubicBezTo>
                    <a:pt x="3438" y="264"/>
                    <a:pt x="3439" y="266"/>
                    <a:pt x="3441" y="267"/>
                  </a:cubicBezTo>
                  <a:cubicBezTo>
                    <a:pt x="3441" y="268"/>
                    <a:pt x="3441" y="268"/>
                    <a:pt x="3441" y="268"/>
                  </a:cubicBezTo>
                  <a:cubicBezTo>
                    <a:pt x="3444" y="270"/>
                    <a:pt x="3444" y="275"/>
                    <a:pt x="3442" y="278"/>
                  </a:cubicBezTo>
                  <a:cubicBezTo>
                    <a:pt x="3442" y="279"/>
                    <a:pt x="3442" y="279"/>
                    <a:pt x="3442" y="279"/>
                  </a:cubicBezTo>
                  <a:cubicBezTo>
                    <a:pt x="3442" y="279"/>
                    <a:pt x="3442" y="279"/>
                    <a:pt x="3442" y="279"/>
                  </a:cubicBezTo>
                  <a:cubicBezTo>
                    <a:pt x="3442" y="281"/>
                    <a:pt x="3441" y="283"/>
                    <a:pt x="3439" y="284"/>
                  </a:cubicBezTo>
                  <a:cubicBezTo>
                    <a:pt x="3437" y="286"/>
                    <a:pt x="3435" y="287"/>
                    <a:pt x="3433" y="288"/>
                  </a:cubicBezTo>
                  <a:cubicBezTo>
                    <a:pt x="3430" y="289"/>
                    <a:pt x="3428" y="290"/>
                    <a:pt x="3425" y="290"/>
                  </a:cubicBezTo>
                  <a:moveTo>
                    <a:pt x="6564" y="290"/>
                  </a:moveTo>
                  <a:cubicBezTo>
                    <a:pt x="6563" y="290"/>
                    <a:pt x="6562" y="290"/>
                    <a:pt x="6560" y="289"/>
                  </a:cubicBezTo>
                  <a:cubicBezTo>
                    <a:pt x="6558" y="289"/>
                    <a:pt x="6556" y="288"/>
                    <a:pt x="6555" y="287"/>
                  </a:cubicBezTo>
                  <a:cubicBezTo>
                    <a:pt x="6547" y="283"/>
                    <a:pt x="6547" y="274"/>
                    <a:pt x="6552" y="268"/>
                  </a:cubicBezTo>
                  <a:cubicBezTo>
                    <a:pt x="6556" y="264"/>
                    <a:pt x="6560" y="261"/>
                    <a:pt x="6566" y="261"/>
                  </a:cubicBezTo>
                  <a:cubicBezTo>
                    <a:pt x="6566" y="261"/>
                    <a:pt x="6566" y="261"/>
                    <a:pt x="6566" y="261"/>
                  </a:cubicBezTo>
                  <a:cubicBezTo>
                    <a:pt x="6569" y="261"/>
                    <a:pt x="6573" y="262"/>
                    <a:pt x="6575" y="263"/>
                  </a:cubicBezTo>
                  <a:cubicBezTo>
                    <a:pt x="6577" y="264"/>
                    <a:pt x="6579" y="266"/>
                    <a:pt x="6580" y="267"/>
                  </a:cubicBezTo>
                  <a:cubicBezTo>
                    <a:pt x="6580" y="268"/>
                    <a:pt x="6580" y="268"/>
                    <a:pt x="6580" y="268"/>
                  </a:cubicBezTo>
                  <a:cubicBezTo>
                    <a:pt x="6583" y="270"/>
                    <a:pt x="6583" y="275"/>
                    <a:pt x="6582" y="278"/>
                  </a:cubicBezTo>
                  <a:cubicBezTo>
                    <a:pt x="6581" y="279"/>
                    <a:pt x="6581" y="279"/>
                    <a:pt x="6581" y="279"/>
                  </a:cubicBezTo>
                  <a:cubicBezTo>
                    <a:pt x="6581" y="279"/>
                    <a:pt x="6581" y="279"/>
                    <a:pt x="6582" y="279"/>
                  </a:cubicBezTo>
                  <a:cubicBezTo>
                    <a:pt x="6581" y="281"/>
                    <a:pt x="6580" y="283"/>
                    <a:pt x="6578" y="284"/>
                  </a:cubicBezTo>
                  <a:cubicBezTo>
                    <a:pt x="6576" y="286"/>
                    <a:pt x="6575" y="287"/>
                    <a:pt x="6572" y="288"/>
                  </a:cubicBezTo>
                  <a:cubicBezTo>
                    <a:pt x="6570" y="289"/>
                    <a:pt x="6567" y="290"/>
                    <a:pt x="6564" y="290"/>
                  </a:cubicBezTo>
                  <a:moveTo>
                    <a:pt x="2856" y="257"/>
                  </a:moveTo>
                  <a:cubicBezTo>
                    <a:pt x="2856" y="257"/>
                    <a:pt x="2857" y="256"/>
                    <a:pt x="2857" y="256"/>
                  </a:cubicBezTo>
                  <a:cubicBezTo>
                    <a:pt x="2858" y="255"/>
                    <a:pt x="2859" y="254"/>
                    <a:pt x="2861" y="254"/>
                  </a:cubicBezTo>
                  <a:cubicBezTo>
                    <a:pt x="2862" y="253"/>
                    <a:pt x="2864" y="253"/>
                    <a:pt x="2866" y="253"/>
                  </a:cubicBezTo>
                  <a:cubicBezTo>
                    <a:pt x="2868" y="253"/>
                    <a:pt x="2869" y="253"/>
                    <a:pt x="2871" y="254"/>
                  </a:cubicBezTo>
                  <a:cubicBezTo>
                    <a:pt x="2873" y="255"/>
                    <a:pt x="2875" y="257"/>
                    <a:pt x="2875" y="260"/>
                  </a:cubicBezTo>
                  <a:cubicBezTo>
                    <a:pt x="2877" y="267"/>
                    <a:pt x="2872" y="272"/>
                    <a:pt x="2866" y="273"/>
                  </a:cubicBezTo>
                  <a:cubicBezTo>
                    <a:pt x="2865" y="273"/>
                    <a:pt x="2865" y="273"/>
                    <a:pt x="2865" y="273"/>
                  </a:cubicBezTo>
                  <a:cubicBezTo>
                    <a:pt x="2864" y="273"/>
                    <a:pt x="2863" y="272"/>
                    <a:pt x="2861" y="272"/>
                  </a:cubicBezTo>
                  <a:cubicBezTo>
                    <a:pt x="2861" y="272"/>
                    <a:pt x="2859" y="272"/>
                    <a:pt x="2860" y="272"/>
                  </a:cubicBezTo>
                  <a:cubicBezTo>
                    <a:pt x="2860" y="272"/>
                    <a:pt x="2860" y="272"/>
                    <a:pt x="2860" y="272"/>
                  </a:cubicBezTo>
                  <a:cubicBezTo>
                    <a:pt x="2858" y="272"/>
                    <a:pt x="2857" y="272"/>
                    <a:pt x="2855" y="272"/>
                  </a:cubicBezTo>
                  <a:cubicBezTo>
                    <a:pt x="2855" y="272"/>
                    <a:pt x="2855" y="272"/>
                    <a:pt x="2854" y="272"/>
                  </a:cubicBezTo>
                  <a:cubicBezTo>
                    <a:pt x="2848" y="272"/>
                    <a:pt x="2845" y="262"/>
                    <a:pt x="2851" y="259"/>
                  </a:cubicBezTo>
                  <a:cubicBezTo>
                    <a:pt x="2853" y="259"/>
                    <a:pt x="2855" y="258"/>
                    <a:pt x="2856" y="257"/>
                  </a:cubicBezTo>
                  <a:cubicBezTo>
                    <a:pt x="2856" y="257"/>
                    <a:pt x="2856" y="257"/>
                    <a:pt x="2856" y="257"/>
                  </a:cubicBezTo>
                  <a:moveTo>
                    <a:pt x="5995" y="257"/>
                  </a:moveTo>
                  <a:cubicBezTo>
                    <a:pt x="5995" y="257"/>
                    <a:pt x="5996" y="256"/>
                    <a:pt x="5996" y="256"/>
                  </a:cubicBezTo>
                  <a:cubicBezTo>
                    <a:pt x="5998" y="255"/>
                    <a:pt x="5999" y="254"/>
                    <a:pt x="6000" y="254"/>
                  </a:cubicBezTo>
                  <a:cubicBezTo>
                    <a:pt x="6002" y="253"/>
                    <a:pt x="6004" y="253"/>
                    <a:pt x="6005" y="253"/>
                  </a:cubicBezTo>
                  <a:cubicBezTo>
                    <a:pt x="6007" y="253"/>
                    <a:pt x="6009" y="253"/>
                    <a:pt x="6010" y="254"/>
                  </a:cubicBezTo>
                  <a:cubicBezTo>
                    <a:pt x="6012" y="255"/>
                    <a:pt x="6014" y="257"/>
                    <a:pt x="6015" y="260"/>
                  </a:cubicBezTo>
                  <a:cubicBezTo>
                    <a:pt x="6017" y="267"/>
                    <a:pt x="6011" y="272"/>
                    <a:pt x="6005" y="273"/>
                  </a:cubicBezTo>
                  <a:cubicBezTo>
                    <a:pt x="6005" y="273"/>
                    <a:pt x="6005" y="273"/>
                    <a:pt x="6004" y="273"/>
                  </a:cubicBezTo>
                  <a:cubicBezTo>
                    <a:pt x="6003" y="273"/>
                    <a:pt x="6002" y="272"/>
                    <a:pt x="6001" y="272"/>
                  </a:cubicBezTo>
                  <a:cubicBezTo>
                    <a:pt x="6000" y="272"/>
                    <a:pt x="5998" y="272"/>
                    <a:pt x="6000" y="272"/>
                  </a:cubicBezTo>
                  <a:cubicBezTo>
                    <a:pt x="6000" y="272"/>
                    <a:pt x="6000" y="272"/>
                    <a:pt x="6000" y="272"/>
                  </a:cubicBezTo>
                  <a:cubicBezTo>
                    <a:pt x="5998" y="272"/>
                    <a:pt x="5996" y="272"/>
                    <a:pt x="5994" y="272"/>
                  </a:cubicBezTo>
                  <a:cubicBezTo>
                    <a:pt x="5994" y="272"/>
                    <a:pt x="5994" y="272"/>
                    <a:pt x="5994" y="272"/>
                  </a:cubicBezTo>
                  <a:cubicBezTo>
                    <a:pt x="5987" y="272"/>
                    <a:pt x="5984" y="262"/>
                    <a:pt x="5991" y="259"/>
                  </a:cubicBezTo>
                  <a:cubicBezTo>
                    <a:pt x="5992" y="259"/>
                    <a:pt x="5994" y="258"/>
                    <a:pt x="5995" y="257"/>
                  </a:cubicBezTo>
                  <a:cubicBezTo>
                    <a:pt x="5995" y="257"/>
                    <a:pt x="5995" y="257"/>
                    <a:pt x="5995" y="257"/>
                  </a:cubicBezTo>
                  <a:moveTo>
                    <a:pt x="2506" y="283"/>
                  </a:moveTo>
                  <a:cubicBezTo>
                    <a:pt x="2504" y="283"/>
                    <a:pt x="2501" y="282"/>
                    <a:pt x="2499" y="281"/>
                  </a:cubicBezTo>
                  <a:cubicBezTo>
                    <a:pt x="2498" y="281"/>
                    <a:pt x="2496" y="280"/>
                    <a:pt x="2495" y="279"/>
                  </a:cubicBezTo>
                  <a:cubicBezTo>
                    <a:pt x="2493" y="277"/>
                    <a:pt x="2492" y="276"/>
                    <a:pt x="2490" y="273"/>
                  </a:cubicBezTo>
                  <a:cubicBezTo>
                    <a:pt x="2490" y="272"/>
                    <a:pt x="2489" y="270"/>
                    <a:pt x="2489" y="269"/>
                  </a:cubicBezTo>
                  <a:cubicBezTo>
                    <a:pt x="2488" y="264"/>
                    <a:pt x="2488" y="264"/>
                    <a:pt x="2488" y="264"/>
                  </a:cubicBezTo>
                  <a:cubicBezTo>
                    <a:pt x="2488" y="261"/>
                    <a:pt x="2488" y="259"/>
                    <a:pt x="2490" y="257"/>
                  </a:cubicBezTo>
                  <a:cubicBezTo>
                    <a:pt x="2490" y="255"/>
                    <a:pt x="2491" y="254"/>
                    <a:pt x="2492" y="253"/>
                  </a:cubicBezTo>
                  <a:cubicBezTo>
                    <a:pt x="2493" y="251"/>
                    <a:pt x="2495" y="249"/>
                    <a:pt x="2497" y="248"/>
                  </a:cubicBezTo>
                  <a:cubicBezTo>
                    <a:pt x="2499" y="247"/>
                    <a:pt x="2500" y="247"/>
                    <a:pt x="2502" y="246"/>
                  </a:cubicBezTo>
                  <a:cubicBezTo>
                    <a:pt x="2506" y="245"/>
                    <a:pt x="2506" y="245"/>
                    <a:pt x="2506" y="245"/>
                  </a:cubicBezTo>
                  <a:cubicBezTo>
                    <a:pt x="2507" y="245"/>
                    <a:pt x="2507" y="245"/>
                    <a:pt x="2507" y="245"/>
                  </a:cubicBezTo>
                  <a:cubicBezTo>
                    <a:pt x="2509" y="245"/>
                    <a:pt x="2512" y="246"/>
                    <a:pt x="2514" y="247"/>
                  </a:cubicBezTo>
                  <a:cubicBezTo>
                    <a:pt x="2515" y="248"/>
                    <a:pt x="2517" y="248"/>
                    <a:pt x="2518" y="249"/>
                  </a:cubicBezTo>
                  <a:cubicBezTo>
                    <a:pt x="2518" y="250"/>
                    <a:pt x="2518" y="250"/>
                    <a:pt x="2518" y="250"/>
                  </a:cubicBezTo>
                  <a:cubicBezTo>
                    <a:pt x="2519" y="250"/>
                    <a:pt x="2520" y="251"/>
                    <a:pt x="2521" y="252"/>
                  </a:cubicBezTo>
                  <a:cubicBezTo>
                    <a:pt x="2523" y="253"/>
                    <a:pt x="2524" y="254"/>
                    <a:pt x="2525" y="256"/>
                  </a:cubicBezTo>
                  <a:cubicBezTo>
                    <a:pt x="2527" y="259"/>
                    <a:pt x="2527" y="261"/>
                    <a:pt x="2528" y="264"/>
                  </a:cubicBezTo>
                  <a:cubicBezTo>
                    <a:pt x="2528" y="266"/>
                    <a:pt x="2527" y="268"/>
                    <a:pt x="2526" y="270"/>
                  </a:cubicBezTo>
                  <a:cubicBezTo>
                    <a:pt x="2526" y="271"/>
                    <a:pt x="2525" y="273"/>
                    <a:pt x="2524" y="274"/>
                  </a:cubicBezTo>
                  <a:cubicBezTo>
                    <a:pt x="2523" y="275"/>
                    <a:pt x="2522" y="277"/>
                    <a:pt x="2520" y="278"/>
                  </a:cubicBezTo>
                  <a:cubicBezTo>
                    <a:pt x="2519" y="278"/>
                    <a:pt x="2519" y="278"/>
                    <a:pt x="2518" y="278"/>
                  </a:cubicBezTo>
                  <a:cubicBezTo>
                    <a:pt x="2517" y="279"/>
                    <a:pt x="2517" y="280"/>
                    <a:pt x="2516" y="280"/>
                  </a:cubicBezTo>
                  <a:cubicBezTo>
                    <a:pt x="2514" y="281"/>
                    <a:pt x="2513" y="281"/>
                    <a:pt x="2511" y="282"/>
                  </a:cubicBezTo>
                  <a:cubicBezTo>
                    <a:pt x="2510" y="282"/>
                    <a:pt x="2508" y="282"/>
                    <a:pt x="2506" y="283"/>
                  </a:cubicBezTo>
                  <a:cubicBezTo>
                    <a:pt x="2506" y="283"/>
                    <a:pt x="2506" y="283"/>
                    <a:pt x="2506" y="283"/>
                  </a:cubicBezTo>
                  <a:moveTo>
                    <a:pt x="4215" y="265"/>
                  </a:moveTo>
                  <a:cubicBezTo>
                    <a:pt x="4212" y="265"/>
                    <a:pt x="4210" y="264"/>
                    <a:pt x="4208" y="263"/>
                  </a:cubicBezTo>
                  <a:cubicBezTo>
                    <a:pt x="4200" y="259"/>
                    <a:pt x="4200" y="247"/>
                    <a:pt x="4208" y="244"/>
                  </a:cubicBezTo>
                  <a:cubicBezTo>
                    <a:pt x="4208" y="243"/>
                    <a:pt x="4209" y="243"/>
                    <a:pt x="4209" y="243"/>
                  </a:cubicBezTo>
                  <a:cubicBezTo>
                    <a:pt x="4211" y="242"/>
                    <a:pt x="4213" y="241"/>
                    <a:pt x="4215" y="241"/>
                  </a:cubicBezTo>
                  <a:cubicBezTo>
                    <a:pt x="4216" y="241"/>
                    <a:pt x="4216" y="241"/>
                    <a:pt x="4216" y="241"/>
                  </a:cubicBezTo>
                  <a:cubicBezTo>
                    <a:pt x="4219" y="241"/>
                    <a:pt x="4222" y="243"/>
                    <a:pt x="4225" y="246"/>
                  </a:cubicBezTo>
                  <a:cubicBezTo>
                    <a:pt x="4227" y="248"/>
                    <a:pt x="4228" y="250"/>
                    <a:pt x="4228" y="253"/>
                  </a:cubicBezTo>
                  <a:cubicBezTo>
                    <a:pt x="4228" y="256"/>
                    <a:pt x="4227" y="258"/>
                    <a:pt x="4225" y="260"/>
                  </a:cubicBezTo>
                  <a:cubicBezTo>
                    <a:pt x="4222" y="263"/>
                    <a:pt x="4219" y="265"/>
                    <a:pt x="4215" y="265"/>
                  </a:cubicBezTo>
                  <a:cubicBezTo>
                    <a:pt x="4215" y="265"/>
                    <a:pt x="4215" y="265"/>
                    <a:pt x="4215" y="265"/>
                  </a:cubicBezTo>
                  <a:moveTo>
                    <a:pt x="7355" y="265"/>
                  </a:moveTo>
                  <a:cubicBezTo>
                    <a:pt x="7352" y="265"/>
                    <a:pt x="7349" y="264"/>
                    <a:pt x="7347" y="263"/>
                  </a:cubicBezTo>
                  <a:cubicBezTo>
                    <a:pt x="7340" y="259"/>
                    <a:pt x="7340" y="247"/>
                    <a:pt x="7347" y="244"/>
                  </a:cubicBezTo>
                  <a:cubicBezTo>
                    <a:pt x="7347" y="243"/>
                    <a:pt x="7348" y="243"/>
                    <a:pt x="7348" y="243"/>
                  </a:cubicBezTo>
                  <a:cubicBezTo>
                    <a:pt x="7350" y="242"/>
                    <a:pt x="7352" y="241"/>
                    <a:pt x="7355" y="241"/>
                  </a:cubicBezTo>
                  <a:cubicBezTo>
                    <a:pt x="7355" y="241"/>
                    <a:pt x="7355" y="241"/>
                    <a:pt x="7355" y="241"/>
                  </a:cubicBezTo>
                  <a:cubicBezTo>
                    <a:pt x="7359" y="241"/>
                    <a:pt x="7362" y="243"/>
                    <a:pt x="7364" y="246"/>
                  </a:cubicBezTo>
                  <a:cubicBezTo>
                    <a:pt x="7366" y="248"/>
                    <a:pt x="7367" y="250"/>
                    <a:pt x="7367" y="253"/>
                  </a:cubicBezTo>
                  <a:cubicBezTo>
                    <a:pt x="7367" y="256"/>
                    <a:pt x="7366" y="258"/>
                    <a:pt x="7364" y="260"/>
                  </a:cubicBezTo>
                  <a:cubicBezTo>
                    <a:pt x="7362" y="263"/>
                    <a:pt x="7358" y="265"/>
                    <a:pt x="7355" y="265"/>
                  </a:cubicBezTo>
                  <a:cubicBezTo>
                    <a:pt x="7355" y="265"/>
                    <a:pt x="7355" y="265"/>
                    <a:pt x="7355" y="265"/>
                  </a:cubicBezTo>
                  <a:moveTo>
                    <a:pt x="1702" y="289"/>
                  </a:moveTo>
                  <a:cubicBezTo>
                    <a:pt x="1702" y="289"/>
                    <a:pt x="1702" y="289"/>
                    <a:pt x="1701" y="289"/>
                  </a:cubicBezTo>
                  <a:cubicBezTo>
                    <a:pt x="1697" y="289"/>
                    <a:pt x="1693" y="288"/>
                    <a:pt x="1689" y="286"/>
                  </a:cubicBezTo>
                  <a:cubicBezTo>
                    <a:pt x="1687" y="285"/>
                    <a:pt x="1686" y="283"/>
                    <a:pt x="1684" y="282"/>
                  </a:cubicBezTo>
                  <a:cubicBezTo>
                    <a:pt x="1681" y="279"/>
                    <a:pt x="1679" y="275"/>
                    <a:pt x="1678" y="271"/>
                  </a:cubicBezTo>
                  <a:cubicBezTo>
                    <a:pt x="1677" y="269"/>
                    <a:pt x="1677" y="267"/>
                    <a:pt x="1677" y="265"/>
                  </a:cubicBezTo>
                  <a:cubicBezTo>
                    <a:pt x="1677" y="261"/>
                    <a:pt x="1677" y="258"/>
                    <a:pt x="1679" y="255"/>
                  </a:cubicBezTo>
                  <a:cubicBezTo>
                    <a:pt x="1680" y="252"/>
                    <a:pt x="1682" y="250"/>
                    <a:pt x="1684" y="248"/>
                  </a:cubicBezTo>
                  <a:cubicBezTo>
                    <a:pt x="1686" y="245"/>
                    <a:pt x="1689" y="243"/>
                    <a:pt x="1692" y="243"/>
                  </a:cubicBezTo>
                  <a:cubicBezTo>
                    <a:pt x="1695" y="241"/>
                    <a:pt x="1697" y="240"/>
                    <a:pt x="1700" y="240"/>
                  </a:cubicBezTo>
                  <a:cubicBezTo>
                    <a:pt x="1701" y="240"/>
                    <a:pt x="1701" y="240"/>
                    <a:pt x="1701" y="240"/>
                  </a:cubicBezTo>
                  <a:cubicBezTo>
                    <a:pt x="1706" y="240"/>
                    <a:pt x="1710" y="242"/>
                    <a:pt x="1714" y="244"/>
                  </a:cubicBezTo>
                  <a:cubicBezTo>
                    <a:pt x="1715" y="245"/>
                    <a:pt x="1717" y="246"/>
                    <a:pt x="1718" y="248"/>
                  </a:cubicBezTo>
                  <a:cubicBezTo>
                    <a:pt x="1722" y="251"/>
                    <a:pt x="1724" y="254"/>
                    <a:pt x="1725" y="258"/>
                  </a:cubicBezTo>
                  <a:cubicBezTo>
                    <a:pt x="1725" y="260"/>
                    <a:pt x="1725" y="263"/>
                    <a:pt x="1726" y="265"/>
                  </a:cubicBezTo>
                  <a:cubicBezTo>
                    <a:pt x="1726" y="268"/>
                    <a:pt x="1725" y="271"/>
                    <a:pt x="1724" y="274"/>
                  </a:cubicBezTo>
                  <a:cubicBezTo>
                    <a:pt x="1723" y="277"/>
                    <a:pt x="1721" y="280"/>
                    <a:pt x="1718" y="282"/>
                  </a:cubicBezTo>
                  <a:cubicBezTo>
                    <a:pt x="1716" y="284"/>
                    <a:pt x="1714" y="286"/>
                    <a:pt x="1711" y="287"/>
                  </a:cubicBezTo>
                  <a:cubicBezTo>
                    <a:pt x="1708" y="289"/>
                    <a:pt x="1705" y="289"/>
                    <a:pt x="1702" y="289"/>
                  </a:cubicBezTo>
                  <a:moveTo>
                    <a:pt x="3142" y="289"/>
                  </a:moveTo>
                  <a:cubicBezTo>
                    <a:pt x="3142" y="289"/>
                    <a:pt x="3142" y="289"/>
                    <a:pt x="3142" y="289"/>
                  </a:cubicBezTo>
                  <a:cubicBezTo>
                    <a:pt x="3137" y="289"/>
                    <a:pt x="3133" y="288"/>
                    <a:pt x="3129" y="286"/>
                  </a:cubicBezTo>
                  <a:cubicBezTo>
                    <a:pt x="3128" y="285"/>
                    <a:pt x="3126" y="283"/>
                    <a:pt x="3124" y="282"/>
                  </a:cubicBezTo>
                  <a:cubicBezTo>
                    <a:pt x="3121" y="279"/>
                    <a:pt x="3119" y="275"/>
                    <a:pt x="3118" y="271"/>
                  </a:cubicBezTo>
                  <a:cubicBezTo>
                    <a:pt x="3118" y="269"/>
                    <a:pt x="3118" y="267"/>
                    <a:pt x="3117" y="265"/>
                  </a:cubicBezTo>
                  <a:cubicBezTo>
                    <a:pt x="3117" y="261"/>
                    <a:pt x="3118" y="258"/>
                    <a:pt x="3119" y="255"/>
                  </a:cubicBezTo>
                  <a:cubicBezTo>
                    <a:pt x="3120" y="252"/>
                    <a:pt x="3122" y="250"/>
                    <a:pt x="3124" y="248"/>
                  </a:cubicBezTo>
                  <a:cubicBezTo>
                    <a:pt x="3127" y="245"/>
                    <a:pt x="3129" y="243"/>
                    <a:pt x="3132" y="243"/>
                  </a:cubicBezTo>
                  <a:cubicBezTo>
                    <a:pt x="3135" y="241"/>
                    <a:pt x="3138" y="240"/>
                    <a:pt x="3141" y="240"/>
                  </a:cubicBezTo>
                  <a:cubicBezTo>
                    <a:pt x="3141" y="240"/>
                    <a:pt x="3141" y="240"/>
                    <a:pt x="3142" y="240"/>
                  </a:cubicBezTo>
                  <a:cubicBezTo>
                    <a:pt x="3146" y="240"/>
                    <a:pt x="3150" y="242"/>
                    <a:pt x="3154" y="244"/>
                  </a:cubicBezTo>
                  <a:cubicBezTo>
                    <a:pt x="3156" y="245"/>
                    <a:pt x="3157" y="246"/>
                    <a:pt x="3159" y="248"/>
                  </a:cubicBezTo>
                  <a:cubicBezTo>
                    <a:pt x="3162" y="251"/>
                    <a:pt x="3164" y="254"/>
                    <a:pt x="3165" y="258"/>
                  </a:cubicBezTo>
                  <a:cubicBezTo>
                    <a:pt x="3165" y="260"/>
                    <a:pt x="3166" y="263"/>
                    <a:pt x="3166" y="265"/>
                  </a:cubicBezTo>
                  <a:cubicBezTo>
                    <a:pt x="3166" y="268"/>
                    <a:pt x="3166" y="271"/>
                    <a:pt x="3164" y="274"/>
                  </a:cubicBezTo>
                  <a:cubicBezTo>
                    <a:pt x="3163" y="277"/>
                    <a:pt x="3161" y="280"/>
                    <a:pt x="3159" y="282"/>
                  </a:cubicBezTo>
                  <a:cubicBezTo>
                    <a:pt x="3157" y="284"/>
                    <a:pt x="3154" y="286"/>
                    <a:pt x="3151" y="287"/>
                  </a:cubicBezTo>
                  <a:cubicBezTo>
                    <a:pt x="3148" y="289"/>
                    <a:pt x="3146" y="289"/>
                    <a:pt x="3142" y="289"/>
                  </a:cubicBezTo>
                  <a:moveTo>
                    <a:pt x="6282" y="289"/>
                  </a:moveTo>
                  <a:cubicBezTo>
                    <a:pt x="6281" y="289"/>
                    <a:pt x="6281" y="289"/>
                    <a:pt x="6281" y="289"/>
                  </a:cubicBezTo>
                  <a:cubicBezTo>
                    <a:pt x="6277" y="289"/>
                    <a:pt x="6272" y="288"/>
                    <a:pt x="6269" y="286"/>
                  </a:cubicBezTo>
                  <a:cubicBezTo>
                    <a:pt x="6267" y="285"/>
                    <a:pt x="6265" y="283"/>
                    <a:pt x="6264" y="282"/>
                  </a:cubicBezTo>
                  <a:cubicBezTo>
                    <a:pt x="6261" y="279"/>
                    <a:pt x="6259" y="275"/>
                    <a:pt x="6257" y="271"/>
                  </a:cubicBezTo>
                  <a:cubicBezTo>
                    <a:pt x="6257" y="269"/>
                    <a:pt x="6257" y="267"/>
                    <a:pt x="6257" y="265"/>
                  </a:cubicBezTo>
                  <a:cubicBezTo>
                    <a:pt x="6256" y="261"/>
                    <a:pt x="6257" y="258"/>
                    <a:pt x="6259" y="255"/>
                  </a:cubicBezTo>
                  <a:cubicBezTo>
                    <a:pt x="6260" y="252"/>
                    <a:pt x="6261" y="250"/>
                    <a:pt x="6264" y="248"/>
                  </a:cubicBezTo>
                  <a:cubicBezTo>
                    <a:pt x="6266" y="245"/>
                    <a:pt x="6269" y="243"/>
                    <a:pt x="6272" y="243"/>
                  </a:cubicBezTo>
                  <a:cubicBezTo>
                    <a:pt x="6274" y="241"/>
                    <a:pt x="6277" y="240"/>
                    <a:pt x="6280" y="240"/>
                  </a:cubicBezTo>
                  <a:cubicBezTo>
                    <a:pt x="6280" y="240"/>
                    <a:pt x="6281" y="240"/>
                    <a:pt x="6281" y="240"/>
                  </a:cubicBezTo>
                  <a:cubicBezTo>
                    <a:pt x="6285" y="240"/>
                    <a:pt x="6289" y="242"/>
                    <a:pt x="6293" y="244"/>
                  </a:cubicBezTo>
                  <a:cubicBezTo>
                    <a:pt x="6295" y="245"/>
                    <a:pt x="6297" y="246"/>
                    <a:pt x="6298" y="248"/>
                  </a:cubicBezTo>
                  <a:cubicBezTo>
                    <a:pt x="6301" y="251"/>
                    <a:pt x="6303" y="254"/>
                    <a:pt x="6305" y="258"/>
                  </a:cubicBezTo>
                  <a:cubicBezTo>
                    <a:pt x="6305" y="260"/>
                    <a:pt x="6305" y="263"/>
                    <a:pt x="6305" y="265"/>
                  </a:cubicBezTo>
                  <a:cubicBezTo>
                    <a:pt x="6306" y="268"/>
                    <a:pt x="6305" y="271"/>
                    <a:pt x="6303" y="274"/>
                  </a:cubicBezTo>
                  <a:cubicBezTo>
                    <a:pt x="6302" y="277"/>
                    <a:pt x="6301" y="280"/>
                    <a:pt x="6298" y="282"/>
                  </a:cubicBezTo>
                  <a:cubicBezTo>
                    <a:pt x="6296" y="284"/>
                    <a:pt x="6293" y="286"/>
                    <a:pt x="6290" y="287"/>
                  </a:cubicBezTo>
                  <a:cubicBezTo>
                    <a:pt x="6288" y="289"/>
                    <a:pt x="6285" y="289"/>
                    <a:pt x="6282" y="289"/>
                  </a:cubicBezTo>
                  <a:moveTo>
                    <a:pt x="5067" y="242"/>
                  </a:moveTo>
                  <a:cubicBezTo>
                    <a:pt x="5069" y="242"/>
                    <a:pt x="5070" y="241"/>
                    <a:pt x="5071" y="241"/>
                  </a:cubicBezTo>
                  <a:cubicBezTo>
                    <a:pt x="5073" y="241"/>
                    <a:pt x="5075" y="240"/>
                    <a:pt x="5077" y="240"/>
                  </a:cubicBezTo>
                  <a:cubicBezTo>
                    <a:pt x="5085" y="240"/>
                    <a:pt x="5093" y="245"/>
                    <a:pt x="5097" y="253"/>
                  </a:cubicBezTo>
                  <a:cubicBezTo>
                    <a:pt x="5101" y="263"/>
                    <a:pt x="5097" y="275"/>
                    <a:pt x="5088" y="280"/>
                  </a:cubicBezTo>
                  <a:cubicBezTo>
                    <a:pt x="5086" y="281"/>
                    <a:pt x="5085" y="282"/>
                    <a:pt x="5083" y="283"/>
                  </a:cubicBezTo>
                  <a:cubicBezTo>
                    <a:pt x="5078" y="289"/>
                    <a:pt x="5071" y="292"/>
                    <a:pt x="5063" y="292"/>
                  </a:cubicBezTo>
                  <a:cubicBezTo>
                    <a:pt x="5062" y="292"/>
                    <a:pt x="5061" y="292"/>
                    <a:pt x="5060" y="292"/>
                  </a:cubicBezTo>
                  <a:cubicBezTo>
                    <a:pt x="5051" y="291"/>
                    <a:pt x="5044" y="285"/>
                    <a:pt x="5040" y="277"/>
                  </a:cubicBezTo>
                  <a:cubicBezTo>
                    <a:pt x="5036" y="268"/>
                    <a:pt x="5038" y="257"/>
                    <a:pt x="5045" y="249"/>
                  </a:cubicBezTo>
                  <a:cubicBezTo>
                    <a:pt x="5050" y="245"/>
                    <a:pt x="5057" y="242"/>
                    <a:pt x="5064" y="242"/>
                  </a:cubicBezTo>
                  <a:cubicBezTo>
                    <a:pt x="5065" y="242"/>
                    <a:pt x="5066" y="242"/>
                    <a:pt x="5067" y="242"/>
                  </a:cubicBezTo>
                  <a:moveTo>
                    <a:pt x="8206" y="242"/>
                  </a:moveTo>
                  <a:cubicBezTo>
                    <a:pt x="8208" y="242"/>
                    <a:pt x="8209" y="241"/>
                    <a:pt x="8211" y="241"/>
                  </a:cubicBezTo>
                  <a:cubicBezTo>
                    <a:pt x="8213" y="241"/>
                    <a:pt x="8214" y="240"/>
                    <a:pt x="8216" y="240"/>
                  </a:cubicBezTo>
                  <a:cubicBezTo>
                    <a:pt x="8225" y="240"/>
                    <a:pt x="8233" y="245"/>
                    <a:pt x="8236" y="253"/>
                  </a:cubicBezTo>
                  <a:cubicBezTo>
                    <a:pt x="8240" y="263"/>
                    <a:pt x="8237" y="275"/>
                    <a:pt x="8227" y="280"/>
                  </a:cubicBezTo>
                  <a:cubicBezTo>
                    <a:pt x="8226" y="281"/>
                    <a:pt x="8224" y="282"/>
                    <a:pt x="8223" y="283"/>
                  </a:cubicBezTo>
                  <a:cubicBezTo>
                    <a:pt x="8218" y="289"/>
                    <a:pt x="8210" y="292"/>
                    <a:pt x="8203" y="292"/>
                  </a:cubicBezTo>
                  <a:cubicBezTo>
                    <a:pt x="8202" y="292"/>
                    <a:pt x="8201" y="292"/>
                    <a:pt x="8199" y="292"/>
                  </a:cubicBezTo>
                  <a:cubicBezTo>
                    <a:pt x="8190" y="291"/>
                    <a:pt x="8183" y="285"/>
                    <a:pt x="8180" y="277"/>
                  </a:cubicBezTo>
                  <a:cubicBezTo>
                    <a:pt x="8176" y="268"/>
                    <a:pt x="8178" y="257"/>
                    <a:pt x="8185" y="249"/>
                  </a:cubicBezTo>
                  <a:cubicBezTo>
                    <a:pt x="8190" y="245"/>
                    <a:pt x="8196" y="242"/>
                    <a:pt x="8203" y="242"/>
                  </a:cubicBezTo>
                  <a:cubicBezTo>
                    <a:pt x="8204" y="242"/>
                    <a:pt x="8205" y="242"/>
                    <a:pt x="8206" y="242"/>
                  </a:cubicBezTo>
                  <a:moveTo>
                    <a:pt x="1013" y="287"/>
                  </a:moveTo>
                  <a:cubicBezTo>
                    <a:pt x="977" y="287"/>
                    <a:pt x="977" y="231"/>
                    <a:pt x="1013" y="231"/>
                  </a:cubicBezTo>
                  <a:cubicBezTo>
                    <a:pt x="1050" y="231"/>
                    <a:pt x="1050" y="287"/>
                    <a:pt x="1013" y="287"/>
                  </a:cubicBezTo>
                  <a:moveTo>
                    <a:pt x="5593" y="287"/>
                  </a:moveTo>
                  <a:cubicBezTo>
                    <a:pt x="5557" y="287"/>
                    <a:pt x="5557" y="231"/>
                    <a:pt x="5593" y="231"/>
                  </a:cubicBezTo>
                  <a:cubicBezTo>
                    <a:pt x="5630" y="231"/>
                    <a:pt x="5630" y="287"/>
                    <a:pt x="5593" y="287"/>
                  </a:cubicBezTo>
                  <a:moveTo>
                    <a:pt x="1114" y="251"/>
                  </a:moveTo>
                  <a:cubicBezTo>
                    <a:pt x="1111" y="251"/>
                    <a:pt x="1109" y="250"/>
                    <a:pt x="1107" y="249"/>
                  </a:cubicBezTo>
                  <a:cubicBezTo>
                    <a:pt x="1105" y="249"/>
                    <a:pt x="1104" y="248"/>
                    <a:pt x="1103" y="247"/>
                  </a:cubicBezTo>
                  <a:cubicBezTo>
                    <a:pt x="1101" y="246"/>
                    <a:pt x="1099" y="244"/>
                    <a:pt x="1098" y="242"/>
                  </a:cubicBezTo>
                  <a:cubicBezTo>
                    <a:pt x="1097" y="240"/>
                    <a:pt x="1097" y="239"/>
                    <a:pt x="1096" y="237"/>
                  </a:cubicBezTo>
                  <a:cubicBezTo>
                    <a:pt x="1096" y="232"/>
                    <a:pt x="1096" y="232"/>
                    <a:pt x="1096" y="232"/>
                  </a:cubicBezTo>
                  <a:cubicBezTo>
                    <a:pt x="1095" y="230"/>
                    <a:pt x="1096" y="227"/>
                    <a:pt x="1097" y="225"/>
                  </a:cubicBezTo>
                  <a:cubicBezTo>
                    <a:pt x="1098" y="224"/>
                    <a:pt x="1098" y="222"/>
                    <a:pt x="1100" y="221"/>
                  </a:cubicBezTo>
                  <a:cubicBezTo>
                    <a:pt x="1101" y="219"/>
                    <a:pt x="1103" y="218"/>
                    <a:pt x="1105" y="216"/>
                  </a:cubicBezTo>
                  <a:cubicBezTo>
                    <a:pt x="1106" y="216"/>
                    <a:pt x="1108" y="215"/>
                    <a:pt x="1109" y="214"/>
                  </a:cubicBezTo>
                  <a:cubicBezTo>
                    <a:pt x="1114" y="214"/>
                    <a:pt x="1114" y="214"/>
                    <a:pt x="1114" y="214"/>
                  </a:cubicBezTo>
                  <a:cubicBezTo>
                    <a:pt x="1114" y="214"/>
                    <a:pt x="1115" y="214"/>
                    <a:pt x="1115" y="214"/>
                  </a:cubicBezTo>
                  <a:cubicBezTo>
                    <a:pt x="1117" y="214"/>
                    <a:pt x="1119" y="214"/>
                    <a:pt x="1121" y="215"/>
                  </a:cubicBezTo>
                  <a:cubicBezTo>
                    <a:pt x="1123" y="216"/>
                    <a:pt x="1124" y="217"/>
                    <a:pt x="1125" y="218"/>
                  </a:cubicBezTo>
                  <a:cubicBezTo>
                    <a:pt x="1126" y="218"/>
                    <a:pt x="1126" y="218"/>
                    <a:pt x="1126" y="218"/>
                  </a:cubicBezTo>
                  <a:cubicBezTo>
                    <a:pt x="1127" y="218"/>
                    <a:pt x="1128" y="219"/>
                    <a:pt x="1129" y="220"/>
                  </a:cubicBezTo>
                  <a:cubicBezTo>
                    <a:pt x="1131" y="221"/>
                    <a:pt x="1132" y="223"/>
                    <a:pt x="1133" y="224"/>
                  </a:cubicBezTo>
                  <a:cubicBezTo>
                    <a:pt x="1134" y="227"/>
                    <a:pt x="1135" y="230"/>
                    <a:pt x="1135" y="232"/>
                  </a:cubicBezTo>
                  <a:cubicBezTo>
                    <a:pt x="1135" y="235"/>
                    <a:pt x="1135" y="237"/>
                    <a:pt x="1134" y="238"/>
                  </a:cubicBezTo>
                  <a:cubicBezTo>
                    <a:pt x="1134" y="240"/>
                    <a:pt x="1133" y="241"/>
                    <a:pt x="1132" y="242"/>
                  </a:cubicBezTo>
                  <a:cubicBezTo>
                    <a:pt x="1131" y="244"/>
                    <a:pt x="1129" y="245"/>
                    <a:pt x="1127" y="246"/>
                  </a:cubicBezTo>
                  <a:cubicBezTo>
                    <a:pt x="1127" y="246"/>
                    <a:pt x="1126" y="246"/>
                    <a:pt x="1126" y="247"/>
                  </a:cubicBezTo>
                  <a:cubicBezTo>
                    <a:pt x="1125" y="247"/>
                    <a:pt x="1124" y="248"/>
                    <a:pt x="1123" y="248"/>
                  </a:cubicBezTo>
                  <a:cubicBezTo>
                    <a:pt x="1122" y="249"/>
                    <a:pt x="1121" y="250"/>
                    <a:pt x="1119" y="250"/>
                  </a:cubicBezTo>
                  <a:cubicBezTo>
                    <a:pt x="1117" y="251"/>
                    <a:pt x="1116" y="251"/>
                    <a:pt x="1114" y="251"/>
                  </a:cubicBezTo>
                  <a:cubicBezTo>
                    <a:pt x="1114" y="251"/>
                    <a:pt x="1114" y="251"/>
                    <a:pt x="1114" y="251"/>
                  </a:cubicBezTo>
                  <a:moveTo>
                    <a:pt x="5693" y="251"/>
                  </a:moveTo>
                  <a:cubicBezTo>
                    <a:pt x="5691" y="251"/>
                    <a:pt x="5689" y="250"/>
                    <a:pt x="5687" y="249"/>
                  </a:cubicBezTo>
                  <a:cubicBezTo>
                    <a:pt x="5685" y="249"/>
                    <a:pt x="5684" y="248"/>
                    <a:pt x="5683" y="247"/>
                  </a:cubicBezTo>
                  <a:cubicBezTo>
                    <a:pt x="5681" y="246"/>
                    <a:pt x="5679" y="244"/>
                    <a:pt x="5678" y="242"/>
                  </a:cubicBezTo>
                  <a:cubicBezTo>
                    <a:pt x="5677" y="240"/>
                    <a:pt x="5677" y="239"/>
                    <a:pt x="5676" y="237"/>
                  </a:cubicBezTo>
                  <a:cubicBezTo>
                    <a:pt x="5675" y="232"/>
                    <a:pt x="5675" y="232"/>
                    <a:pt x="5675" y="232"/>
                  </a:cubicBezTo>
                  <a:cubicBezTo>
                    <a:pt x="5675" y="230"/>
                    <a:pt x="5676" y="227"/>
                    <a:pt x="5677" y="225"/>
                  </a:cubicBezTo>
                  <a:cubicBezTo>
                    <a:pt x="5677" y="224"/>
                    <a:pt x="5678" y="222"/>
                    <a:pt x="5679" y="221"/>
                  </a:cubicBezTo>
                  <a:cubicBezTo>
                    <a:pt x="5681" y="219"/>
                    <a:pt x="5682" y="218"/>
                    <a:pt x="5685" y="216"/>
                  </a:cubicBezTo>
                  <a:cubicBezTo>
                    <a:pt x="5686" y="216"/>
                    <a:pt x="5687" y="215"/>
                    <a:pt x="5689" y="214"/>
                  </a:cubicBezTo>
                  <a:cubicBezTo>
                    <a:pt x="5694" y="214"/>
                    <a:pt x="5694" y="214"/>
                    <a:pt x="5694" y="214"/>
                  </a:cubicBezTo>
                  <a:cubicBezTo>
                    <a:pt x="5694" y="214"/>
                    <a:pt x="5694" y="214"/>
                    <a:pt x="5694" y="214"/>
                  </a:cubicBezTo>
                  <a:cubicBezTo>
                    <a:pt x="5697" y="214"/>
                    <a:pt x="5699" y="214"/>
                    <a:pt x="5701" y="215"/>
                  </a:cubicBezTo>
                  <a:cubicBezTo>
                    <a:pt x="5703" y="216"/>
                    <a:pt x="5704" y="217"/>
                    <a:pt x="5705" y="218"/>
                  </a:cubicBezTo>
                  <a:cubicBezTo>
                    <a:pt x="5705" y="218"/>
                    <a:pt x="5705" y="218"/>
                    <a:pt x="5705" y="218"/>
                  </a:cubicBezTo>
                  <a:cubicBezTo>
                    <a:pt x="5707" y="218"/>
                    <a:pt x="5708" y="219"/>
                    <a:pt x="5709" y="220"/>
                  </a:cubicBezTo>
                  <a:cubicBezTo>
                    <a:pt x="5711" y="221"/>
                    <a:pt x="5712" y="223"/>
                    <a:pt x="5713" y="224"/>
                  </a:cubicBezTo>
                  <a:cubicBezTo>
                    <a:pt x="5714" y="227"/>
                    <a:pt x="5715" y="230"/>
                    <a:pt x="5715" y="232"/>
                  </a:cubicBezTo>
                  <a:cubicBezTo>
                    <a:pt x="5715" y="235"/>
                    <a:pt x="5715" y="237"/>
                    <a:pt x="5714" y="238"/>
                  </a:cubicBezTo>
                  <a:cubicBezTo>
                    <a:pt x="5713" y="240"/>
                    <a:pt x="5713" y="241"/>
                    <a:pt x="5712" y="242"/>
                  </a:cubicBezTo>
                  <a:cubicBezTo>
                    <a:pt x="5711" y="244"/>
                    <a:pt x="5709" y="245"/>
                    <a:pt x="5707" y="246"/>
                  </a:cubicBezTo>
                  <a:cubicBezTo>
                    <a:pt x="5707" y="246"/>
                    <a:pt x="5706" y="246"/>
                    <a:pt x="5706" y="247"/>
                  </a:cubicBezTo>
                  <a:cubicBezTo>
                    <a:pt x="5705" y="247"/>
                    <a:pt x="5704" y="248"/>
                    <a:pt x="5703" y="248"/>
                  </a:cubicBezTo>
                  <a:cubicBezTo>
                    <a:pt x="5702" y="249"/>
                    <a:pt x="5700" y="250"/>
                    <a:pt x="5699" y="250"/>
                  </a:cubicBezTo>
                  <a:cubicBezTo>
                    <a:pt x="5697" y="251"/>
                    <a:pt x="5696" y="251"/>
                    <a:pt x="5694" y="251"/>
                  </a:cubicBezTo>
                  <a:cubicBezTo>
                    <a:pt x="5694" y="251"/>
                    <a:pt x="5693" y="251"/>
                    <a:pt x="5693" y="251"/>
                  </a:cubicBezTo>
                  <a:moveTo>
                    <a:pt x="4876" y="268"/>
                  </a:moveTo>
                  <a:cubicBezTo>
                    <a:pt x="4871" y="268"/>
                    <a:pt x="4866" y="267"/>
                    <a:pt x="4862" y="264"/>
                  </a:cubicBezTo>
                  <a:cubicBezTo>
                    <a:pt x="4861" y="264"/>
                    <a:pt x="4860" y="264"/>
                    <a:pt x="4860" y="263"/>
                  </a:cubicBezTo>
                  <a:cubicBezTo>
                    <a:pt x="4855" y="261"/>
                    <a:pt x="4852" y="258"/>
                    <a:pt x="4850" y="254"/>
                  </a:cubicBezTo>
                  <a:cubicBezTo>
                    <a:pt x="4849" y="251"/>
                    <a:pt x="4848" y="249"/>
                    <a:pt x="4847" y="247"/>
                  </a:cubicBezTo>
                  <a:cubicBezTo>
                    <a:pt x="4846" y="243"/>
                    <a:pt x="4846" y="240"/>
                    <a:pt x="4846" y="236"/>
                  </a:cubicBezTo>
                  <a:cubicBezTo>
                    <a:pt x="4846" y="234"/>
                    <a:pt x="4847" y="231"/>
                    <a:pt x="4848" y="229"/>
                  </a:cubicBezTo>
                  <a:cubicBezTo>
                    <a:pt x="4849" y="226"/>
                    <a:pt x="4851" y="223"/>
                    <a:pt x="4854" y="220"/>
                  </a:cubicBezTo>
                  <a:cubicBezTo>
                    <a:pt x="4856" y="219"/>
                    <a:pt x="4858" y="217"/>
                    <a:pt x="4860" y="216"/>
                  </a:cubicBezTo>
                  <a:cubicBezTo>
                    <a:pt x="4863" y="214"/>
                    <a:pt x="4866" y="213"/>
                    <a:pt x="4870" y="213"/>
                  </a:cubicBezTo>
                  <a:cubicBezTo>
                    <a:pt x="4871" y="212"/>
                    <a:pt x="4873" y="212"/>
                    <a:pt x="4874" y="212"/>
                  </a:cubicBezTo>
                  <a:cubicBezTo>
                    <a:pt x="4876" y="212"/>
                    <a:pt x="4879" y="213"/>
                    <a:pt x="4881" y="213"/>
                  </a:cubicBezTo>
                  <a:cubicBezTo>
                    <a:pt x="4882" y="214"/>
                    <a:pt x="4882" y="214"/>
                    <a:pt x="4883" y="214"/>
                  </a:cubicBezTo>
                  <a:cubicBezTo>
                    <a:pt x="4888" y="215"/>
                    <a:pt x="4892" y="218"/>
                    <a:pt x="4895" y="221"/>
                  </a:cubicBezTo>
                  <a:cubicBezTo>
                    <a:pt x="4898" y="224"/>
                    <a:pt x="4900" y="227"/>
                    <a:pt x="4901" y="230"/>
                  </a:cubicBezTo>
                  <a:cubicBezTo>
                    <a:pt x="4903" y="233"/>
                    <a:pt x="4904" y="237"/>
                    <a:pt x="4903" y="241"/>
                  </a:cubicBezTo>
                  <a:cubicBezTo>
                    <a:pt x="4904" y="244"/>
                    <a:pt x="4903" y="248"/>
                    <a:pt x="4901" y="251"/>
                  </a:cubicBezTo>
                  <a:cubicBezTo>
                    <a:pt x="4900" y="255"/>
                    <a:pt x="4898" y="258"/>
                    <a:pt x="4895" y="260"/>
                  </a:cubicBezTo>
                  <a:cubicBezTo>
                    <a:pt x="4892" y="264"/>
                    <a:pt x="4888" y="266"/>
                    <a:pt x="4883" y="267"/>
                  </a:cubicBezTo>
                  <a:cubicBezTo>
                    <a:pt x="4881" y="268"/>
                    <a:pt x="4878" y="268"/>
                    <a:pt x="4876" y="268"/>
                  </a:cubicBezTo>
                  <a:moveTo>
                    <a:pt x="8015" y="268"/>
                  </a:moveTo>
                  <a:cubicBezTo>
                    <a:pt x="8010" y="268"/>
                    <a:pt x="8006" y="267"/>
                    <a:pt x="8001" y="264"/>
                  </a:cubicBezTo>
                  <a:cubicBezTo>
                    <a:pt x="8000" y="264"/>
                    <a:pt x="8000" y="264"/>
                    <a:pt x="7999" y="263"/>
                  </a:cubicBezTo>
                  <a:cubicBezTo>
                    <a:pt x="7995" y="261"/>
                    <a:pt x="7991" y="258"/>
                    <a:pt x="7989" y="254"/>
                  </a:cubicBezTo>
                  <a:cubicBezTo>
                    <a:pt x="7988" y="251"/>
                    <a:pt x="7987" y="249"/>
                    <a:pt x="7986" y="247"/>
                  </a:cubicBezTo>
                  <a:cubicBezTo>
                    <a:pt x="7985" y="243"/>
                    <a:pt x="7985" y="240"/>
                    <a:pt x="7986" y="236"/>
                  </a:cubicBezTo>
                  <a:cubicBezTo>
                    <a:pt x="7986" y="234"/>
                    <a:pt x="7986" y="231"/>
                    <a:pt x="7988" y="229"/>
                  </a:cubicBezTo>
                  <a:cubicBezTo>
                    <a:pt x="7989" y="226"/>
                    <a:pt x="7991" y="223"/>
                    <a:pt x="7993" y="220"/>
                  </a:cubicBezTo>
                  <a:cubicBezTo>
                    <a:pt x="7995" y="219"/>
                    <a:pt x="7997" y="217"/>
                    <a:pt x="7999" y="216"/>
                  </a:cubicBezTo>
                  <a:cubicBezTo>
                    <a:pt x="8002" y="214"/>
                    <a:pt x="8005" y="213"/>
                    <a:pt x="8009" y="213"/>
                  </a:cubicBezTo>
                  <a:cubicBezTo>
                    <a:pt x="8011" y="212"/>
                    <a:pt x="8012" y="212"/>
                    <a:pt x="8014" y="212"/>
                  </a:cubicBezTo>
                  <a:cubicBezTo>
                    <a:pt x="8016" y="212"/>
                    <a:pt x="8018" y="213"/>
                    <a:pt x="8020" y="213"/>
                  </a:cubicBezTo>
                  <a:cubicBezTo>
                    <a:pt x="8021" y="214"/>
                    <a:pt x="8022" y="214"/>
                    <a:pt x="8023" y="214"/>
                  </a:cubicBezTo>
                  <a:cubicBezTo>
                    <a:pt x="8027" y="215"/>
                    <a:pt x="8031" y="218"/>
                    <a:pt x="8035" y="221"/>
                  </a:cubicBezTo>
                  <a:cubicBezTo>
                    <a:pt x="8037" y="224"/>
                    <a:pt x="8039" y="227"/>
                    <a:pt x="8040" y="230"/>
                  </a:cubicBezTo>
                  <a:cubicBezTo>
                    <a:pt x="8042" y="233"/>
                    <a:pt x="8043" y="237"/>
                    <a:pt x="8043" y="241"/>
                  </a:cubicBezTo>
                  <a:cubicBezTo>
                    <a:pt x="8043" y="244"/>
                    <a:pt x="8042" y="248"/>
                    <a:pt x="8040" y="251"/>
                  </a:cubicBezTo>
                  <a:cubicBezTo>
                    <a:pt x="8039" y="255"/>
                    <a:pt x="8037" y="258"/>
                    <a:pt x="8035" y="260"/>
                  </a:cubicBezTo>
                  <a:cubicBezTo>
                    <a:pt x="8031" y="264"/>
                    <a:pt x="8027" y="266"/>
                    <a:pt x="8023" y="267"/>
                  </a:cubicBezTo>
                  <a:cubicBezTo>
                    <a:pt x="8020" y="268"/>
                    <a:pt x="8018" y="268"/>
                    <a:pt x="8015" y="268"/>
                  </a:cubicBezTo>
                  <a:moveTo>
                    <a:pt x="2266" y="247"/>
                  </a:moveTo>
                  <a:cubicBezTo>
                    <a:pt x="2263" y="247"/>
                    <a:pt x="2260" y="246"/>
                    <a:pt x="2257" y="244"/>
                  </a:cubicBezTo>
                  <a:cubicBezTo>
                    <a:pt x="2256" y="243"/>
                    <a:pt x="2255" y="242"/>
                    <a:pt x="2254" y="241"/>
                  </a:cubicBezTo>
                  <a:cubicBezTo>
                    <a:pt x="2251" y="239"/>
                    <a:pt x="2250" y="237"/>
                    <a:pt x="2249" y="233"/>
                  </a:cubicBezTo>
                  <a:cubicBezTo>
                    <a:pt x="2249" y="232"/>
                    <a:pt x="2249" y="230"/>
                    <a:pt x="2248" y="229"/>
                  </a:cubicBezTo>
                  <a:cubicBezTo>
                    <a:pt x="2248" y="226"/>
                    <a:pt x="2249" y="224"/>
                    <a:pt x="2250" y="222"/>
                  </a:cubicBezTo>
                  <a:cubicBezTo>
                    <a:pt x="2251" y="220"/>
                    <a:pt x="2252" y="218"/>
                    <a:pt x="2254" y="216"/>
                  </a:cubicBezTo>
                  <a:cubicBezTo>
                    <a:pt x="2255" y="214"/>
                    <a:pt x="2257" y="213"/>
                    <a:pt x="2259" y="212"/>
                  </a:cubicBezTo>
                  <a:cubicBezTo>
                    <a:pt x="2261" y="211"/>
                    <a:pt x="2264" y="211"/>
                    <a:pt x="2266" y="211"/>
                  </a:cubicBezTo>
                  <a:cubicBezTo>
                    <a:pt x="2266" y="211"/>
                    <a:pt x="2266" y="211"/>
                    <a:pt x="2266" y="211"/>
                  </a:cubicBezTo>
                  <a:cubicBezTo>
                    <a:pt x="2267" y="211"/>
                    <a:pt x="2268" y="211"/>
                    <a:pt x="2269" y="211"/>
                  </a:cubicBezTo>
                  <a:cubicBezTo>
                    <a:pt x="2271" y="211"/>
                    <a:pt x="2272" y="211"/>
                    <a:pt x="2273" y="212"/>
                  </a:cubicBezTo>
                  <a:cubicBezTo>
                    <a:pt x="2275" y="213"/>
                    <a:pt x="2276" y="213"/>
                    <a:pt x="2277" y="215"/>
                  </a:cubicBezTo>
                  <a:cubicBezTo>
                    <a:pt x="2279" y="215"/>
                    <a:pt x="2280" y="216"/>
                    <a:pt x="2281" y="218"/>
                  </a:cubicBezTo>
                  <a:cubicBezTo>
                    <a:pt x="2281" y="219"/>
                    <a:pt x="2282" y="219"/>
                    <a:pt x="2282" y="220"/>
                  </a:cubicBezTo>
                  <a:cubicBezTo>
                    <a:pt x="2284" y="223"/>
                    <a:pt x="2285" y="226"/>
                    <a:pt x="2285" y="229"/>
                  </a:cubicBezTo>
                  <a:cubicBezTo>
                    <a:pt x="2285" y="232"/>
                    <a:pt x="2284" y="235"/>
                    <a:pt x="2282" y="237"/>
                  </a:cubicBezTo>
                  <a:cubicBezTo>
                    <a:pt x="2282" y="238"/>
                    <a:pt x="2281" y="239"/>
                    <a:pt x="2281" y="240"/>
                  </a:cubicBezTo>
                  <a:cubicBezTo>
                    <a:pt x="2279" y="242"/>
                    <a:pt x="2278" y="243"/>
                    <a:pt x="2276" y="244"/>
                  </a:cubicBezTo>
                  <a:cubicBezTo>
                    <a:pt x="2274" y="245"/>
                    <a:pt x="2273" y="245"/>
                    <a:pt x="2271" y="246"/>
                  </a:cubicBezTo>
                  <a:cubicBezTo>
                    <a:pt x="2270" y="246"/>
                    <a:pt x="2268" y="246"/>
                    <a:pt x="2267" y="247"/>
                  </a:cubicBezTo>
                  <a:cubicBezTo>
                    <a:pt x="2266" y="247"/>
                    <a:pt x="2266" y="247"/>
                    <a:pt x="2266" y="247"/>
                  </a:cubicBezTo>
                  <a:moveTo>
                    <a:pt x="4493" y="232"/>
                  </a:moveTo>
                  <a:cubicBezTo>
                    <a:pt x="4479" y="232"/>
                    <a:pt x="4479" y="209"/>
                    <a:pt x="4493" y="209"/>
                  </a:cubicBezTo>
                  <a:cubicBezTo>
                    <a:pt x="4508" y="209"/>
                    <a:pt x="4508" y="232"/>
                    <a:pt x="4493" y="232"/>
                  </a:cubicBezTo>
                  <a:moveTo>
                    <a:pt x="7632" y="232"/>
                  </a:moveTo>
                  <a:cubicBezTo>
                    <a:pt x="7618" y="232"/>
                    <a:pt x="7618" y="209"/>
                    <a:pt x="7632" y="209"/>
                  </a:cubicBezTo>
                  <a:cubicBezTo>
                    <a:pt x="7647" y="209"/>
                    <a:pt x="7647" y="232"/>
                    <a:pt x="7632" y="232"/>
                  </a:cubicBezTo>
                  <a:moveTo>
                    <a:pt x="5376" y="255"/>
                  </a:moveTo>
                  <a:cubicBezTo>
                    <a:pt x="5369" y="255"/>
                    <a:pt x="5364" y="252"/>
                    <a:pt x="5359" y="248"/>
                  </a:cubicBezTo>
                  <a:cubicBezTo>
                    <a:pt x="5354" y="243"/>
                    <a:pt x="5352" y="237"/>
                    <a:pt x="5352" y="231"/>
                  </a:cubicBezTo>
                  <a:cubicBezTo>
                    <a:pt x="5352" y="225"/>
                    <a:pt x="5355" y="218"/>
                    <a:pt x="5359" y="214"/>
                  </a:cubicBezTo>
                  <a:cubicBezTo>
                    <a:pt x="5363" y="210"/>
                    <a:pt x="5370" y="207"/>
                    <a:pt x="5376" y="207"/>
                  </a:cubicBezTo>
                  <a:cubicBezTo>
                    <a:pt x="5382" y="207"/>
                    <a:pt x="5388" y="210"/>
                    <a:pt x="5393" y="214"/>
                  </a:cubicBezTo>
                  <a:cubicBezTo>
                    <a:pt x="5397" y="218"/>
                    <a:pt x="5399" y="225"/>
                    <a:pt x="5400" y="231"/>
                  </a:cubicBezTo>
                  <a:cubicBezTo>
                    <a:pt x="5400" y="237"/>
                    <a:pt x="5397" y="244"/>
                    <a:pt x="5393" y="248"/>
                  </a:cubicBezTo>
                  <a:cubicBezTo>
                    <a:pt x="5388" y="252"/>
                    <a:pt x="5382" y="255"/>
                    <a:pt x="5376" y="255"/>
                  </a:cubicBezTo>
                  <a:moveTo>
                    <a:pt x="8515" y="255"/>
                  </a:moveTo>
                  <a:cubicBezTo>
                    <a:pt x="8509" y="255"/>
                    <a:pt x="8503" y="252"/>
                    <a:pt x="8498" y="248"/>
                  </a:cubicBezTo>
                  <a:cubicBezTo>
                    <a:pt x="8494" y="243"/>
                    <a:pt x="8492" y="237"/>
                    <a:pt x="8491" y="231"/>
                  </a:cubicBezTo>
                  <a:cubicBezTo>
                    <a:pt x="8491" y="225"/>
                    <a:pt x="8494" y="218"/>
                    <a:pt x="8498" y="214"/>
                  </a:cubicBezTo>
                  <a:cubicBezTo>
                    <a:pt x="8503" y="210"/>
                    <a:pt x="8509" y="207"/>
                    <a:pt x="8515" y="207"/>
                  </a:cubicBezTo>
                  <a:cubicBezTo>
                    <a:pt x="8522" y="207"/>
                    <a:pt x="8527" y="210"/>
                    <a:pt x="8532" y="214"/>
                  </a:cubicBezTo>
                  <a:cubicBezTo>
                    <a:pt x="8537" y="218"/>
                    <a:pt x="8539" y="225"/>
                    <a:pt x="8539" y="231"/>
                  </a:cubicBezTo>
                  <a:cubicBezTo>
                    <a:pt x="8539" y="237"/>
                    <a:pt x="8536" y="244"/>
                    <a:pt x="8532" y="248"/>
                  </a:cubicBezTo>
                  <a:cubicBezTo>
                    <a:pt x="8528" y="252"/>
                    <a:pt x="8521" y="255"/>
                    <a:pt x="8515" y="255"/>
                  </a:cubicBezTo>
                  <a:moveTo>
                    <a:pt x="4407" y="231"/>
                  </a:moveTo>
                  <a:cubicBezTo>
                    <a:pt x="4405" y="231"/>
                    <a:pt x="4402" y="231"/>
                    <a:pt x="4400" y="230"/>
                  </a:cubicBezTo>
                  <a:cubicBezTo>
                    <a:pt x="4395" y="229"/>
                    <a:pt x="4390" y="225"/>
                    <a:pt x="4388" y="221"/>
                  </a:cubicBezTo>
                  <a:cubicBezTo>
                    <a:pt x="4387" y="218"/>
                    <a:pt x="4386" y="215"/>
                    <a:pt x="4386" y="212"/>
                  </a:cubicBezTo>
                  <a:cubicBezTo>
                    <a:pt x="4385" y="208"/>
                    <a:pt x="4387" y="203"/>
                    <a:pt x="4390" y="200"/>
                  </a:cubicBezTo>
                  <a:cubicBezTo>
                    <a:pt x="4391" y="198"/>
                    <a:pt x="4393" y="196"/>
                    <a:pt x="4395" y="195"/>
                  </a:cubicBezTo>
                  <a:cubicBezTo>
                    <a:pt x="4397" y="195"/>
                    <a:pt x="4398" y="194"/>
                    <a:pt x="4400" y="193"/>
                  </a:cubicBezTo>
                  <a:cubicBezTo>
                    <a:pt x="4402" y="193"/>
                    <a:pt x="4405" y="192"/>
                    <a:pt x="4408" y="192"/>
                  </a:cubicBezTo>
                  <a:cubicBezTo>
                    <a:pt x="4408" y="192"/>
                    <a:pt x="4409" y="192"/>
                    <a:pt x="4410" y="193"/>
                  </a:cubicBezTo>
                  <a:cubicBezTo>
                    <a:pt x="4412" y="193"/>
                    <a:pt x="4414" y="193"/>
                    <a:pt x="4416" y="194"/>
                  </a:cubicBezTo>
                  <a:cubicBezTo>
                    <a:pt x="4424" y="197"/>
                    <a:pt x="4430" y="203"/>
                    <a:pt x="4430" y="212"/>
                  </a:cubicBezTo>
                  <a:cubicBezTo>
                    <a:pt x="4430" y="216"/>
                    <a:pt x="4429" y="220"/>
                    <a:pt x="4426" y="223"/>
                  </a:cubicBezTo>
                  <a:cubicBezTo>
                    <a:pt x="4423" y="226"/>
                    <a:pt x="4420" y="228"/>
                    <a:pt x="4416" y="230"/>
                  </a:cubicBezTo>
                  <a:cubicBezTo>
                    <a:pt x="4413" y="231"/>
                    <a:pt x="4410" y="231"/>
                    <a:pt x="4407" y="231"/>
                  </a:cubicBezTo>
                  <a:moveTo>
                    <a:pt x="7547" y="231"/>
                  </a:moveTo>
                  <a:cubicBezTo>
                    <a:pt x="7544" y="231"/>
                    <a:pt x="7542" y="231"/>
                    <a:pt x="7539" y="230"/>
                  </a:cubicBezTo>
                  <a:cubicBezTo>
                    <a:pt x="7535" y="229"/>
                    <a:pt x="7530" y="225"/>
                    <a:pt x="7528" y="221"/>
                  </a:cubicBezTo>
                  <a:cubicBezTo>
                    <a:pt x="7526" y="218"/>
                    <a:pt x="7525" y="215"/>
                    <a:pt x="7525" y="212"/>
                  </a:cubicBezTo>
                  <a:cubicBezTo>
                    <a:pt x="7525" y="208"/>
                    <a:pt x="7527" y="203"/>
                    <a:pt x="7529" y="200"/>
                  </a:cubicBezTo>
                  <a:cubicBezTo>
                    <a:pt x="7530" y="198"/>
                    <a:pt x="7532" y="196"/>
                    <a:pt x="7534" y="195"/>
                  </a:cubicBezTo>
                  <a:cubicBezTo>
                    <a:pt x="7536" y="195"/>
                    <a:pt x="7537" y="194"/>
                    <a:pt x="7539" y="193"/>
                  </a:cubicBezTo>
                  <a:cubicBezTo>
                    <a:pt x="7542" y="193"/>
                    <a:pt x="7544" y="192"/>
                    <a:pt x="7547" y="192"/>
                  </a:cubicBezTo>
                  <a:cubicBezTo>
                    <a:pt x="7548" y="192"/>
                    <a:pt x="7549" y="192"/>
                    <a:pt x="7549" y="193"/>
                  </a:cubicBezTo>
                  <a:cubicBezTo>
                    <a:pt x="7551" y="193"/>
                    <a:pt x="7553" y="193"/>
                    <a:pt x="7555" y="194"/>
                  </a:cubicBezTo>
                  <a:cubicBezTo>
                    <a:pt x="7563" y="197"/>
                    <a:pt x="7569" y="203"/>
                    <a:pt x="7570" y="212"/>
                  </a:cubicBezTo>
                  <a:cubicBezTo>
                    <a:pt x="7570" y="216"/>
                    <a:pt x="7568" y="220"/>
                    <a:pt x="7566" y="223"/>
                  </a:cubicBezTo>
                  <a:cubicBezTo>
                    <a:pt x="7563" y="226"/>
                    <a:pt x="7559" y="228"/>
                    <a:pt x="7555" y="230"/>
                  </a:cubicBezTo>
                  <a:cubicBezTo>
                    <a:pt x="7552" y="231"/>
                    <a:pt x="7549" y="231"/>
                    <a:pt x="7547" y="231"/>
                  </a:cubicBezTo>
                  <a:moveTo>
                    <a:pt x="6894" y="215"/>
                  </a:moveTo>
                  <a:cubicBezTo>
                    <a:pt x="6891" y="215"/>
                    <a:pt x="6888" y="214"/>
                    <a:pt x="6885" y="213"/>
                  </a:cubicBezTo>
                  <a:cubicBezTo>
                    <a:pt x="6884" y="212"/>
                    <a:pt x="6883" y="211"/>
                    <a:pt x="6881" y="210"/>
                  </a:cubicBezTo>
                  <a:cubicBezTo>
                    <a:pt x="6879" y="208"/>
                    <a:pt x="6878" y="205"/>
                    <a:pt x="6877" y="202"/>
                  </a:cubicBezTo>
                  <a:cubicBezTo>
                    <a:pt x="6877" y="200"/>
                    <a:pt x="6876" y="199"/>
                    <a:pt x="6876" y="197"/>
                  </a:cubicBezTo>
                  <a:cubicBezTo>
                    <a:pt x="6876" y="195"/>
                    <a:pt x="6877" y="192"/>
                    <a:pt x="6878" y="190"/>
                  </a:cubicBezTo>
                  <a:cubicBezTo>
                    <a:pt x="6878" y="188"/>
                    <a:pt x="6880" y="186"/>
                    <a:pt x="6881" y="184"/>
                  </a:cubicBezTo>
                  <a:cubicBezTo>
                    <a:pt x="6883" y="183"/>
                    <a:pt x="6885" y="181"/>
                    <a:pt x="6887" y="181"/>
                  </a:cubicBezTo>
                  <a:cubicBezTo>
                    <a:pt x="6889" y="180"/>
                    <a:pt x="6891" y="179"/>
                    <a:pt x="6894" y="179"/>
                  </a:cubicBezTo>
                  <a:cubicBezTo>
                    <a:pt x="6894" y="179"/>
                    <a:pt x="6894" y="179"/>
                    <a:pt x="6894" y="179"/>
                  </a:cubicBezTo>
                  <a:cubicBezTo>
                    <a:pt x="6895" y="179"/>
                    <a:pt x="6896" y="179"/>
                    <a:pt x="6897" y="179"/>
                  </a:cubicBezTo>
                  <a:cubicBezTo>
                    <a:pt x="6898" y="179"/>
                    <a:pt x="6900" y="180"/>
                    <a:pt x="6901" y="181"/>
                  </a:cubicBezTo>
                  <a:cubicBezTo>
                    <a:pt x="6903" y="181"/>
                    <a:pt x="6904" y="182"/>
                    <a:pt x="6905" y="183"/>
                  </a:cubicBezTo>
                  <a:cubicBezTo>
                    <a:pt x="6907" y="184"/>
                    <a:pt x="6908" y="185"/>
                    <a:pt x="6909" y="186"/>
                  </a:cubicBezTo>
                  <a:cubicBezTo>
                    <a:pt x="6909" y="187"/>
                    <a:pt x="6910" y="188"/>
                    <a:pt x="6910" y="188"/>
                  </a:cubicBezTo>
                  <a:cubicBezTo>
                    <a:pt x="6912" y="191"/>
                    <a:pt x="6913" y="194"/>
                    <a:pt x="6913" y="197"/>
                  </a:cubicBezTo>
                  <a:cubicBezTo>
                    <a:pt x="6913" y="200"/>
                    <a:pt x="6912" y="203"/>
                    <a:pt x="6910" y="206"/>
                  </a:cubicBezTo>
                  <a:cubicBezTo>
                    <a:pt x="6910" y="206"/>
                    <a:pt x="6909" y="207"/>
                    <a:pt x="6909" y="208"/>
                  </a:cubicBezTo>
                  <a:cubicBezTo>
                    <a:pt x="6907" y="210"/>
                    <a:pt x="6906" y="211"/>
                    <a:pt x="6903" y="213"/>
                  </a:cubicBezTo>
                  <a:cubicBezTo>
                    <a:pt x="6902" y="213"/>
                    <a:pt x="6901" y="214"/>
                    <a:pt x="6899" y="214"/>
                  </a:cubicBezTo>
                  <a:cubicBezTo>
                    <a:pt x="6898" y="215"/>
                    <a:pt x="6896" y="215"/>
                    <a:pt x="6894" y="215"/>
                  </a:cubicBezTo>
                  <a:cubicBezTo>
                    <a:pt x="6894" y="215"/>
                    <a:pt x="6894" y="215"/>
                    <a:pt x="6894" y="215"/>
                  </a:cubicBezTo>
                  <a:moveTo>
                    <a:pt x="8385" y="212"/>
                  </a:moveTo>
                  <a:cubicBezTo>
                    <a:pt x="8362" y="212"/>
                    <a:pt x="8362" y="177"/>
                    <a:pt x="8385" y="177"/>
                  </a:cubicBezTo>
                  <a:cubicBezTo>
                    <a:pt x="8408" y="177"/>
                    <a:pt x="8408" y="212"/>
                    <a:pt x="8385" y="212"/>
                  </a:cubicBezTo>
                  <a:moveTo>
                    <a:pt x="7022" y="223"/>
                  </a:moveTo>
                  <a:cubicBezTo>
                    <a:pt x="6988" y="223"/>
                    <a:pt x="6988" y="171"/>
                    <a:pt x="7022" y="171"/>
                  </a:cubicBezTo>
                  <a:cubicBezTo>
                    <a:pt x="7057" y="171"/>
                    <a:pt x="7056" y="223"/>
                    <a:pt x="7022" y="223"/>
                  </a:cubicBezTo>
                  <a:moveTo>
                    <a:pt x="4744" y="192"/>
                  </a:moveTo>
                  <a:cubicBezTo>
                    <a:pt x="4744" y="192"/>
                    <a:pt x="4744" y="192"/>
                    <a:pt x="4744" y="192"/>
                  </a:cubicBezTo>
                  <a:cubicBezTo>
                    <a:pt x="4741" y="192"/>
                    <a:pt x="4739" y="192"/>
                    <a:pt x="4737" y="191"/>
                  </a:cubicBezTo>
                  <a:cubicBezTo>
                    <a:pt x="4736" y="190"/>
                    <a:pt x="4735" y="189"/>
                    <a:pt x="4734" y="189"/>
                  </a:cubicBezTo>
                  <a:cubicBezTo>
                    <a:pt x="4733" y="187"/>
                    <a:pt x="4732" y="185"/>
                    <a:pt x="4731" y="183"/>
                  </a:cubicBezTo>
                  <a:cubicBezTo>
                    <a:pt x="4731" y="182"/>
                    <a:pt x="4731" y="180"/>
                    <a:pt x="4731" y="179"/>
                  </a:cubicBezTo>
                  <a:cubicBezTo>
                    <a:pt x="4731" y="178"/>
                    <a:pt x="4731" y="176"/>
                    <a:pt x="4732" y="174"/>
                  </a:cubicBezTo>
                  <a:cubicBezTo>
                    <a:pt x="4732" y="173"/>
                    <a:pt x="4733" y="171"/>
                    <a:pt x="4734" y="170"/>
                  </a:cubicBezTo>
                  <a:cubicBezTo>
                    <a:pt x="4736" y="169"/>
                    <a:pt x="4737" y="168"/>
                    <a:pt x="4739" y="168"/>
                  </a:cubicBezTo>
                  <a:cubicBezTo>
                    <a:pt x="4740" y="167"/>
                    <a:pt x="4742" y="166"/>
                    <a:pt x="4743" y="166"/>
                  </a:cubicBezTo>
                  <a:cubicBezTo>
                    <a:pt x="4743" y="166"/>
                    <a:pt x="4744" y="166"/>
                    <a:pt x="4744" y="166"/>
                  </a:cubicBezTo>
                  <a:cubicBezTo>
                    <a:pt x="4746" y="166"/>
                    <a:pt x="4748" y="167"/>
                    <a:pt x="4750" y="168"/>
                  </a:cubicBezTo>
                  <a:cubicBezTo>
                    <a:pt x="4751" y="169"/>
                    <a:pt x="4752" y="170"/>
                    <a:pt x="4753" y="170"/>
                  </a:cubicBezTo>
                  <a:cubicBezTo>
                    <a:pt x="4754" y="172"/>
                    <a:pt x="4756" y="174"/>
                    <a:pt x="4756" y="176"/>
                  </a:cubicBezTo>
                  <a:cubicBezTo>
                    <a:pt x="4756" y="177"/>
                    <a:pt x="4756" y="178"/>
                    <a:pt x="4757" y="179"/>
                  </a:cubicBezTo>
                  <a:cubicBezTo>
                    <a:pt x="4757" y="181"/>
                    <a:pt x="4756" y="183"/>
                    <a:pt x="4755" y="184"/>
                  </a:cubicBezTo>
                  <a:cubicBezTo>
                    <a:pt x="4755" y="186"/>
                    <a:pt x="4754" y="187"/>
                    <a:pt x="4753" y="189"/>
                  </a:cubicBezTo>
                  <a:cubicBezTo>
                    <a:pt x="4752" y="190"/>
                    <a:pt x="4750" y="191"/>
                    <a:pt x="4749" y="191"/>
                  </a:cubicBezTo>
                  <a:cubicBezTo>
                    <a:pt x="4747" y="192"/>
                    <a:pt x="4746" y="192"/>
                    <a:pt x="4744" y="192"/>
                  </a:cubicBezTo>
                  <a:moveTo>
                    <a:pt x="7883" y="192"/>
                  </a:moveTo>
                  <a:cubicBezTo>
                    <a:pt x="7883" y="192"/>
                    <a:pt x="7883" y="192"/>
                    <a:pt x="7883" y="192"/>
                  </a:cubicBezTo>
                  <a:cubicBezTo>
                    <a:pt x="7881" y="192"/>
                    <a:pt x="7878" y="192"/>
                    <a:pt x="7876" y="191"/>
                  </a:cubicBezTo>
                  <a:cubicBezTo>
                    <a:pt x="7876" y="190"/>
                    <a:pt x="7875" y="189"/>
                    <a:pt x="7874" y="189"/>
                  </a:cubicBezTo>
                  <a:cubicBezTo>
                    <a:pt x="7872" y="187"/>
                    <a:pt x="7871" y="185"/>
                    <a:pt x="7870" y="183"/>
                  </a:cubicBezTo>
                  <a:cubicBezTo>
                    <a:pt x="7870" y="182"/>
                    <a:pt x="7870" y="180"/>
                    <a:pt x="7870" y="179"/>
                  </a:cubicBezTo>
                  <a:cubicBezTo>
                    <a:pt x="7870" y="178"/>
                    <a:pt x="7870" y="176"/>
                    <a:pt x="7871" y="174"/>
                  </a:cubicBezTo>
                  <a:cubicBezTo>
                    <a:pt x="7872" y="173"/>
                    <a:pt x="7873" y="171"/>
                    <a:pt x="7874" y="170"/>
                  </a:cubicBezTo>
                  <a:cubicBezTo>
                    <a:pt x="7875" y="169"/>
                    <a:pt x="7876" y="168"/>
                    <a:pt x="7878" y="168"/>
                  </a:cubicBezTo>
                  <a:cubicBezTo>
                    <a:pt x="7879" y="167"/>
                    <a:pt x="7881" y="166"/>
                    <a:pt x="7883" y="166"/>
                  </a:cubicBezTo>
                  <a:cubicBezTo>
                    <a:pt x="7883" y="166"/>
                    <a:pt x="7883" y="166"/>
                    <a:pt x="7883" y="166"/>
                  </a:cubicBezTo>
                  <a:cubicBezTo>
                    <a:pt x="7885" y="166"/>
                    <a:pt x="7887" y="167"/>
                    <a:pt x="7889" y="168"/>
                  </a:cubicBezTo>
                  <a:cubicBezTo>
                    <a:pt x="7890" y="169"/>
                    <a:pt x="7891" y="170"/>
                    <a:pt x="7892" y="170"/>
                  </a:cubicBezTo>
                  <a:cubicBezTo>
                    <a:pt x="7894" y="172"/>
                    <a:pt x="7895" y="174"/>
                    <a:pt x="7895" y="176"/>
                  </a:cubicBezTo>
                  <a:cubicBezTo>
                    <a:pt x="7896" y="177"/>
                    <a:pt x="7896" y="178"/>
                    <a:pt x="7896" y="179"/>
                  </a:cubicBezTo>
                  <a:cubicBezTo>
                    <a:pt x="7896" y="181"/>
                    <a:pt x="7896" y="183"/>
                    <a:pt x="7895" y="184"/>
                  </a:cubicBezTo>
                  <a:cubicBezTo>
                    <a:pt x="7894" y="186"/>
                    <a:pt x="7893" y="187"/>
                    <a:pt x="7892" y="189"/>
                  </a:cubicBezTo>
                  <a:cubicBezTo>
                    <a:pt x="7891" y="190"/>
                    <a:pt x="7890" y="191"/>
                    <a:pt x="7888" y="191"/>
                  </a:cubicBezTo>
                  <a:cubicBezTo>
                    <a:pt x="7887" y="192"/>
                    <a:pt x="7885" y="192"/>
                    <a:pt x="7883" y="192"/>
                  </a:cubicBezTo>
                  <a:moveTo>
                    <a:pt x="1421" y="210"/>
                  </a:moveTo>
                  <a:cubicBezTo>
                    <a:pt x="1392" y="210"/>
                    <a:pt x="1392" y="165"/>
                    <a:pt x="1421" y="165"/>
                  </a:cubicBezTo>
                  <a:cubicBezTo>
                    <a:pt x="1450" y="165"/>
                    <a:pt x="1450" y="210"/>
                    <a:pt x="1421" y="210"/>
                  </a:cubicBezTo>
                  <a:moveTo>
                    <a:pt x="3815" y="164"/>
                  </a:moveTo>
                  <a:cubicBezTo>
                    <a:pt x="3812" y="164"/>
                    <a:pt x="3809" y="163"/>
                    <a:pt x="3806" y="161"/>
                  </a:cubicBezTo>
                  <a:cubicBezTo>
                    <a:pt x="3805" y="160"/>
                    <a:pt x="3804" y="159"/>
                    <a:pt x="3803" y="158"/>
                  </a:cubicBezTo>
                  <a:cubicBezTo>
                    <a:pt x="3800" y="156"/>
                    <a:pt x="3799" y="154"/>
                    <a:pt x="3798" y="151"/>
                  </a:cubicBezTo>
                  <a:cubicBezTo>
                    <a:pt x="3798" y="149"/>
                    <a:pt x="3797" y="147"/>
                    <a:pt x="3797" y="146"/>
                  </a:cubicBezTo>
                  <a:cubicBezTo>
                    <a:pt x="3797" y="143"/>
                    <a:pt x="3798" y="141"/>
                    <a:pt x="3799" y="139"/>
                  </a:cubicBezTo>
                  <a:cubicBezTo>
                    <a:pt x="3800" y="137"/>
                    <a:pt x="3801" y="135"/>
                    <a:pt x="3803" y="133"/>
                  </a:cubicBezTo>
                  <a:cubicBezTo>
                    <a:pt x="3804" y="131"/>
                    <a:pt x="3806" y="130"/>
                    <a:pt x="3808" y="129"/>
                  </a:cubicBezTo>
                  <a:cubicBezTo>
                    <a:pt x="3810" y="128"/>
                    <a:pt x="3812" y="128"/>
                    <a:pt x="3815" y="128"/>
                  </a:cubicBezTo>
                  <a:cubicBezTo>
                    <a:pt x="3815" y="128"/>
                    <a:pt x="3815" y="128"/>
                    <a:pt x="3815" y="128"/>
                  </a:cubicBezTo>
                  <a:cubicBezTo>
                    <a:pt x="3816" y="128"/>
                    <a:pt x="3817" y="128"/>
                    <a:pt x="3818" y="128"/>
                  </a:cubicBezTo>
                  <a:cubicBezTo>
                    <a:pt x="3819" y="128"/>
                    <a:pt x="3821" y="129"/>
                    <a:pt x="3822" y="129"/>
                  </a:cubicBezTo>
                  <a:cubicBezTo>
                    <a:pt x="3824" y="130"/>
                    <a:pt x="3825" y="131"/>
                    <a:pt x="3826" y="132"/>
                  </a:cubicBezTo>
                  <a:cubicBezTo>
                    <a:pt x="3828" y="132"/>
                    <a:pt x="3829" y="134"/>
                    <a:pt x="3830" y="135"/>
                  </a:cubicBezTo>
                  <a:cubicBezTo>
                    <a:pt x="3830" y="136"/>
                    <a:pt x="3831" y="136"/>
                    <a:pt x="3831" y="137"/>
                  </a:cubicBezTo>
                  <a:cubicBezTo>
                    <a:pt x="3833" y="140"/>
                    <a:pt x="3834" y="143"/>
                    <a:pt x="3834" y="146"/>
                  </a:cubicBezTo>
                  <a:cubicBezTo>
                    <a:pt x="3834" y="149"/>
                    <a:pt x="3833" y="152"/>
                    <a:pt x="3831" y="154"/>
                  </a:cubicBezTo>
                  <a:cubicBezTo>
                    <a:pt x="3831" y="155"/>
                    <a:pt x="3830" y="156"/>
                    <a:pt x="3830" y="157"/>
                  </a:cubicBezTo>
                  <a:cubicBezTo>
                    <a:pt x="3828" y="159"/>
                    <a:pt x="3827" y="160"/>
                    <a:pt x="3825" y="161"/>
                  </a:cubicBezTo>
                  <a:cubicBezTo>
                    <a:pt x="3823" y="162"/>
                    <a:pt x="3822" y="162"/>
                    <a:pt x="3820" y="163"/>
                  </a:cubicBezTo>
                  <a:cubicBezTo>
                    <a:pt x="3819" y="163"/>
                    <a:pt x="3817" y="164"/>
                    <a:pt x="3815" y="164"/>
                  </a:cubicBezTo>
                  <a:cubicBezTo>
                    <a:pt x="3815" y="164"/>
                    <a:pt x="3815" y="164"/>
                    <a:pt x="3815" y="164"/>
                  </a:cubicBezTo>
                  <a:moveTo>
                    <a:pt x="3944" y="172"/>
                  </a:moveTo>
                  <a:cubicBezTo>
                    <a:pt x="3910" y="172"/>
                    <a:pt x="3910" y="119"/>
                    <a:pt x="3944" y="119"/>
                  </a:cubicBezTo>
                  <a:cubicBezTo>
                    <a:pt x="3978" y="119"/>
                    <a:pt x="3978" y="172"/>
                    <a:pt x="3944" y="172"/>
                  </a:cubicBezTo>
                  <a:moveTo>
                    <a:pt x="1588" y="150"/>
                  </a:moveTo>
                  <a:cubicBezTo>
                    <a:pt x="1586" y="150"/>
                    <a:pt x="1584" y="150"/>
                    <a:pt x="1582" y="149"/>
                  </a:cubicBezTo>
                  <a:cubicBezTo>
                    <a:pt x="1580" y="149"/>
                    <a:pt x="1578" y="148"/>
                    <a:pt x="1576" y="147"/>
                  </a:cubicBezTo>
                  <a:cubicBezTo>
                    <a:pt x="1574" y="146"/>
                    <a:pt x="1573" y="144"/>
                    <a:pt x="1571" y="143"/>
                  </a:cubicBezTo>
                  <a:cubicBezTo>
                    <a:pt x="1571" y="143"/>
                    <a:pt x="1571" y="143"/>
                    <a:pt x="1571" y="143"/>
                  </a:cubicBezTo>
                  <a:cubicBezTo>
                    <a:pt x="1568" y="140"/>
                    <a:pt x="1566" y="136"/>
                    <a:pt x="1565" y="132"/>
                  </a:cubicBezTo>
                  <a:cubicBezTo>
                    <a:pt x="1564" y="130"/>
                    <a:pt x="1564" y="128"/>
                    <a:pt x="1564" y="126"/>
                  </a:cubicBezTo>
                  <a:cubicBezTo>
                    <a:pt x="1564" y="122"/>
                    <a:pt x="1564" y="119"/>
                    <a:pt x="1566" y="116"/>
                  </a:cubicBezTo>
                  <a:cubicBezTo>
                    <a:pt x="1567" y="113"/>
                    <a:pt x="1569" y="111"/>
                    <a:pt x="1571" y="108"/>
                  </a:cubicBezTo>
                  <a:cubicBezTo>
                    <a:pt x="1571" y="108"/>
                    <a:pt x="1571" y="108"/>
                    <a:pt x="1571" y="108"/>
                  </a:cubicBezTo>
                  <a:cubicBezTo>
                    <a:pt x="1573" y="106"/>
                    <a:pt x="1576" y="104"/>
                    <a:pt x="1579" y="103"/>
                  </a:cubicBezTo>
                  <a:cubicBezTo>
                    <a:pt x="1581" y="102"/>
                    <a:pt x="1583" y="101"/>
                    <a:pt x="1585" y="101"/>
                  </a:cubicBezTo>
                  <a:cubicBezTo>
                    <a:pt x="1587" y="101"/>
                    <a:pt x="1588" y="101"/>
                    <a:pt x="1589" y="101"/>
                  </a:cubicBezTo>
                  <a:cubicBezTo>
                    <a:pt x="1591" y="101"/>
                    <a:pt x="1593" y="101"/>
                    <a:pt x="1595" y="102"/>
                  </a:cubicBezTo>
                  <a:cubicBezTo>
                    <a:pt x="1597" y="103"/>
                    <a:pt x="1599" y="104"/>
                    <a:pt x="1601" y="104"/>
                  </a:cubicBezTo>
                  <a:cubicBezTo>
                    <a:pt x="1606" y="108"/>
                    <a:pt x="1606" y="108"/>
                    <a:pt x="1606" y="108"/>
                  </a:cubicBezTo>
                  <a:cubicBezTo>
                    <a:pt x="1607" y="110"/>
                    <a:pt x="1608" y="112"/>
                    <a:pt x="1610" y="113"/>
                  </a:cubicBezTo>
                  <a:cubicBezTo>
                    <a:pt x="1611" y="115"/>
                    <a:pt x="1611" y="117"/>
                    <a:pt x="1612" y="119"/>
                  </a:cubicBezTo>
                  <a:cubicBezTo>
                    <a:pt x="1613" y="121"/>
                    <a:pt x="1613" y="123"/>
                    <a:pt x="1613" y="126"/>
                  </a:cubicBezTo>
                  <a:cubicBezTo>
                    <a:pt x="1613" y="129"/>
                    <a:pt x="1613" y="132"/>
                    <a:pt x="1611" y="135"/>
                  </a:cubicBezTo>
                  <a:cubicBezTo>
                    <a:pt x="1610" y="137"/>
                    <a:pt x="1609" y="139"/>
                    <a:pt x="1608" y="141"/>
                  </a:cubicBezTo>
                  <a:cubicBezTo>
                    <a:pt x="1607" y="142"/>
                    <a:pt x="1605" y="144"/>
                    <a:pt x="1603" y="145"/>
                  </a:cubicBezTo>
                  <a:cubicBezTo>
                    <a:pt x="1602" y="146"/>
                    <a:pt x="1600" y="148"/>
                    <a:pt x="1598" y="148"/>
                  </a:cubicBezTo>
                  <a:cubicBezTo>
                    <a:pt x="1596" y="149"/>
                    <a:pt x="1594" y="150"/>
                    <a:pt x="1592" y="150"/>
                  </a:cubicBezTo>
                  <a:cubicBezTo>
                    <a:pt x="1590" y="150"/>
                    <a:pt x="1589" y="150"/>
                    <a:pt x="1588" y="150"/>
                  </a:cubicBezTo>
                  <a:moveTo>
                    <a:pt x="3028" y="150"/>
                  </a:moveTo>
                  <a:cubicBezTo>
                    <a:pt x="3026" y="150"/>
                    <a:pt x="3024" y="150"/>
                    <a:pt x="3022" y="149"/>
                  </a:cubicBezTo>
                  <a:cubicBezTo>
                    <a:pt x="3020" y="149"/>
                    <a:pt x="3018" y="148"/>
                    <a:pt x="3017" y="147"/>
                  </a:cubicBezTo>
                  <a:cubicBezTo>
                    <a:pt x="3015" y="146"/>
                    <a:pt x="3013" y="144"/>
                    <a:pt x="3012" y="143"/>
                  </a:cubicBezTo>
                  <a:cubicBezTo>
                    <a:pt x="3011" y="143"/>
                    <a:pt x="3011" y="143"/>
                    <a:pt x="3011" y="143"/>
                  </a:cubicBezTo>
                  <a:cubicBezTo>
                    <a:pt x="3008" y="140"/>
                    <a:pt x="3006" y="136"/>
                    <a:pt x="3005" y="132"/>
                  </a:cubicBezTo>
                  <a:cubicBezTo>
                    <a:pt x="3005" y="130"/>
                    <a:pt x="3005" y="128"/>
                    <a:pt x="3004" y="126"/>
                  </a:cubicBezTo>
                  <a:cubicBezTo>
                    <a:pt x="3004" y="122"/>
                    <a:pt x="3005" y="119"/>
                    <a:pt x="3006" y="116"/>
                  </a:cubicBezTo>
                  <a:cubicBezTo>
                    <a:pt x="3007" y="113"/>
                    <a:pt x="3009" y="111"/>
                    <a:pt x="3011" y="108"/>
                  </a:cubicBezTo>
                  <a:cubicBezTo>
                    <a:pt x="3012" y="108"/>
                    <a:pt x="3012" y="108"/>
                    <a:pt x="3012" y="108"/>
                  </a:cubicBezTo>
                  <a:cubicBezTo>
                    <a:pt x="3014" y="106"/>
                    <a:pt x="3016" y="104"/>
                    <a:pt x="3019" y="103"/>
                  </a:cubicBezTo>
                  <a:cubicBezTo>
                    <a:pt x="3021" y="102"/>
                    <a:pt x="3023" y="101"/>
                    <a:pt x="3026" y="101"/>
                  </a:cubicBezTo>
                  <a:cubicBezTo>
                    <a:pt x="3027" y="101"/>
                    <a:pt x="3028" y="101"/>
                    <a:pt x="3030" y="101"/>
                  </a:cubicBezTo>
                  <a:cubicBezTo>
                    <a:pt x="3032" y="101"/>
                    <a:pt x="3034" y="101"/>
                    <a:pt x="3036" y="102"/>
                  </a:cubicBezTo>
                  <a:cubicBezTo>
                    <a:pt x="3037" y="103"/>
                    <a:pt x="3039" y="104"/>
                    <a:pt x="3041" y="104"/>
                  </a:cubicBezTo>
                  <a:cubicBezTo>
                    <a:pt x="3046" y="108"/>
                    <a:pt x="3046" y="108"/>
                    <a:pt x="3046" y="108"/>
                  </a:cubicBezTo>
                  <a:cubicBezTo>
                    <a:pt x="3048" y="110"/>
                    <a:pt x="3049" y="112"/>
                    <a:pt x="3050" y="113"/>
                  </a:cubicBezTo>
                  <a:cubicBezTo>
                    <a:pt x="3051" y="115"/>
                    <a:pt x="3052" y="117"/>
                    <a:pt x="3053" y="119"/>
                  </a:cubicBezTo>
                  <a:cubicBezTo>
                    <a:pt x="3053" y="121"/>
                    <a:pt x="3053" y="123"/>
                    <a:pt x="3054" y="126"/>
                  </a:cubicBezTo>
                  <a:cubicBezTo>
                    <a:pt x="3054" y="129"/>
                    <a:pt x="3053" y="132"/>
                    <a:pt x="3051" y="135"/>
                  </a:cubicBezTo>
                  <a:cubicBezTo>
                    <a:pt x="3051" y="137"/>
                    <a:pt x="3050" y="139"/>
                    <a:pt x="3048" y="141"/>
                  </a:cubicBezTo>
                  <a:cubicBezTo>
                    <a:pt x="3047" y="142"/>
                    <a:pt x="3046" y="144"/>
                    <a:pt x="3044" y="145"/>
                  </a:cubicBezTo>
                  <a:cubicBezTo>
                    <a:pt x="3042" y="146"/>
                    <a:pt x="3041" y="148"/>
                    <a:pt x="3038" y="148"/>
                  </a:cubicBezTo>
                  <a:cubicBezTo>
                    <a:pt x="3037" y="149"/>
                    <a:pt x="3034" y="150"/>
                    <a:pt x="3032" y="150"/>
                  </a:cubicBezTo>
                  <a:cubicBezTo>
                    <a:pt x="3031" y="150"/>
                    <a:pt x="3030" y="150"/>
                    <a:pt x="3028" y="150"/>
                  </a:cubicBezTo>
                  <a:moveTo>
                    <a:pt x="6167" y="150"/>
                  </a:moveTo>
                  <a:cubicBezTo>
                    <a:pt x="6166" y="150"/>
                    <a:pt x="6164" y="150"/>
                    <a:pt x="6162" y="149"/>
                  </a:cubicBezTo>
                  <a:cubicBezTo>
                    <a:pt x="6160" y="149"/>
                    <a:pt x="6158" y="148"/>
                    <a:pt x="6156" y="147"/>
                  </a:cubicBezTo>
                  <a:cubicBezTo>
                    <a:pt x="6154" y="146"/>
                    <a:pt x="6153" y="144"/>
                    <a:pt x="6151" y="143"/>
                  </a:cubicBezTo>
                  <a:cubicBezTo>
                    <a:pt x="6151" y="143"/>
                    <a:pt x="6151" y="143"/>
                    <a:pt x="6151" y="143"/>
                  </a:cubicBezTo>
                  <a:cubicBezTo>
                    <a:pt x="6148" y="140"/>
                    <a:pt x="6146" y="136"/>
                    <a:pt x="6144" y="132"/>
                  </a:cubicBezTo>
                  <a:cubicBezTo>
                    <a:pt x="6144" y="130"/>
                    <a:pt x="6144" y="128"/>
                    <a:pt x="6144" y="126"/>
                  </a:cubicBezTo>
                  <a:cubicBezTo>
                    <a:pt x="6143" y="122"/>
                    <a:pt x="6144" y="119"/>
                    <a:pt x="6146" y="116"/>
                  </a:cubicBezTo>
                  <a:cubicBezTo>
                    <a:pt x="6147" y="113"/>
                    <a:pt x="6148" y="111"/>
                    <a:pt x="6151" y="108"/>
                  </a:cubicBezTo>
                  <a:cubicBezTo>
                    <a:pt x="6151" y="108"/>
                    <a:pt x="6151" y="108"/>
                    <a:pt x="6151" y="108"/>
                  </a:cubicBezTo>
                  <a:cubicBezTo>
                    <a:pt x="6153" y="106"/>
                    <a:pt x="6156" y="104"/>
                    <a:pt x="6159" y="103"/>
                  </a:cubicBezTo>
                  <a:cubicBezTo>
                    <a:pt x="6161" y="102"/>
                    <a:pt x="6163" y="101"/>
                    <a:pt x="6165" y="101"/>
                  </a:cubicBezTo>
                  <a:cubicBezTo>
                    <a:pt x="6166" y="101"/>
                    <a:pt x="6168" y="101"/>
                    <a:pt x="6169" y="101"/>
                  </a:cubicBezTo>
                  <a:cubicBezTo>
                    <a:pt x="6171" y="101"/>
                    <a:pt x="6173" y="101"/>
                    <a:pt x="6175" y="102"/>
                  </a:cubicBezTo>
                  <a:cubicBezTo>
                    <a:pt x="6177" y="103"/>
                    <a:pt x="6179" y="104"/>
                    <a:pt x="6181" y="104"/>
                  </a:cubicBezTo>
                  <a:cubicBezTo>
                    <a:pt x="6186" y="108"/>
                    <a:pt x="6186" y="108"/>
                    <a:pt x="6186" y="108"/>
                  </a:cubicBezTo>
                  <a:cubicBezTo>
                    <a:pt x="6187" y="110"/>
                    <a:pt x="6188" y="112"/>
                    <a:pt x="6190" y="113"/>
                  </a:cubicBezTo>
                  <a:cubicBezTo>
                    <a:pt x="6190" y="115"/>
                    <a:pt x="6191" y="117"/>
                    <a:pt x="6192" y="119"/>
                  </a:cubicBezTo>
                  <a:cubicBezTo>
                    <a:pt x="6192" y="121"/>
                    <a:pt x="6193" y="123"/>
                    <a:pt x="6193" y="126"/>
                  </a:cubicBezTo>
                  <a:cubicBezTo>
                    <a:pt x="6193" y="129"/>
                    <a:pt x="6192" y="132"/>
                    <a:pt x="6191" y="135"/>
                  </a:cubicBezTo>
                  <a:cubicBezTo>
                    <a:pt x="6190" y="137"/>
                    <a:pt x="6189" y="139"/>
                    <a:pt x="6188" y="141"/>
                  </a:cubicBezTo>
                  <a:cubicBezTo>
                    <a:pt x="6186" y="142"/>
                    <a:pt x="6185" y="144"/>
                    <a:pt x="6183" y="145"/>
                  </a:cubicBezTo>
                  <a:cubicBezTo>
                    <a:pt x="6182" y="146"/>
                    <a:pt x="6180" y="148"/>
                    <a:pt x="6178" y="148"/>
                  </a:cubicBezTo>
                  <a:cubicBezTo>
                    <a:pt x="6176" y="149"/>
                    <a:pt x="6174" y="150"/>
                    <a:pt x="6172" y="150"/>
                  </a:cubicBezTo>
                  <a:cubicBezTo>
                    <a:pt x="6170" y="150"/>
                    <a:pt x="6169" y="150"/>
                    <a:pt x="6167" y="150"/>
                  </a:cubicBezTo>
                  <a:moveTo>
                    <a:pt x="7081" y="0"/>
                  </a:moveTo>
                  <a:cubicBezTo>
                    <a:pt x="6951" y="0"/>
                    <a:pt x="6820" y="60"/>
                    <a:pt x="6747" y="177"/>
                  </a:cubicBezTo>
                  <a:cubicBezTo>
                    <a:pt x="6716" y="147"/>
                    <a:pt x="6674" y="132"/>
                    <a:pt x="6632" y="132"/>
                  </a:cubicBezTo>
                  <a:cubicBezTo>
                    <a:pt x="6604" y="132"/>
                    <a:pt x="6576" y="138"/>
                    <a:pt x="6551" y="153"/>
                  </a:cubicBezTo>
                  <a:cubicBezTo>
                    <a:pt x="6522" y="103"/>
                    <a:pt x="6469" y="68"/>
                    <a:pt x="6412" y="58"/>
                  </a:cubicBezTo>
                  <a:cubicBezTo>
                    <a:pt x="6377" y="45"/>
                    <a:pt x="6334" y="38"/>
                    <a:pt x="6289" y="38"/>
                  </a:cubicBezTo>
                  <a:cubicBezTo>
                    <a:pt x="6194" y="38"/>
                    <a:pt x="6091" y="69"/>
                    <a:pt x="6047" y="134"/>
                  </a:cubicBezTo>
                  <a:cubicBezTo>
                    <a:pt x="6025" y="120"/>
                    <a:pt x="5999" y="114"/>
                    <a:pt x="5974" y="114"/>
                  </a:cubicBezTo>
                  <a:cubicBezTo>
                    <a:pt x="5932" y="114"/>
                    <a:pt x="5889" y="132"/>
                    <a:pt x="5861" y="165"/>
                  </a:cubicBezTo>
                  <a:cubicBezTo>
                    <a:pt x="5805" y="107"/>
                    <a:pt x="5728" y="78"/>
                    <a:pt x="5649" y="78"/>
                  </a:cubicBezTo>
                  <a:cubicBezTo>
                    <a:pt x="5573" y="78"/>
                    <a:pt x="5496" y="106"/>
                    <a:pt x="5438" y="160"/>
                  </a:cubicBezTo>
                  <a:cubicBezTo>
                    <a:pt x="5405" y="130"/>
                    <a:pt x="5362" y="116"/>
                    <a:pt x="5319" y="116"/>
                  </a:cubicBezTo>
                  <a:cubicBezTo>
                    <a:pt x="5260" y="116"/>
                    <a:pt x="5201" y="142"/>
                    <a:pt x="5164" y="191"/>
                  </a:cubicBezTo>
                  <a:cubicBezTo>
                    <a:pt x="5140" y="179"/>
                    <a:pt x="5113" y="173"/>
                    <a:pt x="5086" y="173"/>
                  </a:cubicBezTo>
                  <a:cubicBezTo>
                    <a:pt x="5057" y="173"/>
                    <a:pt x="5028" y="180"/>
                    <a:pt x="5002" y="193"/>
                  </a:cubicBezTo>
                  <a:cubicBezTo>
                    <a:pt x="4926" y="113"/>
                    <a:pt x="4820" y="74"/>
                    <a:pt x="4713" y="74"/>
                  </a:cubicBezTo>
                  <a:cubicBezTo>
                    <a:pt x="4606" y="74"/>
                    <a:pt x="4500" y="113"/>
                    <a:pt x="4422" y="188"/>
                  </a:cubicBezTo>
                  <a:cubicBezTo>
                    <a:pt x="4394" y="168"/>
                    <a:pt x="4359" y="157"/>
                    <a:pt x="4324" y="157"/>
                  </a:cubicBezTo>
                  <a:cubicBezTo>
                    <a:pt x="4300" y="157"/>
                    <a:pt x="4275" y="162"/>
                    <a:pt x="4253" y="173"/>
                  </a:cubicBezTo>
                  <a:cubicBezTo>
                    <a:pt x="4183" y="56"/>
                    <a:pt x="4058" y="0"/>
                    <a:pt x="3931" y="0"/>
                  </a:cubicBezTo>
                  <a:cubicBezTo>
                    <a:pt x="3801" y="0"/>
                    <a:pt x="3670" y="60"/>
                    <a:pt x="3596" y="177"/>
                  </a:cubicBezTo>
                  <a:cubicBezTo>
                    <a:pt x="3566" y="147"/>
                    <a:pt x="3524" y="132"/>
                    <a:pt x="3482" y="132"/>
                  </a:cubicBezTo>
                  <a:cubicBezTo>
                    <a:pt x="3454" y="132"/>
                    <a:pt x="3426" y="138"/>
                    <a:pt x="3401" y="153"/>
                  </a:cubicBezTo>
                  <a:cubicBezTo>
                    <a:pt x="3371" y="102"/>
                    <a:pt x="3318" y="68"/>
                    <a:pt x="3260" y="58"/>
                  </a:cubicBezTo>
                  <a:cubicBezTo>
                    <a:pt x="3226" y="45"/>
                    <a:pt x="3183" y="38"/>
                    <a:pt x="3138" y="38"/>
                  </a:cubicBezTo>
                  <a:cubicBezTo>
                    <a:pt x="3043" y="38"/>
                    <a:pt x="2940" y="69"/>
                    <a:pt x="2896" y="134"/>
                  </a:cubicBezTo>
                  <a:cubicBezTo>
                    <a:pt x="2874" y="120"/>
                    <a:pt x="2848" y="114"/>
                    <a:pt x="2823" y="114"/>
                  </a:cubicBezTo>
                  <a:cubicBezTo>
                    <a:pt x="2781" y="114"/>
                    <a:pt x="2738" y="132"/>
                    <a:pt x="2710" y="165"/>
                  </a:cubicBezTo>
                  <a:cubicBezTo>
                    <a:pt x="2654" y="107"/>
                    <a:pt x="2577" y="78"/>
                    <a:pt x="2498" y="78"/>
                  </a:cubicBezTo>
                  <a:cubicBezTo>
                    <a:pt x="2422" y="78"/>
                    <a:pt x="2345" y="106"/>
                    <a:pt x="2287" y="160"/>
                  </a:cubicBezTo>
                  <a:cubicBezTo>
                    <a:pt x="2254" y="130"/>
                    <a:pt x="2211" y="116"/>
                    <a:pt x="2168" y="116"/>
                  </a:cubicBezTo>
                  <a:cubicBezTo>
                    <a:pt x="2109" y="116"/>
                    <a:pt x="2050" y="142"/>
                    <a:pt x="2013" y="191"/>
                  </a:cubicBezTo>
                  <a:cubicBezTo>
                    <a:pt x="1989" y="179"/>
                    <a:pt x="1962" y="173"/>
                    <a:pt x="1935" y="173"/>
                  </a:cubicBezTo>
                  <a:cubicBezTo>
                    <a:pt x="1906" y="173"/>
                    <a:pt x="1877" y="180"/>
                    <a:pt x="1851" y="193"/>
                  </a:cubicBezTo>
                  <a:cubicBezTo>
                    <a:pt x="1775" y="113"/>
                    <a:pt x="1669" y="74"/>
                    <a:pt x="1562" y="74"/>
                  </a:cubicBezTo>
                  <a:cubicBezTo>
                    <a:pt x="1455" y="74"/>
                    <a:pt x="1349" y="113"/>
                    <a:pt x="1271" y="188"/>
                  </a:cubicBezTo>
                  <a:cubicBezTo>
                    <a:pt x="1243" y="168"/>
                    <a:pt x="1208" y="157"/>
                    <a:pt x="1173" y="157"/>
                  </a:cubicBezTo>
                  <a:cubicBezTo>
                    <a:pt x="1149" y="157"/>
                    <a:pt x="1124" y="162"/>
                    <a:pt x="1102" y="173"/>
                  </a:cubicBezTo>
                  <a:cubicBezTo>
                    <a:pt x="1032" y="56"/>
                    <a:pt x="907" y="0"/>
                    <a:pt x="780" y="0"/>
                  </a:cubicBezTo>
                  <a:cubicBezTo>
                    <a:pt x="650" y="0"/>
                    <a:pt x="519" y="60"/>
                    <a:pt x="445" y="177"/>
                  </a:cubicBezTo>
                  <a:cubicBezTo>
                    <a:pt x="415" y="147"/>
                    <a:pt x="373" y="132"/>
                    <a:pt x="331" y="132"/>
                  </a:cubicBezTo>
                  <a:cubicBezTo>
                    <a:pt x="303" y="132"/>
                    <a:pt x="275" y="138"/>
                    <a:pt x="250" y="153"/>
                  </a:cubicBezTo>
                  <a:cubicBezTo>
                    <a:pt x="215" y="93"/>
                    <a:pt x="146" y="55"/>
                    <a:pt x="76" y="55"/>
                  </a:cubicBezTo>
                  <a:cubicBezTo>
                    <a:pt x="62" y="55"/>
                    <a:pt x="48" y="57"/>
                    <a:pt x="34" y="60"/>
                  </a:cubicBezTo>
                  <a:cubicBezTo>
                    <a:pt x="23" y="283"/>
                    <a:pt x="11" y="869"/>
                    <a:pt x="0" y="1091"/>
                  </a:cubicBezTo>
                  <a:cubicBezTo>
                    <a:pt x="484" y="1098"/>
                    <a:pt x="1119" y="1102"/>
                    <a:pt x="1747" y="1102"/>
                  </a:cubicBezTo>
                  <a:cubicBezTo>
                    <a:pt x="2242" y="1102"/>
                    <a:pt x="2731" y="1099"/>
                    <a:pt x="3138" y="1094"/>
                  </a:cubicBezTo>
                  <a:cubicBezTo>
                    <a:pt x="3181" y="1093"/>
                    <a:pt x="3222" y="1092"/>
                    <a:pt x="3263" y="1091"/>
                  </a:cubicBezTo>
                  <a:cubicBezTo>
                    <a:pt x="3263" y="1091"/>
                    <a:pt x="3263" y="1091"/>
                    <a:pt x="3263" y="1091"/>
                  </a:cubicBezTo>
                  <a:cubicBezTo>
                    <a:pt x="3263" y="1091"/>
                    <a:pt x="3263" y="1091"/>
                    <a:pt x="3263" y="1091"/>
                  </a:cubicBezTo>
                  <a:cubicBezTo>
                    <a:pt x="3263" y="1091"/>
                    <a:pt x="3263" y="1091"/>
                    <a:pt x="3263" y="1091"/>
                  </a:cubicBezTo>
                  <a:cubicBezTo>
                    <a:pt x="3263" y="1091"/>
                    <a:pt x="3263" y="1091"/>
                    <a:pt x="3263" y="1091"/>
                  </a:cubicBezTo>
                  <a:cubicBezTo>
                    <a:pt x="3265" y="1091"/>
                    <a:pt x="3267" y="1091"/>
                    <a:pt x="3270" y="1091"/>
                  </a:cubicBezTo>
                  <a:cubicBezTo>
                    <a:pt x="3271" y="1091"/>
                    <a:pt x="3273" y="1091"/>
                    <a:pt x="3274" y="1091"/>
                  </a:cubicBezTo>
                  <a:cubicBezTo>
                    <a:pt x="3274" y="1091"/>
                    <a:pt x="3274" y="1091"/>
                    <a:pt x="3274" y="1091"/>
                  </a:cubicBezTo>
                  <a:cubicBezTo>
                    <a:pt x="3274" y="1091"/>
                    <a:pt x="3274" y="1091"/>
                    <a:pt x="3274" y="1091"/>
                  </a:cubicBezTo>
                  <a:cubicBezTo>
                    <a:pt x="3274" y="1091"/>
                    <a:pt x="3274" y="1091"/>
                    <a:pt x="3274" y="1091"/>
                  </a:cubicBezTo>
                  <a:cubicBezTo>
                    <a:pt x="3274" y="1091"/>
                    <a:pt x="3274" y="1091"/>
                    <a:pt x="3274" y="1091"/>
                  </a:cubicBezTo>
                  <a:cubicBezTo>
                    <a:pt x="3762" y="1097"/>
                    <a:pt x="4378" y="1101"/>
                    <a:pt x="4981" y="1101"/>
                  </a:cubicBezTo>
                  <a:cubicBezTo>
                    <a:pt x="5446" y="1101"/>
                    <a:pt x="5904" y="1099"/>
                    <a:pt x="6288" y="1094"/>
                  </a:cubicBezTo>
                  <a:cubicBezTo>
                    <a:pt x="6331" y="1093"/>
                    <a:pt x="6373" y="1092"/>
                    <a:pt x="6414" y="1091"/>
                  </a:cubicBezTo>
                  <a:cubicBezTo>
                    <a:pt x="6414" y="1091"/>
                    <a:pt x="6414" y="1091"/>
                    <a:pt x="6414" y="1091"/>
                  </a:cubicBezTo>
                  <a:cubicBezTo>
                    <a:pt x="6414" y="1091"/>
                    <a:pt x="6414" y="1091"/>
                    <a:pt x="6414" y="1091"/>
                  </a:cubicBezTo>
                  <a:cubicBezTo>
                    <a:pt x="6414" y="1091"/>
                    <a:pt x="6414" y="1091"/>
                    <a:pt x="6414" y="1091"/>
                  </a:cubicBezTo>
                  <a:cubicBezTo>
                    <a:pt x="6414" y="1091"/>
                    <a:pt x="6414" y="1091"/>
                    <a:pt x="6414" y="1091"/>
                  </a:cubicBezTo>
                  <a:cubicBezTo>
                    <a:pt x="6416" y="1091"/>
                    <a:pt x="6419" y="1091"/>
                    <a:pt x="6421" y="1091"/>
                  </a:cubicBezTo>
                  <a:cubicBezTo>
                    <a:pt x="6422" y="1091"/>
                    <a:pt x="6424" y="1091"/>
                    <a:pt x="6425" y="1091"/>
                  </a:cubicBezTo>
                  <a:cubicBezTo>
                    <a:pt x="6425" y="1091"/>
                    <a:pt x="6425" y="1091"/>
                    <a:pt x="6425" y="1091"/>
                  </a:cubicBezTo>
                  <a:cubicBezTo>
                    <a:pt x="6425" y="1091"/>
                    <a:pt x="6425" y="1091"/>
                    <a:pt x="6425" y="1091"/>
                  </a:cubicBezTo>
                  <a:cubicBezTo>
                    <a:pt x="6425" y="1091"/>
                    <a:pt x="6425" y="1091"/>
                    <a:pt x="6425" y="1091"/>
                  </a:cubicBezTo>
                  <a:cubicBezTo>
                    <a:pt x="6425" y="1091"/>
                    <a:pt x="6425" y="1091"/>
                    <a:pt x="6425" y="1091"/>
                  </a:cubicBezTo>
                  <a:cubicBezTo>
                    <a:pt x="6910" y="1097"/>
                    <a:pt x="7506" y="1101"/>
                    <a:pt x="8091" y="1101"/>
                  </a:cubicBezTo>
                  <a:cubicBezTo>
                    <a:pt x="8599" y="1101"/>
                    <a:pt x="9098" y="1098"/>
                    <a:pt x="9508" y="1091"/>
                  </a:cubicBezTo>
                  <a:cubicBezTo>
                    <a:pt x="9508" y="94"/>
                    <a:pt x="9508" y="94"/>
                    <a:pt x="9508" y="94"/>
                  </a:cubicBezTo>
                  <a:cubicBezTo>
                    <a:pt x="9506" y="75"/>
                    <a:pt x="9503" y="56"/>
                    <a:pt x="9501" y="38"/>
                  </a:cubicBezTo>
                  <a:cubicBezTo>
                    <a:pt x="9473" y="27"/>
                    <a:pt x="9444" y="22"/>
                    <a:pt x="9414" y="22"/>
                  </a:cubicBezTo>
                  <a:cubicBezTo>
                    <a:pt x="9330" y="22"/>
                    <a:pt x="9245" y="63"/>
                    <a:pt x="9197" y="134"/>
                  </a:cubicBezTo>
                  <a:cubicBezTo>
                    <a:pt x="9175" y="120"/>
                    <a:pt x="9150" y="114"/>
                    <a:pt x="9124" y="114"/>
                  </a:cubicBezTo>
                  <a:cubicBezTo>
                    <a:pt x="9082" y="114"/>
                    <a:pt x="9039" y="132"/>
                    <a:pt x="9011" y="165"/>
                  </a:cubicBezTo>
                  <a:cubicBezTo>
                    <a:pt x="8955" y="107"/>
                    <a:pt x="8878" y="78"/>
                    <a:pt x="8800" y="78"/>
                  </a:cubicBezTo>
                  <a:cubicBezTo>
                    <a:pt x="8723" y="78"/>
                    <a:pt x="8646" y="106"/>
                    <a:pt x="8589" y="160"/>
                  </a:cubicBezTo>
                  <a:cubicBezTo>
                    <a:pt x="8555" y="130"/>
                    <a:pt x="8512" y="116"/>
                    <a:pt x="8469" y="116"/>
                  </a:cubicBezTo>
                  <a:cubicBezTo>
                    <a:pt x="8410" y="116"/>
                    <a:pt x="8351" y="142"/>
                    <a:pt x="8314" y="191"/>
                  </a:cubicBezTo>
                  <a:cubicBezTo>
                    <a:pt x="8290" y="179"/>
                    <a:pt x="8263" y="173"/>
                    <a:pt x="8236" y="173"/>
                  </a:cubicBezTo>
                  <a:cubicBezTo>
                    <a:pt x="8207" y="173"/>
                    <a:pt x="8178" y="180"/>
                    <a:pt x="8153" y="193"/>
                  </a:cubicBezTo>
                  <a:cubicBezTo>
                    <a:pt x="8077" y="113"/>
                    <a:pt x="7970" y="74"/>
                    <a:pt x="7863" y="74"/>
                  </a:cubicBezTo>
                  <a:cubicBezTo>
                    <a:pt x="7757" y="74"/>
                    <a:pt x="7650" y="113"/>
                    <a:pt x="7572" y="188"/>
                  </a:cubicBezTo>
                  <a:cubicBezTo>
                    <a:pt x="7544" y="168"/>
                    <a:pt x="7509" y="157"/>
                    <a:pt x="7474" y="157"/>
                  </a:cubicBezTo>
                  <a:cubicBezTo>
                    <a:pt x="7450" y="157"/>
                    <a:pt x="7425" y="162"/>
                    <a:pt x="7403" y="173"/>
                  </a:cubicBezTo>
                  <a:cubicBezTo>
                    <a:pt x="7333" y="56"/>
                    <a:pt x="7208" y="0"/>
                    <a:pt x="708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13"/>
            <p:cNvSpPr/>
            <p:nvPr/>
          </p:nvSpPr>
          <p:spPr>
            <a:xfrm>
              <a:off x="7393010" y="4060721"/>
              <a:ext cx="34041" cy="34041"/>
            </a:xfrm>
            <a:custGeom>
              <a:avLst/>
              <a:gdLst/>
              <a:ahLst/>
              <a:cxnLst/>
              <a:rect l="l" t="t" r="r" b="b"/>
              <a:pathLst>
                <a:path w="37" h="37" extrusionOk="0">
                  <a:moveTo>
                    <a:pt x="18" y="0"/>
                  </a:moveTo>
                  <a:cubicBezTo>
                    <a:pt x="16" y="0"/>
                    <a:pt x="14" y="1"/>
                    <a:pt x="12" y="2"/>
                  </a:cubicBezTo>
                  <a:cubicBezTo>
                    <a:pt x="9" y="2"/>
                    <a:pt x="7" y="4"/>
                    <a:pt x="6" y="6"/>
                  </a:cubicBezTo>
                  <a:cubicBezTo>
                    <a:pt x="4" y="7"/>
                    <a:pt x="3" y="9"/>
                    <a:pt x="2" y="11"/>
                  </a:cubicBezTo>
                  <a:cubicBezTo>
                    <a:pt x="1" y="14"/>
                    <a:pt x="0" y="16"/>
                    <a:pt x="0" y="18"/>
                  </a:cubicBezTo>
                  <a:cubicBezTo>
                    <a:pt x="1" y="20"/>
                    <a:pt x="1" y="22"/>
                    <a:pt x="1" y="23"/>
                  </a:cubicBezTo>
                  <a:cubicBezTo>
                    <a:pt x="2" y="26"/>
                    <a:pt x="4" y="29"/>
                    <a:pt x="6" y="31"/>
                  </a:cubicBezTo>
                  <a:cubicBezTo>
                    <a:pt x="7" y="32"/>
                    <a:pt x="8" y="33"/>
                    <a:pt x="9" y="34"/>
                  </a:cubicBezTo>
                  <a:cubicBezTo>
                    <a:pt x="12" y="36"/>
                    <a:pt x="15" y="37"/>
                    <a:pt x="19" y="37"/>
                  </a:cubicBezTo>
                  <a:cubicBezTo>
                    <a:pt x="19" y="37"/>
                    <a:pt x="19" y="37"/>
                    <a:pt x="19" y="37"/>
                  </a:cubicBezTo>
                  <a:cubicBezTo>
                    <a:pt x="22" y="37"/>
                    <a:pt x="24" y="36"/>
                    <a:pt x="26" y="35"/>
                  </a:cubicBezTo>
                  <a:cubicBezTo>
                    <a:pt x="28" y="34"/>
                    <a:pt x="30" y="33"/>
                    <a:pt x="32" y="31"/>
                  </a:cubicBezTo>
                  <a:cubicBezTo>
                    <a:pt x="33" y="30"/>
                    <a:pt x="35" y="28"/>
                    <a:pt x="35" y="25"/>
                  </a:cubicBezTo>
                  <a:cubicBezTo>
                    <a:pt x="36" y="23"/>
                    <a:pt x="37" y="21"/>
                    <a:pt x="37" y="18"/>
                  </a:cubicBezTo>
                  <a:cubicBezTo>
                    <a:pt x="36" y="14"/>
                    <a:pt x="36" y="14"/>
                    <a:pt x="36" y="14"/>
                  </a:cubicBezTo>
                  <a:cubicBezTo>
                    <a:pt x="35" y="10"/>
                    <a:pt x="34" y="8"/>
                    <a:pt x="32" y="6"/>
                  </a:cubicBezTo>
                  <a:cubicBezTo>
                    <a:pt x="30" y="5"/>
                    <a:pt x="29" y="4"/>
                    <a:pt x="28" y="3"/>
                  </a:cubicBezTo>
                  <a:cubicBezTo>
                    <a:pt x="25" y="1"/>
                    <a:pt x="22" y="0"/>
                    <a:pt x="19" y="0"/>
                  </a:cubicBezTo>
                  <a:cubicBezTo>
                    <a:pt x="18" y="0"/>
                    <a:pt x="18"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13"/>
            <p:cNvSpPr/>
            <p:nvPr/>
          </p:nvSpPr>
          <p:spPr>
            <a:xfrm>
              <a:off x="7453955" y="4082989"/>
              <a:ext cx="29347" cy="26985"/>
            </a:xfrm>
            <a:custGeom>
              <a:avLst/>
              <a:gdLst/>
              <a:ahLst/>
              <a:cxnLst/>
              <a:rect l="l" t="t" r="r" b="b"/>
              <a:pathLst>
                <a:path w="32" h="30" extrusionOk="0">
                  <a:moveTo>
                    <a:pt x="15" y="0"/>
                  </a:moveTo>
                  <a:cubicBezTo>
                    <a:pt x="14" y="0"/>
                    <a:pt x="14" y="0"/>
                    <a:pt x="13" y="1"/>
                  </a:cubicBezTo>
                  <a:cubicBezTo>
                    <a:pt x="11" y="1"/>
                    <a:pt x="9" y="1"/>
                    <a:pt x="7" y="2"/>
                  </a:cubicBezTo>
                  <a:cubicBezTo>
                    <a:pt x="6" y="3"/>
                    <a:pt x="5" y="4"/>
                    <a:pt x="4" y="5"/>
                  </a:cubicBezTo>
                  <a:cubicBezTo>
                    <a:pt x="3" y="6"/>
                    <a:pt x="2" y="8"/>
                    <a:pt x="1" y="9"/>
                  </a:cubicBezTo>
                  <a:cubicBezTo>
                    <a:pt x="1" y="11"/>
                    <a:pt x="0" y="12"/>
                    <a:pt x="0" y="13"/>
                  </a:cubicBezTo>
                  <a:cubicBezTo>
                    <a:pt x="0" y="15"/>
                    <a:pt x="0" y="17"/>
                    <a:pt x="1" y="19"/>
                  </a:cubicBezTo>
                  <a:cubicBezTo>
                    <a:pt x="2" y="23"/>
                    <a:pt x="4" y="26"/>
                    <a:pt x="7" y="28"/>
                  </a:cubicBezTo>
                  <a:cubicBezTo>
                    <a:pt x="10" y="29"/>
                    <a:pt x="12" y="30"/>
                    <a:pt x="15" y="30"/>
                  </a:cubicBezTo>
                  <a:cubicBezTo>
                    <a:pt x="16" y="30"/>
                    <a:pt x="18" y="30"/>
                    <a:pt x="19" y="29"/>
                  </a:cubicBezTo>
                  <a:cubicBezTo>
                    <a:pt x="20" y="29"/>
                    <a:pt x="20" y="29"/>
                    <a:pt x="21" y="29"/>
                  </a:cubicBezTo>
                  <a:cubicBezTo>
                    <a:pt x="21" y="29"/>
                    <a:pt x="22" y="29"/>
                    <a:pt x="23" y="29"/>
                  </a:cubicBezTo>
                  <a:cubicBezTo>
                    <a:pt x="27" y="28"/>
                    <a:pt x="29" y="25"/>
                    <a:pt x="31" y="22"/>
                  </a:cubicBezTo>
                  <a:cubicBezTo>
                    <a:pt x="32" y="19"/>
                    <a:pt x="32" y="15"/>
                    <a:pt x="30" y="12"/>
                  </a:cubicBezTo>
                  <a:cubicBezTo>
                    <a:pt x="30" y="11"/>
                    <a:pt x="29" y="10"/>
                    <a:pt x="29" y="9"/>
                  </a:cubicBezTo>
                  <a:cubicBezTo>
                    <a:pt x="28" y="9"/>
                    <a:pt x="28" y="8"/>
                    <a:pt x="28" y="8"/>
                  </a:cubicBezTo>
                  <a:cubicBezTo>
                    <a:pt x="26" y="4"/>
                    <a:pt x="22" y="2"/>
                    <a:pt x="19" y="1"/>
                  </a:cubicBezTo>
                  <a:cubicBezTo>
                    <a:pt x="18" y="1"/>
                    <a:pt x="16"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13"/>
            <p:cNvSpPr/>
            <p:nvPr/>
          </p:nvSpPr>
          <p:spPr>
            <a:xfrm>
              <a:off x="7162125" y="4097053"/>
              <a:ext cx="40997" cy="39813"/>
            </a:xfrm>
            <a:custGeom>
              <a:avLst/>
              <a:gdLst/>
              <a:ahLst/>
              <a:cxnLst/>
              <a:rect l="l" t="t" r="r" b="b"/>
              <a:pathLst>
                <a:path w="44" h="43" extrusionOk="0">
                  <a:moveTo>
                    <a:pt x="22" y="0"/>
                  </a:moveTo>
                  <a:cubicBezTo>
                    <a:pt x="19" y="0"/>
                    <a:pt x="16" y="0"/>
                    <a:pt x="14" y="1"/>
                  </a:cubicBezTo>
                  <a:cubicBezTo>
                    <a:pt x="11" y="2"/>
                    <a:pt x="9" y="4"/>
                    <a:pt x="7" y="6"/>
                  </a:cubicBezTo>
                  <a:cubicBezTo>
                    <a:pt x="5" y="8"/>
                    <a:pt x="3" y="10"/>
                    <a:pt x="2" y="13"/>
                  </a:cubicBezTo>
                  <a:cubicBezTo>
                    <a:pt x="1" y="16"/>
                    <a:pt x="0" y="18"/>
                    <a:pt x="0" y="21"/>
                  </a:cubicBezTo>
                  <a:cubicBezTo>
                    <a:pt x="1" y="23"/>
                    <a:pt x="1" y="25"/>
                    <a:pt x="1" y="27"/>
                  </a:cubicBezTo>
                  <a:cubicBezTo>
                    <a:pt x="2" y="31"/>
                    <a:pt x="4" y="34"/>
                    <a:pt x="7" y="37"/>
                  </a:cubicBezTo>
                  <a:cubicBezTo>
                    <a:pt x="11" y="41"/>
                    <a:pt x="16" y="43"/>
                    <a:pt x="22" y="43"/>
                  </a:cubicBezTo>
                  <a:cubicBezTo>
                    <a:pt x="22" y="43"/>
                    <a:pt x="23" y="43"/>
                    <a:pt x="23" y="43"/>
                  </a:cubicBezTo>
                  <a:cubicBezTo>
                    <a:pt x="26" y="43"/>
                    <a:pt x="28" y="42"/>
                    <a:pt x="31" y="41"/>
                  </a:cubicBezTo>
                  <a:cubicBezTo>
                    <a:pt x="33" y="40"/>
                    <a:pt x="36" y="39"/>
                    <a:pt x="38" y="37"/>
                  </a:cubicBezTo>
                  <a:cubicBezTo>
                    <a:pt x="40" y="35"/>
                    <a:pt x="41" y="32"/>
                    <a:pt x="42" y="30"/>
                  </a:cubicBezTo>
                  <a:cubicBezTo>
                    <a:pt x="43" y="27"/>
                    <a:pt x="44" y="24"/>
                    <a:pt x="44" y="21"/>
                  </a:cubicBezTo>
                  <a:cubicBezTo>
                    <a:pt x="44" y="19"/>
                    <a:pt x="43" y="17"/>
                    <a:pt x="43" y="16"/>
                  </a:cubicBezTo>
                  <a:cubicBezTo>
                    <a:pt x="42" y="12"/>
                    <a:pt x="40" y="9"/>
                    <a:pt x="38" y="6"/>
                  </a:cubicBezTo>
                  <a:cubicBezTo>
                    <a:pt x="33" y="2"/>
                    <a:pt x="28" y="0"/>
                    <a:pt x="22" y="0"/>
                  </a:cubicBezTo>
                  <a:cubicBezTo>
                    <a:pt x="22"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13"/>
            <p:cNvSpPr/>
            <p:nvPr/>
          </p:nvSpPr>
          <p:spPr>
            <a:xfrm>
              <a:off x="7156265" y="4153309"/>
              <a:ext cx="26985" cy="26936"/>
            </a:xfrm>
            <a:custGeom>
              <a:avLst/>
              <a:gdLst/>
              <a:ahLst/>
              <a:cxnLst/>
              <a:rect l="l" t="t" r="r" b="b"/>
              <a:pathLst>
                <a:path w="30" h="29" extrusionOk="0">
                  <a:moveTo>
                    <a:pt x="15" y="0"/>
                  </a:moveTo>
                  <a:cubicBezTo>
                    <a:pt x="11" y="0"/>
                    <a:pt x="8" y="1"/>
                    <a:pt x="5" y="4"/>
                  </a:cubicBezTo>
                  <a:cubicBezTo>
                    <a:pt x="1" y="8"/>
                    <a:pt x="0" y="13"/>
                    <a:pt x="1" y="18"/>
                  </a:cubicBezTo>
                  <a:cubicBezTo>
                    <a:pt x="2" y="21"/>
                    <a:pt x="3" y="23"/>
                    <a:pt x="5" y="25"/>
                  </a:cubicBezTo>
                  <a:cubicBezTo>
                    <a:pt x="7" y="26"/>
                    <a:pt x="9" y="28"/>
                    <a:pt x="11" y="28"/>
                  </a:cubicBezTo>
                  <a:cubicBezTo>
                    <a:pt x="12" y="29"/>
                    <a:pt x="12" y="29"/>
                    <a:pt x="12" y="29"/>
                  </a:cubicBezTo>
                  <a:cubicBezTo>
                    <a:pt x="13" y="29"/>
                    <a:pt x="15" y="29"/>
                    <a:pt x="16" y="29"/>
                  </a:cubicBezTo>
                  <a:cubicBezTo>
                    <a:pt x="17" y="29"/>
                    <a:pt x="18" y="29"/>
                    <a:pt x="20" y="29"/>
                  </a:cubicBezTo>
                  <a:cubicBezTo>
                    <a:pt x="22" y="28"/>
                    <a:pt x="24" y="27"/>
                    <a:pt x="26" y="25"/>
                  </a:cubicBezTo>
                  <a:cubicBezTo>
                    <a:pt x="28" y="23"/>
                    <a:pt x="29" y="21"/>
                    <a:pt x="30" y="19"/>
                  </a:cubicBezTo>
                  <a:cubicBezTo>
                    <a:pt x="30" y="16"/>
                    <a:pt x="30" y="14"/>
                    <a:pt x="30" y="11"/>
                  </a:cubicBezTo>
                  <a:cubicBezTo>
                    <a:pt x="29" y="10"/>
                    <a:pt x="29" y="10"/>
                    <a:pt x="29" y="10"/>
                  </a:cubicBezTo>
                  <a:cubicBezTo>
                    <a:pt x="29" y="8"/>
                    <a:pt x="27" y="6"/>
                    <a:pt x="26" y="4"/>
                  </a:cubicBezTo>
                  <a:cubicBezTo>
                    <a:pt x="24" y="2"/>
                    <a:pt x="22" y="1"/>
                    <a:pt x="19" y="0"/>
                  </a:cubicBezTo>
                  <a:cubicBezTo>
                    <a:pt x="18" y="0"/>
                    <a:pt x="17"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13"/>
            <p:cNvSpPr/>
            <p:nvPr/>
          </p:nvSpPr>
          <p:spPr>
            <a:xfrm>
              <a:off x="6897251" y="4193157"/>
              <a:ext cx="25761" cy="24603"/>
            </a:xfrm>
            <a:custGeom>
              <a:avLst/>
              <a:gdLst/>
              <a:ahLst/>
              <a:cxnLst/>
              <a:rect l="l" t="t" r="r" b="b"/>
              <a:pathLst>
                <a:path w="28" h="27" extrusionOk="0">
                  <a:moveTo>
                    <a:pt x="14" y="0"/>
                  </a:moveTo>
                  <a:cubicBezTo>
                    <a:pt x="9" y="0"/>
                    <a:pt x="5" y="2"/>
                    <a:pt x="2" y="6"/>
                  </a:cubicBezTo>
                  <a:cubicBezTo>
                    <a:pt x="2" y="7"/>
                    <a:pt x="2" y="7"/>
                    <a:pt x="2" y="7"/>
                  </a:cubicBezTo>
                  <a:cubicBezTo>
                    <a:pt x="0" y="11"/>
                    <a:pt x="0" y="16"/>
                    <a:pt x="2" y="20"/>
                  </a:cubicBezTo>
                  <a:cubicBezTo>
                    <a:pt x="5" y="24"/>
                    <a:pt x="9" y="27"/>
                    <a:pt x="14" y="27"/>
                  </a:cubicBezTo>
                  <a:cubicBezTo>
                    <a:pt x="18" y="27"/>
                    <a:pt x="23" y="24"/>
                    <a:pt x="25" y="20"/>
                  </a:cubicBezTo>
                  <a:cubicBezTo>
                    <a:pt x="28" y="16"/>
                    <a:pt x="28" y="11"/>
                    <a:pt x="25" y="7"/>
                  </a:cubicBezTo>
                  <a:cubicBezTo>
                    <a:pt x="25" y="6"/>
                    <a:pt x="25" y="6"/>
                    <a:pt x="25" y="6"/>
                  </a:cubicBezTo>
                  <a:cubicBezTo>
                    <a:pt x="23" y="2"/>
                    <a:pt x="18"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9" name="Google Shape;1549;p13"/>
            <p:cNvSpPr/>
            <p:nvPr/>
          </p:nvSpPr>
          <p:spPr>
            <a:xfrm>
              <a:off x="6930068" y="4211909"/>
              <a:ext cx="40997" cy="30458"/>
            </a:xfrm>
            <a:custGeom>
              <a:avLst/>
              <a:gdLst/>
              <a:ahLst/>
              <a:cxnLst/>
              <a:rect l="l" t="t" r="r" b="b"/>
              <a:pathLst>
                <a:path w="44" h="33" extrusionOk="0">
                  <a:moveTo>
                    <a:pt x="22" y="0"/>
                  </a:moveTo>
                  <a:cubicBezTo>
                    <a:pt x="0" y="0"/>
                    <a:pt x="0" y="33"/>
                    <a:pt x="22" y="33"/>
                  </a:cubicBezTo>
                  <a:cubicBezTo>
                    <a:pt x="44" y="33"/>
                    <a:pt x="44"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13"/>
            <p:cNvSpPr/>
            <p:nvPr/>
          </p:nvSpPr>
          <p:spPr>
            <a:xfrm>
              <a:off x="6359300" y="4085333"/>
              <a:ext cx="52775" cy="52775"/>
            </a:xfrm>
            <a:custGeom>
              <a:avLst/>
              <a:gdLst/>
              <a:ahLst/>
              <a:cxnLst/>
              <a:rect l="l" t="t" r="r" b="b"/>
              <a:pathLst>
                <a:path w="57" h="57" extrusionOk="0">
                  <a:moveTo>
                    <a:pt x="28" y="0"/>
                  </a:moveTo>
                  <a:cubicBezTo>
                    <a:pt x="24" y="0"/>
                    <a:pt x="21" y="1"/>
                    <a:pt x="18" y="3"/>
                  </a:cubicBezTo>
                  <a:cubicBezTo>
                    <a:pt x="14" y="4"/>
                    <a:pt x="11" y="6"/>
                    <a:pt x="9" y="9"/>
                  </a:cubicBezTo>
                  <a:cubicBezTo>
                    <a:pt x="6" y="11"/>
                    <a:pt x="4" y="14"/>
                    <a:pt x="3" y="18"/>
                  </a:cubicBezTo>
                  <a:cubicBezTo>
                    <a:pt x="1" y="21"/>
                    <a:pt x="0" y="25"/>
                    <a:pt x="0" y="29"/>
                  </a:cubicBezTo>
                  <a:cubicBezTo>
                    <a:pt x="1" y="31"/>
                    <a:pt x="1" y="34"/>
                    <a:pt x="1" y="36"/>
                  </a:cubicBezTo>
                  <a:cubicBezTo>
                    <a:pt x="3" y="41"/>
                    <a:pt x="5" y="45"/>
                    <a:pt x="9" y="49"/>
                  </a:cubicBezTo>
                  <a:cubicBezTo>
                    <a:pt x="11" y="50"/>
                    <a:pt x="13" y="52"/>
                    <a:pt x="14" y="53"/>
                  </a:cubicBezTo>
                  <a:cubicBezTo>
                    <a:pt x="19" y="56"/>
                    <a:pt x="24" y="57"/>
                    <a:pt x="29" y="57"/>
                  </a:cubicBezTo>
                  <a:cubicBezTo>
                    <a:pt x="29" y="57"/>
                    <a:pt x="29" y="57"/>
                    <a:pt x="30" y="57"/>
                  </a:cubicBezTo>
                  <a:cubicBezTo>
                    <a:pt x="33" y="57"/>
                    <a:pt x="37" y="56"/>
                    <a:pt x="40" y="55"/>
                  </a:cubicBezTo>
                  <a:cubicBezTo>
                    <a:pt x="43" y="53"/>
                    <a:pt x="46" y="52"/>
                    <a:pt x="49" y="49"/>
                  </a:cubicBezTo>
                  <a:cubicBezTo>
                    <a:pt x="52" y="46"/>
                    <a:pt x="54" y="43"/>
                    <a:pt x="55" y="40"/>
                  </a:cubicBezTo>
                  <a:cubicBezTo>
                    <a:pt x="56" y="36"/>
                    <a:pt x="57" y="33"/>
                    <a:pt x="57" y="29"/>
                  </a:cubicBezTo>
                  <a:cubicBezTo>
                    <a:pt x="57" y="26"/>
                    <a:pt x="56" y="24"/>
                    <a:pt x="56" y="21"/>
                  </a:cubicBezTo>
                  <a:cubicBezTo>
                    <a:pt x="55" y="16"/>
                    <a:pt x="52" y="12"/>
                    <a:pt x="49" y="9"/>
                  </a:cubicBezTo>
                  <a:cubicBezTo>
                    <a:pt x="47" y="7"/>
                    <a:pt x="45" y="6"/>
                    <a:pt x="43" y="4"/>
                  </a:cubicBezTo>
                  <a:cubicBezTo>
                    <a:pt x="39" y="2"/>
                    <a:pt x="34" y="0"/>
                    <a:pt x="29" y="0"/>
                  </a:cubicBezTo>
                  <a:cubicBezTo>
                    <a:pt x="28" y="0"/>
                    <a:pt x="28"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13"/>
            <p:cNvSpPr/>
            <p:nvPr/>
          </p:nvSpPr>
          <p:spPr>
            <a:xfrm>
              <a:off x="6430792" y="4061893"/>
              <a:ext cx="36338" cy="35195"/>
            </a:xfrm>
            <a:custGeom>
              <a:avLst/>
              <a:gdLst/>
              <a:ahLst/>
              <a:cxnLst/>
              <a:rect l="l" t="t" r="r" b="b"/>
              <a:pathLst>
                <a:path w="39" h="39" extrusionOk="0">
                  <a:moveTo>
                    <a:pt x="20" y="0"/>
                  </a:moveTo>
                  <a:cubicBezTo>
                    <a:pt x="19" y="0"/>
                    <a:pt x="19" y="0"/>
                    <a:pt x="19" y="0"/>
                  </a:cubicBezTo>
                  <a:cubicBezTo>
                    <a:pt x="17" y="0"/>
                    <a:pt x="16" y="1"/>
                    <a:pt x="14" y="1"/>
                  </a:cubicBezTo>
                  <a:cubicBezTo>
                    <a:pt x="12" y="1"/>
                    <a:pt x="11" y="2"/>
                    <a:pt x="9" y="3"/>
                  </a:cubicBezTo>
                  <a:cubicBezTo>
                    <a:pt x="7" y="4"/>
                    <a:pt x="5" y="6"/>
                    <a:pt x="4" y="8"/>
                  </a:cubicBezTo>
                  <a:cubicBezTo>
                    <a:pt x="3" y="9"/>
                    <a:pt x="2" y="10"/>
                    <a:pt x="1" y="12"/>
                  </a:cubicBezTo>
                  <a:cubicBezTo>
                    <a:pt x="0" y="14"/>
                    <a:pt x="0" y="17"/>
                    <a:pt x="0" y="19"/>
                  </a:cubicBezTo>
                  <a:cubicBezTo>
                    <a:pt x="0" y="21"/>
                    <a:pt x="0" y="23"/>
                    <a:pt x="0" y="24"/>
                  </a:cubicBezTo>
                  <a:cubicBezTo>
                    <a:pt x="1" y="26"/>
                    <a:pt x="2" y="27"/>
                    <a:pt x="2" y="29"/>
                  </a:cubicBezTo>
                  <a:cubicBezTo>
                    <a:pt x="4" y="31"/>
                    <a:pt x="5" y="33"/>
                    <a:pt x="7" y="34"/>
                  </a:cubicBezTo>
                  <a:cubicBezTo>
                    <a:pt x="9" y="36"/>
                    <a:pt x="10" y="36"/>
                    <a:pt x="12" y="37"/>
                  </a:cubicBezTo>
                  <a:cubicBezTo>
                    <a:pt x="14" y="38"/>
                    <a:pt x="16" y="39"/>
                    <a:pt x="18" y="39"/>
                  </a:cubicBezTo>
                  <a:cubicBezTo>
                    <a:pt x="19" y="39"/>
                    <a:pt x="19" y="39"/>
                    <a:pt x="19" y="39"/>
                  </a:cubicBezTo>
                  <a:cubicBezTo>
                    <a:pt x="21" y="38"/>
                    <a:pt x="22" y="38"/>
                    <a:pt x="24" y="38"/>
                  </a:cubicBezTo>
                  <a:cubicBezTo>
                    <a:pt x="26" y="37"/>
                    <a:pt x="27" y="37"/>
                    <a:pt x="29" y="36"/>
                  </a:cubicBezTo>
                  <a:cubicBezTo>
                    <a:pt x="32" y="34"/>
                    <a:pt x="34" y="32"/>
                    <a:pt x="36" y="29"/>
                  </a:cubicBezTo>
                  <a:cubicBezTo>
                    <a:pt x="36" y="28"/>
                    <a:pt x="36" y="28"/>
                    <a:pt x="36" y="28"/>
                  </a:cubicBezTo>
                  <a:cubicBezTo>
                    <a:pt x="37" y="27"/>
                    <a:pt x="38" y="23"/>
                    <a:pt x="38" y="23"/>
                  </a:cubicBezTo>
                  <a:cubicBezTo>
                    <a:pt x="38" y="23"/>
                    <a:pt x="38" y="23"/>
                    <a:pt x="38" y="23"/>
                  </a:cubicBezTo>
                  <a:cubicBezTo>
                    <a:pt x="38" y="23"/>
                    <a:pt x="38" y="23"/>
                    <a:pt x="38" y="23"/>
                  </a:cubicBezTo>
                  <a:cubicBezTo>
                    <a:pt x="39" y="19"/>
                    <a:pt x="39" y="19"/>
                    <a:pt x="39" y="19"/>
                  </a:cubicBezTo>
                  <a:cubicBezTo>
                    <a:pt x="39" y="16"/>
                    <a:pt x="38" y="14"/>
                    <a:pt x="36" y="11"/>
                  </a:cubicBezTo>
                  <a:cubicBezTo>
                    <a:pt x="36" y="10"/>
                    <a:pt x="36" y="10"/>
                    <a:pt x="36" y="10"/>
                  </a:cubicBezTo>
                  <a:cubicBezTo>
                    <a:pt x="34" y="7"/>
                    <a:pt x="33" y="6"/>
                    <a:pt x="31" y="4"/>
                  </a:cubicBezTo>
                  <a:cubicBezTo>
                    <a:pt x="29" y="3"/>
                    <a:pt x="28" y="2"/>
                    <a:pt x="26" y="2"/>
                  </a:cubicBezTo>
                  <a:cubicBezTo>
                    <a:pt x="24" y="1"/>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13"/>
            <p:cNvSpPr/>
            <p:nvPr/>
          </p:nvSpPr>
          <p:spPr>
            <a:xfrm>
              <a:off x="6729654" y="4097053"/>
              <a:ext cx="51521" cy="39813"/>
            </a:xfrm>
            <a:custGeom>
              <a:avLst/>
              <a:gdLst/>
              <a:ahLst/>
              <a:cxnLst/>
              <a:rect l="l" t="t" r="r" b="b"/>
              <a:pathLst>
                <a:path w="56" h="43" extrusionOk="0">
                  <a:moveTo>
                    <a:pt x="28" y="0"/>
                  </a:moveTo>
                  <a:cubicBezTo>
                    <a:pt x="0" y="0"/>
                    <a:pt x="0" y="43"/>
                    <a:pt x="28" y="43"/>
                  </a:cubicBezTo>
                  <a:cubicBezTo>
                    <a:pt x="56" y="43"/>
                    <a:pt x="56"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13"/>
            <p:cNvSpPr/>
            <p:nvPr/>
          </p:nvSpPr>
          <p:spPr>
            <a:xfrm>
              <a:off x="6168263" y="4104085"/>
              <a:ext cx="62163" cy="47994"/>
            </a:xfrm>
            <a:custGeom>
              <a:avLst/>
              <a:gdLst/>
              <a:ahLst/>
              <a:cxnLst/>
              <a:rect l="l" t="t" r="r" b="b"/>
              <a:pathLst>
                <a:path w="68" h="52" extrusionOk="0">
                  <a:moveTo>
                    <a:pt x="34" y="0"/>
                  </a:moveTo>
                  <a:cubicBezTo>
                    <a:pt x="0" y="0"/>
                    <a:pt x="0" y="52"/>
                    <a:pt x="34" y="52"/>
                  </a:cubicBezTo>
                  <a:cubicBezTo>
                    <a:pt x="68" y="52"/>
                    <a:pt x="68" y="0"/>
                    <a:pt x="3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13"/>
            <p:cNvSpPr/>
            <p:nvPr/>
          </p:nvSpPr>
          <p:spPr>
            <a:xfrm>
              <a:off x="6122555" y="4148621"/>
              <a:ext cx="30458" cy="29347"/>
            </a:xfrm>
            <a:custGeom>
              <a:avLst/>
              <a:gdLst/>
              <a:ahLst/>
              <a:cxnLst/>
              <a:rect l="l" t="t" r="r" b="b"/>
              <a:pathLst>
                <a:path w="33" h="32" extrusionOk="0">
                  <a:moveTo>
                    <a:pt x="16" y="0"/>
                  </a:moveTo>
                  <a:cubicBezTo>
                    <a:pt x="14" y="0"/>
                    <a:pt x="12" y="0"/>
                    <a:pt x="10" y="1"/>
                  </a:cubicBezTo>
                  <a:cubicBezTo>
                    <a:pt x="8" y="2"/>
                    <a:pt x="6" y="3"/>
                    <a:pt x="5" y="5"/>
                  </a:cubicBezTo>
                  <a:cubicBezTo>
                    <a:pt x="3" y="6"/>
                    <a:pt x="2" y="8"/>
                    <a:pt x="2" y="10"/>
                  </a:cubicBezTo>
                  <a:cubicBezTo>
                    <a:pt x="1" y="12"/>
                    <a:pt x="0" y="14"/>
                    <a:pt x="0" y="16"/>
                  </a:cubicBezTo>
                  <a:cubicBezTo>
                    <a:pt x="0" y="18"/>
                    <a:pt x="1" y="19"/>
                    <a:pt x="1" y="20"/>
                  </a:cubicBezTo>
                  <a:cubicBezTo>
                    <a:pt x="2" y="23"/>
                    <a:pt x="3" y="25"/>
                    <a:pt x="5" y="28"/>
                  </a:cubicBezTo>
                  <a:cubicBezTo>
                    <a:pt x="6" y="28"/>
                    <a:pt x="7" y="29"/>
                    <a:pt x="8" y="30"/>
                  </a:cubicBezTo>
                  <a:cubicBezTo>
                    <a:pt x="11" y="31"/>
                    <a:pt x="13" y="32"/>
                    <a:pt x="16" y="32"/>
                  </a:cubicBezTo>
                  <a:cubicBezTo>
                    <a:pt x="17" y="32"/>
                    <a:pt x="17" y="32"/>
                    <a:pt x="17" y="32"/>
                  </a:cubicBezTo>
                  <a:cubicBezTo>
                    <a:pt x="19" y="32"/>
                    <a:pt x="21" y="32"/>
                    <a:pt x="23" y="31"/>
                  </a:cubicBezTo>
                  <a:cubicBezTo>
                    <a:pt x="25" y="30"/>
                    <a:pt x="26" y="29"/>
                    <a:pt x="28" y="28"/>
                  </a:cubicBezTo>
                  <a:cubicBezTo>
                    <a:pt x="29" y="26"/>
                    <a:pt x="30" y="24"/>
                    <a:pt x="31" y="22"/>
                  </a:cubicBezTo>
                  <a:cubicBezTo>
                    <a:pt x="32" y="20"/>
                    <a:pt x="33" y="18"/>
                    <a:pt x="32" y="16"/>
                  </a:cubicBezTo>
                  <a:cubicBezTo>
                    <a:pt x="32" y="15"/>
                    <a:pt x="32" y="13"/>
                    <a:pt x="32" y="12"/>
                  </a:cubicBezTo>
                  <a:cubicBezTo>
                    <a:pt x="31" y="9"/>
                    <a:pt x="30" y="7"/>
                    <a:pt x="28" y="5"/>
                  </a:cubicBezTo>
                  <a:cubicBezTo>
                    <a:pt x="27" y="4"/>
                    <a:pt x="26" y="3"/>
                    <a:pt x="24" y="2"/>
                  </a:cubicBezTo>
                  <a:cubicBezTo>
                    <a:pt x="22" y="1"/>
                    <a:pt x="19" y="0"/>
                    <a:pt x="16" y="0"/>
                  </a:cubicBezTo>
                  <a:cubicBezTo>
                    <a:pt x="16" y="0"/>
                    <a:pt x="16" y="0"/>
                    <a:pt x="16"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13"/>
            <p:cNvSpPr/>
            <p:nvPr/>
          </p:nvSpPr>
          <p:spPr>
            <a:xfrm>
              <a:off x="6163575" y="4197845"/>
              <a:ext cx="28157" cy="28157"/>
            </a:xfrm>
            <a:custGeom>
              <a:avLst/>
              <a:gdLst/>
              <a:ahLst/>
              <a:cxnLst/>
              <a:rect l="l" t="t" r="r" b="b"/>
              <a:pathLst>
                <a:path w="31" h="31" extrusionOk="0">
                  <a:moveTo>
                    <a:pt x="15" y="0"/>
                  </a:moveTo>
                  <a:cubicBezTo>
                    <a:pt x="13" y="0"/>
                    <a:pt x="11" y="0"/>
                    <a:pt x="10" y="1"/>
                  </a:cubicBezTo>
                  <a:cubicBezTo>
                    <a:pt x="8" y="2"/>
                    <a:pt x="6" y="3"/>
                    <a:pt x="5" y="4"/>
                  </a:cubicBezTo>
                  <a:cubicBezTo>
                    <a:pt x="3" y="6"/>
                    <a:pt x="2" y="7"/>
                    <a:pt x="1" y="9"/>
                  </a:cubicBezTo>
                  <a:cubicBezTo>
                    <a:pt x="0" y="11"/>
                    <a:pt x="0" y="13"/>
                    <a:pt x="0" y="15"/>
                  </a:cubicBezTo>
                  <a:cubicBezTo>
                    <a:pt x="0" y="17"/>
                    <a:pt x="0" y="18"/>
                    <a:pt x="1" y="20"/>
                  </a:cubicBezTo>
                  <a:cubicBezTo>
                    <a:pt x="1"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3"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4" y="3"/>
                    <a:pt x="23" y="2"/>
                  </a:cubicBezTo>
                  <a:cubicBezTo>
                    <a:pt x="21" y="0"/>
                    <a:pt x="18" y="0"/>
                    <a:pt x="16"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6" name="Google Shape;1556;p13"/>
            <p:cNvSpPr/>
            <p:nvPr/>
          </p:nvSpPr>
          <p:spPr>
            <a:xfrm>
              <a:off x="6013558" y="411111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7" name="Google Shape;1557;p13"/>
            <p:cNvSpPr/>
            <p:nvPr/>
          </p:nvSpPr>
          <p:spPr>
            <a:xfrm>
              <a:off x="5939721" y="4078301"/>
              <a:ext cx="16402" cy="16402"/>
            </a:xfrm>
            <a:custGeom>
              <a:avLst/>
              <a:gdLst/>
              <a:ahLst/>
              <a:cxnLst/>
              <a:rect l="l" t="t" r="r" b="b"/>
              <a:pathLst>
                <a:path w="18" h="18" extrusionOk="0">
                  <a:moveTo>
                    <a:pt x="9" y="0"/>
                  </a:moveTo>
                  <a:cubicBezTo>
                    <a:pt x="7" y="0"/>
                    <a:pt x="4" y="1"/>
                    <a:pt x="3" y="3"/>
                  </a:cubicBezTo>
                  <a:cubicBezTo>
                    <a:pt x="2" y="5"/>
                    <a:pt x="2" y="5"/>
                    <a:pt x="2" y="5"/>
                  </a:cubicBezTo>
                  <a:cubicBezTo>
                    <a:pt x="0" y="8"/>
                    <a:pt x="0" y="11"/>
                    <a:pt x="2" y="14"/>
                  </a:cubicBezTo>
                  <a:cubicBezTo>
                    <a:pt x="3" y="17"/>
                    <a:pt x="6" y="18"/>
                    <a:pt x="9" y="18"/>
                  </a:cubicBezTo>
                  <a:cubicBezTo>
                    <a:pt x="12" y="18"/>
                    <a:pt x="15" y="17"/>
                    <a:pt x="16" y="14"/>
                  </a:cubicBezTo>
                  <a:cubicBezTo>
                    <a:pt x="18" y="11"/>
                    <a:pt x="18" y="8"/>
                    <a:pt x="16" y="5"/>
                  </a:cubicBezTo>
                  <a:cubicBezTo>
                    <a:pt x="15" y="3"/>
                    <a:pt x="15" y="3"/>
                    <a:pt x="15" y="3"/>
                  </a:cubicBezTo>
                  <a:cubicBezTo>
                    <a:pt x="14" y="1"/>
                    <a:pt x="12" y="0"/>
                    <a:pt x="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13"/>
            <p:cNvSpPr/>
            <p:nvPr/>
          </p:nvSpPr>
          <p:spPr>
            <a:xfrm>
              <a:off x="5666644" y="4099397"/>
              <a:ext cx="26985" cy="25761"/>
            </a:xfrm>
            <a:custGeom>
              <a:avLst/>
              <a:gdLst/>
              <a:ahLst/>
              <a:cxnLst/>
              <a:rect l="l" t="t" r="r" b="b"/>
              <a:pathLst>
                <a:path w="30" h="28" extrusionOk="0">
                  <a:moveTo>
                    <a:pt x="13" y="0"/>
                  </a:moveTo>
                  <a:cubicBezTo>
                    <a:pt x="12" y="0"/>
                    <a:pt x="11" y="0"/>
                    <a:pt x="10" y="0"/>
                  </a:cubicBezTo>
                  <a:cubicBezTo>
                    <a:pt x="8" y="1"/>
                    <a:pt x="6" y="2"/>
                    <a:pt x="4" y="3"/>
                  </a:cubicBezTo>
                  <a:cubicBezTo>
                    <a:pt x="3" y="5"/>
                    <a:pt x="2" y="7"/>
                    <a:pt x="1" y="9"/>
                  </a:cubicBezTo>
                  <a:cubicBezTo>
                    <a:pt x="0" y="11"/>
                    <a:pt x="0" y="13"/>
                    <a:pt x="1" y="16"/>
                  </a:cubicBezTo>
                  <a:cubicBezTo>
                    <a:pt x="1" y="16"/>
                    <a:pt x="2" y="17"/>
                    <a:pt x="2" y="18"/>
                  </a:cubicBezTo>
                  <a:cubicBezTo>
                    <a:pt x="3" y="20"/>
                    <a:pt x="4" y="22"/>
                    <a:pt x="5" y="24"/>
                  </a:cubicBezTo>
                  <a:cubicBezTo>
                    <a:pt x="7" y="26"/>
                    <a:pt x="9" y="27"/>
                    <a:pt x="11" y="27"/>
                  </a:cubicBezTo>
                  <a:cubicBezTo>
                    <a:pt x="13" y="28"/>
                    <a:pt x="14" y="28"/>
                    <a:pt x="15" y="28"/>
                  </a:cubicBezTo>
                  <a:cubicBezTo>
                    <a:pt x="19" y="28"/>
                    <a:pt x="22" y="26"/>
                    <a:pt x="25" y="24"/>
                  </a:cubicBezTo>
                  <a:cubicBezTo>
                    <a:pt x="28" y="20"/>
                    <a:pt x="30" y="15"/>
                    <a:pt x="28" y="11"/>
                  </a:cubicBezTo>
                  <a:cubicBezTo>
                    <a:pt x="28" y="8"/>
                    <a:pt x="26" y="6"/>
                    <a:pt x="25" y="5"/>
                  </a:cubicBezTo>
                  <a:cubicBezTo>
                    <a:pt x="23" y="3"/>
                    <a:pt x="21" y="2"/>
                    <a:pt x="19" y="1"/>
                  </a:cubicBezTo>
                  <a:cubicBezTo>
                    <a:pt x="18" y="1"/>
                    <a:pt x="17" y="0"/>
                    <a:pt x="16" y="0"/>
                  </a:cubicBezTo>
                  <a:cubicBezTo>
                    <a:pt x="15" y="0"/>
                    <a:pt x="14"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13"/>
            <p:cNvSpPr/>
            <p:nvPr/>
          </p:nvSpPr>
          <p:spPr>
            <a:xfrm>
              <a:off x="5578743" y="4097053"/>
              <a:ext cx="39813"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13"/>
            <p:cNvSpPr/>
            <p:nvPr/>
          </p:nvSpPr>
          <p:spPr>
            <a:xfrm>
              <a:off x="5443962" y="4191985"/>
              <a:ext cx="53871"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13"/>
            <p:cNvSpPr/>
            <p:nvPr/>
          </p:nvSpPr>
          <p:spPr>
            <a:xfrm>
              <a:off x="5331450" y="4113461"/>
              <a:ext cx="52775" cy="39836"/>
            </a:xfrm>
            <a:custGeom>
              <a:avLst/>
              <a:gdLst/>
              <a:ahLst/>
              <a:cxnLst/>
              <a:rect l="l" t="t" r="r" b="b"/>
              <a:pathLst>
                <a:path w="57" h="44" extrusionOk="0">
                  <a:moveTo>
                    <a:pt x="28" y="0"/>
                  </a:moveTo>
                  <a:cubicBezTo>
                    <a:pt x="0" y="0"/>
                    <a:pt x="0" y="44"/>
                    <a:pt x="28" y="44"/>
                  </a:cubicBezTo>
                  <a:cubicBezTo>
                    <a:pt x="56" y="44"/>
                    <a:pt x="57"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13"/>
            <p:cNvSpPr/>
            <p:nvPr/>
          </p:nvSpPr>
          <p:spPr>
            <a:xfrm>
              <a:off x="5375986" y="4183781"/>
              <a:ext cx="22268" cy="18752"/>
            </a:xfrm>
            <a:custGeom>
              <a:avLst/>
              <a:gdLst/>
              <a:ahLst/>
              <a:cxnLst/>
              <a:rect l="l" t="t" r="r" b="b"/>
              <a:pathLst>
                <a:path w="25" h="20" extrusionOk="0">
                  <a:moveTo>
                    <a:pt x="13" y="0"/>
                  </a:moveTo>
                  <a:cubicBezTo>
                    <a:pt x="0" y="0"/>
                    <a:pt x="0" y="20"/>
                    <a:pt x="13" y="20"/>
                  </a:cubicBezTo>
                  <a:cubicBezTo>
                    <a:pt x="25" y="20"/>
                    <a:pt x="25"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13"/>
            <p:cNvSpPr/>
            <p:nvPr/>
          </p:nvSpPr>
          <p:spPr>
            <a:xfrm>
              <a:off x="5108768" y="4050172"/>
              <a:ext cx="42186" cy="43399"/>
            </a:xfrm>
            <a:custGeom>
              <a:avLst/>
              <a:gdLst/>
              <a:ahLst/>
              <a:cxnLst/>
              <a:rect l="l" t="t" r="r" b="b"/>
              <a:pathLst>
                <a:path w="46" h="46" extrusionOk="0">
                  <a:moveTo>
                    <a:pt x="22" y="0"/>
                  </a:moveTo>
                  <a:cubicBezTo>
                    <a:pt x="19" y="0"/>
                    <a:pt x="16" y="0"/>
                    <a:pt x="14" y="2"/>
                  </a:cubicBezTo>
                  <a:cubicBezTo>
                    <a:pt x="11" y="2"/>
                    <a:pt x="9" y="4"/>
                    <a:pt x="7" y="6"/>
                  </a:cubicBezTo>
                  <a:cubicBezTo>
                    <a:pt x="4" y="8"/>
                    <a:pt x="3" y="11"/>
                    <a:pt x="2" y="14"/>
                  </a:cubicBezTo>
                  <a:cubicBezTo>
                    <a:pt x="0" y="16"/>
                    <a:pt x="0" y="19"/>
                    <a:pt x="0" y="23"/>
                  </a:cubicBezTo>
                  <a:cubicBezTo>
                    <a:pt x="0" y="25"/>
                    <a:pt x="0" y="27"/>
                    <a:pt x="1" y="29"/>
                  </a:cubicBezTo>
                  <a:cubicBezTo>
                    <a:pt x="2" y="33"/>
                    <a:pt x="4" y="36"/>
                    <a:pt x="7" y="39"/>
                  </a:cubicBezTo>
                  <a:cubicBezTo>
                    <a:pt x="11" y="43"/>
                    <a:pt x="17" y="46"/>
                    <a:pt x="23" y="46"/>
                  </a:cubicBezTo>
                  <a:cubicBezTo>
                    <a:pt x="23" y="46"/>
                    <a:pt x="23" y="46"/>
                    <a:pt x="24" y="46"/>
                  </a:cubicBezTo>
                  <a:cubicBezTo>
                    <a:pt x="26" y="46"/>
                    <a:pt x="29" y="45"/>
                    <a:pt x="32" y="44"/>
                  </a:cubicBezTo>
                  <a:cubicBezTo>
                    <a:pt x="35" y="43"/>
                    <a:pt x="37" y="41"/>
                    <a:pt x="39" y="39"/>
                  </a:cubicBezTo>
                  <a:cubicBezTo>
                    <a:pt x="41" y="37"/>
                    <a:pt x="43" y="34"/>
                    <a:pt x="44" y="31"/>
                  </a:cubicBezTo>
                  <a:cubicBezTo>
                    <a:pt x="45" y="29"/>
                    <a:pt x="46" y="26"/>
                    <a:pt x="46" y="23"/>
                  </a:cubicBezTo>
                  <a:cubicBezTo>
                    <a:pt x="46" y="21"/>
                    <a:pt x="45" y="19"/>
                    <a:pt x="45" y="16"/>
                  </a:cubicBezTo>
                  <a:cubicBezTo>
                    <a:pt x="44" y="13"/>
                    <a:pt x="42" y="9"/>
                    <a:pt x="39" y="6"/>
                  </a:cubicBezTo>
                  <a:cubicBezTo>
                    <a:pt x="35" y="2"/>
                    <a:pt x="29" y="0"/>
                    <a:pt x="23" y="0"/>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13"/>
            <p:cNvSpPr/>
            <p:nvPr/>
          </p:nvSpPr>
          <p:spPr>
            <a:xfrm>
              <a:off x="5202529" y="4071269"/>
              <a:ext cx="28128" cy="30472"/>
            </a:xfrm>
            <a:custGeom>
              <a:avLst/>
              <a:gdLst/>
              <a:ahLst/>
              <a:cxnLst/>
              <a:rect l="l" t="t" r="r" b="b"/>
              <a:pathLst>
                <a:path w="30" h="32" extrusionOk="0">
                  <a:moveTo>
                    <a:pt x="15" y="0"/>
                  </a:moveTo>
                  <a:cubicBezTo>
                    <a:pt x="15" y="0"/>
                    <a:pt x="15" y="0"/>
                    <a:pt x="15" y="0"/>
                  </a:cubicBezTo>
                  <a:cubicBezTo>
                    <a:pt x="12" y="0"/>
                    <a:pt x="10" y="0"/>
                    <a:pt x="8" y="2"/>
                  </a:cubicBezTo>
                  <a:cubicBezTo>
                    <a:pt x="4" y="3"/>
                    <a:pt x="2" y="7"/>
                    <a:pt x="1" y="10"/>
                  </a:cubicBezTo>
                  <a:cubicBezTo>
                    <a:pt x="0" y="12"/>
                    <a:pt x="0" y="14"/>
                    <a:pt x="0" y="16"/>
                  </a:cubicBezTo>
                  <a:cubicBezTo>
                    <a:pt x="0" y="18"/>
                    <a:pt x="0" y="19"/>
                    <a:pt x="0" y="21"/>
                  </a:cubicBezTo>
                  <a:cubicBezTo>
                    <a:pt x="1" y="23"/>
                    <a:pt x="3" y="26"/>
                    <a:pt x="4" y="28"/>
                  </a:cubicBezTo>
                  <a:cubicBezTo>
                    <a:pt x="6" y="29"/>
                    <a:pt x="7" y="30"/>
                    <a:pt x="9" y="31"/>
                  </a:cubicBezTo>
                  <a:cubicBezTo>
                    <a:pt x="11" y="32"/>
                    <a:pt x="13" y="32"/>
                    <a:pt x="14" y="32"/>
                  </a:cubicBezTo>
                  <a:cubicBezTo>
                    <a:pt x="15" y="32"/>
                    <a:pt x="15" y="32"/>
                    <a:pt x="15" y="32"/>
                  </a:cubicBezTo>
                  <a:cubicBezTo>
                    <a:pt x="19" y="32"/>
                    <a:pt x="23" y="31"/>
                    <a:pt x="26" y="28"/>
                  </a:cubicBezTo>
                  <a:cubicBezTo>
                    <a:pt x="26" y="27"/>
                    <a:pt x="26" y="27"/>
                    <a:pt x="26" y="27"/>
                  </a:cubicBezTo>
                  <a:cubicBezTo>
                    <a:pt x="27" y="26"/>
                    <a:pt x="28" y="24"/>
                    <a:pt x="29" y="23"/>
                  </a:cubicBezTo>
                  <a:cubicBezTo>
                    <a:pt x="30" y="21"/>
                    <a:pt x="30" y="20"/>
                    <a:pt x="30" y="19"/>
                  </a:cubicBezTo>
                  <a:cubicBezTo>
                    <a:pt x="30" y="18"/>
                    <a:pt x="30" y="17"/>
                    <a:pt x="30" y="16"/>
                  </a:cubicBezTo>
                  <a:cubicBezTo>
                    <a:pt x="30" y="14"/>
                    <a:pt x="30" y="12"/>
                    <a:pt x="29" y="10"/>
                  </a:cubicBezTo>
                  <a:cubicBezTo>
                    <a:pt x="29" y="9"/>
                    <a:pt x="28" y="8"/>
                    <a:pt x="28" y="7"/>
                  </a:cubicBezTo>
                  <a:cubicBezTo>
                    <a:pt x="27" y="5"/>
                    <a:pt x="25" y="4"/>
                    <a:pt x="24" y="3"/>
                  </a:cubicBezTo>
                  <a:cubicBezTo>
                    <a:pt x="21" y="1"/>
                    <a:pt x="18"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13"/>
            <p:cNvSpPr/>
            <p:nvPr/>
          </p:nvSpPr>
          <p:spPr>
            <a:xfrm>
              <a:off x="5195497" y="4119321"/>
              <a:ext cx="29347" cy="28157"/>
            </a:xfrm>
            <a:custGeom>
              <a:avLst/>
              <a:gdLst/>
              <a:ahLst/>
              <a:cxnLst/>
              <a:rect l="l" t="t" r="r" b="b"/>
              <a:pathLst>
                <a:path w="32" h="31" extrusionOk="0">
                  <a:moveTo>
                    <a:pt x="14" y="0"/>
                  </a:moveTo>
                  <a:cubicBezTo>
                    <a:pt x="10" y="0"/>
                    <a:pt x="7" y="1"/>
                    <a:pt x="4" y="4"/>
                  </a:cubicBezTo>
                  <a:cubicBezTo>
                    <a:pt x="1" y="7"/>
                    <a:pt x="0" y="12"/>
                    <a:pt x="1" y="17"/>
                  </a:cubicBezTo>
                  <a:cubicBezTo>
                    <a:pt x="2" y="22"/>
                    <a:pt x="5" y="25"/>
                    <a:pt x="9" y="27"/>
                  </a:cubicBezTo>
                  <a:cubicBezTo>
                    <a:pt x="10" y="28"/>
                    <a:pt x="11" y="29"/>
                    <a:pt x="12" y="29"/>
                  </a:cubicBezTo>
                  <a:cubicBezTo>
                    <a:pt x="14" y="30"/>
                    <a:pt x="16" y="31"/>
                    <a:pt x="18" y="31"/>
                  </a:cubicBezTo>
                  <a:cubicBezTo>
                    <a:pt x="19" y="31"/>
                    <a:pt x="19" y="31"/>
                    <a:pt x="20" y="31"/>
                  </a:cubicBezTo>
                  <a:cubicBezTo>
                    <a:pt x="23" y="30"/>
                    <a:pt x="26" y="29"/>
                    <a:pt x="28" y="27"/>
                  </a:cubicBezTo>
                  <a:cubicBezTo>
                    <a:pt x="29" y="25"/>
                    <a:pt x="30" y="23"/>
                    <a:pt x="31" y="21"/>
                  </a:cubicBezTo>
                  <a:cubicBezTo>
                    <a:pt x="32" y="18"/>
                    <a:pt x="31" y="14"/>
                    <a:pt x="30" y="11"/>
                  </a:cubicBezTo>
                  <a:cubicBezTo>
                    <a:pt x="29" y="10"/>
                    <a:pt x="29" y="9"/>
                    <a:pt x="28" y="8"/>
                  </a:cubicBezTo>
                  <a:cubicBezTo>
                    <a:pt x="26" y="4"/>
                    <a:pt x="22" y="1"/>
                    <a:pt x="18" y="0"/>
                  </a:cubicBezTo>
                  <a:cubicBezTo>
                    <a:pt x="16" y="0"/>
                    <a:pt x="15"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13"/>
            <p:cNvSpPr/>
            <p:nvPr/>
          </p:nvSpPr>
          <p:spPr>
            <a:xfrm>
              <a:off x="5167369" y="4336142"/>
              <a:ext cx="66734"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13"/>
            <p:cNvSpPr/>
            <p:nvPr/>
          </p:nvSpPr>
          <p:spPr>
            <a:xfrm>
              <a:off x="5275193" y="4319734"/>
              <a:ext cx="37504" cy="34041"/>
            </a:xfrm>
            <a:custGeom>
              <a:avLst/>
              <a:gdLst/>
              <a:ahLst/>
              <a:cxnLst/>
              <a:rect l="l" t="t" r="r" b="b"/>
              <a:pathLst>
                <a:path w="40" h="37" extrusionOk="0">
                  <a:moveTo>
                    <a:pt x="19" y="0"/>
                  </a:moveTo>
                  <a:cubicBezTo>
                    <a:pt x="19" y="0"/>
                    <a:pt x="19" y="0"/>
                    <a:pt x="19" y="0"/>
                  </a:cubicBezTo>
                  <a:cubicBezTo>
                    <a:pt x="14" y="0"/>
                    <a:pt x="14" y="0"/>
                    <a:pt x="14" y="0"/>
                  </a:cubicBezTo>
                  <a:cubicBezTo>
                    <a:pt x="12" y="1"/>
                    <a:pt x="11" y="2"/>
                    <a:pt x="10" y="2"/>
                  </a:cubicBezTo>
                  <a:cubicBezTo>
                    <a:pt x="7" y="4"/>
                    <a:pt x="6" y="5"/>
                    <a:pt x="4" y="7"/>
                  </a:cubicBezTo>
                  <a:cubicBezTo>
                    <a:pt x="3" y="8"/>
                    <a:pt x="2" y="10"/>
                    <a:pt x="2" y="11"/>
                  </a:cubicBezTo>
                  <a:cubicBezTo>
                    <a:pt x="1" y="13"/>
                    <a:pt x="0" y="16"/>
                    <a:pt x="0"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8" y="37"/>
                  </a:cubicBezTo>
                  <a:cubicBezTo>
                    <a:pt x="18" y="37"/>
                    <a:pt x="19" y="37"/>
                    <a:pt x="19" y="37"/>
                  </a:cubicBezTo>
                  <a:cubicBezTo>
                    <a:pt x="21" y="37"/>
                    <a:pt x="22" y="37"/>
                    <a:pt x="24" y="36"/>
                  </a:cubicBezTo>
                  <a:cubicBezTo>
                    <a:pt x="25" y="36"/>
                    <a:pt x="27" y="35"/>
                    <a:pt x="28" y="34"/>
                  </a:cubicBezTo>
                  <a:cubicBezTo>
                    <a:pt x="29" y="34"/>
                    <a:pt x="30" y="33"/>
                    <a:pt x="31" y="33"/>
                  </a:cubicBezTo>
                  <a:cubicBezTo>
                    <a:pt x="31" y="32"/>
                    <a:pt x="32" y="32"/>
                    <a:pt x="32" y="32"/>
                  </a:cubicBezTo>
                  <a:cubicBezTo>
                    <a:pt x="34" y="31"/>
                    <a:pt x="36" y="30"/>
                    <a:pt x="37" y="28"/>
                  </a:cubicBezTo>
                  <a:cubicBezTo>
                    <a:pt x="38" y="27"/>
                    <a:pt x="38" y="26"/>
                    <a:pt x="39" y="24"/>
                  </a:cubicBezTo>
                  <a:cubicBezTo>
                    <a:pt x="40" y="23"/>
                    <a:pt x="40" y="21"/>
                    <a:pt x="40" y="18"/>
                  </a:cubicBezTo>
                  <a:cubicBezTo>
                    <a:pt x="40" y="16"/>
                    <a:pt x="39" y="13"/>
                    <a:pt x="38" y="10"/>
                  </a:cubicBezTo>
                  <a:cubicBezTo>
                    <a:pt x="37" y="9"/>
                    <a:pt x="36" y="7"/>
                    <a:pt x="34" y="6"/>
                  </a:cubicBezTo>
                  <a:cubicBezTo>
                    <a:pt x="33" y="5"/>
                    <a:pt x="32" y="4"/>
                    <a:pt x="30" y="4"/>
                  </a:cubicBezTo>
                  <a:cubicBezTo>
                    <a:pt x="30" y="4"/>
                    <a:pt x="30" y="4"/>
                    <a:pt x="30" y="4"/>
                  </a:cubicBezTo>
                  <a:cubicBezTo>
                    <a:pt x="29" y="3"/>
                    <a:pt x="28" y="2"/>
                    <a:pt x="26" y="1"/>
                  </a:cubicBezTo>
                  <a:cubicBezTo>
                    <a:pt x="24" y="0"/>
                    <a:pt x="22"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13"/>
            <p:cNvSpPr/>
            <p:nvPr/>
          </p:nvSpPr>
          <p:spPr>
            <a:xfrm>
              <a:off x="5202529" y="4632660"/>
              <a:ext cx="53936" cy="53871"/>
            </a:xfrm>
            <a:custGeom>
              <a:avLst/>
              <a:gdLst/>
              <a:ahLst/>
              <a:cxnLst/>
              <a:rect l="l" t="t" r="r" b="b"/>
              <a:pathLst>
                <a:path w="59" h="58" extrusionOk="0">
                  <a:moveTo>
                    <a:pt x="29" y="0"/>
                  </a:moveTo>
                  <a:cubicBezTo>
                    <a:pt x="25" y="0"/>
                    <a:pt x="22" y="1"/>
                    <a:pt x="18" y="2"/>
                  </a:cubicBezTo>
                  <a:cubicBezTo>
                    <a:pt x="15" y="3"/>
                    <a:pt x="12" y="5"/>
                    <a:pt x="9" y="8"/>
                  </a:cubicBezTo>
                  <a:cubicBezTo>
                    <a:pt x="6" y="11"/>
                    <a:pt x="4" y="14"/>
                    <a:pt x="3" y="18"/>
                  </a:cubicBezTo>
                  <a:cubicBezTo>
                    <a:pt x="1" y="21"/>
                    <a:pt x="0" y="25"/>
                    <a:pt x="0" y="29"/>
                  </a:cubicBezTo>
                  <a:cubicBezTo>
                    <a:pt x="1" y="32"/>
                    <a:pt x="1" y="34"/>
                    <a:pt x="1" y="37"/>
                  </a:cubicBezTo>
                  <a:cubicBezTo>
                    <a:pt x="3" y="42"/>
                    <a:pt x="5" y="46"/>
                    <a:pt x="9" y="50"/>
                  </a:cubicBezTo>
                  <a:cubicBezTo>
                    <a:pt x="11" y="51"/>
                    <a:pt x="13" y="53"/>
                    <a:pt x="15" y="54"/>
                  </a:cubicBezTo>
                  <a:cubicBezTo>
                    <a:pt x="19" y="57"/>
                    <a:pt x="24" y="58"/>
                    <a:pt x="30" y="58"/>
                  </a:cubicBezTo>
                  <a:cubicBezTo>
                    <a:pt x="30" y="58"/>
                    <a:pt x="30" y="58"/>
                    <a:pt x="31" y="58"/>
                  </a:cubicBezTo>
                  <a:cubicBezTo>
                    <a:pt x="34" y="58"/>
                    <a:pt x="38" y="58"/>
                    <a:pt x="41" y="56"/>
                  </a:cubicBezTo>
                  <a:cubicBezTo>
                    <a:pt x="45" y="55"/>
                    <a:pt x="48" y="53"/>
                    <a:pt x="50" y="50"/>
                  </a:cubicBezTo>
                  <a:cubicBezTo>
                    <a:pt x="53" y="47"/>
                    <a:pt x="55" y="44"/>
                    <a:pt x="56" y="40"/>
                  </a:cubicBezTo>
                  <a:cubicBezTo>
                    <a:pt x="58" y="37"/>
                    <a:pt x="59" y="33"/>
                    <a:pt x="59" y="29"/>
                  </a:cubicBezTo>
                  <a:cubicBezTo>
                    <a:pt x="59" y="26"/>
                    <a:pt x="58" y="24"/>
                    <a:pt x="58" y="21"/>
                  </a:cubicBezTo>
                  <a:cubicBezTo>
                    <a:pt x="57" y="16"/>
                    <a:pt x="54" y="12"/>
                    <a:pt x="50" y="8"/>
                  </a:cubicBezTo>
                  <a:cubicBezTo>
                    <a:pt x="48" y="7"/>
                    <a:pt x="46" y="5"/>
                    <a:pt x="44" y="4"/>
                  </a:cubicBezTo>
                  <a:cubicBezTo>
                    <a:pt x="40" y="1"/>
                    <a:pt x="35" y="0"/>
                    <a:pt x="30" y="0"/>
                  </a:cubicBezTo>
                  <a:cubicBezTo>
                    <a:pt x="29"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13"/>
            <p:cNvSpPr/>
            <p:nvPr/>
          </p:nvSpPr>
          <p:spPr>
            <a:xfrm>
              <a:off x="7574671" y="4344346"/>
              <a:ext cx="58694" cy="47994"/>
            </a:xfrm>
            <a:custGeom>
              <a:avLst/>
              <a:gdLst/>
              <a:ahLst/>
              <a:cxnLst/>
              <a:rect l="l" t="t" r="r" b="b"/>
              <a:pathLst>
                <a:path w="64" h="52" extrusionOk="0">
                  <a:moveTo>
                    <a:pt x="40" y="0"/>
                  </a:moveTo>
                  <a:cubicBezTo>
                    <a:pt x="38" y="0"/>
                    <a:pt x="37" y="1"/>
                    <a:pt x="35" y="1"/>
                  </a:cubicBezTo>
                  <a:cubicBezTo>
                    <a:pt x="33" y="1"/>
                    <a:pt x="32" y="2"/>
                    <a:pt x="30" y="2"/>
                  </a:cubicBezTo>
                  <a:cubicBezTo>
                    <a:pt x="29" y="2"/>
                    <a:pt x="28" y="2"/>
                    <a:pt x="27" y="2"/>
                  </a:cubicBezTo>
                  <a:cubicBezTo>
                    <a:pt x="20" y="2"/>
                    <a:pt x="14" y="5"/>
                    <a:pt x="9" y="9"/>
                  </a:cubicBezTo>
                  <a:cubicBezTo>
                    <a:pt x="2" y="17"/>
                    <a:pt x="0" y="28"/>
                    <a:pt x="4" y="37"/>
                  </a:cubicBezTo>
                  <a:cubicBezTo>
                    <a:pt x="7" y="45"/>
                    <a:pt x="14" y="51"/>
                    <a:pt x="23" y="52"/>
                  </a:cubicBezTo>
                  <a:cubicBezTo>
                    <a:pt x="25" y="52"/>
                    <a:pt x="26" y="52"/>
                    <a:pt x="27" y="52"/>
                  </a:cubicBezTo>
                  <a:cubicBezTo>
                    <a:pt x="34" y="52"/>
                    <a:pt x="42" y="49"/>
                    <a:pt x="47" y="43"/>
                  </a:cubicBezTo>
                  <a:cubicBezTo>
                    <a:pt x="48" y="42"/>
                    <a:pt x="50" y="41"/>
                    <a:pt x="51" y="40"/>
                  </a:cubicBezTo>
                  <a:cubicBezTo>
                    <a:pt x="61" y="35"/>
                    <a:pt x="64" y="23"/>
                    <a:pt x="60" y="13"/>
                  </a:cubicBezTo>
                  <a:cubicBezTo>
                    <a:pt x="57" y="5"/>
                    <a:pt x="49" y="0"/>
                    <a:pt x="4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13"/>
            <p:cNvSpPr/>
            <p:nvPr/>
          </p:nvSpPr>
          <p:spPr>
            <a:xfrm>
              <a:off x="7674292" y="4195501"/>
              <a:ext cx="39813" cy="40997"/>
            </a:xfrm>
            <a:custGeom>
              <a:avLst/>
              <a:gdLst/>
              <a:ahLst/>
              <a:cxnLst/>
              <a:rect l="l" t="t" r="r" b="b"/>
              <a:pathLst>
                <a:path w="43" h="44" extrusionOk="0">
                  <a:moveTo>
                    <a:pt x="22" y="0"/>
                  </a:moveTo>
                  <a:cubicBezTo>
                    <a:pt x="21" y="0"/>
                    <a:pt x="20" y="0"/>
                    <a:pt x="19" y="1"/>
                  </a:cubicBezTo>
                  <a:cubicBezTo>
                    <a:pt x="17" y="1"/>
                    <a:pt x="15" y="1"/>
                    <a:pt x="14" y="2"/>
                  </a:cubicBezTo>
                  <a:cubicBezTo>
                    <a:pt x="12" y="2"/>
                    <a:pt x="10" y="3"/>
                    <a:pt x="9" y="5"/>
                  </a:cubicBezTo>
                  <a:cubicBezTo>
                    <a:pt x="7" y="6"/>
                    <a:pt x="5" y="8"/>
                    <a:pt x="4" y="10"/>
                  </a:cubicBezTo>
                  <a:cubicBezTo>
                    <a:pt x="2" y="12"/>
                    <a:pt x="1" y="15"/>
                    <a:pt x="1" y="17"/>
                  </a:cubicBezTo>
                  <a:cubicBezTo>
                    <a:pt x="0" y="21"/>
                    <a:pt x="0" y="25"/>
                    <a:pt x="1" y="28"/>
                  </a:cubicBezTo>
                  <a:cubicBezTo>
                    <a:pt x="2" y="32"/>
                    <a:pt x="4" y="35"/>
                    <a:pt x="6" y="38"/>
                  </a:cubicBezTo>
                  <a:cubicBezTo>
                    <a:pt x="11" y="42"/>
                    <a:pt x="16" y="44"/>
                    <a:pt x="22" y="44"/>
                  </a:cubicBezTo>
                  <a:cubicBezTo>
                    <a:pt x="24" y="44"/>
                    <a:pt x="26" y="44"/>
                    <a:pt x="27" y="44"/>
                  </a:cubicBezTo>
                  <a:cubicBezTo>
                    <a:pt x="35"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40" y="10"/>
                    <a:pt x="40" y="10"/>
                    <a:pt x="40" y="10"/>
                  </a:cubicBezTo>
                  <a:cubicBezTo>
                    <a:pt x="38" y="9"/>
                    <a:pt x="37" y="8"/>
                    <a:pt x="36" y="6"/>
                  </a:cubicBezTo>
                  <a:cubicBezTo>
                    <a:pt x="35" y="5"/>
                    <a:pt x="33" y="4"/>
                    <a:pt x="32" y="3"/>
                  </a:cubicBezTo>
                  <a:cubicBezTo>
                    <a:pt x="30" y="1"/>
                    <a:pt x="27" y="1"/>
                    <a:pt x="24" y="1"/>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13"/>
            <p:cNvSpPr/>
            <p:nvPr/>
          </p:nvSpPr>
          <p:spPr>
            <a:xfrm>
              <a:off x="7712968" y="4148621"/>
              <a:ext cx="24603" cy="22292"/>
            </a:xfrm>
            <a:custGeom>
              <a:avLst/>
              <a:gdLst/>
              <a:ahLst/>
              <a:cxnLst/>
              <a:rect l="l" t="t" r="r" b="b"/>
              <a:pathLst>
                <a:path w="27" h="24" extrusionOk="0">
                  <a:moveTo>
                    <a:pt x="11" y="0"/>
                  </a:moveTo>
                  <a:cubicBezTo>
                    <a:pt x="9" y="0"/>
                    <a:pt x="5" y="2"/>
                    <a:pt x="4" y="4"/>
                  </a:cubicBezTo>
                  <a:cubicBezTo>
                    <a:pt x="1" y="6"/>
                    <a:pt x="0" y="9"/>
                    <a:pt x="0" y="12"/>
                  </a:cubicBezTo>
                  <a:cubicBezTo>
                    <a:pt x="0" y="15"/>
                    <a:pt x="1" y="19"/>
                    <a:pt x="4" y="21"/>
                  </a:cubicBezTo>
                  <a:cubicBezTo>
                    <a:pt x="6" y="23"/>
                    <a:pt x="8" y="24"/>
                    <a:pt x="11" y="24"/>
                  </a:cubicBezTo>
                  <a:cubicBezTo>
                    <a:pt x="12" y="24"/>
                    <a:pt x="12" y="24"/>
                    <a:pt x="12" y="24"/>
                  </a:cubicBezTo>
                  <a:cubicBezTo>
                    <a:pt x="13" y="24"/>
                    <a:pt x="13" y="24"/>
                    <a:pt x="14" y="24"/>
                  </a:cubicBezTo>
                  <a:cubicBezTo>
                    <a:pt x="16" y="24"/>
                    <a:pt x="18" y="23"/>
                    <a:pt x="20" y="22"/>
                  </a:cubicBezTo>
                  <a:cubicBezTo>
                    <a:pt x="21" y="22"/>
                    <a:pt x="22" y="21"/>
                    <a:pt x="22" y="20"/>
                  </a:cubicBezTo>
                  <a:cubicBezTo>
                    <a:pt x="27" y="16"/>
                    <a:pt x="27" y="8"/>
                    <a:pt x="22" y="4"/>
                  </a:cubicBezTo>
                  <a:cubicBezTo>
                    <a:pt x="22" y="3"/>
                    <a:pt x="21" y="3"/>
                    <a:pt x="20" y="2"/>
                  </a:cubicBezTo>
                  <a:cubicBezTo>
                    <a:pt x="18" y="1"/>
                    <a:pt x="16" y="0"/>
                    <a:pt x="14" y="0"/>
                  </a:cubicBezTo>
                  <a:cubicBezTo>
                    <a:pt x="13" y="0"/>
                    <a:pt x="13" y="0"/>
                    <a:pt x="12" y="0"/>
                  </a:cubicBezTo>
                  <a:cubicBezTo>
                    <a:pt x="12" y="0"/>
                    <a:pt x="12" y="0"/>
                    <a:pt x="1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13"/>
            <p:cNvSpPr/>
            <p:nvPr/>
          </p:nvSpPr>
          <p:spPr>
            <a:xfrm>
              <a:off x="7848921" y="4077129"/>
              <a:ext cx="59802" cy="45708"/>
            </a:xfrm>
            <a:custGeom>
              <a:avLst/>
              <a:gdLst/>
              <a:ahLst/>
              <a:cxnLst/>
              <a:rect l="l" t="t" r="r" b="b"/>
              <a:pathLst>
                <a:path w="65" h="50" extrusionOk="0">
                  <a:moveTo>
                    <a:pt x="33" y="0"/>
                  </a:moveTo>
                  <a:cubicBezTo>
                    <a:pt x="0" y="0"/>
                    <a:pt x="0" y="50"/>
                    <a:pt x="33" y="50"/>
                  </a:cubicBezTo>
                  <a:cubicBezTo>
                    <a:pt x="65" y="50"/>
                    <a:pt x="65" y="0"/>
                    <a:pt x="3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3" name="Google Shape;1573;p13"/>
            <p:cNvSpPr/>
            <p:nvPr/>
          </p:nvSpPr>
          <p:spPr>
            <a:xfrm>
              <a:off x="7905177" y="4032592"/>
              <a:ext cx="36332" cy="36332"/>
            </a:xfrm>
            <a:custGeom>
              <a:avLst/>
              <a:gdLst/>
              <a:ahLst/>
              <a:cxnLst/>
              <a:rect l="l" t="t" r="r" b="b"/>
              <a:pathLst>
                <a:path w="40" h="40" extrusionOk="0">
                  <a:moveTo>
                    <a:pt x="20" y="0"/>
                  </a:moveTo>
                  <a:cubicBezTo>
                    <a:pt x="17" y="0"/>
                    <a:pt x="14" y="1"/>
                    <a:pt x="11" y="2"/>
                  </a:cubicBezTo>
                  <a:cubicBezTo>
                    <a:pt x="4" y="5"/>
                    <a:pt x="0" y="13"/>
                    <a:pt x="0" y="20"/>
                  </a:cubicBezTo>
                  <a:cubicBezTo>
                    <a:pt x="0" y="30"/>
                    <a:pt x="7" y="40"/>
                    <a:pt x="18" y="40"/>
                  </a:cubicBezTo>
                  <a:cubicBezTo>
                    <a:pt x="18" y="40"/>
                    <a:pt x="18" y="40"/>
                    <a:pt x="18" y="40"/>
                  </a:cubicBezTo>
                  <a:cubicBezTo>
                    <a:pt x="24" y="40"/>
                    <a:pt x="29" y="39"/>
                    <a:pt x="33" y="35"/>
                  </a:cubicBezTo>
                  <a:cubicBezTo>
                    <a:pt x="34" y="33"/>
                    <a:pt x="36" y="32"/>
                    <a:pt x="37" y="30"/>
                  </a:cubicBezTo>
                  <a:cubicBezTo>
                    <a:pt x="39" y="25"/>
                    <a:pt x="40" y="20"/>
                    <a:pt x="39" y="15"/>
                  </a:cubicBezTo>
                  <a:cubicBezTo>
                    <a:pt x="38" y="13"/>
                    <a:pt x="37" y="11"/>
                    <a:pt x="36" y="9"/>
                  </a:cubicBezTo>
                  <a:cubicBezTo>
                    <a:pt x="34" y="5"/>
                    <a:pt x="29" y="1"/>
                    <a:pt x="25" y="0"/>
                  </a:cubicBezTo>
                  <a:cubicBezTo>
                    <a:pt x="24" y="0"/>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4" name="Google Shape;1574;p13"/>
            <p:cNvSpPr/>
            <p:nvPr/>
          </p:nvSpPr>
          <p:spPr>
            <a:xfrm>
              <a:off x="7512555" y="4169717"/>
              <a:ext cx="32804" cy="25761"/>
            </a:xfrm>
            <a:custGeom>
              <a:avLst/>
              <a:gdLst/>
              <a:ahLst/>
              <a:cxnLst/>
              <a:rect l="l" t="t" r="r" b="b"/>
              <a:pathLst>
                <a:path w="36" h="28" extrusionOk="0">
                  <a:moveTo>
                    <a:pt x="18" y="0"/>
                  </a:moveTo>
                  <a:cubicBezTo>
                    <a:pt x="0" y="0"/>
                    <a:pt x="0" y="28"/>
                    <a:pt x="18" y="28"/>
                  </a:cubicBezTo>
                  <a:cubicBezTo>
                    <a:pt x="36" y="28"/>
                    <a:pt x="36"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13"/>
            <p:cNvSpPr/>
            <p:nvPr/>
          </p:nvSpPr>
          <p:spPr>
            <a:xfrm>
              <a:off x="7745785" y="4285746"/>
              <a:ext cx="42186" cy="32816"/>
            </a:xfrm>
            <a:custGeom>
              <a:avLst/>
              <a:gdLst/>
              <a:ahLst/>
              <a:cxnLst/>
              <a:rect l="l" t="t" r="r" b="b"/>
              <a:pathLst>
                <a:path w="46" h="35" extrusionOk="0">
                  <a:moveTo>
                    <a:pt x="23" y="0"/>
                  </a:moveTo>
                  <a:cubicBezTo>
                    <a:pt x="0" y="0"/>
                    <a:pt x="0" y="35"/>
                    <a:pt x="23" y="35"/>
                  </a:cubicBezTo>
                  <a:cubicBezTo>
                    <a:pt x="46" y="35"/>
                    <a:pt x="46"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13"/>
            <p:cNvSpPr/>
            <p:nvPr/>
          </p:nvSpPr>
          <p:spPr>
            <a:xfrm>
              <a:off x="7864157" y="4313874"/>
              <a:ext cx="44583" cy="44583"/>
            </a:xfrm>
            <a:custGeom>
              <a:avLst/>
              <a:gdLst/>
              <a:ahLst/>
              <a:cxnLst/>
              <a:rect l="l" t="t" r="r" b="b"/>
              <a:pathLst>
                <a:path w="48" h="48" extrusionOk="0">
                  <a:moveTo>
                    <a:pt x="24" y="0"/>
                  </a:moveTo>
                  <a:cubicBezTo>
                    <a:pt x="18" y="0"/>
                    <a:pt x="12" y="3"/>
                    <a:pt x="7" y="7"/>
                  </a:cubicBezTo>
                  <a:cubicBezTo>
                    <a:pt x="3" y="11"/>
                    <a:pt x="0" y="18"/>
                    <a:pt x="0" y="24"/>
                  </a:cubicBezTo>
                  <a:cubicBezTo>
                    <a:pt x="1" y="30"/>
                    <a:pt x="3" y="36"/>
                    <a:pt x="7" y="41"/>
                  </a:cubicBezTo>
                  <a:cubicBezTo>
                    <a:pt x="12" y="45"/>
                    <a:pt x="18" y="48"/>
                    <a:pt x="24" y="48"/>
                  </a:cubicBezTo>
                  <a:cubicBezTo>
                    <a:pt x="30" y="48"/>
                    <a:pt x="37" y="45"/>
                    <a:pt x="41" y="41"/>
                  </a:cubicBezTo>
                  <a:cubicBezTo>
                    <a:pt x="45" y="37"/>
                    <a:pt x="48" y="30"/>
                    <a:pt x="48" y="24"/>
                  </a:cubicBezTo>
                  <a:cubicBezTo>
                    <a:pt x="48" y="18"/>
                    <a:pt x="46" y="11"/>
                    <a:pt x="41" y="7"/>
                  </a:cubicBezTo>
                  <a:cubicBezTo>
                    <a:pt x="36" y="3"/>
                    <a:pt x="31"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13"/>
            <p:cNvSpPr/>
            <p:nvPr/>
          </p:nvSpPr>
          <p:spPr>
            <a:xfrm>
              <a:off x="7825481" y="4619768"/>
              <a:ext cx="43399" cy="42192"/>
            </a:xfrm>
            <a:custGeom>
              <a:avLst/>
              <a:gdLst/>
              <a:ahLst/>
              <a:cxnLst/>
              <a:rect l="l" t="t" r="r" b="b"/>
              <a:pathLst>
                <a:path w="46" h="45" extrusionOk="0">
                  <a:moveTo>
                    <a:pt x="23" y="0"/>
                  </a:moveTo>
                  <a:cubicBezTo>
                    <a:pt x="20" y="0"/>
                    <a:pt x="17" y="0"/>
                    <a:pt x="15" y="2"/>
                  </a:cubicBezTo>
                  <a:cubicBezTo>
                    <a:pt x="12" y="3"/>
                    <a:pt x="9" y="4"/>
                    <a:pt x="7" y="6"/>
                  </a:cubicBezTo>
                  <a:cubicBezTo>
                    <a:pt x="5" y="8"/>
                    <a:pt x="3" y="11"/>
                    <a:pt x="3" y="14"/>
                  </a:cubicBezTo>
                  <a:cubicBezTo>
                    <a:pt x="1" y="16"/>
                    <a:pt x="0" y="19"/>
                    <a:pt x="1" y="22"/>
                  </a:cubicBezTo>
                  <a:cubicBezTo>
                    <a:pt x="1" y="24"/>
                    <a:pt x="1" y="26"/>
                    <a:pt x="1" y="28"/>
                  </a:cubicBezTo>
                  <a:cubicBezTo>
                    <a:pt x="2" y="32"/>
                    <a:pt x="4" y="36"/>
                    <a:pt x="7" y="39"/>
                  </a:cubicBezTo>
                  <a:cubicBezTo>
                    <a:pt x="9" y="40"/>
                    <a:pt x="10" y="41"/>
                    <a:pt x="12" y="42"/>
                  </a:cubicBezTo>
                  <a:cubicBezTo>
                    <a:pt x="15" y="44"/>
                    <a:pt x="19" y="45"/>
                    <a:pt x="23" y="45"/>
                  </a:cubicBezTo>
                  <a:cubicBezTo>
                    <a:pt x="24" y="45"/>
                    <a:pt x="24" y="45"/>
                    <a:pt x="24" y="45"/>
                  </a:cubicBezTo>
                  <a:cubicBezTo>
                    <a:pt x="27" y="45"/>
                    <a:pt x="30" y="45"/>
                    <a:pt x="32" y="43"/>
                  </a:cubicBezTo>
                  <a:cubicBezTo>
                    <a:pt x="35" y="42"/>
                    <a:pt x="37" y="41"/>
                    <a:pt x="39" y="39"/>
                  </a:cubicBezTo>
                  <a:cubicBezTo>
                    <a:pt x="42" y="36"/>
                    <a:pt x="43" y="34"/>
                    <a:pt x="44" y="31"/>
                  </a:cubicBezTo>
                  <a:cubicBezTo>
                    <a:pt x="46" y="28"/>
                    <a:pt x="46" y="26"/>
                    <a:pt x="46" y="22"/>
                  </a:cubicBezTo>
                  <a:cubicBezTo>
                    <a:pt x="46" y="20"/>
                    <a:pt x="46" y="18"/>
                    <a:pt x="45" y="16"/>
                  </a:cubicBezTo>
                  <a:cubicBezTo>
                    <a:pt x="44" y="13"/>
                    <a:pt x="42" y="9"/>
                    <a:pt x="39" y="6"/>
                  </a:cubicBezTo>
                  <a:cubicBezTo>
                    <a:pt x="38" y="5"/>
                    <a:pt x="36" y="4"/>
                    <a:pt x="35" y="3"/>
                  </a:cubicBezTo>
                  <a:cubicBezTo>
                    <a:pt x="31" y="1"/>
                    <a:pt x="27" y="0"/>
                    <a:pt x="23" y="0"/>
                  </a:cubicBezTo>
                  <a:cubicBezTo>
                    <a:pt x="23"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13"/>
            <p:cNvSpPr/>
            <p:nvPr/>
          </p:nvSpPr>
          <p:spPr>
            <a:xfrm>
              <a:off x="5705320" y="4216597"/>
              <a:ext cx="46880" cy="44507"/>
            </a:xfrm>
            <a:custGeom>
              <a:avLst/>
              <a:gdLst/>
              <a:ahLst/>
              <a:cxnLst/>
              <a:rect l="l" t="t" r="r" b="b"/>
              <a:pathLst>
                <a:path w="50" h="49" extrusionOk="0">
                  <a:moveTo>
                    <a:pt x="26" y="0"/>
                  </a:moveTo>
                  <a:cubicBezTo>
                    <a:pt x="25" y="0"/>
                    <a:pt x="23" y="0"/>
                    <a:pt x="22" y="0"/>
                  </a:cubicBezTo>
                  <a:cubicBezTo>
                    <a:pt x="20" y="0"/>
                    <a:pt x="18" y="1"/>
                    <a:pt x="16" y="2"/>
                  </a:cubicBezTo>
                  <a:cubicBezTo>
                    <a:pt x="13" y="3"/>
                    <a:pt x="10" y="5"/>
                    <a:pt x="8" y="7"/>
                  </a:cubicBezTo>
                  <a:cubicBezTo>
                    <a:pt x="8" y="7"/>
                    <a:pt x="8" y="7"/>
                    <a:pt x="8" y="7"/>
                  </a:cubicBezTo>
                  <a:cubicBezTo>
                    <a:pt x="5" y="10"/>
                    <a:pt x="4" y="12"/>
                    <a:pt x="3" y="15"/>
                  </a:cubicBezTo>
                  <a:cubicBezTo>
                    <a:pt x="1" y="18"/>
                    <a:pt x="0" y="21"/>
                    <a:pt x="1" y="25"/>
                  </a:cubicBezTo>
                  <a:cubicBezTo>
                    <a:pt x="1" y="27"/>
                    <a:pt x="1" y="29"/>
                    <a:pt x="1" y="31"/>
                  </a:cubicBezTo>
                  <a:cubicBezTo>
                    <a:pt x="3" y="35"/>
                    <a:pt x="5" y="39"/>
                    <a:pt x="8" y="42"/>
                  </a:cubicBezTo>
                  <a:cubicBezTo>
                    <a:pt x="8" y="42"/>
                    <a:pt x="8" y="42"/>
                    <a:pt x="8" y="42"/>
                  </a:cubicBezTo>
                  <a:cubicBezTo>
                    <a:pt x="10" y="43"/>
                    <a:pt x="11" y="45"/>
                    <a:pt x="13" y="46"/>
                  </a:cubicBezTo>
                  <a:cubicBezTo>
                    <a:pt x="15" y="47"/>
                    <a:pt x="17" y="48"/>
                    <a:pt x="19" y="48"/>
                  </a:cubicBezTo>
                  <a:cubicBezTo>
                    <a:pt x="21" y="49"/>
                    <a:pt x="23" y="49"/>
                    <a:pt x="24" y="49"/>
                  </a:cubicBezTo>
                  <a:cubicBezTo>
                    <a:pt x="26" y="49"/>
                    <a:pt x="27" y="49"/>
                    <a:pt x="29" y="49"/>
                  </a:cubicBezTo>
                  <a:cubicBezTo>
                    <a:pt x="31" y="49"/>
                    <a:pt x="33" y="48"/>
                    <a:pt x="35" y="47"/>
                  </a:cubicBezTo>
                  <a:cubicBezTo>
                    <a:pt x="37" y="47"/>
                    <a:pt x="39" y="45"/>
                    <a:pt x="40" y="44"/>
                  </a:cubicBezTo>
                  <a:cubicBezTo>
                    <a:pt x="42" y="43"/>
                    <a:pt x="43" y="41"/>
                    <a:pt x="45" y="40"/>
                  </a:cubicBezTo>
                  <a:cubicBezTo>
                    <a:pt x="46" y="38"/>
                    <a:pt x="47" y="36"/>
                    <a:pt x="48" y="34"/>
                  </a:cubicBezTo>
                  <a:cubicBezTo>
                    <a:pt x="49" y="31"/>
                    <a:pt x="50" y="28"/>
                    <a:pt x="50" y="25"/>
                  </a:cubicBezTo>
                  <a:cubicBezTo>
                    <a:pt x="50" y="22"/>
                    <a:pt x="49" y="20"/>
                    <a:pt x="49" y="18"/>
                  </a:cubicBezTo>
                  <a:cubicBezTo>
                    <a:pt x="48" y="16"/>
                    <a:pt x="47" y="14"/>
                    <a:pt x="47" y="12"/>
                  </a:cubicBezTo>
                  <a:cubicBezTo>
                    <a:pt x="45" y="11"/>
                    <a:pt x="44" y="9"/>
                    <a:pt x="43" y="7"/>
                  </a:cubicBezTo>
                  <a:cubicBezTo>
                    <a:pt x="38" y="3"/>
                    <a:pt x="38" y="3"/>
                    <a:pt x="38" y="3"/>
                  </a:cubicBezTo>
                  <a:cubicBezTo>
                    <a:pt x="36" y="3"/>
                    <a:pt x="34"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13"/>
            <p:cNvSpPr/>
            <p:nvPr/>
          </p:nvSpPr>
          <p:spPr>
            <a:xfrm>
              <a:off x="5809629" y="4344346"/>
              <a:ext cx="45708" cy="44507"/>
            </a:xfrm>
            <a:custGeom>
              <a:avLst/>
              <a:gdLst/>
              <a:ahLst/>
              <a:cxnLst/>
              <a:rect l="l" t="t" r="r" b="b"/>
              <a:pathLst>
                <a:path w="50" h="49" extrusionOk="0">
                  <a:moveTo>
                    <a:pt x="24" y="0"/>
                  </a:moveTo>
                  <a:cubicBezTo>
                    <a:pt x="21" y="0"/>
                    <a:pt x="18" y="1"/>
                    <a:pt x="16" y="3"/>
                  </a:cubicBezTo>
                  <a:cubicBezTo>
                    <a:pt x="13" y="3"/>
                    <a:pt x="10" y="5"/>
                    <a:pt x="8" y="8"/>
                  </a:cubicBezTo>
                  <a:cubicBezTo>
                    <a:pt x="5" y="10"/>
                    <a:pt x="4" y="12"/>
                    <a:pt x="3" y="15"/>
                  </a:cubicBezTo>
                  <a:cubicBezTo>
                    <a:pt x="1" y="18"/>
                    <a:pt x="0" y="21"/>
                    <a:pt x="1" y="25"/>
                  </a:cubicBezTo>
                  <a:cubicBezTo>
                    <a:pt x="1" y="27"/>
                    <a:pt x="1" y="29"/>
                    <a:pt x="1" y="31"/>
                  </a:cubicBezTo>
                  <a:cubicBezTo>
                    <a:pt x="3" y="35"/>
                    <a:pt x="5" y="39"/>
                    <a:pt x="8" y="42"/>
                  </a:cubicBezTo>
                  <a:cubicBezTo>
                    <a:pt x="9" y="43"/>
                    <a:pt x="11" y="45"/>
                    <a:pt x="13" y="46"/>
                  </a:cubicBezTo>
                  <a:cubicBezTo>
                    <a:pt x="16" y="48"/>
                    <a:pt x="21" y="49"/>
                    <a:pt x="25" y="49"/>
                  </a:cubicBezTo>
                  <a:cubicBezTo>
                    <a:pt x="25" y="49"/>
                    <a:pt x="25" y="49"/>
                    <a:pt x="26" y="49"/>
                  </a:cubicBezTo>
                  <a:cubicBezTo>
                    <a:pt x="29" y="49"/>
                    <a:pt x="32" y="49"/>
                    <a:pt x="34" y="47"/>
                  </a:cubicBezTo>
                  <a:cubicBezTo>
                    <a:pt x="37" y="46"/>
                    <a:pt x="40" y="44"/>
                    <a:pt x="42" y="42"/>
                  </a:cubicBezTo>
                  <a:cubicBezTo>
                    <a:pt x="45" y="40"/>
                    <a:pt x="46" y="37"/>
                    <a:pt x="47" y="34"/>
                  </a:cubicBezTo>
                  <a:cubicBezTo>
                    <a:pt x="49" y="31"/>
                    <a:pt x="50" y="28"/>
                    <a:pt x="49" y="25"/>
                  </a:cubicBezTo>
                  <a:cubicBezTo>
                    <a:pt x="49" y="23"/>
                    <a:pt x="49" y="20"/>
                    <a:pt x="49" y="18"/>
                  </a:cubicBezTo>
                  <a:cubicBezTo>
                    <a:pt x="47" y="14"/>
                    <a:pt x="45" y="11"/>
                    <a:pt x="42" y="8"/>
                  </a:cubicBezTo>
                  <a:cubicBezTo>
                    <a:pt x="41" y="6"/>
                    <a:pt x="39" y="5"/>
                    <a:pt x="37" y="4"/>
                  </a:cubicBezTo>
                  <a:cubicBezTo>
                    <a:pt x="33" y="2"/>
                    <a:pt x="29" y="0"/>
                    <a:pt x="25" y="0"/>
                  </a:cubicBezTo>
                  <a:cubicBezTo>
                    <a:pt x="25"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13"/>
            <p:cNvSpPr/>
            <p:nvPr/>
          </p:nvSpPr>
          <p:spPr>
            <a:xfrm>
              <a:off x="6482361" y="4281058"/>
              <a:ext cx="63280" cy="46927"/>
            </a:xfrm>
            <a:custGeom>
              <a:avLst/>
              <a:gdLst/>
              <a:ahLst/>
              <a:cxnLst/>
              <a:rect l="l" t="t" r="r" b="b"/>
              <a:pathLst>
                <a:path w="69" h="52" extrusionOk="0">
                  <a:moveTo>
                    <a:pt x="34" y="0"/>
                  </a:moveTo>
                  <a:cubicBezTo>
                    <a:pt x="0" y="0"/>
                    <a:pt x="0" y="52"/>
                    <a:pt x="34" y="52"/>
                  </a:cubicBezTo>
                  <a:cubicBezTo>
                    <a:pt x="68" y="52"/>
                    <a:pt x="69"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13"/>
            <p:cNvSpPr/>
            <p:nvPr/>
          </p:nvSpPr>
          <p:spPr>
            <a:xfrm>
              <a:off x="6379224" y="4288090"/>
              <a:ext cx="34041" cy="32804"/>
            </a:xfrm>
            <a:custGeom>
              <a:avLst/>
              <a:gdLst/>
              <a:ahLst/>
              <a:cxnLst/>
              <a:rect l="l" t="t" r="r" b="b"/>
              <a:pathLst>
                <a:path w="37" h="36" extrusionOk="0">
                  <a:moveTo>
                    <a:pt x="18" y="0"/>
                  </a:moveTo>
                  <a:cubicBezTo>
                    <a:pt x="15" y="0"/>
                    <a:pt x="13" y="1"/>
                    <a:pt x="11" y="2"/>
                  </a:cubicBezTo>
                  <a:cubicBezTo>
                    <a:pt x="9" y="2"/>
                    <a:pt x="7" y="4"/>
                    <a:pt x="5" y="5"/>
                  </a:cubicBezTo>
                  <a:cubicBezTo>
                    <a:pt x="4" y="7"/>
                    <a:pt x="2" y="9"/>
                    <a:pt x="2" y="11"/>
                  </a:cubicBezTo>
                  <a:cubicBezTo>
                    <a:pt x="1" y="13"/>
                    <a:pt x="0" y="16"/>
                    <a:pt x="0" y="18"/>
                  </a:cubicBezTo>
                  <a:cubicBezTo>
                    <a:pt x="0" y="20"/>
                    <a:pt x="1" y="21"/>
                    <a:pt x="1" y="23"/>
                  </a:cubicBezTo>
                  <a:cubicBezTo>
                    <a:pt x="2" y="26"/>
                    <a:pt x="3" y="29"/>
                    <a:pt x="5" y="31"/>
                  </a:cubicBezTo>
                  <a:cubicBezTo>
                    <a:pt x="7" y="32"/>
                    <a:pt x="8" y="33"/>
                    <a:pt x="9" y="34"/>
                  </a:cubicBezTo>
                  <a:cubicBezTo>
                    <a:pt x="12" y="35"/>
                    <a:pt x="15" y="36"/>
                    <a:pt x="18" y="36"/>
                  </a:cubicBezTo>
                  <a:cubicBezTo>
                    <a:pt x="18" y="36"/>
                    <a:pt x="18" y="36"/>
                    <a:pt x="18" y="36"/>
                  </a:cubicBezTo>
                  <a:cubicBezTo>
                    <a:pt x="20" y="36"/>
                    <a:pt x="22" y="36"/>
                    <a:pt x="23" y="35"/>
                  </a:cubicBezTo>
                  <a:cubicBezTo>
                    <a:pt x="25" y="35"/>
                    <a:pt x="26" y="34"/>
                    <a:pt x="27" y="34"/>
                  </a:cubicBezTo>
                  <a:cubicBezTo>
                    <a:pt x="30" y="32"/>
                    <a:pt x="31" y="31"/>
                    <a:pt x="33" y="29"/>
                  </a:cubicBezTo>
                  <a:cubicBezTo>
                    <a:pt x="33" y="28"/>
                    <a:pt x="34" y="27"/>
                    <a:pt x="34" y="27"/>
                  </a:cubicBezTo>
                  <a:cubicBezTo>
                    <a:pt x="36" y="24"/>
                    <a:pt x="37" y="21"/>
                    <a:pt x="37" y="18"/>
                  </a:cubicBezTo>
                  <a:cubicBezTo>
                    <a:pt x="37" y="15"/>
                    <a:pt x="36" y="12"/>
                    <a:pt x="34" y="9"/>
                  </a:cubicBezTo>
                  <a:cubicBezTo>
                    <a:pt x="34" y="9"/>
                    <a:pt x="33" y="8"/>
                    <a:pt x="33" y="7"/>
                  </a:cubicBezTo>
                  <a:cubicBezTo>
                    <a:pt x="32" y="6"/>
                    <a:pt x="31" y="5"/>
                    <a:pt x="29" y="4"/>
                  </a:cubicBezTo>
                  <a:cubicBezTo>
                    <a:pt x="28" y="3"/>
                    <a:pt x="27" y="2"/>
                    <a:pt x="25" y="2"/>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13"/>
            <p:cNvSpPr/>
            <p:nvPr/>
          </p:nvSpPr>
          <p:spPr>
            <a:xfrm>
              <a:off x="5740480" y="4624456"/>
              <a:ext cx="35184" cy="35184"/>
            </a:xfrm>
            <a:custGeom>
              <a:avLst/>
              <a:gdLst/>
              <a:ahLst/>
              <a:cxnLst/>
              <a:rect l="l" t="t" r="r" b="b"/>
              <a:pathLst>
                <a:path w="38" h="38" extrusionOk="0">
                  <a:moveTo>
                    <a:pt x="21" y="0"/>
                  </a:moveTo>
                  <a:cubicBezTo>
                    <a:pt x="20" y="0"/>
                    <a:pt x="18" y="0"/>
                    <a:pt x="17" y="0"/>
                  </a:cubicBezTo>
                  <a:cubicBezTo>
                    <a:pt x="14" y="1"/>
                    <a:pt x="9" y="3"/>
                    <a:pt x="7" y="6"/>
                  </a:cubicBezTo>
                  <a:cubicBezTo>
                    <a:pt x="6" y="7"/>
                    <a:pt x="5" y="9"/>
                    <a:pt x="4" y="10"/>
                  </a:cubicBezTo>
                  <a:cubicBezTo>
                    <a:pt x="3" y="11"/>
                    <a:pt x="3" y="13"/>
                    <a:pt x="2" y="15"/>
                  </a:cubicBezTo>
                  <a:cubicBezTo>
                    <a:pt x="2" y="16"/>
                    <a:pt x="2" y="16"/>
                    <a:pt x="2" y="16"/>
                  </a:cubicBezTo>
                  <a:cubicBezTo>
                    <a:pt x="0" y="22"/>
                    <a:pt x="2" y="29"/>
                    <a:pt x="7" y="33"/>
                  </a:cubicBezTo>
                  <a:cubicBezTo>
                    <a:pt x="10" y="36"/>
                    <a:pt x="14" y="38"/>
                    <a:pt x="19" y="38"/>
                  </a:cubicBezTo>
                  <a:cubicBezTo>
                    <a:pt x="24" y="38"/>
                    <a:pt x="29" y="36"/>
                    <a:pt x="32" y="33"/>
                  </a:cubicBezTo>
                  <a:cubicBezTo>
                    <a:pt x="34" y="31"/>
                    <a:pt x="36" y="28"/>
                    <a:pt x="37" y="25"/>
                  </a:cubicBezTo>
                  <a:cubicBezTo>
                    <a:pt x="37" y="23"/>
                    <a:pt x="37" y="21"/>
                    <a:pt x="37" y="19"/>
                  </a:cubicBezTo>
                  <a:cubicBezTo>
                    <a:pt x="38" y="16"/>
                    <a:pt x="38" y="14"/>
                    <a:pt x="37" y="12"/>
                  </a:cubicBezTo>
                  <a:cubicBezTo>
                    <a:pt x="36" y="9"/>
                    <a:pt x="35" y="6"/>
                    <a:pt x="33" y="4"/>
                  </a:cubicBezTo>
                  <a:cubicBezTo>
                    <a:pt x="31" y="2"/>
                    <a:pt x="28" y="1"/>
                    <a:pt x="25" y="0"/>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3" name="Google Shape;1583;p13"/>
          <p:cNvGrpSpPr/>
          <p:nvPr/>
        </p:nvGrpSpPr>
        <p:grpSpPr>
          <a:xfrm flipH="1">
            <a:off x="95193" y="4220847"/>
            <a:ext cx="230007" cy="600112"/>
            <a:chOff x="5596675" y="5250155"/>
            <a:chExt cx="165282" cy="431208"/>
          </a:xfrm>
        </p:grpSpPr>
        <p:sp>
          <p:nvSpPr>
            <p:cNvPr id="1584" name="Google Shape;1584;p13"/>
            <p:cNvSpPr/>
            <p:nvPr/>
          </p:nvSpPr>
          <p:spPr>
            <a:xfrm>
              <a:off x="5702156" y="5394312"/>
              <a:ext cx="59802" cy="287051"/>
            </a:xfrm>
            <a:custGeom>
              <a:avLst/>
              <a:gdLst/>
              <a:ahLst/>
              <a:cxnLst/>
              <a:rect l="l" t="t" r="r" b="b"/>
              <a:pathLst>
                <a:path w="65" h="313" extrusionOk="0">
                  <a:moveTo>
                    <a:pt x="5" y="269"/>
                  </a:moveTo>
                  <a:cubicBezTo>
                    <a:pt x="0" y="313"/>
                    <a:pt x="65" y="296"/>
                    <a:pt x="57" y="262"/>
                  </a:cubicBezTo>
                  <a:cubicBezTo>
                    <a:pt x="49" y="229"/>
                    <a:pt x="45" y="198"/>
                    <a:pt x="44" y="165"/>
                  </a:cubicBezTo>
                  <a:cubicBezTo>
                    <a:pt x="43" y="119"/>
                    <a:pt x="49" y="70"/>
                    <a:pt x="59" y="6"/>
                  </a:cubicBezTo>
                  <a:cubicBezTo>
                    <a:pt x="60" y="1"/>
                    <a:pt x="55" y="0"/>
                    <a:pt x="54" y="5"/>
                  </a:cubicBezTo>
                  <a:cubicBezTo>
                    <a:pt x="32" y="77"/>
                    <a:pt x="23" y="118"/>
                    <a:pt x="16" y="165"/>
                  </a:cubicBezTo>
                  <a:cubicBezTo>
                    <a:pt x="12" y="195"/>
                    <a:pt x="9" y="226"/>
                    <a:pt x="5" y="26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13"/>
            <p:cNvSpPr/>
            <p:nvPr/>
          </p:nvSpPr>
          <p:spPr>
            <a:xfrm>
              <a:off x="5596675" y="5250155"/>
              <a:ext cx="159575" cy="179405"/>
            </a:xfrm>
            <a:custGeom>
              <a:avLst/>
              <a:gdLst/>
              <a:ahLst/>
              <a:cxnLst/>
              <a:rect l="l" t="t" r="r" b="b"/>
              <a:pathLst>
                <a:path w="174" h="195" extrusionOk="0">
                  <a:moveTo>
                    <a:pt x="11" y="83"/>
                  </a:moveTo>
                  <a:cubicBezTo>
                    <a:pt x="36" y="151"/>
                    <a:pt x="107" y="195"/>
                    <a:pt x="173" y="165"/>
                  </a:cubicBezTo>
                  <a:cubicBezTo>
                    <a:pt x="174" y="153"/>
                    <a:pt x="174" y="143"/>
                    <a:pt x="172" y="133"/>
                  </a:cubicBezTo>
                  <a:cubicBezTo>
                    <a:pt x="167" y="96"/>
                    <a:pt x="144" y="71"/>
                    <a:pt x="118" y="60"/>
                  </a:cubicBezTo>
                  <a:cubicBezTo>
                    <a:pt x="72" y="42"/>
                    <a:pt x="36" y="53"/>
                    <a:pt x="6" y="0"/>
                  </a:cubicBezTo>
                  <a:cubicBezTo>
                    <a:pt x="0" y="29"/>
                    <a:pt x="2" y="58"/>
                    <a:pt x="11" y="83"/>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13"/>
            <p:cNvSpPr/>
            <p:nvPr/>
          </p:nvSpPr>
          <p:spPr>
            <a:xfrm>
              <a:off x="5613084" y="5286487"/>
              <a:ext cx="124203" cy="91417"/>
            </a:xfrm>
            <a:custGeom>
              <a:avLst/>
              <a:gdLst/>
              <a:ahLst/>
              <a:cxnLst/>
              <a:rect l="l" t="t" r="r" b="b"/>
              <a:pathLst>
                <a:path w="135" h="100" extrusionOk="0">
                  <a:moveTo>
                    <a:pt x="0" y="0"/>
                  </a:moveTo>
                  <a:cubicBezTo>
                    <a:pt x="31" y="62"/>
                    <a:pt x="83" y="57"/>
                    <a:pt x="131" y="100"/>
                  </a:cubicBezTo>
                  <a:cubicBezTo>
                    <a:pt x="133" y="99"/>
                    <a:pt x="134" y="99"/>
                    <a:pt x="135" y="99"/>
                  </a:cubicBezTo>
                  <a:cubicBezTo>
                    <a:pt x="135" y="99"/>
                    <a:pt x="135" y="99"/>
                    <a:pt x="135" y="99"/>
                  </a:cubicBezTo>
                  <a:cubicBezTo>
                    <a:pt x="93" y="43"/>
                    <a:pt x="45" y="64"/>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13"/>
            <p:cNvSpPr/>
            <p:nvPr/>
          </p:nvSpPr>
          <p:spPr>
            <a:xfrm>
              <a:off x="5606051" y="5326336"/>
              <a:ext cx="149964" cy="84256"/>
            </a:xfrm>
            <a:custGeom>
              <a:avLst/>
              <a:gdLst/>
              <a:ahLst/>
              <a:cxnLst/>
              <a:rect l="l" t="t" r="r" b="b"/>
              <a:pathLst>
                <a:path w="163" h="91" extrusionOk="0">
                  <a:moveTo>
                    <a:pt x="0" y="0"/>
                  </a:moveTo>
                  <a:cubicBezTo>
                    <a:pt x="19" y="53"/>
                    <a:pt x="67" y="91"/>
                    <a:pt x="119" y="91"/>
                  </a:cubicBezTo>
                  <a:cubicBezTo>
                    <a:pt x="133" y="91"/>
                    <a:pt x="148" y="88"/>
                    <a:pt x="162" y="82"/>
                  </a:cubicBezTo>
                  <a:cubicBezTo>
                    <a:pt x="163" y="78"/>
                    <a:pt x="163" y="73"/>
                    <a:pt x="163" y="69"/>
                  </a:cubicBezTo>
                  <a:cubicBezTo>
                    <a:pt x="163" y="62"/>
                    <a:pt x="162" y="56"/>
                    <a:pt x="161" y="50"/>
                  </a:cubicBezTo>
                  <a:cubicBezTo>
                    <a:pt x="161" y="50"/>
                    <a:pt x="161" y="50"/>
                    <a:pt x="161" y="50"/>
                  </a:cubicBezTo>
                  <a:cubicBezTo>
                    <a:pt x="155" y="52"/>
                    <a:pt x="149" y="53"/>
                    <a:pt x="142" y="55"/>
                  </a:cubicBezTo>
                  <a:cubicBezTo>
                    <a:pt x="146" y="59"/>
                    <a:pt x="149" y="64"/>
                    <a:pt x="152" y="69"/>
                  </a:cubicBezTo>
                  <a:cubicBezTo>
                    <a:pt x="148" y="64"/>
                    <a:pt x="143" y="60"/>
                    <a:pt x="138" y="56"/>
                  </a:cubicBezTo>
                  <a:cubicBezTo>
                    <a:pt x="138" y="56"/>
                    <a:pt x="138" y="56"/>
                    <a:pt x="138" y="56"/>
                  </a:cubicBezTo>
                  <a:cubicBezTo>
                    <a:pt x="135" y="56"/>
                    <a:pt x="132" y="57"/>
                    <a:pt x="128" y="58"/>
                  </a:cubicBezTo>
                  <a:cubicBezTo>
                    <a:pt x="118" y="60"/>
                    <a:pt x="109" y="60"/>
                    <a:pt x="100" y="60"/>
                  </a:cubicBezTo>
                  <a:cubicBezTo>
                    <a:pt x="54" y="60"/>
                    <a:pt x="24" y="35"/>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8" name="Google Shape;1588;p13"/>
            <p:cNvSpPr/>
            <p:nvPr/>
          </p:nvSpPr>
          <p:spPr>
            <a:xfrm>
              <a:off x="5648244" y="5299379"/>
              <a:ext cx="70367" cy="32804"/>
            </a:xfrm>
            <a:custGeom>
              <a:avLst/>
              <a:gdLst/>
              <a:ahLst/>
              <a:cxnLst/>
              <a:rect l="l" t="t" r="r" b="b"/>
              <a:pathLst>
                <a:path w="76" h="36" extrusionOk="0">
                  <a:moveTo>
                    <a:pt x="8" y="0"/>
                  </a:moveTo>
                  <a:cubicBezTo>
                    <a:pt x="3" y="0"/>
                    <a:pt x="0" y="6"/>
                    <a:pt x="4" y="9"/>
                  </a:cubicBezTo>
                  <a:cubicBezTo>
                    <a:pt x="13" y="17"/>
                    <a:pt x="21" y="21"/>
                    <a:pt x="33" y="24"/>
                  </a:cubicBezTo>
                  <a:cubicBezTo>
                    <a:pt x="44" y="27"/>
                    <a:pt x="55" y="34"/>
                    <a:pt x="67" y="36"/>
                  </a:cubicBezTo>
                  <a:cubicBezTo>
                    <a:pt x="67" y="36"/>
                    <a:pt x="68" y="36"/>
                    <a:pt x="68" y="36"/>
                  </a:cubicBezTo>
                  <a:cubicBezTo>
                    <a:pt x="73" y="36"/>
                    <a:pt x="76" y="31"/>
                    <a:pt x="73" y="27"/>
                  </a:cubicBezTo>
                  <a:cubicBezTo>
                    <a:pt x="62" y="7"/>
                    <a:pt x="28" y="7"/>
                    <a:pt x="10" y="1"/>
                  </a:cubicBezTo>
                  <a:cubicBezTo>
                    <a:pt x="9" y="0"/>
                    <a:pt x="8" y="0"/>
                    <a:pt x="8"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9" name="Google Shape;1589;p13"/>
            <p:cNvSpPr/>
            <p:nvPr/>
          </p:nvSpPr>
          <p:spPr>
            <a:xfrm>
              <a:off x="5628320" y="5288831"/>
              <a:ext cx="16402" cy="11708"/>
            </a:xfrm>
            <a:custGeom>
              <a:avLst/>
              <a:gdLst/>
              <a:ahLst/>
              <a:cxnLst/>
              <a:rect l="l" t="t" r="r" b="b"/>
              <a:pathLst>
                <a:path w="18" h="12" extrusionOk="0">
                  <a:moveTo>
                    <a:pt x="5" y="0"/>
                  </a:moveTo>
                  <a:cubicBezTo>
                    <a:pt x="3" y="0"/>
                    <a:pt x="2" y="1"/>
                    <a:pt x="1" y="2"/>
                  </a:cubicBezTo>
                  <a:cubicBezTo>
                    <a:pt x="0" y="4"/>
                    <a:pt x="1" y="6"/>
                    <a:pt x="3" y="7"/>
                  </a:cubicBezTo>
                  <a:cubicBezTo>
                    <a:pt x="5" y="9"/>
                    <a:pt x="7" y="10"/>
                    <a:pt x="10" y="11"/>
                  </a:cubicBezTo>
                  <a:cubicBezTo>
                    <a:pt x="11" y="11"/>
                    <a:pt x="12" y="12"/>
                    <a:pt x="14" y="12"/>
                  </a:cubicBezTo>
                  <a:cubicBezTo>
                    <a:pt x="15" y="12"/>
                    <a:pt x="16" y="11"/>
                    <a:pt x="16" y="11"/>
                  </a:cubicBezTo>
                  <a:cubicBezTo>
                    <a:pt x="17" y="11"/>
                    <a:pt x="18" y="9"/>
                    <a:pt x="17" y="8"/>
                  </a:cubicBezTo>
                  <a:cubicBezTo>
                    <a:pt x="17" y="6"/>
                    <a:pt x="14" y="5"/>
                    <a:pt x="12" y="4"/>
                  </a:cubicBezTo>
                  <a:cubicBezTo>
                    <a:pt x="10" y="3"/>
                    <a:pt x="8" y="1"/>
                    <a:pt x="6" y="0"/>
                  </a:cubicBezTo>
                  <a:cubicBezTo>
                    <a:pt x="6" y="0"/>
                    <a:pt x="5" y="0"/>
                    <a:pt x="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0" name="Google Shape;1590;p13"/>
            <p:cNvSpPr/>
            <p:nvPr/>
          </p:nvSpPr>
          <p:spPr>
            <a:xfrm>
              <a:off x="5706844" y="5545501"/>
              <a:ext cx="45708" cy="98443"/>
            </a:xfrm>
            <a:custGeom>
              <a:avLst/>
              <a:gdLst/>
              <a:ahLst/>
              <a:cxnLst/>
              <a:rect l="l" t="t" r="r" b="b"/>
              <a:pathLst>
                <a:path w="50" h="107" extrusionOk="0">
                  <a:moveTo>
                    <a:pt x="39" y="0"/>
                  </a:moveTo>
                  <a:cubicBezTo>
                    <a:pt x="34" y="3"/>
                    <a:pt x="29" y="5"/>
                    <a:pt x="24" y="5"/>
                  </a:cubicBezTo>
                  <a:cubicBezTo>
                    <a:pt x="20" y="5"/>
                    <a:pt x="15" y="4"/>
                    <a:pt x="11" y="0"/>
                  </a:cubicBezTo>
                  <a:cubicBezTo>
                    <a:pt x="11" y="0"/>
                    <a:pt x="11" y="0"/>
                    <a:pt x="11" y="0"/>
                  </a:cubicBezTo>
                  <a:cubicBezTo>
                    <a:pt x="7" y="30"/>
                    <a:pt x="4" y="61"/>
                    <a:pt x="0" y="104"/>
                  </a:cubicBezTo>
                  <a:cubicBezTo>
                    <a:pt x="0" y="105"/>
                    <a:pt x="0" y="106"/>
                    <a:pt x="0" y="107"/>
                  </a:cubicBezTo>
                  <a:cubicBezTo>
                    <a:pt x="16" y="98"/>
                    <a:pt x="32" y="92"/>
                    <a:pt x="50" y="89"/>
                  </a:cubicBezTo>
                  <a:cubicBezTo>
                    <a:pt x="43" y="59"/>
                    <a:pt x="40" y="30"/>
                    <a:pt x="39" y="0"/>
                  </a:cubicBezTo>
                  <a:cubicBezTo>
                    <a:pt x="39" y="0"/>
                    <a:pt x="39" y="0"/>
                    <a:pt x="39"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735"/>
        <p:cNvGrpSpPr/>
        <p:nvPr/>
      </p:nvGrpSpPr>
      <p:grpSpPr>
        <a:xfrm>
          <a:off x="0" y="0"/>
          <a:ext cx="0" cy="0"/>
          <a:chOff x="0" y="0"/>
          <a:chExt cx="0" cy="0"/>
        </a:xfrm>
      </p:grpSpPr>
      <p:sp>
        <p:nvSpPr>
          <p:cNvPr id="1736" name="Google Shape;1736;p15"/>
          <p:cNvSpPr txBox="1">
            <a:spLocks noGrp="1"/>
          </p:cNvSpPr>
          <p:nvPr>
            <p:ph type="title"/>
          </p:nvPr>
        </p:nvSpPr>
        <p:spPr>
          <a:xfrm>
            <a:off x="713225" y="1209450"/>
            <a:ext cx="3199800" cy="1632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7" name="Google Shape;1737;p15"/>
          <p:cNvSpPr txBox="1">
            <a:spLocks noGrp="1"/>
          </p:cNvSpPr>
          <p:nvPr>
            <p:ph type="subTitle" idx="1"/>
          </p:nvPr>
        </p:nvSpPr>
        <p:spPr>
          <a:xfrm>
            <a:off x="713225" y="2841425"/>
            <a:ext cx="3199800" cy="92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8" name="Google Shape;1738;p15"/>
          <p:cNvSpPr>
            <a:spLocks noGrp="1"/>
          </p:cNvSpPr>
          <p:nvPr>
            <p:ph type="pic" idx="2"/>
          </p:nvPr>
        </p:nvSpPr>
        <p:spPr>
          <a:xfrm>
            <a:off x="4169400" y="539500"/>
            <a:ext cx="4261500" cy="3461100"/>
          </a:xfrm>
          <a:prstGeom prst="rect">
            <a:avLst/>
          </a:prstGeom>
          <a:noFill/>
          <a:ln>
            <a:noFill/>
          </a:ln>
        </p:spPr>
      </p:sp>
      <p:grpSp>
        <p:nvGrpSpPr>
          <p:cNvPr id="1739" name="Google Shape;1739;p15"/>
          <p:cNvGrpSpPr/>
          <p:nvPr/>
        </p:nvGrpSpPr>
        <p:grpSpPr>
          <a:xfrm flipH="1">
            <a:off x="420660" y="4208371"/>
            <a:ext cx="230007" cy="600112"/>
            <a:chOff x="5596675" y="5250155"/>
            <a:chExt cx="165282" cy="431208"/>
          </a:xfrm>
        </p:grpSpPr>
        <p:sp>
          <p:nvSpPr>
            <p:cNvPr id="1740" name="Google Shape;1740;p15"/>
            <p:cNvSpPr/>
            <p:nvPr/>
          </p:nvSpPr>
          <p:spPr>
            <a:xfrm>
              <a:off x="5702156" y="5394312"/>
              <a:ext cx="59802" cy="287051"/>
            </a:xfrm>
            <a:custGeom>
              <a:avLst/>
              <a:gdLst/>
              <a:ahLst/>
              <a:cxnLst/>
              <a:rect l="l" t="t" r="r" b="b"/>
              <a:pathLst>
                <a:path w="65" h="313" extrusionOk="0">
                  <a:moveTo>
                    <a:pt x="5" y="269"/>
                  </a:moveTo>
                  <a:cubicBezTo>
                    <a:pt x="0" y="313"/>
                    <a:pt x="65" y="296"/>
                    <a:pt x="57" y="262"/>
                  </a:cubicBezTo>
                  <a:cubicBezTo>
                    <a:pt x="49" y="229"/>
                    <a:pt x="45" y="198"/>
                    <a:pt x="44" y="165"/>
                  </a:cubicBezTo>
                  <a:cubicBezTo>
                    <a:pt x="43" y="119"/>
                    <a:pt x="49" y="70"/>
                    <a:pt x="59" y="6"/>
                  </a:cubicBezTo>
                  <a:cubicBezTo>
                    <a:pt x="60" y="1"/>
                    <a:pt x="55" y="0"/>
                    <a:pt x="54" y="5"/>
                  </a:cubicBezTo>
                  <a:cubicBezTo>
                    <a:pt x="32" y="77"/>
                    <a:pt x="23" y="118"/>
                    <a:pt x="16" y="165"/>
                  </a:cubicBezTo>
                  <a:cubicBezTo>
                    <a:pt x="12" y="195"/>
                    <a:pt x="9" y="226"/>
                    <a:pt x="5" y="26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1" name="Google Shape;1741;p15"/>
            <p:cNvSpPr/>
            <p:nvPr/>
          </p:nvSpPr>
          <p:spPr>
            <a:xfrm>
              <a:off x="5596675" y="5250155"/>
              <a:ext cx="159575" cy="179405"/>
            </a:xfrm>
            <a:custGeom>
              <a:avLst/>
              <a:gdLst/>
              <a:ahLst/>
              <a:cxnLst/>
              <a:rect l="l" t="t" r="r" b="b"/>
              <a:pathLst>
                <a:path w="174" h="195" extrusionOk="0">
                  <a:moveTo>
                    <a:pt x="11" y="83"/>
                  </a:moveTo>
                  <a:cubicBezTo>
                    <a:pt x="36" y="151"/>
                    <a:pt x="107" y="195"/>
                    <a:pt x="173" y="165"/>
                  </a:cubicBezTo>
                  <a:cubicBezTo>
                    <a:pt x="174" y="153"/>
                    <a:pt x="174" y="143"/>
                    <a:pt x="172" y="133"/>
                  </a:cubicBezTo>
                  <a:cubicBezTo>
                    <a:pt x="167" y="96"/>
                    <a:pt x="144" y="71"/>
                    <a:pt x="118" y="60"/>
                  </a:cubicBezTo>
                  <a:cubicBezTo>
                    <a:pt x="72" y="42"/>
                    <a:pt x="36" y="53"/>
                    <a:pt x="6" y="0"/>
                  </a:cubicBezTo>
                  <a:cubicBezTo>
                    <a:pt x="0" y="29"/>
                    <a:pt x="2" y="58"/>
                    <a:pt x="11" y="83"/>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2" name="Google Shape;1742;p15"/>
            <p:cNvSpPr/>
            <p:nvPr/>
          </p:nvSpPr>
          <p:spPr>
            <a:xfrm>
              <a:off x="5613084" y="5286487"/>
              <a:ext cx="124203" cy="91417"/>
            </a:xfrm>
            <a:custGeom>
              <a:avLst/>
              <a:gdLst/>
              <a:ahLst/>
              <a:cxnLst/>
              <a:rect l="l" t="t" r="r" b="b"/>
              <a:pathLst>
                <a:path w="135" h="100" extrusionOk="0">
                  <a:moveTo>
                    <a:pt x="0" y="0"/>
                  </a:moveTo>
                  <a:cubicBezTo>
                    <a:pt x="31" y="62"/>
                    <a:pt x="83" y="57"/>
                    <a:pt x="131" y="100"/>
                  </a:cubicBezTo>
                  <a:cubicBezTo>
                    <a:pt x="133" y="99"/>
                    <a:pt x="134" y="99"/>
                    <a:pt x="135" y="99"/>
                  </a:cubicBezTo>
                  <a:cubicBezTo>
                    <a:pt x="135" y="99"/>
                    <a:pt x="135" y="99"/>
                    <a:pt x="135" y="99"/>
                  </a:cubicBezTo>
                  <a:cubicBezTo>
                    <a:pt x="93" y="43"/>
                    <a:pt x="45" y="64"/>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15"/>
            <p:cNvSpPr/>
            <p:nvPr/>
          </p:nvSpPr>
          <p:spPr>
            <a:xfrm>
              <a:off x="5606051" y="5326336"/>
              <a:ext cx="149964" cy="84256"/>
            </a:xfrm>
            <a:custGeom>
              <a:avLst/>
              <a:gdLst/>
              <a:ahLst/>
              <a:cxnLst/>
              <a:rect l="l" t="t" r="r" b="b"/>
              <a:pathLst>
                <a:path w="163" h="91" extrusionOk="0">
                  <a:moveTo>
                    <a:pt x="0" y="0"/>
                  </a:moveTo>
                  <a:cubicBezTo>
                    <a:pt x="19" y="53"/>
                    <a:pt x="67" y="91"/>
                    <a:pt x="119" y="91"/>
                  </a:cubicBezTo>
                  <a:cubicBezTo>
                    <a:pt x="133" y="91"/>
                    <a:pt x="148" y="88"/>
                    <a:pt x="162" y="82"/>
                  </a:cubicBezTo>
                  <a:cubicBezTo>
                    <a:pt x="163" y="78"/>
                    <a:pt x="163" y="73"/>
                    <a:pt x="163" y="69"/>
                  </a:cubicBezTo>
                  <a:cubicBezTo>
                    <a:pt x="163" y="62"/>
                    <a:pt x="162" y="56"/>
                    <a:pt x="161" y="50"/>
                  </a:cubicBezTo>
                  <a:cubicBezTo>
                    <a:pt x="161" y="50"/>
                    <a:pt x="161" y="50"/>
                    <a:pt x="161" y="50"/>
                  </a:cubicBezTo>
                  <a:cubicBezTo>
                    <a:pt x="155" y="52"/>
                    <a:pt x="149" y="53"/>
                    <a:pt x="142" y="55"/>
                  </a:cubicBezTo>
                  <a:cubicBezTo>
                    <a:pt x="146" y="59"/>
                    <a:pt x="149" y="64"/>
                    <a:pt x="152" y="69"/>
                  </a:cubicBezTo>
                  <a:cubicBezTo>
                    <a:pt x="148" y="64"/>
                    <a:pt x="143" y="60"/>
                    <a:pt x="138" y="56"/>
                  </a:cubicBezTo>
                  <a:cubicBezTo>
                    <a:pt x="138" y="56"/>
                    <a:pt x="138" y="56"/>
                    <a:pt x="138" y="56"/>
                  </a:cubicBezTo>
                  <a:cubicBezTo>
                    <a:pt x="135" y="56"/>
                    <a:pt x="132" y="57"/>
                    <a:pt x="128" y="58"/>
                  </a:cubicBezTo>
                  <a:cubicBezTo>
                    <a:pt x="118" y="60"/>
                    <a:pt x="109" y="60"/>
                    <a:pt x="100" y="60"/>
                  </a:cubicBezTo>
                  <a:cubicBezTo>
                    <a:pt x="54" y="60"/>
                    <a:pt x="24" y="35"/>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4" name="Google Shape;1744;p15"/>
            <p:cNvSpPr/>
            <p:nvPr/>
          </p:nvSpPr>
          <p:spPr>
            <a:xfrm>
              <a:off x="5648244" y="5299379"/>
              <a:ext cx="70367" cy="32804"/>
            </a:xfrm>
            <a:custGeom>
              <a:avLst/>
              <a:gdLst/>
              <a:ahLst/>
              <a:cxnLst/>
              <a:rect l="l" t="t" r="r" b="b"/>
              <a:pathLst>
                <a:path w="76" h="36" extrusionOk="0">
                  <a:moveTo>
                    <a:pt x="8" y="0"/>
                  </a:moveTo>
                  <a:cubicBezTo>
                    <a:pt x="3" y="0"/>
                    <a:pt x="0" y="6"/>
                    <a:pt x="4" y="9"/>
                  </a:cubicBezTo>
                  <a:cubicBezTo>
                    <a:pt x="13" y="17"/>
                    <a:pt x="21" y="21"/>
                    <a:pt x="33" y="24"/>
                  </a:cubicBezTo>
                  <a:cubicBezTo>
                    <a:pt x="44" y="27"/>
                    <a:pt x="55" y="34"/>
                    <a:pt x="67" y="36"/>
                  </a:cubicBezTo>
                  <a:cubicBezTo>
                    <a:pt x="67" y="36"/>
                    <a:pt x="68" y="36"/>
                    <a:pt x="68" y="36"/>
                  </a:cubicBezTo>
                  <a:cubicBezTo>
                    <a:pt x="73" y="36"/>
                    <a:pt x="76" y="31"/>
                    <a:pt x="73" y="27"/>
                  </a:cubicBezTo>
                  <a:cubicBezTo>
                    <a:pt x="62" y="7"/>
                    <a:pt x="28" y="7"/>
                    <a:pt x="10" y="1"/>
                  </a:cubicBezTo>
                  <a:cubicBezTo>
                    <a:pt x="9" y="0"/>
                    <a:pt x="8" y="0"/>
                    <a:pt x="8"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5" name="Google Shape;1745;p15"/>
            <p:cNvSpPr/>
            <p:nvPr/>
          </p:nvSpPr>
          <p:spPr>
            <a:xfrm>
              <a:off x="5628320" y="5288831"/>
              <a:ext cx="16402" cy="11708"/>
            </a:xfrm>
            <a:custGeom>
              <a:avLst/>
              <a:gdLst/>
              <a:ahLst/>
              <a:cxnLst/>
              <a:rect l="l" t="t" r="r" b="b"/>
              <a:pathLst>
                <a:path w="18" h="12" extrusionOk="0">
                  <a:moveTo>
                    <a:pt x="5" y="0"/>
                  </a:moveTo>
                  <a:cubicBezTo>
                    <a:pt x="3" y="0"/>
                    <a:pt x="2" y="1"/>
                    <a:pt x="1" y="2"/>
                  </a:cubicBezTo>
                  <a:cubicBezTo>
                    <a:pt x="0" y="4"/>
                    <a:pt x="1" y="6"/>
                    <a:pt x="3" y="7"/>
                  </a:cubicBezTo>
                  <a:cubicBezTo>
                    <a:pt x="5" y="9"/>
                    <a:pt x="7" y="10"/>
                    <a:pt x="10" y="11"/>
                  </a:cubicBezTo>
                  <a:cubicBezTo>
                    <a:pt x="11" y="11"/>
                    <a:pt x="12" y="12"/>
                    <a:pt x="14" y="12"/>
                  </a:cubicBezTo>
                  <a:cubicBezTo>
                    <a:pt x="15" y="12"/>
                    <a:pt x="16" y="11"/>
                    <a:pt x="16" y="11"/>
                  </a:cubicBezTo>
                  <a:cubicBezTo>
                    <a:pt x="17" y="11"/>
                    <a:pt x="18" y="9"/>
                    <a:pt x="17" y="8"/>
                  </a:cubicBezTo>
                  <a:cubicBezTo>
                    <a:pt x="17" y="6"/>
                    <a:pt x="14" y="5"/>
                    <a:pt x="12" y="4"/>
                  </a:cubicBezTo>
                  <a:cubicBezTo>
                    <a:pt x="10" y="3"/>
                    <a:pt x="8" y="1"/>
                    <a:pt x="6" y="0"/>
                  </a:cubicBezTo>
                  <a:cubicBezTo>
                    <a:pt x="6" y="0"/>
                    <a:pt x="5" y="0"/>
                    <a:pt x="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15"/>
            <p:cNvSpPr/>
            <p:nvPr/>
          </p:nvSpPr>
          <p:spPr>
            <a:xfrm>
              <a:off x="5706844" y="5545501"/>
              <a:ext cx="45708" cy="98443"/>
            </a:xfrm>
            <a:custGeom>
              <a:avLst/>
              <a:gdLst/>
              <a:ahLst/>
              <a:cxnLst/>
              <a:rect l="l" t="t" r="r" b="b"/>
              <a:pathLst>
                <a:path w="50" h="107" extrusionOk="0">
                  <a:moveTo>
                    <a:pt x="39" y="0"/>
                  </a:moveTo>
                  <a:cubicBezTo>
                    <a:pt x="34" y="3"/>
                    <a:pt x="29" y="5"/>
                    <a:pt x="24" y="5"/>
                  </a:cubicBezTo>
                  <a:cubicBezTo>
                    <a:pt x="20" y="5"/>
                    <a:pt x="15" y="4"/>
                    <a:pt x="11" y="0"/>
                  </a:cubicBezTo>
                  <a:cubicBezTo>
                    <a:pt x="11" y="0"/>
                    <a:pt x="11" y="0"/>
                    <a:pt x="11" y="0"/>
                  </a:cubicBezTo>
                  <a:cubicBezTo>
                    <a:pt x="7" y="30"/>
                    <a:pt x="4" y="61"/>
                    <a:pt x="0" y="104"/>
                  </a:cubicBezTo>
                  <a:cubicBezTo>
                    <a:pt x="0" y="105"/>
                    <a:pt x="0" y="106"/>
                    <a:pt x="0" y="107"/>
                  </a:cubicBezTo>
                  <a:cubicBezTo>
                    <a:pt x="16" y="98"/>
                    <a:pt x="32" y="92"/>
                    <a:pt x="50" y="89"/>
                  </a:cubicBezTo>
                  <a:cubicBezTo>
                    <a:pt x="43" y="59"/>
                    <a:pt x="40" y="30"/>
                    <a:pt x="39" y="0"/>
                  </a:cubicBezTo>
                  <a:cubicBezTo>
                    <a:pt x="39" y="0"/>
                    <a:pt x="39" y="0"/>
                    <a:pt x="39"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7" name="Google Shape;1747;p15"/>
          <p:cNvGrpSpPr/>
          <p:nvPr/>
        </p:nvGrpSpPr>
        <p:grpSpPr>
          <a:xfrm>
            <a:off x="-39438" y="4546355"/>
            <a:ext cx="9222878" cy="825568"/>
            <a:chOff x="-11" y="3872027"/>
            <a:chExt cx="8857081" cy="1271475"/>
          </a:xfrm>
        </p:grpSpPr>
        <p:sp>
          <p:nvSpPr>
            <p:cNvPr id="1748" name="Google Shape;1748;p15"/>
            <p:cNvSpPr/>
            <p:nvPr/>
          </p:nvSpPr>
          <p:spPr>
            <a:xfrm>
              <a:off x="5603355" y="4461547"/>
              <a:ext cx="28128" cy="28128"/>
            </a:xfrm>
            <a:custGeom>
              <a:avLst/>
              <a:gdLst/>
              <a:ahLst/>
              <a:cxnLst/>
              <a:rect l="l" t="t" r="r" b="b"/>
              <a:pathLst>
                <a:path w="30" h="30" extrusionOk="0">
                  <a:moveTo>
                    <a:pt x="16" y="0"/>
                  </a:moveTo>
                  <a:cubicBezTo>
                    <a:pt x="15" y="0"/>
                    <a:pt x="15" y="0"/>
                    <a:pt x="15" y="0"/>
                  </a:cubicBezTo>
                  <a:cubicBezTo>
                    <a:pt x="14" y="1"/>
                    <a:pt x="12" y="1"/>
                    <a:pt x="11" y="1"/>
                  </a:cubicBezTo>
                  <a:cubicBezTo>
                    <a:pt x="9" y="1"/>
                    <a:pt x="8" y="2"/>
                    <a:pt x="6" y="3"/>
                  </a:cubicBezTo>
                  <a:cubicBezTo>
                    <a:pt x="5" y="4"/>
                    <a:pt x="3" y="6"/>
                    <a:pt x="2" y="8"/>
                  </a:cubicBezTo>
                  <a:cubicBezTo>
                    <a:pt x="2" y="9"/>
                    <a:pt x="1" y="10"/>
                    <a:pt x="1" y="11"/>
                  </a:cubicBezTo>
                  <a:cubicBezTo>
                    <a:pt x="0" y="13"/>
                    <a:pt x="0" y="15"/>
                    <a:pt x="1" y="17"/>
                  </a:cubicBezTo>
                  <a:cubicBezTo>
                    <a:pt x="1" y="19"/>
                    <a:pt x="1" y="21"/>
                    <a:pt x="2" y="22"/>
                  </a:cubicBezTo>
                  <a:cubicBezTo>
                    <a:pt x="3" y="23"/>
                    <a:pt x="4" y="24"/>
                    <a:pt x="5" y="25"/>
                  </a:cubicBezTo>
                  <a:cubicBezTo>
                    <a:pt x="5" y="25"/>
                    <a:pt x="5" y="25"/>
                    <a:pt x="5" y="25"/>
                  </a:cubicBezTo>
                  <a:cubicBezTo>
                    <a:pt x="5" y="26"/>
                    <a:pt x="6" y="26"/>
                    <a:pt x="6" y="27"/>
                  </a:cubicBezTo>
                  <a:cubicBezTo>
                    <a:pt x="7" y="28"/>
                    <a:pt x="9" y="29"/>
                    <a:pt x="10" y="29"/>
                  </a:cubicBezTo>
                  <a:cubicBezTo>
                    <a:pt x="12" y="30"/>
                    <a:pt x="13" y="30"/>
                    <a:pt x="15" y="30"/>
                  </a:cubicBezTo>
                  <a:cubicBezTo>
                    <a:pt x="15" y="30"/>
                    <a:pt x="15" y="30"/>
                    <a:pt x="15" y="30"/>
                  </a:cubicBezTo>
                  <a:cubicBezTo>
                    <a:pt x="18" y="30"/>
                    <a:pt x="18" y="30"/>
                    <a:pt x="18" y="30"/>
                  </a:cubicBezTo>
                  <a:cubicBezTo>
                    <a:pt x="21" y="29"/>
                    <a:pt x="22" y="28"/>
                    <a:pt x="24" y="27"/>
                  </a:cubicBezTo>
                  <a:cubicBezTo>
                    <a:pt x="24" y="26"/>
                    <a:pt x="25" y="26"/>
                    <a:pt x="25" y="25"/>
                  </a:cubicBezTo>
                  <a:cubicBezTo>
                    <a:pt x="25" y="25"/>
                    <a:pt x="25" y="25"/>
                    <a:pt x="25" y="25"/>
                  </a:cubicBezTo>
                  <a:cubicBezTo>
                    <a:pt x="26" y="25"/>
                    <a:pt x="27" y="23"/>
                    <a:pt x="28" y="22"/>
                  </a:cubicBezTo>
                  <a:cubicBezTo>
                    <a:pt x="28" y="21"/>
                    <a:pt x="29" y="20"/>
                    <a:pt x="29" y="19"/>
                  </a:cubicBezTo>
                  <a:cubicBezTo>
                    <a:pt x="30" y="17"/>
                    <a:pt x="30" y="15"/>
                    <a:pt x="29" y="13"/>
                  </a:cubicBezTo>
                  <a:cubicBezTo>
                    <a:pt x="29" y="11"/>
                    <a:pt x="29" y="9"/>
                    <a:pt x="28" y="8"/>
                  </a:cubicBezTo>
                  <a:cubicBezTo>
                    <a:pt x="27" y="7"/>
                    <a:pt x="26" y="6"/>
                    <a:pt x="25" y="5"/>
                  </a:cubicBezTo>
                  <a:cubicBezTo>
                    <a:pt x="24" y="3"/>
                    <a:pt x="22" y="2"/>
                    <a:pt x="21" y="2"/>
                  </a:cubicBezTo>
                  <a:cubicBezTo>
                    <a:pt x="19" y="1"/>
                    <a:pt x="17"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749;p15"/>
            <p:cNvSpPr/>
            <p:nvPr/>
          </p:nvSpPr>
          <p:spPr>
            <a:xfrm>
              <a:off x="5562335" y="4434591"/>
              <a:ext cx="29347" cy="22268"/>
            </a:xfrm>
            <a:custGeom>
              <a:avLst/>
              <a:gdLst/>
              <a:ahLst/>
              <a:cxnLst/>
              <a:rect l="l" t="t" r="r" b="b"/>
              <a:pathLst>
                <a:path w="32" h="25" extrusionOk="0">
                  <a:moveTo>
                    <a:pt x="16" y="0"/>
                  </a:moveTo>
                  <a:cubicBezTo>
                    <a:pt x="0" y="0"/>
                    <a:pt x="0" y="25"/>
                    <a:pt x="16" y="25"/>
                  </a:cubicBezTo>
                  <a:cubicBezTo>
                    <a:pt x="32" y="25"/>
                    <a:pt x="32"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15"/>
            <p:cNvSpPr/>
            <p:nvPr/>
          </p:nvSpPr>
          <p:spPr>
            <a:xfrm>
              <a:off x="7398870" y="4318562"/>
              <a:ext cx="53871" cy="51521"/>
            </a:xfrm>
            <a:custGeom>
              <a:avLst/>
              <a:gdLst/>
              <a:ahLst/>
              <a:cxnLst/>
              <a:rect l="l" t="t" r="r" b="b"/>
              <a:pathLst>
                <a:path w="58" h="56" extrusionOk="0">
                  <a:moveTo>
                    <a:pt x="29" y="0"/>
                  </a:moveTo>
                  <a:cubicBezTo>
                    <a:pt x="27" y="0"/>
                    <a:pt x="26" y="0"/>
                    <a:pt x="24" y="1"/>
                  </a:cubicBezTo>
                  <a:cubicBezTo>
                    <a:pt x="20" y="1"/>
                    <a:pt x="17" y="2"/>
                    <a:pt x="14" y="4"/>
                  </a:cubicBezTo>
                  <a:cubicBezTo>
                    <a:pt x="12" y="5"/>
                    <a:pt x="10" y="7"/>
                    <a:pt x="8" y="8"/>
                  </a:cubicBezTo>
                  <a:cubicBezTo>
                    <a:pt x="6" y="11"/>
                    <a:pt x="4" y="14"/>
                    <a:pt x="3" y="17"/>
                  </a:cubicBezTo>
                  <a:cubicBezTo>
                    <a:pt x="1" y="19"/>
                    <a:pt x="1" y="22"/>
                    <a:pt x="1" y="24"/>
                  </a:cubicBezTo>
                  <a:cubicBezTo>
                    <a:pt x="0" y="28"/>
                    <a:pt x="0" y="31"/>
                    <a:pt x="1" y="35"/>
                  </a:cubicBezTo>
                  <a:cubicBezTo>
                    <a:pt x="2" y="37"/>
                    <a:pt x="3" y="39"/>
                    <a:pt x="4" y="42"/>
                  </a:cubicBezTo>
                  <a:cubicBezTo>
                    <a:pt x="6" y="46"/>
                    <a:pt x="10" y="49"/>
                    <a:pt x="14" y="51"/>
                  </a:cubicBezTo>
                  <a:cubicBezTo>
                    <a:pt x="15" y="52"/>
                    <a:pt x="15" y="52"/>
                    <a:pt x="16" y="52"/>
                  </a:cubicBezTo>
                  <a:cubicBezTo>
                    <a:pt x="21" y="55"/>
                    <a:pt x="25" y="56"/>
                    <a:pt x="30" y="56"/>
                  </a:cubicBezTo>
                  <a:cubicBezTo>
                    <a:pt x="33" y="56"/>
                    <a:pt x="35" y="56"/>
                    <a:pt x="38" y="55"/>
                  </a:cubicBezTo>
                  <a:cubicBezTo>
                    <a:pt x="42" y="54"/>
                    <a:pt x="46" y="52"/>
                    <a:pt x="50" y="48"/>
                  </a:cubicBezTo>
                  <a:cubicBezTo>
                    <a:pt x="52" y="46"/>
                    <a:pt x="54" y="43"/>
                    <a:pt x="55" y="39"/>
                  </a:cubicBezTo>
                  <a:cubicBezTo>
                    <a:pt x="57" y="36"/>
                    <a:pt x="58" y="32"/>
                    <a:pt x="58" y="29"/>
                  </a:cubicBezTo>
                  <a:cubicBezTo>
                    <a:pt x="58" y="25"/>
                    <a:pt x="57" y="21"/>
                    <a:pt x="55" y="18"/>
                  </a:cubicBezTo>
                  <a:cubicBezTo>
                    <a:pt x="54" y="15"/>
                    <a:pt x="52" y="12"/>
                    <a:pt x="50" y="9"/>
                  </a:cubicBezTo>
                  <a:cubicBezTo>
                    <a:pt x="46" y="6"/>
                    <a:pt x="42" y="3"/>
                    <a:pt x="38" y="2"/>
                  </a:cubicBezTo>
                  <a:cubicBezTo>
                    <a:pt x="37" y="2"/>
                    <a:pt x="36" y="2"/>
                    <a:pt x="35" y="1"/>
                  </a:cubicBezTo>
                  <a:cubicBezTo>
                    <a:pt x="33" y="1"/>
                    <a:pt x="31"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15"/>
            <p:cNvSpPr/>
            <p:nvPr/>
          </p:nvSpPr>
          <p:spPr>
            <a:xfrm>
              <a:off x="7293390" y="4276370"/>
              <a:ext cx="24606" cy="23464"/>
            </a:xfrm>
            <a:custGeom>
              <a:avLst/>
              <a:gdLst/>
              <a:ahLst/>
              <a:cxnLst/>
              <a:rect l="l" t="t" r="r" b="b"/>
              <a:pathLst>
                <a:path w="26" h="26" extrusionOk="0">
                  <a:moveTo>
                    <a:pt x="13" y="0"/>
                  </a:moveTo>
                  <a:cubicBezTo>
                    <a:pt x="11" y="0"/>
                    <a:pt x="9" y="1"/>
                    <a:pt x="8" y="2"/>
                  </a:cubicBezTo>
                  <a:cubicBezTo>
                    <a:pt x="6" y="2"/>
                    <a:pt x="5" y="3"/>
                    <a:pt x="4" y="4"/>
                  </a:cubicBezTo>
                  <a:cubicBezTo>
                    <a:pt x="3" y="5"/>
                    <a:pt x="2" y="7"/>
                    <a:pt x="1" y="8"/>
                  </a:cubicBezTo>
                  <a:cubicBezTo>
                    <a:pt x="0" y="10"/>
                    <a:pt x="0" y="12"/>
                    <a:pt x="0" y="13"/>
                  </a:cubicBezTo>
                  <a:cubicBezTo>
                    <a:pt x="0" y="14"/>
                    <a:pt x="0" y="16"/>
                    <a:pt x="0" y="17"/>
                  </a:cubicBezTo>
                  <a:cubicBezTo>
                    <a:pt x="1" y="19"/>
                    <a:pt x="2" y="21"/>
                    <a:pt x="4" y="23"/>
                  </a:cubicBezTo>
                  <a:cubicBezTo>
                    <a:pt x="5" y="23"/>
                    <a:pt x="6" y="24"/>
                    <a:pt x="6" y="25"/>
                  </a:cubicBezTo>
                  <a:cubicBezTo>
                    <a:pt x="8" y="26"/>
                    <a:pt x="11" y="26"/>
                    <a:pt x="13" y="26"/>
                  </a:cubicBezTo>
                  <a:cubicBezTo>
                    <a:pt x="13" y="26"/>
                    <a:pt x="13" y="26"/>
                    <a:pt x="13" y="26"/>
                  </a:cubicBezTo>
                  <a:cubicBezTo>
                    <a:pt x="15" y="26"/>
                    <a:pt x="17" y="26"/>
                    <a:pt x="18" y="25"/>
                  </a:cubicBezTo>
                  <a:cubicBezTo>
                    <a:pt x="20" y="25"/>
                    <a:pt x="21" y="24"/>
                    <a:pt x="22" y="23"/>
                  </a:cubicBezTo>
                  <a:cubicBezTo>
                    <a:pt x="23" y="21"/>
                    <a:pt x="24" y="20"/>
                    <a:pt x="25" y="18"/>
                  </a:cubicBezTo>
                  <a:cubicBezTo>
                    <a:pt x="26" y="17"/>
                    <a:pt x="26" y="15"/>
                    <a:pt x="26" y="13"/>
                  </a:cubicBezTo>
                  <a:cubicBezTo>
                    <a:pt x="26" y="12"/>
                    <a:pt x="26" y="11"/>
                    <a:pt x="25" y="10"/>
                  </a:cubicBezTo>
                  <a:cubicBezTo>
                    <a:pt x="25" y="8"/>
                    <a:pt x="24" y="6"/>
                    <a:pt x="22" y="4"/>
                  </a:cubicBezTo>
                  <a:cubicBezTo>
                    <a:pt x="21" y="4"/>
                    <a:pt x="20" y="3"/>
                    <a:pt x="19" y="2"/>
                  </a:cubicBezTo>
                  <a:cubicBezTo>
                    <a:pt x="17" y="1"/>
                    <a:pt x="15" y="0"/>
                    <a:pt x="13" y="0"/>
                  </a:cubicBezTo>
                  <a:cubicBezTo>
                    <a:pt x="13" y="0"/>
                    <a:pt x="13"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15"/>
            <p:cNvSpPr/>
            <p:nvPr/>
          </p:nvSpPr>
          <p:spPr>
            <a:xfrm>
              <a:off x="7403558" y="4645552"/>
              <a:ext cx="47985" cy="38641"/>
            </a:xfrm>
            <a:custGeom>
              <a:avLst/>
              <a:gdLst/>
              <a:ahLst/>
              <a:cxnLst/>
              <a:rect l="l" t="t" r="r" b="b"/>
              <a:pathLst>
                <a:path w="53" h="42" extrusionOk="0">
                  <a:moveTo>
                    <a:pt x="27" y="0"/>
                  </a:moveTo>
                  <a:cubicBezTo>
                    <a:pt x="0" y="0"/>
                    <a:pt x="0" y="42"/>
                    <a:pt x="27" y="42"/>
                  </a:cubicBezTo>
                  <a:cubicBezTo>
                    <a:pt x="53" y="42"/>
                    <a:pt x="53" y="0"/>
                    <a:pt x="2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15"/>
            <p:cNvSpPr/>
            <p:nvPr/>
          </p:nvSpPr>
          <p:spPr>
            <a:xfrm>
              <a:off x="7356678" y="4538899"/>
              <a:ext cx="38682" cy="38641"/>
            </a:xfrm>
            <a:custGeom>
              <a:avLst/>
              <a:gdLst/>
              <a:ahLst/>
              <a:cxnLst/>
              <a:rect l="l" t="t" r="r" b="b"/>
              <a:pathLst>
                <a:path w="41" h="42" extrusionOk="0">
                  <a:moveTo>
                    <a:pt x="21" y="0"/>
                  </a:moveTo>
                  <a:cubicBezTo>
                    <a:pt x="21" y="0"/>
                    <a:pt x="21" y="0"/>
                    <a:pt x="21" y="0"/>
                  </a:cubicBezTo>
                  <a:cubicBezTo>
                    <a:pt x="19" y="0"/>
                    <a:pt x="17" y="1"/>
                    <a:pt x="15" y="1"/>
                  </a:cubicBezTo>
                  <a:cubicBezTo>
                    <a:pt x="14" y="1"/>
                    <a:pt x="12" y="2"/>
                    <a:pt x="11" y="3"/>
                  </a:cubicBezTo>
                  <a:cubicBezTo>
                    <a:pt x="8" y="4"/>
                    <a:pt x="6" y="6"/>
                    <a:pt x="5" y="8"/>
                  </a:cubicBezTo>
                  <a:cubicBezTo>
                    <a:pt x="3" y="10"/>
                    <a:pt x="2" y="12"/>
                    <a:pt x="1" y="15"/>
                  </a:cubicBezTo>
                  <a:cubicBezTo>
                    <a:pt x="1" y="17"/>
                    <a:pt x="0" y="20"/>
                    <a:pt x="1" y="22"/>
                  </a:cubicBezTo>
                  <a:cubicBezTo>
                    <a:pt x="1" y="25"/>
                    <a:pt x="1" y="28"/>
                    <a:pt x="2" y="30"/>
                  </a:cubicBezTo>
                  <a:cubicBezTo>
                    <a:pt x="3" y="32"/>
                    <a:pt x="5" y="34"/>
                    <a:pt x="7" y="36"/>
                  </a:cubicBezTo>
                  <a:cubicBezTo>
                    <a:pt x="8" y="38"/>
                    <a:pt x="10" y="40"/>
                    <a:pt x="13" y="40"/>
                  </a:cubicBezTo>
                  <a:cubicBezTo>
                    <a:pt x="15" y="42"/>
                    <a:pt x="17" y="42"/>
                    <a:pt x="20" y="42"/>
                  </a:cubicBezTo>
                  <a:cubicBezTo>
                    <a:pt x="20" y="42"/>
                    <a:pt x="20" y="42"/>
                    <a:pt x="21" y="42"/>
                  </a:cubicBezTo>
                  <a:cubicBezTo>
                    <a:pt x="26" y="42"/>
                    <a:pt x="31" y="40"/>
                    <a:pt x="35" y="36"/>
                  </a:cubicBezTo>
                  <a:cubicBezTo>
                    <a:pt x="36" y="35"/>
                    <a:pt x="37" y="34"/>
                    <a:pt x="38" y="32"/>
                  </a:cubicBezTo>
                  <a:cubicBezTo>
                    <a:pt x="40" y="29"/>
                    <a:pt x="40" y="26"/>
                    <a:pt x="40" y="22"/>
                  </a:cubicBezTo>
                  <a:cubicBezTo>
                    <a:pt x="41" y="20"/>
                    <a:pt x="40" y="17"/>
                    <a:pt x="40" y="15"/>
                  </a:cubicBezTo>
                  <a:cubicBezTo>
                    <a:pt x="39" y="13"/>
                    <a:pt x="38" y="12"/>
                    <a:pt x="38" y="10"/>
                  </a:cubicBezTo>
                  <a:cubicBezTo>
                    <a:pt x="37" y="8"/>
                    <a:pt x="35" y="6"/>
                    <a:pt x="33" y="4"/>
                  </a:cubicBezTo>
                  <a:cubicBezTo>
                    <a:pt x="31" y="3"/>
                    <a:pt x="30" y="2"/>
                    <a:pt x="28" y="2"/>
                  </a:cubicBezTo>
                  <a:cubicBezTo>
                    <a:pt x="26" y="1"/>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4" name="Google Shape;1754;p15"/>
            <p:cNvSpPr/>
            <p:nvPr/>
          </p:nvSpPr>
          <p:spPr>
            <a:xfrm>
              <a:off x="6257335" y="4595156"/>
              <a:ext cx="37481" cy="38641"/>
            </a:xfrm>
            <a:custGeom>
              <a:avLst/>
              <a:gdLst/>
              <a:ahLst/>
              <a:cxnLst/>
              <a:rect l="l" t="t" r="r" b="b"/>
              <a:pathLst>
                <a:path w="41" h="42" extrusionOk="0">
                  <a:moveTo>
                    <a:pt x="21" y="0"/>
                  </a:moveTo>
                  <a:cubicBezTo>
                    <a:pt x="21" y="0"/>
                    <a:pt x="21" y="0"/>
                    <a:pt x="20" y="0"/>
                  </a:cubicBezTo>
                  <a:cubicBezTo>
                    <a:pt x="19" y="0"/>
                    <a:pt x="17" y="0"/>
                    <a:pt x="15" y="0"/>
                  </a:cubicBezTo>
                  <a:cubicBezTo>
                    <a:pt x="14" y="1"/>
                    <a:pt x="12" y="2"/>
                    <a:pt x="10" y="2"/>
                  </a:cubicBezTo>
                  <a:cubicBezTo>
                    <a:pt x="8" y="4"/>
                    <a:pt x="6" y="5"/>
                    <a:pt x="5" y="7"/>
                  </a:cubicBezTo>
                  <a:cubicBezTo>
                    <a:pt x="3" y="9"/>
                    <a:pt x="2" y="12"/>
                    <a:pt x="1" y="14"/>
                  </a:cubicBezTo>
                  <a:cubicBezTo>
                    <a:pt x="1" y="17"/>
                    <a:pt x="0" y="19"/>
                    <a:pt x="1"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6" y="41"/>
                    <a:pt x="31" y="40"/>
                    <a:pt x="34" y="36"/>
                  </a:cubicBezTo>
                  <a:cubicBezTo>
                    <a:pt x="36" y="34"/>
                    <a:pt x="37" y="33"/>
                    <a:pt x="38" y="32"/>
                  </a:cubicBezTo>
                  <a:cubicBezTo>
                    <a:pt x="39" y="29"/>
                    <a:pt x="40" y="25"/>
                    <a:pt x="40" y="22"/>
                  </a:cubicBezTo>
                  <a:cubicBezTo>
                    <a:pt x="41" y="19"/>
                    <a:pt x="40" y="17"/>
                    <a:pt x="40" y="14"/>
                  </a:cubicBezTo>
                  <a:cubicBezTo>
                    <a:pt x="39" y="13"/>
                    <a:pt x="38" y="11"/>
                    <a:pt x="38" y="9"/>
                  </a:cubicBezTo>
                  <a:cubicBezTo>
                    <a:pt x="36" y="7"/>
                    <a:pt x="35" y="5"/>
                    <a:pt x="33" y="4"/>
                  </a:cubicBezTo>
                  <a:cubicBezTo>
                    <a:pt x="31" y="3"/>
                    <a:pt x="30" y="2"/>
                    <a:pt x="28" y="1"/>
                  </a:cubicBezTo>
                  <a:cubicBezTo>
                    <a:pt x="26" y="0"/>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15"/>
            <p:cNvSpPr/>
            <p:nvPr/>
          </p:nvSpPr>
          <p:spPr>
            <a:xfrm>
              <a:off x="6976948" y="4299810"/>
              <a:ext cx="41006" cy="36338"/>
            </a:xfrm>
            <a:custGeom>
              <a:avLst/>
              <a:gdLst/>
              <a:ahLst/>
              <a:cxnLst/>
              <a:rect l="l" t="t" r="r" b="b"/>
              <a:pathLst>
                <a:path w="45" h="39" extrusionOk="0">
                  <a:moveTo>
                    <a:pt x="22" y="0"/>
                  </a:moveTo>
                  <a:cubicBezTo>
                    <a:pt x="19" y="0"/>
                    <a:pt x="17" y="1"/>
                    <a:pt x="14" y="1"/>
                  </a:cubicBezTo>
                  <a:cubicBezTo>
                    <a:pt x="12" y="2"/>
                    <a:pt x="11" y="3"/>
                    <a:pt x="9" y="3"/>
                  </a:cubicBezTo>
                  <a:cubicBezTo>
                    <a:pt x="7" y="4"/>
                    <a:pt x="5" y="6"/>
                    <a:pt x="4" y="8"/>
                  </a:cubicBezTo>
                  <a:cubicBezTo>
                    <a:pt x="2" y="11"/>
                    <a:pt x="0" y="16"/>
                    <a:pt x="0" y="20"/>
                  </a:cubicBezTo>
                  <a:cubicBezTo>
                    <a:pt x="0" y="23"/>
                    <a:pt x="1" y="26"/>
                    <a:pt x="3" y="29"/>
                  </a:cubicBezTo>
                  <a:cubicBezTo>
                    <a:pt x="5" y="33"/>
                    <a:pt x="10" y="37"/>
                    <a:pt x="14" y="38"/>
                  </a:cubicBezTo>
                  <a:cubicBezTo>
                    <a:pt x="17" y="39"/>
                    <a:pt x="19" y="39"/>
                    <a:pt x="22" y="39"/>
                  </a:cubicBezTo>
                  <a:cubicBezTo>
                    <a:pt x="24" y="39"/>
                    <a:pt x="27" y="39"/>
                    <a:pt x="30" y="38"/>
                  </a:cubicBezTo>
                  <a:cubicBezTo>
                    <a:pt x="34" y="36"/>
                    <a:pt x="38" y="34"/>
                    <a:pt x="41" y="31"/>
                  </a:cubicBezTo>
                  <a:cubicBezTo>
                    <a:pt x="43" y="28"/>
                    <a:pt x="45" y="24"/>
                    <a:pt x="45" y="20"/>
                  </a:cubicBezTo>
                  <a:cubicBezTo>
                    <a:pt x="44" y="11"/>
                    <a:pt x="38" y="5"/>
                    <a:pt x="30" y="2"/>
                  </a:cubicBezTo>
                  <a:cubicBezTo>
                    <a:pt x="28" y="1"/>
                    <a:pt x="26" y="1"/>
                    <a:pt x="24" y="1"/>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15"/>
            <p:cNvSpPr/>
            <p:nvPr/>
          </p:nvSpPr>
          <p:spPr>
            <a:xfrm>
              <a:off x="6668710" y="4690088"/>
              <a:ext cx="41006" cy="35195"/>
            </a:xfrm>
            <a:custGeom>
              <a:avLst/>
              <a:gdLst/>
              <a:ahLst/>
              <a:cxnLst/>
              <a:rect l="l" t="t" r="r" b="b"/>
              <a:pathLst>
                <a:path w="45" h="39" extrusionOk="0">
                  <a:moveTo>
                    <a:pt x="22" y="0"/>
                  </a:moveTo>
                  <a:cubicBezTo>
                    <a:pt x="19" y="0"/>
                    <a:pt x="17" y="0"/>
                    <a:pt x="14" y="1"/>
                  </a:cubicBezTo>
                  <a:cubicBezTo>
                    <a:pt x="12" y="1"/>
                    <a:pt x="11" y="2"/>
                    <a:pt x="9" y="3"/>
                  </a:cubicBezTo>
                  <a:cubicBezTo>
                    <a:pt x="7" y="4"/>
                    <a:pt x="5" y="5"/>
                    <a:pt x="4" y="7"/>
                  </a:cubicBezTo>
                  <a:cubicBezTo>
                    <a:pt x="2" y="11"/>
                    <a:pt x="0" y="15"/>
                    <a:pt x="0" y="19"/>
                  </a:cubicBezTo>
                  <a:cubicBezTo>
                    <a:pt x="0" y="22"/>
                    <a:pt x="1" y="26"/>
                    <a:pt x="3" y="29"/>
                  </a:cubicBezTo>
                  <a:cubicBezTo>
                    <a:pt x="5" y="32"/>
                    <a:pt x="10" y="37"/>
                    <a:pt x="14" y="37"/>
                  </a:cubicBezTo>
                  <a:cubicBezTo>
                    <a:pt x="17" y="38"/>
                    <a:pt x="19" y="39"/>
                    <a:pt x="22" y="39"/>
                  </a:cubicBezTo>
                  <a:cubicBezTo>
                    <a:pt x="24" y="39"/>
                    <a:pt x="27" y="38"/>
                    <a:pt x="30" y="37"/>
                  </a:cubicBezTo>
                  <a:cubicBezTo>
                    <a:pt x="34" y="36"/>
                    <a:pt x="38" y="34"/>
                    <a:pt x="40" y="30"/>
                  </a:cubicBezTo>
                  <a:cubicBezTo>
                    <a:pt x="43" y="27"/>
                    <a:pt x="45" y="23"/>
                    <a:pt x="45" y="19"/>
                  </a:cubicBezTo>
                  <a:cubicBezTo>
                    <a:pt x="44" y="10"/>
                    <a:pt x="38" y="4"/>
                    <a:pt x="30" y="1"/>
                  </a:cubicBezTo>
                  <a:cubicBezTo>
                    <a:pt x="28" y="0"/>
                    <a:pt x="26" y="0"/>
                    <a:pt x="24" y="0"/>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15"/>
            <p:cNvSpPr/>
            <p:nvPr/>
          </p:nvSpPr>
          <p:spPr>
            <a:xfrm>
              <a:off x="7062504" y="4315046"/>
              <a:ext cx="2574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15"/>
            <p:cNvSpPr/>
            <p:nvPr/>
          </p:nvSpPr>
          <p:spPr>
            <a:xfrm>
              <a:off x="6805835" y="4345518"/>
              <a:ext cx="25790" cy="21096"/>
            </a:xfrm>
            <a:custGeom>
              <a:avLst/>
              <a:gdLst/>
              <a:ahLst/>
              <a:cxnLst/>
              <a:rect l="l" t="t" r="r" b="b"/>
              <a:pathLst>
                <a:path w="27" h="24" extrusionOk="0">
                  <a:moveTo>
                    <a:pt x="15" y="0"/>
                  </a:moveTo>
                  <a:cubicBezTo>
                    <a:pt x="15" y="0"/>
                    <a:pt x="15" y="0"/>
                    <a:pt x="15" y="0"/>
                  </a:cubicBezTo>
                  <a:cubicBezTo>
                    <a:pt x="12" y="0"/>
                    <a:pt x="10" y="1"/>
                    <a:pt x="8" y="2"/>
                  </a:cubicBezTo>
                  <a:cubicBezTo>
                    <a:pt x="8" y="2"/>
                    <a:pt x="7" y="2"/>
                    <a:pt x="7" y="3"/>
                  </a:cubicBezTo>
                  <a:cubicBezTo>
                    <a:pt x="0" y="6"/>
                    <a:pt x="0" y="18"/>
                    <a:pt x="7" y="22"/>
                  </a:cubicBezTo>
                  <a:cubicBezTo>
                    <a:pt x="9" y="23"/>
                    <a:pt x="12" y="24"/>
                    <a:pt x="15" y="24"/>
                  </a:cubicBezTo>
                  <a:cubicBezTo>
                    <a:pt x="15" y="24"/>
                    <a:pt x="15" y="24"/>
                    <a:pt x="15" y="24"/>
                  </a:cubicBezTo>
                  <a:cubicBezTo>
                    <a:pt x="18" y="24"/>
                    <a:pt x="22" y="22"/>
                    <a:pt x="24" y="19"/>
                  </a:cubicBezTo>
                  <a:cubicBezTo>
                    <a:pt x="26" y="17"/>
                    <a:pt x="27" y="15"/>
                    <a:pt x="27" y="12"/>
                  </a:cubicBezTo>
                  <a:cubicBezTo>
                    <a:pt x="27" y="9"/>
                    <a:pt x="26" y="7"/>
                    <a:pt x="24" y="5"/>
                  </a:cubicBezTo>
                  <a:cubicBezTo>
                    <a:pt x="22" y="2"/>
                    <a:pt x="19"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9" name="Google Shape;1759;p15"/>
            <p:cNvSpPr/>
            <p:nvPr/>
          </p:nvSpPr>
          <p:spPr>
            <a:xfrm>
              <a:off x="6076846" y="4363098"/>
              <a:ext cx="32804" cy="26936"/>
            </a:xfrm>
            <a:custGeom>
              <a:avLst/>
              <a:gdLst/>
              <a:ahLst/>
              <a:cxnLst/>
              <a:rect l="l" t="t" r="r" b="b"/>
              <a:pathLst>
                <a:path w="36" h="29" extrusionOk="0">
                  <a:moveTo>
                    <a:pt x="19" y="0"/>
                  </a:moveTo>
                  <a:cubicBezTo>
                    <a:pt x="13" y="0"/>
                    <a:pt x="9" y="3"/>
                    <a:pt x="5" y="7"/>
                  </a:cubicBezTo>
                  <a:cubicBezTo>
                    <a:pt x="0" y="13"/>
                    <a:pt x="0" y="22"/>
                    <a:pt x="8" y="26"/>
                  </a:cubicBezTo>
                  <a:cubicBezTo>
                    <a:pt x="9" y="27"/>
                    <a:pt x="11" y="28"/>
                    <a:pt x="13" y="28"/>
                  </a:cubicBezTo>
                  <a:cubicBezTo>
                    <a:pt x="15" y="29"/>
                    <a:pt x="16" y="29"/>
                    <a:pt x="17" y="29"/>
                  </a:cubicBezTo>
                  <a:cubicBezTo>
                    <a:pt x="20" y="29"/>
                    <a:pt x="23" y="28"/>
                    <a:pt x="25" y="27"/>
                  </a:cubicBezTo>
                  <a:cubicBezTo>
                    <a:pt x="28" y="26"/>
                    <a:pt x="29" y="25"/>
                    <a:pt x="31" y="23"/>
                  </a:cubicBezTo>
                  <a:cubicBezTo>
                    <a:pt x="33" y="22"/>
                    <a:pt x="34" y="20"/>
                    <a:pt x="35" y="18"/>
                  </a:cubicBezTo>
                  <a:cubicBezTo>
                    <a:pt x="34" y="18"/>
                    <a:pt x="34" y="18"/>
                    <a:pt x="34" y="18"/>
                  </a:cubicBezTo>
                  <a:cubicBezTo>
                    <a:pt x="34" y="18"/>
                    <a:pt x="34" y="18"/>
                    <a:pt x="35" y="17"/>
                  </a:cubicBezTo>
                  <a:cubicBezTo>
                    <a:pt x="36" y="14"/>
                    <a:pt x="36" y="9"/>
                    <a:pt x="33" y="7"/>
                  </a:cubicBezTo>
                  <a:cubicBezTo>
                    <a:pt x="33" y="7"/>
                    <a:pt x="33" y="7"/>
                    <a:pt x="33" y="6"/>
                  </a:cubicBezTo>
                  <a:cubicBezTo>
                    <a:pt x="32" y="5"/>
                    <a:pt x="30" y="3"/>
                    <a:pt x="28" y="2"/>
                  </a:cubicBezTo>
                  <a:cubicBezTo>
                    <a:pt x="26"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0" name="Google Shape;1760;p15"/>
            <p:cNvSpPr/>
            <p:nvPr/>
          </p:nvSpPr>
          <p:spPr>
            <a:xfrm>
              <a:off x="7623896" y="442638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15"/>
            <p:cNvSpPr/>
            <p:nvPr/>
          </p:nvSpPr>
          <p:spPr>
            <a:xfrm>
              <a:off x="6930068" y="4590468"/>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15"/>
            <p:cNvSpPr/>
            <p:nvPr/>
          </p:nvSpPr>
          <p:spPr>
            <a:xfrm>
              <a:off x="7626240" y="4486159"/>
              <a:ext cx="37481" cy="37504"/>
            </a:xfrm>
            <a:custGeom>
              <a:avLst/>
              <a:gdLst/>
              <a:ahLst/>
              <a:cxnLst/>
              <a:rect l="l" t="t" r="r" b="b"/>
              <a:pathLst>
                <a:path w="41" h="40" extrusionOk="0">
                  <a:moveTo>
                    <a:pt x="20" y="0"/>
                  </a:moveTo>
                  <a:cubicBezTo>
                    <a:pt x="19" y="0"/>
                    <a:pt x="18" y="0"/>
                    <a:pt x="18" y="0"/>
                  </a:cubicBezTo>
                  <a:cubicBezTo>
                    <a:pt x="16" y="0"/>
                    <a:pt x="14" y="1"/>
                    <a:pt x="13" y="2"/>
                  </a:cubicBezTo>
                  <a:cubicBezTo>
                    <a:pt x="11" y="2"/>
                    <a:pt x="9" y="3"/>
                    <a:pt x="8" y="4"/>
                  </a:cubicBezTo>
                  <a:cubicBezTo>
                    <a:pt x="7" y="5"/>
                    <a:pt x="7" y="5"/>
                    <a:pt x="6" y="6"/>
                  </a:cubicBezTo>
                  <a:cubicBezTo>
                    <a:pt x="4" y="8"/>
                    <a:pt x="3" y="10"/>
                    <a:pt x="2" y="13"/>
                  </a:cubicBezTo>
                  <a:cubicBezTo>
                    <a:pt x="1" y="15"/>
                    <a:pt x="0" y="17"/>
                    <a:pt x="0" y="20"/>
                  </a:cubicBezTo>
                  <a:cubicBezTo>
                    <a:pt x="0" y="22"/>
                    <a:pt x="1" y="24"/>
                    <a:pt x="1" y="25"/>
                  </a:cubicBezTo>
                  <a:cubicBezTo>
                    <a:pt x="2" y="29"/>
                    <a:pt x="3" y="32"/>
                    <a:pt x="6" y="34"/>
                  </a:cubicBezTo>
                  <a:cubicBezTo>
                    <a:pt x="6" y="34"/>
                    <a:pt x="6" y="34"/>
                    <a:pt x="6" y="34"/>
                  </a:cubicBezTo>
                  <a:cubicBezTo>
                    <a:pt x="7" y="35"/>
                    <a:pt x="9" y="36"/>
                    <a:pt x="10" y="37"/>
                  </a:cubicBezTo>
                  <a:cubicBezTo>
                    <a:pt x="12" y="38"/>
                    <a:pt x="13" y="39"/>
                    <a:pt x="15" y="39"/>
                  </a:cubicBezTo>
                  <a:cubicBezTo>
                    <a:pt x="17" y="40"/>
                    <a:pt x="18" y="40"/>
                    <a:pt x="20" y="40"/>
                  </a:cubicBezTo>
                  <a:cubicBezTo>
                    <a:pt x="22" y="40"/>
                    <a:pt x="24" y="40"/>
                    <a:pt x="26" y="39"/>
                  </a:cubicBezTo>
                  <a:cubicBezTo>
                    <a:pt x="29" y="39"/>
                    <a:pt x="30" y="38"/>
                    <a:pt x="33" y="36"/>
                  </a:cubicBezTo>
                  <a:cubicBezTo>
                    <a:pt x="34" y="35"/>
                    <a:pt x="35" y="34"/>
                    <a:pt x="36" y="33"/>
                  </a:cubicBezTo>
                  <a:cubicBezTo>
                    <a:pt x="37" y="32"/>
                    <a:pt x="39" y="30"/>
                    <a:pt x="39" y="27"/>
                  </a:cubicBezTo>
                  <a:cubicBezTo>
                    <a:pt x="41" y="25"/>
                    <a:pt x="41" y="23"/>
                    <a:pt x="41" y="20"/>
                  </a:cubicBezTo>
                  <a:cubicBezTo>
                    <a:pt x="41" y="18"/>
                    <a:pt x="41" y="17"/>
                    <a:pt x="40" y="15"/>
                  </a:cubicBezTo>
                  <a:cubicBezTo>
                    <a:pt x="40" y="12"/>
                    <a:pt x="38" y="9"/>
                    <a:pt x="36" y="7"/>
                  </a:cubicBezTo>
                  <a:cubicBezTo>
                    <a:pt x="35" y="6"/>
                    <a:pt x="34" y="5"/>
                    <a:pt x="33" y="4"/>
                  </a:cubicBezTo>
                  <a:cubicBezTo>
                    <a:pt x="31" y="3"/>
                    <a:pt x="30" y="2"/>
                    <a:pt x="28" y="2"/>
                  </a:cubicBezTo>
                  <a:cubicBezTo>
                    <a:pt x="27" y="1"/>
                    <a:pt x="27" y="1"/>
                    <a:pt x="26" y="1"/>
                  </a:cubicBezTo>
                  <a:cubicBezTo>
                    <a:pt x="25"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15"/>
            <p:cNvSpPr/>
            <p:nvPr/>
          </p:nvSpPr>
          <p:spPr>
            <a:xfrm>
              <a:off x="7834857" y="44486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15"/>
            <p:cNvSpPr/>
            <p:nvPr/>
          </p:nvSpPr>
          <p:spPr>
            <a:xfrm>
              <a:off x="6647614" y="45072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5" name="Google Shape;1765;p15"/>
            <p:cNvSpPr/>
            <p:nvPr/>
          </p:nvSpPr>
          <p:spPr>
            <a:xfrm>
              <a:off x="7689528" y="4622112"/>
              <a:ext cx="31679" cy="29347"/>
            </a:xfrm>
            <a:custGeom>
              <a:avLst/>
              <a:gdLst/>
              <a:ahLst/>
              <a:cxnLst/>
              <a:rect l="l" t="t" r="r" b="b"/>
              <a:pathLst>
                <a:path w="34" h="32" extrusionOk="0">
                  <a:moveTo>
                    <a:pt x="16" y="0"/>
                  </a:moveTo>
                  <a:cubicBezTo>
                    <a:pt x="14" y="0"/>
                    <a:pt x="11" y="0"/>
                    <a:pt x="9" y="2"/>
                  </a:cubicBezTo>
                  <a:cubicBezTo>
                    <a:pt x="6" y="4"/>
                    <a:pt x="4" y="5"/>
                    <a:pt x="3" y="8"/>
                  </a:cubicBezTo>
                  <a:cubicBezTo>
                    <a:pt x="1" y="10"/>
                    <a:pt x="0" y="13"/>
                    <a:pt x="0" y="16"/>
                  </a:cubicBezTo>
                  <a:cubicBezTo>
                    <a:pt x="0" y="19"/>
                    <a:pt x="1" y="22"/>
                    <a:pt x="3" y="24"/>
                  </a:cubicBezTo>
                  <a:cubicBezTo>
                    <a:pt x="4" y="26"/>
                    <a:pt x="5" y="28"/>
                    <a:pt x="7" y="29"/>
                  </a:cubicBezTo>
                  <a:cubicBezTo>
                    <a:pt x="8" y="30"/>
                    <a:pt x="10" y="31"/>
                    <a:pt x="12" y="32"/>
                  </a:cubicBezTo>
                  <a:cubicBezTo>
                    <a:pt x="14" y="32"/>
                    <a:pt x="15" y="32"/>
                    <a:pt x="17" y="32"/>
                  </a:cubicBezTo>
                  <a:cubicBezTo>
                    <a:pt x="18" y="32"/>
                    <a:pt x="20" y="32"/>
                    <a:pt x="21" y="32"/>
                  </a:cubicBezTo>
                  <a:cubicBezTo>
                    <a:pt x="23" y="32"/>
                    <a:pt x="24" y="31"/>
                    <a:pt x="26" y="30"/>
                  </a:cubicBezTo>
                  <a:cubicBezTo>
                    <a:pt x="26" y="30"/>
                    <a:pt x="26" y="30"/>
                    <a:pt x="26" y="30"/>
                  </a:cubicBezTo>
                  <a:cubicBezTo>
                    <a:pt x="27" y="29"/>
                    <a:pt x="28" y="28"/>
                    <a:pt x="29" y="28"/>
                  </a:cubicBezTo>
                  <a:cubicBezTo>
                    <a:pt x="31" y="26"/>
                    <a:pt x="32" y="25"/>
                    <a:pt x="32" y="23"/>
                  </a:cubicBezTo>
                  <a:cubicBezTo>
                    <a:pt x="33" y="22"/>
                    <a:pt x="33" y="20"/>
                    <a:pt x="33" y="19"/>
                  </a:cubicBezTo>
                  <a:cubicBezTo>
                    <a:pt x="34" y="17"/>
                    <a:pt x="34" y="15"/>
                    <a:pt x="33" y="13"/>
                  </a:cubicBezTo>
                  <a:cubicBezTo>
                    <a:pt x="33" y="11"/>
                    <a:pt x="32" y="10"/>
                    <a:pt x="31" y="8"/>
                  </a:cubicBezTo>
                  <a:cubicBezTo>
                    <a:pt x="30" y="6"/>
                    <a:pt x="28" y="4"/>
                    <a:pt x="27" y="3"/>
                  </a:cubicBezTo>
                  <a:cubicBezTo>
                    <a:pt x="25" y="2"/>
                    <a:pt x="23" y="1"/>
                    <a:pt x="21" y="0"/>
                  </a:cubicBezTo>
                  <a:cubicBezTo>
                    <a:pt x="20"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6" name="Google Shape;1766;p15"/>
            <p:cNvSpPr/>
            <p:nvPr/>
          </p:nvSpPr>
          <p:spPr>
            <a:xfrm>
              <a:off x="7246509" y="4393571"/>
              <a:ext cx="26936" cy="28128"/>
            </a:xfrm>
            <a:custGeom>
              <a:avLst/>
              <a:gdLst/>
              <a:ahLst/>
              <a:cxnLst/>
              <a:rect l="l" t="t" r="r" b="b"/>
              <a:pathLst>
                <a:path w="29" h="30" extrusionOk="0">
                  <a:moveTo>
                    <a:pt x="18" y="0"/>
                  </a:moveTo>
                  <a:cubicBezTo>
                    <a:pt x="16" y="0"/>
                    <a:pt x="14" y="0"/>
                    <a:pt x="13" y="1"/>
                  </a:cubicBezTo>
                  <a:cubicBezTo>
                    <a:pt x="12" y="2"/>
                    <a:pt x="10" y="3"/>
                    <a:pt x="9" y="4"/>
                  </a:cubicBezTo>
                  <a:cubicBezTo>
                    <a:pt x="7" y="5"/>
                    <a:pt x="5" y="7"/>
                    <a:pt x="4" y="9"/>
                  </a:cubicBezTo>
                  <a:cubicBezTo>
                    <a:pt x="3" y="10"/>
                    <a:pt x="3" y="11"/>
                    <a:pt x="3" y="11"/>
                  </a:cubicBezTo>
                  <a:cubicBezTo>
                    <a:pt x="1" y="14"/>
                    <a:pt x="0" y="18"/>
                    <a:pt x="1" y="21"/>
                  </a:cubicBezTo>
                  <a:cubicBezTo>
                    <a:pt x="2" y="24"/>
                    <a:pt x="4" y="26"/>
                    <a:pt x="6" y="27"/>
                  </a:cubicBezTo>
                  <a:cubicBezTo>
                    <a:pt x="8" y="29"/>
                    <a:pt x="11" y="30"/>
                    <a:pt x="13" y="30"/>
                  </a:cubicBezTo>
                  <a:cubicBezTo>
                    <a:pt x="17" y="30"/>
                    <a:pt x="20" y="29"/>
                    <a:pt x="22" y="26"/>
                  </a:cubicBezTo>
                  <a:cubicBezTo>
                    <a:pt x="25" y="24"/>
                    <a:pt x="27" y="22"/>
                    <a:pt x="28" y="18"/>
                  </a:cubicBezTo>
                  <a:cubicBezTo>
                    <a:pt x="28" y="16"/>
                    <a:pt x="28" y="15"/>
                    <a:pt x="29" y="13"/>
                  </a:cubicBezTo>
                  <a:cubicBezTo>
                    <a:pt x="29" y="9"/>
                    <a:pt x="28" y="5"/>
                    <a:pt x="25"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15"/>
            <p:cNvSpPr/>
            <p:nvPr/>
          </p:nvSpPr>
          <p:spPr>
            <a:xfrm>
              <a:off x="5249409" y="4489675"/>
              <a:ext cx="37504" cy="36332"/>
            </a:xfrm>
            <a:custGeom>
              <a:avLst/>
              <a:gdLst/>
              <a:ahLst/>
              <a:cxnLst/>
              <a:rect l="l" t="t" r="r" b="b"/>
              <a:pathLst>
                <a:path w="40" h="40" extrusionOk="0">
                  <a:moveTo>
                    <a:pt x="19" y="0"/>
                  </a:moveTo>
                  <a:cubicBezTo>
                    <a:pt x="17" y="0"/>
                    <a:pt x="14" y="1"/>
                    <a:pt x="12" y="2"/>
                  </a:cubicBezTo>
                  <a:cubicBezTo>
                    <a:pt x="10" y="3"/>
                    <a:pt x="8" y="4"/>
                    <a:pt x="6" y="6"/>
                  </a:cubicBezTo>
                  <a:cubicBezTo>
                    <a:pt x="4" y="8"/>
                    <a:pt x="2" y="10"/>
                    <a:pt x="2" y="12"/>
                  </a:cubicBezTo>
                  <a:cubicBezTo>
                    <a:pt x="0" y="15"/>
                    <a:pt x="0" y="17"/>
                    <a:pt x="0" y="20"/>
                  </a:cubicBezTo>
                  <a:cubicBezTo>
                    <a:pt x="0" y="22"/>
                    <a:pt x="0" y="24"/>
                    <a:pt x="1" y="25"/>
                  </a:cubicBezTo>
                  <a:cubicBezTo>
                    <a:pt x="2" y="29"/>
                    <a:pt x="3" y="32"/>
                    <a:pt x="6" y="34"/>
                  </a:cubicBezTo>
                  <a:cubicBezTo>
                    <a:pt x="7" y="35"/>
                    <a:pt x="8" y="36"/>
                    <a:pt x="10" y="37"/>
                  </a:cubicBezTo>
                  <a:cubicBezTo>
                    <a:pt x="13" y="39"/>
                    <a:pt x="16" y="40"/>
                    <a:pt x="20" y="40"/>
                  </a:cubicBezTo>
                  <a:cubicBezTo>
                    <a:pt x="20" y="40"/>
                    <a:pt x="20" y="40"/>
                    <a:pt x="21" y="40"/>
                  </a:cubicBezTo>
                  <a:cubicBezTo>
                    <a:pt x="23" y="40"/>
                    <a:pt x="25" y="40"/>
                    <a:pt x="28" y="38"/>
                  </a:cubicBezTo>
                  <a:cubicBezTo>
                    <a:pt x="30" y="38"/>
                    <a:pt x="32" y="36"/>
                    <a:pt x="34" y="34"/>
                  </a:cubicBezTo>
                  <a:cubicBezTo>
                    <a:pt x="36" y="32"/>
                    <a:pt x="37" y="30"/>
                    <a:pt x="38" y="28"/>
                  </a:cubicBezTo>
                  <a:cubicBezTo>
                    <a:pt x="39" y="25"/>
                    <a:pt x="40" y="23"/>
                    <a:pt x="40" y="20"/>
                  </a:cubicBezTo>
                  <a:cubicBezTo>
                    <a:pt x="40" y="18"/>
                    <a:pt x="39" y="16"/>
                    <a:pt x="39" y="15"/>
                  </a:cubicBezTo>
                  <a:cubicBezTo>
                    <a:pt x="38" y="11"/>
                    <a:pt x="37" y="8"/>
                    <a:pt x="34" y="6"/>
                  </a:cubicBezTo>
                  <a:cubicBezTo>
                    <a:pt x="33" y="5"/>
                    <a:pt x="31" y="4"/>
                    <a:pt x="30" y="3"/>
                  </a:cubicBezTo>
                  <a:cubicBezTo>
                    <a:pt x="27" y="1"/>
                    <a:pt x="24" y="0"/>
                    <a:pt x="20" y="0"/>
                  </a:cubicBezTo>
                  <a:cubicBezTo>
                    <a:pt x="20"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8" name="Google Shape;1768;p15"/>
            <p:cNvSpPr/>
            <p:nvPr/>
          </p:nvSpPr>
          <p:spPr>
            <a:xfrm>
              <a:off x="5448650" y="4617424"/>
              <a:ext cx="26985" cy="24603"/>
            </a:xfrm>
            <a:custGeom>
              <a:avLst/>
              <a:gdLst/>
              <a:ahLst/>
              <a:cxnLst/>
              <a:rect l="l" t="t" r="r" b="b"/>
              <a:pathLst>
                <a:path w="30" h="27" extrusionOk="0">
                  <a:moveTo>
                    <a:pt x="13" y="0"/>
                  </a:moveTo>
                  <a:cubicBezTo>
                    <a:pt x="10" y="0"/>
                    <a:pt x="6" y="1"/>
                    <a:pt x="4" y="4"/>
                  </a:cubicBezTo>
                  <a:cubicBezTo>
                    <a:pt x="1" y="7"/>
                    <a:pt x="0" y="10"/>
                    <a:pt x="0" y="14"/>
                  </a:cubicBezTo>
                  <a:cubicBezTo>
                    <a:pt x="0" y="17"/>
                    <a:pt x="1" y="21"/>
                    <a:pt x="4" y="23"/>
                  </a:cubicBezTo>
                  <a:cubicBezTo>
                    <a:pt x="6" y="26"/>
                    <a:pt x="10" y="27"/>
                    <a:pt x="13" y="27"/>
                  </a:cubicBezTo>
                  <a:cubicBezTo>
                    <a:pt x="14" y="27"/>
                    <a:pt x="16" y="27"/>
                    <a:pt x="17" y="27"/>
                  </a:cubicBezTo>
                  <a:cubicBezTo>
                    <a:pt x="18" y="26"/>
                    <a:pt x="20" y="26"/>
                    <a:pt x="21" y="26"/>
                  </a:cubicBezTo>
                  <a:cubicBezTo>
                    <a:pt x="24" y="24"/>
                    <a:pt x="24" y="24"/>
                    <a:pt x="24" y="24"/>
                  </a:cubicBezTo>
                  <a:cubicBezTo>
                    <a:pt x="25" y="24"/>
                    <a:pt x="27" y="23"/>
                    <a:pt x="27" y="21"/>
                  </a:cubicBezTo>
                  <a:cubicBezTo>
                    <a:pt x="29" y="19"/>
                    <a:pt x="30" y="16"/>
                    <a:pt x="30" y="14"/>
                  </a:cubicBezTo>
                  <a:cubicBezTo>
                    <a:pt x="30" y="11"/>
                    <a:pt x="29" y="9"/>
                    <a:pt x="28" y="7"/>
                  </a:cubicBezTo>
                  <a:cubicBezTo>
                    <a:pt x="27" y="5"/>
                    <a:pt x="24" y="2"/>
                    <a:pt x="21" y="2"/>
                  </a:cubicBezTo>
                  <a:cubicBezTo>
                    <a:pt x="20" y="1"/>
                    <a:pt x="18" y="1"/>
                    <a:pt x="17" y="1"/>
                  </a:cubicBezTo>
                  <a:cubicBezTo>
                    <a:pt x="16" y="0"/>
                    <a:pt x="14"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9" name="Google Shape;1769;p15"/>
            <p:cNvSpPr/>
            <p:nvPr/>
          </p:nvSpPr>
          <p:spPr>
            <a:xfrm>
              <a:off x="5559991" y="4356066"/>
              <a:ext cx="29297" cy="18752"/>
            </a:xfrm>
            <a:custGeom>
              <a:avLst/>
              <a:gdLst/>
              <a:ahLst/>
              <a:cxnLst/>
              <a:rect l="l" t="t" r="r" b="b"/>
              <a:pathLst>
                <a:path w="33" h="20" extrusionOk="0">
                  <a:moveTo>
                    <a:pt x="21" y="0"/>
                  </a:moveTo>
                  <a:cubicBezTo>
                    <a:pt x="20" y="0"/>
                    <a:pt x="18" y="0"/>
                    <a:pt x="16" y="1"/>
                  </a:cubicBezTo>
                  <a:cubicBezTo>
                    <a:pt x="15" y="1"/>
                    <a:pt x="14" y="2"/>
                    <a:pt x="12" y="3"/>
                  </a:cubicBezTo>
                  <a:cubicBezTo>
                    <a:pt x="12" y="3"/>
                    <a:pt x="11" y="4"/>
                    <a:pt x="11" y="4"/>
                  </a:cubicBezTo>
                  <a:cubicBezTo>
                    <a:pt x="11" y="4"/>
                    <a:pt x="11" y="4"/>
                    <a:pt x="11" y="4"/>
                  </a:cubicBezTo>
                  <a:cubicBezTo>
                    <a:pt x="10" y="5"/>
                    <a:pt x="8" y="6"/>
                    <a:pt x="7" y="6"/>
                  </a:cubicBezTo>
                  <a:cubicBezTo>
                    <a:pt x="0" y="9"/>
                    <a:pt x="3" y="19"/>
                    <a:pt x="10" y="19"/>
                  </a:cubicBezTo>
                  <a:cubicBezTo>
                    <a:pt x="10" y="19"/>
                    <a:pt x="10" y="19"/>
                    <a:pt x="10" y="19"/>
                  </a:cubicBezTo>
                  <a:cubicBezTo>
                    <a:pt x="12" y="19"/>
                    <a:pt x="14" y="19"/>
                    <a:pt x="16" y="19"/>
                  </a:cubicBezTo>
                  <a:cubicBezTo>
                    <a:pt x="16" y="19"/>
                    <a:pt x="16" y="19"/>
                    <a:pt x="16" y="19"/>
                  </a:cubicBezTo>
                  <a:cubicBezTo>
                    <a:pt x="14" y="19"/>
                    <a:pt x="16" y="19"/>
                    <a:pt x="17" y="19"/>
                  </a:cubicBezTo>
                  <a:cubicBezTo>
                    <a:pt x="18" y="19"/>
                    <a:pt x="19" y="20"/>
                    <a:pt x="20" y="20"/>
                  </a:cubicBezTo>
                  <a:cubicBezTo>
                    <a:pt x="21" y="20"/>
                    <a:pt x="21" y="20"/>
                    <a:pt x="21" y="20"/>
                  </a:cubicBezTo>
                  <a:cubicBezTo>
                    <a:pt x="27" y="19"/>
                    <a:pt x="33" y="14"/>
                    <a:pt x="31" y="7"/>
                  </a:cubicBezTo>
                  <a:cubicBezTo>
                    <a:pt x="30" y="4"/>
                    <a:pt x="28" y="2"/>
                    <a:pt x="26" y="1"/>
                  </a:cubicBezTo>
                  <a:cubicBezTo>
                    <a:pt x="25"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15"/>
            <p:cNvSpPr/>
            <p:nvPr/>
          </p:nvSpPr>
          <p:spPr>
            <a:xfrm>
              <a:off x="5725244" y="4407635"/>
              <a:ext cx="34041" cy="32804"/>
            </a:xfrm>
            <a:custGeom>
              <a:avLst/>
              <a:gdLst/>
              <a:ahLst/>
              <a:cxnLst/>
              <a:rect l="l" t="t" r="r" b="b"/>
              <a:pathLst>
                <a:path w="37" h="36" extrusionOk="0">
                  <a:moveTo>
                    <a:pt x="19" y="0"/>
                  </a:moveTo>
                  <a:cubicBezTo>
                    <a:pt x="14" y="0"/>
                    <a:pt x="10" y="2"/>
                    <a:pt x="6" y="5"/>
                  </a:cubicBezTo>
                  <a:cubicBezTo>
                    <a:pt x="2" y="10"/>
                    <a:pt x="0" y="16"/>
                    <a:pt x="2" y="22"/>
                  </a:cubicBezTo>
                  <a:cubicBezTo>
                    <a:pt x="3" y="25"/>
                    <a:pt x="4" y="28"/>
                    <a:pt x="6" y="30"/>
                  </a:cubicBezTo>
                  <a:cubicBezTo>
                    <a:pt x="8" y="32"/>
                    <a:pt x="11" y="34"/>
                    <a:pt x="14" y="34"/>
                  </a:cubicBezTo>
                  <a:cubicBezTo>
                    <a:pt x="15" y="35"/>
                    <a:pt x="16" y="35"/>
                    <a:pt x="16" y="35"/>
                  </a:cubicBezTo>
                  <a:cubicBezTo>
                    <a:pt x="18" y="36"/>
                    <a:pt x="19" y="36"/>
                    <a:pt x="21" y="36"/>
                  </a:cubicBezTo>
                  <a:cubicBezTo>
                    <a:pt x="22" y="36"/>
                    <a:pt x="24" y="36"/>
                    <a:pt x="25" y="35"/>
                  </a:cubicBezTo>
                  <a:cubicBezTo>
                    <a:pt x="28" y="35"/>
                    <a:pt x="30" y="33"/>
                    <a:pt x="32" y="31"/>
                  </a:cubicBezTo>
                  <a:cubicBezTo>
                    <a:pt x="34" y="29"/>
                    <a:pt x="36" y="27"/>
                    <a:pt x="36" y="24"/>
                  </a:cubicBezTo>
                  <a:cubicBezTo>
                    <a:pt x="37" y="21"/>
                    <a:pt x="37" y="18"/>
                    <a:pt x="36" y="16"/>
                  </a:cubicBezTo>
                  <a:cubicBezTo>
                    <a:pt x="36" y="15"/>
                    <a:pt x="36" y="14"/>
                    <a:pt x="35" y="13"/>
                  </a:cubicBezTo>
                  <a:cubicBezTo>
                    <a:pt x="35" y="10"/>
                    <a:pt x="33" y="8"/>
                    <a:pt x="31" y="5"/>
                  </a:cubicBezTo>
                  <a:cubicBezTo>
                    <a:pt x="29" y="3"/>
                    <a:pt x="26" y="2"/>
                    <a:pt x="23" y="1"/>
                  </a:cubicBezTo>
                  <a:cubicBezTo>
                    <a:pt x="22" y="1"/>
                    <a:pt x="20"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1771;p15"/>
            <p:cNvSpPr/>
            <p:nvPr/>
          </p:nvSpPr>
          <p:spPr>
            <a:xfrm>
              <a:off x="4010598" y="4193157"/>
              <a:ext cx="25746" cy="24603"/>
            </a:xfrm>
            <a:custGeom>
              <a:avLst/>
              <a:gdLst/>
              <a:ahLst/>
              <a:cxnLst/>
              <a:rect l="l" t="t" r="r" b="b"/>
              <a:pathLst>
                <a:path w="29" h="27" extrusionOk="0">
                  <a:moveTo>
                    <a:pt x="14" y="0"/>
                  </a:moveTo>
                  <a:cubicBezTo>
                    <a:pt x="10" y="0"/>
                    <a:pt x="5" y="2"/>
                    <a:pt x="3" y="6"/>
                  </a:cubicBezTo>
                  <a:cubicBezTo>
                    <a:pt x="3" y="7"/>
                    <a:pt x="3" y="7"/>
                    <a:pt x="3" y="7"/>
                  </a:cubicBezTo>
                  <a:cubicBezTo>
                    <a:pt x="1" y="11"/>
                    <a:pt x="0" y="16"/>
                    <a:pt x="3" y="20"/>
                  </a:cubicBezTo>
                  <a:cubicBezTo>
                    <a:pt x="5" y="24"/>
                    <a:pt x="10" y="27"/>
                    <a:pt x="14" y="27"/>
                  </a:cubicBezTo>
                  <a:cubicBezTo>
                    <a:pt x="19" y="27"/>
                    <a:pt x="24" y="24"/>
                    <a:pt x="26" y="20"/>
                  </a:cubicBezTo>
                  <a:cubicBezTo>
                    <a:pt x="29" y="16"/>
                    <a:pt x="28" y="11"/>
                    <a:pt x="26" y="7"/>
                  </a:cubicBezTo>
                  <a:cubicBezTo>
                    <a:pt x="26" y="6"/>
                    <a:pt x="26" y="6"/>
                    <a:pt x="26" y="6"/>
                  </a:cubicBezTo>
                  <a:cubicBezTo>
                    <a:pt x="24" y="2"/>
                    <a:pt x="19"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15"/>
            <p:cNvSpPr/>
            <p:nvPr/>
          </p:nvSpPr>
          <p:spPr>
            <a:xfrm>
              <a:off x="4044586" y="4211909"/>
              <a:ext cx="38679"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15"/>
            <p:cNvSpPr/>
            <p:nvPr/>
          </p:nvSpPr>
          <p:spPr>
            <a:xfrm>
              <a:off x="3276921" y="4197845"/>
              <a:ext cx="29338" cy="28157"/>
            </a:xfrm>
            <a:custGeom>
              <a:avLst/>
              <a:gdLst/>
              <a:ahLst/>
              <a:cxnLst/>
              <a:rect l="l" t="t" r="r" b="b"/>
              <a:pathLst>
                <a:path w="31" h="31" extrusionOk="0">
                  <a:moveTo>
                    <a:pt x="15" y="0"/>
                  </a:moveTo>
                  <a:cubicBezTo>
                    <a:pt x="13" y="0"/>
                    <a:pt x="11" y="0"/>
                    <a:pt x="9" y="1"/>
                  </a:cubicBezTo>
                  <a:cubicBezTo>
                    <a:pt x="7" y="2"/>
                    <a:pt x="6" y="3"/>
                    <a:pt x="4" y="4"/>
                  </a:cubicBezTo>
                  <a:cubicBezTo>
                    <a:pt x="3" y="6"/>
                    <a:pt x="2" y="7"/>
                    <a:pt x="1" y="9"/>
                  </a:cubicBezTo>
                  <a:cubicBezTo>
                    <a:pt x="0" y="11"/>
                    <a:pt x="0" y="13"/>
                    <a:pt x="0" y="15"/>
                  </a:cubicBezTo>
                  <a:cubicBezTo>
                    <a:pt x="0" y="17"/>
                    <a:pt x="0" y="18"/>
                    <a:pt x="0" y="20"/>
                  </a:cubicBezTo>
                  <a:cubicBezTo>
                    <a:pt x="1" y="22"/>
                    <a:pt x="2" y="24"/>
                    <a:pt x="4" y="26"/>
                  </a:cubicBezTo>
                  <a:cubicBezTo>
                    <a:pt x="5" y="27"/>
                    <a:pt x="6" y="28"/>
                    <a:pt x="7" y="29"/>
                  </a:cubicBezTo>
                  <a:cubicBezTo>
                    <a:pt x="10" y="30"/>
                    <a:pt x="12" y="31"/>
                    <a:pt x="15" y="31"/>
                  </a:cubicBezTo>
                  <a:cubicBezTo>
                    <a:pt x="15" y="31"/>
                    <a:pt x="16" y="31"/>
                    <a:pt x="16" y="31"/>
                  </a:cubicBezTo>
                  <a:cubicBezTo>
                    <a:pt x="18" y="31"/>
                    <a:pt x="20" y="31"/>
                    <a:pt x="21" y="30"/>
                  </a:cubicBezTo>
                  <a:cubicBezTo>
                    <a:pt x="23" y="29"/>
                    <a:pt x="25" y="28"/>
                    <a:pt x="26" y="26"/>
                  </a:cubicBezTo>
                  <a:cubicBezTo>
                    <a:pt x="28" y="25"/>
                    <a:pt x="29" y="23"/>
                    <a:pt x="29" y="21"/>
                  </a:cubicBezTo>
                  <a:cubicBezTo>
                    <a:pt x="30" y="20"/>
                    <a:pt x="31" y="18"/>
                    <a:pt x="31" y="15"/>
                  </a:cubicBezTo>
                  <a:cubicBezTo>
                    <a:pt x="31" y="14"/>
                    <a:pt x="30" y="13"/>
                    <a:pt x="30" y="11"/>
                  </a:cubicBezTo>
                  <a:cubicBezTo>
                    <a:pt x="30" y="9"/>
                    <a:pt x="28" y="6"/>
                    <a:pt x="26" y="4"/>
                  </a:cubicBezTo>
                  <a:cubicBezTo>
                    <a:pt x="25" y="4"/>
                    <a:pt x="24" y="3"/>
                    <a:pt x="23" y="2"/>
                  </a:cubicBezTo>
                  <a:cubicBezTo>
                    <a:pt x="21" y="0"/>
                    <a:pt x="18" y="0"/>
                    <a:pt x="15"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4" name="Google Shape;1774;p15"/>
            <p:cNvSpPr/>
            <p:nvPr/>
          </p:nvSpPr>
          <p:spPr>
            <a:xfrm>
              <a:off x="2558481" y="4191985"/>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15"/>
            <p:cNvSpPr/>
            <p:nvPr/>
          </p:nvSpPr>
          <p:spPr>
            <a:xfrm>
              <a:off x="2488160" y="4183781"/>
              <a:ext cx="24606" cy="18752"/>
            </a:xfrm>
            <a:custGeom>
              <a:avLst/>
              <a:gdLst/>
              <a:ahLst/>
              <a:cxnLst/>
              <a:rect l="l" t="t" r="r" b="b"/>
              <a:pathLst>
                <a:path w="26" h="20" extrusionOk="0">
                  <a:moveTo>
                    <a:pt x="13" y="0"/>
                  </a:moveTo>
                  <a:cubicBezTo>
                    <a:pt x="0" y="0"/>
                    <a:pt x="0" y="20"/>
                    <a:pt x="13" y="20"/>
                  </a:cubicBezTo>
                  <a:cubicBezTo>
                    <a:pt x="26" y="20"/>
                    <a:pt x="26"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15"/>
            <p:cNvSpPr/>
            <p:nvPr/>
          </p:nvSpPr>
          <p:spPr>
            <a:xfrm>
              <a:off x="2235007" y="4364270"/>
              <a:ext cx="68017" cy="52775"/>
            </a:xfrm>
            <a:custGeom>
              <a:avLst/>
              <a:gdLst/>
              <a:ahLst/>
              <a:cxnLst/>
              <a:rect l="l" t="t" r="r" b="b"/>
              <a:pathLst>
                <a:path w="73" h="57" extrusionOk="0">
                  <a:moveTo>
                    <a:pt x="37" y="0"/>
                  </a:moveTo>
                  <a:cubicBezTo>
                    <a:pt x="0" y="0"/>
                    <a:pt x="0" y="57"/>
                    <a:pt x="37" y="57"/>
                  </a:cubicBezTo>
                  <a:cubicBezTo>
                    <a:pt x="73" y="57"/>
                    <a:pt x="73" y="0"/>
                    <a:pt x="3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15"/>
            <p:cNvSpPr/>
            <p:nvPr/>
          </p:nvSpPr>
          <p:spPr>
            <a:xfrm>
              <a:off x="2345175" y="4349034"/>
              <a:ext cx="36332" cy="35184"/>
            </a:xfrm>
            <a:custGeom>
              <a:avLst/>
              <a:gdLst/>
              <a:ahLst/>
              <a:cxnLst/>
              <a:rect l="l" t="t" r="r" b="b"/>
              <a:pathLst>
                <a:path w="40" h="38" extrusionOk="0">
                  <a:moveTo>
                    <a:pt x="19" y="0"/>
                  </a:moveTo>
                  <a:cubicBezTo>
                    <a:pt x="19" y="0"/>
                    <a:pt x="19" y="0"/>
                    <a:pt x="18" y="0"/>
                  </a:cubicBezTo>
                  <a:cubicBezTo>
                    <a:pt x="14" y="1"/>
                    <a:pt x="14" y="1"/>
                    <a:pt x="14" y="1"/>
                  </a:cubicBezTo>
                  <a:cubicBezTo>
                    <a:pt x="12" y="2"/>
                    <a:pt x="11" y="2"/>
                    <a:pt x="9" y="3"/>
                  </a:cubicBezTo>
                  <a:cubicBezTo>
                    <a:pt x="7" y="4"/>
                    <a:pt x="5" y="6"/>
                    <a:pt x="4" y="8"/>
                  </a:cubicBezTo>
                  <a:cubicBezTo>
                    <a:pt x="3" y="9"/>
                    <a:pt x="2" y="10"/>
                    <a:pt x="2" y="12"/>
                  </a:cubicBezTo>
                  <a:cubicBezTo>
                    <a:pt x="0" y="14"/>
                    <a:pt x="0" y="16"/>
                    <a:pt x="0" y="19"/>
                  </a:cubicBezTo>
                  <a:cubicBezTo>
                    <a:pt x="1" y="24"/>
                    <a:pt x="1" y="24"/>
                    <a:pt x="1" y="24"/>
                  </a:cubicBezTo>
                  <a:cubicBezTo>
                    <a:pt x="1" y="25"/>
                    <a:pt x="2" y="27"/>
                    <a:pt x="2" y="28"/>
                  </a:cubicBezTo>
                  <a:cubicBezTo>
                    <a:pt x="4" y="31"/>
                    <a:pt x="5" y="32"/>
                    <a:pt x="7" y="34"/>
                  </a:cubicBezTo>
                  <a:cubicBezTo>
                    <a:pt x="8" y="35"/>
                    <a:pt x="10" y="36"/>
                    <a:pt x="11" y="36"/>
                  </a:cubicBezTo>
                  <a:cubicBezTo>
                    <a:pt x="13" y="37"/>
                    <a:pt x="16" y="38"/>
                    <a:pt x="18" y="38"/>
                  </a:cubicBezTo>
                  <a:cubicBezTo>
                    <a:pt x="18" y="38"/>
                    <a:pt x="18" y="38"/>
                    <a:pt x="18" y="38"/>
                  </a:cubicBezTo>
                  <a:cubicBezTo>
                    <a:pt x="20" y="37"/>
                    <a:pt x="22" y="37"/>
                    <a:pt x="23" y="37"/>
                  </a:cubicBezTo>
                  <a:cubicBezTo>
                    <a:pt x="25" y="36"/>
                    <a:pt x="26" y="36"/>
                    <a:pt x="28" y="35"/>
                  </a:cubicBezTo>
                  <a:cubicBezTo>
                    <a:pt x="29" y="35"/>
                    <a:pt x="29" y="34"/>
                    <a:pt x="30" y="33"/>
                  </a:cubicBezTo>
                  <a:cubicBezTo>
                    <a:pt x="31" y="33"/>
                    <a:pt x="31" y="33"/>
                    <a:pt x="32" y="33"/>
                  </a:cubicBezTo>
                  <a:cubicBezTo>
                    <a:pt x="34" y="32"/>
                    <a:pt x="35" y="30"/>
                    <a:pt x="36" y="29"/>
                  </a:cubicBezTo>
                  <a:cubicBezTo>
                    <a:pt x="37" y="28"/>
                    <a:pt x="38" y="26"/>
                    <a:pt x="38" y="25"/>
                  </a:cubicBezTo>
                  <a:cubicBezTo>
                    <a:pt x="39" y="23"/>
                    <a:pt x="40" y="21"/>
                    <a:pt x="40" y="19"/>
                  </a:cubicBezTo>
                  <a:cubicBezTo>
                    <a:pt x="39" y="16"/>
                    <a:pt x="39" y="14"/>
                    <a:pt x="37" y="11"/>
                  </a:cubicBezTo>
                  <a:cubicBezTo>
                    <a:pt x="36" y="9"/>
                    <a:pt x="35" y="8"/>
                    <a:pt x="33" y="7"/>
                  </a:cubicBezTo>
                  <a:cubicBezTo>
                    <a:pt x="32" y="6"/>
                    <a:pt x="31" y="5"/>
                    <a:pt x="30" y="5"/>
                  </a:cubicBezTo>
                  <a:cubicBezTo>
                    <a:pt x="30" y="4"/>
                    <a:pt x="30" y="4"/>
                    <a:pt x="30" y="4"/>
                  </a:cubicBezTo>
                  <a:cubicBezTo>
                    <a:pt x="29" y="3"/>
                    <a:pt x="27" y="3"/>
                    <a:pt x="26" y="2"/>
                  </a:cubicBezTo>
                  <a:cubicBezTo>
                    <a:pt x="24" y="1"/>
                    <a:pt x="21"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15"/>
            <p:cNvSpPr/>
            <p:nvPr/>
          </p:nvSpPr>
          <p:spPr>
            <a:xfrm>
              <a:off x="2315875" y="4632660"/>
              <a:ext cx="55146" cy="53871"/>
            </a:xfrm>
            <a:custGeom>
              <a:avLst/>
              <a:gdLst/>
              <a:ahLst/>
              <a:cxnLst/>
              <a:rect l="l" t="t" r="r" b="b"/>
              <a:pathLst>
                <a:path w="59" h="58" extrusionOk="0">
                  <a:moveTo>
                    <a:pt x="28" y="0"/>
                  </a:moveTo>
                  <a:cubicBezTo>
                    <a:pt x="25" y="0"/>
                    <a:pt x="21" y="1"/>
                    <a:pt x="18" y="2"/>
                  </a:cubicBezTo>
                  <a:cubicBezTo>
                    <a:pt x="14" y="3"/>
                    <a:pt x="11" y="5"/>
                    <a:pt x="9" y="8"/>
                  </a:cubicBezTo>
                  <a:cubicBezTo>
                    <a:pt x="6" y="11"/>
                    <a:pt x="4" y="14"/>
                    <a:pt x="3" y="18"/>
                  </a:cubicBezTo>
                  <a:cubicBezTo>
                    <a:pt x="1" y="21"/>
                    <a:pt x="0" y="25"/>
                    <a:pt x="0" y="29"/>
                  </a:cubicBezTo>
                  <a:cubicBezTo>
                    <a:pt x="0" y="32"/>
                    <a:pt x="1" y="34"/>
                    <a:pt x="1" y="37"/>
                  </a:cubicBezTo>
                  <a:cubicBezTo>
                    <a:pt x="2" y="42"/>
                    <a:pt x="5" y="46"/>
                    <a:pt x="9" y="50"/>
                  </a:cubicBezTo>
                  <a:cubicBezTo>
                    <a:pt x="11" y="51"/>
                    <a:pt x="13" y="53"/>
                    <a:pt x="15" y="54"/>
                  </a:cubicBezTo>
                  <a:cubicBezTo>
                    <a:pt x="19" y="57"/>
                    <a:pt x="24" y="58"/>
                    <a:pt x="29" y="58"/>
                  </a:cubicBezTo>
                  <a:cubicBezTo>
                    <a:pt x="30" y="58"/>
                    <a:pt x="30" y="58"/>
                    <a:pt x="30" y="58"/>
                  </a:cubicBezTo>
                  <a:cubicBezTo>
                    <a:pt x="34" y="58"/>
                    <a:pt x="37" y="58"/>
                    <a:pt x="41" y="56"/>
                  </a:cubicBezTo>
                  <a:cubicBezTo>
                    <a:pt x="44" y="55"/>
                    <a:pt x="47" y="53"/>
                    <a:pt x="50" y="50"/>
                  </a:cubicBezTo>
                  <a:cubicBezTo>
                    <a:pt x="53" y="47"/>
                    <a:pt x="55" y="44"/>
                    <a:pt x="56" y="40"/>
                  </a:cubicBezTo>
                  <a:cubicBezTo>
                    <a:pt x="58" y="37"/>
                    <a:pt x="59" y="33"/>
                    <a:pt x="59" y="29"/>
                  </a:cubicBezTo>
                  <a:cubicBezTo>
                    <a:pt x="58" y="26"/>
                    <a:pt x="58" y="24"/>
                    <a:pt x="58" y="21"/>
                  </a:cubicBezTo>
                  <a:cubicBezTo>
                    <a:pt x="56" y="16"/>
                    <a:pt x="54" y="12"/>
                    <a:pt x="50" y="8"/>
                  </a:cubicBezTo>
                  <a:cubicBezTo>
                    <a:pt x="48" y="7"/>
                    <a:pt x="46" y="5"/>
                    <a:pt x="44" y="4"/>
                  </a:cubicBezTo>
                  <a:cubicBezTo>
                    <a:pt x="40" y="1"/>
                    <a:pt x="35" y="0"/>
                    <a:pt x="29" y="0"/>
                  </a:cubicBezTo>
                  <a:cubicBezTo>
                    <a:pt x="29" y="0"/>
                    <a:pt x="29"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15"/>
            <p:cNvSpPr/>
            <p:nvPr/>
          </p:nvSpPr>
          <p:spPr>
            <a:xfrm>
              <a:off x="4688018" y="4344346"/>
              <a:ext cx="59802" cy="47994"/>
            </a:xfrm>
            <a:custGeom>
              <a:avLst/>
              <a:gdLst/>
              <a:ahLst/>
              <a:cxnLst/>
              <a:rect l="l" t="t" r="r" b="b"/>
              <a:pathLst>
                <a:path w="65" h="52" extrusionOk="0">
                  <a:moveTo>
                    <a:pt x="41" y="0"/>
                  </a:moveTo>
                  <a:cubicBezTo>
                    <a:pt x="39" y="0"/>
                    <a:pt x="37" y="1"/>
                    <a:pt x="35" y="1"/>
                  </a:cubicBezTo>
                  <a:cubicBezTo>
                    <a:pt x="34" y="1"/>
                    <a:pt x="33" y="2"/>
                    <a:pt x="31" y="2"/>
                  </a:cubicBezTo>
                  <a:cubicBezTo>
                    <a:pt x="30" y="2"/>
                    <a:pt x="29" y="2"/>
                    <a:pt x="28" y="2"/>
                  </a:cubicBezTo>
                  <a:cubicBezTo>
                    <a:pt x="21" y="2"/>
                    <a:pt x="14" y="5"/>
                    <a:pt x="9" y="9"/>
                  </a:cubicBezTo>
                  <a:cubicBezTo>
                    <a:pt x="2" y="17"/>
                    <a:pt x="0" y="28"/>
                    <a:pt x="4" y="37"/>
                  </a:cubicBezTo>
                  <a:cubicBezTo>
                    <a:pt x="8" y="45"/>
                    <a:pt x="15" y="51"/>
                    <a:pt x="24" y="52"/>
                  </a:cubicBezTo>
                  <a:cubicBezTo>
                    <a:pt x="25" y="52"/>
                    <a:pt x="26" y="52"/>
                    <a:pt x="27" y="52"/>
                  </a:cubicBezTo>
                  <a:cubicBezTo>
                    <a:pt x="35" y="52"/>
                    <a:pt x="42" y="49"/>
                    <a:pt x="47" y="43"/>
                  </a:cubicBezTo>
                  <a:cubicBezTo>
                    <a:pt x="49" y="42"/>
                    <a:pt x="50" y="41"/>
                    <a:pt x="52" y="40"/>
                  </a:cubicBezTo>
                  <a:cubicBezTo>
                    <a:pt x="61" y="35"/>
                    <a:pt x="65" y="23"/>
                    <a:pt x="61" y="13"/>
                  </a:cubicBezTo>
                  <a:cubicBezTo>
                    <a:pt x="57" y="5"/>
                    <a:pt x="49" y="0"/>
                    <a:pt x="4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15"/>
            <p:cNvSpPr/>
            <p:nvPr/>
          </p:nvSpPr>
          <p:spPr>
            <a:xfrm>
              <a:off x="4787638" y="4195501"/>
              <a:ext cx="39813" cy="40997"/>
            </a:xfrm>
            <a:custGeom>
              <a:avLst/>
              <a:gdLst/>
              <a:ahLst/>
              <a:cxnLst/>
              <a:rect l="l" t="t" r="r" b="b"/>
              <a:pathLst>
                <a:path w="43" h="44" extrusionOk="0">
                  <a:moveTo>
                    <a:pt x="21" y="0"/>
                  </a:moveTo>
                  <a:cubicBezTo>
                    <a:pt x="20" y="0"/>
                    <a:pt x="19" y="0"/>
                    <a:pt x="18" y="1"/>
                  </a:cubicBezTo>
                  <a:cubicBezTo>
                    <a:pt x="17" y="1"/>
                    <a:pt x="15" y="1"/>
                    <a:pt x="13" y="2"/>
                  </a:cubicBezTo>
                  <a:cubicBezTo>
                    <a:pt x="11" y="2"/>
                    <a:pt x="10" y="3"/>
                    <a:pt x="9" y="5"/>
                  </a:cubicBezTo>
                  <a:cubicBezTo>
                    <a:pt x="6" y="6"/>
                    <a:pt x="5" y="8"/>
                    <a:pt x="3" y="10"/>
                  </a:cubicBezTo>
                  <a:cubicBezTo>
                    <a:pt x="2" y="12"/>
                    <a:pt x="1" y="15"/>
                    <a:pt x="1" y="17"/>
                  </a:cubicBezTo>
                  <a:cubicBezTo>
                    <a:pt x="0" y="21"/>
                    <a:pt x="0" y="25"/>
                    <a:pt x="1" y="28"/>
                  </a:cubicBezTo>
                  <a:cubicBezTo>
                    <a:pt x="2" y="32"/>
                    <a:pt x="3" y="35"/>
                    <a:pt x="6" y="38"/>
                  </a:cubicBezTo>
                  <a:cubicBezTo>
                    <a:pt x="10" y="42"/>
                    <a:pt x="16" y="44"/>
                    <a:pt x="21" y="44"/>
                  </a:cubicBezTo>
                  <a:cubicBezTo>
                    <a:pt x="23" y="44"/>
                    <a:pt x="25" y="44"/>
                    <a:pt x="27" y="44"/>
                  </a:cubicBezTo>
                  <a:cubicBezTo>
                    <a:pt x="34"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39" y="10"/>
                    <a:pt x="39" y="10"/>
                    <a:pt x="39" y="10"/>
                  </a:cubicBezTo>
                  <a:cubicBezTo>
                    <a:pt x="38" y="9"/>
                    <a:pt x="37" y="8"/>
                    <a:pt x="36" y="6"/>
                  </a:cubicBezTo>
                  <a:cubicBezTo>
                    <a:pt x="35" y="5"/>
                    <a:pt x="33" y="4"/>
                    <a:pt x="32" y="3"/>
                  </a:cubicBezTo>
                  <a:cubicBezTo>
                    <a:pt x="29" y="1"/>
                    <a:pt x="27" y="1"/>
                    <a:pt x="24" y="1"/>
                  </a:cubicBezTo>
                  <a:cubicBezTo>
                    <a:pt x="23" y="0"/>
                    <a:pt x="22" y="0"/>
                    <a:pt x="2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15"/>
            <p:cNvSpPr/>
            <p:nvPr/>
          </p:nvSpPr>
          <p:spPr>
            <a:xfrm>
              <a:off x="4978676" y="4313874"/>
              <a:ext cx="43317" cy="44583"/>
            </a:xfrm>
            <a:custGeom>
              <a:avLst/>
              <a:gdLst/>
              <a:ahLst/>
              <a:cxnLst/>
              <a:rect l="l" t="t" r="r" b="b"/>
              <a:pathLst>
                <a:path w="48" h="48" extrusionOk="0">
                  <a:moveTo>
                    <a:pt x="24" y="0"/>
                  </a:moveTo>
                  <a:cubicBezTo>
                    <a:pt x="18" y="0"/>
                    <a:pt x="11" y="3"/>
                    <a:pt x="7" y="7"/>
                  </a:cubicBezTo>
                  <a:cubicBezTo>
                    <a:pt x="3" y="11"/>
                    <a:pt x="0" y="18"/>
                    <a:pt x="0" y="24"/>
                  </a:cubicBezTo>
                  <a:cubicBezTo>
                    <a:pt x="0" y="30"/>
                    <a:pt x="2" y="36"/>
                    <a:pt x="7" y="41"/>
                  </a:cubicBezTo>
                  <a:cubicBezTo>
                    <a:pt x="12" y="45"/>
                    <a:pt x="17" y="48"/>
                    <a:pt x="24" y="48"/>
                  </a:cubicBezTo>
                  <a:cubicBezTo>
                    <a:pt x="30" y="48"/>
                    <a:pt x="36" y="45"/>
                    <a:pt x="41" y="41"/>
                  </a:cubicBezTo>
                  <a:cubicBezTo>
                    <a:pt x="45" y="37"/>
                    <a:pt x="48" y="30"/>
                    <a:pt x="48" y="24"/>
                  </a:cubicBezTo>
                  <a:cubicBezTo>
                    <a:pt x="47" y="18"/>
                    <a:pt x="45" y="11"/>
                    <a:pt x="41" y="7"/>
                  </a:cubicBezTo>
                  <a:cubicBezTo>
                    <a:pt x="36" y="3"/>
                    <a:pt x="30"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15"/>
            <p:cNvSpPr/>
            <p:nvPr/>
          </p:nvSpPr>
          <p:spPr>
            <a:xfrm>
              <a:off x="4939999" y="4619768"/>
              <a:ext cx="42186" cy="42192"/>
            </a:xfrm>
            <a:custGeom>
              <a:avLst/>
              <a:gdLst/>
              <a:ahLst/>
              <a:cxnLst/>
              <a:rect l="l" t="t" r="r" b="b"/>
              <a:pathLst>
                <a:path w="46" h="45" extrusionOk="0">
                  <a:moveTo>
                    <a:pt x="22" y="0"/>
                  </a:moveTo>
                  <a:cubicBezTo>
                    <a:pt x="19" y="0"/>
                    <a:pt x="17" y="0"/>
                    <a:pt x="14" y="2"/>
                  </a:cubicBezTo>
                  <a:cubicBezTo>
                    <a:pt x="11" y="3"/>
                    <a:pt x="9" y="4"/>
                    <a:pt x="7" y="6"/>
                  </a:cubicBezTo>
                  <a:cubicBezTo>
                    <a:pt x="5" y="8"/>
                    <a:pt x="3" y="11"/>
                    <a:pt x="2" y="14"/>
                  </a:cubicBezTo>
                  <a:cubicBezTo>
                    <a:pt x="1" y="16"/>
                    <a:pt x="0" y="19"/>
                    <a:pt x="0" y="22"/>
                  </a:cubicBezTo>
                  <a:cubicBezTo>
                    <a:pt x="1" y="24"/>
                    <a:pt x="1" y="26"/>
                    <a:pt x="1" y="28"/>
                  </a:cubicBezTo>
                  <a:cubicBezTo>
                    <a:pt x="2" y="32"/>
                    <a:pt x="4" y="36"/>
                    <a:pt x="7" y="39"/>
                  </a:cubicBezTo>
                  <a:cubicBezTo>
                    <a:pt x="8" y="40"/>
                    <a:pt x="10" y="41"/>
                    <a:pt x="12" y="42"/>
                  </a:cubicBezTo>
                  <a:cubicBezTo>
                    <a:pt x="15" y="44"/>
                    <a:pt x="19" y="45"/>
                    <a:pt x="23" y="45"/>
                  </a:cubicBezTo>
                  <a:cubicBezTo>
                    <a:pt x="23" y="45"/>
                    <a:pt x="24" y="45"/>
                    <a:pt x="24" y="45"/>
                  </a:cubicBezTo>
                  <a:cubicBezTo>
                    <a:pt x="27" y="45"/>
                    <a:pt x="29" y="45"/>
                    <a:pt x="32" y="43"/>
                  </a:cubicBezTo>
                  <a:cubicBezTo>
                    <a:pt x="35" y="42"/>
                    <a:pt x="37" y="41"/>
                    <a:pt x="39" y="39"/>
                  </a:cubicBezTo>
                  <a:cubicBezTo>
                    <a:pt x="41" y="36"/>
                    <a:pt x="43" y="34"/>
                    <a:pt x="44" y="31"/>
                  </a:cubicBezTo>
                  <a:cubicBezTo>
                    <a:pt x="45" y="28"/>
                    <a:pt x="46" y="26"/>
                    <a:pt x="46" y="22"/>
                  </a:cubicBezTo>
                  <a:cubicBezTo>
                    <a:pt x="45" y="20"/>
                    <a:pt x="45" y="18"/>
                    <a:pt x="45" y="16"/>
                  </a:cubicBezTo>
                  <a:cubicBezTo>
                    <a:pt x="44" y="13"/>
                    <a:pt x="42" y="9"/>
                    <a:pt x="39" y="6"/>
                  </a:cubicBezTo>
                  <a:cubicBezTo>
                    <a:pt x="38" y="5"/>
                    <a:pt x="36" y="4"/>
                    <a:pt x="35" y="3"/>
                  </a:cubicBezTo>
                  <a:cubicBezTo>
                    <a:pt x="31" y="1"/>
                    <a:pt x="27" y="0"/>
                    <a:pt x="23" y="0"/>
                  </a:cubicBezTo>
                  <a:cubicBezTo>
                    <a:pt x="23"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15"/>
            <p:cNvSpPr/>
            <p:nvPr/>
          </p:nvSpPr>
          <p:spPr>
            <a:xfrm>
              <a:off x="2819838" y="4216597"/>
              <a:ext cx="45708" cy="44507"/>
            </a:xfrm>
            <a:custGeom>
              <a:avLst/>
              <a:gdLst/>
              <a:ahLst/>
              <a:cxnLst/>
              <a:rect l="l" t="t" r="r" b="b"/>
              <a:pathLst>
                <a:path w="50" h="49" extrusionOk="0">
                  <a:moveTo>
                    <a:pt x="26" y="0"/>
                  </a:moveTo>
                  <a:cubicBezTo>
                    <a:pt x="24" y="0"/>
                    <a:pt x="23" y="0"/>
                    <a:pt x="22" y="0"/>
                  </a:cubicBezTo>
                  <a:cubicBezTo>
                    <a:pt x="19" y="0"/>
                    <a:pt x="17" y="1"/>
                    <a:pt x="15" y="2"/>
                  </a:cubicBezTo>
                  <a:cubicBezTo>
                    <a:pt x="12" y="3"/>
                    <a:pt x="10" y="5"/>
                    <a:pt x="8" y="7"/>
                  </a:cubicBezTo>
                  <a:cubicBezTo>
                    <a:pt x="7" y="7"/>
                    <a:pt x="7" y="7"/>
                    <a:pt x="7" y="7"/>
                  </a:cubicBezTo>
                  <a:cubicBezTo>
                    <a:pt x="5" y="10"/>
                    <a:pt x="3" y="12"/>
                    <a:pt x="2" y="15"/>
                  </a:cubicBezTo>
                  <a:cubicBezTo>
                    <a:pt x="1" y="18"/>
                    <a:pt x="0" y="21"/>
                    <a:pt x="0" y="25"/>
                  </a:cubicBezTo>
                  <a:cubicBezTo>
                    <a:pt x="1" y="27"/>
                    <a:pt x="1" y="29"/>
                    <a:pt x="1" y="31"/>
                  </a:cubicBezTo>
                  <a:cubicBezTo>
                    <a:pt x="2" y="35"/>
                    <a:pt x="4" y="39"/>
                    <a:pt x="7" y="42"/>
                  </a:cubicBezTo>
                  <a:cubicBezTo>
                    <a:pt x="8" y="42"/>
                    <a:pt x="8" y="42"/>
                    <a:pt x="8" y="42"/>
                  </a:cubicBezTo>
                  <a:cubicBezTo>
                    <a:pt x="9" y="43"/>
                    <a:pt x="11" y="45"/>
                    <a:pt x="13" y="46"/>
                  </a:cubicBezTo>
                  <a:cubicBezTo>
                    <a:pt x="14" y="47"/>
                    <a:pt x="16" y="48"/>
                    <a:pt x="18" y="48"/>
                  </a:cubicBezTo>
                  <a:cubicBezTo>
                    <a:pt x="20" y="49"/>
                    <a:pt x="22" y="49"/>
                    <a:pt x="24" y="49"/>
                  </a:cubicBezTo>
                  <a:cubicBezTo>
                    <a:pt x="26" y="49"/>
                    <a:pt x="27" y="49"/>
                    <a:pt x="28" y="49"/>
                  </a:cubicBezTo>
                  <a:cubicBezTo>
                    <a:pt x="30" y="49"/>
                    <a:pt x="33" y="48"/>
                    <a:pt x="34" y="47"/>
                  </a:cubicBezTo>
                  <a:cubicBezTo>
                    <a:pt x="37" y="47"/>
                    <a:pt x="38" y="45"/>
                    <a:pt x="40" y="44"/>
                  </a:cubicBezTo>
                  <a:cubicBezTo>
                    <a:pt x="42" y="43"/>
                    <a:pt x="43" y="41"/>
                    <a:pt x="44" y="40"/>
                  </a:cubicBezTo>
                  <a:cubicBezTo>
                    <a:pt x="46" y="38"/>
                    <a:pt x="47" y="36"/>
                    <a:pt x="47" y="34"/>
                  </a:cubicBezTo>
                  <a:cubicBezTo>
                    <a:pt x="49" y="31"/>
                    <a:pt x="50" y="28"/>
                    <a:pt x="50" y="25"/>
                  </a:cubicBezTo>
                  <a:cubicBezTo>
                    <a:pt x="49" y="22"/>
                    <a:pt x="49" y="20"/>
                    <a:pt x="49" y="18"/>
                  </a:cubicBezTo>
                  <a:cubicBezTo>
                    <a:pt x="48" y="16"/>
                    <a:pt x="47" y="14"/>
                    <a:pt x="46" y="12"/>
                  </a:cubicBezTo>
                  <a:cubicBezTo>
                    <a:pt x="45" y="11"/>
                    <a:pt x="44" y="9"/>
                    <a:pt x="42" y="7"/>
                  </a:cubicBezTo>
                  <a:cubicBezTo>
                    <a:pt x="37" y="3"/>
                    <a:pt x="37" y="3"/>
                    <a:pt x="37" y="3"/>
                  </a:cubicBezTo>
                  <a:cubicBezTo>
                    <a:pt x="35" y="3"/>
                    <a:pt x="33"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4" name="Google Shape;1784;p15"/>
            <p:cNvSpPr/>
            <p:nvPr/>
          </p:nvSpPr>
          <p:spPr>
            <a:xfrm>
              <a:off x="2922975" y="4344346"/>
              <a:ext cx="45656" cy="44507"/>
            </a:xfrm>
            <a:custGeom>
              <a:avLst/>
              <a:gdLst/>
              <a:ahLst/>
              <a:cxnLst/>
              <a:rect l="l" t="t" r="r" b="b"/>
              <a:pathLst>
                <a:path w="49" h="49" extrusionOk="0">
                  <a:moveTo>
                    <a:pt x="24" y="0"/>
                  </a:moveTo>
                  <a:cubicBezTo>
                    <a:pt x="21" y="0"/>
                    <a:pt x="18" y="1"/>
                    <a:pt x="15" y="3"/>
                  </a:cubicBezTo>
                  <a:cubicBezTo>
                    <a:pt x="12" y="3"/>
                    <a:pt x="10" y="5"/>
                    <a:pt x="7" y="8"/>
                  </a:cubicBezTo>
                  <a:cubicBezTo>
                    <a:pt x="5" y="10"/>
                    <a:pt x="3" y="12"/>
                    <a:pt x="2" y="15"/>
                  </a:cubicBezTo>
                  <a:cubicBezTo>
                    <a:pt x="1" y="18"/>
                    <a:pt x="0" y="21"/>
                    <a:pt x="0" y="25"/>
                  </a:cubicBezTo>
                  <a:cubicBezTo>
                    <a:pt x="1" y="27"/>
                    <a:pt x="1" y="29"/>
                    <a:pt x="1" y="31"/>
                  </a:cubicBezTo>
                  <a:cubicBezTo>
                    <a:pt x="2" y="35"/>
                    <a:pt x="4" y="39"/>
                    <a:pt x="7" y="42"/>
                  </a:cubicBezTo>
                  <a:cubicBezTo>
                    <a:pt x="9" y="43"/>
                    <a:pt x="11" y="45"/>
                    <a:pt x="12" y="46"/>
                  </a:cubicBezTo>
                  <a:cubicBezTo>
                    <a:pt x="16" y="48"/>
                    <a:pt x="20" y="49"/>
                    <a:pt x="25" y="49"/>
                  </a:cubicBezTo>
                  <a:cubicBezTo>
                    <a:pt x="25" y="49"/>
                    <a:pt x="25" y="49"/>
                    <a:pt x="25" y="49"/>
                  </a:cubicBezTo>
                  <a:cubicBezTo>
                    <a:pt x="29" y="49"/>
                    <a:pt x="31" y="49"/>
                    <a:pt x="34" y="47"/>
                  </a:cubicBezTo>
                  <a:cubicBezTo>
                    <a:pt x="37" y="46"/>
                    <a:pt x="40" y="44"/>
                    <a:pt x="42" y="42"/>
                  </a:cubicBezTo>
                  <a:cubicBezTo>
                    <a:pt x="44" y="40"/>
                    <a:pt x="46" y="37"/>
                    <a:pt x="47" y="34"/>
                  </a:cubicBezTo>
                  <a:cubicBezTo>
                    <a:pt x="49" y="31"/>
                    <a:pt x="49" y="28"/>
                    <a:pt x="49" y="25"/>
                  </a:cubicBezTo>
                  <a:cubicBezTo>
                    <a:pt x="49" y="23"/>
                    <a:pt x="48" y="20"/>
                    <a:pt x="48" y="18"/>
                  </a:cubicBezTo>
                  <a:cubicBezTo>
                    <a:pt x="47" y="14"/>
                    <a:pt x="45" y="11"/>
                    <a:pt x="42" y="8"/>
                  </a:cubicBezTo>
                  <a:cubicBezTo>
                    <a:pt x="40" y="6"/>
                    <a:pt x="39" y="5"/>
                    <a:pt x="37" y="4"/>
                  </a:cubicBezTo>
                  <a:cubicBezTo>
                    <a:pt x="33" y="2"/>
                    <a:pt x="29" y="0"/>
                    <a:pt x="25" y="0"/>
                  </a:cubicBezTo>
                  <a:cubicBezTo>
                    <a:pt x="24"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15"/>
            <p:cNvSpPr/>
            <p:nvPr/>
          </p:nvSpPr>
          <p:spPr>
            <a:xfrm>
              <a:off x="3651963" y="4233006"/>
              <a:ext cx="63359" cy="47985"/>
            </a:xfrm>
            <a:custGeom>
              <a:avLst/>
              <a:gdLst/>
              <a:ahLst/>
              <a:cxnLst/>
              <a:rect l="l" t="t" r="r" b="b"/>
              <a:pathLst>
                <a:path w="68" h="53" extrusionOk="0">
                  <a:moveTo>
                    <a:pt x="34" y="0"/>
                  </a:moveTo>
                  <a:cubicBezTo>
                    <a:pt x="0" y="0"/>
                    <a:pt x="0" y="53"/>
                    <a:pt x="34" y="53"/>
                  </a:cubicBezTo>
                  <a:cubicBezTo>
                    <a:pt x="68" y="53"/>
                    <a:pt x="68"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6" name="Google Shape;1786;p15"/>
            <p:cNvSpPr/>
            <p:nvPr/>
          </p:nvSpPr>
          <p:spPr>
            <a:xfrm>
              <a:off x="3548827" y="4241210"/>
              <a:ext cx="34041" cy="32804"/>
            </a:xfrm>
            <a:custGeom>
              <a:avLst/>
              <a:gdLst/>
              <a:ahLst/>
              <a:cxnLst/>
              <a:rect l="l" t="t" r="r" b="b"/>
              <a:pathLst>
                <a:path w="37" h="36" extrusionOk="0">
                  <a:moveTo>
                    <a:pt x="18" y="0"/>
                  </a:moveTo>
                  <a:cubicBezTo>
                    <a:pt x="15" y="0"/>
                    <a:pt x="13" y="0"/>
                    <a:pt x="11" y="1"/>
                  </a:cubicBezTo>
                  <a:cubicBezTo>
                    <a:pt x="9" y="2"/>
                    <a:pt x="7" y="3"/>
                    <a:pt x="6" y="5"/>
                  </a:cubicBezTo>
                  <a:cubicBezTo>
                    <a:pt x="4" y="7"/>
                    <a:pt x="3" y="9"/>
                    <a:pt x="2" y="11"/>
                  </a:cubicBezTo>
                  <a:cubicBezTo>
                    <a:pt x="1" y="13"/>
                    <a:pt x="0" y="15"/>
                    <a:pt x="0" y="18"/>
                  </a:cubicBezTo>
                  <a:cubicBezTo>
                    <a:pt x="0" y="19"/>
                    <a:pt x="1" y="21"/>
                    <a:pt x="1" y="23"/>
                  </a:cubicBezTo>
                  <a:cubicBezTo>
                    <a:pt x="2" y="26"/>
                    <a:pt x="3" y="28"/>
                    <a:pt x="6" y="30"/>
                  </a:cubicBezTo>
                  <a:cubicBezTo>
                    <a:pt x="7" y="31"/>
                    <a:pt x="8" y="32"/>
                    <a:pt x="9" y="33"/>
                  </a:cubicBezTo>
                  <a:cubicBezTo>
                    <a:pt x="12" y="35"/>
                    <a:pt x="15" y="36"/>
                    <a:pt x="18" y="36"/>
                  </a:cubicBezTo>
                  <a:cubicBezTo>
                    <a:pt x="18" y="36"/>
                    <a:pt x="18" y="36"/>
                    <a:pt x="18" y="36"/>
                  </a:cubicBezTo>
                  <a:cubicBezTo>
                    <a:pt x="20" y="36"/>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6"/>
                    <a:pt x="31" y="4"/>
                    <a:pt x="29" y="4"/>
                  </a:cubicBezTo>
                  <a:cubicBezTo>
                    <a:pt x="28" y="3"/>
                    <a:pt x="27" y="2"/>
                    <a:pt x="25" y="1"/>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7" name="Google Shape;1787;p15"/>
            <p:cNvSpPr/>
            <p:nvPr/>
          </p:nvSpPr>
          <p:spPr>
            <a:xfrm>
              <a:off x="2853826" y="4624456"/>
              <a:ext cx="34041" cy="35184"/>
            </a:xfrm>
            <a:custGeom>
              <a:avLst/>
              <a:gdLst/>
              <a:ahLst/>
              <a:cxnLst/>
              <a:rect l="l" t="t" r="r" b="b"/>
              <a:pathLst>
                <a:path w="37" h="38" extrusionOk="0">
                  <a:moveTo>
                    <a:pt x="21" y="0"/>
                  </a:moveTo>
                  <a:cubicBezTo>
                    <a:pt x="19" y="0"/>
                    <a:pt x="18" y="0"/>
                    <a:pt x="16" y="0"/>
                  </a:cubicBezTo>
                  <a:cubicBezTo>
                    <a:pt x="13" y="1"/>
                    <a:pt x="9" y="3"/>
                    <a:pt x="7" y="6"/>
                  </a:cubicBezTo>
                  <a:cubicBezTo>
                    <a:pt x="6" y="7"/>
                    <a:pt x="5" y="9"/>
                    <a:pt x="4" y="10"/>
                  </a:cubicBezTo>
                  <a:cubicBezTo>
                    <a:pt x="3" y="11"/>
                    <a:pt x="2" y="13"/>
                    <a:pt x="2" y="15"/>
                  </a:cubicBezTo>
                  <a:cubicBezTo>
                    <a:pt x="2" y="16"/>
                    <a:pt x="2" y="16"/>
                    <a:pt x="2" y="16"/>
                  </a:cubicBezTo>
                  <a:cubicBezTo>
                    <a:pt x="0" y="22"/>
                    <a:pt x="1" y="29"/>
                    <a:pt x="6" y="33"/>
                  </a:cubicBezTo>
                  <a:cubicBezTo>
                    <a:pt x="10" y="36"/>
                    <a:pt x="14" y="38"/>
                    <a:pt x="19" y="38"/>
                  </a:cubicBezTo>
                  <a:cubicBezTo>
                    <a:pt x="24" y="38"/>
                    <a:pt x="29" y="36"/>
                    <a:pt x="32" y="33"/>
                  </a:cubicBezTo>
                  <a:cubicBezTo>
                    <a:pt x="34" y="31"/>
                    <a:pt x="36" y="28"/>
                    <a:pt x="36" y="25"/>
                  </a:cubicBezTo>
                  <a:cubicBezTo>
                    <a:pt x="37" y="23"/>
                    <a:pt x="37" y="21"/>
                    <a:pt x="37" y="19"/>
                  </a:cubicBezTo>
                  <a:cubicBezTo>
                    <a:pt x="37" y="16"/>
                    <a:pt x="37" y="14"/>
                    <a:pt x="37" y="12"/>
                  </a:cubicBezTo>
                  <a:cubicBezTo>
                    <a:pt x="36" y="9"/>
                    <a:pt x="34" y="6"/>
                    <a:pt x="32" y="4"/>
                  </a:cubicBezTo>
                  <a:cubicBezTo>
                    <a:pt x="30" y="2"/>
                    <a:pt x="28" y="1"/>
                    <a:pt x="25" y="0"/>
                  </a:cubicBezTo>
                  <a:cubicBezTo>
                    <a:pt x="24" y="0"/>
                    <a:pt x="22"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8" name="Google Shape;1788;p15"/>
            <p:cNvSpPr/>
            <p:nvPr/>
          </p:nvSpPr>
          <p:spPr>
            <a:xfrm>
              <a:off x="2716702" y="4461547"/>
              <a:ext cx="26936" cy="28128"/>
            </a:xfrm>
            <a:custGeom>
              <a:avLst/>
              <a:gdLst/>
              <a:ahLst/>
              <a:cxnLst/>
              <a:rect l="l" t="t" r="r" b="b"/>
              <a:pathLst>
                <a:path w="29" h="30" extrusionOk="0">
                  <a:moveTo>
                    <a:pt x="15" y="0"/>
                  </a:moveTo>
                  <a:cubicBezTo>
                    <a:pt x="15" y="0"/>
                    <a:pt x="15" y="0"/>
                    <a:pt x="15" y="0"/>
                  </a:cubicBezTo>
                  <a:cubicBezTo>
                    <a:pt x="13" y="1"/>
                    <a:pt x="12" y="1"/>
                    <a:pt x="11" y="1"/>
                  </a:cubicBezTo>
                  <a:cubicBezTo>
                    <a:pt x="9" y="1"/>
                    <a:pt x="7" y="2"/>
                    <a:pt x="6" y="3"/>
                  </a:cubicBezTo>
                  <a:cubicBezTo>
                    <a:pt x="4" y="4"/>
                    <a:pt x="3" y="6"/>
                    <a:pt x="2" y="8"/>
                  </a:cubicBezTo>
                  <a:cubicBezTo>
                    <a:pt x="2" y="9"/>
                    <a:pt x="1" y="10"/>
                    <a:pt x="1" y="11"/>
                  </a:cubicBezTo>
                  <a:cubicBezTo>
                    <a:pt x="0" y="13"/>
                    <a:pt x="0" y="15"/>
                    <a:pt x="0" y="17"/>
                  </a:cubicBezTo>
                  <a:cubicBezTo>
                    <a:pt x="1" y="19"/>
                    <a:pt x="1" y="21"/>
                    <a:pt x="2" y="22"/>
                  </a:cubicBezTo>
                  <a:cubicBezTo>
                    <a:pt x="3" y="23"/>
                    <a:pt x="4" y="24"/>
                    <a:pt x="4" y="25"/>
                  </a:cubicBezTo>
                  <a:cubicBezTo>
                    <a:pt x="5" y="25"/>
                    <a:pt x="5" y="25"/>
                    <a:pt x="5" y="25"/>
                  </a:cubicBezTo>
                  <a:cubicBezTo>
                    <a:pt x="5" y="26"/>
                    <a:pt x="5" y="26"/>
                    <a:pt x="6" y="27"/>
                  </a:cubicBezTo>
                  <a:cubicBezTo>
                    <a:pt x="7" y="28"/>
                    <a:pt x="8" y="29"/>
                    <a:pt x="10" y="29"/>
                  </a:cubicBezTo>
                  <a:cubicBezTo>
                    <a:pt x="11" y="30"/>
                    <a:pt x="13" y="30"/>
                    <a:pt x="14" y="30"/>
                  </a:cubicBezTo>
                  <a:cubicBezTo>
                    <a:pt x="14" y="30"/>
                    <a:pt x="15" y="30"/>
                    <a:pt x="15" y="30"/>
                  </a:cubicBezTo>
                  <a:cubicBezTo>
                    <a:pt x="18" y="30"/>
                    <a:pt x="18" y="30"/>
                    <a:pt x="18" y="30"/>
                  </a:cubicBezTo>
                  <a:cubicBezTo>
                    <a:pt x="20" y="29"/>
                    <a:pt x="22" y="28"/>
                    <a:pt x="24" y="27"/>
                  </a:cubicBezTo>
                  <a:cubicBezTo>
                    <a:pt x="24" y="26"/>
                    <a:pt x="25" y="26"/>
                    <a:pt x="25" y="25"/>
                  </a:cubicBezTo>
                  <a:cubicBezTo>
                    <a:pt x="25" y="25"/>
                    <a:pt x="25" y="25"/>
                    <a:pt x="25" y="25"/>
                  </a:cubicBezTo>
                  <a:cubicBezTo>
                    <a:pt x="26" y="25"/>
                    <a:pt x="27" y="23"/>
                    <a:pt x="27" y="22"/>
                  </a:cubicBezTo>
                  <a:cubicBezTo>
                    <a:pt x="28" y="21"/>
                    <a:pt x="28" y="20"/>
                    <a:pt x="29" y="19"/>
                  </a:cubicBezTo>
                  <a:cubicBezTo>
                    <a:pt x="29" y="17"/>
                    <a:pt x="29" y="15"/>
                    <a:pt x="29" y="13"/>
                  </a:cubicBezTo>
                  <a:cubicBezTo>
                    <a:pt x="29" y="11"/>
                    <a:pt x="28" y="9"/>
                    <a:pt x="27" y="8"/>
                  </a:cubicBezTo>
                  <a:cubicBezTo>
                    <a:pt x="27" y="7"/>
                    <a:pt x="26" y="6"/>
                    <a:pt x="25" y="5"/>
                  </a:cubicBezTo>
                  <a:cubicBezTo>
                    <a:pt x="24" y="3"/>
                    <a:pt x="22" y="2"/>
                    <a:pt x="20" y="2"/>
                  </a:cubicBezTo>
                  <a:cubicBezTo>
                    <a:pt x="19" y="1"/>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1789;p15"/>
            <p:cNvSpPr/>
            <p:nvPr/>
          </p:nvSpPr>
          <p:spPr>
            <a:xfrm>
              <a:off x="2674509" y="4434591"/>
              <a:ext cx="30458" cy="22268"/>
            </a:xfrm>
            <a:custGeom>
              <a:avLst/>
              <a:gdLst/>
              <a:ahLst/>
              <a:cxnLst/>
              <a:rect l="l" t="t" r="r" b="b"/>
              <a:pathLst>
                <a:path w="33" h="25" extrusionOk="0">
                  <a:moveTo>
                    <a:pt x="17" y="0"/>
                  </a:moveTo>
                  <a:cubicBezTo>
                    <a:pt x="0"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0" name="Google Shape;1790;p15"/>
            <p:cNvSpPr/>
            <p:nvPr/>
          </p:nvSpPr>
          <p:spPr>
            <a:xfrm>
              <a:off x="4513389" y="4318562"/>
              <a:ext cx="52682" cy="51521"/>
            </a:xfrm>
            <a:custGeom>
              <a:avLst/>
              <a:gdLst/>
              <a:ahLst/>
              <a:cxnLst/>
              <a:rect l="l" t="t" r="r" b="b"/>
              <a:pathLst>
                <a:path w="58" h="56" extrusionOk="0">
                  <a:moveTo>
                    <a:pt x="28" y="0"/>
                  </a:moveTo>
                  <a:cubicBezTo>
                    <a:pt x="27" y="0"/>
                    <a:pt x="25" y="0"/>
                    <a:pt x="24" y="1"/>
                  </a:cubicBezTo>
                  <a:cubicBezTo>
                    <a:pt x="20" y="1"/>
                    <a:pt x="17" y="2"/>
                    <a:pt x="14" y="4"/>
                  </a:cubicBezTo>
                  <a:cubicBezTo>
                    <a:pt x="12" y="5"/>
                    <a:pt x="10" y="7"/>
                    <a:pt x="8" y="8"/>
                  </a:cubicBezTo>
                  <a:cubicBezTo>
                    <a:pt x="5" y="11"/>
                    <a:pt x="3" y="14"/>
                    <a:pt x="2" y="17"/>
                  </a:cubicBezTo>
                  <a:cubicBezTo>
                    <a:pt x="1" y="19"/>
                    <a:pt x="0" y="22"/>
                    <a:pt x="0" y="24"/>
                  </a:cubicBezTo>
                  <a:cubicBezTo>
                    <a:pt x="0" y="28"/>
                    <a:pt x="0" y="31"/>
                    <a:pt x="1" y="35"/>
                  </a:cubicBezTo>
                  <a:cubicBezTo>
                    <a:pt x="2" y="37"/>
                    <a:pt x="3" y="39"/>
                    <a:pt x="4" y="42"/>
                  </a:cubicBezTo>
                  <a:cubicBezTo>
                    <a:pt x="6" y="46"/>
                    <a:pt x="9" y="49"/>
                    <a:pt x="14" y="51"/>
                  </a:cubicBezTo>
                  <a:cubicBezTo>
                    <a:pt x="14" y="52"/>
                    <a:pt x="15" y="52"/>
                    <a:pt x="16" y="52"/>
                  </a:cubicBezTo>
                  <a:cubicBezTo>
                    <a:pt x="20" y="55"/>
                    <a:pt x="25" y="56"/>
                    <a:pt x="30" y="56"/>
                  </a:cubicBezTo>
                  <a:cubicBezTo>
                    <a:pt x="32" y="56"/>
                    <a:pt x="35" y="56"/>
                    <a:pt x="37" y="55"/>
                  </a:cubicBezTo>
                  <a:cubicBezTo>
                    <a:pt x="42" y="54"/>
                    <a:pt x="46" y="52"/>
                    <a:pt x="49" y="48"/>
                  </a:cubicBezTo>
                  <a:cubicBezTo>
                    <a:pt x="52" y="46"/>
                    <a:pt x="54" y="43"/>
                    <a:pt x="55" y="39"/>
                  </a:cubicBezTo>
                  <a:cubicBezTo>
                    <a:pt x="57" y="36"/>
                    <a:pt x="58" y="32"/>
                    <a:pt x="57" y="29"/>
                  </a:cubicBezTo>
                  <a:cubicBezTo>
                    <a:pt x="58" y="25"/>
                    <a:pt x="57" y="21"/>
                    <a:pt x="55" y="18"/>
                  </a:cubicBezTo>
                  <a:cubicBezTo>
                    <a:pt x="54" y="15"/>
                    <a:pt x="52" y="12"/>
                    <a:pt x="49" y="9"/>
                  </a:cubicBezTo>
                  <a:cubicBezTo>
                    <a:pt x="46" y="6"/>
                    <a:pt x="42" y="3"/>
                    <a:pt x="37" y="2"/>
                  </a:cubicBezTo>
                  <a:cubicBezTo>
                    <a:pt x="36" y="2"/>
                    <a:pt x="36" y="2"/>
                    <a:pt x="35" y="1"/>
                  </a:cubicBezTo>
                  <a:cubicBezTo>
                    <a:pt x="33" y="1"/>
                    <a:pt x="30"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1" name="Google Shape;1791;p15"/>
            <p:cNvSpPr/>
            <p:nvPr/>
          </p:nvSpPr>
          <p:spPr>
            <a:xfrm>
              <a:off x="4407908" y="4276370"/>
              <a:ext cx="23464" cy="23464"/>
            </a:xfrm>
            <a:custGeom>
              <a:avLst/>
              <a:gdLst/>
              <a:ahLst/>
              <a:cxnLst/>
              <a:rect l="l" t="t" r="r" b="b"/>
              <a:pathLst>
                <a:path w="26" h="26" extrusionOk="0">
                  <a:moveTo>
                    <a:pt x="12" y="0"/>
                  </a:moveTo>
                  <a:cubicBezTo>
                    <a:pt x="11" y="0"/>
                    <a:pt x="9" y="1"/>
                    <a:pt x="8" y="2"/>
                  </a:cubicBezTo>
                  <a:cubicBezTo>
                    <a:pt x="6" y="2"/>
                    <a:pt x="5" y="3"/>
                    <a:pt x="3" y="4"/>
                  </a:cubicBezTo>
                  <a:cubicBezTo>
                    <a:pt x="2" y="5"/>
                    <a:pt x="1" y="7"/>
                    <a:pt x="1" y="8"/>
                  </a:cubicBezTo>
                  <a:cubicBezTo>
                    <a:pt x="0" y="10"/>
                    <a:pt x="0" y="12"/>
                    <a:pt x="0" y="13"/>
                  </a:cubicBezTo>
                  <a:cubicBezTo>
                    <a:pt x="0" y="14"/>
                    <a:pt x="0" y="16"/>
                    <a:pt x="0" y="17"/>
                  </a:cubicBezTo>
                  <a:cubicBezTo>
                    <a:pt x="1" y="19"/>
                    <a:pt x="2" y="21"/>
                    <a:pt x="3" y="23"/>
                  </a:cubicBezTo>
                  <a:cubicBezTo>
                    <a:pt x="4" y="23"/>
                    <a:pt x="5" y="24"/>
                    <a:pt x="6" y="25"/>
                  </a:cubicBezTo>
                  <a:cubicBezTo>
                    <a:pt x="8" y="26"/>
                    <a:pt x="10" y="26"/>
                    <a:pt x="13" y="26"/>
                  </a:cubicBezTo>
                  <a:cubicBezTo>
                    <a:pt x="13" y="26"/>
                    <a:pt x="13" y="26"/>
                    <a:pt x="13" y="26"/>
                  </a:cubicBezTo>
                  <a:cubicBezTo>
                    <a:pt x="15" y="26"/>
                    <a:pt x="16" y="26"/>
                    <a:pt x="18" y="25"/>
                  </a:cubicBezTo>
                  <a:cubicBezTo>
                    <a:pt x="19" y="25"/>
                    <a:pt x="21" y="24"/>
                    <a:pt x="22" y="23"/>
                  </a:cubicBezTo>
                  <a:cubicBezTo>
                    <a:pt x="23" y="21"/>
                    <a:pt x="24" y="20"/>
                    <a:pt x="24" y="18"/>
                  </a:cubicBezTo>
                  <a:cubicBezTo>
                    <a:pt x="25" y="17"/>
                    <a:pt x="26" y="15"/>
                    <a:pt x="26" y="13"/>
                  </a:cubicBezTo>
                  <a:cubicBezTo>
                    <a:pt x="25" y="12"/>
                    <a:pt x="25" y="11"/>
                    <a:pt x="25" y="10"/>
                  </a:cubicBezTo>
                  <a:cubicBezTo>
                    <a:pt x="25" y="8"/>
                    <a:pt x="23" y="6"/>
                    <a:pt x="22" y="4"/>
                  </a:cubicBezTo>
                  <a:cubicBezTo>
                    <a:pt x="21" y="4"/>
                    <a:pt x="20" y="3"/>
                    <a:pt x="19" y="2"/>
                  </a:cubicBezTo>
                  <a:cubicBezTo>
                    <a:pt x="17" y="1"/>
                    <a:pt x="15" y="0"/>
                    <a:pt x="13" y="0"/>
                  </a:cubicBezTo>
                  <a:cubicBezTo>
                    <a:pt x="13" y="0"/>
                    <a:pt x="12" y="0"/>
                    <a:pt x="1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15"/>
            <p:cNvSpPr/>
            <p:nvPr/>
          </p:nvSpPr>
          <p:spPr>
            <a:xfrm>
              <a:off x="4516905" y="4645552"/>
              <a:ext cx="47985" cy="38641"/>
            </a:xfrm>
            <a:custGeom>
              <a:avLst/>
              <a:gdLst/>
              <a:ahLst/>
              <a:cxnLst/>
              <a:rect l="l" t="t" r="r" b="b"/>
              <a:pathLst>
                <a:path w="53" h="42" extrusionOk="0">
                  <a:moveTo>
                    <a:pt x="26" y="0"/>
                  </a:moveTo>
                  <a:cubicBezTo>
                    <a:pt x="0" y="0"/>
                    <a:pt x="0" y="42"/>
                    <a:pt x="26" y="42"/>
                  </a:cubicBezTo>
                  <a:cubicBezTo>
                    <a:pt x="53" y="42"/>
                    <a:pt x="53"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1793;p15"/>
            <p:cNvSpPr/>
            <p:nvPr/>
          </p:nvSpPr>
          <p:spPr>
            <a:xfrm>
              <a:off x="4471196" y="4538899"/>
              <a:ext cx="36332" cy="38641"/>
            </a:xfrm>
            <a:custGeom>
              <a:avLst/>
              <a:gdLst/>
              <a:ahLst/>
              <a:cxnLst/>
              <a:rect l="l" t="t" r="r" b="b"/>
              <a:pathLst>
                <a:path w="40" h="42" extrusionOk="0">
                  <a:moveTo>
                    <a:pt x="21" y="0"/>
                  </a:moveTo>
                  <a:cubicBezTo>
                    <a:pt x="21" y="0"/>
                    <a:pt x="20" y="0"/>
                    <a:pt x="20" y="0"/>
                  </a:cubicBezTo>
                  <a:cubicBezTo>
                    <a:pt x="18" y="0"/>
                    <a:pt x="17" y="1"/>
                    <a:pt x="15" y="1"/>
                  </a:cubicBezTo>
                  <a:cubicBezTo>
                    <a:pt x="13" y="1"/>
                    <a:pt x="12" y="2"/>
                    <a:pt x="10" y="3"/>
                  </a:cubicBezTo>
                  <a:cubicBezTo>
                    <a:pt x="8" y="4"/>
                    <a:pt x="6" y="6"/>
                    <a:pt x="5" y="8"/>
                  </a:cubicBezTo>
                  <a:cubicBezTo>
                    <a:pt x="3" y="10"/>
                    <a:pt x="2" y="12"/>
                    <a:pt x="1" y="15"/>
                  </a:cubicBezTo>
                  <a:cubicBezTo>
                    <a:pt x="1" y="17"/>
                    <a:pt x="0" y="20"/>
                    <a:pt x="0" y="22"/>
                  </a:cubicBezTo>
                  <a:cubicBezTo>
                    <a:pt x="0" y="25"/>
                    <a:pt x="1" y="28"/>
                    <a:pt x="2" y="30"/>
                  </a:cubicBezTo>
                  <a:cubicBezTo>
                    <a:pt x="3" y="32"/>
                    <a:pt x="4" y="34"/>
                    <a:pt x="6" y="36"/>
                  </a:cubicBezTo>
                  <a:cubicBezTo>
                    <a:pt x="8" y="38"/>
                    <a:pt x="10" y="40"/>
                    <a:pt x="13" y="40"/>
                  </a:cubicBezTo>
                  <a:cubicBezTo>
                    <a:pt x="15" y="42"/>
                    <a:pt x="17" y="42"/>
                    <a:pt x="20" y="42"/>
                  </a:cubicBezTo>
                  <a:cubicBezTo>
                    <a:pt x="20" y="42"/>
                    <a:pt x="20" y="42"/>
                    <a:pt x="20" y="42"/>
                  </a:cubicBezTo>
                  <a:cubicBezTo>
                    <a:pt x="25" y="42"/>
                    <a:pt x="31" y="40"/>
                    <a:pt x="34" y="36"/>
                  </a:cubicBezTo>
                  <a:cubicBezTo>
                    <a:pt x="35" y="35"/>
                    <a:pt x="36" y="34"/>
                    <a:pt x="37" y="32"/>
                  </a:cubicBezTo>
                  <a:cubicBezTo>
                    <a:pt x="39" y="29"/>
                    <a:pt x="40" y="26"/>
                    <a:pt x="40" y="22"/>
                  </a:cubicBezTo>
                  <a:cubicBezTo>
                    <a:pt x="40" y="20"/>
                    <a:pt x="40" y="17"/>
                    <a:pt x="39" y="15"/>
                  </a:cubicBezTo>
                  <a:cubicBezTo>
                    <a:pt x="39" y="13"/>
                    <a:pt x="38" y="12"/>
                    <a:pt x="37" y="10"/>
                  </a:cubicBezTo>
                  <a:cubicBezTo>
                    <a:pt x="36" y="8"/>
                    <a:pt x="35" y="6"/>
                    <a:pt x="32" y="4"/>
                  </a:cubicBezTo>
                  <a:cubicBezTo>
                    <a:pt x="31" y="3"/>
                    <a:pt x="30" y="2"/>
                    <a:pt x="28" y="2"/>
                  </a:cubicBezTo>
                  <a:cubicBezTo>
                    <a:pt x="26" y="1"/>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4" name="Google Shape;1794;p15"/>
            <p:cNvSpPr/>
            <p:nvPr/>
          </p:nvSpPr>
          <p:spPr>
            <a:xfrm>
              <a:off x="3370682" y="4595156"/>
              <a:ext cx="37504" cy="38641"/>
            </a:xfrm>
            <a:custGeom>
              <a:avLst/>
              <a:gdLst/>
              <a:ahLst/>
              <a:cxnLst/>
              <a:rect l="l" t="t" r="r" b="b"/>
              <a:pathLst>
                <a:path w="40" h="42" extrusionOk="0">
                  <a:moveTo>
                    <a:pt x="21" y="0"/>
                  </a:moveTo>
                  <a:cubicBezTo>
                    <a:pt x="21" y="0"/>
                    <a:pt x="20" y="0"/>
                    <a:pt x="20" y="0"/>
                  </a:cubicBezTo>
                  <a:cubicBezTo>
                    <a:pt x="18" y="0"/>
                    <a:pt x="17" y="0"/>
                    <a:pt x="15" y="0"/>
                  </a:cubicBezTo>
                  <a:cubicBezTo>
                    <a:pt x="13" y="1"/>
                    <a:pt x="12" y="2"/>
                    <a:pt x="10" y="2"/>
                  </a:cubicBezTo>
                  <a:cubicBezTo>
                    <a:pt x="8" y="4"/>
                    <a:pt x="6" y="5"/>
                    <a:pt x="4" y="7"/>
                  </a:cubicBezTo>
                  <a:cubicBezTo>
                    <a:pt x="3" y="9"/>
                    <a:pt x="2" y="12"/>
                    <a:pt x="1" y="14"/>
                  </a:cubicBezTo>
                  <a:cubicBezTo>
                    <a:pt x="0" y="17"/>
                    <a:pt x="0" y="19"/>
                    <a:pt x="0"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5" y="41"/>
                    <a:pt x="31" y="40"/>
                    <a:pt x="34" y="36"/>
                  </a:cubicBezTo>
                  <a:cubicBezTo>
                    <a:pt x="35" y="34"/>
                    <a:pt x="36" y="33"/>
                    <a:pt x="37" y="32"/>
                  </a:cubicBezTo>
                  <a:cubicBezTo>
                    <a:pt x="39" y="29"/>
                    <a:pt x="40" y="25"/>
                    <a:pt x="40" y="22"/>
                  </a:cubicBezTo>
                  <a:cubicBezTo>
                    <a:pt x="40" y="19"/>
                    <a:pt x="40" y="17"/>
                    <a:pt x="39" y="14"/>
                  </a:cubicBezTo>
                  <a:cubicBezTo>
                    <a:pt x="39" y="13"/>
                    <a:pt x="38" y="11"/>
                    <a:pt x="37" y="9"/>
                  </a:cubicBezTo>
                  <a:cubicBezTo>
                    <a:pt x="36" y="7"/>
                    <a:pt x="34" y="5"/>
                    <a:pt x="32" y="4"/>
                  </a:cubicBezTo>
                  <a:cubicBezTo>
                    <a:pt x="31" y="3"/>
                    <a:pt x="30" y="2"/>
                    <a:pt x="28" y="1"/>
                  </a:cubicBezTo>
                  <a:cubicBezTo>
                    <a:pt x="26"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15"/>
            <p:cNvSpPr/>
            <p:nvPr/>
          </p:nvSpPr>
          <p:spPr>
            <a:xfrm>
              <a:off x="4089122" y="4299810"/>
              <a:ext cx="41006" cy="36338"/>
            </a:xfrm>
            <a:custGeom>
              <a:avLst/>
              <a:gdLst/>
              <a:ahLst/>
              <a:cxnLst/>
              <a:rect l="l" t="t" r="r" b="b"/>
              <a:pathLst>
                <a:path w="45" h="39" extrusionOk="0">
                  <a:moveTo>
                    <a:pt x="23" y="0"/>
                  </a:moveTo>
                  <a:cubicBezTo>
                    <a:pt x="20" y="0"/>
                    <a:pt x="17" y="1"/>
                    <a:pt x="15" y="1"/>
                  </a:cubicBezTo>
                  <a:cubicBezTo>
                    <a:pt x="13" y="2"/>
                    <a:pt x="12" y="3"/>
                    <a:pt x="10" y="3"/>
                  </a:cubicBezTo>
                  <a:cubicBezTo>
                    <a:pt x="8" y="4"/>
                    <a:pt x="6" y="6"/>
                    <a:pt x="5" y="8"/>
                  </a:cubicBezTo>
                  <a:cubicBezTo>
                    <a:pt x="2" y="11"/>
                    <a:pt x="0" y="16"/>
                    <a:pt x="1" y="20"/>
                  </a:cubicBezTo>
                  <a:cubicBezTo>
                    <a:pt x="1" y="23"/>
                    <a:pt x="2" y="26"/>
                    <a:pt x="3" y="29"/>
                  </a:cubicBezTo>
                  <a:cubicBezTo>
                    <a:pt x="5" y="33"/>
                    <a:pt x="10" y="37"/>
                    <a:pt x="15" y="38"/>
                  </a:cubicBezTo>
                  <a:cubicBezTo>
                    <a:pt x="17" y="39"/>
                    <a:pt x="20" y="39"/>
                    <a:pt x="22" y="39"/>
                  </a:cubicBezTo>
                  <a:cubicBezTo>
                    <a:pt x="25" y="39"/>
                    <a:pt x="28" y="39"/>
                    <a:pt x="31" y="38"/>
                  </a:cubicBezTo>
                  <a:cubicBezTo>
                    <a:pt x="35" y="36"/>
                    <a:pt x="38" y="34"/>
                    <a:pt x="41" y="31"/>
                  </a:cubicBezTo>
                  <a:cubicBezTo>
                    <a:pt x="44" y="28"/>
                    <a:pt x="45" y="24"/>
                    <a:pt x="45" y="20"/>
                  </a:cubicBezTo>
                  <a:cubicBezTo>
                    <a:pt x="45" y="11"/>
                    <a:pt x="39" y="5"/>
                    <a:pt x="31" y="2"/>
                  </a:cubicBezTo>
                  <a:cubicBezTo>
                    <a:pt x="29" y="1"/>
                    <a:pt x="27" y="1"/>
                    <a:pt x="25" y="1"/>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1796;p15"/>
            <p:cNvSpPr/>
            <p:nvPr/>
          </p:nvSpPr>
          <p:spPr>
            <a:xfrm>
              <a:off x="3780884" y="4690088"/>
              <a:ext cx="42192" cy="35195"/>
            </a:xfrm>
            <a:custGeom>
              <a:avLst/>
              <a:gdLst/>
              <a:ahLst/>
              <a:cxnLst/>
              <a:rect l="l" t="t" r="r" b="b"/>
              <a:pathLst>
                <a:path w="45" h="39" extrusionOk="0">
                  <a:moveTo>
                    <a:pt x="23" y="0"/>
                  </a:moveTo>
                  <a:cubicBezTo>
                    <a:pt x="20" y="0"/>
                    <a:pt x="17" y="0"/>
                    <a:pt x="15" y="1"/>
                  </a:cubicBezTo>
                  <a:cubicBezTo>
                    <a:pt x="13" y="1"/>
                    <a:pt x="12" y="2"/>
                    <a:pt x="10" y="3"/>
                  </a:cubicBezTo>
                  <a:cubicBezTo>
                    <a:pt x="8" y="4"/>
                    <a:pt x="6" y="5"/>
                    <a:pt x="5" y="7"/>
                  </a:cubicBezTo>
                  <a:cubicBezTo>
                    <a:pt x="2" y="11"/>
                    <a:pt x="0" y="15"/>
                    <a:pt x="1" y="19"/>
                  </a:cubicBezTo>
                  <a:cubicBezTo>
                    <a:pt x="1" y="22"/>
                    <a:pt x="2" y="26"/>
                    <a:pt x="3" y="29"/>
                  </a:cubicBezTo>
                  <a:cubicBezTo>
                    <a:pt x="5" y="32"/>
                    <a:pt x="10" y="37"/>
                    <a:pt x="15" y="37"/>
                  </a:cubicBezTo>
                  <a:cubicBezTo>
                    <a:pt x="17" y="38"/>
                    <a:pt x="20" y="39"/>
                    <a:pt x="22" y="39"/>
                  </a:cubicBezTo>
                  <a:cubicBezTo>
                    <a:pt x="25" y="39"/>
                    <a:pt x="28" y="38"/>
                    <a:pt x="31" y="37"/>
                  </a:cubicBezTo>
                  <a:cubicBezTo>
                    <a:pt x="35" y="36"/>
                    <a:pt x="38" y="34"/>
                    <a:pt x="41" y="30"/>
                  </a:cubicBezTo>
                  <a:cubicBezTo>
                    <a:pt x="44" y="27"/>
                    <a:pt x="45" y="23"/>
                    <a:pt x="45" y="19"/>
                  </a:cubicBezTo>
                  <a:cubicBezTo>
                    <a:pt x="45" y="10"/>
                    <a:pt x="39" y="4"/>
                    <a:pt x="31" y="1"/>
                  </a:cubicBezTo>
                  <a:cubicBezTo>
                    <a:pt x="29" y="0"/>
                    <a:pt x="27" y="0"/>
                    <a:pt x="25" y="0"/>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1797;p15"/>
            <p:cNvSpPr/>
            <p:nvPr/>
          </p:nvSpPr>
          <p:spPr>
            <a:xfrm>
              <a:off x="4175851" y="4315046"/>
              <a:ext cx="2693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15"/>
            <p:cNvSpPr/>
            <p:nvPr/>
          </p:nvSpPr>
          <p:spPr>
            <a:xfrm>
              <a:off x="3919181" y="4345518"/>
              <a:ext cx="25761" cy="21096"/>
            </a:xfrm>
            <a:custGeom>
              <a:avLst/>
              <a:gdLst/>
              <a:ahLst/>
              <a:cxnLst/>
              <a:rect l="l" t="t" r="r" b="b"/>
              <a:pathLst>
                <a:path w="28" h="24" extrusionOk="0">
                  <a:moveTo>
                    <a:pt x="16" y="0"/>
                  </a:moveTo>
                  <a:cubicBezTo>
                    <a:pt x="16" y="0"/>
                    <a:pt x="16" y="0"/>
                    <a:pt x="15" y="0"/>
                  </a:cubicBezTo>
                  <a:cubicBezTo>
                    <a:pt x="13" y="0"/>
                    <a:pt x="11" y="1"/>
                    <a:pt x="9" y="2"/>
                  </a:cubicBezTo>
                  <a:cubicBezTo>
                    <a:pt x="9" y="2"/>
                    <a:pt x="8" y="2"/>
                    <a:pt x="8" y="3"/>
                  </a:cubicBezTo>
                  <a:cubicBezTo>
                    <a:pt x="0" y="6"/>
                    <a:pt x="0" y="18"/>
                    <a:pt x="8" y="22"/>
                  </a:cubicBezTo>
                  <a:cubicBezTo>
                    <a:pt x="10" y="23"/>
                    <a:pt x="12" y="24"/>
                    <a:pt x="15" y="24"/>
                  </a:cubicBezTo>
                  <a:cubicBezTo>
                    <a:pt x="15" y="24"/>
                    <a:pt x="15" y="24"/>
                    <a:pt x="15" y="24"/>
                  </a:cubicBezTo>
                  <a:cubicBezTo>
                    <a:pt x="19" y="24"/>
                    <a:pt x="22" y="22"/>
                    <a:pt x="25" y="19"/>
                  </a:cubicBezTo>
                  <a:cubicBezTo>
                    <a:pt x="27" y="17"/>
                    <a:pt x="28" y="15"/>
                    <a:pt x="28" y="12"/>
                  </a:cubicBezTo>
                  <a:cubicBezTo>
                    <a:pt x="28" y="9"/>
                    <a:pt x="27" y="7"/>
                    <a:pt x="25" y="5"/>
                  </a:cubicBezTo>
                  <a:cubicBezTo>
                    <a:pt x="22" y="2"/>
                    <a:pt x="19"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15"/>
            <p:cNvSpPr/>
            <p:nvPr/>
          </p:nvSpPr>
          <p:spPr>
            <a:xfrm>
              <a:off x="3191365" y="4363098"/>
              <a:ext cx="32804" cy="26936"/>
            </a:xfrm>
            <a:custGeom>
              <a:avLst/>
              <a:gdLst/>
              <a:ahLst/>
              <a:cxnLst/>
              <a:rect l="l" t="t" r="r" b="b"/>
              <a:pathLst>
                <a:path w="36" h="29" extrusionOk="0">
                  <a:moveTo>
                    <a:pt x="19" y="0"/>
                  </a:moveTo>
                  <a:cubicBezTo>
                    <a:pt x="13" y="0"/>
                    <a:pt x="9" y="3"/>
                    <a:pt x="5" y="7"/>
                  </a:cubicBezTo>
                  <a:cubicBezTo>
                    <a:pt x="0" y="13"/>
                    <a:pt x="0" y="22"/>
                    <a:pt x="7" y="26"/>
                  </a:cubicBezTo>
                  <a:cubicBezTo>
                    <a:pt x="9" y="27"/>
                    <a:pt x="11" y="28"/>
                    <a:pt x="13" y="28"/>
                  </a:cubicBezTo>
                  <a:cubicBezTo>
                    <a:pt x="14" y="29"/>
                    <a:pt x="15" y="29"/>
                    <a:pt x="17" y="29"/>
                  </a:cubicBezTo>
                  <a:cubicBezTo>
                    <a:pt x="20" y="29"/>
                    <a:pt x="22" y="28"/>
                    <a:pt x="25" y="27"/>
                  </a:cubicBezTo>
                  <a:cubicBezTo>
                    <a:pt x="27" y="26"/>
                    <a:pt x="29" y="25"/>
                    <a:pt x="31" y="23"/>
                  </a:cubicBezTo>
                  <a:cubicBezTo>
                    <a:pt x="33" y="22"/>
                    <a:pt x="34" y="20"/>
                    <a:pt x="34" y="18"/>
                  </a:cubicBezTo>
                  <a:cubicBezTo>
                    <a:pt x="34" y="18"/>
                    <a:pt x="34" y="18"/>
                    <a:pt x="34" y="18"/>
                  </a:cubicBezTo>
                  <a:cubicBezTo>
                    <a:pt x="34" y="18"/>
                    <a:pt x="34" y="18"/>
                    <a:pt x="34" y="17"/>
                  </a:cubicBezTo>
                  <a:cubicBezTo>
                    <a:pt x="36" y="14"/>
                    <a:pt x="36" y="9"/>
                    <a:pt x="33" y="7"/>
                  </a:cubicBezTo>
                  <a:cubicBezTo>
                    <a:pt x="33" y="7"/>
                    <a:pt x="33" y="7"/>
                    <a:pt x="33" y="6"/>
                  </a:cubicBezTo>
                  <a:cubicBezTo>
                    <a:pt x="31" y="5"/>
                    <a:pt x="30"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1800;p15"/>
            <p:cNvSpPr/>
            <p:nvPr/>
          </p:nvSpPr>
          <p:spPr>
            <a:xfrm>
              <a:off x="4737242" y="4426387"/>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15"/>
            <p:cNvSpPr/>
            <p:nvPr/>
          </p:nvSpPr>
          <p:spPr>
            <a:xfrm>
              <a:off x="4043414" y="4590468"/>
              <a:ext cx="41006" cy="32816"/>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15"/>
            <p:cNvSpPr/>
            <p:nvPr/>
          </p:nvSpPr>
          <p:spPr>
            <a:xfrm>
              <a:off x="4740758" y="4486159"/>
              <a:ext cx="37481" cy="37504"/>
            </a:xfrm>
            <a:custGeom>
              <a:avLst/>
              <a:gdLst/>
              <a:ahLst/>
              <a:cxnLst/>
              <a:rect l="l" t="t" r="r" b="b"/>
              <a:pathLst>
                <a:path w="41" h="40" extrusionOk="0">
                  <a:moveTo>
                    <a:pt x="20" y="0"/>
                  </a:moveTo>
                  <a:cubicBezTo>
                    <a:pt x="19" y="0"/>
                    <a:pt x="18" y="0"/>
                    <a:pt x="17" y="0"/>
                  </a:cubicBezTo>
                  <a:cubicBezTo>
                    <a:pt x="15" y="0"/>
                    <a:pt x="14" y="1"/>
                    <a:pt x="12" y="2"/>
                  </a:cubicBezTo>
                  <a:cubicBezTo>
                    <a:pt x="11" y="2"/>
                    <a:pt x="9" y="3"/>
                    <a:pt x="8" y="4"/>
                  </a:cubicBezTo>
                  <a:cubicBezTo>
                    <a:pt x="7" y="5"/>
                    <a:pt x="6" y="5"/>
                    <a:pt x="6" y="6"/>
                  </a:cubicBezTo>
                  <a:cubicBezTo>
                    <a:pt x="4" y="8"/>
                    <a:pt x="2" y="10"/>
                    <a:pt x="1" y="13"/>
                  </a:cubicBezTo>
                  <a:cubicBezTo>
                    <a:pt x="0" y="15"/>
                    <a:pt x="0" y="17"/>
                    <a:pt x="0" y="20"/>
                  </a:cubicBezTo>
                  <a:cubicBezTo>
                    <a:pt x="0" y="22"/>
                    <a:pt x="0" y="24"/>
                    <a:pt x="0" y="25"/>
                  </a:cubicBezTo>
                  <a:cubicBezTo>
                    <a:pt x="1" y="29"/>
                    <a:pt x="3" y="32"/>
                    <a:pt x="6" y="34"/>
                  </a:cubicBezTo>
                  <a:cubicBezTo>
                    <a:pt x="6" y="34"/>
                    <a:pt x="6" y="34"/>
                    <a:pt x="6" y="34"/>
                  </a:cubicBezTo>
                  <a:cubicBezTo>
                    <a:pt x="7" y="35"/>
                    <a:pt x="8" y="36"/>
                    <a:pt x="10" y="37"/>
                  </a:cubicBezTo>
                  <a:cubicBezTo>
                    <a:pt x="11" y="38"/>
                    <a:pt x="13" y="39"/>
                    <a:pt x="15" y="39"/>
                  </a:cubicBezTo>
                  <a:cubicBezTo>
                    <a:pt x="16" y="40"/>
                    <a:pt x="18" y="40"/>
                    <a:pt x="20" y="40"/>
                  </a:cubicBezTo>
                  <a:cubicBezTo>
                    <a:pt x="22" y="40"/>
                    <a:pt x="23" y="40"/>
                    <a:pt x="25" y="39"/>
                  </a:cubicBezTo>
                  <a:cubicBezTo>
                    <a:pt x="28" y="39"/>
                    <a:pt x="30" y="38"/>
                    <a:pt x="32" y="36"/>
                  </a:cubicBezTo>
                  <a:cubicBezTo>
                    <a:pt x="33" y="35"/>
                    <a:pt x="34" y="34"/>
                    <a:pt x="35" y="33"/>
                  </a:cubicBezTo>
                  <a:cubicBezTo>
                    <a:pt x="37" y="32"/>
                    <a:pt x="38" y="30"/>
                    <a:pt x="39" y="27"/>
                  </a:cubicBezTo>
                  <a:cubicBezTo>
                    <a:pt x="40" y="25"/>
                    <a:pt x="41" y="23"/>
                    <a:pt x="41" y="20"/>
                  </a:cubicBezTo>
                  <a:cubicBezTo>
                    <a:pt x="41" y="18"/>
                    <a:pt x="40" y="17"/>
                    <a:pt x="40" y="15"/>
                  </a:cubicBezTo>
                  <a:cubicBezTo>
                    <a:pt x="39" y="12"/>
                    <a:pt x="38" y="9"/>
                    <a:pt x="35" y="7"/>
                  </a:cubicBezTo>
                  <a:cubicBezTo>
                    <a:pt x="34" y="6"/>
                    <a:pt x="33" y="5"/>
                    <a:pt x="32" y="4"/>
                  </a:cubicBezTo>
                  <a:cubicBezTo>
                    <a:pt x="31" y="3"/>
                    <a:pt x="30" y="2"/>
                    <a:pt x="28" y="2"/>
                  </a:cubicBezTo>
                  <a:cubicBezTo>
                    <a:pt x="27" y="1"/>
                    <a:pt x="26" y="1"/>
                    <a:pt x="25" y="1"/>
                  </a:cubicBezTo>
                  <a:cubicBezTo>
                    <a:pt x="24"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15"/>
            <p:cNvSpPr/>
            <p:nvPr/>
          </p:nvSpPr>
          <p:spPr>
            <a:xfrm>
              <a:off x="4949375" y="4448655"/>
              <a:ext cx="39836"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15"/>
            <p:cNvSpPr/>
            <p:nvPr/>
          </p:nvSpPr>
          <p:spPr>
            <a:xfrm>
              <a:off x="3762132" y="4507255"/>
              <a:ext cx="38679" cy="31679"/>
            </a:xfrm>
            <a:custGeom>
              <a:avLst/>
              <a:gdLst/>
              <a:ahLst/>
              <a:cxnLst/>
              <a:rect l="l" t="t" r="r" b="b"/>
              <a:pathLst>
                <a:path w="43" h="34" extrusionOk="0">
                  <a:moveTo>
                    <a:pt x="22" y="0"/>
                  </a:moveTo>
                  <a:cubicBezTo>
                    <a:pt x="0" y="0"/>
                    <a:pt x="0" y="34"/>
                    <a:pt x="22" y="34"/>
                  </a:cubicBezTo>
                  <a:cubicBezTo>
                    <a:pt x="43" y="34"/>
                    <a:pt x="4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15"/>
            <p:cNvSpPr/>
            <p:nvPr/>
          </p:nvSpPr>
          <p:spPr>
            <a:xfrm>
              <a:off x="4804046" y="4622112"/>
              <a:ext cx="30458" cy="29347"/>
            </a:xfrm>
            <a:custGeom>
              <a:avLst/>
              <a:gdLst/>
              <a:ahLst/>
              <a:cxnLst/>
              <a:rect l="l" t="t" r="r" b="b"/>
              <a:pathLst>
                <a:path w="33" h="32" extrusionOk="0">
                  <a:moveTo>
                    <a:pt x="16" y="0"/>
                  </a:moveTo>
                  <a:cubicBezTo>
                    <a:pt x="13" y="0"/>
                    <a:pt x="10" y="0"/>
                    <a:pt x="8" y="2"/>
                  </a:cubicBezTo>
                  <a:cubicBezTo>
                    <a:pt x="6" y="4"/>
                    <a:pt x="4" y="5"/>
                    <a:pt x="2" y="8"/>
                  </a:cubicBezTo>
                  <a:cubicBezTo>
                    <a:pt x="1" y="10"/>
                    <a:pt x="0" y="13"/>
                    <a:pt x="0" y="16"/>
                  </a:cubicBezTo>
                  <a:cubicBezTo>
                    <a:pt x="0" y="19"/>
                    <a:pt x="1" y="22"/>
                    <a:pt x="2" y="24"/>
                  </a:cubicBezTo>
                  <a:cubicBezTo>
                    <a:pt x="3" y="26"/>
                    <a:pt x="5" y="28"/>
                    <a:pt x="7" y="29"/>
                  </a:cubicBezTo>
                  <a:cubicBezTo>
                    <a:pt x="8" y="30"/>
                    <a:pt x="10" y="31"/>
                    <a:pt x="12" y="32"/>
                  </a:cubicBezTo>
                  <a:cubicBezTo>
                    <a:pt x="14" y="32"/>
                    <a:pt x="15" y="32"/>
                    <a:pt x="16" y="32"/>
                  </a:cubicBezTo>
                  <a:cubicBezTo>
                    <a:pt x="18" y="32"/>
                    <a:pt x="19" y="32"/>
                    <a:pt x="21" y="32"/>
                  </a:cubicBezTo>
                  <a:cubicBezTo>
                    <a:pt x="22" y="32"/>
                    <a:pt x="24" y="31"/>
                    <a:pt x="25" y="30"/>
                  </a:cubicBezTo>
                  <a:cubicBezTo>
                    <a:pt x="26" y="30"/>
                    <a:pt x="26" y="30"/>
                    <a:pt x="26" y="30"/>
                  </a:cubicBezTo>
                  <a:cubicBezTo>
                    <a:pt x="27" y="29"/>
                    <a:pt x="28" y="28"/>
                    <a:pt x="29" y="28"/>
                  </a:cubicBezTo>
                  <a:cubicBezTo>
                    <a:pt x="30" y="26"/>
                    <a:pt x="31" y="25"/>
                    <a:pt x="32" y="23"/>
                  </a:cubicBezTo>
                  <a:cubicBezTo>
                    <a:pt x="33" y="22"/>
                    <a:pt x="33" y="20"/>
                    <a:pt x="33" y="19"/>
                  </a:cubicBezTo>
                  <a:cubicBezTo>
                    <a:pt x="33" y="17"/>
                    <a:pt x="33" y="15"/>
                    <a:pt x="33" y="13"/>
                  </a:cubicBezTo>
                  <a:cubicBezTo>
                    <a:pt x="32" y="11"/>
                    <a:pt x="31" y="10"/>
                    <a:pt x="31" y="8"/>
                  </a:cubicBezTo>
                  <a:cubicBezTo>
                    <a:pt x="30" y="6"/>
                    <a:pt x="28" y="4"/>
                    <a:pt x="26" y="3"/>
                  </a:cubicBezTo>
                  <a:cubicBezTo>
                    <a:pt x="25" y="2"/>
                    <a:pt x="23" y="1"/>
                    <a:pt x="21" y="0"/>
                  </a:cubicBezTo>
                  <a:cubicBezTo>
                    <a:pt x="19"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6" name="Google Shape;1806;p15"/>
            <p:cNvSpPr/>
            <p:nvPr/>
          </p:nvSpPr>
          <p:spPr>
            <a:xfrm>
              <a:off x="4359856" y="4393571"/>
              <a:ext cx="26936" cy="28128"/>
            </a:xfrm>
            <a:custGeom>
              <a:avLst/>
              <a:gdLst/>
              <a:ahLst/>
              <a:cxnLst/>
              <a:rect l="l" t="t" r="r" b="b"/>
              <a:pathLst>
                <a:path w="29" h="30" extrusionOk="0">
                  <a:moveTo>
                    <a:pt x="18" y="0"/>
                  </a:moveTo>
                  <a:cubicBezTo>
                    <a:pt x="16" y="0"/>
                    <a:pt x="14" y="0"/>
                    <a:pt x="13" y="1"/>
                  </a:cubicBezTo>
                  <a:cubicBezTo>
                    <a:pt x="11" y="2"/>
                    <a:pt x="10" y="3"/>
                    <a:pt x="9" y="4"/>
                  </a:cubicBezTo>
                  <a:cubicBezTo>
                    <a:pt x="7" y="5"/>
                    <a:pt x="5" y="7"/>
                    <a:pt x="3" y="9"/>
                  </a:cubicBezTo>
                  <a:cubicBezTo>
                    <a:pt x="3" y="10"/>
                    <a:pt x="3" y="11"/>
                    <a:pt x="2" y="11"/>
                  </a:cubicBezTo>
                  <a:cubicBezTo>
                    <a:pt x="1" y="14"/>
                    <a:pt x="0" y="18"/>
                    <a:pt x="1" y="21"/>
                  </a:cubicBezTo>
                  <a:cubicBezTo>
                    <a:pt x="2" y="24"/>
                    <a:pt x="3" y="26"/>
                    <a:pt x="6" y="27"/>
                  </a:cubicBezTo>
                  <a:cubicBezTo>
                    <a:pt x="8" y="29"/>
                    <a:pt x="10" y="30"/>
                    <a:pt x="13" y="30"/>
                  </a:cubicBezTo>
                  <a:cubicBezTo>
                    <a:pt x="16" y="30"/>
                    <a:pt x="20" y="29"/>
                    <a:pt x="22" y="26"/>
                  </a:cubicBezTo>
                  <a:cubicBezTo>
                    <a:pt x="24" y="24"/>
                    <a:pt x="26" y="22"/>
                    <a:pt x="27" y="18"/>
                  </a:cubicBezTo>
                  <a:cubicBezTo>
                    <a:pt x="28" y="16"/>
                    <a:pt x="28" y="15"/>
                    <a:pt x="28" y="13"/>
                  </a:cubicBezTo>
                  <a:cubicBezTo>
                    <a:pt x="29" y="9"/>
                    <a:pt x="28" y="5"/>
                    <a:pt x="24"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1807;p15"/>
            <p:cNvSpPr/>
            <p:nvPr/>
          </p:nvSpPr>
          <p:spPr>
            <a:xfrm>
              <a:off x="2362755" y="4489675"/>
              <a:ext cx="37481" cy="36332"/>
            </a:xfrm>
            <a:custGeom>
              <a:avLst/>
              <a:gdLst/>
              <a:ahLst/>
              <a:cxnLst/>
              <a:rect l="l" t="t" r="r" b="b"/>
              <a:pathLst>
                <a:path w="41" h="40" extrusionOk="0">
                  <a:moveTo>
                    <a:pt x="20" y="0"/>
                  </a:moveTo>
                  <a:cubicBezTo>
                    <a:pt x="17" y="0"/>
                    <a:pt x="15" y="1"/>
                    <a:pt x="13" y="2"/>
                  </a:cubicBezTo>
                  <a:cubicBezTo>
                    <a:pt x="10" y="3"/>
                    <a:pt x="8" y="4"/>
                    <a:pt x="6" y="6"/>
                  </a:cubicBezTo>
                  <a:cubicBezTo>
                    <a:pt x="4" y="8"/>
                    <a:pt x="3" y="10"/>
                    <a:pt x="2" y="12"/>
                  </a:cubicBezTo>
                  <a:cubicBezTo>
                    <a:pt x="1" y="15"/>
                    <a:pt x="0" y="17"/>
                    <a:pt x="1" y="20"/>
                  </a:cubicBezTo>
                  <a:cubicBezTo>
                    <a:pt x="1" y="22"/>
                    <a:pt x="1" y="24"/>
                    <a:pt x="1" y="25"/>
                  </a:cubicBezTo>
                  <a:cubicBezTo>
                    <a:pt x="2" y="29"/>
                    <a:pt x="4" y="32"/>
                    <a:pt x="6" y="34"/>
                  </a:cubicBezTo>
                  <a:cubicBezTo>
                    <a:pt x="8" y="35"/>
                    <a:pt x="9" y="36"/>
                    <a:pt x="10" y="37"/>
                  </a:cubicBezTo>
                  <a:cubicBezTo>
                    <a:pt x="14" y="39"/>
                    <a:pt x="17" y="40"/>
                    <a:pt x="21" y="40"/>
                  </a:cubicBezTo>
                  <a:cubicBezTo>
                    <a:pt x="21" y="40"/>
                    <a:pt x="21" y="40"/>
                    <a:pt x="21" y="40"/>
                  </a:cubicBezTo>
                  <a:cubicBezTo>
                    <a:pt x="24" y="40"/>
                    <a:pt x="26" y="40"/>
                    <a:pt x="28" y="38"/>
                  </a:cubicBezTo>
                  <a:cubicBezTo>
                    <a:pt x="31" y="38"/>
                    <a:pt x="33" y="36"/>
                    <a:pt x="35" y="34"/>
                  </a:cubicBezTo>
                  <a:cubicBezTo>
                    <a:pt x="37" y="32"/>
                    <a:pt x="38" y="30"/>
                    <a:pt x="39" y="28"/>
                  </a:cubicBezTo>
                  <a:cubicBezTo>
                    <a:pt x="40" y="25"/>
                    <a:pt x="41" y="23"/>
                    <a:pt x="41" y="20"/>
                  </a:cubicBezTo>
                  <a:cubicBezTo>
                    <a:pt x="40" y="18"/>
                    <a:pt x="40" y="16"/>
                    <a:pt x="40" y="15"/>
                  </a:cubicBezTo>
                  <a:cubicBezTo>
                    <a:pt x="39" y="11"/>
                    <a:pt x="37" y="8"/>
                    <a:pt x="35" y="6"/>
                  </a:cubicBezTo>
                  <a:cubicBezTo>
                    <a:pt x="33" y="5"/>
                    <a:pt x="32" y="4"/>
                    <a:pt x="31" y="3"/>
                  </a:cubicBezTo>
                  <a:cubicBezTo>
                    <a:pt x="28" y="1"/>
                    <a:pt x="24" y="0"/>
                    <a:pt x="21"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15"/>
            <p:cNvSpPr/>
            <p:nvPr/>
          </p:nvSpPr>
          <p:spPr>
            <a:xfrm>
              <a:off x="2560825" y="4617424"/>
              <a:ext cx="28157" cy="24603"/>
            </a:xfrm>
            <a:custGeom>
              <a:avLst/>
              <a:gdLst/>
              <a:ahLst/>
              <a:cxnLst/>
              <a:rect l="l" t="t" r="r" b="b"/>
              <a:pathLst>
                <a:path w="31" h="27" extrusionOk="0">
                  <a:moveTo>
                    <a:pt x="14" y="0"/>
                  </a:moveTo>
                  <a:cubicBezTo>
                    <a:pt x="10" y="0"/>
                    <a:pt x="7" y="1"/>
                    <a:pt x="4" y="4"/>
                  </a:cubicBezTo>
                  <a:cubicBezTo>
                    <a:pt x="2" y="7"/>
                    <a:pt x="0" y="10"/>
                    <a:pt x="0" y="14"/>
                  </a:cubicBezTo>
                  <a:cubicBezTo>
                    <a:pt x="0" y="17"/>
                    <a:pt x="2" y="21"/>
                    <a:pt x="4" y="23"/>
                  </a:cubicBezTo>
                  <a:cubicBezTo>
                    <a:pt x="7" y="26"/>
                    <a:pt x="10" y="27"/>
                    <a:pt x="14" y="27"/>
                  </a:cubicBezTo>
                  <a:cubicBezTo>
                    <a:pt x="15" y="27"/>
                    <a:pt x="16" y="27"/>
                    <a:pt x="17" y="27"/>
                  </a:cubicBezTo>
                  <a:cubicBezTo>
                    <a:pt x="19" y="26"/>
                    <a:pt x="20" y="26"/>
                    <a:pt x="22" y="26"/>
                  </a:cubicBezTo>
                  <a:cubicBezTo>
                    <a:pt x="25" y="24"/>
                    <a:pt x="25" y="24"/>
                    <a:pt x="25" y="24"/>
                  </a:cubicBezTo>
                  <a:cubicBezTo>
                    <a:pt x="26" y="24"/>
                    <a:pt x="27" y="23"/>
                    <a:pt x="28" y="21"/>
                  </a:cubicBezTo>
                  <a:cubicBezTo>
                    <a:pt x="30" y="19"/>
                    <a:pt x="31" y="16"/>
                    <a:pt x="31" y="14"/>
                  </a:cubicBezTo>
                  <a:cubicBezTo>
                    <a:pt x="31" y="11"/>
                    <a:pt x="30" y="9"/>
                    <a:pt x="29" y="7"/>
                  </a:cubicBezTo>
                  <a:cubicBezTo>
                    <a:pt x="28" y="5"/>
                    <a:pt x="25" y="2"/>
                    <a:pt x="22" y="2"/>
                  </a:cubicBezTo>
                  <a:cubicBezTo>
                    <a:pt x="20" y="1"/>
                    <a:pt x="19" y="1"/>
                    <a:pt x="17" y="1"/>
                  </a:cubicBezTo>
                  <a:cubicBezTo>
                    <a:pt x="16" y="0"/>
                    <a:pt x="15"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15"/>
            <p:cNvSpPr/>
            <p:nvPr/>
          </p:nvSpPr>
          <p:spPr>
            <a:xfrm>
              <a:off x="2673337" y="4356066"/>
              <a:ext cx="29347" cy="18752"/>
            </a:xfrm>
            <a:custGeom>
              <a:avLst/>
              <a:gdLst/>
              <a:ahLst/>
              <a:cxnLst/>
              <a:rect l="l" t="t" r="r" b="b"/>
              <a:pathLst>
                <a:path w="32" h="20" extrusionOk="0">
                  <a:moveTo>
                    <a:pt x="21" y="0"/>
                  </a:moveTo>
                  <a:cubicBezTo>
                    <a:pt x="19" y="0"/>
                    <a:pt x="17" y="0"/>
                    <a:pt x="16" y="1"/>
                  </a:cubicBezTo>
                  <a:cubicBezTo>
                    <a:pt x="14" y="1"/>
                    <a:pt x="13" y="2"/>
                    <a:pt x="12" y="3"/>
                  </a:cubicBezTo>
                  <a:cubicBezTo>
                    <a:pt x="12" y="3"/>
                    <a:pt x="11" y="4"/>
                    <a:pt x="11" y="4"/>
                  </a:cubicBezTo>
                  <a:cubicBezTo>
                    <a:pt x="11" y="4"/>
                    <a:pt x="11" y="4"/>
                    <a:pt x="11" y="4"/>
                  </a:cubicBezTo>
                  <a:cubicBezTo>
                    <a:pt x="10" y="5"/>
                    <a:pt x="8" y="6"/>
                    <a:pt x="6" y="6"/>
                  </a:cubicBezTo>
                  <a:cubicBezTo>
                    <a:pt x="0" y="9"/>
                    <a:pt x="3" y="19"/>
                    <a:pt x="9" y="19"/>
                  </a:cubicBezTo>
                  <a:cubicBezTo>
                    <a:pt x="10" y="19"/>
                    <a:pt x="10" y="19"/>
                    <a:pt x="10" y="19"/>
                  </a:cubicBezTo>
                  <a:cubicBezTo>
                    <a:pt x="12" y="19"/>
                    <a:pt x="13" y="19"/>
                    <a:pt x="15" y="19"/>
                  </a:cubicBezTo>
                  <a:cubicBezTo>
                    <a:pt x="15" y="19"/>
                    <a:pt x="15" y="19"/>
                    <a:pt x="15" y="19"/>
                  </a:cubicBezTo>
                  <a:cubicBezTo>
                    <a:pt x="14" y="19"/>
                    <a:pt x="16" y="19"/>
                    <a:pt x="16" y="19"/>
                  </a:cubicBezTo>
                  <a:cubicBezTo>
                    <a:pt x="18" y="19"/>
                    <a:pt x="19" y="20"/>
                    <a:pt x="20" y="20"/>
                  </a:cubicBezTo>
                  <a:cubicBezTo>
                    <a:pt x="20" y="20"/>
                    <a:pt x="20" y="20"/>
                    <a:pt x="21" y="20"/>
                  </a:cubicBezTo>
                  <a:cubicBezTo>
                    <a:pt x="27" y="19"/>
                    <a:pt x="32" y="14"/>
                    <a:pt x="30" y="7"/>
                  </a:cubicBezTo>
                  <a:cubicBezTo>
                    <a:pt x="30" y="4"/>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15"/>
            <p:cNvSpPr/>
            <p:nvPr/>
          </p:nvSpPr>
          <p:spPr>
            <a:xfrm>
              <a:off x="2838590" y="4407635"/>
              <a:ext cx="34041" cy="32804"/>
            </a:xfrm>
            <a:custGeom>
              <a:avLst/>
              <a:gdLst/>
              <a:ahLst/>
              <a:cxnLst/>
              <a:rect l="l" t="t" r="r" b="b"/>
              <a:pathLst>
                <a:path w="37" h="36" extrusionOk="0">
                  <a:moveTo>
                    <a:pt x="18" y="0"/>
                  </a:moveTo>
                  <a:cubicBezTo>
                    <a:pt x="14" y="0"/>
                    <a:pt x="9" y="2"/>
                    <a:pt x="6" y="5"/>
                  </a:cubicBezTo>
                  <a:cubicBezTo>
                    <a:pt x="2" y="10"/>
                    <a:pt x="0" y="16"/>
                    <a:pt x="2" y="22"/>
                  </a:cubicBezTo>
                  <a:cubicBezTo>
                    <a:pt x="2" y="25"/>
                    <a:pt x="4" y="28"/>
                    <a:pt x="6" y="30"/>
                  </a:cubicBezTo>
                  <a:cubicBezTo>
                    <a:pt x="8" y="32"/>
                    <a:pt x="11" y="34"/>
                    <a:pt x="14" y="34"/>
                  </a:cubicBezTo>
                  <a:cubicBezTo>
                    <a:pt x="14" y="35"/>
                    <a:pt x="15" y="35"/>
                    <a:pt x="16" y="35"/>
                  </a:cubicBezTo>
                  <a:cubicBezTo>
                    <a:pt x="18" y="36"/>
                    <a:pt x="19" y="36"/>
                    <a:pt x="20" y="36"/>
                  </a:cubicBezTo>
                  <a:cubicBezTo>
                    <a:pt x="22" y="36"/>
                    <a:pt x="23" y="36"/>
                    <a:pt x="25" y="35"/>
                  </a:cubicBezTo>
                  <a:cubicBezTo>
                    <a:pt x="27" y="35"/>
                    <a:pt x="30" y="33"/>
                    <a:pt x="32" y="31"/>
                  </a:cubicBezTo>
                  <a:cubicBezTo>
                    <a:pt x="34" y="29"/>
                    <a:pt x="35" y="27"/>
                    <a:pt x="36" y="24"/>
                  </a:cubicBezTo>
                  <a:cubicBezTo>
                    <a:pt x="37" y="21"/>
                    <a:pt x="37" y="18"/>
                    <a:pt x="36" y="16"/>
                  </a:cubicBezTo>
                  <a:cubicBezTo>
                    <a:pt x="36" y="15"/>
                    <a:pt x="35" y="14"/>
                    <a:pt x="35" y="13"/>
                  </a:cubicBezTo>
                  <a:cubicBezTo>
                    <a:pt x="34" y="10"/>
                    <a:pt x="33" y="8"/>
                    <a:pt x="31" y="5"/>
                  </a:cubicBezTo>
                  <a:cubicBezTo>
                    <a:pt x="28" y="3"/>
                    <a:pt x="26" y="2"/>
                    <a:pt x="23" y="1"/>
                  </a:cubicBezTo>
                  <a:cubicBezTo>
                    <a:pt x="21"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15"/>
            <p:cNvSpPr/>
            <p:nvPr/>
          </p:nvSpPr>
          <p:spPr>
            <a:xfrm>
              <a:off x="1952553" y="4197845"/>
              <a:ext cx="28157" cy="28157"/>
            </a:xfrm>
            <a:custGeom>
              <a:avLst/>
              <a:gdLst/>
              <a:ahLst/>
              <a:cxnLst/>
              <a:rect l="l" t="t" r="r" b="b"/>
              <a:pathLst>
                <a:path w="31" h="31" extrusionOk="0">
                  <a:moveTo>
                    <a:pt x="15" y="0"/>
                  </a:moveTo>
                  <a:cubicBezTo>
                    <a:pt x="13" y="0"/>
                    <a:pt x="12" y="0"/>
                    <a:pt x="10" y="1"/>
                  </a:cubicBezTo>
                  <a:cubicBezTo>
                    <a:pt x="8" y="2"/>
                    <a:pt x="6" y="3"/>
                    <a:pt x="5" y="4"/>
                  </a:cubicBezTo>
                  <a:cubicBezTo>
                    <a:pt x="3" y="6"/>
                    <a:pt x="2" y="7"/>
                    <a:pt x="2" y="9"/>
                  </a:cubicBezTo>
                  <a:cubicBezTo>
                    <a:pt x="1" y="11"/>
                    <a:pt x="0" y="13"/>
                    <a:pt x="0" y="15"/>
                  </a:cubicBezTo>
                  <a:cubicBezTo>
                    <a:pt x="0" y="17"/>
                    <a:pt x="1" y="18"/>
                    <a:pt x="1" y="20"/>
                  </a:cubicBezTo>
                  <a:cubicBezTo>
                    <a:pt x="2"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4"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5" y="3"/>
                    <a:pt x="24" y="2"/>
                  </a:cubicBezTo>
                  <a:cubicBezTo>
                    <a:pt x="21" y="0"/>
                    <a:pt x="19" y="0"/>
                    <a:pt x="16" y="0"/>
                  </a:cubicBezTo>
                  <a:cubicBezTo>
                    <a:pt x="16"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15"/>
            <p:cNvSpPr/>
            <p:nvPr/>
          </p:nvSpPr>
          <p:spPr>
            <a:xfrm>
              <a:off x="1752140" y="4179093"/>
              <a:ext cx="41006" cy="31688"/>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3" name="Google Shape;1813;p15"/>
            <p:cNvSpPr/>
            <p:nvPr/>
          </p:nvSpPr>
          <p:spPr>
            <a:xfrm>
              <a:off x="1337249" y="4275198"/>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15"/>
            <p:cNvSpPr/>
            <p:nvPr/>
          </p:nvSpPr>
          <p:spPr>
            <a:xfrm>
              <a:off x="1221220" y="4223630"/>
              <a:ext cx="23440" cy="18752"/>
            </a:xfrm>
            <a:custGeom>
              <a:avLst/>
              <a:gdLst/>
              <a:ahLst/>
              <a:cxnLst/>
              <a:rect l="l" t="t" r="r" b="b"/>
              <a:pathLst>
                <a:path w="25" h="20" extrusionOk="0">
                  <a:moveTo>
                    <a:pt x="12" y="0"/>
                  </a:moveTo>
                  <a:cubicBezTo>
                    <a:pt x="0" y="0"/>
                    <a:pt x="0" y="20"/>
                    <a:pt x="12" y="20"/>
                  </a:cubicBezTo>
                  <a:cubicBezTo>
                    <a:pt x="25" y="20"/>
                    <a:pt x="25" y="0"/>
                    <a:pt x="1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15"/>
            <p:cNvSpPr/>
            <p:nvPr/>
          </p:nvSpPr>
          <p:spPr>
            <a:xfrm>
              <a:off x="955175" y="4336142"/>
              <a:ext cx="68017"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15"/>
            <p:cNvSpPr/>
            <p:nvPr/>
          </p:nvSpPr>
          <p:spPr>
            <a:xfrm>
              <a:off x="1064171" y="4319734"/>
              <a:ext cx="36332" cy="34041"/>
            </a:xfrm>
            <a:custGeom>
              <a:avLst/>
              <a:gdLst/>
              <a:ahLst/>
              <a:cxnLst/>
              <a:rect l="l" t="t" r="r" b="b"/>
              <a:pathLst>
                <a:path w="40" h="37" extrusionOk="0">
                  <a:moveTo>
                    <a:pt x="20" y="0"/>
                  </a:moveTo>
                  <a:cubicBezTo>
                    <a:pt x="20" y="0"/>
                    <a:pt x="19" y="0"/>
                    <a:pt x="19" y="0"/>
                  </a:cubicBezTo>
                  <a:cubicBezTo>
                    <a:pt x="14" y="0"/>
                    <a:pt x="14" y="0"/>
                    <a:pt x="14" y="0"/>
                  </a:cubicBezTo>
                  <a:cubicBezTo>
                    <a:pt x="13" y="1"/>
                    <a:pt x="11" y="2"/>
                    <a:pt x="10" y="2"/>
                  </a:cubicBezTo>
                  <a:cubicBezTo>
                    <a:pt x="8" y="4"/>
                    <a:pt x="6" y="5"/>
                    <a:pt x="5" y="7"/>
                  </a:cubicBezTo>
                  <a:cubicBezTo>
                    <a:pt x="3" y="8"/>
                    <a:pt x="3" y="10"/>
                    <a:pt x="2" y="11"/>
                  </a:cubicBezTo>
                  <a:cubicBezTo>
                    <a:pt x="1" y="13"/>
                    <a:pt x="0" y="16"/>
                    <a:pt x="1"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9" y="37"/>
                  </a:cubicBezTo>
                  <a:cubicBezTo>
                    <a:pt x="19" y="37"/>
                    <a:pt x="19" y="37"/>
                    <a:pt x="19" y="37"/>
                  </a:cubicBezTo>
                  <a:cubicBezTo>
                    <a:pt x="21" y="37"/>
                    <a:pt x="22" y="37"/>
                    <a:pt x="24" y="36"/>
                  </a:cubicBezTo>
                  <a:cubicBezTo>
                    <a:pt x="26" y="36"/>
                    <a:pt x="27" y="35"/>
                    <a:pt x="28" y="34"/>
                  </a:cubicBezTo>
                  <a:cubicBezTo>
                    <a:pt x="29" y="34"/>
                    <a:pt x="30" y="33"/>
                    <a:pt x="31" y="33"/>
                  </a:cubicBezTo>
                  <a:cubicBezTo>
                    <a:pt x="31" y="32"/>
                    <a:pt x="32" y="32"/>
                    <a:pt x="32" y="32"/>
                  </a:cubicBezTo>
                  <a:cubicBezTo>
                    <a:pt x="34" y="31"/>
                    <a:pt x="36" y="30"/>
                    <a:pt x="37" y="28"/>
                  </a:cubicBezTo>
                  <a:cubicBezTo>
                    <a:pt x="38" y="27"/>
                    <a:pt x="39" y="26"/>
                    <a:pt x="39" y="24"/>
                  </a:cubicBezTo>
                  <a:cubicBezTo>
                    <a:pt x="40" y="23"/>
                    <a:pt x="40" y="21"/>
                    <a:pt x="40" y="18"/>
                  </a:cubicBezTo>
                  <a:cubicBezTo>
                    <a:pt x="40" y="16"/>
                    <a:pt x="39" y="13"/>
                    <a:pt x="38" y="10"/>
                  </a:cubicBezTo>
                  <a:cubicBezTo>
                    <a:pt x="37" y="9"/>
                    <a:pt x="36" y="7"/>
                    <a:pt x="34" y="6"/>
                  </a:cubicBezTo>
                  <a:cubicBezTo>
                    <a:pt x="33" y="5"/>
                    <a:pt x="32" y="4"/>
                    <a:pt x="31" y="4"/>
                  </a:cubicBezTo>
                  <a:cubicBezTo>
                    <a:pt x="30" y="4"/>
                    <a:pt x="30" y="4"/>
                    <a:pt x="30" y="4"/>
                  </a:cubicBezTo>
                  <a:cubicBezTo>
                    <a:pt x="29" y="3"/>
                    <a:pt x="28" y="2"/>
                    <a:pt x="26" y="1"/>
                  </a:cubicBezTo>
                  <a:cubicBezTo>
                    <a:pt x="24"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15"/>
            <p:cNvSpPr/>
            <p:nvPr/>
          </p:nvSpPr>
          <p:spPr>
            <a:xfrm>
              <a:off x="991507" y="4632660"/>
              <a:ext cx="53936" cy="53871"/>
            </a:xfrm>
            <a:custGeom>
              <a:avLst/>
              <a:gdLst/>
              <a:ahLst/>
              <a:cxnLst/>
              <a:rect l="l" t="t" r="r" b="b"/>
              <a:pathLst>
                <a:path w="59" h="58" extrusionOk="0">
                  <a:moveTo>
                    <a:pt x="29" y="0"/>
                  </a:moveTo>
                  <a:cubicBezTo>
                    <a:pt x="25" y="0"/>
                    <a:pt x="22" y="1"/>
                    <a:pt x="19" y="2"/>
                  </a:cubicBezTo>
                  <a:cubicBezTo>
                    <a:pt x="15" y="3"/>
                    <a:pt x="12" y="5"/>
                    <a:pt x="9" y="8"/>
                  </a:cubicBezTo>
                  <a:cubicBezTo>
                    <a:pt x="6" y="11"/>
                    <a:pt x="4" y="14"/>
                    <a:pt x="3" y="18"/>
                  </a:cubicBezTo>
                  <a:cubicBezTo>
                    <a:pt x="1" y="21"/>
                    <a:pt x="0" y="25"/>
                    <a:pt x="1" y="29"/>
                  </a:cubicBezTo>
                  <a:cubicBezTo>
                    <a:pt x="1" y="32"/>
                    <a:pt x="1" y="34"/>
                    <a:pt x="2" y="37"/>
                  </a:cubicBezTo>
                  <a:cubicBezTo>
                    <a:pt x="3" y="42"/>
                    <a:pt x="6" y="46"/>
                    <a:pt x="9" y="50"/>
                  </a:cubicBezTo>
                  <a:cubicBezTo>
                    <a:pt x="11" y="51"/>
                    <a:pt x="13" y="53"/>
                    <a:pt x="15" y="54"/>
                  </a:cubicBezTo>
                  <a:cubicBezTo>
                    <a:pt x="20" y="57"/>
                    <a:pt x="25" y="58"/>
                    <a:pt x="30" y="58"/>
                  </a:cubicBezTo>
                  <a:cubicBezTo>
                    <a:pt x="30" y="58"/>
                    <a:pt x="31" y="58"/>
                    <a:pt x="31" y="58"/>
                  </a:cubicBezTo>
                  <a:cubicBezTo>
                    <a:pt x="35" y="58"/>
                    <a:pt x="38" y="58"/>
                    <a:pt x="41" y="56"/>
                  </a:cubicBezTo>
                  <a:cubicBezTo>
                    <a:pt x="45" y="55"/>
                    <a:pt x="48" y="53"/>
                    <a:pt x="51" y="50"/>
                  </a:cubicBezTo>
                  <a:cubicBezTo>
                    <a:pt x="54" y="47"/>
                    <a:pt x="56" y="44"/>
                    <a:pt x="57" y="40"/>
                  </a:cubicBezTo>
                  <a:cubicBezTo>
                    <a:pt x="59" y="37"/>
                    <a:pt x="59" y="33"/>
                    <a:pt x="59" y="29"/>
                  </a:cubicBezTo>
                  <a:cubicBezTo>
                    <a:pt x="59" y="26"/>
                    <a:pt x="59" y="24"/>
                    <a:pt x="58" y="21"/>
                  </a:cubicBezTo>
                  <a:cubicBezTo>
                    <a:pt x="57" y="16"/>
                    <a:pt x="54" y="12"/>
                    <a:pt x="51" y="8"/>
                  </a:cubicBezTo>
                  <a:cubicBezTo>
                    <a:pt x="49" y="7"/>
                    <a:pt x="47" y="5"/>
                    <a:pt x="45" y="4"/>
                  </a:cubicBezTo>
                  <a:cubicBezTo>
                    <a:pt x="40" y="1"/>
                    <a:pt x="35" y="0"/>
                    <a:pt x="30" y="0"/>
                  </a:cubicBezTo>
                  <a:cubicBezTo>
                    <a:pt x="30"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15"/>
            <p:cNvSpPr/>
            <p:nvPr/>
          </p:nvSpPr>
          <p:spPr>
            <a:xfrm>
              <a:off x="1495470" y="4216597"/>
              <a:ext cx="44507" cy="44507"/>
            </a:xfrm>
            <a:custGeom>
              <a:avLst/>
              <a:gdLst/>
              <a:ahLst/>
              <a:cxnLst/>
              <a:rect l="l" t="t" r="r" b="b"/>
              <a:pathLst>
                <a:path w="49" h="49" extrusionOk="0">
                  <a:moveTo>
                    <a:pt x="25" y="0"/>
                  </a:moveTo>
                  <a:cubicBezTo>
                    <a:pt x="24" y="0"/>
                    <a:pt x="23" y="0"/>
                    <a:pt x="21" y="0"/>
                  </a:cubicBezTo>
                  <a:cubicBezTo>
                    <a:pt x="19" y="0"/>
                    <a:pt x="17" y="1"/>
                    <a:pt x="15" y="2"/>
                  </a:cubicBezTo>
                  <a:cubicBezTo>
                    <a:pt x="12" y="3"/>
                    <a:pt x="9" y="5"/>
                    <a:pt x="7" y="7"/>
                  </a:cubicBezTo>
                  <a:cubicBezTo>
                    <a:pt x="7" y="7"/>
                    <a:pt x="7" y="7"/>
                    <a:pt x="7" y="7"/>
                  </a:cubicBezTo>
                  <a:cubicBezTo>
                    <a:pt x="5" y="10"/>
                    <a:pt x="3" y="12"/>
                    <a:pt x="2" y="15"/>
                  </a:cubicBezTo>
                  <a:cubicBezTo>
                    <a:pt x="0" y="18"/>
                    <a:pt x="0" y="21"/>
                    <a:pt x="0" y="25"/>
                  </a:cubicBezTo>
                  <a:cubicBezTo>
                    <a:pt x="0" y="27"/>
                    <a:pt x="0" y="29"/>
                    <a:pt x="1" y="31"/>
                  </a:cubicBezTo>
                  <a:cubicBezTo>
                    <a:pt x="2" y="35"/>
                    <a:pt x="4" y="39"/>
                    <a:pt x="7" y="42"/>
                  </a:cubicBezTo>
                  <a:cubicBezTo>
                    <a:pt x="7" y="42"/>
                    <a:pt x="7" y="42"/>
                    <a:pt x="7" y="42"/>
                  </a:cubicBezTo>
                  <a:cubicBezTo>
                    <a:pt x="9" y="43"/>
                    <a:pt x="10" y="45"/>
                    <a:pt x="12" y="46"/>
                  </a:cubicBezTo>
                  <a:cubicBezTo>
                    <a:pt x="14" y="47"/>
                    <a:pt x="16" y="48"/>
                    <a:pt x="18" y="48"/>
                  </a:cubicBezTo>
                  <a:cubicBezTo>
                    <a:pt x="20" y="49"/>
                    <a:pt x="22" y="49"/>
                    <a:pt x="24" y="49"/>
                  </a:cubicBezTo>
                  <a:cubicBezTo>
                    <a:pt x="25" y="49"/>
                    <a:pt x="26" y="49"/>
                    <a:pt x="28" y="49"/>
                  </a:cubicBezTo>
                  <a:cubicBezTo>
                    <a:pt x="30" y="49"/>
                    <a:pt x="32" y="48"/>
                    <a:pt x="34" y="47"/>
                  </a:cubicBezTo>
                  <a:cubicBezTo>
                    <a:pt x="36" y="47"/>
                    <a:pt x="38" y="45"/>
                    <a:pt x="39" y="44"/>
                  </a:cubicBezTo>
                  <a:cubicBezTo>
                    <a:pt x="41" y="43"/>
                    <a:pt x="43" y="41"/>
                    <a:pt x="44" y="40"/>
                  </a:cubicBezTo>
                  <a:cubicBezTo>
                    <a:pt x="45" y="38"/>
                    <a:pt x="46" y="36"/>
                    <a:pt x="47" y="34"/>
                  </a:cubicBezTo>
                  <a:cubicBezTo>
                    <a:pt x="49" y="31"/>
                    <a:pt x="49" y="28"/>
                    <a:pt x="49" y="25"/>
                  </a:cubicBezTo>
                  <a:cubicBezTo>
                    <a:pt x="49" y="22"/>
                    <a:pt x="49" y="20"/>
                    <a:pt x="48" y="18"/>
                  </a:cubicBezTo>
                  <a:cubicBezTo>
                    <a:pt x="47" y="16"/>
                    <a:pt x="47" y="14"/>
                    <a:pt x="46" y="12"/>
                  </a:cubicBezTo>
                  <a:cubicBezTo>
                    <a:pt x="44" y="11"/>
                    <a:pt x="43" y="9"/>
                    <a:pt x="42" y="7"/>
                  </a:cubicBezTo>
                  <a:cubicBezTo>
                    <a:pt x="37" y="3"/>
                    <a:pt x="37" y="3"/>
                    <a:pt x="37" y="3"/>
                  </a:cubicBezTo>
                  <a:cubicBezTo>
                    <a:pt x="35" y="3"/>
                    <a:pt x="33" y="2"/>
                    <a:pt x="31" y="1"/>
                  </a:cubicBezTo>
                  <a:cubicBezTo>
                    <a:pt x="29" y="0"/>
                    <a:pt x="27" y="0"/>
                    <a:pt x="2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15"/>
            <p:cNvSpPr/>
            <p:nvPr/>
          </p:nvSpPr>
          <p:spPr>
            <a:xfrm>
              <a:off x="1598607" y="4344346"/>
              <a:ext cx="45656" cy="44507"/>
            </a:xfrm>
            <a:custGeom>
              <a:avLst/>
              <a:gdLst/>
              <a:ahLst/>
              <a:cxnLst/>
              <a:rect l="l" t="t" r="r" b="b"/>
              <a:pathLst>
                <a:path w="49" h="49" extrusionOk="0">
                  <a:moveTo>
                    <a:pt x="23" y="0"/>
                  </a:moveTo>
                  <a:cubicBezTo>
                    <a:pt x="20" y="0"/>
                    <a:pt x="18" y="1"/>
                    <a:pt x="15" y="3"/>
                  </a:cubicBezTo>
                  <a:cubicBezTo>
                    <a:pt x="12" y="3"/>
                    <a:pt x="9" y="5"/>
                    <a:pt x="7" y="8"/>
                  </a:cubicBezTo>
                  <a:cubicBezTo>
                    <a:pt x="5" y="10"/>
                    <a:pt x="3" y="12"/>
                    <a:pt x="2" y="15"/>
                  </a:cubicBezTo>
                  <a:cubicBezTo>
                    <a:pt x="0" y="18"/>
                    <a:pt x="0" y="21"/>
                    <a:pt x="0" y="25"/>
                  </a:cubicBezTo>
                  <a:cubicBezTo>
                    <a:pt x="0" y="27"/>
                    <a:pt x="0" y="29"/>
                    <a:pt x="1" y="31"/>
                  </a:cubicBezTo>
                  <a:cubicBezTo>
                    <a:pt x="2" y="35"/>
                    <a:pt x="4" y="39"/>
                    <a:pt x="7" y="42"/>
                  </a:cubicBezTo>
                  <a:cubicBezTo>
                    <a:pt x="9" y="43"/>
                    <a:pt x="10" y="45"/>
                    <a:pt x="12" y="46"/>
                  </a:cubicBezTo>
                  <a:cubicBezTo>
                    <a:pt x="16" y="48"/>
                    <a:pt x="20" y="49"/>
                    <a:pt x="24" y="49"/>
                  </a:cubicBezTo>
                  <a:cubicBezTo>
                    <a:pt x="25" y="49"/>
                    <a:pt x="25" y="49"/>
                    <a:pt x="25" y="49"/>
                  </a:cubicBezTo>
                  <a:cubicBezTo>
                    <a:pt x="28" y="49"/>
                    <a:pt x="31" y="49"/>
                    <a:pt x="34" y="47"/>
                  </a:cubicBezTo>
                  <a:cubicBezTo>
                    <a:pt x="37" y="46"/>
                    <a:pt x="39" y="44"/>
                    <a:pt x="41" y="42"/>
                  </a:cubicBezTo>
                  <a:cubicBezTo>
                    <a:pt x="44" y="40"/>
                    <a:pt x="46" y="37"/>
                    <a:pt x="47" y="34"/>
                  </a:cubicBezTo>
                  <a:cubicBezTo>
                    <a:pt x="48" y="31"/>
                    <a:pt x="49" y="28"/>
                    <a:pt x="49" y="25"/>
                  </a:cubicBezTo>
                  <a:cubicBezTo>
                    <a:pt x="48" y="23"/>
                    <a:pt x="48" y="20"/>
                    <a:pt x="48" y="18"/>
                  </a:cubicBezTo>
                  <a:cubicBezTo>
                    <a:pt x="47" y="14"/>
                    <a:pt x="45" y="11"/>
                    <a:pt x="41" y="8"/>
                  </a:cubicBezTo>
                  <a:cubicBezTo>
                    <a:pt x="40" y="6"/>
                    <a:pt x="38" y="5"/>
                    <a:pt x="37" y="4"/>
                  </a:cubicBezTo>
                  <a:cubicBezTo>
                    <a:pt x="33" y="2"/>
                    <a:pt x="29" y="0"/>
                    <a:pt x="24" y="0"/>
                  </a:cubicBezTo>
                  <a:cubicBezTo>
                    <a:pt x="24" y="0"/>
                    <a:pt x="24"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1820;p15"/>
            <p:cNvSpPr/>
            <p:nvPr/>
          </p:nvSpPr>
          <p:spPr>
            <a:xfrm>
              <a:off x="2123666" y="4317390"/>
              <a:ext cx="34041" cy="32804"/>
            </a:xfrm>
            <a:custGeom>
              <a:avLst/>
              <a:gdLst/>
              <a:ahLst/>
              <a:cxnLst/>
              <a:rect l="l" t="t" r="r" b="b"/>
              <a:pathLst>
                <a:path w="37" h="36" extrusionOk="0">
                  <a:moveTo>
                    <a:pt x="18" y="0"/>
                  </a:moveTo>
                  <a:cubicBezTo>
                    <a:pt x="16" y="0"/>
                    <a:pt x="13" y="0"/>
                    <a:pt x="11" y="1"/>
                  </a:cubicBezTo>
                  <a:cubicBezTo>
                    <a:pt x="9" y="2"/>
                    <a:pt x="7" y="3"/>
                    <a:pt x="6" y="5"/>
                  </a:cubicBezTo>
                  <a:cubicBezTo>
                    <a:pt x="4" y="7"/>
                    <a:pt x="3" y="9"/>
                    <a:pt x="2" y="11"/>
                  </a:cubicBezTo>
                  <a:cubicBezTo>
                    <a:pt x="1" y="13"/>
                    <a:pt x="0" y="15"/>
                    <a:pt x="0" y="18"/>
                  </a:cubicBezTo>
                  <a:cubicBezTo>
                    <a:pt x="1" y="19"/>
                    <a:pt x="1" y="21"/>
                    <a:pt x="1" y="22"/>
                  </a:cubicBezTo>
                  <a:cubicBezTo>
                    <a:pt x="2" y="26"/>
                    <a:pt x="3" y="28"/>
                    <a:pt x="6" y="30"/>
                  </a:cubicBezTo>
                  <a:cubicBezTo>
                    <a:pt x="7" y="31"/>
                    <a:pt x="8" y="32"/>
                    <a:pt x="9" y="33"/>
                  </a:cubicBezTo>
                  <a:cubicBezTo>
                    <a:pt x="12" y="35"/>
                    <a:pt x="15" y="36"/>
                    <a:pt x="18" y="36"/>
                  </a:cubicBezTo>
                  <a:cubicBezTo>
                    <a:pt x="19" y="36"/>
                    <a:pt x="19" y="36"/>
                    <a:pt x="19" y="36"/>
                  </a:cubicBezTo>
                  <a:cubicBezTo>
                    <a:pt x="20" y="35"/>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5"/>
                    <a:pt x="31" y="4"/>
                    <a:pt x="29" y="4"/>
                  </a:cubicBezTo>
                  <a:cubicBezTo>
                    <a:pt x="28" y="2"/>
                    <a:pt x="27" y="2"/>
                    <a:pt x="25" y="1"/>
                  </a:cubicBezTo>
                  <a:cubicBezTo>
                    <a:pt x="24" y="0"/>
                    <a:pt x="23"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15"/>
            <p:cNvSpPr/>
            <p:nvPr/>
          </p:nvSpPr>
          <p:spPr>
            <a:xfrm>
              <a:off x="1530630" y="4624456"/>
              <a:ext cx="34041" cy="35184"/>
            </a:xfrm>
            <a:custGeom>
              <a:avLst/>
              <a:gdLst/>
              <a:ahLst/>
              <a:cxnLst/>
              <a:rect l="l" t="t" r="r" b="b"/>
              <a:pathLst>
                <a:path w="37" h="38" extrusionOk="0">
                  <a:moveTo>
                    <a:pt x="20" y="0"/>
                  </a:moveTo>
                  <a:cubicBezTo>
                    <a:pt x="19" y="0"/>
                    <a:pt x="17" y="0"/>
                    <a:pt x="16" y="0"/>
                  </a:cubicBezTo>
                  <a:cubicBezTo>
                    <a:pt x="13" y="1"/>
                    <a:pt x="9" y="3"/>
                    <a:pt x="7" y="6"/>
                  </a:cubicBezTo>
                  <a:cubicBezTo>
                    <a:pt x="5" y="7"/>
                    <a:pt x="4" y="9"/>
                    <a:pt x="3" y="10"/>
                  </a:cubicBezTo>
                  <a:cubicBezTo>
                    <a:pt x="3" y="11"/>
                    <a:pt x="2" y="13"/>
                    <a:pt x="1" y="15"/>
                  </a:cubicBezTo>
                  <a:cubicBezTo>
                    <a:pt x="1" y="16"/>
                    <a:pt x="1" y="16"/>
                    <a:pt x="1" y="16"/>
                  </a:cubicBezTo>
                  <a:cubicBezTo>
                    <a:pt x="0" y="22"/>
                    <a:pt x="1" y="29"/>
                    <a:pt x="6" y="33"/>
                  </a:cubicBezTo>
                  <a:cubicBezTo>
                    <a:pt x="9" y="36"/>
                    <a:pt x="14" y="38"/>
                    <a:pt x="19" y="38"/>
                  </a:cubicBezTo>
                  <a:cubicBezTo>
                    <a:pt x="23" y="38"/>
                    <a:pt x="28" y="36"/>
                    <a:pt x="31" y="33"/>
                  </a:cubicBezTo>
                  <a:cubicBezTo>
                    <a:pt x="34" y="31"/>
                    <a:pt x="35" y="28"/>
                    <a:pt x="36" y="25"/>
                  </a:cubicBezTo>
                  <a:cubicBezTo>
                    <a:pt x="37" y="23"/>
                    <a:pt x="37" y="21"/>
                    <a:pt x="36" y="19"/>
                  </a:cubicBezTo>
                  <a:cubicBezTo>
                    <a:pt x="37" y="16"/>
                    <a:pt x="37" y="14"/>
                    <a:pt x="36" y="12"/>
                  </a:cubicBezTo>
                  <a:cubicBezTo>
                    <a:pt x="35" y="9"/>
                    <a:pt x="34" y="6"/>
                    <a:pt x="32" y="4"/>
                  </a:cubicBezTo>
                  <a:cubicBezTo>
                    <a:pt x="30" y="2"/>
                    <a:pt x="27" y="1"/>
                    <a:pt x="25" y="0"/>
                  </a:cubicBezTo>
                  <a:cubicBezTo>
                    <a:pt x="23"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15"/>
            <p:cNvSpPr/>
            <p:nvPr/>
          </p:nvSpPr>
          <p:spPr>
            <a:xfrm>
              <a:off x="1735732" y="4605704"/>
              <a:ext cx="26985" cy="28128"/>
            </a:xfrm>
            <a:custGeom>
              <a:avLst/>
              <a:gdLst/>
              <a:ahLst/>
              <a:cxnLst/>
              <a:rect l="l" t="t" r="r" b="b"/>
              <a:pathLst>
                <a:path w="30" h="30" extrusionOk="0">
                  <a:moveTo>
                    <a:pt x="15" y="0"/>
                  </a:moveTo>
                  <a:cubicBezTo>
                    <a:pt x="15" y="0"/>
                    <a:pt x="15" y="0"/>
                    <a:pt x="15" y="0"/>
                  </a:cubicBezTo>
                  <a:cubicBezTo>
                    <a:pt x="13" y="0"/>
                    <a:pt x="12" y="0"/>
                    <a:pt x="11" y="0"/>
                  </a:cubicBezTo>
                  <a:cubicBezTo>
                    <a:pt x="9" y="1"/>
                    <a:pt x="7" y="1"/>
                    <a:pt x="6" y="3"/>
                  </a:cubicBezTo>
                  <a:cubicBezTo>
                    <a:pt x="4" y="4"/>
                    <a:pt x="3" y="5"/>
                    <a:pt x="2" y="7"/>
                  </a:cubicBezTo>
                  <a:cubicBezTo>
                    <a:pt x="2" y="8"/>
                    <a:pt x="1" y="9"/>
                    <a:pt x="1" y="10"/>
                  </a:cubicBezTo>
                  <a:cubicBezTo>
                    <a:pt x="0" y="12"/>
                    <a:pt x="0" y="14"/>
                    <a:pt x="0" y="16"/>
                  </a:cubicBezTo>
                  <a:cubicBezTo>
                    <a:pt x="1" y="18"/>
                    <a:pt x="1" y="20"/>
                    <a:pt x="2" y="22"/>
                  </a:cubicBezTo>
                  <a:cubicBezTo>
                    <a:pt x="3" y="23"/>
                    <a:pt x="4" y="24"/>
                    <a:pt x="4" y="25"/>
                  </a:cubicBezTo>
                  <a:cubicBezTo>
                    <a:pt x="5" y="25"/>
                    <a:pt x="5" y="25"/>
                    <a:pt x="5" y="25"/>
                  </a:cubicBezTo>
                  <a:cubicBezTo>
                    <a:pt x="5" y="25"/>
                    <a:pt x="5" y="25"/>
                    <a:pt x="6" y="26"/>
                  </a:cubicBezTo>
                  <a:cubicBezTo>
                    <a:pt x="7" y="27"/>
                    <a:pt x="8" y="28"/>
                    <a:pt x="10" y="29"/>
                  </a:cubicBezTo>
                  <a:cubicBezTo>
                    <a:pt x="11" y="29"/>
                    <a:pt x="13" y="30"/>
                    <a:pt x="14" y="30"/>
                  </a:cubicBezTo>
                  <a:cubicBezTo>
                    <a:pt x="15" y="30"/>
                    <a:pt x="15" y="30"/>
                    <a:pt x="15" y="30"/>
                  </a:cubicBezTo>
                  <a:cubicBezTo>
                    <a:pt x="18" y="29"/>
                    <a:pt x="18" y="29"/>
                    <a:pt x="18" y="29"/>
                  </a:cubicBezTo>
                  <a:cubicBezTo>
                    <a:pt x="20" y="29"/>
                    <a:pt x="22" y="27"/>
                    <a:pt x="24" y="26"/>
                  </a:cubicBezTo>
                  <a:cubicBezTo>
                    <a:pt x="24" y="25"/>
                    <a:pt x="25" y="25"/>
                    <a:pt x="25" y="25"/>
                  </a:cubicBezTo>
                  <a:cubicBezTo>
                    <a:pt x="25" y="25"/>
                    <a:pt x="25" y="25"/>
                    <a:pt x="25" y="25"/>
                  </a:cubicBezTo>
                  <a:cubicBezTo>
                    <a:pt x="26" y="24"/>
                    <a:pt x="27" y="23"/>
                    <a:pt x="27" y="22"/>
                  </a:cubicBezTo>
                  <a:cubicBezTo>
                    <a:pt x="28" y="20"/>
                    <a:pt x="28" y="19"/>
                    <a:pt x="29" y="18"/>
                  </a:cubicBezTo>
                  <a:cubicBezTo>
                    <a:pt x="29" y="16"/>
                    <a:pt x="30" y="14"/>
                    <a:pt x="29" y="12"/>
                  </a:cubicBezTo>
                  <a:cubicBezTo>
                    <a:pt x="29" y="10"/>
                    <a:pt x="28" y="9"/>
                    <a:pt x="27" y="7"/>
                  </a:cubicBezTo>
                  <a:cubicBezTo>
                    <a:pt x="27" y="6"/>
                    <a:pt x="26" y="5"/>
                    <a:pt x="25" y="4"/>
                  </a:cubicBezTo>
                  <a:cubicBezTo>
                    <a:pt x="24" y="2"/>
                    <a:pt x="22" y="1"/>
                    <a:pt x="20" y="1"/>
                  </a:cubicBezTo>
                  <a:cubicBezTo>
                    <a:pt x="19" y="0"/>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3" name="Google Shape;1823;p15"/>
            <p:cNvSpPr/>
            <p:nvPr/>
          </p:nvSpPr>
          <p:spPr>
            <a:xfrm>
              <a:off x="1693539" y="4577576"/>
              <a:ext cx="29297" cy="23440"/>
            </a:xfrm>
            <a:custGeom>
              <a:avLst/>
              <a:gdLst/>
              <a:ahLst/>
              <a:cxnLst/>
              <a:rect l="l" t="t" r="r" b="b"/>
              <a:pathLst>
                <a:path w="33" h="25" extrusionOk="0">
                  <a:moveTo>
                    <a:pt x="17" y="0"/>
                  </a:moveTo>
                  <a:cubicBezTo>
                    <a:pt x="1"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4" name="Google Shape;1824;p15"/>
            <p:cNvSpPr/>
            <p:nvPr/>
          </p:nvSpPr>
          <p:spPr>
            <a:xfrm>
              <a:off x="2047486" y="4595156"/>
              <a:ext cx="36332" cy="38641"/>
            </a:xfrm>
            <a:custGeom>
              <a:avLst/>
              <a:gdLst/>
              <a:ahLst/>
              <a:cxnLst/>
              <a:rect l="l" t="t" r="r" b="b"/>
              <a:pathLst>
                <a:path w="40" h="42" extrusionOk="0">
                  <a:moveTo>
                    <a:pt x="20" y="0"/>
                  </a:moveTo>
                  <a:cubicBezTo>
                    <a:pt x="20" y="0"/>
                    <a:pt x="20" y="0"/>
                    <a:pt x="20" y="0"/>
                  </a:cubicBezTo>
                  <a:cubicBezTo>
                    <a:pt x="18" y="0"/>
                    <a:pt x="16" y="0"/>
                    <a:pt x="14" y="0"/>
                  </a:cubicBezTo>
                  <a:cubicBezTo>
                    <a:pt x="13" y="1"/>
                    <a:pt x="11" y="2"/>
                    <a:pt x="10" y="2"/>
                  </a:cubicBezTo>
                  <a:cubicBezTo>
                    <a:pt x="7" y="4"/>
                    <a:pt x="5" y="5"/>
                    <a:pt x="4" y="7"/>
                  </a:cubicBezTo>
                  <a:cubicBezTo>
                    <a:pt x="2" y="9"/>
                    <a:pt x="1" y="12"/>
                    <a:pt x="0" y="14"/>
                  </a:cubicBezTo>
                  <a:cubicBezTo>
                    <a:pt x="0" y="17"/>
                    <a:pt x="0" y="19"/>
                    <a:pt x="0" y="22"/>
                  </a:cubicBezTo>
                  <a:cubicBezTo>
                    <a:pt x="0" y="25"/>
                    <a:pt x="0" y="27"/>
                    <a:pt x="2" y="29"/>
                  </a:cubicBezTo>
                  <a:cubicBezTo>
                    <a:pt x="2" y="32"/>
                    <a:pt x="4" y="34"/>
                    <a:pt x="6" y="36"/>
                  </a:cubicBezTo>
                  <a:cubicBezTo>
                    <a:pt x="7" y="38"/>
                    <a:pt x="10" y="39"/>
                    <a:pt x="12" y="40"/>
                  </a:cubicBezTo>
                  <a:cubicBezTo>
                    <a:pt x="14" y="41"/>
                    <a:pt x="17" y="42"/>
                    <a:pt x="19" y="42"/>
                  </a:cubicBezTo>
                  <a:cubicBezTo>
                    <a:pt x="19" y="42"/>
                    <a:pt x="20" y="42"/>
                    <a:pt x="20" y="42"/>
                  </a:cubicBezTo>
                  <a:cubicBezTo>
                    <a:pt x="25" y="41"/>
                    <a:pt x="30" y="40"/>
                    <a:pt x="34" y="36"/>
                  </a:cubicBezTo>
                  <a:cubicBezTo>
                    <a:pt x="35" y="34"/>
                    <a:pt x="36" y="33"/>
                    <a:pt x="37" y="32"/>
                  </a:cubicBezTo>
                  <a:cubicBezTo>
                    <a:pt x="39" y="29"/>
                    <a:pt x="40" y="25"/>
                    <a:pt x="40" y="22"/>
                  </a:cubicBezTo>
                  <a:cubicBezTo>
                    <a:pt x="40" y="19"/>
                    <a:pt x="39" y="17"/>
                    <a:pt x="39" y="14"/>
                  </a:cubicBezTo>
                  <a:cubicBezTo>
                    <a:pt x="38" y="13"/>
                    <a:pt x="38" y="11"/>
                    <a:pt x="37" y="9"/>
                  </a:cubicBezTo>
                  <a:cubicBezTo>
                    <a:pt x="36" y="7"/>
                    <a:pt x="34" y="5"/>
                    <a:pt x="32" y="4"/>
                  </a:cubicBezTo>
                  <a:cubicBezTo>
                    <a:pt x="31" y="3"/>
                    <a:pt x="29" y="2"/>
                    <a:pt x="27" y="1"/>
                  </a:cubicBezTo>
                  <a:cubicBezTo>
                    <a:pt x="25" y="0"/>
                    <a:pt x="23"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15"/>
            <p:cNvSpPr/>
            <p:nvPr/>
          </p:nvSpPr>
          <p:spPr>
            <a:xfrm>
              <a:off x="1866996" y="4363098"/>
              <a:ext cx="32804" cy="26936"/>
            </a:xfrm>
            <a:custGeom>
              <a:avLst/>
              <a:gdLst/>
              <a:ahLst/>
              <a:cxnLst/>
              <a:rect l="l" t="t" r="r" b="b"/>
              <a:pathLst>
                <a:path w="36" h="29" extrusionOk="0">
                  <a:moveTo>
                    <a:pt x="19" y="0"/>
                  </a:moveTo>
                  <a:cubicBezTo>
                    <a:pt x="13" y="0"/>
                    <a:pt x="8" y="3"/>
                    <a:pt x="4" y="7"/>
                  </a:cubicBezTo>
                  <a:cubicBezTo>
                    <a:pt x="0" y="13"/>
                    <a:pt x="0" y="22"/>
                    <a:pt x="7" y="26"/>
                  </a:cubicBezTo>
                  <a:cubicBezTo>
                    <a:pt x="9" y="27"/>
                    <a:pt x="11" y="28"/>
                    <a:pt x="13" y="28"/>
                  </a:cubicBezTo>
                  <a:cubicBezTo>
                    <a:pt x="14" y="29"/>
                    <a:pt x="15" y="29"/>
                    <a:pt x="16" y="29"/>
                  </a:cubicBezTo>
                  <a:cubicBezTo>
                    <a:pt x="19" y="29"/>
                    <a:pt x="22" y="28"/>
                    <a:pt x="25" y="27"/>
                  </a:cubicBezTo>
                  <a:cubicBezTo>
                    <a:pt x="27" y="26"/>
                    <a:pt x="29" y="25"/>
                    <a:pt x="30" y="23"/>
                  </a:cubicBezTo>
                  <a:cubicBezTo>
                    <a:pt x="32" y="22"/>
                    <a:pt x="33" y="20"/>
                    <a:pt x="34" y="18"/>
                  </a:cubicBezTo>
                  <a:cubicBezTo>
                    <a:pt x="34" y="18"/>
                    <a:pt x="34" y="18"/>
                    <a:pt x="33" y="18"/>
                  </a:cubicBezTo>
                  <a:cubicBezTo>
                    <a:pt x="33" y="18"/>
                    <a:pt x="34" y="18"/>
                    <a:pt x="34" y="17"/>
                  </a:cubicBezTo>
                  <a:cubicBezTo>
                    <a:pt x="36" y="14"/>
                    <a:pt x="35" y="9"/>
                    <a:pt x="33" y="7"/>
                  </a:cubicBezTo>
                  <a:cubicBezTo>
                    <a:pt x="32" y="7"/>
                    <a:pt x="32" y="6"/>
                    <a:pt x="32" y="6"/>
                  </a:cubicBezTo>
                  <a:cubicBezTo>
                    <a:pt x="31" y="5"/>
                    <a:pt x="29"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15"/>
            <p:cNvSpPr/>
            <p:nvPr/>
          </p:nvSpPr>
          <p:spPr>
            <a:xfrm>
              <a:off x="1038387" y="4489675"/>
              <a:ext cx="36332" cy="36332"/>
            </a:xfrm>
            <a:custGeom>
              <a:avLst/>
              <a:gdLst/>
              <a:ahLst/>
              <a:cxnLst/>
              <a:rect l="l" t="t" r="r" b="b"/>
              <a:pathLst>
                <a:path w="40" h="40" extrusionOk="0">
                  <a:moveTo>
                    <a:pt x="20" y="0"/>
                  </a:moveTo>
                  <a:cubicBezTo>
                    <a:pt x="17" y="0"/>
                    <a:pt x="15" y="1"/>
                    <a:pt x="12" y="2"/>
                  </a:cubicBezTo>
                  <a:cubicBezTo>
                    <a:pt x="10" y="3"/>
                    <a:pt x="8" y="4"/>
                    <a:pt x="6" y="6"/>
                  </a:cubicBezTo>
                  <a:cubicBezTo>
                    <a:pt x="4" y="8"/>
                    <a:pt x="3" y="10"/>
                    <a:pt x="2" y="12"/>
                  </a:cubicBezTo>
                  <a:cubicBezTo>
                    <a:pt x="1" y="15"/>
                    <a:pt x="0" y="17"/>
                    <a:pt x="0" y="20"/>
                  </a:cubicBezTo>
                  <a:cubicBezTo>
                    <a:pt x="0" y="22"/>
                    <a:pt x="1" y="24"/>
                    <a:pt x="1" y="25"/>
                  </a:cubicBezTo>
                  <a:cubicBezTo>
                    <a:pt x="2" y="29"/>
                    <a:pt x="3" y="32"/>
                    <a:pt x="6" y="34"/>
                  </a:cubicBezTo>
                  <a:cubicBezTo>
                    <a:pt x="7" y="35"/>
                    <a:pt x="9" y="36"/>
                    <a:pt x="10" y="37"/>
                  </a:cubicBezTo>
                  <a:cubicBezTo>
                    <a:pt x="13" y="39"/>
                    <a:pt x="17" y="40"/>
                    <a:pt x="20" y="40"/>
                  </a:cubicBezTo>
                  <a:cubicBezTo>
                    <a:pt x="20" y="40"/>
                    <a:pt x="21" y="40"/>
                    <a:pt x="21" y="40"/>
                  </a:cubicBezTo>
                  <a:cubicBezTo>
                    <a:pt x="23" y="40"/>
                    <a:pt x="26" y="40"/>
                    <a:pt x="28" y="38"/>
                  </a:cubicBezTo>
                  <a:cubicBezTo>
                    <a:pt x="30" y="38"/>
                    <a:pt x="33" y="36"/>
                    <a:pt x="34" y="34"/>
                  </a:cubicBezTo>
                  <a:cubicBezTo>
                    <a:pt x="36" y="32"/>
                    <a:pt x="38" y="30"/>
                    <a:pt x="38" y="28"/>
                  </a:cubicBezTo>
                  <a:cubicBezTo>
                    <a:pt x="40" y="25"/>
                    <a:pt x="40" y="23"/>
                    <a:pt x="40" y="20"/>
                  </a:cubicBezTo>
                  <a:cubicBezTo>
                    <a:pt x="40" y="18"/>
                    <a:pt x="40" y="16"/>
                    <a:pt x="39" y="15"/>
                  </a:cubicBezTo>
                  <a:cubicBezTo>
                    <a:pt x="39" y="11"/>
                    <a:pt x="37" y="8"/>
                    <a:pt x="34" y="6"/>
                  </a:cubicBezTo>
                  <a:cubicBezTo>
                    <a:pt x="33" y="5"/>
                    <a:pt x="32" y="4"/>
                    <a:pt x="30" y="3"/>
                  </a:cubicBezTo>
                  <a:cubicBezTo>
                    <a:pt x="27" y="1"/>
                    <a:pt x="24" y="0"/>
                    <a:pt x="20"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15"/>
            <p:cNvSpPr/>
            <p:nvPr/>
          </p:nvSpPr>
          <p:spPr>
            <a:xfrm>
              <a:off x="1236457" y="4617424"/>
              <a:ext cx="29338" cy="24603"/>
            </a:xfrm>
            <a:custGeom>
              <a:avLst/>
              <a:gdLst/>
              <a:ahLst/>
              <a:cxnLst/>
              <a:rect l="l" t="t" r="r" b="b"/>
              <a:pathLst>
                <a:path w="31" h="27" extrusionOk="0">
                  <a:moveTo>
                    <a:pt x="13" y="0"/>
                  </a:moveTo>
                  <a:cubicBezTo>
                    <a:pt x="10" y="0"/>
                    <a:pt x="6" y="1"/>
                    <a:pt x="4" y="4"/>
                  </a:cubicBezTo>
                  <a:cubicBezTo>
                    <a:pt x="1" y="7"/>
                    <a:pt x="0" y="10"/>
                    <a:pt x="0" y="14"/>
                  </a:cubicBezTo>
                  <a:cubicBezTo>
                    <a:pt x="0" y="17"/>
                    <a:pt x="1" y="21"/>
                    <a:pt x="4" y="23"/>
                  </a:cubicBezTo>
                  <a:cubicBezTo>
                    <a:pt x="7" y="26"/>
                    <a:pt x="10" y="27"/>
                    <a:pt x="13" y="27"/>
                  </a:cubicBezTo>
                  <a:cubicBezTo>
                    <a:pt x="15" y="27"/>
                    <a:pt x="16" y="27"/>
                    <a:pt x="17" y="27"/>
                  </a:cubicBezTo>
                  <a:cubicBezTo>
                    <a:pt x="18" y="26"/>
                    <a:pt x="20" y="26"/>
                    <a:pt x="21" y="26"/>
                  </a:cubicBezTo>
                  <a:cubicBezTo>
                    <a:pt x="24" y="24"/>
                    <a:pt x="24" y="24"/>
                    <a:pt x="24" y="24"/>
                  </a:cubicBezTo>
                  <a:cubicBezTo>
                    <a:pt x="26" y="24"/>
                    <a:pt x="27" y="23"/>
                    <a:pt x="28" y="21"/>
                  </a:cubicBezTo>
                  <a:cubicBezTo>
                    <a:pt x="29" y="19"/>
                    <a:pt x="31" y="16"/>
                    <a:pt x="30" y="14"/>
                  </a:cubicBezTo>
                  <a:cubicBezTo>
                    <a:pt x="30" y="11"/>
                    <a:pt x="30" y="9"/>
                    <a:pt x="29" y="7"/>
                  </a:cubicBezTo>
                  <a:cubicBezTo>
                    <a:pt x="27" y="5"/>
                    <a:pt x="24" y="2"/>
                    <a:pt x="21" y="2"/>
                  </a:cubicBezTo>
                  <a:cubicBezTo>
                    <a:pt x="20" y="1"/>
                    <a:pt x="18" y="1"/>
                    <a:pt x="17" y="1"/>
                  </a:cubicBezTo>
                  <a:cubicBezTo>
                    <a:pt x="16" y="0"/>
                    <a:pt x="15"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15"/>
            <p:cNvSpPr/>
            <p:nvPr/>
          </p:nvSpPr>
          <p:spPr>
            <a:xfrm>
              <a:off x="1691195" y="4499051"/>
              <a:ext cx="29347" cy="18752"/>
            </a:xfrm>
            <a:custGeom>
              <a:avLst/>
              <a:gdLst/>
              <a:ahLst/>
              <a:cxnLst/>
              <a:rect l="l" t="t" r="r" b="b"/>
              <a:pathLst>
                <a:path w="32" h="20" extrusionOk="0">
                  <a:moveTo>
                    <a:pt x="21" y="0"/>
                  </a:moveTo>
                  <a:cubicBezTo>
                    <a:pt x="19" y="0"/>
                    <a:pt x="17" y="0"/>
                    <a:pt x="16" y="1"/>
                  </a:cubicBezTo>
                  <a:cubicBezTo>
                    <a:pt x="14" y="2"/>
                    <a:pt x="13" y="3"/>
                    <a:pt x="12" y="4"/>
                  </a:cubicBezTo>
                  <a:cubicBezTo>
                    <a:pt x="12" y="4"/>
                    <a:pt x="11" y="4"/>
                    <a:pt x="11" y="4"/>
                  </a:cubicBezTo>
                  <a:cubicBezTo>
                    <a:pt x="11" y="4"/>
                    <a:pt x="11" y="4"/>
                    <a:pt x="11" y="4"/>
                  </a:cubicBezTo>
                  <a:cubicBezTo>
                    <a:pt x="10" y="5"/>
                    <a:pt x="8" y="6"/>
                    <a:pt x="6" y="7"/>
                  </a:cubicBezTo>
                  <a:cubicBezTo>
                    <a:pt x="0" y="9"/>
                    <a:pt x="3" y="20"/>
                    <a:pt x="9" y="20"/>
                  </a:cubicBezTo>
                  <a:cubicBezTo>
                    <a:pt x="10" y="20"/>
                    <a:pt x="10" y="20"/>
                    <a:pt x="10" y="20"/>
                  </a:cubicBezTo>
                  <a:cubicBezTo>
                    <a:pt x="12" y="20"/>
                    <a:pt x="13" y="19"/>
                    <a:pt x="15" y="19"/>
                  </a:cubicBezTo>
                  <a:cubicBezTo>
                    <a:pt x="15" y="19"/>
                    <a:pt x="15" y="19"/>
                    <a:pt x="15" y="19"/>
                  </a:cubicBezTo>
                  <a:cubicBezTo>
                    <a:pt x="14" y="19"/>
                    <a:pt x="16" y="20"/>
                    <a:pt x="16" y="20"/>
                  </a:cubicBezTo>
                  <a:cubicBezTo>
                    <a:pt x="18" y="20"/>
                    <a:pt x="19" y="20"/>
                    <a:pt x="20" y="20"/>
                  </a:cubicBezTo>
                  <a:cubicBezTo>
                    <a:pt x="20" y="20"/>
                    <a:pt x="21" y="20"/>
                    <a:pt x="21" y="20"/>
                  </a:cubicBezTo>
                  <a:cubicBezTo>
                    <a:pt x="27" y="19"/>
                    <a:pt x="32" y="14"/>
                    <a:pt x="30" y="7"/>
                  </a:cubicBezTo>
                  <a:cubicBezTo>
                    <a:pt x="30" y="5"/>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1829;p15"/>
            <p:cNvSpPr/>
            <p:nvPr/>
          </p:nvSpPr>
          <p:spPr>
            <a:xfrm>
              <a:off x="1856448" y="4551792"/>
              <a:ext cx="34041" cy="32816"/>
            </a:xfrm>
            <a:custGeom>
              <a:avLst/>
              <a:gdLst/>
              <a:ahLst/>
              <a:cxnLst/>
              <a:rect l="l" t="t" r="r" b="b"/>
              <a:pathLst>
                <a:path w="37" h="35" extrusionOk="0">
                  <a:moveTo>
                    <a:pt x="18" y="0"/>
                  </a:moveTo>
                  <a:cubicBezTo>
                    <a:pt x="14" y="0"/>
                    <a:pt x="9" y="1"/>
                    <a:pt x="6" y="5"/>
                  </a:cubicBezTo>
                  <a:cubicBezTo>
                    <a:pt x="2" y="9"/>
                    <a:pt x="0" y="16"/>
                    <a:pt x="2" y="22"/>
                  </a:cubicBezTo>
                  <a:cubicBezTo>
                    <a:pt x="2" y="25"/>
                    <a:pt x="4" y="27"/>
                    <a:pt x="6" y="29"/>
                  </a:cubicBezTo>
                  <a:cubicBezTo>
                    <a:pt x="8" y="31"/>
                    <a:pt x="11" y="33"/>
                    <a:pt x="14" y="34"/>
                  </a:cubicBezTo>
                  <a:cubicBezTo>
                    <a:pt x="15" y="34"/>
                    <a:pt x="15" y="34"/>
                    <a:pt x="16" y="35"/>
                  </a:cubicBezTo>
                  <a:cubicBezTo>
                    <a:pt x="18" y="35"/>
                    <a:pt x="19" y="35"/>
                    <a:pt x="20" y="35"/>
                  </a:cubicBezTo>
                  <a:cubicBezTo>
                    <a:pt x="22" y="35"/>
                    <a:pt x="23" y="35"/>
                    <a:pt x="25" y="35"/>
                  </a:cubicBezTo>
                  <a:cubicBezTo>
                    <a:pt x="27" y="34"/>
                    <a:pt x="30" y="33"/>
                    <a:pt x="32" y="31"/>
                  </a:cubicBezTo>
                  <a:cubicBezTo>
                    <a:pt x="34" y="29"/>
                    <a:pt x="35" y="26"/>
                    <a:pt x="36" y="23"/>
                  </a:cubicBezTo>
                  <a:cubicBezTo>
                    <a:pt x="37" y="21"/>
                    <a:pt x="37" y="18"/>
                    <a:pt x="36" y="15"/>
                  </a:cubicBezTo>
                  <a:cubicBezTo>
                    <a:pt x="36" y="14"/>
                    <a:pt x="35" y="13"/>
                    <a:pt x="35" y="12"/>
                  </a:cubicBezTo>
                  <a:cubicBezTo>
                    <a:pt x="34" y="9"/>
                    <a:pt x="33" y="7"/>
                    <a:pt x="31" y="5"/>
                  </a:cubicBezTo>
                  <a:cubicBezTo>
                    <a:pt x="28" y="3"/>
                    <a:pt x="26" y="1"/>
                    <a:pt x="23" y="0"/>
                  </a:cubicBezTo>
                  <a:cubicBezTo>
                    <a:pt x="21" y="0"/>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15"/>
            <p:cNvSpPr/>
            <p:nvPr/>
          </p:nvSpPr>
          <p:spPr>
            <a:xfrm>
              <a:off x="-11" y="3872027"/>
              <a:ext cx="8857081" cy="1271475"/>
            </a:xfrm>
            <a:custGeom>
              <a:avLst/>
              <a:gdLst/>
              <a:ahLst/>
              <a:cxnLst/>
              <a:rect l="l" t="t" r="r" b="b"/>
              <a:pathLst>
                <a:path w="9627" h="1382" extrusionOk="0">
                  <a:moveTo>
                    <a:pt x="9627" y="1364"/>
                  </a:moveTo>
                  <a:cubicBezTo>
                    <a:pt x="9613" y="1067"/>
                    <a:pt x="9597" y="411"/>
                    <a:pt x="9583" y="113"/>
                  </a:cubicBezTo>
                  <a:cubicBezTo>
                    <a:pt x="9496" y="94"/>
                    <a:pt x="9403" y="138"/>
                    <a:pt x="9359" y="213"/>
                  </a:cubicBezTo>
                  <a:cubicBezTo>
                    <a:pt x="9295" y="177"/>
                    <a:pt x="9209" y="190"/>
                    <a:pt x="9158" y="242"/>
                  </a:cubicBezTo>
                  <a:cubicBezTo>
                    <a:pt x="9006" y="0"/>
                    <a:pt x="8624" y="0"/>
                    <a:pt x="8480" y="248"/>
                  </a:cubicBezTo>
                  <a:cubicBezTo>
                    <a:pt x="8424" y="222"/>
                    <a:pt x="8355" y="229"/>
                    <a:pt x="8306" y="267"/>
                  </a:cubicBezTo>
                  <a:cubicBezTo>
                    <a:pt x="8142" y="109"/>
                    <a:pt x="7861" y="114"/>
                    <a:pt x="7706" y="282"/>
                  </a:cubicBezTo>
                  <a:cubicBezTo>
                    <a:pt x="7655" y="255"/>
                    <a:pt x="7591" y="255"/>
                    <a:pt x="7540" y="281"/>
                  </a:cubicBezTo>
                  <a:cubicBezTo>
                    <a:pt x="7473" y="194"/>
                    <a:pt x="7338" y="180"/>
                    <a:pt x="7256" y="253"/>
                  </a:cubicBezTo>
                  <a:cubicBezTo>
                    <a:pt x="7136" y="140"/>
                    <a:pt x="6933" y="144"/>
                    <a:pt x="6820" y="266"/>
                  </a:cubicBezTo>
                  <a:cubicBezTo>
                    <a:pt x="6773" y="211"/>
                    <a:pt x="6689" y="197"/>
                    <a:pt x="6628" y="236"/>
                  </a:cubicBezTo>
                  <a:cubicBezTo>
                    <a:pt x="6588" y="177"/>
                    <a:pt x="6525" y="139"/>
                    <a:pt x="6456" y="126"/>
                  </a:cubicBezTo>
                  <a:cubicBezTo>
                    <a:pt x="6456" y="126"/>
                    <a:pt x="6456" y="126"/>
                    <a:pt x="6456" y="126"/>
                  </a:cubicBezTo>
                  <a:cubicBezTo>
                    <a:pt x="6370" y="107"/>
                    <a:pt x="6253" y="138"/>
                    <a:pt x="6209" y="213"/>
                  </a:cubicBezTo>
                  <a:cubicBezTo>
                    <a:pt x="6145" y="177"/>
                    <a:pt x="6059" y="190"/>
                    <a:pt x="6007" y="242"/>
                  </a:cubicBezTo>
                  <a:cubicBezTo>
                    <a:pt x="5856" y="0"/>
                    <a:pt x="5474" y="0"/>
                    <a:pt x="5330" y="248"/>
                  </a:cubicBezTo>
                  <a:cubicBezTo>
                    <a:pt x="5274" y="222"/>
                    <a:pt x="5205" y="229"/>
                    <a:pt x="5156" y="267"/>
                  </a:cubicBezTo>
                  <a:cubicBezTo>
                    <a:pt x="4992" y="109"/>
                    <a:pt x="4710" y="114"/>
                    <a:pt x="4556" y="282"/>
                  </a:cubicBezTo>
                  <a:cubicBezTo>
                    <a:pt x="4505" y="255"/>
                    <a:pt x="4440" y="255"/>
                    <a:pt x="4389" y="281"/>
                  </a:cubicBezTo>
                  <a:cubicBezTo>
                    <a:pt x="4323" y="194"/>
                    <a:pt x="4187" y="180"/>
                    <a:pt x="4106" y="253"/>
                  </a:cubicBezTo>
                  <a:cubicBezTo>
                    <a:pt x="3986" y="140"/>
                    <a:pt x="3782" y="144"/>
                    <a:pt x="3670" y="266"/>
                  </a:cubicBezTo>
                  <a:cubicBezTo>
                    <a:pt x="3623" y="211"/>
                    <a:pt x="3539" y="197"/>
                    <a:pt x="3478" y="236"/>
                  </a:cubicBezTo>
                  <a:cubicBezTo>
                    <a:pt x="3437" y="176"/>
                    <a:pt x="3372" y="137"/>
                    <a:pt x="3301" y="126"/>
                  </a:cubicBezTo>
                  <a:cubicBezTo>
                    <a:pt x="3215" y="108"/>
                    <a:pt x="3101" y="139"/>
                    <a:pt x="3058" y="213"/>
                  </a:cubicBezTo>
                  <a:cubicBezTo>
                    <a:pt x="2994" y="177"/>
                    <a:pt x="2908" y="190"/>
                    <a:pt x="2856" y="242"/>
                  </a:cubicBezTo>
                  <a:cubicBezTo>
                    <a:pt x="2705" y="0"/>
                    <a:pt x="2323" y="0"/>
                    <a:pt x="2179" y="248"/>
                  </a:cubicBezTo>
                  <a:cubicBezTo>
                    <a:pt x="2123" y="222"/>
                    <a:pt x="2054" y="229"/>
                    <a:pt x="2005" y="267"/>
                  </a:cubicBezTo>
                  <a:cubicBezTo>
                    <a:pt x="1841" y="109"/>
                    <a:pt x="1559" y="114"/>
                    <a:pt x="1405" y="282"/>
                  </a:cubicBezTo>
                  <a:cubicBezTo>
                    <a:pt x="1354" y="255"/>
                    <a:pt x="1289" y="255"/>
                    <a:pt x="1238" y="281"/>
                  </a:cubicBezTo>
                  <a:cubicBezTo>
                    <a:pt x="1172" y="194"/>
                    <a:pt x="1036" y="180"/>
                    <a:pt x="955" y="253"/>
                  </a:cubicBezTo>
                  <a:cubicBezTo>
                    <a:pt x="835" y="140"/>
                    <a:pt x="631" y="144"/>
                    <a:pt x="519" y="266"/>
                  </a:cubicBezTo>
                  <a:cubicBezTo>
                    <a:pt x="472" y="211"/>
                    <a:pt x="387" y="197"/>
                    <a:pt x="327" y="236"/>
                  </a:cubicBezTo>
                  <a:cubicBezTo>
                    <a:pt x="260" y="137"/>
                    <a:pt x="124" y="95"/>
                    <a:pt x="13" y="140"/>
                  </a:cubicBezTo>
                  <a:cubicBezTo>
                    <a:pt x="0" y="128"/>
                    <a:pt x="8" y="1346"/>
                    <a:pt x="6" y="1364"/>
                  </a:cubicBezTo>
                  <a:cubicBezTo>
                    <a:pt x="961" y="1377"/>
                    <a:pt x="2356" y="1382"/>
                    <a:pt x="3325" y="1364"/>
                  </a:cubicBezTo>
                  <a:cubicBezTo>
                    <a:pt x="3325" y="1364"/>
                    <a:pt x="3325" y="1364"/>
                    <a:pt x="3325" y="1364"/>
                  </a:cubicBezTo>
                  <a:cubicBezTo>
                    <a:pt x="3325" y="1365"/>
                    <a:pt x="3325" y="1365"/>
                    <a:pt x="3325" y="1364"/>
                  </a:cubicBezTo>
                  <a:cubicBezTo>
                    <a:pt x="4270" y="1376"/>
                    <a:pt x="5562" y="1381"/>
                    <a:pt x="6476" y="1364"/>
                  </a:cubicBezTo>
                  <a:cubicBezTo>
                    <a:pt x="6476" y="1364"/>
                    <a:pt x="6476" y="1364"/>
                    <a:pt x="6476" y="1364"/>
                  </a:cubicBezTo>
                  <a:cubicBezTo>
                    <a:pt x="6476" y="1365"/>
                    <a:pt x="6476" y="1365"/>
                    <a:pt x="6476" y="1364"/>
                  </a:cubicBezTo>
                  <a:cubicBezTo>
                    <a:pt x="7421" y="1376"/>
                    <a:pt x="8713" y="1381"/>
                    <a:pt x="9627" y="1364"/>
                  </a:cubicBezTo>
                </a:path>
              </a:pathLst>
            </a:custGeom>
            <a:solidFill>
              <a:srgbClr val="8A42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15"/>
            <p:cNvSpPr/>
            <p:nvPr/>
          </p:nvSpPr>
          <p:spPr>
            <a:xfrm>
              <a:off x="57417" y="4122837"/>
              <a:ext cx="8747598" cy="1013868"/>
            </a:xfrm>
            <a:custGeom>
              <a:avLst/>
              <a:gdLst/>
              <a:ahLst/>
              <a:cxnLst/>
              <a:rect l="l" t="t" r="r" b="b"/>
              <a:pathLst>
                <a:path w="9508" h="1102" extrusionOk="0">
                  <a:moveTo>
                    <a:pt x="6414" y="1091"/>
                  </a:moveTo>
                  <a:cubicBezTo>
                    <a:pt x="6414" y="1091"/>
                    <a:pt x="6414" y="1091"/>
                    <a:pt x="6414" y="1091"/>
                  </a:cubicBezTo>
                  <a:cubicBezTo>
                    <a:pt x="6414" y="1091"/>
                    <a:pt x="6414" y="1092"/>
                    <a:pt x="6414" y="1092"/>
                  </a:cubicBezTo>
                  <a:cubicBezTo>
                    <a:pt x="6414" y="1092"/>
                    <a:pt x="6414" y="1092"/>
                    <a:pt x="6414" y="1092"/>
                  </a:cubicBezTo>
                  <a:cubicBezTo>
                    <a:pt x="6414" y="1092"/>
                    <a:pt x="6414" y="1091"/>
                    <a:pt x="6414" y="1091"/>
                  </a:cubicBezTo>
                  <a:moveTo>
                    <a:pt x="3263" y="1091"/>
                  </a:moveTo>
                  <a:cubicBezTo>
                    <a:pt x="3263" y="1091"/>
                    <a:pt x="3263" y="1091"/>
                    <a:pt x="3263" y="1091"/>
                  </a:cubicBezTo>
                  <a:cubicBezTo>
                    <a:pt x="3263" y="1091"/>
                    <a:pt x="3263" y="1092"/>
                    <a:pt x="3263" y="1092"/>
                  </a:cubicBezTo>
                  <a:cubicBezTo>
                    <a:pt x="3263" y="1092"/>
                    <a:pt x="3263" y="1092"/>
                    <a:pt x="3263" y="1092"/>
                  </a:cubicBezTo>
                  <a:cubicBezTo>
                    <a:pt x="3263" y="1092"/>
                    <a:pt x="3263" y="1091"/>
                    <a:pt x="3263" y="1091"/>
                  </a:cubicBezTo>
                  <a:moveTo>
                    <a:pt x="3274" y="1091"/>
                  </a:moveTo>
                  <a:cubicBezTo>
                    <a:pt x="3274" y="1091"/>
                    <a:pt x="3274" y="1091"/>
                    <a:pt x="3274" y="1091"/>
                  </a:cubicBezTo>
                  <a:cubicBezTo>
                    <a:pt x="3274" y="1091"/>
                    <a:pt x="3274" y="1092"/>
                    <a:pt x="3274" y="1092"/>
                  </a:cubicBezTo>
                  <a:cubicBezTo>
                    <a:pt x="3274" y="1092"/>
                    <a:pt x="3274" y="1092"/>
                    <a:pt x="3274" y="1092"/>
                  </a:cubicBezTo>
                  <a:cubicBezTo>
                    <a:pt x="3274" y="1091"/>
                    <a:pt x="3274" y="1091"/>
                    <a:pt x="3274" y="1091"/>
                  </a:cubicBezTo>
                  <a:cubicBezTo>
                    <a:pt x="3274" y="1091"/>
                    <a:pt x="3274" y="1091"/>
                    <a:pt x="3274" y="1091"/>
                  </a:cubicBezTo>
                  <a:moveTo>
                    <a:pt x="6425" y="1091"/>
                  </a:moveTo>
                  <a:cubicBezTo>
                    <a:pt x="6425" y="1091"/>
                    <a:pt x="6425" y="1091"/>
                    <a:pt x="6425" y="1091"/>
                  </a:cubicBezTo>
                  <a:cubicBezTo>
                    <a:pt x="6425" y="1091"/>
                    <a:pt x="6425" y="1092"/>
                    <a:pt x="6425" y="1092"/>
                  </a:cubicBezTo>
                  <a:cubicBezTo>
                    <a:pt x="6425" y="1092"/>
                    <a:pt x="6425" y="1092"/>
                    <a:pt x="6425" y="1092"/>
                  </a:cubicBezTo>
                  <a:cubicBezTo>
                    <a:pt x="6425" y="1091"/>
                    <a:pt x="6425" y="1091"/>
                    <a:pt x="6425" y="1091"/>
                  </a:cubicBezTo>
                  <a:cubicBezTo>
                    <a:pt x="6425" y="1091"/>
                    <a:pt x="6425" y="1091"/>
                    <a:pt x="6425" y="1091"/>
                  </a:cubicBezTo>
                  <a:moveTo>
                    <a:pt x="4072" y="655"/>
                  </a:moveTo>
                  <a:cubicBezTo>
                    <a:pt x="4070" y="655"/>
                    <a:pt x="4067" y="654"/>
                    <a:pt x="4065" y="653"/>
                  </a:cubicBezTo>
                  <a:cubicBezTo>
                    <a:pt x="4060" y="653"/>
                    <a:pt x="4055" y="648"/>
                    <a:pt x="4053" y="645"/>
                  </a:cubicBezTo>
                  <a:cubicBezTo>
                    <a:pt x="4052" y="642"/>
                    <a:pt x="4051" y="638"/>
                    <a:pt x="4051" y="635"/>
                  </a:cubicBezTo>
                  <a:cubicBezTo>
                    <a:pt x="4050" y="631"/>
                    <a:pt x="4052" y="627"/>
                    <a:pt x="4055" y="623"/>
                  </a:cubicBezTo>
                  <a:cubicBezTo>
                    <a:pt x="4056" y="621"/>
                    <a:pt x="4058" y="620"/>
                    <a:pt x="4060" y="619"/>
                  </a:cubicBezTo>
                  <a:cubicBezTo>
                    <a:pt x="4062" y="618"/>
                    <a:pt x="4063" y="617"/>
                    <a:pt x="4065" y="617"/>
                  </a:cubicBezTo>
                  <a:cubicBezTo>
                    <a:pt x="4067" y="616"/>
                    <a:pt x="4070" y="616"/>
                    <a:pt x="4073" y="616"/>
                  </a:cubicBezTo>
                  <a:cubicBezTo>
                    <a:pt x="4073" y="616"/>
                    <a:pt x="4074" y="616"/>
                    <a:pt x="4075" y="616"/>
                  </a:cubicBezTo>
                  <a:cubicBezTo>
                    <a:pt x="4077" y="616"/>
                    <a:pt x="4079" y="616"/>
                    <a:pt x="4081" y="617"/>
                  </a:cubicBezTo>
                  <a:cubicBezTo>
                    <a:pt x="4089" y="620"/>
                    <a:pt x="4095" y="626"/>
                    <a:pt x="4095" y="635"/>
                  </a:cubicBezTo>
                  <a:cubicBezTo>
                    <a:pt x="4095" y="639"/>
                    <a:pt x="4094" y="643"/>
                    <a:pt x="4091" y="646"/>
                  </a:cubicBezTo>
                  <a:cubicBezTo>
                    <a:pt x="4088" y="650"/>
                    <a:pt x="4085" y="652"/>
                    <a:pt x="4081" y="653"/>
                  </a:cubicBezTo>
                  <a:cubicBezTo>
                    <a:pt x="4078" y="654"/>
                    <a:pt x="4075" y="655"/>
                    <a:pt x="4072" y="655"/>
                  </a:cubicBezTo>
                  <a:moveTo>
                    <a:pt x="7212" y="655"/>
                  </a:moveTo>
                  <a:cubicBezTo>
                    <a:pt x="7209" y="655"/>
                    <a:pt x="7207" y="654"/>
                    <a:pt x="7204" y="653"/>
                  </a:cubicBezTo>
                  <a:cubicBezTo>
                    <a:pt x="7200" y="653"/>
                    <a:pt x="7195" y="648"/>
                    <a:pt x="7193" y="645"/>
                  </a:cubicBezTo>
                  <a:cubicBezTo>
                    <a:pt x="7191" y="642"/>
                    <a:pt x="7190" y="638"/>
                    <a:pt x="7190" y="635"/>
                  </a:cubicBezTo>
                  <a:cubicBezTo>
                    <a:pt x="7190" y="631"/>
                    <a:pt x="7192" y="627"/>
                    <a:pt x="7194" y="623"/>
                  </a:cubicBezTo>
                  <a:cubicBezTo>
                    <a:pt x="7195" y="621"/>
                    <a:pt x="7197" y="620"/>
                    <a:pt x="7199" y="619"/>
                  </a:cubicBezTo>
                  <a:cubicBezTo>
                    <a:pt x="7201" y="618"/>
                    <a:pt x="7202" y="617"/>
                    <a:pt x="7204" y="617"/>
                  </a:cubicBezTo>
                  <a:cubicBezTo>
                    <a:pt x="7207" y="616"/>
                    <a:pt x="7209" y="616"/>
                    <a:pt x="7212" y="616"/>
                  </a:cubicBezTo>
                  <a:cubicBezTo>
                    <a:pt x="7213" y="616"/>
                    <a:pt x="7214" y="616"/>
                    <a:pt x="7214" y="616"/>
                  </a:cubicBezTo>
                  <a:cubicBezTo>
                    <a:pt x="7216" y="616"/>
                    <a:pt x="7218" y="616"/>
                    <a:pt x="7220" y="617"/>
                  </a:cubicBezTo>
                  <a:cubicBezTo>
                    <a:pt x="7228" y="620"/>
                    <a:pt x="7234" y="626"/>
                    <a:pt x="7235" y="635"/>
                  </a:cubicBezTo>
                  <a:cubicBezTo>
                    <a:pt x="7235" y="639"/>
                    <a:pt x="7233" y="643"/>
                    <a:pt x="7230" y="646"/>
                  </a:cubicBezTo>
                  <a:cubicBezTo>
                    <a:pt x="7228" y="650"/>
                    <a:pt x="7224" y="652"/>
                    <a:pt x="7220" y="653"/>
                  </a:cubicBezTo>
                  <a:cubicBezTo>
                    <a:pt x="7217" y="654"/>
                    <a:pt x="7214" y="655"/>
                    <a:pt x="7212" y="655"/>
                  </a:cubicBezTo>
                  <a:moveTo>
                    <a:pt x="4876" y="610"/>
                  </a:moveTo>
                  <a:cubicBezTo>
                    <a:pt x="4850" y="610"/>
                    <a:pt x="4850" y="568"/>
                    <a:pt x="4876" y="568"/>
                  </a:cubicBezTo>
                  <a:cubicBezTo>
                    <a:pt x="4903" y="568"/>
                    <a:pt x="4903" y="610"/>
                    <a:pt x="4876" y="610"/>
                  </a:cubicBezTo>
                  <a:moveTo>
                    <a:pt x="8016" y="610"/>
                  </a:moveTo>
                  <a:cubicBezTo>
                    <a:pt x="7989" y="610"/>
                    <a:pt x="7989" y="568"/>
                    <a:pt x="8016" y="568"/>
                  </a:cubicBezTo>
                  <a:cubicBezTo>
                    <a:pt x="8042" y="568"/>
                    <a:pt x="8042" y="610"/>
                    <a:pt x="8016" y="610"/>
                  </a:cubicBezTo>
                  <a:moveTo>
                    <a:pt x="1047" y="612"/>
                  </a:moveTo>
                  <a:cubicBezTo>
                    <a:pt x="1047" y="612"/>
                    <a:pt x="1046" y="612"/>
                    <a:pt x="1046" y="612"/>
                  </a:cubicBezTo>
                  <a:cubicBezTo>
                    <a:pt x="1041" y="612"/>
                    <a:pt x="1036" y="611"/>
                    <a:pt x="1031" y="608"/>
                  </a:cubicBezTo>
                  <a:cubicBezTo>
                    <a:pt x="1029" y="607"/>
                    <a:pt x="1027" y="605"/>
                    <a:pt x="1025" y="604"/>
                  </a:cubicBezTo>
                  <a:cubicBezTo>
                    <a:pt x="1022" y="600"/>
                    <a:pt x="1019" y="596"/>
                    <a:pt x="1018" y="591"/>
                  </a:cubicBezTo>
                  <a:cubicBezTo>
                    <a:pt x="1017" y="588"/>
                    <a:pt x="1017" y="586"/>
                    <a:pt x="1017" y="583"/>
                  </a:cubicBezTo>
                  <a:cubicBezTo>
                    <a:pt x="1016" y="579"/>
                    <a:pt x="1017" y="575"/>
                    <a:pt x="1019" y="572"/>
                  </a:cubicBezTo>
                  <a:cubicBezTo>
                    <a:pt x="1020" y="568"/>
                    <a:pt x="1022" y="565"/>
                    <a:pt x="1025" y="562"/>
                  </a:cubicBezTo>
                  <a:cubicBezTo>
                    <a:pt x="1028" y="559"/>
                    <a:pt x="1031" y="557"/>
                    <a:pt x="1035" y="556"/>
                  </a:cubicBezTo>
                  <a:cubicBezTo>
                    <a:pt x="1038" y="555"/>
                    <a:pt x="1041" y="554"/>
                    <a:pt x="1045" y="554"/>
                  </a:cubicBezTo>
                  <a:cubicBezTo>
                    <a:pt x="1045" y="554"/>
                    <a:pt x="1046" y="554"/>
                    <a:pt x="1046" y="554"/>
                  </a:cubicBezTo>
                  <a:cubicBezTo>
                    <a:pt x="1051" y="554"/>
                    <a:pt x="1056" y="555"/>
                    <a:pt x="1061" y="558"/>
                  </a:cubicBezTo>
                  <a:cubicBezTo>
                    <a:pt x="1063" y="559"/>
                    <a:pt x="1065" y="561"/>
                    <a:pt x="1067" y="562"/>
                  </a:cubicBezTo>
                  <a:cubicBezTo>
                    <a:pt x="1070" y="566"/>
                    <a:pt x="1073" y="570"/>
                    <a:pt x="1074" y="575"/>
                  </a:cubicBezTo>
                  <a:cubicBezTo>
                    <a:pt x="1075" y="578"/>
                    <a:pt x="1075" y="580"/>
                    <a:pt x="1075" y="583"/>
                  </a:cubicBezTo>
                  <a:cubicBezTo>
                    <a:pt x="1075" y="587"/>
                    <a:pt x="1075" y="591"/>
                    <a:pt x="1073" y="594"/>
                  </a:cubicBezTo>
                  <a:cubicBezTo>
                    <a:pt x="1072" y="598"/>
                    <a:pt x="1070" y="601"/>
                    <a:pt x="1067" y="604"/>
                  </a:cubicBezTo>
                  <a:cubicBezTo>
                    <a:pt x="1064" y="607"/>
                    <a:pt x="1061" y="609"/>
                    <a:pt x="1057" y="610"/>
                  </a:cubicBezTo>
                  <a:cubicBezTo>
                    <a:pt x="1054" y="612"/>
                    <a:pt x="1051" y="612"/>
                    <a:pt x="1047" y="612"/>
                  </a:cubicBezTo>
                  <a:moveTo>
                    <a:pt x="2487" y="612"/>
                  </a:moveTo>
                  <a:cubicBezTo>
                    <a:pt x="2487" y="612"/>
                    <a:pt x="2487" y="612"/>
                    <a:pt x="2486" y="612"/>
                  </a:cubicBezTo>
                  <a:cubicBezTo>
                    <a:pt x="2481" y="612"/>
                    <a:pt x="2476" y="611"/>
                    <a:pt x="2472" y="608"/>
                  </a:cubicBezTo>
                  <a:cubicBezTo>
                    <a:pt x="2470" y="607"/>
                    <a:pt x="2468" y="605"/>
                    <a:pt x="2466" y="604"/>
                  </a:cubicBezTo>
                  <a:cubicBezTo>
                    <a:pt x="2462" y="600"/>
                    <a:pt x="2459" y="596"/>
                    <a:pt x="2458" y="591"/>
                  </a:cubicBezTo>
                  <a:cubicBezTo>
                    <a:pt x="2458" y="588"/>
                    <a:pt x="2457" y="586"/>
                    <a:pt x="2457" y="583"/>
                  </a:cubicBezTo>
                  <a:cubicBezTo>
                    <a:pt x="2457" y="579"/>
                    <a:pt x="2458" y="575"/>
                    <a:pt x="2460" y="572"/>
                  </a:cubicBezTo>
                  <a:cubicBezTo>
                    <a:pt x="2461" y="568"/>
                    <a:pt x="2463" y="565"/>
                    <a:pt x="2466" y="562"/>
                  </a:cubicBezTo>
                  <a:cubicBezTo>
                    <a:pt x="2468" y="559"/>
                    <a:pt x="2471" y="557"/>
                    <a:pt x="2475" y="556"/>
                  </a:cubicBezTo>
                  <a:cubicBezTo>
                    <a:pt x="2478" y="555"/>
                    <a:pt x="2482" y="554"/>
                    <a:pt x="2485" y="554"/>
                  </a:cubicBezTo>
                  <a:cubicBezTo>
                    <a:pt x="2486" y="554"/>
                    <a:pt x="2486" y="554"/>
                    <a:pt x="2486" y="554"/>
                  </a:cubicBezTo>
                  <a:cubicBezTo>
                    <a:pt x="2492" y="554"/>
                    <a:pt x="2497" y="555"/>
                    <a:pt x="2501" y="558"/>
                  </a:cubicBezTo>
                  <a:cubicBezTo>
                    <a:pt x="2503" y="559"/>
                    <a:pt x="2505" y="561"/>
                    <a:pt x="2507" y="562"/>
                  </a:cubicBezTo>
                  <a:cubicBezTo>
                    <a:pt x="2511" y="566"/>
                    <a:pt x="2513" y="570"/>
                    <a:pt x="2515" y="575"/>
                  </a:cubicBezTo>
                  <a:cubicBezTo>
                    <a:pt x="2515" y="578"/>
                    <a:pt x="2515" y="580"/>
                    <a:pt x="2516" y="583"/>
                  </a:cubicBezTo>
                  <a:cubicBezTo>
                    <a:pt x="2516" y="587"/>
                    <a:pt x="2515" y="591"/>
                    <a:pt x="2513" y="594"/>
                  </a:cubicBezTo>
                  <a:cubicBezTo>
                    <a:pt x="2512" y="598"/>
                    <a:pt x="2510" y="601"/>
                    <a:pt x="2507" y="604"/>
                  </a:cubicBezTo>
                  <a:cubicBezTo>
                    <a:pt x="2504" y="607"/>
                    <a:pt x="2501" y="609"/>
                    <a:pt x="2498" y="610"/>
                  </a:cubicBezTo>
                  <a:cubicBezTo>
                    <a:pt x="2494" y="612"/>
                    <a:pt x="2491" y="612"/>
                    <a:pt x="2487" y="612"/>
                  </a:cubicBezTo>
                  <a:moveTo>
                    <a:pt x="5627" y="612"/>
                  </a:moveTo>
                  <a:cubicBezTo>
                    <a:pt x="5626" y="612"/>
                    <a:pt x="5626" y="612"/>
                    <a:pt x="5626" y="612"/>
                  </a:cubicBezTo>
                  <a:cubicBezTo>
                    <a:pt x="5620" y="612"/>
                    <a:pt x="5615" y="611"/>
                    <a:pt x="5611" y="608"/>
                  </a:cubicBezTo>
                  <a:cubicBezTo>
                    <a:pt x="5609" y="607"/>
                    <a:pt x="5607" y="605"/>
                    <a:pt x="5605" y="604"/>
                  </a:cubicBezTo>
                  <a:cubicBezTo>
                    <a:pt x="5601" y="600"/>
                    <a:pt x="5599" y="596"/>
                    <a:pt x="5597" y="591"/>
                  </a:cubicBezTo>
                  <a:cubicBezTo>
                    <a:pt x="5597" y="588"/>
                    <a:pt x="5597" y="586"/>
                    <a:pt x="5596" y="583"/>
                  </a:cubicBezTo>
                  <a:cubicBezTo>
                    <a:pt x="5596" y="579"/>
                    <a:pt x="5597" y="575"/>
                    <a:pt x="5599" y="572"/>
                  </a:cubicBezTo>
                  <a:cubicBezTo>
                    <a:pt x="5600" y="568"/>
                    <a:pt x="5602" y="565"/>
                    <a:pt x="5605" y="562"/>
                  </a:cubicBezTo>
                  <a:cubicBezTo>
                    <a:pt x="5608" y="559"/>
                    <a:pt x="5611" y="557"/>
                    <a:pt x="5614" y="556"/>
                  </a:cubicBezTo>
                  <a:cubicBezTo>
                    <a:pt x="5618" y="555"/>
                    <a:pt x="5621" y="554"/>
                    <a:pt x="5625" y="554"/>
                  </a:cubicBezTo>
                  <a:cubicBezTo>
                    <a:pt x="5625" y="554"/>
                    <a:pt x="5625" y="554"/>
                    <a:pt x="5626" y="554"/>
                  </a:cubicBezTo>
                  <a:cubicBezTo>
                    <a:pt x="5631" y="554"/>
                    <a:pt x="5636" y="555"/>
                    <a:pt x="5640" y="558"/>
                  </a:cubicBezTo>
                  <a:cubicBezTo>
                    <a:pt x="5642" y="559"/>
                    <a:pt x="5644" y="561"/>
                    <a:pt x="5646" y="562"/>
                  </a:cubicBezTo>
                  <a:cubicBezTo>
                    <a:pt x="5650" y="566"/>
                    <a:pt x="5653" y="570"/>
                    <a:pt x="5654" y="575"/>
                  </a:cubicBezTo>
                  <a:cubicBezTo>
                    <a:pt x="5654" y="578"/>
                    <a:pt x="5655" y="580"/>
                    <a:pt x="5655" y="583"/>
                  </a:cubicBezTo>
                  <a:cubicBezTo>
                    <a:pt x="5655" y="587"/>
                    <a:pt x="5654" y="591"/>
                    <a:pt x="5652" y="594"/>
                  </a:cubicBezTo>
                  <a:cubicBezTo>
                    <a:pt x="5651" y="598"/>
                    <a:pt x="5649" y="601"/>
                    <a:pt x="5646" y="604"/>
                  </a:cubicBezTo>
                  <a:cubicBezTo>
                    <a:pt x="5644" y="607"/>
                    <a:pt x="5641" y="609"/>
                    <a:pt x="5637" y="610"/>
                  </a:cubicBezTo>
                  <a:cubicBezTo>
                    <a:pt x="5634" y="612"/>
                    <a:pt x="5630" y="612"/>
                    <a:pt x="5627" y="612"/>
                  </a:cubicBezTo>
                  <a:moveTo>
                    <a:pt x="1621" y="583"/>
                  </a:moveTo>
                  <a:cubicBezTo>
                    <a:pt x="1616" y="583"/>
                    <a:pt x="1611" y="581"/>
                    <a:pt x="1608" y="578"/>
                  </a:cubicBezTo>
                  <a:cubicBezTo>
                    <a:pt x="1603" y="574"/>
                    <a:pt x="1602" y="567"/>
                    <a:pt x="1603" y="561"/>
                  </a:cubicBezTo>
                  <a:cubicBezTo>
                    <a:pt x="1603" y="560"/>
                    <a:pt x="1603" y="560"/>
                    <a:pt x="1603" y="560"/>
                  </a:cubicBezTo>
                  <a:cubicBezTo>
                    <a:pt x="1604" y="558"/>
                    <a:pt x="1605" y="556"/>
                    <a:pt x="1605" y="555"/>
                  </a:cubicBezTo>
                  <a:cubicBezTo>
                    <a:pt x="1606" y="554"/>
                    <a:pt x="1607" y="552"/>
                    <a:pt x="1609" y="551"/>
                  </a:cubicBezTo>
                  <a:cubicBezTo>
                    <a:pt x="1611" y="548"/>
                    <a:pt x="1615" y="546"/>
                    <a:pt x="1618" y="545"/>
                  </a:cubicBezTo>
                  <a:cubicBezTo>
                    <a:pt x="1619" y="545"/>
                    <a:pt x="1621" y="545"/>
                    <a:pt x="1622" y="545"/>
                  </a:cubicBezTo>
                  <a:cubicBezTo>
                    <a:pt x="1624" y="545"/>
                    <a:pt x="1625" y="545"/>
                    <a:pt x="1627" y="545"/>
                  </a:cubicBezTo>
                  <a:cubicBezTo>
                    <a:pt x="1629" y="546"/>
                    <a:pt x="1632" y="547"/>
                    <a:pt x="1634" y="549"/>
                  </a:cubicBezTo>
                  <a:cubicBezTo>
                    <a:pt x="1636" y="551"/>
                    <a:pt x="1637" y="554"/>
                    <a:pt x="1638" y="557"/>
                  </a:cubicBezTo>
                  <a:cubicBezTo>
                    <a:pt x="1639" y="559"/>
                    <a:pt x="1639" y="561"/>
                    <a:pt x="1638" y="564"/>
                  </a:cubicBezTo>
                  <a:cubicBezTo>
                    <a:pt x="1639" y="566"/>
                    <a:pt x="1639" y="568"/>
                    <a:pt x="1638" y="570"/>
                  </a:cubicBezTo>
                  <a:cubicBezTo>
                    <a:pt x="1637" y="573"/>
                    <a:pt x="1636" y="576"/>
                    <a:pt x="1633" y="578"/>
                  </a:cubicBezTo>
                  <a:cubicBezTo>
                    <a:pt x="1630" y="581"/>
                    <a:pt x="1625" y="583"/>
                    <a:pt x="1621" y="583"/>
                  </a:cubicBezTo>
                  <a:moveTo>
                    <a:pt x="3061" y="583"/>
                  </a:moveTo>
                  <a:cubicBezTo>
                    <a:pt x="3056" y="583"/>
                    <a:pt x="3052" y="581"/>
                    <a:pt x="3048" y="578"/>
                  </a:cubicBezTo>
                  <a:cubicBezTo>
                    <a:pt x="3043" y="574"/>
                    <a:pt x="3042" y="567"/>
                    <a:pt x="3044" y="561"/>
                  </a:cubicBezTo>
                  <a:cubicBezTo>
                    <a:pt x="3044" y="560"/>
                    <a:pt x="3044" y="560"/>
                    <a:pt x="3044" y="560"/>
                  </a:cubicBezTo>
                  <a:cubicBezTo>
                    <a:pt x="3044" y="558"/>
                    <a:pt x="3045" y="556"/>
                    <a:pt x="3046" y="555"/>
                  </a:cubicBezTo>
                  <a:cubicBezTo>
                    <a:pt x="3047" y="554"/>
                    <a:pt x="3048" y="552"/>
                    <a:pt x="3049" y="551"/>
                  </a:cubicBezTo>
                  <a:cubicBezTo>
                    <a:pt x="3051" y="548"/>
                    <a:pt x="3055" y="546"/>
                    <a:pt x="3058" y="545"/>
                  </a:cubicBezTo>
                  <a:cubicBezTo>
                    <a:pt x="3060" y="545"/>
                    <a:pt x="3061" y="545"/>
                    <a:pt x="3063" y="545"/>
                  </a:cubicBezTo>
                  <a:cubicBezTo>
                    <a:pt x="3064" y="545"/>
                    <a:pt x="3066" y="545"/>
                    <a:pt x="3067" y="545"/>
                  </a:cubicBezTo>
                  <a:cubicBezTo>
                    <a:pt x="3070" y="546"/>
                    <a:pt x="3072" y="547"/>
                    <a:pt x="3074" y="549"/>
                  </a:cubicBezTo>
                  <a:cubicBezTo>
                    <a:pt x="3076" y="551"/>
                    <a:pt x="3078" y="554"/>
                    <a:pt x="3079" y="557"/>
                  </a:cubicBezTo>
                  <a:cubicBezTo>
                    <a:pt x="3079" y="559"/>
                    <a:pt x="3079" y="561"/>
                    <a:pt x="3079" y="564"/>
                  </a:cubicBezTo>
                  <a:cubicBezTo>
                    <a:pt x="3079" y="566"/>
                    <a:pt x="3079" y="568"/>
                    <a:pt x="3078" y="570"/>
                  </a:cubicBezTo>
                  <a:cubicBezTo>
                    <a:pt x="3078" y="573"/>
                    <a:pt x="3076" y="576"/>
                    <a:pt x="3074" y="578"/>
                  </a:cubicBezTo>
                  <a:cubicBezTo>
                    <a:pt x="3071" y="581"/>
                    <a:pt x="3066" y="583"/>
                    <a:pt x="3061" y="583"/>
                  </a:cubicBezTo>
                  <a:moveTo>
                    <a:pt x="6200" y="583"/>
                  </a:moveTo>
                  <a:cubicBezTo>
                    <a:pt x="6195" y="583"/>
                    <a:pt x="6191" y="581"/>
                    <a:pt x="6188" y="578"/>
                  </a:cubicBezTo>
                  <a:cubicBezTo>
                    <a:pt x="6183" y="574"/>
                    <a:pt x="6181" y="567"/>
                    <a:pt x="6183" y="561"/>
                  </a:cubicBezTo>
                  <a:cubicBezTo>
                    <a:pt x="6183" y="560"/>
                    <a:pt x="6183" y="560"/>
                    <a:pt x="6183" y="560"/>
                  </a:cubicBezTo>
                  <a:cubicBezTo>
                    <a:pt x="6184" y="558"/>
                    <a:pt x="6184" y="556"/>
                    <a:pt x="6185" y="555"/>
                  </a:cubicBezTo>
                  <a:cubicBezTo>
                    <a:pt x="6186" y="554"/>
                    <a:pt x="6187" y="552"/>
                    <a:pt x="6188" y="551"/>
                  </a:cubicBezTo>
                  <a:cubicBezTo>
                    <a:pt x="6190" y="548"/>
                    <a:pt x="6195" y="546"/>
                    <a:pt x="6198" y="545"/>
                  </a:cubicBezTo>
                  <a:cubicBezTo>
                    <a:pt x="6199" y="545"/>
                    <a:pt x="6201" y="545"/>
                    <a:pt x="6202" y="545"/>
                  </a:cubicBezTo>
                  <a:cubicBezTo>
                    <a:pt x="6204" y="545"/>
                    <a:pt x="6205" y="545"/>
                    <a:pt x="6206" y="545"/>
                  </a:cubicBezTo>
                  <a:cubicBezTo>
                    <a:pt x="6209" y="546"/>
                    <a:pt x="6212" y="547"/>
                    <a:pt x="6214" y="549"/>
                  </a:cubicBezTo>
                  <a:cubicBezTo>
                    <a:pt x="6216" y="551"/>
                    <a:pt x="6217" y="554"/>
                    <a:pt x="6218" y="557"/>
                  </a:cubicBezTo>
                  <a:cubicBezTo>
                    <a:pt x="6219" y="559"/>
                    <a:pt x="6219" y="561"/>
                    <a:pt x="6218" y="564"/>
                  </a:cubicBezTo>
                  <a:cubicBezTo>
                    <a:pt x="6218" y="566"/>
                    <a:pt x="6218" y="568"/>
                    <a:pt x="6218" y="570"/>
                  </a:cubicBezTo>
                  <a:cubicBezTo>
                    <a:pt x="6217" y="573"/>
                    <a:pt x="6215" y="576"/>
                    <a:pt x="6213" y="578"/>
                  </a:cubicBezTo>
                  <a:cubicBezTo>
                    <a:pt x="6210" y="581"/>
                    <a:pt x="6205" y="583"/>
                    <a:pt x="6200" y="583"/>
                  </a:cubicBezTo>
                  <a:moveTo>
                    <a:pt x="5178" y="574"/>
                  </a:moveTo>
                  <a:cubicBezTo>
                    <a:pt x="5177" y="574"/>
                    <a:pt x="5176" y="574"/>
                    <a:pt x="5174" y="574"/>
                  </a:cubicBezTo>
                  <a:cubicBezTo>
                    <a:pt x="5172" y="573"/>
                    <a:pt x="5170" y="572"/>
                    <a:pt x="5169" y="571"/>
                  </a:cubicBezTo>
                  <a:cubicBezTo>
                    <a:pt x="5167" y="570"/>
                    <a:pt x="5165" y="568"/>
                    <a:pt x="5164" y="566"/>
                  </a:cubicBezTo>
                  <a:cubicBezTo>
                    <a:pt x="5163" y="564"/>
                    <a:pt x="5162" y="561"/>
                    <a:pt x="5162" y="558"/>
                  </a:cubicBezTo>
                  <a:cubicBezTo>
                    <a:pt x="5162" y="555"/>
                    <a:pt x="5163" y="552"/>
                    <a:pt x="5164" y="550"/>
                  </a:cubicBezTo>
                  <a:cubicBezTo>
                    <a:pt x="5166" y="547"/>
                    <a:pt x="5168" y="546"/>
                    <a:pt x="5170" y="544"/>
                  </a:cubicBezTo>
                  <a:cubicBezTo>
                    <a:pt x="5172" y="542"/>
                    <a:pt x="5175" y="542"/>
                    <a:pt x="5178" y="542"/>
                  </a:cubicBezTo>
                  <a:cubicBezTo>
                    <a:pt x="5180" y="542"/>
                    <a:pt x="5181" y="542"/>
                    <a:pt x="5183" y="542"/>
                  </a:cubicBezTo>
                  <a:cubicBezTo>
                    <a:pt x="5185" y="543"/>
                    <a:pt x="5187" y="544"/>
                    <a:pt x="5188" y="545"/>
                  </a:cubicBezTo>
                  <a:cubicBezTo>
                    <a:pt x="5190" y="546"/>
                    <a:pt x="5192" y="548"/>
                    <a:pt x="5193" y="550"/>
                  </a:cubicBezTo>
                  <a:cubicBezTo>
                    <a:pt x="5193" y="552"/>
                    <a:pt x="5194" y="553"/>
                    <a:pt x="5195" y="555"/>
                  </a:cubicBezTo>
                  <a:cubicBezTo>
                    <a:pt x="5195" y="557"/>
                    <a:pt x="5195" y="559"/>
                    <a:pt x="5195" y="561"/>
                  </a:cubicBezTo>
                  <a:cubicBezTo>
                    <a:pt x="5195" y="562"/>
                    <a:pt x="5195" y="564"/>
                    <a:pt x="5194" y="565"/>
                  </a:cubicBezTo>
                  <a:cubicBezTo>
                    <a:pt x="5193" y="567"/>
                    <a:pt x="5192" y="568"/>
                    <a:pt x="5191" y="570"/>
                  </a:cubicBezTo>
                  <a:cubicBezTo>
                    <a:pt x="5190" y="570"/>
                    <a:pt x="5189" y="571"/>
                    <a:pt x="5188" y="572"/>
                  </a:cubicBezTo>
                  <a:cubicBezTo>
                    <a:pt x="5187" y="572"/>
                    <a:pt x="5187" y="572"/>
                    <a:pt x="5187" y="572"/>
                  </a:cubicBezTo>
                  <a:cubicBezTo>
                    <a:pt x="5186" y="573"/>
                    <a:pt x="5184" y="574"/>
                    <a:pt x="5183" y="574"/>
                  </a:cubicBezTo>
                  <a:cubicBezTo>
                    <a:pt x="5181" y="574"/>
                    <a:pt x="5180" y="574"/>
                    <a:pt x="5178" y="574"/>
                  </a:cubicBezTo>
                  <a:moveTo>
                    <a:pt x="8318" y="574"/>
                  </a:moveTo>
                  <a:cubicBezTo>
                    <a:pt x="8316" y="574"/>
                    <a:pt x="8315" y="574"/>
                    <a:pt x="8313" y="574"/>
                  </a:cubicBezTo>
                  <a:cubicBezTo>
                    <a:pt x="8311" y="573"/>
                    <a:pt x="8309" y="572"/>
                    <a:pt x="8308" y="571"/>
                  </a:cubicBezTo>
                  <a:cubicBezTo>
                    <a:pt x="8306" y="570"/>
                    <a:pt x="8305" y="568"/>
                    <a:pt x="8304" y="566"/>
                  </a:cubicBezTo>
                  <a:cubicBezTo>
                    <a:pt x="8302" y="564"/>
                    <a:pt x="8301" y="561"/>
                    <a:pt x="8301" y="558"/>
                  </a:cubicBezTo>
                  <a:cubicBezTo>
                    <a:pt x="8301" y="555"/>
                    <a:pt x="8302" y="552"/>
                    <a:pt x="8304" y="550"/>
                  </a:cubicBezTo>
                  <a:cubicBezTo>
                    <a:pt x="8305" y="547"/>
                    <a:pt x="8307" y="546"/>
                    <a:pt x="8310" y="544"/>
                  </a:cubicBezTo>
                  <a:cubicBezTo>
                    <a:pt x="8312" y="542"/>
                    <a:pt x="8315" y="542"/>
                    <a:pt x="8317" y="542"/>
                  </a:cubicBezTo>
                  <a:cubicBezTo>
                    <a:pt x="8319" y="542"/>
                    <a:pt x="8321" y="542"/>
                    <a:pt x="8322" y="542"/>
                  </a:cubicBezTo>
                  <a:cubicBezTo>
                    <a:pt x="8324" y="543"/>
                    <a:pt x="8326" y="544"/>
                    <a:pt x="8328" y="545"/>
                  </a:cubicBezTo>
                  <a:cubicBezTo>
                    <a:pt x="8329" y="546"/>
                    <a:pt x="8331" y="548"/>
                    <a:pt x="8332" y="550"/>
                  </a:cubicBezTo>
                  <a:cubicBezTo>
                    <a:pt x="8333" y="552"/>
                    <a:pt x="8334" y="553"/>
                    <a:pt x="8334" y="555"/>
                  </a:cubicBezTo>
                  <a:cubicBezTo>
                    <a:pt x="8335" y="557"/>
                    <a:pt x="8335" y="559"/>
                    <a:pt x="8334" y="561"/>
                  </a:cubicBezTo>
                  <a:cubicBezTo>
                    <a:pt x="8334" y="562"/>
                    <a:pt x="8334" y="564"/>
                    <a:pt x="8333" y="565"/>
                  </a:cubicBezTo>
                  <a:cubicBezTo>
                    <a:pt x="8333" y="567"/>
                    <a:pt x="8332" y="568"/>
                    <a:pt x="8330" y="570"/>
                  </a:cubicBezTo>
                  <a:cubicBezTo>
                    <a:pt x="8329" y="570"/>
                    <a:pt x="8328" y="571"/>
                    <a:pt x="8327" y="572"/>
                  </a:cubicBezTo>
                  <a:cubicBezTo>
                    <a:pt x="8327" y="572"/>
                    <a:pt x="8327" y="572"/>
                    <a:pt x="8327" y="572"/>
                  </a:cubicBezTo>
                  <a:cubicBezTo>
                    <a:pt x="8325" y="573"/>
                    <a:pt x="8324" y="574"/>
                    <a:pt x="8322" y="574"/>
                  </a:cubicBezTo>
                  <a:cubicBezTo>
                    <a:pt x="8321" y="574"/>
                    <a:pt x="8319" y="574"/>
                    <a:pt x="8318" y="574"/>
                  </a:cubicBezTo>
                  <a:moveTo>
                    <a:pt x="5334" y="585"/>
                  </a:moveTo>
                  <a:cubicBezTo>
                    <a:pt x="5334" y="585"/>
                    <a:pt x="5333" y="585"/>
                    <a:pt x="5333" y="585"/>
                  </a:cubicBezTo>
                  <a:cubicBezTo>
                    <a:pt x="5329" y="585"/>
                    <a:pt x="5325" y="584"/>
                    <a:pt x="5322" y="582"/>
                  </a:cubicBezTo>
                  <a:cubicBezTo>
                    <a:pt x="5320" y="581"/>
                    <a:pt x="5318" y="580"/>
                    <a:pt x="5317" y="579"/>
                  </a:cubicBezTo>
                  <a:cubicBezTo>
                    <a:pt x="5314" y="576"/>
                    <a:pt x="5312" y="572"/>
                    <a:pt x="5311" y="568"/>
                  </a:cubicBezTo>
                  <a:cubicBezTo>
                    <a:pt x="5311" y="566"/>
                    <a:pt x="5311" y="564"/>
                    <a:pt x="5310" y="562"/>
                  </a:cubicBezTo>
                  <a:cubicBezTo>
                    <a:pt x="5310" y="559"/>
                    <a:pt x="5311" y="556"/>
                    <a:pt x="5312" y="554"/>
                  </a:cubicBezTo>
                  <a:cubicBezTo>
                    <a:pt x="5313" y="551"/>
                    <a:pt x="5315" y="548"/>
                    <a:pt x="5317" y="546"/>
                  </a:cubicBezTo>
                  <a:cubicBezTo>
                    <a:pt x="5319" y="544"/>
                    <a:pt x="5321" y="543"/>
                    <a:pt x="5324" y="542"/>
                  </a:cubicBezTo>
                  <a:cubicBezTo>
                    <a:pt x="5327" y="540"/>
                    <a:pt x="5329" y="540"/>
                    <a:pt x="5332" y="540"/>
                  </a:cubicBezTo>
                  <a:cubicBezTo>
                    <a:pt x="5333" y="540"/>
                    <a:pt x="5333" y="540"/>
                    <a:pt x="5333" y="540"/>
                  </a:cubicBezTo>
                  <a:cubicBezTo>
                    <a:pt x="5337" y="540"/>
                    <a:pt x="5341" y="541"/>
                    <a:pt x="5345" y="543"/>
                  </a:cubicBezTo>
                  <a:cubicBezTo>
                    <a:pt x="5346" y="544"/>
                    <a:pt x="5348" y="545"/>
                    <a:pt x="5349" y="546"/>
                  </a:cubicBezTo>
                  <a:cubicBezTo>
                    <a:pt x="5352" y="549"/>
                    <a:pt x="5354" y="553"/>
                    <a:pt x="5355" y="556"/>
                  </a:cubicBezTo>
                  <a:cubicBezTo>
                    <a:pt x="5355" y="558"/>
                    <a:pt x="5355" y="560"/>
                    <a:pt x="5356" y="562"/>
                  </a:cubicBezTo>
                  <a:cubicBezTo>
                    <a:pt x="5356" y="566"/>
                    <a:pt x="5355" y="568"/>
                    <a:pt x="5354" y="571"/>
                  </a:cubicBezTo>
                  <a:cubicBezTo>
                    <a:pt x="5353" y="574"/>
                    <a:pt x="5351" y="576"/>
                    <a:pt x="5349" y="579"/>
                  </a:cubicBezTo>
                  <a:cubicBezTo>
                    <a:pt x="5347" y="581"/>
                    <a:pt x="5345" y="582"/>
                    <a:pt x="5342" y="583"/>
                  </a:cubicBezTo>
                  <a:cubicBezTo>
                    <a:pt x="5339" y="585"/>
                    <a:pt x="5337" y="585"/>
                    <a:pt x="5334" y="585"/>
                  </a:cubicBezTo>
                  <a:moveTo>
                    <a:pt x="8473" y="585"/>
                  </a:moveTo>
                  <a:cubicBezTo>
                    <a:pt x="8473" y="585"/>
                    <a:pt x="8473" y="585"/>
                    <a:pt x="8472" y="585"/>
                  </a:cubicBezTo>
                  <a:cubicBezTo>
                    <a:pt x="8468" y="585"/>
                    <a:pt x="8464" y="584"/>
                    <a:pt x="8461" y="582"/>
                  </a:cubicBezTo>
                  <a:cubicBezTo>
                    <a:pt x="8459" y="581"/>
                    <a:pt x="8458" y="580"/>
                    <a:pt x="8456" y="579"/>
                  </a:cubicBezTo>
                  <a:cubicBezTo>
                    <a:pt x="8453" y="576"/>
                    <a:pt x="8451" y="572"/>
                    <a:pt x="8450" y="568"/>
                  </a:cubicBezTo>
                  <a:cubicBezTo>
                    <a:pt x="8450" y="566"/>
                    <a:pt x="8450" y="564"/>
                    <a:pt x="8450" y="562"/>
                  </a:cubicBezTo>
                  <a:cubicBezTo>
                    <a:pt x="8449" y="559"/>
                    <a:pt x="8450" y="556"/>
                    <a:pt x="8452" y="554"/>
                  </a:cubicBezTo>
                  <a:cubicBezTo>
                    <a:pt x="8452" y="551"/>
                    <a:pt x="8454" y="548"/>
                    <a:pt x="8456" y="546"/>
                  </a:cubicBezTo>
                  <a:cubicBezTo>
                    <a:pt x="8458" y="544"/>
                    <a:pt x="8461" y="543"/>
                    <a:pt x="8464" y="542"/>
                  </a:cubicBezTo>
                  <a:cubicBezTo>
                    <a:pt x="8466" y="540"/>
                    <a:pt x="8469" y="540"/>
                    <a:pt x="8472" y="540"/>
                  </a:cubicBezTo>
                  <a:cubicBezTo>
                    <a:pt x="8472" y="540"/>
                    <a:pt x="8472" y="540"/>
                    <a:pt x="8472" y="540"/>
                  </a:cubicBezTo>
                  <a:cubicBezTo>
                    <a:pt x="8476" y="540"/>
                    <a:pt x="8480" y="541"/>
                    <a:pt x="8484" y="543"/>
                  </a:cubicBezTo>
                  <a:cubicBezTo>
                    <a:pt x="8485" y="544"/>
                    <a:pt x="8487" y="545"/>
                    <a:pt x="8488" y="546"/>
                  </a:cubicBezTo>
                  <a:cubicBezTo>
                    <a:pt x="8491" y="549"/>
                    <a:pt x="8493" y="553"/>
                    <a:pt x="8494" y="556"/>
                  </a:cubicBezTo>
                  <a:cubicBezTo>
                    <a:pt x="8495" y="558"/>
                    <a:pt x="8495" y="560"/>
                    <a:pt x="8495" y="562"/>
                  </a:cubicBezTo>
                  <a:cubicBezTo>
                    <a:pt x="8495" y="566"/>
                    <a:pt x="8495" y="568"/>
                    <a:pt x="8493" y="571"/>
                  </a:cubicBezTo>
                  <a:cubicBezTo>
                    <a:pt x="8492" y="574"/>
                    <a:pt x="8491" y="576"/>
                    <a:pt x="8488" y="579"/>
                  </a:cubicBezTo>
                  <a:cubicBezTo>
                    <a:pt x="8486" y="581"/>
                    <a:pt x="8484" y="582"/>
                    <a:pt x="8481" y="583"/>
                  </a:cubicBezTo>
                  <a:cubicBezTo>
                    <a:pt x="8479" y="585"/>
                    <a:pt x="8476" y="585"/>
                    <a:pt x="8473" y="585"/>
                  </a:cubicBezTo>
                  <a:moveTo>
                    <a:pt x="1296" y="564"/>
                  </a:moveTo>
                  <a:cubicBezTo>
                    <a:pt x="1293" y="564"/>
                    <a:pt x="1290" y="563"/>
                    <a:pt x="1287" y="560"/>
                  </a:cubicBezTo>
                  <a:cubicBezTo>
                    <a:pt x="1284" y="558"/>
                    <a:pt x="1283" y="554"/>
                    <a:pt x="1283" y="551"/>
                  </a:cubicBezTo>
                  <a:cubicBezTo>
                    <a:pt x="1283" y="547"/>
                    <a:pt x="1284" y="544"/>
                    <a:pt x="1287" y="541"/>
                  </a:cubicBezTo>
                  <a:cubicBezTo>
                    <a:pt x="1289" y="538"/>
                    <a:pt x="1293" y="537"/>
                    <a:pt x="1296" y="537"/>
                  </a:cubicBezTo>
                  <a:cubicBezTo>
                    <a:pt x="1298" y="537"/>
                    <a:pt x="1299" y="537"/>
                    <a:pt x="1300" y="538"/>
                  </a:cubicBezTo>
                  <a:cubicBezTo>
                    <a:pt x="1301" y="538"/>
                    <a:pt x="1303" y="538"/>
                    <a:pt x="1304" y="539"/>
                  </a:cubicBezTo>
                  <a:cubicBezTo>
                    <a:pt x="1307" y="539"/>
                    <a:pt x="1310" y="542"/>
                    <a:pt x="1312" y="544"/>
                  </a:cubicBezTo>
                  <a:cubicBezTo>
                    <a:pt x="1313" y="546"/>
                    <a:pt x="1313" y="548"/>
                    <a:pt x="1313" y="551"/>
                  </a:cubicBezTo>
                  <a:cubicBezTo>
                    <a:pt x="1314" y="553"/>
                    <a:pt x="1312" y="556"/>
                    <a:pt x="1311" y="558"/>
                  </a:cubicBezTo>
                  <a:cubicBezTo>
                    <a:pt x="1310" y="560"/>
                    <a:pt x="1309" y="561"/>
                    <a:pt x="1307" y="561"/>
                  </a:cubicBezTo>
                  <a:cubicBezTo>
                    <a:pt x="1304" y="563"/>
                    <a:pt x="1304" y="563"/>
                    <a:pt x="1304" y="563"/>
                  </a:cubicBezTo>
                  <a:cubicBezTo>
                    <a:pt x="1303" y="563"/>
                    <a:pt x="1301" y="563"/>
                    <a:pt x="1300" y="564"/>
                  </a:cubicBezTo>
                  <a:cubicBezTo>
                    <a:pt x="1299" y="564"/>
                    <a:pt x="1298" y="564"/>
                    <a:pt x="1296" y="564"/>
                  </a:cubicBezTo>
                  <a:moveTo>
                    <a:pt x="2737" y="564"/>
                  </a:moveTo>
                  <a:cubicBezTo>
                    <a:pt x="2733" y="564"/>
                    <a:pt x="2730" y="563"/>
                    <a:pt x="2727" y="560"/>
                  </a:cubicBezTo>
                  <a:cubicBezTo>
                    <a:pt x="2725" y="558"/>
                    <a:pt x="2723" y="554"/>
                    <a:pt x="2723" y="551"/>
                  </a:cubicBezTo>
                  <a:cubicBezTo>
                    <a:pt x="2723" y="547"/>
                    <a:pt x="2725" y="544"/>
                    <a:pt x="2727" y="541"/>
                  </a:cubicBezTo>
                  <a:cubicBezTo>
                    <a:pt x="2730" y="538"/>
                    <a:pt x="2733" y="537"/>
                    <a:pt x="2737" y="537"/>
                  </a:cubicBezTo>
                  <a:cubicBezTo>
                    <a:pt x="2738" y="537"/>
                    <a:pt x="2739" y="537"/>
                    <a:pt x="2740" y="538"/>
                  </a:cubicBezTo>
                  <a:cubicBezTo>
                    <a:pt x="2742" y="538"/>
                    <a:pt x="2743" y="538"/>
                    <a:pt x="2745" y="539"/>
                  </a:cubicBezTo>
                  <a:cubicBezTo>
                    <a:pt x="2748" y="539"/>
                    <a:pt x="2751" y="542"/>
                    <a:pt x="2752" y="544"/>
                  </a:cubicBezTo>
                  <a:cubicBezTo>
                    <a:pt x="2753" y="546"/>
                    <a:pt x="2754" y="548"/>
                    <a:pt x="2754" y="551"/>
                  </a:cubicBezTo>
                  <a:cubicBezTo>
                    <a:pt x="2754" y="553"/>
                    <a:pt x="2753" y="556"/>
                    <a:pt x="2751" y="558"/>
                  </a:cubicBezTo>
                  <a:cubicBezTo>
                    <a:pt x="2750" y="560"/>
                    <a:pt x="2749" y="561"/>
                    <a:pt x="2748" y="561"/>
                  </a:cubicBezTo>
                  <a:cubicBezTo>
                    <a:pt x="2745" y="563"/>
                    <a:pt x="2745" y="563"/>
                    <a:pt x="2745" y="563"/>
                  </a:cubicBezTo>
                  <a:cubicBezTo>
                    <a:pt x="2743" y="563"/>
                    <a:pt x="2742" y="563"/>
                    <a:pt x="2740" y="564"/>
                  </a:cubicBezTo>
                  <a:cubicBezTo>
                    <a:pt x="2739" y="564"/>
                    <a:pt x="2738" y="564"/>
                    <a:pt x="2737" y="564"/>
                  </a:cubicBezTo>
                  <a:moveTo>
                    <a:pt x="5876" y="564"/>
                  </a:moveTo>
                  <a:cubicBezTo>
                    <a:pt x="5873" y="564"/>
                    <a:pt x="5869" y="563"/>
                    <a:pt x="5867" y="560"/>
                  </a:cubicBezTo>
                  <a:cubicBezTo>
                    <a:pt x="5864" y="558"/>
                    <a:pt x="5863" y="554"/>
                    <a:pt x="5863" y="551"/>
                  </a:cubicBezTo>
                  <a:cubicBezTo>
                    <a:pt x="5863" y="547"/>
                    <a:pt x="5864" y="544"/>
                    <a:pt x="5867" y="541"/>
                  </a:cubicBezTo>
                  <a:cubicBezTo>
                    <a:pt x="5869" y="538"/>
                    <a:pt x="5873" y="537"/>
                    <a:pt x="5876" y="537"/>
                  </a:cubicBezTo>
                  <a:cubicBezTo>
                    <a:pt x="5877" y="537"/>
                    <a:pt x="5879" y="537"/>
                    <a:pt x="5880" y="538"/>
                  </a:cubicBezTo>
                  <a:cubicBezTo>
                    <a:pt x="5881" y="538"/>
                    <a:pt x="5883" y="538"/>
                    <a:pt x="5884" y="539"/>
                  </a:cubicBezTo>
                  <a:cubicBezTo>
                    <a:pt x="5887" y="539"/>
                    <a:pt x="5890" y="542"/>
                    <a:pt x="5891" y="544"/>
                  </a:cubicBezTo>
                  <a:cubicBezTo>
                    <a:pt x="5892" y="546"/>
                    <a:pt x="5893" y="548"/>
                    <a:pt x="5893" y="551"/>
                  </a:cubicBezTo>
                  <a:cubicBezTo>
                    <a:pt x="5893" y="553"/>
                    <a:pt x="5892" y="556"/>
                    <a:pt x="5890" y="558"/>
                  </a:cubicBezTo>
                  <a:cubicBezTo>
                    <a:pt x="5890" y="560"/>
                    <a:pt x="5888" y="561"/>
                    <a:pt x="5887" y="561"/>
                  </a:cubicBezTo>
                  <a:cubicBezTo>
                    <a:pt x="5884" y="563"/>
                    <a:pt x="5884" y="563"/>
                    <a:pt x="5884" y="563"/>
                  </a:cubicBezTo>
                  <a:cubicBezTo>
                    <a:pt x="5883" y="563"/>
                    <a:pt x="5881" y="563"/>
                    <a:pt x="5880" y="564"/>
                  </a:cubicBezTo>
                  <a:cubicBezTo>
                    <a:pt x="5879" y="564"/>
                    <a:pt x="5877" y="564"/>
                    <a:pt x="5876" y="564"/>
                  </a:cubicBezTo>
                  <a:moveTo>
                    <a:pt x="1839" y="555"/>
                  </a:moveTo>
                  <a:cubicBezTo>
                    <a:pt x="1838" y="555"/>
                    <a:pt x="1836" y="554"/>
                    <a:pt x="1835" y="554"/>
                  </a:cubicBezTo>
                  <a:cubicBezTo>
                    <a:pt x="1833" y="553"/>
                    <a:pt x="1832" y="552"/>
                    <a:pt x="1831" y="551"/>
                  </a:cubicBezTo>
                  <a:cubicBezTo>
                    <a:pt x="1830" y="550"/>
                    <a:pt x="1830" y="550"/>
                    <a:pt x="1830" y="550"/>
                  </a:cubicBezTo>
                  <a:cubicBezTo>
                    <a:pt x="1829" y="550"/>
                    <a:pt x="1829" y="550"/>
                    <a:pt x="1829" y="550"/>
                  </a:cubicBezTo>
                  <a:cubicBezTo>
                    <a:pt x="1829" y="549"/>
                    <a:pt x="1828" y="548"/>
                    <a:pt x="1827" y="547"/>
                  </a:cubicBezTo>
                  <a:cubicBezTo>
                    <a:pt x="1826" y="545"/>
                    <a:pt x="1826" y="543"/>
                    <a:pt x="1825" y="541"/>
                  </a:cubicBezTo>
                  <a:cubicBezTo>
                    <a:pt x="1825" y="539"/>
                    <a:pt x="1825" y="537"/>
                    <a:pt x="1826" y="535"/>
                  </a:cubicBezTo>
                  <a:cubicBezTo>
                    <a:pt x="1826" y="534"/>
                    <a:pt x="1827" y="533"/>
                    <a:pt x="1827" y="532"/>
                  </a:cubicBezTo>
                  <a:cubicBezTo>
                    <a:pt x="1828" y="530"/>
                    <a:pt x="1829" y="529"/>
                    <a:pt x="1831" y="528"/>
                  </a:cubicBezTo>
                  <a:cubicBezTo>
                    <a:pt x="1832" y="526"/>
                    <a:pt x="1834" y="526"/>
                    <a:pt x="1836" y="525"/>
                  </a:cubicBezTo>
                  <a:cubicBezTo>
                    <a:pt x="1837" y="525"/>
                    <a:pt x="1838" y="525"/>
                    <a:pt x="1840" y="525"/>
                  </a:cubicBezTo>
                  <a:cubicBezTo>
                    <a:pt x="1840" y="525"/>
                    <a:pt x="1840" y="525"/>
                    <a:pt x="1840" y="525"/>
                  </a:cubicBezTo>
                  <a:cubicBezTo>
                    <a:pt x="1842" y="525"/>
                    <a:pt x="1844" y="525"/>
                    <a:pt x="1845" y="526"/>
                  </a:cubicBezTo>
                  <a:cubicBezTo>
                    <a:pt x="1847" y="526"/>
                    <a:pt x="1849" y="527"/>
                    <a:pt x="1850" y="529"/>
                  </a:cubicBezTo>
                  <a:cubicBezTo>
                    <a:pt x="1851" y="530"/>
                    <a:pt x="1852" y="531"/>
                    <a:pt x="1852" y="532"/>
                  </a:cubicBezTo>
                  <a:cubicBezTo>
                    <a:pt x="1853" y="534"/>
                    <a:pt x="1854" y="535"/>
                    <a:pt x="1854" y="537"/>
                  </a:cubicBezTo>
                  <a:cubicBezTo>
                    <a:pt x="1855" y="539"/>
                    <a:pt x="1854" y="541"/>
                    <a:pt x="1854" y="543"/>
                  </a:cubicBezTo>
                  <a:cubicBezTo>
                    <a:pt x="1853" y="544"/>
                    <a:pt x="1853" y="545"/>
                    <a:pt x="1852" y="547"/>
                  </a:cubicBezTo>
                  <a:cubicBezTo>
                    <a:pt x="1852" y="548"/>
                    <a:pt x="1851" y="549"/>
                    <a:pt x="1850" y="550"/>
                  </a:cubicBezTo>
                  <a:cubicBezTo>
                    <a:pt x="1850" y="550"/>
                    <a:pt x="1850" y="550"/>
                    <a:pt x="1850" y="550"/>
                  </a:cubicBezTo>
                  <a:cubicBezTo>
                    <a:pt x="1850" y="550"/>
                    <a:pt x="1849" y="550"/>
                    <a:pt x="1849" y="551"/>
                  </a:cubicBezTo>
                  <a:cubicBezTo>
                    <a:pt x="1847" y="552"/>
                    <a:pt x="1845" y="554"/>
                    <a:pt x="1843" y="554"/>
                  </a:cubicBezTo>
                  <a:cubicBezTo>
                    <a:pt x="1840" y="555"/>
                    <a:pt x="1840" y="555"/>
                    <a:pt x="1840" y="555"/>
                  </a:cubicBezTo>
                  <a:cubicBezTo>
                    <a:pt x="1840" y="555"/>
                    <a:pt x="1840" y="555"/>
                    <a:pt x="1839" y="555"/>
                  </a:cubicBezTo>
                  <a:moveTo>
                    <a:pt x="2183" y="555"/>
                  </a:moveTo>
                  <a:cubicBezTo>
                    <a:pt x="2181" y="555"/>
                    <a:pt x="2178" y="554"/>
                    <a:pt x="2176" y="553"/>
                  </a:cubicBezTo>
                  <a:cubicBezTo>
                    <a:pt x="2174" y="552"/>
                    <a:pt x="2171" y="551"/>
                    <a:pt x="2170" y="549"/>
                  </a:cubicBezTo>
                  <a:cubicBezTo>
                    <a:pt x="2168" y="547"/>
                    <a:pt x="2166" y="545"/>
                    <a:pt x="2166" y="542"/>
                  </a:cubicBezTo>
                  <a:cubicBezTo>
                    <a:pt x="2164" y="540"/>
                    <a:pt x="2164" y="538"/>
                    <a:pt x="2164" y="535"/>
                  </a:cubicBezTo>
                  <a:cubicBezTo>
                    <a:pt x="2164" y="532"/>
                    <a:pt x="2164" y="530"/>
                    <a:pt x="2164" y="527"/>
                  </a:cubicBezTo>
                  <a:cubicBezTo>
                    <a:pt x="2165" y="525"/>
                    <a:pt x="2166" y="522"/>
                    <a:pt x="2168" y="520"/>
                  </a:cubicBezTo>
                  <a:cubicBezTo>
                    <a:pt x="2169" y="518"/>
                    <a:pt x="2171" y="517"/>
                    <a:pt x="2174" y="515"/>
                  </a:cubicBezTo>
                  <a:cubicBezTo>
                    <a:pt x="2175" y="515"/>
                    <a:pt x="2177" y="514"/>
                    <a:pt x="2178" y="513"/>
                  </a:cubicBezTo>
                  <a:cubicBezTo>
                    <a:pt x="2180" y="513"/>
                    <a:pt x="2182" y="513"/>
                    <a:pt x="2184" y="513"/>
                  </a:cubicBezTo>
                  <a:cubicBezTo>
                    <a:pt x="2184" y="513"/>
                    <a:pt x="2184" y="513"/>
                    <a:pt x="2184" y="513"/>
                  </a:cubicBezTo>
                  <a:cubicBezTo>
                    <a:pt x="2187" y="513"/>
                    <a:pt x="2189" y="513"/>
                    <a:pt x="2191" y="514"/>
                  </a:cubicBezTo>
                  <a:cubicBezTo>
                    <a:pt x="2193" y="515"/>
                    <a:pt x="2195" y="516"/>
                    <a:pt x="2196" y="517"/>
                  </a:cubicBezTo>
                  <a:cubicBezTo>
                    <a:pt x="2198" y="518"/>
                    <a:pt x="2200" y="520"/>
                    <a:pt x="2201" y="522"/>
                  </a:cubicBezTo>
                  <a:cubicBezTo>
                    <a:pt x="2202" y="524"/>
                    <a:pt x="2202" y="526"/>
                    <a:pt x="2203" y="527"/>
                  </a:cubicBezTo>
                  <a:cubicBezTo>
                    <a:pt x="2203" y="530"/>
                    <a:pt x="2204" y="532"/>
                    <a:pt x="2204" y="535"/>
                  </a:cubicBezTo>
                  <a:cubicBezTo>
                    <a:pt x="2204" y="538"/>
                    <a:pt x="2203" y="542"/>
                    <a:pt x="2201" y="545"/>
                  </a:cubicBezTo>
                  <a:cubicBezTo>
                    <a:pt x="2200" y="546"/>
                    <a:pt x="2199" y="547"/>
                    <a:pt x="2198" y="549"/>
                  </a:cubicBezTo>
                  <a:cubicBezTo>
                    <a:pt x="2194" y="553"/>
                    <a:pt x="2189" y="554"/>
                    <a:pt x="2184" y="555"/>
                  </a:cubicBezTo>
                  <a:cubicBezTo>
                    <a:pt x="2184" y="555"/>
                    <a:pt x="2183" y="555"/>
                    <a:pt x="2183" y="555"/>
                  </a:cubicBezTo>
                  <a:moveTo>
                    <a:pt x="3624" y="555"/>
                  </a:moveTo>
                  <a:cubicBezTo>
                    <a:pt x="3621" y="555"/>
                    <a:pt x="3619" y="554"/>
                    <a:pt x="3617" y="553"/>
                  </a:cubicBezTo>
                  <a:cubicBezTo>
                    <a:pt x="3614" y="552"/>
                    <a:pt x="3612" y="551"/>
                    <a:pt x="3610" y="549"/>
                  </a:cubicBezTo>
                  <a:cubicBezTo>
                    <a:pt x="3608" y="547"/>
                    <a:pt x="3607" y="545"/>
                    <a:pt x="3606" y="542"/>
                  </a:cubicBezTo>
                  <a:cubicBezTo>
                    <a:pt x="3605" y="540"/>
                    <a:pt x="3604" y="538"/>
                    <a:pt x="3604" y="535"/>
                  </a:cubicBezTo>
                  <a:cubicBezTo>
                    <a:pt x="3604" y="532"/>
                    <a:pt x="3604" y="530"/>
                    <a:pt x="3605" y="527"/>
                  </a:cubicBezTo>
                  <a:cubicBezTo>
                    <a:pt x="3606" y="525"/>
                    <a:pt x="3607" y="522"/>
                    <a:pt x="3608" y="520"/>
                  </a:cubicBezTo>
                  <a:cubicBezTo>
                    <a:pt x="3610" y="518"/>
                    <a:pt x="3612" y="517"/>
                    <a:pt x="3614" y="515"/>
                  </a:cubicBezTo>
                  <a:cubicBezTo>
                    <a:pt x="3616" y="515"/>
                    <a:pt x="3617" y="514"/>
                    <a:pt x="3619" y="513"/>
                  </a:cubicBezTo>
                  <a:cubicBezTo>
                    <a:pt x="3621" y="513"/>
                    <a:pt x="3622" y="513"/>
                    <a:pt x="3624" y="513"/>
                  </a:cubicBezTo>
                  <a:cubicBezTo>
                    <a:pt x="3624" y="513"/>
                    <a:pt x="3625" y="513"/>
                    <a:pt x="3625" y="513"/>
                  </a:cubicBezTo>
                  <a:cubicBezTo>
                    <a:pt x="3627" y="513"/>
                    <a:pt x="3630" y="513"/>
                    <a:pt x="3632" y="514"/>
                  </a:cubicBezTo>
                  <a:cubicBezTo>
                    <a:pt x="3634" y="515"/>
                    <a:pt x="3635" y="516"/>
                    <a:pt x="3636" y="517"/>
                  </a:cubicBezTo>
                  <a:cubicBezTo>
                    <a:pt x="3638" y="518"/>
                    <a:pt x="3640" y="520"/>
                    <a:pt x="3641" y="522"/>
                  </a:cubicBezTo>
                  <a:cubicBezTo>
                    <a:pt x="3642" y="524"/>
                    <a:pt x="3643" y="526"/>
                    <a:pt x="3643" y="527"/>
                  </a:cubicBezTo>
                  <a:cubicBezTo>
                    <a:pt x="3644" y="530"/>
                    <a:pt x="3644" y="532"/>
                    <a:pt x="3644" y="535"/>
                  </a:cubicBezTo>
                  <a:cubicBezTo>
                    <a:pt x="3644" y="538"/>
                    <a:pt x="3643" y="542"/>
                    <a:pt x="3641" y="545"/>
                  </a:cubicBezTo>
                  <a:cubicBezTo>
                    <a:pt x="3640" y="546"/>
                    <a:pt x="3639" y="547"/>
                    <a:pt x="3638" y="549"/>
                  </a:cubicBezTo>
                  <a:cubicBezTo>
                    <a:pt x="3635" y="553"/>
                    <a:pt x="3629" y="554"/>
                    <a:pt x="3624" y="555"/>
                  </a:cubicBezTo>
                  <a:cubicBezTo>
                    <a:pt x="3624" y="555"/>
                    <a:pt x="3624" y="555"/>
                    <a:pt x="3624" y="555"/>
                  </a:cubicBezTo>
                  <a:moveTo>
                    <a:pt x="6763" y="555"/>
                  </a:moveTo>
                  <a:cubicBezTo>
                    <a:pt x="6760" y="555"/>
                    <a:pt x="6758" y="554"/>
                    <a:pt x="6756" y="553"/>
                  </a:cubicBezTo>
                  <a:cubicBezTo>
                    <a:pt x="6753" y="552"/>
                    <a:pt x="6751" y="551"/>
                    <a:pt x="6749" y="549"/>
                  </a:cubicBezTo>
                  <a:cubicBezTo>
                    <a:pt x="6747" y="547"/>
                    <a:pt x="6746" y="545"/>
                    <a:pt x="6745" y="542"/>
                  </a:cubicBezTo>
                  <a:cubicBezTo>
                    <a:pt x="6744" y="540"/>
                    <a:pt x="6743" y="538"/>
                    <a:pt x="6744" y="535"/>
                  </a:cubicBezTo>
                  <a:cubicBezTo>
                    <a:pt x="6743" y="532"/>
                    <a:pt x="6744" y="530"/>
                    <a:pt x="6744" y="527"/>
                  </a:cubicBezTo>
                  <a:cubicBezTo>
                    <a:pt x="6745" y="525"/>
                    <a:pt x="6746" y="522"/>
                    <a:pt x="6748" y="520"/>
                  </a:cubicBezTo>
                  <a:cubicBezTo>
                    <a:pt x="6749" y="518"/>
                    <a:pt x="6751" y="517"/>
                    <a:pt x="6753" y="515"/>
                  </a:cubicBezTo>
                  <a:cubicBezTo>
                    <a:pt x="6755" y="515"/>
                    <a:pt x="6757" y="514"/>
                    <a:pt x="6758" y="513"/>
                  </a:cubicBezTo>
                  <a:cubicBezTo>
                    <a:pt x="6760" y="513"/>
                    <a:pt x="6762" y="513"/>
                    <a:pt x="6763" y="513"/>
                  </a:cubicBezTo>
                  <a:cubicBezTo>
                    <a:pt x="6764" y="513"/>
                    <a:pt x="6764" y="513"/>
                    <a:pt x="6764" y="513"/>
                  </a:cubicBezTo>
                  <a:cubicBezTo>
                    <a:pt x="6767" y="513"/>
                    <a:pt x="6769" y="513"/>
                    <a:pt x="6771" y="514"/>
                  </a:cubicBezTo>
                  <a:cubicBezTo>
                    <a:pt x="6773" y="515"/>
                    <a:pt x="6774" y="516"/>
                    <a:pt x="6776" y="517"/>
                  </a:cubicBezTo>
                  <a:cubicBezTo>
                    <a:pt x="6778" y="518"/>
                    <a:pt x="6779" y="520"/>
                    <a:pt x="6781" y="522"/>
                  </a:cubicBezTo>
                  <a:cubicBezTo>
                    <a:pt x="6781" y="524"/>
                    <a:pt x="6782" y="526"/>
                    <a:pt x="6783" y="527"/>
                  </a:cubicBezTo>
                  <a:cubicBezTo>
                    <a:pt x="6783" y="530"/>
                    <a:pt x="6784" y="532"/>
                    <a:pt x="6783" y="535"/>
                  </a:cubicBezTo>
                  <a:cubicBezTo>
                    <a:pt x="6783" y="538"/>
                    <a:pt x="6782" y="542"/>
                    <a:pt x="6781" y="545"/>
                  </a:cubicBezTo>
                  <a:cubicBezTo>
                    <a:pt x="6780" y="546"/>
                    <a:pt x="6779" y="547"/>
                    <a:pt x="6777" y="549"/>
                  </a:cubicBezTo>
                  <a:cubicBezTo>
                    <a:pt x="6774" y="553"/>
                    <a:pt x="6769" y="554"/>
                    <a:pt x="6763" y="555"/>
                  </a:cubicBezTo>
                  <a:cubicBezTo>
                    <a:pt x="6763" y="555"/>
                    <a:pt x="6763" y="555"/>
                    <a:pt x="6763" y="555"/>
                  </a:cubicBezTo>
                  <a:moveTo>
                    <a:pt x="4358" y="543"/>
                  </a:moveTo>
                  <a:cubicBezTo>
                    <a:pt x="4335" y="543"/>
                    <a:pt x="4335" y="508"/>
                    <a:pt x="4358" y="508"/>
                  </a:cubicBezTo>
                  <a:cubicBezTo>
                    <a:pt x="4380" y="508"/>
                    <a:pt x="4380" y="543"/>
                    <a:pt x="4358" y="543"/>
                  </a:cubicBezTo>
                  <a:moveTo>
                    <a:pt x="7497" y="543"/>
                  </a:moveTo>
                  <a:cubicBezTo>
                    <a:pt x="7475" y="543"/>
                    <a:pt x="7475" y="508"/>
                    <a:pt x="7497" y="508"/>
                  </a:cubicBezTo>
                  <a:cubicBezTo>
                    <a:pt x="7519" y="508"/>
                    <a:pt x="7519" y="543"/>
                    <a:pt x="7497" y="543"/>
                  </a:cubicBezTo>
                  <a:moveTo>
                    <a:pt x="1796" y="519"/>
                  </a:moveTo>
                  <a:cubicBezTo>
                    <a:pt x="1779" y="519"/>
                    <a:pt x="1780" y="494"/>
                    <a:pt x="1796" y="494"/>
                  </a:cubicBezTo>
                  <a:cubicBezTo>
                    <a:pt x="1812" y="494"/>
                    <a:pt x="1812" y="519"/>
                    <a:pt x="1796" y="519"/>
                  </a:cubicBezTo>
                  <a:moveTo>
                    <a:pt x="1977" y="501"/>
                  </a:moveTo>
                  <a:cubicBezTo>
                    <a:pt x="1976" y="501"/>
                    <a:pt x="1975" y="501"/>
                    <a:pt x="1973" y="501"/>
                  </a:cubicBezTo>
                  <a:cubicBezTo>
                    <a:pt x="1972" y="500"/>
                    <a:pt x="1972" y="500"/>
                    <a:pt x="1971" y="500"/>
                  </a:cubicBezTo>
                  <a:cubicBezTo>
                    <a:pt x="1968" y="499"/>
                    <a:pt x="1965" y="497"/>
                    <a:pt x="1963" y="495"/>
                  </a:cubicBezTo>
                  <a:cubicBezTo>
                    <a:pt x="1961" y="493"/>
                    <a:pt x="1959" y="491"/>
                    <a:pt x="1959" y="488"/>
                  </a:cubicBezTo>
                  <a:cubicBezTo>
                    <a:pt x="1957" y="482"/>
                    <a:pt x="1959" y="475"/>
                    <a:pt x="1963" y="471"/>
                  </a:cubicBezTo>
                  <a:cubicBezTo>
                    <a:pt x="1966" y="467"/>
                    <a:pt x="1971" y="466"/>
                    <a:pt x="1975" y="466"/>
                  </a:cubicBezTo>
                  <a:cubicBezTo>
                    <a:pt x="1977" y="466"/>
                    <a:pt x="1978" y="466"/>
                    <a:pt x="1980" y="466"/>
                  </a:cubicBezTo>
                  <a:cubicBezTo>
                    <a:pt x="1983" y="467"/>
                    <a:pt x="1985" y="469"/>
                    <a:pt x="1988" y="471"/>
                  </a:cubicBezTo>
                  <a:cubicBezTo>
                    <a:pt x="1990" y="473"/>
                    <a:pt x="1991" y="475"/>
                    <a:pt x="1992" y="478"/>
                  </a:cubicBezTo>
                  <a:cubicBezTo>
                    <a:pt x="1992" y="479"/>
                    <a:pt x="1993" y="480"/>
                    <a:pt x="1993" y="481"/>
                  </a:cubicBezTo>
                  <a:cubicBezTo>
                    <a:pt x="1994" y="484"/>
                    <a:pt x="1994" y="487"/>
                    <a:pt x="1993" y="489"/>
                  </a:cubicBezTo>
                  <a:cubicBezTo>
                    <a:pt x="1992" y="492"/>
                    <a:pt x="1991" y="495"/>
                    <a:pt x="1989" y="497"/>
                  </a:cubicBezTo>
                  <a:cubicBezTo>
                    <a:pt x="1987" y="499"/>
                    <a:pt x="1984" y="500"/>
                    <a:pt x="1982" y="501"/>
                  </a:cubicBezTo>
                  <a:cubicBezTo>
                    <a:pt x="1980" y="501"/>
                    <a:pt x="1979" y="501"/>
                    <a:pt x="1977" y="501"/>
                  </a:cubicBezTo>
                  <a:moveTo>
                    <a:pt x="4820" y="494"/>
                  </a:moveTo>
                  <a:cubicBezTo>
                    <a:pt x="4817" y="494"/>
                    <a:pt x="4815" y="494"/>
                    <a:pt x="4813" y="492"/>
                  </a:cubicBezTo>
                  <a:cubicBezTo>
                    <a:pt x="4810" y="492"/>
                    <a:pt x="4808" y="490"/>
                    <a:pt x="4806" y="488"/>
                  </a:cubicBezTo>
                  <a:cubicBezTo>
                    <a:pt x="4804" y="486"/>
                    <a:pt x="4803" y="484"/>
                    <a:pt x="4802" y="482"/>
                  </a:cubicBezTo>
                  <a:cubicBezTo>
                    <a:pt x="4801" y="480"/>
                    <a:pt x="4800" y="477"/>
                    <a:pt x="4800" y="474"/>
                  </a:cubicBezTo>
                  <a:cubicBezTo>
                    <a:pt x="4800" y="472"/>
                    <a:pt x="4801" y="469"/>
                    <a:pt x="4801" y="467"/>
                  </a:cubicBezTo>
                  <a:cubicBezTo>
                    <a:pt x="4802" y="464"/>
                    <a:pt x="4803" y="462"/>
                    <a:pt x="4805" y="460"/>
                  </a:cubicBezTo>
                  <a:cubicBezTo>
                    <a:pt x="4806" y="458"/>
                    <a:pt x="4808" y="456"/>
                    <a:pt x="4810" y="455"/>
                  </a:cubicBezTo>
                  <a:cubicBezTo>
                    <a:pt x="4812" y="454"/>
                    <a:pt x="4813" y="453"/>
                    <a:pt x="4815" y="453"/>
                  </a:cubicBezTo>
                  <a:cubicBezTo>
                    <a:pt x="4817" y="453"/>
                    <a:pt x="4818" y="452"/>
                    <a:pt x="4820" y="452"/>
                  </a:cubicBezTo>
                  <a:cubicBezTo>
                    <a:pt x="4820" y="452"/>
                    <a:pt x="4821" y="452"/>
                    <a:pt x="4821" y="452"/>
                  </a:cubicBezTo>
                  <a:cubicBezTo>
                    <a:pt x="4823" y="452"/>
                    <a:pt x="4826" y="453"/>
                    <a:pt x="4828" y="454"/>
                  </a:cubicBezTo>
                  <a:cubicBezTo>
                    <a:pt x="4830" y="454"/>
                    <a:pt x="4831" y="455"/>
                    <a:pt x="4832" y="456"/>
                  </a:cubicBezTo>
                  <a:cubicBezTo>
                    <a:pt x="4835" y="458"/>
                    <a:pt x="4836" y="460"/>
                    <a:pt x="4837" y="462"/>
                  </a:cubicBezTo>
                  <a:cubicBezTo>
                    <a:pt x="4838" y="464"/>
                    <a:pt x="4839" y="465"/>
                    <a:pt x="4839" y="467"/>
                  </a:cubicBezTo>
                  <a:cubicBezTo>
                    <a:pt x="4840" y="469"/>
                    <a:pt x="4840" y="472"/>
                    <a:pt x="4840" y="474"/>
                  </a:cubicBezTo>
                  <a:cubicBezTo>
                    <a:pt x="4840" y="478"/>
                    <a:pt x="4839" y="481"/>
                    <a:pt x="4837" y="484"/>
                  </a:cubicBezTo>
                  <a:cubicBezTo>
                    <a:pt x="4836" y="486"/>
                    <a:pt x="4835" y="487"/>
                    <a:pt x="4834" y="488"/>
                  </a:cubicBezTo>
                  <a:cubicBezTo>
                    <a:pt x="4831" y="492"/>
                    <a:pt x="4825" y="494"/>
                    <a:pt x="4820" y="494"/>
                  </a:cubicBezTo>
                  <a:cubicBezTo>
                    <a:pt x="4820" y="494"/>
                    <a:pt x="4820" y="494"/>
                    <a:pt x="4820" y="494"/>
                  </a:cubicBezTo>
                  <a:moveTo>
                    <a:pt x="7959" y="494"/>
                  </a:moveTo>
                  <a:cubicBezTo>
                    <a:pt x="7956" y="494"/>
                    <a:pt x="7954" y="494"/>
                    <a:pt x="7952" y="492"/>
                  </a:cubicBezTo>
                  <a:cubicBezTo>
                    <a:pt x="7949" y="492"/>
                    <a:pt x="7947" y="490"/>
                    <a:pt x="7946" y="488"/>
                  </a:cubicBezTo>
                  <a:cubicBezTo>
                    <a:pt x="7944" y="486"/>
                    <a:pt x="7942" y="484"/>
                    <a:pt x="7941" y="482"/>
                  </a:cubicBezTo>
                  <a:cubicBezTo>
                    <a:pt x="7940" y="480"/>
                    <a:pt x="7940" y="477"/>
                    <a:pt x="7940" y="474"/>
                  </a:cubicBezTo>
                  <a:cubicBezTo>
                    <a:pt x="7939" y="472"/>
                    <a:pt x="7940" y="469"/>
                    <a:pt x="7940" y="467"/>
                  </a:cubicBezTo>
                  <a:cubicBezTo>
                    <a:pt x="7941" y="464"/>
                    <a:pt x="7942" y="462"/>
                    <a:pt x="7944" y="460"/>
                  </a:cubicBezTo>
                  <a:cubicBezTo>
                    <a:pt x="7945" y="458"/>
                    <a:pt x="7947" y="456"/>
                    <a:pt x="7950" y="455"/>
                  </a:cubicBezTo>
                  <a:cubicBezTo>
                    <a:pt x="7951" y="454"/>
                    <a:pt x="7953" y="453"/>
                    <a:pt x="7954" y="453"/>
                  </a:cubicBezTo>
                  <a:cubicBezTo>
                    <a:pt x="7956" y="453"/>
                    <a:pt x="7958" y="452"/>
                    <a:pt x="7960" y="452"/>
                  </a:cubicBezTo>
                  <a:cubicBezTo>
                    <a:pt x="7960" y="452"/>
                    <a:pt x="7960" y="452"/>
                    <a:pt x="7960" y="452"/>
                  </a:cubicBezTo>
                  <a:cubicBezTo>
                    <a:pt x="7963" y="452"/>
                    <a:pt x="7965" y="453"/>
                    <a:pt x="7967" y="454"/>
                  </a:cubicBezTo>
                  <a:cubicBezTo>
                    <a:pt x="7969" y="454"/>
                    <a:pt x="7970" y="455"/>
                    <a:pt x="7972" y="456"/>
                  </a:cubicBezTo>
                  <a:cubicBezTo>
                    <a:pt x="7974" y="458"/>
                    <a:pt x="7976" y="460"/>
                    <a:pt x="7977" y="462"/>
                  </a:cubicBezTo>
                  <a:cubicBezTo>
                    <a:pt x="7977" y="464"/>
                    <a:pt x="7978" y="465"/>
                    <a:pt x="7979" y="467"/>
                  </a:cubicBezTo>
                  <a:cubicBezTo>
                    <a:pt x="7979" y="469"/>
                    <a:pt x="7980" y="472"/>
                    <a:pt x="7979" y="474"/>
                  </a:cubicBezTo>
                  <a:cubicBezTo>
                    <a:pt x="7979" y="478"/>
                    <a:pt x="7979" y="481"/>
                    <a:pt x="7977" y="484"/>
                  </a:cubicBezTo>
                  <a:cubicBezTo>
                    <a:pt x="7976" y="486"/>
                    <a:pt x="7975" y="487"/>
                    <a:pt x="7974" y="488"/>
                  </a:cubicBezTo>
                  <a:cubicBezTo>
                    <a:pt x="7970" y="492"/>
                    <a:pt x="7965" y="494"/>
                    <a:pt x="7960" y="494"/>
                  </a:cubicBezTo>
                  <a:cubicBezTo>
                    <a:pt x="7959" y="494"/>
                    <a:pt x="7959" y="494"/>
                    <a:pt x="7959" y="494"/>
                  </a:cubicBezTo>
                  <a:moveTo>
                    <a:pt x="4051" y="452"/>
                  </a:moveTo>
                  <a:cubicBezTo>
                    <a:pt x="4029" y="452"/>
                    <a:pt x="4029" y="418"/>
                    <a:pt x="4051" y="418"/>
                  </a:cubicBezTo>
                  <a:cubicBezTo>
                    <a:pt x="4072" y="418"/>
                    <a:pt x="4072" y="452"/>
                    <a:pt x="4051" y="452"/>
                  </a:cubicBezTo>
                  <a:moveTo>
                    <a:pt x="7190" y="452"/>
                  </a:moveTo>
                  <a:cubicBezTo>
                    <a:pt x="7168" y="452"/>
                    <a:pt x="7168" y="418"/>
                    <a:pt x="7190" y="418"/>
                  </a:cubicBezTo>
                  <a:cubicBezTo>
                    <a:pt x="7212" y="418"/>
                    <a:pt x="7212" y="452"/>
                    <a:pt x="7190" y="452"/>
                  </a:cubicBezTo>
                  <a:moveTo>
                    <a:pt x="1788" y="413"/>
                  </a:moveTo>
                  <a:cubicBezTo>
                    <a:pt x="1788" y="413"/>
                    <a:pt x="1789" y="413"/>
                    <a:pt x="1789" y="413"/>
                  </a:cubicBezTo>
                  <a:cubicBezTo>
                    <a:pt x="1790" y="412"/>
                    <a:pt x="1791" y="411"/>
                    <a:pt x="1793" y="410"/>
                  </a:cubicBezTo>
                  <a:cubicBezTo>
                    <a:pt x="1794" y="409"/>
                    <a:pt x="1796" y="409"/>
                    <a:pt x="1798" y="409"/>
                  </a:cubicBezTo>
                  <a:cubicBezTo>
                    <a:pt x="1800" y="409"/>
                    <a:pt x="1801" y="409"/>
                    <a:pt x="1803" y="410"/>
                  </a:cubicBezTo>
                  <a:cubicBezTo>
                    <a:pt x="1805" y="411"/>
                    <a:pt x="1807" y="414"/>
                    <a:pt x="1807" y="416"/>
                  </a:cubicBezTo>
                  <a:cubicBezTo>
                    <a:pt x="1809" y="423"/>
                    <a:pt x="1804" y="428"/>
                    <a:pt x="1798" y="429"/>
                  </a:cubicBezTo>
                  <a:cubicBezTo>
                    <a:pt x="1798" y="429"/>
                    <a:pt x="1797" y="429"/>
                    <a:pt x="1797" y="429"/>
                  </a:cubicBezTo>
                  <a:cubicBezTo>
                    <a:pt x="1796" y="429"/>
                    <a:pt x="1795" y="429"/>
                    <a:pt x="1793" y="429"/>
                  </a:cubicBezTo>
                  <a:cubicBezTo>
                    <a:pt x="1793" y="429"/>
                    <a:pt x="1791" y="428"/>
                    <a:pt x="1792" y="428"/>
                  </a:cubicBezTo>
                  <a:cubicBezTo>
                    <a:pt x="1792" y="428"/>
                    <a:pt x="1792" y="428"/>
                    <a:pt x="1792" y="428"/>
                  </a:cubicBezTo>
                  <a:cubicBezTo>
                    <a:pt x="1790" y="428"/>
                    <a:pt x="1789" y="429"/>
                    <a:pt x="1787" y="429"/>
                  </a:cubicBezTo>
                  <a:cubicBezTo>
                    <a:pt x="1787" y="429"/>
                    <a:pt x="1787" y="429"/>
                    <a:pt x="1786" y="429"/>
                  </a:cubicBezTo>
                  <a:cubicBezTo>
                    <a:pt x="1780" y="429"/>
                    <a:pt x="1777" y="418"/>
                    <a:pt x="1783" y="416"/>
                  </a:cubicBezTo>
                  <a:cubicBezTo>
                    <a:pt x="1785" y="415"/>
                    <a:pt x="1787" y="414"/>
                    <a:pt x="1788" y="413"/>
                  </a:cubicBezTo>
                  <a:cubicBezTo>
                    <a:pt x="1788" y="413"/>
                    <a:pt x="1788" y="413"/>
                    <a:pt x="1788" y="413"/>
                  </a:cubicBezTo>
                  <a:moveTo>
                    <a:pt x="1088" y="438"/>
                  </a:moveTo>
                  <a:cubicBezTo>
                    <a:pt x="1088" y="438"/>
                    <a:pt x="1087" y="438"/>
                    <a:pt x="1087" y="438"/>
                  </a:cubicBezTo>
                  <a:cubicBezTo>
                    <a:pt x="1084" y="438"/>
                    <a:pt x="1080" y="437"/>
                    <a:pt x="1077" y="435"/>
                  </a:cubicBezTo>
                  <a:cubicBezTo>
                    <a:pt x="1076" y="434"/>
                    <a:pt x="1074" y="433"/>
                    <a:pt x="1073" y="432"/>
                  </a:cubicBezTo>
                  <a:cubicBezTo>
                    <a:pt x="1070" y="430"/>
                    <a:pt x="1069" y="427"/>
                    <a:pt x="1068" y="423"/>
                  </a:cubicBezTo>
                  <a:cubicBezTo>
                    <a:pt x="1068" y="422"/>
                    <a:pt x="1067" y="420"/>
                    <a:pt x="1067" y="418"/>
                  </a:cubicBezTo>
                  <a:cubicBezTo>
                    <a:pt x="1067" y="415"/>
                    <a:pt x="1068" y="413"/>
                    <a:pt x="1069" y="410"/>
                  </a:cubicBezTo>
                  <a:cubicBezTo>
                    <a:pt x="1070" y="408"/>
                    <a:pt x="1071" y="406"/>
                    <a:pt x="1073" y="404"/>
                  </a:cubicBezTo>
                  <a:cubicBezTo>
                    <a:pt x="1075" y="402"/>
                    <a:pt x="1077" y="401"/>
                    <a:pt x="1079" y="400"/>
                  </a:cubicBezTo>
                  <a:cubicBezTo>
                    <a:pt x="1082" y="399"/>
                    <a:pt x="1084" y="398"/>
                    <a:pt x="1087" y="398"/>
                  </a:cubicBezTo>
                  <a:cubicBezTo>
                    <a:pt x="1087" y="398"/>
                    <a:pt x="1087" y="398"/>
                    <a:pt x="1087" y="398"/>
                  </a:cubicBezTo>
                  <a:cubicBezTo>
                    <a:pt x="1091" y="398"/>
                    <a:pt x="1094" y="399"/>
                    <a:pt x="1097" y="401"/>
                  </a:cubicBezTo>
                  <a:cubicBezTo>
                    <a:pt x="1099" y="402"/>
                    <a:pt x="1100" y="403"/>
                    <a:pt x="1101" y="404"/>
                  </a:cubicBezTo>
                  <a:cubicBezTo>
                    <a:pt x="1104" y="406"/>
                    <a:pt x="1106" y="409"/>
                    <a:pt x="1106" y="413"/>
                  </a:cubicBezTo>
                  <a:cubicBezTo>
                    <a:pt x="1107" y="414"/>
                    <a:pt x="1107" y="416"/>
                    <a:pt x="1107" y="418"/>
                  </a:cubicBezTo>
                  <a:cubicBezTo>
                    <a:pt x="1107" y="421"/>
                    <a:pt x="1107" y="423"/>
                    <a:pt x="1105" y="426"/>
                  </a:cubicBezTo>
                  <a:cubicBezTo>
                    <a:pt x="1105" y="428"/>
                    <a:pt x="1103" y="430"/>
                    <a:pt x="1101" y="432"/>
                  </a:cubicBezTo>
                  <a:cubicBezTo>
                    <a:pt x="1100" y="434"/>
                    <a:pt x="1097" y="436"/>
                    <a:pt x="1095" y="436"/>
                  </a:cubicBezTo>
                  <a:cubicBezTo>
                    <a:pt x="1093" y="438"/>
                    <a:pt x="1090" y="438"/>
                    <a:pt x="1088" y="438"/>
                  </a:cubicBezTo>
                  <a:moveTo>
                    <a:pt x="2528" y="438"/>
                  </a:moveTo>
                  <a:cubicBezTo>
                    <a:pt x="2528" y="438"/>
                    <a:pt x="2528" y="438"/>
                    <a:pt x="2528" y="438"/>
                  </a:cubicBezTo>
                  <a:cubicBezTo>
                    <a:pt x="2524" y="438"/>
                    <a:pt x="2521" y="437"/>
                    <a:pt x="2517" y="435"/>
                  </a:cubicBezTo>
                  <a:cubicBezTo>
                    <a:pt x="2516" y="434"/>
                    <a:pt x="2515" y="433"/>
                    <a:pt x="2513" y="432"/>
                  </a:cubicBezTo>
                  <a:cubicBezTo>
                    <a:pt x="2511" y="430"/>
                    <a:pt x="2509" y="427"/>
                    <a:pt x="2508" y="423"/>
                  </a:cubicBezTo>
                  <a:cubicBezTo>
                    <a:pt x="2508" y="422"/>
                    <a:pt x="2508" y="420"/>
                    <a:pt x="2508" y="418"/>
                  </a:cubicBezTo>
                  <a:cubicBezTo>
                    <a:pt x="2507" y="415"/>
                    <a:pt x="2508" y="413"/>
                    <a:pt x="2509" y="410"/>
                  </a:cubicBezTo>
                  <a:cubicBezTo>
                    <a:pt x="2510" y="408"/>
                    <a:pt x="2511" y="406"/>
                    <a:pt x="2513" y="404"/>
                  </a:cubicBezTo>
                  <a:cubicBezTo>
                    <a:pt x="2515" y="402"/>
                    <a:pt x="2517" y="401"/>
                    <a:pt x="2520" y="400"/>
                  </a:cubicBezTo>
                  <a:cubicBezTo>
                    <a:pt x="2522" y="399"/>
                    <a:pt x="2524" y="398"/>
                    <a:pt x="2527" y="398"/>
                  </a:cubicBezTo>
                  <a:cubicBezTo>
                    <a:pt x="2527" y="398"/>
                    <a:pt x="2527" y="398"/>
                    <a:pt x="2528" y="398"/>
                  </a:cubicBezTo>
                  <a:cubicBezTo>
                    <a:pt x="2531" y="398"/>
                    <a:pt x="2535" y="399"/>
                    <a:pt x="2538" y="401"/>
                  </a:cubicBezTo>
                  <a:cubicBezTo>
                    <a:pt x="2539" y="402"/>
                    <a:pt x="2540" y="403"/>
                    <a:pt x="2542" y="404"/>
                  </a:cubicBezTo>
                  <a:cubicBezTo>
                    <a:pt x="2544" y="406"/>
                    <a:pt x="2546" y="409"/>
                    <a:pt x="2547" y="413"/>
                  </a:cubicBezTo>
                  <a:cubicBezTo>
                    <a:pt x="2547" y="414"/>
                    <a:pt x="2547" y="416"/>
                    <a:pt x="2548" y="418"/>
                  </a:cubicBezTo>
                  <a:cubicBezTo>
                    <a:pt x="2548" y="421"/>
                    <a:pt x="2547" y="423"/>
                    <a:pt x="2546" y="426"/>
                  </a:cubicBezTo>
                  <a:cubicBezTo>
                    <a:pt x="2545" y="428"/>
                    <a:pt x="2544" y="430"/>
                    <a:pt x="2542" y="432"/>
                  </a:cubicBezTo>
                  <a:cubicBezTo>
                    <a:pt x="2540" y="434"/>
                    <a:pt x="2538" y="436"/>
                    <a:pt x="2535" y="436"/>
                  </a:cubicBezTo>
                  <a:cubicBezTo>
                    <a:pt x="2533" y="438"/>
                    <a:pt x="2531" y="438"/>
                    <a:pt x="2528" y="438"/>
                  </a:cubicBezTo>
                  <a:moveTo>
                    <a:pt x="5668" y="438"/>
                  </a:moveTo>
                  <a:cubicBezTo>
                    <a:pt x="5667" y="438"/>
                    <a:pt x="5667" y="438"/>
                    <a:pt x="5667" y="438"/>
                  </a:cubicBezTo>
                  <a:cubicBezTo>
                    <a:pt x="5663" y="438"/>
                    <a:pt x="5660" y="437"/>
                    <a:pt x="5657" y="435"/>
                  </a:cubicBezTo>
                  <a:cubicBezTo>
                    <a:pt x="5655" y="434"/>
                    <a:pt x="5654" y="433"/>
                    <a:pt x="5653" y="432"/>
                  </a:cubicBezTo>
                  <a:cubicBezTo>
                    <a:pt x="5650" y="430"/>
                    <a:pt x="5649" y="427"/>
                    <a:pt x="5648" y="423"/>
                  </a:cubicBezTo>
                  <a:cubicBezTo>
                    <a:pt x="5647" y="422"/>
                    <a:pt x="5647" y="420"/>
                    <a:pt x="5647" y="418"/>
                  </a:cubicBezTo>
                  <a:cubicBezTo>
                    <a:pt x="5647" y="415"/>
                    <a:pt x="5647" y="413"/>
                    <a:pt x="5649" y="410"/>
                  </a:cubicBezTo>
                  <a:cubicBezTo>
                    <a:pt x="5649" y="408"/>
                    <a:pt x="5651" y="406"/>
                    <a:pt x="5653" y="404"/>
                  </a:cubicBezTo>
                  <a:cubicBezTo>
                    <a:pt x="5655" y="402"/>
                    <a:pt x="5657" y="401"/>
                    <a:pt x="5659" y="400"/>
                  </a:cubicBezTo>
                  <a:cubicBezTo>
                    <a:pt x="5661" y="399"/>
                    <a:pt x="5664" y="398"/>
                    <a:pt x="5666" y="398"/>
                  </a:cubicBezTo>
                  <a:cubicBezTo>
                    <a:pt x="5666" y="398"/>
                    <a:pt x="5667" y="398"/>
                    <a:pt x="5667" y="398"/>
                  </a:cubicBezTo>
                  <a:cubicBezTo>
                    <a:pt x="5671" y="398"/>
                    <a:pt x="5674" y="399"/>
                    <a:pt x="5677" y="401"/>
                  </a:cubicBezTo>
                  <a:cubicBezTo>
                    <a:pt x="5678" y="402"/>
                    <a:pt x="5680" y="403"/>
                    <a:pt x="5681" y="404"/>
                  </a:cubicBezTo>
                  <a:cubicBezTo>
                    <a:pt x="5684" y="406"/>
                    <a:pt x="5685" y="409"/>
                    <a:pt x="5686" y="413"/>
                  </a:cubicBezTo>
                  <a:cubicBezTo>
                    <a:pt x="5686" y="414"/>
                    <a:pt x="5687" y="416"/>
                    <a:pt x="5687" y="418"/>
                  </a:cubicBezTo>
                  <a:cubicBezTo>
                    <a:pt x="5687" y="421"/>
                    <a:pt x="5686" y="423"/>
                    <a:pt x="5685" y="426"/>
                  </a:cubicBezTo>
                  <a:cubicBezTo>
                    <a:pt x="5684" y="428"/>
                    <a:pt x="5683" y="430"/>
                    <a:pt x="5681" y="432"/>
                  </a:cubicBezTo>
                  <a:cubicBezTo>
                    <a:pt x="5679" y="434"/>
                    <a:pt x="5677" y="436"/>
                    <a:pt x="5675" y="436"/>
                  </a:cubicBezTo>
                  <a:cubicBezTo>
                    <a:pt x="5672" y="438"/>
                    <a:pt x="5670" y="438"/>
                    <a:pt x="5668" y="438"/>
                  </a:cubicBezTo>
                  <a:moveTo>
                    <a:pt x="5113" y="435"/>
                  </a:moveTo>
                  <a:cubicBezTo>
                    <a:pt x="5111" y="435"/>
                    <a:pt x="5109" y="435"/>
                    <a:pt x="5108" y="434"/>
                  </a:cubicBezTo>
                  <a:cubicBezTo>
                    <a:pt x="5106" y="434"/>
                    <a:pt x="5104" y="433"/>
                    <a:pt x="5103" y="432"/>
                  </a:cubicBezTo>
                  <a:cubicBezTo>
                    <a:pt x="5101" y="431"/>
                    <a:pt x="5100" y="430"/>
                    <a:pt x="5099" y="429"/>
                  </a:cubicBezTo>
                  <a:cubicBezTo>
                    <a:pt x="5099" y="429"/>
                    <a:pt x="5099" y="429"/>
                    <a:pt x="5099" y="429"/>
                  </a:cubicBezTo>
                  <a:cubicBezTo>
                    <a:pt x="5096" y="427"/>
                    <a:pt x="5094" y="424"/>
                    <a:pt x="5093" y="420"/>
                  </a:cubicBezTo>
                  <a:cubicBezTo>
                    <a:pt x="5093" y="419"/>
                    <a:pt x="5093" y="417"/>
                    <a:pt x="5093" y="415"/>
                  </a:cubicBezTo>
                  <a:cubicBezTo>
                    <a:pt x="5093" y="412"/>
                    <a:pt x="5093" y="410"/>
                    <a:pt x="5094" y="408"/>
                  </a:cubicBezTo>
                  <a:cubicBezTo>
                    <a:pt x="5095" y="405"/>
                    <a:pt x="5097" y="403"/>
                    <a:pt x="5099" y="401"/>
                  </a:cubicBezTo>
                  <a:cubicBezTo>
                    <a:pt x="5099" y="400"/>
                    <a:pt x="5100" y="400"/>
                    <a:pt x="5101" y="399"/>
                  </a:cubicBezTo>
                  <a:cubicBezTo>
                    <a:pt x="5102" y="398"/>
                    <a:pt x="5104" y="397"/>
                    <a:pt x="5105" y="397"/>
                  </a:cubicBezTo>
                  <a:cubicBezTo>
                    <a:pt x="5107" y="396"/>
                    <a:pt x="5108" y="395"/>
                    <a:pt x="5110" y="395"/>
                  </a:cubicBezTo>
                  <a:cubicBezTo>
                    <a:pt x="5111" y="395"/>
                    <a:pt x="5112" y="395"/>
                    <a:pt x="5113" y="395"/>
                  </a:cubicBezTo>
                  <a:cubicBezTo>
                    <a:pt x="5114" y="395"/>
                    <a:pt x="5115" y="395"/>
                    <a:pt x="5116" y="395"/>
                  </a:cubicBezTo>
                  <a:cubicBezTo>
                    <a:pt x="5117" y="395"/>
                    <a:pt x="5117" y="396"/>
                    <a:pt x="5118" y="396"/>
                  </a:cubicBezTo>
                  <a:cubicBezTo>
                    <a:pt x="5119" y="396"/>
                    <a:pt x="5120" y="396"/>
                    <a:pt x="5121" y="397"/>
                  </a:cubicBezTo>
                  <a:cubicBezTo>
                    <a:pt x="5123" y="397"/>
                    <a:pt x="5124" y="398"/>
                    <a:pt x="5125" y="399"/>
                  </a:cubicBezTo>
                  <a:cubicBezTo>
                    <a:pt x="5126" y="400"/>
                    <a:pt x="5127" y="401"/>
                    <a:pt x="5128" y="402"/>
                  </a:cubicBezTo>
                  <a:cubicBezTo>
                    <a:pt x="5131" y="404"/>
                    <a:pt x="5132" y="407"/>
                    <a:pt x="5133" y="410"/>
                  </a:cubicBezTo>
                  <a:cubicBezTo>
                    <a:pt x="5133" y="412"/>
                    <a:pt x="5134" y="413"/>
                    <a:pt x="5134" y="415"/>
                  </a:cubicBezTo>
                  <a:cubicBezTo>
                    <a:pt x="5134" y="418"/>
                    <a:pt x="5133" y="420"/>
                    <a:pt x="5132" y="422"/>
                  </a:cubicBezTo>
                  <a:cubicBezTo>
                    <a:pt x="5131" y="425"/>
                    <a:pt x="5130" y="427"/>
                    <a:pt x="5128" y="428"/>
                  </a:cubicBezTo>
                  <a:cubicBezTo>
                    <a:pt x="5127" y="429"/>
                    <a:pt x="5126" y="430"/>
                    <a:pt x="5125" y="431"/>
                  </a:cubicBezTo>
                  <a:cubicBezTo>
                    <a:pt x="5123" y="433"/>
                    <a:pt x="5121" y="434"/>
                    <a:pt x="5118" y="434"/>
                  </a:cubicBezTo>
                  <a:cubicBezTo>
                    <a:pt x="5116" y="435"/>
                    <a:pt x="5115" y="435"/>
                    <a:pt x="5113" y="435"/>
                  </a:cubicBezTo>
                  <a:moveTo>
                    <a:pt x="8252" y="435"/>
                  </a:moveTo>
                  <a:cubicBezTo>
                    <a:pt x="8250" y="435"/>
                    <a:pt x="8249" y="435"/>
                    <a:pt x="8247" y="434"/>
                  </a:cubicBezTo>
                  <a:cubicBezTo>
                    <a:pt x="8245" y="434"/>
                    <a:pt x="8244" y="433"/>
                    <a:pt x="8242" y="432"/>
                  </a:cubicBezTo>
                  <a:cubicBezTo>
                    <a:pt x="8241" y="431"/>
                    <a:pt x="8239" y="430"/>
                    <a:pt x="8238" y="429"/>
                  </a:cubicBezTo>
                  <a:cubicBezTo>
                    <a:pt x="8238" y="429"/>
                    <a:pt x="8238" y="429"/>
                    <a:pt x="8238" y="429"/>
                  </a:cubicBezTo>
                  <a:cubicBezTo>
                    <a:pt x="8235" y="427"/>
                    <a:pt x="8234" y="424"/>
                    <a:pt x="8233" y="420"/>
                  </a:cubicBezTo>
                  <a:cubicBezTo>
                    <a:pt x="8233" y="419"/>
                    <a:pt x="8232" y="417"/>
                    <a:pt x="8232" y="415"/>
                  </a:cubicBezTo>
                  <a:cubicBezTo>
                    <a:pt x="8232" y="412"/>
                    <a:pt x="8233" y="410"/>
                    <a:pt x="8234" y="408"/>
                  </a:cubicBezTo>
                  <a:cubicBezTo>
                    <a:pt x="8235" y="405"/>
                    <a:pt x="8236" y="403"/>
                    <a:pt x="8238" y="401"/>
                  </a:cubicBezTo>
                  <a:cubicBezTo>
                    <a:pt x="8239" y="400"/>
                    <a:pt x="8239" y="400"/>
                    <a:pt x="8240" y="399"/>
                  </a:cubicBezTo>
                  <a:cubicBezTo>
                    <a:pt x="8241" y="398"/>
                    <a:pt x="8243" y="397"/>
                    <a:pt x="8245" y="397"/>
                  </a:cubicBezTo>
                  <a:cubicBezTo>
                    <a:pt x="8246" y="396"/>
                    <a:pt x="8248" y="395"/>
                    <a:pt x="8250" y="395"/>
                  </a:cubicBezTo>
                  <a:cubicBezTo>
                    <a:pt x="8250" y="395"/>
                    <a:pt x="8251" y="395"/>
                    <a:pt x="8252" y="395"/>
                  </a:cubicBezTo>
                  <a:cubicBezTo>
                    <a:pt x="8253" y="395"/>
                    <a:pt x="8254" y="395"/>
                    <a:pt x="8255" y="395"/>
                  </a:cubicBezTo>
                  <a:cubicBezTo>
                    <a:pt x="8256" y="395"/>
                    <a:pt x="8257" y="396"/>
                    <a:pt x="8258" y="396"/>
                  </a:cubicBezTo>
                  <a:cubicBezTo>
                    <a:pt x="8259" y="396"/>
                    <a:pt x="8259" y="396"/>
                    <a:pt x="8260" y="397"/>
                  </a:cubicBezTo>
                  <a:cubicBezTo>
                    <a:pt x="8262" y="397"/>
                    <a:pt x="8263" y="398"/>
                    <a:pt x="8265" y="399"/>
                  </a:cubicBezTo>
                  <a:cubicBezTo>
                    <a:pt x="8266" y="400"/>
                    <a:pt x="8267" y="401"/>
                    <a:pt x="8268" y="402"/>
                  </a:cubicBezTo>
                  <a:cubicBezTo>
                    <a:pt x="8270" y="404"/>
                    <a:pt x="8272" y="407"/>
                    <a:pt x="8272" y="410"/>
                  </a:cubicBezTo>
                  <a:cubicBezTo>
                    <a:pt x="8273" y="412"/>
                    <a:pt x="8273" y="413"/>
                    <a:pt x="8273" y="415"/>
                  </a:cubicBezTo>
                  <a:cubicBezTo>
                    <a:pt x="8273" y="418"/>
                    <a:pt x="8273" y="420"/>
                    <a:pt x="8271" y="422"/>
                  </a:cubicBezTo>
                  <a:cubicBezTo>
                    <a:pt x="8271" y="425"/>
                    <a:pt x="8269" y="427"/>
                    <a:pt x="8268" y="428"/>
                  </a:cubicBezTo>
                  <a:cubicBezTo>
                    <a:pt x="8267" y="429"/>
                    <a:pt x="8266" y="430"/>
                    <a:pt x="8265" y="431"/>
                  </a:cubicBezTo>
                  <a:cubicBezTo>
                    <a:pt x="8262" y="433"/>
                    <a:pt x="8261" y="434"/>
                    <a:pt x="8258" y="434"/>
                  </a:cubicBezTo>
                  <a:cubicBezTo>
                    <a:pt x="8256" y="435"/>
                    <a:pt x="8254" y="435"/>
                    <a:pt x="8252" y="435"/>
                  </a:cubicBezTo>
                  <a:moveTo>
                    <a:pt x="2907" y="398"/>
                  </a:moveTo>
                  <a:cubicBezTo>
                    <a:pt x="2906" y="398"/>
                    <a:pt x="2904" y="398"/>
                    <a:pt x="2903" y="397"/>
                  </a:cubicBezTo>
                  <a:cubicBezTo>
                    <a:pt x="2901" y="397"/>
                    <a:pt x="2900" y="396"/>
                    <a:pt x="2899" y="395"/>
                  </a:cubicBezTo>
                  <a:cubicBezTo>
                    <a:pt x="2898" y="394"/>
                    <a:pt x="2898" y="394"/>
                    <a:pt x="2898" y="393"/>
                  </a:cubicBezTo>
                  <a:cubicBezTo>
                    <a:pt x="2897" y="393"/>
                    <a:pt x="2897" y="393"/>
                    <a:pt x="2897" y="393"/>
                  </a:cubicBezTo>
                  <a:cubicBezTo>
                    <a:pt x="2897" y="392"/>
                    <a:pt x="2896" y="391"/>
                    <a:pt x="2895" y="390"/>
                  </a:cubicBezTo>
                  <a:cubicBezTo>
                    <a:pt x="2894" y="389"/>
                    <a:pt x="2894" y="387"/>
                    <a:pt x="2893" y="385"/>
                  </a:cubicBezTo>
                  <a:cubicBezTo>
                    <a:pt x="2893" y="383"/>
                    <a:pt x="2893" y="381"/>
                    <a:pt x="2894" y="379"/>
                  </a:cubicBezTo>
                  <a:cubicBezTo>
                    <a:pt x="2894" y="378"/>
                    <a:pt x="2895" y="377"/>
                    <a:pt x="2895" y="376"/>
                  </a:cubicBezTo>
                  <a:cubicBezTo>
                    <a:pt x="2896" y="374"/>
                    <a:pt x="2897" y="372"/>
                    <a:pt x="2899" y="371"/>
                  </a:cubicBezTo>
                  <a:cubicBezTo>
                    <a:pt x="2900" y="370"/>
                    <a:pt x="2902" y="369"/>
                    <a:pt x="2904" y="369"/>
                  </a:cubicBezTo>
                  <a:cubicBezTo>
                    <a:pt x="2905" y="369"/>
                    <a:pt x="2906" y="369"/>
                    <a:pt x="2908" y="368"/>
                  </a:cubicBezTo>
                  <a:cubicBezTo>
                    <a:pt x="2908" y="368"/>
                    <a:pt x="2908" y="368"/>
                    <a:pt x="2908" y="368"/>
                  </a:cubicBezTo>
                  <a:cubicBezTo>
                    <a:pt x="2910" y="368"/>
                    <a:pt x="2912" y="369"/>
                    <a:pt x="2913" y="370"/>
                  </a:cubicBezTo>
                  <a:cubicBezTo>
                    <a:pt x="2915" y="370"/>
                    <a:pt x="2917" y="371"/>
                    <a:pt x="2918" y="373"/>
                  </a:cubicBezTo>
                  <a:cubicBezTo>
                    <a:pt x="2919" y="374"/>
                    <a:pt x="2920" y="375"/>
                    <a:pt x="2920" y="376"/>
                  </a:cubicBezTo>
                  <a:cubicBezTo>
                    <a:pt x="2921" y="377"/>
                    <a:pt x="2922" y="379"/>
                    <a:pt x="2922" y="381"/>
                  </a:cubicBezTo>
                  <a:cubicBezTo>
                    <a:pt x="2922" y="383"/>
                    <a:pt x="2922" y="385"/>
                    <a:pt x="2922" y="387"/>
                  </a:cubicBezTo>
                  <a:cubicBezTo>
                    <a:pt x="2921" y="388"/>
                    <a:pt x="2921" y="389"/>
                    <a:pt x="2920" y="390"/>
                  </a:cubicBezTo>
                  <a:cubicBezTo>
                    <a:pt x="2920" y="391"/>
                    <a:pt x="2919" y="393"/>
                    <a:pt x="2918" y="393"/>
                  </a:cubicBezTo>
                  <a:cubicBezTo>
                    <a:pt x="2918" y="393"/>
                    <a:pt x="2918" y="393"/>
                    <a:pt x="2918" y="393"/>
                  </a:cubicBezTo>
                  <a:cubicBezTo>
                    <a:pt x="2918" y="394"/>
                    <a:pt x="2917" y="394"/>
                    <a:pt x="2917" y="395"/>
                  </a:cubicBezTo>
                  <a:cubicBezTo>
                    <a:pt x="2915" y="396"/>
                    <a:pt x="2913" y="397"/>
                    <a:pt x="2911" y="398"/>
                  </a:cubicBezTo>
                  <a:cubicBezTo>
                    <a:pt x="2908" y="398"/>
                    <a:pt x="2908" y="398"/>
                    <a:pt x="2908" y="398"/>
                  </a:cubicBezTo>
                  <a:cubicBezTo>
                    <a:pt x="2908" y="398"/>
                    <a:pt x="2907" y="398"/>
                    <a:pt x="2907" y="398"/>
                  </a:cubicBezTo>
                  <a:moveTo>
                    <a:pt x="6047" y="398"/>
                  </a:moveTo>
                  <a:cubicBezTo>
                    <a:pt x="6045" y="398"/>
                    <a:pt x="6044" y="398"/>
                    <a:pt x="6042" y="397"/>
                  </a:cubicBezTo>
                  <a:cubicBezTo>
                    <a:pt x="6041" y="397"/>
                    <a:pt x="6039" y="396"/>
                    <a:pt x="6038" y="395"/>
                  </a:cubicBezTo>
                  <a:cubicBezTo>
                    <a:pt x="6038" y="394"/>
                    <a:pt x="6037" y="394"/>
                    <a:pt x="6037" y="393"/>
                  </a:cubicBezTo>
                  <a:cubicBezTo>
                    <a:pt x="6037" y="393"/>
                    <a:pt x="6037" y="393"/>
                    <a:pt x="6037" y="393"/>
                  </a:cubicBezTo>
                  <a:cubicBezTo>
                    <a:pt x="6036" y="392"/>
                    <a:pt x="6035" y="391"/>
                    <a:pt x="6034" y="390"/>
                  </a:cubicBezTo>
                  <a:cubicBezTo>
                    <a:pt x="6033" y="389"/>
                    <a:pt x="6033" y="387"/>
                    <a:pt x="6033" y="385"/>
                  </a:cubicBezTo>
                  <a:cubicBezTo>
                    <a:pt x="6032" y="383"/>
                    <a:pt x="6032" y="381"/>
                    <a:pt x="6033" y="379"/>
                  </a:cubicBezTo>
                  <a:cubicBezTo>
                    <a:pt x="6033" y="378"/>
                    <a:pt x="6034" y="377"/>
                    <a:pt x="6034" y="376"/>
                  </a:cubicBezTo>
                  <a:cubicBezTo>
                    <a:pt x="6035" y="374"/>
                    <a:pt x="6037" y="372"/>
                    <a:pt x="6038" y="371"/>
                  </a:cubicBezTo>
                  <a:cubicBezTo>
                    <a:pt x="6040" y="370"/>
                    <a:pt x="6041" y="369"/>
                    <a:pt x="6043" y="369"/>
                  </a:cubicBezTo>
                  <a:cubicBezTo>
                    <a:pt x="6044" y="369"/>
                    <a:pt x="6046" y="369"/>
                    <a:pt x="6047" y="368"/>
                  </a:cubicBezTo>
                  <a:cubicBezTo>
                    <a:pt x="6047" y="368"/>
                    <a:pt x="6047" y="368"/>
                    <a:pt x="6048" y="368"/>
                  </a:cubicBezTo>
                  <a:cubicBezTo>
                    <a:pt x="6049" y="368"/>
                    <a:pt x="6051" y="369"/>
                    <a:pt x="6053" y="370"/>
                  </a:cubicBezTo>
                  <a:cubicBezTo>
                    <a:pt x="6054" y="370"/>
                    <a:pt x="6056" y="371"/>
                    <a:pt x="6057" y="373"/>
                  </a:cubicBezTo>
                  <a:cubicBezTo>
                    <a:pt x="6058" y="374"/>
                    <a:pt x="6059" y="375"/>
                    <a:pt x="6060" y="376"/>
                  </a:cubicBezTo>
                  <a:cubicBezTo>
                    <a:pt x="6061" y="377"/>
                    <a:pt x="6061" y="379"/>
                    <a:pt x="6061" y="381"/>
                  </a:cubicBezTo>
                  <a:cubicBezTo>
                    <a:pt x="6062" y="383"/>
                    <a:pt x="6062" y="385"/>
                    <a:pt x="6061" y="387"/>
                  </a:cubicBezTo>
                  <a:cubicBezTo>
                    <a:pt x="6061" y="388"/>
                    <a:pt x="6060" y="389"/>
                    <a:pt x="6060" y="390"/>
                  </a:cubicBezTo>
                  <a:cubicBezTo>
                    <a:pt x="6059" y="391"/>
                    <a:pt x="6058" y="393"/>
                    <a:pt x="6057" y="393"/>
                  </a:cubicBezTo>
                  <a:cubicBezTo>
                    <a:pt x="6057" y="393"/>
                    <a:pt x="6057" y="393"/>
                    <a:pt x="6057" y="393"/>
                  </a:cubicBezTo>
                  <a:cubicBezTo>
                    <a:pt x="6057" y="394"/>
                    <a:pt x="6056" y="394"/>
                    <a:pt x="6056" y="395"/>
                  </a:cubicBezTo>
                  <a:cubicBezTo>
                    <a:pt x="6054" y="396"/>
                    <a:pt x="6053" y="397"/>
                    <a:pt x="6050" y="398"/>
                  </a:cubicBezTo>
                  <a:cubicBezTo>
                    <a:pt x="6047" y="398"/>
                    <a:pt x="6047" y="398"/>
                    <a:pt x="6047" y="398"/>
                  </a:cubicBezTo>
                  <a:cubicBezTo>
                    <a:pt x="6047" y="398"/>
                    <a:pt x="6047" y="398"/>
                    <a:pt x="6047" y="398"/>
                  </a:cubicBezTo>
                  <a:moveTo>
                    <a:pt x="5342" y="388"/>
                  </a:moveTo>
                  <a:cubicBezTo>
                    <a:pt x="5320" y="388"/>
                    <a:pt x="5320" y="354"/>
                    <a:pt x="5342" y="354"/>
                  </a:cubicBezTo>
                  <a:cubicBezTo>
                    <a:pt x="5364" y="354"/>
                    <a:pt x="5364" y="388"/>
                    <a:pt x="5342" y="388"/>
                  </a:cubicBezTo>
                  <a:moveTo>
                    <a:pt x="8481" y="388"/>
                  </a:moveTo>
                  <a:cubicBezTo>
                    <a:pt x="8459" y="388"/>
                    <a:pt x="8459" y="354"/>
                    <a:pt x="8481" y="354"/>
                  </a:cubicBezTo>
                  <a:cubicBezTo>
                    <a:pt x="8503" y="354"/>
                    <a:pt x="8503" y="388"/>
                    <a:pt x="8481" y="388"/>
                  </a:cubicBezTo>
                  <a:moveTo>
                    <a:pt x="2864" y="363"/>
                  </a:moveTo>
                  <a:cubicBezTo>
                    <a:pt x="2847" y="363"/>
                    <a:pt x="2847" y="338"/>
                    <a:pt x="2864" y="338"/>
                  </a:cubicBezTo>
                  <a:cubicBezTo>
                    <a:pt x="2880" y="338"/>
                    <a:pt x="2880" y="363"/>
                    <a:pt x="2864" y="363"/>
                  </a:cubicBezTo>
                  <a:moveTo>
                    <a:pt x="6003" y="363"/>
                  </a:moveTo>
                  <a:cubicBezTo>
                    <a:pt x="5987" y="363"/>
                    <a:pt x="5987" y="338"/>
                    <a:pt x="6003" y="338"/>
                  </a:cubicBezTo>
                  <a:cubicBezTo>
                    <a:pt x="6019" y="338"/>
                    <a:pt x="6019" y="363"/>
                    <a:pt x="6003" y="363"/>
                  </a:cubicBezTo>
                  <a:moveTo>
                    <a:pt x="5112" y="365"/>
                  </a:moveTo>
                  <a:cubicBezTo>
                    <a:pt x="5090" y="365"/>
                    <a:pt x="5090" y="330"/>
                    <a:pt x="5112" y="330"/>
                  </a:cubicBezTo>
                  <a:cubicBezTo>
                    <a:pt x="5134" y="330"/>
                    <a:pt x="5134" y="365"/>
                    <a:pt x="5112" y="365"/>
                  </a:cubicBezTo>
                  <a:moveTo>
                    <a:pt x="8251" y="365"/>
                  </a:moveTo>
                  <a:cubicBezTo>
                    <a:pt x="8229" y="365"/>
                    <a:pt x="8229" y="330"/>
                    <a:pt x="8251" y="330"/>
                  </a:cubicBezTo>
                  <a:cubicBezTo>
                    <a:pt x="8274" y="330"/>
                    <a:pt x="8274" y="365"/>
                    <a:pt x="8251" y="365"/>
                  </a:cubicBezTo>
                  <a:moveTo>
                    <a:pt x="3045" y="345"/>
                  </a:moveTo>
                  <a:cubicBezTo>
                    <a:pt x="3044" y="345"/>
                    <a:pt x="3043" y="345"/>
                    <a:pt x="3041" y="344"/>
                  </a:cubicBezTo>
                  <a:cubicBezTo>
                    <a:pt x="3040" y="344"/>
                    <a:pt x="3039" y="344"/>
                    <a:pt x="3039" y="343"/>
                  </a:cubicBezTo>
                  <a:cubicBezTo>
                    <a:pt x="3036" y="343"/>
                    <a:pt x="3033" y="341"/>
                    <a:pt x="3031" y="339"/>
                  </a:cubicBezTo>
                  <a:cubicBezTo>
                    <a:pt x="3029" y="337"/>
                    <a:pt x="3027" y="334"/>
                    <a:pt x="3027" y="331"/>
                  </a:cubicBezTo>
                  <a:cubicBezTo>
                    <a:pt x="3025" y="325"/>
                    <a:pt x="3027" y="319"/>
                    <a:pt x="3031" y="314"/>
                  </a:cubicBezTo>
                  <a:cubicBezTo>
                    <a:pt x="3034" y="311"/>
                    <a:pt x="3039" y="309"/>
                    <a:pt x="3043" y="309"/>
                  </a:cubicBezTo>
                  <a:cubicBezTo>
                    <a:pt x="3045" y="309"/>
                    <a:pt x="3046" y="310"/>
                    <a:pt x="3048" y="310"/>
                  </a:cubicBezTo>
                  <a:cubicBezTo>
                    <a:pt x="3051" y="311"/>
                    <a:pt x="3053" y="312"/>
                    <a:pt x="3056" y="314"/>
                  </a:cubicBezTo>
                  <a:cubicBezTo>
                    <a:pt x="3058" y="317"/>
                    <a:pt x="3059" y="319"/>
                    <a:pt x="3060" y="322"/>
                  </a:cubicBezTo>
                  <a:cubicBezTo>
                    <a:pt x="3060" y="323"/>
                    <a:pt x="3061" y="324"/>
                    <a:pt x="3061" y="325"/>
                  </a:cubicBezTo>
                  <a:cubicBezTo>
                    <a:pt x="3062" y="327"/>
                    <a:pt x="3062" y="330"/>
                    <a:pt x="3061" y="333"/>
                  </a:cubicBezTo>
                  <a:cubicBezTo>
                    <a:pt x="3060" y="336"/>
                    <a:pt x="3059" y="338"/>
                    <a:pt x="3057" y="340"/>
                  </a:cubicBezTo>
                  <a:cubicBezTo>
                    <a:pt x="3055" y="342"/>
                    <a:pt x="3052" y="344"/>
                    <a:pt x="3050" y="344"/>
                  </a:cubicBezTo>
                  <a:cubicBezTo>
                    <a:pt x="3048" y="345"/>
                    <a:pt x="3047" y="345"/>
                    <a:pt x="3045" y="345"/>
                  </a:cubicBezTo>
                  <a:moveTo>
                    <a:pt x="6185" y="345"/>
                  </a:moveTo>
                  <a:cubicBezTo>
                    <a:pt x="6183" y="345"/>
                    <a:pt x="6182" y="345"/>
                    <a:pt x="6180" y="344"/>
                  </a:cubicBezTo>
                  <a:cubicBezTo>
                    <a:pt x="6180" y="344"/>
                    <a:pt x="6179" y="344"/>
                    <a:pt x="6178" y="343"/>
                  </a:cubicBezTo>
                  <a:cubicBezTo>
                    <a:pt x="6175" y="343"/>
                    <a:pt x="6172" y="341"/>
                    <a:pt x="6170" y="339"/>
                  </a:cubicBezTo>
                  <a:cubicBezTo>
                    <a:pt x="6168" y="337"/>
                    <a:pt x="6167" y="334"/>
                    <a:pt x="6166" y="331"/>
                  </a:cubicBezTo>
                  <a:cubicBezTo>
                    <a:pt x="6164" y="325"/>
                    <a:pt x="6166" y="319"/>
                    <a:pt x="6170" y="314"/>
                  </a:cubicBezTo>
                  <a:cubicBezTo>
                    <a:pt x="6174" y="311"/>
                    <a:pt x="6178" y="309"/>
                    <a:pt x="6183" y="309"/>
                  </a:cubicBezTo>
                  <a:cubicBezTo>
                    <a:pt x="6184" y="309"/>
                    <a:pt x="6186" y="310"/>
                    <a:pt x="6187" y="310"/>
                  </a:cubicBezTo>
                  <a:cubicBezTo>
                    <a:pt x="6190" y="311"/>
                    <a:pt x="6193" y="312"/>
                    <a:pt x="6195" y="314"/>
                  </a:cubicBezTo>
                  <a:cubicBezTo>
                    <a:pt x="6197" y="317"/>
                    <a:pt x="6199" y="319"/>
                    <a:pt x="6199" y="322"/>
                  </a:cubicBezTo>
                  <a:cubicBezTo>
                    <a:pt x="6200" y="323"/>
                    <a:pt x="6200" y="324"/>
                    <a:pt x="6200" y="325"/>
                  </a:cubicBezTo>
                  <a:cubicBezTo>
                    <a:pt x="6201" y="327"/>
                    <a:pt x="6201" y="330"/>
                    <a:pt x="6200" y="333"/>
                  </a:cubicBezTo>
                  <a:cubicBezTo>
                    <a:pt x="6200" y="336"/>
                    <a:pt x="6198" y="338"/>
                    <a:pt x="6196" y="340"/>
                  </a:cubicBezTo>
                  <a:cubicBezTo>
                    <a:pt x="6194" y="342"/>
                    <a:pt x="6192" y="344"/>
                    <a:pt x="6189" y="344"/>
                  </a:cubicBezTo>
                  <a:cubicBezTo>
                    <a:pt x="6188" y="345"/>
                    <a:pt x="6186" y="345"/>
                    <a:pt x="6185" y="345"/>
                  </a:cubicBezTo>
                  <a:moveTo>
                    <a:pt x="4693" y="324"/>
                  </a:moveTo>
                  <a:cubicBezTo>
                    <a:pt x="4690" y="324"/>
                    <a:pt x="4688" y="323"/>
                    <a:pt x="4686" y="321"/>
                  </a:cubicBezTo>
                  <a:cubicBezTo>
                    <a:pt x="4683" y="320"/>
                    <a:pt x="4682" y="318"/>
                    <a:pt x="4681" y="315"/>
                  </a:cubicBezTo>
                  <a:cubicBezTo>
                    <a:pt x="4680" y="312"/>
                    <a:pt x="4681" y="308"/>
                    <a:pt x="4682" y="305"/>
                  </a:cubicBezTo>
                  <a:cubicBezTo>
                    <a:pt x="4683" y="305"/>
                    <a:pt x="4683" y="304"/>
                    <a:pt x="4683" y="303"/>
                  </a:cubicBezTo>
                  <a:cubicBezTo>
                    <a:pt x="4685" y="301"/>
                    <a:pt x="4687" y="299"/>
                    <a:pt x="4689" y="298"/>
                  </a:cubicBezTo>
                  <a:cubicBezTo>
                    <a:pt x="4690" y="297"/>
                    <a:pt x="4691" y="296"/>
                    <a:pt x="4693" y="295"/>
                  </a:cubicBezTo>
                  <a:cubicBezTo>
                    <a:pt x="4694" y="294"/>
                    <a:pt x="4696" y="294"/>
                    <a:pt x="4698" y="294"/>
                  </a:cubicBezTo>
                  <a:cubicBezTo>
                    <a:pt x="4700" y="294"/>
                    <a:pt x="4703" y="295"/>
                    <a:pt x="4704" y="296"/>
                  </a:cubicBezTo>
                  <a:cubicBezTo>
                    <a:pt x="4708" y="299"/>
                    <a:pt x="4709" y="303"/>
                    <a:pt x="4708" y="307"/>
                  </a:cubicBezTo>
                  <a:cubicBezTo>
                    <a:pt x="4708" y="309"/>
                    <a:pt x="4708" y="310"/>
                    <a:pt x="4707" y="312"/>
                  </a:cubicBezTo>
                  <a:cubicBezTo>
                    <a:pt x="4706" y="316"/>
                    <a:pt x="4704" y="318"/>
                    <a:pt x="4702" y="320"/>
                  </a:cubicBezTo>
                  <a:cubicBezTo>
                    <a:pt x="4700" y="323"/>
                    <a:pt x="4696" y="324"/>
                    <a:pt x="4693" y="324"/>
                  </a:cubicBezTo>
                  <a:moveTo>
                    <a:pt x="7832" y="324"/>
                  </a:moveTo>
                  <a:cubicBezTo>
                    <a:pt x="7830" y="324"/>
                    <a:pt x="7827" y="323"/>
                    <a:pt x="7825" y="321"/>
                  </a:cubicBezTo>
                  <a:cubicBezTo>
                    <a:pt x="7823" y="320"/>
                    <a:pt x="7821" y="318"/>
                    <a:pt x="7820" y="315"/>
                  </a:cubicBezTo>
                  <a:cubicBezTo>
                    <a:pt x="7819" y="312"/>
                    <a:pt x="7820" y="308"/>
                    <a:pt x="7822" y="305"/>
                  </a:cubicBezTo>
                  <a:cubicBezTo>
                    <a:pt x="7822" y="305"/>
                    <a:pt x="7822" y="304"/>
                    <a:pt x="7823" y="303"/>
                  </a:cubicBezTo>
                  <a:cubicBezTo>
                    <a:pt x="7824" y="301"/>
                    <a:pt x="7826" y="299"/>
                    <a:pt x="7828" y="298"/>
                  </a:cubicBezTo>
                  <a:cubicBezTo>
                    <a:pt x="7829" y="297"/>
                    <a:pt x="7831" y="296"/>
                    <a:pt x="7832" y="295"/>
                  </a:cubicBezTo>
                  <a:cubicBezTo>
                    <a:pt x="7833" y="294"/>
                    <a:pt x="7835" y="294"/>
                    <a:pt x="7837" y="294"/>
                  </a:cubicBezTo>
                  <a:cubicBezTo>
                    <a:pt x="7839" y="294"/>
                    <a:pt x="7842" y="295"/>
                    <a:pt x="7844" y="296"/>
                  </a:cubicBezTo>
                  <a:cubicBezTo>
                    <a:pt x="7847" y="299"/>
                    <a:pt x="7848" y="303"/>
                    <a:pt x="7848" y="307"/>
                  </a:cubicBezTo>
                  <a:cubicBezTo>
                    <a:pt x="7847" y="309"/>
                    <a:pt x="7847" y="310"/>
                    <a:pt x="7847" y="312"/>
                  </a:cubicBezTo>
                  <a:cubicBezTo>
                    <a:pt x="7846" y="316"/>
                    <a:pt x="7844" y="318"/>
                    <a:pt x="7841" y="320"/>
                  </a:cubicBezTo>
                  <a:cubicBezTo>
                    <a:pt x="7839" y="323"/>
                    <a:pt x="7836" y="324"/>
                    <a:pt x="7832" y="324"/>
                  </a:cubicBezTo>
                  <a:moveTo>
                    <a:pt x="2406" y="319"/>
                  </a:moveTo>
                  <a:cubicBezTo>
                    <a:pt x="2369" y="319"/>
                    <a:pt x="2369" y="262"/>
                    <a:pt x="2406" y="262"/>
                  </a:cubicBezTo>
                  <a:cubicBezTo>
                    <a:pt x="2442" y="262"/>
                    <a:pt x="2442" y="319"/>
                    <a:pt x="2406" y="319"/>
                  </a:cubicBezTo>
                  <a:moveTo>
                    <a:pt x="1984" y="290"/>
                  </a:moveTo>
                  <a:cubicBezTo>
                    <a:pt x="1983" y="290"/>
                    <a:pt x="1982" y="290"/>
                    <a:pt x="1981" y="289"/>
                  </a:cubicBezTo>
                  <a:cubicBezTo>
                    <a:pt x="1979" y="289"/>
                    <a:pt x="1977" y="288"/>
                    <a:pt x="1975" y="287"/>
                  </a:cubicBezTo>
                  <a:cubicBezTo>
                    <a:pt x="1968" y="283"/>
                    <a:pt x="1968" y="274"/>
                    <a:pt x="1972" y="268"/>
                  </a:cubicBezTo>
                  <a:cubicBezTo>
                    <a:pt x="1976" y="264"/>
                    <a:pt x="1981" y="261"/>
                    <a:pt x="1987" y="261"/>
                  </a:cubicBezTo>
                  <a:cubicBezTo>
                    <a:pt x="1987" y="261"/>
                    <a:pt x="1987" y="261"/>
                    <a:pt x="1987" y="261"/>
                  </a:cubicBezTo>
                  <a:cubicBezTo>
                    <a:pt x="1990" y="261"/>
                    <a:pt x="1993" y="262"/>
                    <a:pt x="1996" y="263"/>
                  </a:cubicBezTo>
                  <a:cubicBezTo>
                    <a:pt x="1997" y="264"/>
                    <a:pt x="1999" y="266"/>
                    <a:pt x="2000" y="267"/>
                  </a:cubicBezTo>
                  <a:cubicBezTo>
                    <a:pt x="2000" y="267"/>
                    <a:pt x="2000" y="268"/>
                    <a:pt x="2001" y="268"/>
                  </a:cubicBezTo>
                  <a:cubicBezTo>
                    <a:pt x="2003" y="270"/>
                    <a:pt x="2004" y="275"/>
                    <a:pt x="2002" y="278"/>
                  </a:cubicBezTo>
                  <a:cubicBezTo>
                    <a:pt x="2002" y="279"/>
                    <a:pt x="2001" y="279"/>
                    <a:pt x="2001" y="279"/>
                  </a:cubicBezTo>
                  <a:cubicBezTo>
                    <a:pt x="2002" y="279"/>
                    <a:pt x="2002" y="279"/>
                    <a:pt x="2002" y="279"/>
                  </a:cubicBezTo>
                  <a:cubicBezTo>
                    <a:pt x="2001" y="281"/>
                    <a:pt x="2000" y="283"/>
                    <a:pt x="1998" y="284"/>
                  </a:cubicBezTo>
                  <a:cubicBezTo>
                    <a:pt x="1997" y="286"/>
                    <a:pt x="1995" y="287"/>
                    <a:pt x="1993" y="288"/>
                  </a:cubicBezTo>
                  <a:cubicBezTo>
                    <a:pt x="1990" y="289"/>
                    <a:pt x="1987" y="290"/>
                    <a:pt x="1984" y="290"/>
                  </a:cubicBezTo>
                  <a:moveTo>
                    <a:pt x="3425" y="290"/>
                  </a:moveTo>
                  <a:cubicBezTo>
                    <a:pt x="3423" y="290"/>
                    <a:pt x="3422" y="290"/>
                    <a:pt x="3421" y="289"/>
                  </a:cubicBezTo>
                  <a:cubicBezTo>
                    <a:pt x="3419" y="289"/>
                    <a:pt x="3417" y="288"/>
                    <a:pt x="3415" y="287"/>
                  </a:cubicBezTo>
                  <a:cubicBezTo>
                    <a:pt x="3408" y="283"/>
                    <a:pt x="3408" y="274"/>
                    <a:pt x="3413" y="268"/>
                  </a:cubicBezTo>
                  <a:cubicBezTo>
                    <a:pt x="3417" y="264"/>
                    <a:pt x="3421" y="261"/>
                    <a:pt x="3427" y="261"/>
                  </a:cubicBezTo>
                  <a:cubicBezTo>
                    <a:pt x="3427" y="261"/>
                    <a:pt x="3427" y="261"/>
                    <a:pt x="3427" y="261"/>
                  </a:cubicBezTo>
                  <a:cubicBezTo>
                    <a:pt x="3430" y="261"/>
                    <a:pt x="3433" y="262"/>
                    <a:pt x="3436" y="263"/>
                  </a:cubicBezTo>
                  <a:cubicBezTo>
                    <a:pt x="3438" y="264"/>
                    <a:pt x="3439" y="266"/>
                    <a:pt x="3441" y="267"/>
                  </a:cubicBezTo>
                  <a:cubicBezTo>
                    <a:pt x="3441" y="268"/>
                    <a:pt x="3441" y="268"/>
                    <a:pt x="3441" y="268"/>
                  </a:cubicBezTo>
                  <a:cubicBezTo>
                    <a:pt x="3444" y="270"/>
                    <a:pt x="3444" y="275"/>
                    <a:pt x="3442" y="278"/>
                  </a:cubicBezTo>
                  <a:cubicBezTo>
                    <a:pt x="3442" y="279"/>
                    <a:pt x="3442" y="279"/>
                    <a:pt x="3442" y="279"/>
                  </a:cubicBezTo>
                  <a:cubicBezTo>
                    <a:pt x="3442" y="279"/>
                    <a:pt x="3442" y="279"/>
                    <a:pt x="3442" y="279"/>
                  </a:cubicBezTo>
                  <a:cubicBezTo>
                    <a:pt x="3442" y="281"/>
                    <a:pt x="3441" y="283"/>
                    <a:pt x="3439" y="284"/>
                  </a:cubicBezTo>
                  <a:cubicBezTo>
                    <a:pt x="3437" y="286"/>
                    <a:pt x="3435" y="287"/>
                    <a:pt x="3433" y="288"/>
                  </a:cubicBezTo>
                  <a:cubicBezTo>
                    <a:pt x="3430" y="289"/>
                    <a:pt x="3428" y="290"/>
                    <a:pt x="3425" y="290"/>
                  </a:cubicBezTo>
                  <a:moveTo>
                    <a:pt x="6564" y="290"/>
                  </a:moveTo>
                  <a:cubicBezTo>
                    <a:pt x="6563" y="290"/>
                    <a:pt x="6562" y="290"/>
                    <a:pt x="6560" y="289"/>
                  </a:cubicBezTo>
                  <a:cubicBezTo>
                    <a:pt x="6558" y="289"/>
                    <a:pt x="6556" y="288"/>
                    <a:pt x="6555" y="287"/>
                  </a:cubicBezTo>
                  <a:cubicBezTo>
                    <a:pt x="6547" y="283"/>
                    <a:pt x="6547" y="274"/>
                    <a:pt x="6552" y="268"/>
                  </a:cubicBezTo>
                  <a:cubicBezTo>
                    <a:pt x="6556" y="264"/>
                    <a:pt x="6560" y="261"/>
                    <a:pt x="6566" y="261"/>
                  </a:cubicBezTo>
                  <a:cubicBezTo>
                    <a:pt x="6566" y="261"/>
                    <a:pt x="6566" y="261"/>
                    <a:pt x="6566" y="261"/>
                  </a:cubicBezTo>
                  <a:cubicBezTo>
                    <a:pt x="6569" y="261"/>
                    <a:pt x="6573" y="262"/>
                    <a:pt x="6575" y="263"/>
                  </a:cubicBezTo>
                  <a:cubicBezTo>
                    <a:pt x="6577" y="264"/>
                    <a:pt x="6579" y="266"/>
                    <a:pt x="6580" y="267"/>
                  </a:cubicBezTo>
                  <a:cubicBezTo>
                    <a:pt x="6580" y="268"/>
                    <a:pt x="6580" y="268"/>
                    <a:pt x="6580" y="268"/>
                  </a:cubicBezTo>
                  <a:cubicBezTo>
                    <a:pt x="6583" y="270"/>
                    <a:pt x="6583" y="275"/>
                    <a:pt x="6582" y="278"/>
                  </a:cubicBezTo>
                  <a:cubicBezTo>
                    <a:pt x="6581" y="279"/>
                    <a:pt x="6581" y="279"/>
                    <a:pt x="6581" y="279"/>
                  </a:cubicBezTo>
                  <a:cubicBezTo>
                    <a:pt x="6581" y="279"/>
                    <a:pt x="6581" y="279"/>
                    <a:pt x="6582" y="279"/>
                  </a:cubicBezTo>
                  <a:cubicBezTo>
                    <a:pt x="6581" y="281"/>
                    <a:pt x="6580" y="283"/>
                    <a:pt x="6578" y="284"/>
                  </a:cubicBezTo>
                  <a:cubicBezTo>
                    <a:pt x="6576" y="286"/>
                    <a:pt x="6575" y="287"/>
                    <a:pt x="6572" y="288"/>
                  </a:cubicBezTo>
                  <a:cubicBezTo>
                    <a:pt x="6570" y="289"/>
                    <a:pt x="6567" y="290"/>
                    <a:pt x="6564" y="290"/>
                  </a:cubicBezTo>
                  <a:moveTo>
                    <a:pt x="2856" y="257"/>
                  </a:moveTo>
                  <a:cubicBezTo>
                    <a:pt x="2856" y="257"/>
                    <a:pt x="2857" y="256"/>
                    <a:pt x="2857" y="256"/>
                  </a:cubicBezTo>
                  <a:cubicBezTo>
                    <a:pt x="2858" y="255"/>
                    <a:pt x="2859" y="254"/>
                    <a:pt x="2861" y="254"/>
                  </a:cubicBezTo>
                  <a:cubicBezTo>
                    <a:pt x="2862" y="253"/>
                    <a:pt x="2864" y="253"/>
                    <a:pt x="2866" y="253"/>
                  </a:cubicBezTo>
                  <a:cubicBezTo>
                    <a:pt x="2868" y="253"/>
                    <a:pt x="2869" y="253"/>
                    <a:pt x="2871" y="254"/>
                  </a:cubicBezTo>
                  <a:cubicBezTo>
                    <a:pt x="2873" y="255"/>
                    <a:pt x="2875" y="257"/>
                    <a:pt x="2875" y="260"/>
                  </a:cubicBezTo>
                  <a:cubicBezTo>
                    <a:pt x="2877" y="267"/>
                    <a:pt x="2872" y="272"/>
                    <a:pt x="2866" y="273"/>
                  </a:cubicBezTo>
                  <a:cubicBezTo>
                    <a:pt x="2865" y="273"/>
                    <a:pt x="2865" y="273"/>
                    <a:pt x="2865" y="273"/>
                  </a:cubicBezTo>
                  <a:cubicBezTo>
                    <a:pt x="2864" y="273"/>
                    <a:pt x="2863" y="272"/>
                    <a:pt x="2861" y="272"/>
                  </a:cubicBezTo>
                  <a:cubicBezTo>
                    <a:pt x="2861" y="272"/>
                    <a:pt x="2859" y="272"/>
                    <a:pt x="2860" y="272"/>
                  </a:cubicBezTo>
                  <a:cubicBezTo>
                    <a:pt x="2860" y="272"/>
                    <a:pt x="2860" y="272"/>
                    <a:pt x="2860" y="272"/>
                  </a:cubicBezTo>
                  <a:cubicBezTo>
                    <a:pt x="2858" y="272"/>
                    <a:pt x="2857" y="272"/>
                    <a:pt x="2855" y="272"/>
                  </a:cubicBezTo>
                  <a:cubicBezTo>
                    <a:pt x="2855" y="272"/>
                    <a:pt x="2855" y="272"/>
                    <a:pt x="2854" y="272"/>
                  </a:cubicBezTo>
                  <a:cubicBezTo>
                    <a:pt x="2848" y="272"/>
                    <a:pt x="2845" y="262"/>
                    <a:pt x="2851" y="259"/>
                  </a:cubicBezTo>
                  <a:cubicBezTo>
                    <a:pt x="2853" y="259"/>
                    <a:pt x="2855" y="258"/>
                    <a:pt x="2856" y="257"/>
                  </a:cubicBezTo>
                  <a:cubicBezTo>
                    <a:pt x="2856" y="257"/>
                    <a:pt x="2856" y="257"/>
                    <a:pt x="2856" y="257"/>
                  </a:cubicBezTo>
                  <a:moveTo>
                    <a:pt x="5995" y="257"/>
                  </a:moveTo>
                  <a:cubicBezTo>
                    <a:pt x="5995" y="257"/>
                    <a:pt x="5996" y="256"/>
                    <a:pt x="5996" y="256"/>
                  </a:cubicBezTo>
                  <a:cubicBezTo>
                    <a:pt x="5998" y="255"/>
                    <a:pt x="5999" y="254"/>
                    <a:pt x="6000" y="254"/>
                  </a:cubicBezTo>
                  <a:cubicBezTo>
                    <a:pt x="6002" y="253"/>
                    <a:pt x="6004" y="253"/>
                    <a:pt x="6005" y="253"/>
                  </a:cubicBezTo>
                  <a:cubicBezTo>
                    <a:pt x="6007" y="253"/>
                    <a:pt x="6009" y="253"/>
                    <a:pt x="6010" y="254"/>
                  </a:cubicBezTo>
                  <a:cubicBezTo>
                    <a:pt x="6012" y="255"/>
                    <a:pt x="6014" y="257"/>
                    <a:pt x="6015" y="260"/>
                  </a:cubicBezTo>
                  <a:cubicBezTo>
                    <a:pt x="6017" y="267"/>
                    <a:pt x="6011" y="272"/>
                    <a:pt x="6005" y="273"/>
                  </a:cubicBezTo>
                  <a:cubicBezTo>
                    <a:pt x="6005" y="273"/>
                    <a:pt x="6005" y="273"/>
                    <a:pt x="6004" y="273"/>
                  </a:cubicBezTo>
                  <a:cubicBezTo>
                    <a:pt x="6003" y="273"/>
                    <a:pt x="6002" y="272"/>
                    <a:pt x="6001" y="272"/>
                  </a:cubicBezTo>
                  <a:cubicBezTo>
                    <a:pt x="6000" y="272"/>
                    <a:pt x="5998" y="272"/>
                    <a:pt x="6000" y="272"/>
                  </a:cubicBezTo>
                  <a:cubicBezTo>
                    <a:pt x="6000" y="272"/>
                    <a:pt x="6000" y="272"/>
                    <a:pt x="6000" y="272"/>
                  </a:cubicBezTo>
                  <a:cubicBezTo>
                    <a:pt x="5998" y="272"/>
                    <a:pt x="5996" y="272"/>
                    <a:pt x="5994" y="272"/>
                  </a:cubicBezTo>
                  <a:cubicBezTo>
                    <a:pt x="5994" y="272"/>
                    <a:pt x="5994" y="272"/>
                    <a:pt x="5994" y="272"/>
                  </a:cubicBezTo>
                  <a:cubicBezTo>
                    <a:pt x="5987" y="272"/>
                    <a:pt x="5984" y="262"/>
                    <a:pt x="5991" y="259"/>
                  </a:cubicBezTo>
                  <a:cubicBezTo>
                    <a:pt x="5992" y="259"/>
                    <a:pt x="5994" y="258"/>
                    <a:pt x="5995" y="257"/>
                  </a:cubicBezTo>
                  <a:cubicBezTo>
                    <a:pt x="5995" y="257"/>
                    <a:pt x="5995" y="257"/>
                    <a:pt x="5995" y="257"/>
                  </a:cubicBezTo>
                  <a:moveTo>
                    <a:pt x="2506" y="283"/>
                  </a:moveTo>
                  <a:cubicBezTo>
                    <a:pt x="2504" y="283"/>
                    <a:pt x="2501" y="282"/>
                    <a:pt x="2499" y="281"/>
                  </a:cubicBezTo>
                  <a:cubicBezTo>
                    <a:pt x="2498" y="281"/>
                    <a:pt x="2496" y="280"/>
                    <a:pt x="2495" y="279"/>
                  </a:cubicBezTo>
                  <a:cubicBezTo>
                    <a:pt x="2493" y="277"/>
                    <a:pt x="2492" y="276"/>
                    <a:pt x="2490" y="273"/>
                  </a:cubicBezTo>
                  <a:cubicBezTo>
                    <a:pt x="2490" y="272"/>
                    <a:pt x="2489" y="270"/>
                    <a:pt x="2489" y="269"/>
                  </a:cubicBezTo>
                  <a:cubicBezTo>
                    <a:pt x="2488" y="264"/>
                    <a:pt x="2488" y="264"/>
                    <a:pt x="2488" y="264"/>
                  </a:cubicBezTo>
                  <a:cubicBezTo>
                    <a:pt x="2488" y="261"/>
                    <a:pt x="2488" y="259"/>
                    <a:pt x="2490" y="257"/>
                  </a:cubicBezTo>
                  <a:cubicBezTo>
                    <a:pt x="2490" y="255"/>
                    <a:pt x="2491" y="254"/>
                    <a:pt x="2492" y="253"/>
                  </a:cubicBezTo>
                  <a:cubicBezTo>
                    <a:pt x="2493" y="251"/>
                    <a:pt x="2495" y="249"/>
                    <a:pt x="2497" y="248"/>
                  </a:cubicBezTo>
                  <a:cubicBezTo>
                    <a:pt x="2499" y="247"/>
                    <a:pt x="2500" y="247"/>
                    <a:pt x="2502" y="246"/>
                  </a:cubicBezTo>
                  <a:cubicBezTo>
                    <a:pt x="2506" y="245"/>
                    <a:pt x="2506" y="245"/>
                    <a:pt x="2506" y="245"/>
                  </a:cubicBezTo>
                  <a:cubicBezTo>
                    <a:pt x="2507" y="245"/>
                    <a:pt x="2507" y="245"/>
                    <a:pt x="2507" y="245"/>
                  </a:cubicBezTo>
                  <a:cubicBezTo>
                    <a:pt x="2509" y="245"/>
                    <a:pt x="2512" y="246"/>
                    <a:pt x="2514" y="247"/>
                  </a:cubicBezTo>
                  <a:cubicBezTo>
                    <a:pt x="2515" y="248"/>
                    <a:pt x="2517" y="248"/>
                    <a:pt x="2518" y="249"/>
                  </a:cubicBezTo>
                  <a:cubicBezTo>
                    <a:pt x="2518" y="250"/>
                    <a:pt x="2518" y="250"/>
                    <a:pt x="2518" y="250"/>
                  </a:cubicBezTo>
                  <a:cubicBezTo>
                    <a:pt x="2519" y="250"/>
                    <a:pt x="2520" y="251"/>
                    <a:pt x="2521" y="252"/>
                  </a:cubicBezTo>
                  <a:cubicBezTo>
                    <a:pt x="2523" y="253"/>
                    <a:pt x="2524" y="254"/>
                    <a:pt x="2525" y="256"/>
                  </a:cubicBezTo>
                  <a:cubicBezTo>
                    <a:pt x="2527" y="259"/>
                    <a:pt x="2527" y="261"/>
                    <a:pt x="2528" y="264"/>
                  </a:cubicBezTo>
                  <a:cubicBezTo>
                    <a:pt x="2528" y="266"/>
                    <a:pt x="2527" y="268"/>
                    <a:pt x="2526" y="270"/>
                  </a:cubicBezTo>
                  <a:cubicBezTo>
                    <a:pt x="2526" y="271"/>
                    <a:pt x="2525" y="273"/>
                    <a:pt x="2524" y="274"/>
                  </a:cubicBezTo>
                  <a:cubicBezTo>
                    <a:pt x="2523" y="275"/>
                    <a:pt x="2522" y="277"/>
                    <a:pt x="2520" y="278"/>
                  </a:cubicBezTo>
                  <a:cubicBezTo>
                    <a:pt x="2519" y="278"/>
                    <a:pt x="2519" y="278"/>
                    <a:pt x="2518" y="278"/>
                  </a:cubicBezTo>
                  <a:cubicBezTo>
                    <a:pt x="2517" y="279"/>
                    <a:pt x="2517" y="280"/>
                    <a:pt x="2516" y="280"/>
                  </a:cubicBezTo>
                  <a:cubicBezTo>
                    <a:pt x="2514" y="281"/>
                    <a:pt x="2513" y="281"/>
                    <a:pt x="2511" y="282"/>
                  </a:cubicBezTo>
                  <a:cubicBezTo>
                    <a:pt x="2510" y="282"/>
                    <a:pt x="2508" y="282"/>
                    <a:pt x="2506" y="283"/>
                  </a:cubicBezTo>
                  <a:cubicBezTo>
                    <a:pt x="2506" y="283"/>
                    <a:pt x="2506" y="283"/>
                    <a:pt x="2506" y="283"/>
                  </a:cubicBezTo>
                  <a:moveTo>
                    <a:pt x="4215" y="265"/>
                  </a:moveTo>
                  <a:cubicBezTo>
                    <a:pt x="4212" y="265"/>
                    <a:pt x="4210" y="264"/>
                    <a:pt x="4208" y="263"/>
                  </a:cubicBezTo>
                  <a:cubicBezTo>
                    <a:pt x="4200" y="259"/>
                    <a:pt x="4200" y="247"/>
                    <a:pt x="4208" y="244"/>
                  </a:cubicBezTo>
                  <a:cubicBezTo>
                    <a:pt x="4208" y="243"/>
                    <a:pt x="4209" y="243"/>
                    <a:pt x="4209" y="243"/>
                  </a:cubicBezTo>
                  <a:cubicBezTo>
                    <a:pt x="4211" y="242"/>
                    <a:pt x="4213" y="241"/>
                    <a:pt x="4215" y="241"/>
                  </a:cubicBezTo>
                  <a:cubicBezTo>
                    <a:pt x="4216" y="241"/>
                    <a:pt x="4216" y="241"/>
                    <a:pt x="4216" y="241"/>
                  </a:cubicBezTo>
                  <a:cubicBezTo>
                    <a:pt x="4219" y="241"/>
                    <a:pt x="4222" y="243"/>
                    <a:pt x="4225" y="246"/>
                  </a:cubicBezTo>
                  <a:cubicBezTo>
                    <a:pt x="4227" y="248"/>
                    <a:pt x="4228" y="250"/>
                    <a:pt x="4228" y="253"/>
                  </a:cubicBezTo>
                  <a:cubicBezTo>
                    <a:pt x="4228" y="256"/>
                    <a:pt x="4227" y="258"/>
                    <a:pt x="4225" y="260"/>
                  </a:cubicBezTo>
                  <a:cubicBezTo>
                    <a:pt x="4222" y="263"/>
                    <a:pt x="4219" y="265"/>
                    <a:pt x="4215" y="265"/>
                  </a:cubicBezTo>
                  <a:cubicBezTo>
                    <a:pt x="4215" y="265"/>
                    <a:pt x="4215" y="265"/>
                    <a:pt x="4215" y="265"/>
                  </a:cubicBezTo>
                  <a:moveTo>
                    <a:pt x="7355" y="265"/>
                  </a:moveTo>
                  <a:cubicBezTo>
                    <a:pt x="7352" y="265"/>
                    <a:pt x="7349" y="264"/>
                    <a:pt x="7347" y="263"/>
                  </a:cubicBezTo>
                  <a:cubicBezTo>
                    <a:pt x="7340" y="259"/>
                    <a:pt x="7340" y="247"/>
                    <a:pt x="7347" y="244"/>
                  </a:cubicBezTo>
                  <a:cubicBezTo>
                    <a:pt x="7347" y="243"/>
                    <a:pt x="7348" y="243"/>
                    <a:pt x="7348" y="243"/>
                  </a:cubicBezTo>
                  <a:cubicBezTo>
                    <a:pt x="7350" y="242"/>
                    <a:pt x="7352" y="241"/>
                    <a:pt x="7355" y="241"/>
                  </a:cubicBezTo>
                  <a:cubicBezTo>
                    <a:pt x="7355" y="241"/>
                    <a:pt x="7355" y="241"/>
                    <a:pt x="7355" y="241"/>
                  </a:cubicBezTo>
                  <a:cubicBezTo>
                    <a:pt x="7359" y="241"/>
                    <a:pt x="7362" y="243"/>
                    <a:pt x="7364" y="246"/>
                  </a:cubicBezTo>
                  <a:cubicBezTo>
                    <a:pt x="7366" y="248"/>
                    <a:pt x="7367" y="250"/>
                    <a:pt x="7367" y="253"/>
                  </a:cubicBezTo>
                  <a:cubicBezTo>
                    <a:pt x="7367" y="256"/>
                    <a:pt x="7366" y="258"/>
                    <a:pt x="7364" y="260"/>
                  </a:cubicBezTo>
                  <a:cubicBezTo>
                    <a:pt x="7362" y="263"/>
                    <a:pt x="7358" y="265"/>
                    <a:pt x="7355" y="265"/>
                  </a:cubicBezTo>
                  <a:cubicBezTo>
                    <a:pt x="7355" y="265"/>
                    <a:pt x="7355" y="265"/>
                    <a:pt x="7355" y="265"/>
                  </a:cubicBezTo>
                  <a:moveTo>
                    <a:pt x="1702" y="289"/>
                  </a:moveTo>
                  <a:cubicBezTo>
                    <a:pt x="1702" y="289"/>
                    <a:pt x="1702" y="289"/>
                    <a:pt x="1701" y="289"/>
                  </a:cubicBezTo>
                  <a:cubicBezTo>
                    <a:pt x="1697" y="289"/>
                    <a:pt x="1693" y="288"/>
                    <a:pt x="1689" y="286"/>
                  </a:cubicBezTo>
                  <a:cubicBezTo>
                    <a:pt x="1687" y="285"/>
                    <a:pt x="1686" y="283"/>
                    <a:pt x="1684" y="282"/>
                  </a:cubicBezTo>
                  <a:cubicBezTo>
                    <a:pt x="1681" y="279"/>
                    <a:pt x="1679" y="275"/>
                    <a:pt x="1678" y="271"/>
                  </a:cubicBezTo>
                  <a:cubicBezTo>
                    <a:pt x="1677" y="269"/>
                    <a:pt x="1677" y="267"/>
                    <a:pt x="1677" y="265"/>
                  </a:cubicBezTo>
                  <a:cubicBezTo>
                    <a:pt x="1677" y="261"/>
                    <a:pt x="1677" y="258"/>
                    <a:pt x="1679" y="255"/>
                  </a:cubicBezTo>
                  <a:cubicBezTo>
                    <a:pt x="1680" y="252"/>
                    <a:pt x="1682" y="250"/>
                    <a:pt x="1684" y="248"/>
                  </a:cubicBezTo>
                  <a:cubicBezTo>
                    <a:pt x="1686" y="245"/>
                    <a:pt x="1689" y="243"/>
                    <a:pt x="1692" y="243"/>
                  </a:cubicBezTo>
                  <a:cubicBezTo>
                    <a:pt x="1695" y="241"/>
                    <a:pt x="1697" y="240"/>
                    <a:pt x="1700" y="240"/>
                  </a:cubicBezTo>
                  <a:cubicBezTo>
                    <a:pt x="1701" y="240"/>
                    <a:pt x="1701" y="240"/>
                    <a:pt x="1701" y="240"/>
                  </a:cubicBezTo>
                  <a:cubicBezTo>
                    <a:pt x="1706" y="240"/>
                    <a:pt x="1710" y="242"/>
                    <a:pt x="1714" y="244"/>
                  </a:cubicBezTo>
                  <a:cubicBezTo>
                    <a:pt x="1715" y="245"/>
                    <a:pt x="1717" y="246"/>
                    <a:pt x="1718" y="248"/>
                  </a:cubicBezTo>
                  <a:cubicBezTo>
                    <a:pt x="1722" y="251"/>
                    <a:pt x="1724" y="254"/>
                    <a:pt x="1725" y="258"/>
                  </a:cubicBezTo>
                  <a:cubicBezTo>
                    <a:pt x="1725" y="260"/>
                    <a:pt x="1725" y="263"/>
                    <a:pt x="1726" y="265"/>
                  </a:cubicBezTo>
                  <a:cubicBezTo>
                    <a:pt x="1726" y="268"/>
                    <a:pt x="1725" y="271"/>
                    <a:pt x="1724" y="274"/>
                  </a:cubicBezTo>
                  <a:cubicBezTo>
                    <a:pt x="1723" y="277"/>
                    <a:pt x="1721" y="280"/>
                    <a:pt x="1718" y="282"/>
                  </a:cubicBezTo>
                  <a:cubicBezTo>
                    <a:pt x="1716" y="284"/>
                    <a:pt x="1714" y="286"/>
                    <a:pt x="1711" y="287"/>
                  </a:cubicBezTo>
                  <a:cubicBezTo>
                    <a:pt x="1708" y="289"/>
                    <a:pt x="1705" y="289"/>
                    <a:pt x="1702" y="289"/>
                  </a:cubicBezTo>
                  <a:moveTo>
                    <a:pt x="3142" y="289"/>
                  </a:moveTo>
                  <a:cubicBezTo>
                    <a:pt x="3142" y="289"/>
                    <a:pt x="3142" y="289"/>
                    <a:pt x="3142" y="289"/>
                  </a:cubicBezTo>
                  <a:cubicBezTo>
                    <a:pt x="3137" y="289"/>
                    <a:pt x="3133" y="288"/>
                    <a:pt x="3129" y="286"/>
                  </a:cubicBezTo>
                  <a:cubicBezTo>
                    <a:pt x="3128" y="285"/>
                    <a:pt x="3126" y="283"/>
                    <a:pt x="3124" y="282"/>
                  </a:cubicBezTo>
                  <a:cubicBezTo>
                    <a:pt x="3121" y="279"/>
                    <a:pt x="3119" y="275"/>
                    <a:pt x="3118" y="271"/>
                  </a:cubicBezTo>
                  <a:cubicBezTo>
                    <a:pt x="3118" y="269"/>
                    <a:pt x="3118" y="267"/>
                    <a:pt x="3117" y="265"/>
                  </a:cubicBezTo>
                  <a:cubicBezTo>
                    <a:pt x="3117" y="261"/>
                    <a:pt x="3118" y="258"/>
                    <a:pt x="3119" y="255"/>
                  </a:cubicBezTo>
                  <a:cubicBezTo>
                    <a:pt x="3120" y="252"/>
                    <a:pt x="3122" y="250"/>
                    <a:pt x="3124" y="248"/>
                  </a:cubicBezTo>
                  <a:cubicBezTo>
                    <a:pt x="3127" y="245"/>
                    <a:pt x="3129" y="243"/>
                    <a:pt x="3132" y="243"/>
                  </a:cubicBezTo>
                  <a:cubicBezTo>
                    <a:pt x="3135" y="241"/>
                    <a:pt x="3138" y="240"/>
                    <a:pt x="3141" y="240"/>
                  </a:cubicBezTo>
                  <a:cubicBezTo>
                    <a:pt x="3141" y="240"/>
                    <a:pt x="3141" y="240"/>
                    <a:pt x="3142" y="240"/>
                  </a:cubicBezTo>
                  <a:cubicBezTo>
                    <a:pt x="3146" y="240"/>
                    <a:pt x="3150" y="242"/>
                    <a:pt x="3154" y="244"/>
                  </a:cubicBezTo>
                  <a:cubicBezTo>
                    <a:pt x="3156" y="245"/>
                    <a:pt x="3157" y="246"/>
                    <a:pt x="3159" y="248"/>
                  </a:cubicBezTo>
                  <a:cubicBezTo>
                    <a:pt x="3162" y="251"/>
                    <a:pt x="3164" y="254"/>
                    <a:pt x="3165" y="258"/>
                  </a:cubicBezTo>
                  <a:cubicBezTo>
                    <a:pt x="3165" y="260"/>
                    <a:pt x="3166" y="263"/>
                    <a:pt x="3166" y="265"/>
                  </a:cubicBezTo>
                  <a:cubicBezTo>
                    <a:pt x="3166" y="268"/>
                    <a:pt x="3166" y="271"/>
                    <a:pt x="3164" y="274"/>
                  </a:cubicBezTo>
                  <a:cubicBezTo>
                    <a:pt x="3163" y="277"/>
                    <a:pt x="3161" y="280"/>
                    <a:pt x="3159" y="282"/>
                  </a:cubicBezTo>
                  <a:cubicBezTo>
                    <a:pt x="3157" y="284"/>
                    <a:pt x="3154" y="286"/>
                    <a:pt x="3151" y="287"/>
                  </a:cubicBezTo>
                  <a:cubicBezTo>
                    <a:pt x="3148" y="289"/>
                    <a:pt x="3146" y="289"/>
                    <a:pt x="3142" y="289"/>
                  </a:cubicBezTo>
                  <a:moveTo>
                    <a:pt x="6282" y="289"/>
                  </a:moveTo>
                  <a:cubicBezTo>
                    <a:pt x="6281" y="289"/>
                    <a:pt x="6281" y="289"/>
                    <a:pt x="6281" y="289"/>
                  </a:cubicBezTo>
                  <a:cubicBezTo>
                    <a:pt x="6277" y="289"/>
                    <a:pt x="6272" y="288"/>
                    <a:pt x="6269" y="286"/>
                  </a:cubicBezTo>
                  <a:cubicBezTo>
                    <a:pt x="6267" y="285"/>
                    <a:pt x="6265" y="283"/>
                    <a:pt x="6264" y="282"/>
                  </a:cubicBezTo>
                  <a:cubicBezTo>
                    <a:pt x="6261" y="279"/>
                    <a:pt x="6259" y="275"/>
                    <a:pt x="6257" y="271"/>
                  </a:cubicBezTo>
                  <a:cubicBezTo>
                    <a:pt x="6257" y="269"/>
                    <a:pt x="6257" y="267"/>
                    <a:pt x="6257" y="265"/>
                  </a:cubicBezTo>
                  <a:cubicBezTo>
                    <a:pt x="6256" y="261"/>
                    <a:pt x="6257" y="258"/>
                    <a:pt x="6259" y="255"/>
                  </a:cubicBezTo>
                  <a:cubicBezTo>
                    <a:pt x="6260" y="252"/>
                    <a:pt x="6261" y="250"/>
                    <a:pt x="6264" y="248"/>
                  </a:cubicBezTo>
                  <a:cubicBezTo>
                    <a:pt x="6266" y="245"/>
                    <a:pt x="6269" y="243"/>
                    <a:pt x="6272" y="243"/>
                  </a:cubicBezTo>
                  <a:cubicBezTo>
                    <a:pt x="6274" y="241"/>
                    <a:pt x="6277" y="240"/>
                    <a:pt x="6280" y="240"/>
                  </a:cubicBezTo>
                  <a:cubicBezTo>
                    <a:pt x="6280" y="240"/>
                    <a:pt x="6281" y="240"/>
                    <a:pt x="6281" y="240"/>
                  </a:cubicBezTo>
                  <a:cubicBezTo>
                    <a:pt x="6285" y="240"/>
                    <a:pt x="6289" y="242"/>
                    <a:pt x="6293" y="244"/>
                  </a:cubicBezTo>
                  <a:cubicBezTo>
                    <a:pt x="6295" y="245"/>
                    <a:pt x="6297" y="246"/>
                    <a:pt x="6298" y="248"/>
                  </a:cubicBezTo>
                  <a:cubicBezTo>
                    <a:pt x="6301" y="251"/>
                    <a:pt x="6303" y="254"/>
                    <a:pt x="6305" y="258"/>
                  </a:cubicBezTo>
                  <a:cubicBezTo>
                    <a:pt x="6305" y="260"/>
                    <a:pt x="6305" y="263"/>
                    <a:pt x="6305" y="265"/>
                  </a:cubicBezTo>
                  <a:cubicBezTo>
                    <a:pt x="6306" y="268"/>
                    <a:pt x="6305" y="271"/>
                    <a:pt x="6303" y="274"/>
                  </a:cubicBezTo>
                  <a:cubicBezTo>
                    <a:pt x="6302" y="277"/>
                    <a:pt x="6301" y="280"/>
                    <a:pt x="6298" y="282"/>
                  </a:cubicBezTo>
                  <a:cubicBezTo>
                    <a:pt x="6296" y="284"/>
                    <a:pt x="6293" y="286"/>
                    <a:pt x="6290" y="287"/>
                  </a:cubicBezTo>
                  <a:cubicBezTo>
                    <a:pt x="6288" y="289"/>
                    <a:pt x="6285" y="289"/>
                    <a:pt x="6282" y="289"/>
                  </a:cubicBezTo>
                  <a:moveTo>
                    <a:pt x="5067" y="242"/>
                  </a:moveTo>
                  <a:cubicBezTo>
                    <a:pt x="5069" y="242"/>
                    <a:pt x="5070" y="241"/>
                    <a:pt x="5071" y="241"/>
                  </a:cubicBezTo>
                  <a:cubicBezTo>
                    <a:pt x="5073" y="241"/>
                    <a:pt x="5075" y="240"/>
                    <a:pt x="5077" y="240"/>
                  </a:cubicBezTo>
                  <a:cubicBezTo>
                    <a:pt x="5085" y="240"/>
                    <a:pt x="5093" y="245"/>
                    <a:pt x="5097" y="253"/>
                  </a:cubicBezTo>
                  <a:cubicBezTo>
                    <a:pt x="5101" y="263"/>
                    <a:pt x="5097" y="275"/>
                    <a:pt x="5088" y="280"/>
                  </a:cubicBezTo>
                  <a:cubicBezTo>
                    <a:pt x="5086" y="281"/>
                    <a:pt x="5085" y="282"/>
                    <a:pt x="5083" y="283"/>
                  </a:cubicBezTo>
                  <a:cubicBezTo>
                    <a:pt x="5078" y="289"/>
                    <a:pt x="5071" y="292"/>
                    <a:pt x="5063" y="292"/>
                  </a:cubicBezTo>
                  <a:cubicBezTo>
                    <a:pt x="5062" y="292"/>
                    <a:pt x="5061" y="292"/>
                    <a:pt x="5060" y="292"/>
                  </a:cubicBezTo>
                  <a:cubicBezTo>
                    <a:pt x="5051" y="291"/>
                    <a:pt x="5044" y="285"/>
                    <a:pt x="5040" y="277"/>
                  </a:cubicBezTo>
                  <a:cubicBezTo>
                    <a:pt x="5036" y="268"/>
                    <a:pt x="5038" y="257"/>
                    <a:pt x="5045" y="249"/>
                  </a:cubicBezTo>
                  <a:cubicBezTo>
                    <a:pt x="5050" y="245"/>
                    <a:pt x="5057" y="242"/>
                    <a:pt x="5064" y="242"/>
                  </a:cubicBezTo>
                  <a:cubicBezTo>
                    <a:pt x="5065" y="242"/>
                    <a:pt x="5066" y="242"/>
                    <a:pt x="5067" y="242"/>
                  </a:cubicBezTo>
                  <a:moveTo>
                    <a:pt x="8206" y="242"/>
                  </a:moveTo>
                  <a:cubicBezTo>
                    <a:pt x="8208" y="242"/>
                    <a:pt x="8209" y="241"/>
                    <a:pt x="8211" y="241"/>
                  </a:cubicBezTo>
                  <a:cubicBezTo>
                    <a:pt x="8213" y="241"/>
                    <a:pt x="8214" y="240"/>
                    <a:pt x="8216" y="240"/>
                  </a:cubicBezTo>
                  <a:cubicBezTo>
                    <a:pt x="8225" y="240"/>
                    <a:pt x="8233" y="245"/>
                    <a:pt x="8236" y="253"/>
                  </a:cubicBezTo>
                  <a:cubicBezTo>
                    <a:pt x="8240" y="263"/>
                    <a:pt x="8237" y="275"/>
                    <a:pt x="8227" y="280"/>
                  </a:cubicBezTo>
                  <a:cubicBezTo>
                    <a:pt x="8226" y="281"/>
                    <a:pt x="8224" y="282"/>
                    <a:pt x="8223" y="283"/>
                  </a:cubicBezTo>
                  <a:cubicBezTo>
                    <a:pt x="8218" y="289"/>
                    <a:pt x="8210" y="292"/>
                    <a:pt x="8203" y="292"/>
                  </a:cubicBezTo>
                  <a:cubicBezTo>
                    <a:pt x="8202" y="292"/>
                    <a:pt x="8201" y="292"/>
                    <a:pt x="8199" y="292"/>
                  </a:cubicBezTo>
                  <a:cubicBezTo>
                    <a:pt x="8190" y="291"/>
                    <a:pt x="8183" y="285"/>
                    <a:pt x="8180" y="277"/>
                  </a:cubicBezTo>
                  <a:cubicBezTo>
                    <a:pt x="8176" y="268"/>
                    <a:pt x="8178" y="257"/>
                    <a:pt x="8185" y="249"/>
                  </a:cubicBezTo>
                  <a:cubicBezTo>
                    <a:pt x="8190" y="245"/>
                    <a:pt x="8196" y="242"/>
                    <a:pt x="8203" y="242"/>
                  </a:cubicBezTo>
                  <a:cubicBezTo>
                    <a:pt x="8204" y="242"/>
                    <a:pt x="8205" y="242"/>
                    <a:pt x="8206" y="242"/>
                  </a:cubicBezTo>
                  <a:moveTo>
                    <a:pt x="1013" y="287"/>
                  </a:moveTo>
                  <a:cubicBezTo>
                    <a:pt x="977" y="287"/>
                    <a:pt x="977" y="231"/>
                    <a:pt x="1013" y="231"/>
                  </a:cubicBezTo>
                  <a:cubicBezTo>
                    <a:pt x="1050" y="231"/>
                    <a:pt x="1050" y="287"/>
                    <a:pt x="1013" y="287"/>
                  </a:cubicBezTo>
                  <a:moveTo>
                    <a:pt x="5593" y="287"/>
                  </a:moveTo>
                  <a:cubicBezTo>
                    <a:pt x="5557" y="287"/>
                    <a:pt x="5557" y="231"/>
                    <a:pt x="5593" y="231"/>
                  </a:cubicBezTo>
                  <a:cubicBezTo>
                    <a:pt x="5630" y="231"/>
                    <a:pt x="5630" y="287"/>
                    <a:pt x="5593" y="287"/>
                  </a:cubicBezTo>
                  <a:moveTo>
                    <a:pt x="1114" y="251"/>
                  </a:moveTo>
                  <a:cubicBezTo>
                    <a:pt x="1111" y="251"/>
                    <a:pt x="1109" y="250"/>
                    <a:pt x="1107" y="249"/>
                  </a:cubicBezTo>
                  <a:cubicBezTo>
                    <a:pt x="1105" y="249"/>
                    <a:pt x="1104" y="248"/>
                    <a:pt x="1103" y="247"/>
                  </a:cubicBezTo>
                  <a:cubicBezTo>
                    <a:pt x="1101" y="246"/>
                    <a:pt x="1099" y="244"/>
                    <a:pt x="1098" y="242"/>
                  </a:cubicBezTo>
                  <a:cubicBezTo>
                    <a:pt x="1097" y="240"/>
                    <a:pt x="1097" y="239"/>
                    <a:pt x="1096" y="237"/>
                  </a:cubicBezTo>
                  <a:cubicBezTo>
                    <a:pt x="1096" y="232"/>
                    <a:pt x="1096" y="232"/>
                    <a:pt x="1096" y="232"/>
                  </a:cubicBezTo>
                  <a:cubicBezTo>
                    <a:pt x="1095" y="230"/>
                    <a:pt x="1096" y="227"/>
                    <a:pt x="1097" y="225"/>
                  </a:cubicBezTo>
                  <a:cubicBezTo>
                    <a:pt x="1098" y="224"/>
                    <a:pt x="1098" y="222"/>
                    <a:pt x="1100" y="221"/>
                  </a:cubicBezTo>
                  <a:cubicBezTo>
                    <a:pt x="1101" y="219"/>
                    <a:pt x="1103" y="218"/>
                    <a:pt x="1105" y="216"/>
                  </a:cubicBezTo>
                  <a:cubicBezTo>
                    <a:pt x="1106" y="216"/>
                    <a:pt x="1108" y="215"/>
                    <a:pt x="1109" y="214"/>
                  </a:cubicBezTo>
                  <a:cubicBezTo>
                    <a:pt x="1114" y="214"/>
                    <a:pt x="1114" y="214"/>
                    <a:pt x="1114" y="214"/>
                  </a:cubicBezTo>
                  <a:cubicBezTo>
                    <a:pt x="1114" y="214"/>
                    <a:pt x="1115" y="214"/>
                    <a:pt x="1115" y="214"/>
                  </a:cubicBezTo>
                  <a:cubicBezTo>
                    <a:pt x="1117" y="214"/>
                    <a:pt x="1119" y="214"/>
                    <a:pt x="1121" y="215"/>
                  </a:cubicBezTo>
                  <a:cubicBezTo>
                    <a:pt x="1123" y="216"/>
                    <a:pt x="1124" y="217"/>
                    <a:pt x="1125" y="218"/>
                  </a:cubicBezTo>
                  <a:cubicBezTo>
                    <a:pt x="1126" y="218"/>
                    <a:pt x="1126" y="218"/>
                    <a:pt x="1126" y="218"/>
                  </a:cubicBezTo>
                  <a:cubicBezTo>
                    <a:pt x="1127" y="218"/>
                    <a:pt x="1128" y="219"/>
                    <a:pt x="1129" y="220"/>
                  </a:cubicBezTo>
                  <a:cubicBezTo>
                    <a:pt x="1131" y="221"/>
                    <a:pt x="1132" y="223"/>
                    <a:pt x="1133" y="224"/>
                  </a:cubicBezTo>
                  <a:cubicBezTo>
                    <a:pt x="1134" y="227"/>
                    <a:pt x="1135" y="230"/>
                    <a:pt x="1135" y="232"/>
                  </a:cubicBezTo>
                  <a:cubicBezTo>
                    <a:pt x="1135" y="235"/>
                    <a:pt x="1135" y="237"/>
                    <a:pt x="1134" y="238"/>
                  </a:cubicBezTo>
                  <a:cubicBezTo>
                    <a:pt x="1134" y="240"/>
                    <a:pt x="1133" y="241"/>
                    <a:pt x="1132" y="242"/>
                  </a:cubicBezTo>
                  <a:cubicBezTo>
                    <a:pt x="1131" y="244"/>
                    <a:pt x="1129" y="245"/>
                    <a:pt x="1127" y="246"/>
                  </a:cubicBezTo>
                  <a:cubicBezTo>
                    <a:pt x="1127" y="246"/>
                    <a:pt x="1126" y="246"/>
                    <a:pt x="1126" y="247"/>
                  </a:cubicBezTo>
                  <a:cubicBezTo>
                    <a:pt x="1125" y="247"/>
                    <a:pt x="1124" y="248"/>
                    <a:pt x="1123" y="248"/>
                  </a:cubicBezTo>
                  <a:cubicBezTo>
                    <a:pt x="1122" y="249"/>
                    <a:pt x="1121" y="250"/>
                    <a:pt x="1119" y="250"/>
                  </a:cubicBezTo>
                  <a:cubicBezTo>
                    <a:pt x="1117" y="251"/>
                    <a:pt x="1116" y="251"/>
                    <a:pt x="1114" y="251"/>
                  </a:cubicBezTo>
                  <a:cubicBezTo>
                    <a:pt x="1114" y="251"/>
                    <a:pt x="1114" y="251"/>
                    <a:pt x="1114" y="251"/>
                  </a:cubicBezTo>
                  <a:moveTo>
                    <a:pt x="5693" y="251"/>
                  </a:moveTo>
                  <a:cubicBezTo>
                    <a:pt x="5691" y="251"/>
                    <a:pt x="5689" y="250"/>
                    <a:pt x="5687" y="249"/>
                  </a:cubicBezTo>
                  <a:cubicBezTo>
                    <a:pt x="5685" y="249"/>
                    <a:pt x="5684" y="248"/>
                    <a:pt x="5683" y="247"/>
                  </a:cubicBezTo>
                  <a:cubicBezTo>
                    <a:pt x="5681" y="246"/>
                    <a:pt x="5679" y="244"/>
                    <a:pt x="5678" y="242"/>
                  </a:cubicBezTo>
                  <a:cubicBezTo>
                    <a:pt x="5677" y="240"/>
                    <a:pt x="5677" y="239"/>
                    <a:pt x="5676" y="237"/>
                  </a:cubicBezTo>
                  <a:cubicBezTo>
                    <a:pt x="5675" y="232"/>
                    <a:pt x="5675" y="232"/>
                    <a:pt x="5675" y="232"/>
                  </a:cubicBezTo>
                  <a:cubicBezTo>
                    <a:pt x="5675" y="230"/>
                    <a:pt x="5676" y="227"/>
                    <a:pt x="5677" y="225"/>
                  </a:cubicBezTo>
                  <a:cubicBezTo>
                    <a:pt x="5677" y="224"/>
                    <a:pt x="5678" y="222"/>
                    <a:pt x="5679" y="221"/>
                  </a:cubicBezTo>
                  <a:cubicBezTo>
                    <a:pt x="5681" y="219"/>
                    <a:pt x="5682" y="218"/>
                    <a:pt x="5685" y="216"/>
                  </a:cubicBezTo>
                  <a:cubicBezTo>
                    <a:pt x="5686" y="216"/>
                    <a:pt x="5687" y="215"/>
                    <a:pt x="5689" y="214"/>
                  </a:cubicBezTo>
                  <a:cubicBezTo>
                    <a:pt x="5694" y="214"/>
                    <a:pt x="5694" y="214"/>
                    <a:pt x="5694" y="214"/>
                  </a:cubicBezTo>
                  <a:cubicBezTo>
                    <a:pt x="5694" y="214"/>
                    <a:pt x="5694" y="214"/>
                    <a:pt x="5694" y="214"/>
                  </a:cubicBezTo>
                  <a:cubicBezTo>
                    <a:pt x="5697" y="214"/>
                    <a:pt x="5699" y="214"/>
                    <a:pt x="5701" y="215"/>
                  </a:cubicBezTo>
                  <a:cubicBezTo>
                    <a:pt x="5703" y="216"/>
                    <a:pt x="5704" y="217"/>
                    <a:pt x="5705" y="218"/>
                  </a:cubicBezTo>
                  <a:cubicBezTo>
                    <a:pt x="5705" y="218"/>
                    <a:pt x="5705" y="218"/>
                    <a:pt x="5705" y="218"/>
                  </a:cubicBezTo>
                  <a:cubicBezTo>
                    <a:pt x="5707" y="218"/>
                    <a:pt x="5708" y="219"/>
                    <a:pt x="5709" y="220"/>
                  </a:cubicBezTo>
                  <a:cubicBezTo>
                    <a:pt x="5711" y="221"/>
                    <a:pt x="5712" y="223"/>
                    <a:pt x="5713" y="224"/>
                  </a:cubicBezTo>
                  <a:cubicBezTo>
                    <a:pt x="5714" y="227"/>
                    <a:pt x="5715" y="230"/>
                    <a:pt x="5715" y="232"/>
                  </a:cubicBezTo>
                  <a:cubicBezTo>
                    <a:pt x="5715" y="235"/>
                    <a:pt x="5715" y="237"/>
                    <a:pt x="5714" y="238"/>
                  </a:cubicBezTo>
                  <a:cubicBezTo>
                    <a:pt x="5713" y="240"/>
                    <a:pt x="5713" y="241"/>
                    <a:pt x="5712" y="242"/>
                  </a:cubicBezTo>
                  <a:cubicBezTo>
                    <a:pt x="5711" y="244"/>
                    <a:pt x="5709" y="245"/>
                    <a:pt x="5707" y="246"/>
                  </a:cubicBezTo>
                  <a:cubicBezTo>
                    <a:pt x="5707" y="246"/>
                    <a:pt x="5706" y="246"/>
                    <a:pt x="5706" y="247"/>
                  </a:cubicBezTo>
                  <a:cubicBezTo>
                    <a:pt x="5705" y="247"/>
                    <a:pt x="5704" y="248"/>
                    <a:pt x="5703" y="248"/>
                  </a:cubicBezTo>
                  <a:cubicBezTo>
                    <a:pt x="5702" y="249"/>
                    <a:pt x="5700" y="250"/>
                    <a:pt x="5699" y="250"/>
                  </a:cubicBezTo>
                  <a:cubicBezTo>
                    <a:pt x="5697" y="251"/>
                    <a:pt x="5696" y="251"/>
                    <a:pt x="5694" y="251"/>
                  </a:cubicBezTo>
                  <a:cubicBezTo>
                    <a:pt x="5694" y="251"/>
                    <a:pt x="5693" y="251"/>
                    <a:pt x="5693" y="251"/>
                  </a:cubicBezTo>
                  <a:moveTo>
                    <a:pt x="4876" y="268"/>
                  </a:moveTo>
                  <a:cubicBezTo>
                    <a:pt x="4871" y="268"/>
                    <a:pt x="4866" y="267"/>
                    <a:pt x="4862" y="264"/>
                  </a:cubicBezTo>
                  <a:cubicBezTo>
                    <a:pt x="4861" y="264"/>
                    <a:pt x="4860" y="264"/>
                    <a:pt x="4860" y="263"/>
                  </a:cubicBezTo>
                  <a:cubicBezTo>
                    <a:pt x="4855" y="261"/>
                    <a:pt x="4852" y="258"/>
                    <a:pt x="4850" y="254"/>
                  </a:cubicBezTo>
                  <a:cubicBezTo>
                    <a:pt x="4849" y="251"/>
                    <a:pt x="4848" y="249"/>
                    <a:pt x="4847" y="247"/>
                  </a:cubicBezTo>
                  <a:cubicBezTo>
                    <a:pt x="4846" y="243"/>
                    <a:pt x="4846" y="240"/>
                    <a:pt x="4846" y="236"/>
                  </a:cubicBezTo>
                  <a:cubicBezTo>
                    <a:pt x="4846" y="234"/>
                    <a:pt x="4847" y="231"/>
                    <a:pt x="4848" y="229"/>
                  </a:cubicBezTo>
                  <a:cubicBezTo>
                    <a:pt x="4849" y="226"/>
                    <a:pt x="4851" y="223"/>
                    <a:pt x="4854" y="220"/>
                  </a:cubicBezTo>
                  <a:cubicBezTo>
                    <a:pt x="4856" y="219"/>
                    <a:pt x="4858" y="217"/>
                    <a:pt x="4860" y="216"/>
                  </a:cubicBezTo>
                  <a:cubicBezTo>
                    <a:pt x="4863" y="214"/>
                    <a:pt x="4866" y="213"/>
                    <a:pt x="4870" y="213"/>
                  </a:cubicBezTo>
                  <a:cubicBezTo>
                    <a:pt x="4871" y="212"/>
                    <a:pt x="4873" y="212"/>
                    <a:pt x="4874" y="212"/>
                  </a:cubicBezTo>
                  <a:cubicBezTo>
                    <a:pt x="4876" y="212"/>
                    <a:pt x="4879" y="213"/>
                    <a:pt x="4881" y="213"/>
                  </a:cubicBezTo>
                  <a:cubicBezTo>
                    <a:pt x="4882" y="214"/>
                    <a:pt x="4882" y="214"/>
                    <a:pt x="4883" y="214"/>
                  </a:cubicBezTo>
                  <a:cubicBezTo>
                    <a:pt x="4888" y="215"/>
                    <a:pt x="4892" y="218"/>
                    <a:pt x="4895" y="221"/>
                  </a:cubicBezTo>
                  <a:cubicBezTo>
                    <a:pt x="4898" y="224"/>
                    <a:pt x="4900" y="227"/>
                    <a:pt x="4901" y="230"/>
                  </a:cubicBezTo>
                  <a:cubicBezTo>
                    <a:pt x="4903" y="233"/>
                    <a:pt x="4904" y="237"/>
                    <a:pt x="4903" y="241"/>
                  </a:cubicBezTo>
                  <a:cubicBezTo>
                    <a:pt x="4904" y="244"/>
                    <a:pt x="4903" y="248"/>
                    <a:pt x="4901" y="251"/>
                  </a:cubicBezTo>
                  <a:cubicBezTo>
                    <a:pt x="4900" y="255"/>
                    <a:pt x="4898" y="258"/>
                    <a:pt x="4895" y="260"/>
                  </a:cubicBezTo>
                  <a:cubicBezTo>
                    <a:pt x="4892" y="264"/>
                    <a:pt x="4888" y="266"/>
                    <a:pt x="4883" y="267"/>
                  </a:cubicBezTo>
                  <a:cubicBezTo>
                    <a:pt x="4881" y="268"/>
                    <a:pt x="4878" y="268"/>
                    <a:pt x="4876" y="268"/>
                  </a:cubicBezTo>
                  <a:moveTo>
                    <a:pt x="8015" y="268"/>
                  </a:moveTo>
                  <a:cubicBezTo>
                    <a:pt x="8010" y="268"/>
                    <a:pt x="8006" y="267"/>
                    <a:pt x="8001" y="264"/>
                  </a:cubicBezTo>
                  <a:cubicBezTo>
                    <a:pt x="8000" y="264"/>
                    <a:pt x="8000" y="264"/>
                    <a:pt x="7999" y="263"/>
                  </a:cubicBezTo>
                  <a:cubicBezTo>
                    <a:pt x="7995" y="261"/>
                    <a:pt x="7991" y="258"/>
                    <a:pt x="7989" y="254"/>
                  </a:cubicBezTo>
                  <a:cubicBezTo>
                    <a:pt x="7988" y="251"/>
                    <a:pt x="7987" y="249"/>
                    <a:pt x="7986" y="247"/>
                  </a:cubicBezTo>
                  <a:cubicBezTo>
                    <a:pt x="7985" y="243"/>
                    <a:pt x="7985" y="240"/>
                    <a:pt x="7986" y="236"/>
                  </a:cubicBezTo>
                  <a:cubicBezTo>
                    <a:pt x="7986" y="234"/>
                    <a:pt x="7986" y="231"/>
                    <a:pt x="7988" y="229"/>
                  </a:cubicBezTo>
                  <a:cubicBezTo>
                    <a:pt x="7989" y="226"/>
                    <a:pt x="7991" y="223"/>
                    <a:pt x="7993" y="220"/>
                  </a:cubicBezTo>
                  <a:cubicBezTo>
                    <a:pt x="7995" y="219"/>
                    <a:pt x="7997" y="217"/>
                    <a:pt x="7999" y="216"/>
                  </a:cubicBezTo>
                  <a:cubicBezTo>
                    <a:pt x="8002" y="214"/>
                    <a:pt x="8005" y="213"/>
                    <a:pt x="8009" y="213"/>
                  </a:cubicBezTo>
                  <a:cubicBezTo>
                    <a:pt x="8011" y="212"/>
                    <a:pt x="8012" y="212"/>
                    <a:pt x="8014" y="212"/>
                  </a:cubicBezTo>
                  <a:cubicBezTo>
                    <a:pt x="8016" y="212"/>
                    <a:pt x="8018" y="213"/>
                    <a:pt x="8020" y="213"/>
                  </a:cubicBezTo>
                  <a:cubicBezTo>
                    <a:pt x="8021" y="214"/>
                    <a:pt x="8022" y="214"/>
                    <a:pt x="8023" y="214"/>
                  </a:cubicBezTo>
                  <a:cubicBezTo>
                    <a:pt x="8027" y="215"/>
                    <a:pt x="8031" y="218"/>
                    <a:pt x="8035" y="221"/>
                  </a:cubicBezTo>
                  <a:cubicBezTo>
                    <a:pt x="8037" y="224"/>
                    <a:pt x="8039" y="227"/>
                    <a:pt x="8040" y="230"/>
                  </a:cubicBezTo>
                  <a:cubicBezTo>
                    <a:pt x="8042" y="233"/>
                    <a:pt x="8043" y="237"/>
                    <a:pt x="8043" y="241"/>
                  </a:cubicBezTo>
                  <a:cubicBezTo>
                    <a:pt x="8043" y="244"/>
                    <a:pt x="8042" y="248"/>
                    <a:pt x="8040" y="251"/>
                  </a:cubicBezTo>
                  <a:cubicBezTo>
                    <a:pt x="8039" y="255"/>
                    <a:pt x="8037" y="258"/>
                    <a:pt x="8035" y="260"/>
                  </a:cubicBezTo>
                  <a:cubicBezTo>
                    <a:pt x="8031" y="264"/>
                    <a:pt x="8027" y="266"/>
                    <a:pt x="8023" y="267"/>
                  </a:cubicBezTo>
                  <a:cubicBezTo>
                    <a:pt x="8020" y="268"/>
                    <a:pt x="8018" y="268"/>
                    <a:pt x="8015" y="268"/>
                  </a:cubicBezTo>
                  <a:moveTo>
                    <a:pt x="2266" y="247"/>
                  </a:moveTo>
                  <a:cubicBezTo>
                    <a:pt x="2263" y="247"/>
                    <a:pt x="2260" y="246"/>
                    <a:pt x="2257" y="244"/>
                  </a:cubicBezTo>
                  <a:cubicBezTo>
                    <a:pt x="2256" y="243"/>
                    <a:pt x="2255" y="242"/>
                    <a:pt x="2254" y="241"/>
                  </a:cubicBezTo>
                  <a:cubicBezTo>
                    <a:pt x="2251" y="239"/>
                    <a:pt x="2250" y="237"/>
                    <a:pt x="2249" y="233"/>
                  </a:cubicBezTo>
                  <a:cubicBezTo>
                    <a:pt x="2249" y="232"/>
                    <a:pt x="2249" y="230"/>
                    <a:pt x="2248" y="229"/>
                  </a:cubicBezTo>
                  <a:cubicBezTo>
                    <a:pt x="2248" y="226"/>
                    <a:pt x="2249" y="224"/>
                    <a:pt x="2250" y="222"/>
                  </a:cubicBezTo>
                  <a:cubicBezTo>
                    <a:pt x="2251" y="220"/>
                    <a:pt x="2252" y="218"/>
                    <a:pt x="2254" y="216"/>
                  </a:cubicBezTo>
                  <a:cubicBezTo>
                    <a:pt x="2255" y="214"/>
                    <a:pt x="2257" y="213"/>
                    <a:pt x="2259" y="212"/>
                  </a:cubicBezTo>
                  <a:cubicBezTo>
                    <a:pt x="2261" y="211"/>
                    <a:pt x="2264" y="211"/>
                    <a:pt x="2266" y="211"/>
                  </a:cubicBezTo>
                  <a:cubicBezTo>
                    <a:pt x="2266" y="211"/>
                    <a:pt x="2266" y="211"/>
                    <a:pt x="2266" y="211"/>
                  </a:cubicBezTo>
                  <a:cubicBezTo>
                    <a:pt x="2267" y="211"/>
                    <a:pt x="2268" y="211"/>
                    <a:pt x="2269" y="211"/>
                  </a:cubicBezTo>
                  <a:cubicBezTo>
                    <a:pt x="2271" y="211"/>
                    <a:pt x="2272" y="211"/>
                    <a:pt x="2273" y="212"/>
                  </a:cubicBezTo>
                  <a:cubicBezTo>
                    <a:pt x="2275" y="213"/>
                    <a:pt x="2276" y="213"/>
                    <a:pt x="2277" y="215"/>
                  </a:cubicBezTo>
                  <a:cubicBezTo>
                    <a:pt x="2279" y="215"/>
                    <a:pt x="2280" y="216"/>
                    <a:pt x="2281" y="218"/>
                  </a:cubicBezTo>
                  <a:cubicBezTo>
                    <a:pt x="2281" y="219"/>
                    <a:pt x="2282" y="219"/>
                    <a:pt x="2282" y="220"/>
                  </a:cubicBezTo>
                  <a:cubicBezTo>
                    <a:pt x="2284" y="223"/>
                    <a:pt x="2285" y="226"/>
                    <a:pt x="2285" y="229"/>
                  </a:cubicBezTo>
                  <a:cubicBezTo>
                    <a:pt x="2285" y="232"/>
                    <a:pt x="2284" y="235"/>
                    <a:pt x="2282" y="237"/>
                  </a:cubicBezTo>
                  <a:cubicBezTo>
                    <a:pt x="2282" y="238"/>
                    <a:pt x="2281" y="239"/>
                    <a:pt x="2281" y="240"/>
                  </a:cubicBezTo>
                  <a:cubicBezTo>
                    <a:pt x="2279" y="242"/>
                    <a:pt x="2278" y="243"/>
                    <a:pt x="2276" y="244"/>
                  </a:cubicBezTo>
                  <a:cubicBezTo>
                    <a:pt x="2274" y="245"/>
                    <a:pt x="2273" y="245"/>
                    <a:pt x="2271" y="246"/>
                  </a:cubicBezTo>
                  <a:cubicBezTo>
                    <a:pt x="2270" y="246"/>
                    <a:pt x="2268" y="246"/>
                    <a:pt x="2267" y="247"/>
                  </a:cubicBezTo>
                  <a:cubicBezTo>
                    <a:pt x="2266" y="247"/>
                    <a:pt x="2266" y="247"/>
                    <a:pt x="2266" y="247"/>
                  </a:cubicBezTo>
                  <a:moveTo>
                    <a:pt x="4493" y="232"/>
                  </a:moveTo>
                  <a:cubicBezTo>
                    <a:pt x="4479" y="232"/>
                    <a:pt x="4479" y="209"/>
                    <a:pt x="4493" y="209"/>
                  </a:cubicBezTo>
                  <a:cubicBezTo>
                    <a:pt x="4508" y="209"/>
                    <a:pt x="4508" y="232"/>
                    <a:pt x="4493" y="232"/>
                  </a:cubicBezTo>
                  <a:moveTo>
                    <a:pt x="7632" y="232"/>
                  </a:moveTo>
                  <a:cubicBezTo>
                    <a:pt x="7618" y="232"/>
                    <a:pt x="7618" y="209"/>
                    <a:pt x="7632" y="209"/>
                  </a:cubicBezTo>
                  <a:cubicBezTo>
                    <a:pt x="7647" y="209"/>
                    <a:pt x="7647" y="232"/>
                    <a:pt x="7632" y="232"/>
                  </a:cubicBezTo>
                  <a:moveTo>
                    <a:pt x="5376" y="255"/>
                  </a:moveTo>
                  <a:cubicBezTo>
                    <a:pt x="5369" y="255"/>
                    <a:pt x="5364" y="252"/>
                    <a:pt x="5359" y="248"/>
                  </a:cubicBezTo>
                  <a:cubicBezTo>
                    <a:pt x="5354" y="243"/>
                    <a:pt x="5352" y="237"/>
                    <a:pt x="5352" y="231"/>
                  </a:cubicBezTo>
                  <a:cubicBezTo>
                    <a:pt x="5352" y="225"/>
                    <a:pt x="5355" y="218"/>
                    <a:pt x="5359" y="214"/>
                  </a:cubicBezTo>
                  <a:cubicBezTo>
                    <a:pt x="5363" y="210"/>
                    <a:pt x="5370" y="207"/>
                    <a:pt x="5376" y="207"/>
                  </a:cubicBezTo>
                  <a:cubicBezTo>
                    <a:pt x="5382" y="207"/>
                    <a:pt x="5388" y="210"/>
                    <a:pt x="5393" y="214"/>
                  </a:cubicBezTo>
                  <a:cubicBezTo>
                    <a:pt x="5397" y="218"/>
                    <a:pt x="5399" y="225"/>
                    <a:pt x="5400" y="231"/>
                  </a:cubicBezTo>
                  <a:cubicBezTo>
                    <a:pt x="5400" y="237"/>
                    <a:pt x="5397" y="244"/>
                    <a:pt x="5393" y="248"/>
                  </a:cubicBezTo>
                  <a:cubicBezTo>
                    <a:pt x="5388" y="252"/>
                    <a:pt x="5382" y="255"/>
                    <a:pt x="5376" y="255"/>
                  </a:cubicBezTo>
                  <a:moveTo>
                    <a:pt x="8515" y="255"/>
                  </a:moveTo>
                  <a:cubicBezTo>
                    <a:pt x="8509" y="255"/>
                    <a:pt x="8503" y="252"/>
                    <a:pt x="8498" y="248"/>
                  </a:cubicBezTo>
                  <a:cubicBezTo>
                    <a:pt x="8494" y="243"/>
                    <a:pt x="8492" y="237"/>
                    <a:pt x="8491" y="231"/>
                  </a:cubicBezTo>
                  <a:cubicBezTo>
                    <a:pt x="8491" y="225"/>
                    <a:pt x="8494" y="218"/>
                    <a:pt x="8498" y="214"/>
                  </a:cubicBezTo>
                  <a:cubicBezTo>
                    <a:pt x="8503" y="210"/>
                    <a:pt x="8509" y="207"/>
                    <a:pt x="8515" y="207"/>
                  </a:cubicBezTo>
                  <a:cubicBezTo>
                    <a:pt x="8522" y="207"/>
                    <a:pt x="8527" y="210"/>
                    <a:pt x="8532" y="214"/>
                  </a:cubicBezTo>
                  <a:cubicBezTo>
                    <a:pt x="8537" y="218"/>
                    <a:pt x="8539" y="225"/>
                    <a:pt x="8539" y="231"/>
                  </a:cubicBezTo>
                  <a:cubicBezTo>
                    <a:pt x="8539" y="237"/>
                    <a:pt x="8536" y="244"/>
                    <a:pt x="8532" y="248"/>
                  </a:cubicBezTo>
                  <a:cubicBezTo>
                    <a:pt x="8528" y="252"/>
                    <a:pt x="8521" y="255"/>
                    <a:pt x="8515" y="255"/>
                  </a:cubicBezTo>
                  <a:moveTo>
                    <a:pt x="4407" y="231"/>
                  </a:moveTo>
                  <a:cubicBezTo>
                    <a:pt x="4405" y="231"/>
                    <a:pt x="4402" y="231"/>
                    <a:pt x="4400" y="230"/>
                  </a:cubicBezTo>
                  <a:cubicBezTo>
                    <a:pt x="4395" y="229"/>
                    <a:pt x="4390" y="225"/>
                    <a:pt x="4388" y="221"/>
                  </a:cubicBezTo>
                  <a:cubicBezTo>
                    <a:pt x="4387" y="218"/>
                    <a:pt x="4386" y="215"/>
                    <a:pt x="4386" y="212"/>
                  </a:cubicBezTo>
                  <a:cubicBezTo>
                    <a:pt x="4385" y="208"/>
                    <a:pt x="4387" y="203"/>
                    <a:pt x="4390" y="200"/>
                  </a:cubicBezTo>
                  <a:cubicBezTo>
                    <a:pt x="4391" y="198"/>
                    <a:pt x="4393" y="196"/>
                    <a:pt x="4395" y="195"/>
                  </a:cubicBezTo>
                  <a:cubicBezTo>
                    <a:pt x="4397" y="195"/>
                    <a:pt x="4398" y="194"/>
                    <a:pt x="4400" y="193"/>
                  </a:cubicBezTo>
                  <a:cubicBezTo>
                    <a:pt x="4402" y="193"/>
                    <a:pt x="4405" y="192"/>
                    <a:pt x="4408" y="192"/>
                  </a:cubicBezTo>
                  <a:cubicBezTo>
                    <a:pt x="4408" y="192"/>
                    <a:pt x="4409" y="192"/>
                    <a:pt x="4410" y="193"/>
                  </a:cubicBezTo>
                  <a:cubicBezTo>
                    <a:pt x="4412" y="193"/>
                    <a:pt x="4414" y="193"/>
                    <a:pt x="4416" y="194"/>
                  </a:cubicBezTo>
                  <a:cubicBezTo>
                    <a:pt x="4424" y="197"/>
                    <a:pt x="4430" y="203"/>
                    <a:pt x="4430" y="212"/>
                  </a:cubicBezTo>
                  <a:cubicBezTo>
                    <a:pt x="4430" y="216"/>
                    <a:pt x="4429" y="220"/>
                    <a:pt x="4426" y="223"/>
                  </a:cubicBezTo>
                  <a:cubicBezTo>
                    <a:pt x="4423" y="226"/>
                    <a:pt x="4420" y="228"/>
                    <a:pt x="4416" y="230"/>
                  </a:cubicBezTo>
                  <a:cubicBezTo>
                    <a:pt x="4413" y="231"/>
                    <a:pt x="4410" y="231"/>
                    <a:pt x="4407" y="231"/>
                  </a:cubicBezTo>
                  <a:moveTo>
                    <a:pt x="7547" y="231"/>
                  </a:moveTo>
                  <a:cubicBezTo>
                    <a:pt x="7544" y="231"/>
                    <a:pt x="7542" y="231"/>
                    <a:pt x="7539" y="230"/>
                  </a:cubicBezTo>
                  <a:cubicBezTo>
                    <a:pt x="7535" y="229"/>
                    <a:pt x="7530" y="225"/>
                    <a:pt x="7528" y="221"/>
                  </a:cubicBezTo>
                  <a:cubicBezTo>
                    <a:pt x="7526" y="218"/>
                    <a:pt x="7525" y="215"/>
                    <a:pt x="7525" y="212"/>
                  </a:cubicBezTo>
                  <a:cubicBezTo>
                    <a:pt x="7525" y="208"/>
                    <a:pt x="7527" y="203"/>
                    <a:pt x="7529" y="200"/>
                  </a:cubicBezTo>
                  <a:cubicBezTo>
                    <a:pt x="7530" y="198"/>
                    <a:pt x="7532" y="196"/>
                    <a:pt x="7534" y="195"/>
                  </a:cubicBezTo>
                  <a:cubicBezTo>
                    <a:pt x="7536" y="195"/>
                    <a:pt x="7537" y="194"/>
                    <a:pt x="7539" y="193"/>
                  </a:cubicBezTo>
                  <a:cubicBezTo>
                    <a:pt x="7542" y="193"/>
                    <a:pt x="7544" y="192"/>
                    <a:pt x="7547" y="192"/>
                  </a:cubicBezTo>
                  <a:cubicBezTo>
                    <a:pt x="7548" y="192"/>
                    <a:pt x="7549" y="192"/>
                    <a:pt x="7549" y="193"/>
                  </a:cubicBezTo>
                  <a:cubicBezTo>
                    <a:pt x="7551" y="193"/>
                    <a:pt x="7553" y="193"/>
                    <a:pt x="7555" y="194"/>
                  </a:cubicBezTo>
                  <a:cubicBezTo>
                    <a:pt x="7563" y="197"/>
                    <a:pt x="7569" y="203"/>
                    <a:pt x="7570" y="212"/>
                  </a:cubicBezTo>
                  <a:cubicBezTo>
                    <a:pt x="7570" y="216"/>
                    <a:pt x="7568" y="220"/>
                    <a:pt x="7566" y="223"/>
                  </a:cubicBezTo>
                  <a:cubicBezTo>
                    <a:pt x="7563" y="226"/>
                    <a:pt x="7559" y="228"/>
                    <a:pt x="7555" y="230"/>
                  </a:cubicBezTo>
                  <a:cubicBezTo>
                    <a:pt x="7552" y="231"/>
                    <a:pt x="7549" y="231"/>
                    <a:pt x="7547" y="231"/>
                  </a:cubicBezTo>
                  <a:moveTo>
                    <a:pt x="6894" y="215"/>
                  </a:moveTo>
                  <a:cubicBezTo>
                    <a:pt x="6891" y="215"/>
                    <a:pt x="6888" y="214"/>
                    <a:pt x="6885" y="213"/>
                  </a:cubicBezTo>
                  <a:cubicBezTo>
                    <a:pt x="6884" y="212"/>
                    <a:pt x="6883" y="211"/>
                    <a:pt x="6881" y="210"/>
                  </a:cubicBezTo>
                  <a:cubicBezTo>
                    <a:pt x="6879" y="208"/>
                    <a:pt x="6878" y="205"/>
                    <a:pt x="6877" y="202"/>
                  </a:cubicBezTo>
                  <a:cubicBezTo>
                    <a:pt x="6877" y="200"/>
                    <a:pt x="6876" y="199"/>
                    <a:pt x="6876" y="197"/>
                  </a:cubicBezTo>
                  <a:cubicBezTo>
                    <a:pt x="6876" y="195"/>
                    <a:pt x="6877" y="192"/>
                    <a:pt x="6878" y="190"/>
                  </a:cubicBezTo>
                  <a:cubicBezTo>
                    <a:pt x="6878" y="188"/>
                    <a:pt x="6880" y="186"/>
                    <a:pt x="6881" y="184"/>
                  </a:cubicBezTo>
                  <a:cubicBezTo>
                    <a:pt x="6883" y="183"/>
                    <a:pt x="6885" y="181"/>
                    <a:pt x="6887" y="181"/>
                  </a:cubicBezTo>
                  <a:cubicBezTo>
                    <a:pt x="6889" y="180"/>
                    <a:pt x="6891" y="179"/>
                    <a:pt x="6894" y="179"/>
                  </a:cubicBezTo>
                  <a:cubicBezTo>
                    <a:pt x="6894" y="179"/>
                    <a:pt x="6894" y="179"/>
                    <a:pt x="6894" y="179"/>
                  </a:cubicBezTo>
                  <a:cubicBezTo>
                    <a:pt x="6895" y="179"/>
                    <a:pt x="6896" y="179"/>
                    <a:pt x="6897" y="179"/>
                  </a:cubicBezTo>
                  <a:cubicBezTo>
                    <a:pt x="6898" y="179"/>
                    <a:pt x="6900" y="180"/>
                    <a:pt x="6901" y="181"/>
                  </a:cubicBezTo>
                  <a:cubicBezTo>
                    <a:pt x="6903" y="181"/>
                    <a:pt x="6904" y="182"/>
                    <a:pt x="6905" y="183"/>
                  </a:cubicBezTo>
                  <a:cubicBezTo>
                    <a:pt x="6907" y="184"/>
                    <a:pt x="6908" y="185"/>
                    <a:pt x="6909" y="186"/>
                  </a:cubicBezTo>
                  <a:cubicBezTo>
                    <a:pt x="6909" y="187"/>
                    <a:pt x="6910" y="188"/>
                    <a:pt x="6910" y="188"/>
                  </a:cubicBezTo>
                  <a:cubicBezTo>
                    <a:pt x="6912" y="191"/>
                    <a:pt x="6913" y="194"/>
                    <a:pt x="6913" y="197"/>
                  </a:cubicBezTo>
                  <a:cubicBezTo>
                    <a:pt x="6913" y="200"/>
                    <a:pt x="6912" y="203"/>
                    <a:pt x="6910" y="206"/>
                  </a:cubicBezTo>
                  <a:cubicBezTo>
                    <a:pt x="6910" y="206"/>
                    <a:pt x="6909" y="207"/>
                    <a:pt x="6909" y="208"/>
                  </a:cubicBezTo>
                  <a:cubicBezTo>
                    <a:pt x="6907" y="210"/>
                    <a:pt x="6906" y="211"/>
                    <a:pt x="6903" y="213"/>
                  </a:cubicBezTo>
                  <a:cubicBezTo>
                    <a:pt x="6902" y="213"/>
                    <a:pt x="6901" y="214"/>
                    <a:pt x="6899" y="214"/>
                  </a:cubicBezTo>
                  <a:cubicBezTo>
                    <a:pt x="6898" y="215"/>
                    <a:pt x="6896" y="215"/>
                    <a:pt x="6894" y="215"/>
                  </a:cubicBezTo>
                  <a:cubicBezTo>
                    <a:pt x="6894" y="215"/>
                    <a:pt x="6894" y="215"/>
                    <a:pt x="6894" y="215"/>
                  </a:cubicBezTo>
                  <a:moveTo>
                    <a:pt x="8385" y="212"/>
                  </a:moveTo>
                  <a:cubicBezTo>
                    <a:pt x="8362" y="212"/>
                    <a:pt x="8362" y="177"/>
                    <a:pt x="8385" y="177"/>
                  </a:cubicBezTo>
                  <a:cubicBezTo>
                    <a:pt x="8408" y="177"/>
                    <a:pt x="8408" y="212"/>
                    <a:pt x="8385" y="212"/>
                  </a:cubicBezTo>
                  <a:moveTo>
                    <a:pt x="7022" y="223"/>
                  </a:moveTo>
                  <a:cubicBezTo>
                    <a:pt x="6988" y="223"/>
                    <a:pt x="6988" y="171"/>
                    <a:pt x="7022" y="171"/>
                  </a:cubicBezTo>
                  <a:cubicBezTo>
                    <a:pt x="7057" y="171"/>
                    <a:pt x="7056" y="223"/>
                    <a:pt x="7022" y="223"/>
                  </a:cubicBezTo>
                  <a:moveTo>
                    <a:pt x="4744" y="192"/>
                  </a:moveTo>
                  <a:cubicBezTo>
                    <a:pt x="4744" y="192"/>
                    <a:pt x="4744" y="192"/>
                    <a:pt x="4744" y="192"/>
                  </a:cubicBezTo>
                  <a:cubicBezTo>
                    <a:pt x="4741" y="192"/>
                    <a:pt x="4739" y="192"/>
                    <a:pt x="4737" y="191"/>
                  </a:cubicBezTo>
                  <a:cubicBezTo>
                    <a:pt x="4736" y="190"/>
                    <a:pt x="4735" y="189"/>
                    <a:pt x="4734" y="189"/>
                  </a:cubicBezTo>
                  <a:cubicBezTo>
                    <a:pt x="4733" y="187"/>
                    <a:pt x="4732" y="185"/>
                    <a:pt x="4731" y="183"/>
                  </a:cubicBezTo>
                  <a:cubicBezTo>
                    <a:pt x="4731" y="182"/>
                    <a:pt x="4731" y="180"/>
                    <a:pt x="4731" y="179"/>
                  </a:cubicBezTo>
                  <a:cubicBezTo>
                    <a:pt x="4731" y="178"/>
                    <a:pt x="4731" y="176"/>
                    <a:pt x="4732" y="174"/>
                  </a:cubicBezTo>
                  <a:cubicBezTo>
                    <a:pt x="4732" y="173"/>
                    <a:pt x="4733" y="171"/>
                    <a:pt x="4734" y="170"/>
                  </a:cubicBezTo>
                  <a:cubicBezTo>
                    <a:pt x="4736" y="169"/>
                    <a:pt x="4737" y="168"/>
                    <a:pt x="4739" y="168"/>
                  </a:cubicBezTo>
                  <a:cubicBezTo>
                    <a:pt x="4740" y="167"/>
                    <a:pt x="4742" y="166"/>
                    <a:pt x="4743" y="166"/>
                  </a:cubicBezTo>
                  <a:cubicBezTo>
                    <a:pt x="4743" y="166"/>
                    <a:pt x="4744" y="166"/>
                    <a:pt x="4744" y="166"/>
                  </a:cubicBezTo>
                  <a:cubicBezTo>
                    <a:pt x="4746" y="166"/>
                    <a:pt x="4748" y="167"/>
                    <a:pt x="4750" y="168"/>
                  </a:cubicBezTo>
                  <a:cubicBezTo>
                    <a:pt x="4751" y="169"/>
                    <a:pt x="4752" y="170"/>
                    <a:pt x="4753" y="170"/>
                  </a:cubicBezTo>
                  <a:cubicBezTo>
                    <a:pt x="4754" y="172"/>
                    <a:pt x="4756" y="174"/>
                    <a:pt x="4756" y="176"/>
                  </a:cubicBezTo>
                  <a:cubicBezTo>
                    <a:pt x="4756" y="177"/>
                    <a:pt x="4756" y="178"/>
                    <a:pt x="4757" y="179"/>
                  </a:cubicBezTo>
                  <a:cubicBezTo>
                    <a:pt x="4757" y="181"/>
                    <a:pt x="4756" y="183"/>
                    <a:pt x="4755" y="184"/>
                  </a:cubicBezTo>
                  <a:cubicBezTo>
                    <a:pt x="4755" y="186"/>
                    <a:pt x="4754" y="187"/>
                    <a:pt x="4753" y="189"/>
                  </a:cubicBezTo>
                  <a:cubicBezTo>
                    <a:pt x="4752" y="190"/>
                    <a:pt x="4750" y="191"/>
                    <a:pt x="4749" y="191"/>
                  </a:cubicBezTo>
                  <a:cubicBezTo>
                    <a:pt x="4747" y="192"/>
                    <a:pt x="4746" y="192"/>
                    <a:pt x="4744" y="192"/>
                  </a:cubicBezTo>
                  <a:moveTo>
                    <a:pt x="7883" y="192"/>
                  </a:moveTo>
                  <a:cubicBezTo>
                    <a:pt x="7883" y="192"/>
                    <a:pt x="7883" y="192"/>
                    <a:pt x="7883" y="192"/>
                  </a:cubicBezTo>
                  <a:cubicBezTo>
                    <a:pt x="7881" y="192"/>
                    <a:pt x="7878" y="192"/>
                    <a:pt x="7876" y="191"/>
                  </a:cubicBezTo>
                  <a:cubicBezTo>
                    <a:pt x="7876" y="190"/>
                    <a:pt x="7875" y="189"/>
                    <a:pt x="7874" y="189"/>
                  </a:cubicBezTo>
                  <a:cubicBezTo>
                    <a:pt x="7872" y="187"/>
                    <a:pt x="7871" y="185"/>
                    <a:pt x="7870" y="183"/>
                  </a:cubicBezTo>
                  <a:cubicBezTo>
                    <a:pt x="7870" y="182"/>
                    <a:pt x="7870" y="180"/>
                    <a:pt x="7870" y="179"/>
                  </a:cubicBezTo>
                  <a:cubicBezTo>
                    <a:pt x="7870" y="178"/>
                    <a:pt x="7870" y="176"/>
                    <a:pt x="7871" y="174"/>
                  </a:cubicBezTo>
                  <a:cubicBezTo>
                    <a:pt x="7872" y="173"/>
                    <a:pt x="7873" y="171"/>
                    <a:pt x="7874" y="170"/>
                  </a:cubicBezTo>
                  <a:cubicBezTo>
                    <a:pt x="7875" y="169"/>
                    <a:pt x="7876" y="168"/>
                    <a:pt x="7878" y="168"/>
                  </a:cubicBezTo>
                  <a:cubicBezTo>
                    <a:pt x="7879" y="167"/>
                    <a:pt x="7881" y="166"/>
                    <a:pt x="7883" y="166"/>
                  </a:cubicBezTo>
                  <a:cubicBezTo>
                    <a:pt x="7883" y="166"/>
                    <a:pt x="7883" y="166"/>
                    <a:pt x="7883" y="166"/>
                  </a:cubicBezTo>
                  <a:cubicBezTo>
                    <a:pt x="7885" y="166"/>
                    <a:pt x="7887" y="167"/>
                    <a:pt x="7889" y="168"/>
                  </a:cubicBezTo>
                  <a:cubicBezTo>
                    <a:pt x="7890" y="169"/>
                    <a:pt x="7891" y="170"/>
                    <a:pt x="7892" y="170"/>
                  </a:cubicBezTo>
                  <a:cubicBezTo>
                    <a:pt x="7894" y="172"/>
                    <a:pt x="7895" y="174"/>
                    <a:pt x="7895" y="176"/>
                  </a:cubicBezTo>
                  <a:cubicBezTo>
                    <a:pt x="7896" y="177"/>
                    <a:pt x="7896" y="178"/>
                    <a:pt x="7896" y="179"/>
                  </a:cubicBezTo>
                  <a:cubicBezTo>
                    <a:pt x="7896" y="181"/>
                    <a:pt x="7896" y="183"/>
                    <a:pt x="7895" y="184"/>
                  </a:cubicBezTo>
                  <a:cubicBezTo>
                    <a:pt x="7894" y="186"/>
                    <a:pt x="7893" y="187"/>
                    <a:pt x="7892" y="189"/>
                  </a:cubicBezTo>
                  <a:cubicBezTo>
                    <a:pt x="7891" y="190"/>
                    <a:pt x="7890" y="191"/>
                    <a:pt x="7888" y="191"/>
                  </a:cubicBezTo>
                  <a:cubicBezTo>
                    <a:pt x="7887" y="192"/>
                    <a:pt x="7885" y="192"/>
                    <a:pt x="7883" y="192"/>
                  </a:cubicBezTo>
                  <a:moveTo>
                    <a:pt x="1421" y="210"/>
                  </a:moveTo>
                  <a:cubicBezTo>
                    <a:pt x="1392" y="210"/>
                    <a:pt x="1392" y="165"/>
                    <a:pt x="1421" y="165"/>
                  </a:cubicBezTo>
                  <a:cubicBezTo>
                    <a:pt x="1450" y="165"/>
                    <a:pt x="1450" y="210"/>
                    <a:pt x="1421" y="210"/>
                  </a:cubicBezTo>
                  <a:moveTo>
                    <a:pt x="3815" y="164"/>
                  </a:moveTo>
                  <a:cubicBezTo>
                    <a:pt x="3812" y="164"/>
                    <a:pt x="3809" y="163"/>
                    <a:pt x="3806" y="161"/>
                  </a:cubicBezTo>
                  <a:cubicBezTo>
                    <a:pt x="3805" y="160"/>
                    <a:pt x="3804" y="159"/>
                    <a:pt x="3803" y="158"/>
                  </a:cubicBezTo>
                  <a:cubicBezTo>
                    <a:pt x="3800" y="156"/>
                    <a:pt x="3799" y="154"/>
                    <a:pt x="3798" y="151"/>
                  </a:cubicBezTo>
                  <a:cubicBezTo>
                    <a:pt x="3798" y="149"/>
                    <a:pt x="3797" y="147"/>
                    <a:pt x="3797" y="146"/>
                  </a:cubicBezTo>
                  <a:cubicBezTo>
                    <a:pt x="3797" y="143"/>
                    <a:pt x="3798" y="141"/>
                    <a:pt x="3799" y="139"/>
                  </a:cubicBezTo>
                  <a:cubicBezTo>
                    <a:pt x="3800" y="137"/>
                    <a:pt x="3801" y="135"/>
                    <a:pt x="3803" y="133"/>
                  </a:cubicBezTo>
                  <a:cubicBezTo>
                    <a:pt x="3804" y="131"/>
                    <a:pt x="3806" y="130"/>
                    <a:pt x="3808" y="129"/>
                  </a:cubicBezTo>
                  <a:cubicBezTo>
                    <a:pt x="3810" y="128"/>
                    <a:pt x="3812" y="128"/>
                    <a:pt x="3815" y="128"/>
                  </a:cubicBezTo>
                  <a:cubicBezTo>
                    <a:pt x="3815" y="128"/>
                    <a:pt x="3815" y="128"/>
                    <a:pt x="3815" y="128"/>
                  </a:cubicBezTo>
                  <a:cubicBezTo>
                    <a:pt x="3816" y="128"/>
                    <a:pt x="3817" y="128"/>
                    <a:pt x="3818" y="128"/>
                  </a:cubicBezTo>
                  <a:cubicBezTo>
                    <a:pt x="3819" y="128"/>
                    <a:pt x="3821" y="129"/>
                    <a:pt x="3822" y="129"/>
                  </a:cubicBezTo>
                  <a:cubicBezTo>
                    <a:pt x="3824" y="130"/>
                    <a:pt x="3825" y="131"/>
                    <a:pt x="3826" y="132"/>
                  </a:cubicBezTo>
                  <a:cubicBezTo>
                    <a:pt x="3828" y="132"/>
                    <a:pt x="3829" y="134"/>
                    <a:pt x="3830" y="135"/>
                  </a:cubicBezTo>
                  <a:cubicBezTo>
                    <a:pt x="3830" y="136"/>
                    <a:pt x="3831" y="136"/>
                    <a:pt x="3831" y="137"/>
                  </a:cubicBezTo>
                  <a:cubicBezTo>
                    <a:pt x="3833" y="140"/>
                    <a:pt x="3834" y="143"/>
                    <a:pt x="3834" y="146"/>
                  </a:cubicBezTo>
                  <a:cubicBezTo>
                    <a:pt x="3834" y="149"/>
                    <a:pt x="3833" y="152"/>
                    <a:pt x="3831" y="154"/>
                  </a:cubicBezTo>
                  <a:cubicBezTo>
                    <a:pt x="3831" y="155"/>
                    <a:pt x="3830" y="156"/>
                    <a:pt x="3830" y="157"/>
                  </a:cubicBezTo>
                  <a:cubicBezTo>
                    <a:pt x="3828" y="159"/>
                    <a:pt x="3827" y="160"/>
                    <a:pt x="3825" y="161"/>
                  </a:cubicBezTo>
                  <a:cubicBezTo>
                    <a:pt x="3823" y="162"/>
                    <a:pt x="3822" y="162"/>
                    <a:pt x="3820" y="163"/>
                  </a:cubicBezTo>
                  <a:cubicBezTo>
                    <a:pt x="3819" y="163"/>
                    <a:pt x="3817" y="164"/>
                    <a:pt x="3815" y="164"/>
                  </a:cubicBezTo>
                  <a:cubicBezTo>
                    <a:pt x="3815" y="164"/>
                    <a:pt x="3815" y="164"/>
                    <a:pt x="3815" y="164"/>
                  </a:cubicBezTo>
                  <a:moveTo>
                    <a:pt x="3944" y="172"/>
                  </a:moveTo>
                  <a:cubicBezTo>
                    <a:pt x="3910" y="172"/>
                    <a:pt x="3910" y="119"/>
                    <a:pt x="3944" y="119"/>
                  </a:cubicBezTo>
                  <a:cubicBezTo>
                    <a:pt x="3978" y="119"/>
                    <a:pt x="3978" y="172"/>
                    <a:pt x="3944" y="172"/>
                  </a:cubicBezTo>
                  <a:moveTo>
                    <a:pt x="1588" y="150"/>
                  </a:moveTo>
                  <a:cubicBezTo>
                    <a:pt x="1586" y="150"/>
                    <a:pt x="1584" y="150"/>
                    <a:pt x="1582" y="149"/>
                  </a:cubicBezTo>
                  <a:cubicBezTo>
                    <a:pt x="1580" y="149"/>
                    <a:pt x="1578" y="148"/>
                    <a:pt x="1576" y="147"/>
                  </a:cubicBezTo>
                  <a:cubicBezTo>
                    <a:pt x="1574" y="146"/>
                    <a:pt x="1573" y="144"/>
                    <a:pt x="1571" y="143"/>
                  </a:cubicBezTo>
                  <a:cubicBezTo>
                    <a:pt x="1571" y="143"/>
                    <a:pt x="1571" y="143"/>
                    <a:pt x="1571" y="143"/>
                  </a:cubicBezTo>
                  <a:cubicBezTo>
                    <a:pt x="1568" y="140"/>
                    <a:pt x="1566" y="136"/>
                    <a:pt x="1565" y="132"/>
                  </a:cubicBezTo>
                  <a:cubicBezTo>
                    <a:pt x="1564" y="130"/>
                    <a:pt x="1564" y="128"/>
                    <a:pt x="1564" y="126"/>
                  </a:cubicBezTo>
                  <a:cubicBezTo>
                    <a:pt x="1564" y="122"/>
                    <a:pt x="1564" y="119"/>
                    <a:pt x="1566" y="116"/>
                  </a:cubicBezTo>
                  <a:cubicBezTo>
                    <a:pt x="1567" y="113"/>
                    <a:pt x="1569" y="111"/>
                    <a:pt x="1571" y="108"/>
                  </a:cubicBezTo>
                  <a:cubicBezTo>
                    <a:pt x="1571" y="108"/>
                    <a:pt x="1571" y="108"/>
                    <a:pt x="1571" y="108"/>
                  </a:cubicBezTo>
                  <a:cubicBezTo>
                    <a:pt x="1573" y="106"/>
                    <a:pt x="1576" y="104"/>
                    <a:pt x="1579" y="103"/>
                  </a:cubicBezTo>
                  <a:cubicBezTo>
                    <a:pt x="1581" y="102"/>
                    <a:pt x="1583" y="101"/>
                    <a:pt x="1585" y="101"/>
                  </a:cubicBezTo>
                  <a:cubicBezTo>
                    <a:pt x="1587" y="101"/>
                    <a:pt x="1588" y="101"/>
                    <a:pt x="1589" y="101"/>
                  </a:cubicBezTo>
                  <a:cubicBezTo>
                    <a:pt x="1591" y="101"/>
                    <a:pt x="1593" y="101"/>
                    <a:pt x="1595" y="102"/>
                  </a:cubicBezTo>
                  <a:cubicBezTo>
                    <a:pt x="1597" y="103"/>
                    <a:pt x="1599" y="104"/>
                    <a:pt x="1601" y="104"/>
                  </a:cubicBezTo>
                  <a:cubicBezTo>
                    <a:pt x="1606" y="108"/>
                    <a:pt x="1606" y="108"/>
                    <a:pt x="1606" y="108"/>
                  </a:cubicBezTo>
                  <a:cubicBezTo>
                    <a:pt x="1607" y="110"/>
                    <a:pt x="1608" y="112"/>
                    <a:pt x="1610" y="113"/>
                  </a:cubicBezTo>
                  <a:cubicBezTo>
                    <a:pt x="1611" y="115"/>
                    <a:pt x="1611" y="117"/>
                    <a:pt x="1612" y="119"/>
                  </a:cubicBezTo>
                  <a:cubicBezTo>
                    <a:pt x="1613" y="121"/>
                    <a:pt x="1613" y="123"/>
                    <a:pt x="1613" y="126"/>
                  </a:cubicBezTo>
                  <a:cubicBezTo>
                    <a:pt x="1613" y="129"/>
                    <a:pt x="1613" y="132"/>
                    <a:pt x="1611" y="135"/>
                  </a:cubicBezTo>
                  <a:cubicBezTo>
                    <a:pt x="1610" y="137"/>
                    <a:pt x="1609" y="139"/>
                    <a:pt x="1608" y="141"/>
                  </a:cubicBezTo>
                  <a:cubicBezTo>
                    <a:pt x="1607" y="142"/>
                    <a:pt x="1605" y="144"/>
                    <a:pt x="1603" y="145"/>
                  </a:cubicBezTo>
                  <a:cubicBezTo>
                    <a:pt x="1602" y="146"/>
                    <a:pt x="1600" y="148"/>
                    <a:pt x="1598" y="148"/>
                  </a:cubicBezTo>
                  <a:cubicBezTo>
                    <a:pt x="1596" y="149"/>
                    <a:pt x="1594" y="150"/>
                    <a:pt x="1592" y="150"/>
                  </a:cubicBezTo>
                  <a:cubicBezTo>
                    <a:pt x="1590" y="150"/>
                    <a:pt x="1589" y="150"/>
                    <a:pt x="1588" y="150"/>
                  </a:cubicBezTo>
                  <a:moveTo>
                    <a:pt x="3028" y="150"/>
                  </a:moveTo>
                  <a:cubicBezTo>
                    <a:pt x="3026" y="150"/>
                    <a:pt x="3024" y="150"/>
                    <a:pt x="3022" y="149"/>
                  </a:cubicBezTo>
                  <a:cubicBezTo>
                    <a:pt x="3020" y="149"/>
                    <a:pt x="3018" y="148"/>
                    <a:pt x="3017" y="147"/>
                  </a:cubicBezTo>
                  <a:cubicBezTo>
                    <a:pt x="3015" y="146"/>
                    <a:pt x="3013" y="144"/>
                    <a:pt x="3012" y="143"/>
                  </a:cubicBezTo>
                  <a:cubicBezTo>
                    <a:pt x="3011" y="143"/>
                    <a:pt x="3011" y="143"/>
                    <a:pt x="3011" y="143"/>
                  </a:cubicBezTo>
                  <a:cubicBezTo>
                    <a:pt x="3008" y="140"/>
                    <a:pt x="3006" y="136"/>
                    <a:pt x="3005" y="132"/>
                  </a:cubicBezTo>
                  <a:cubicBezTo>
                    <a:pt x="3005" y="130"/>
                    <a:pt x="3005" y="128"/>
                    <a:pt x="3004" y="126"/>
                  </a:cubicBezTo>
                  <a:cubicBezTo>
                    <a:pt x="3004" y="122"/>
                    <a:pt x="3005" y="119"/>
                    <a:pt x="3006" y="116"/>
                  </a:cubicBezTo>
                  <a:cubicBezTo>
                    <a:pt x="3007" y="113"/>
                    <a:pt x="3009" y="111"/>
                    <a:pt x="3011" y="108"/>
                  </a:cubicBezTo>
                  <a:cubicBezTo>
                    <a:pt x="3012" y="108"/>
                    <a:pt x="3012" y="108"/>
                    <a:pt x="3012" y="108"/>
                  </a:cubicBezTo>
                  <a:cubicBezTo>
                    <a:pt x="3014" y="106"/>
                    <a:pt x="3016" y="104"/>
                    <a:pt x="3019" y="103"/>
                  </a:cubicBezTo>
                  <a:cubicBezTo>
                    <a:pt x="3021" y="102"/>
                    <a:pt x="3023" y="101"/>
                    <a:pt x="3026" y="101"/>
                  </a:cubicBezTo>
                  <a:cubicBezTo>
                    <a:pt x="3027" y="101"/>
                    <a:pt x="3028" y="101"/>
                    <a:pt x="3030" y="101"/>
                  </a:cubicBezTo>
                  <a:cubicBezTo>
                    <a:pt x="3032" y="101"/>
                    <a:pt x="3034" y="101"/>
                    <a:pt x="3036" y="102"/>
                  </a:cubicBezTo>
                  <a:cubicBezTo>
                    <a:pt x="3037" y="103"/>
                    <a:pt x="3039" y="104"/>
                    <a:pt x="3041" y="104"/>
                  </a:cubicBezTo>
                  <a:cubicBezTo>
                    <a:pt x="3046" y="108"/>
                    <a:pt x="3046" y="108"/>
                    <a:pt x="3046" y="108"/>
                  </a:cubicBezTo>
                  <a:cubicBezTo>
                    <a:pt x="3048" y="110"/>
                    <a:pt x="3049" y="112"/>
                    <a:pt x="3050" y="113"/>
                  </a:cubicBezTo>
                  <a:cubicBezTo>
                    <a:pt x="3051" y="115"/>
                    <a:pt x="3052" y="117"/>
                    <a:pt x="3053" y="119"/>
                  </a:cubicBezTo>
                  <a:cubicBezTo>
                    <a:pt x="3053" y="121"/>
                    <a:pt x="3053" y="123"/>
                    <a:pt x="3054" y="126"/>
                  </a:cubicBezTo>
                  <a:cubicBezTo>
                    <a:pt x="3054" y="129"/>
                    <a:pt x="3053" y="132"/>
                    <a:pt x="3051" y="135"/>
                  </a:cubicBezTo>
                  <a:cubicBezTo>
                    <a:pt x="3051" y="137"/>
                    <a:pt x="3050" y="139"/>
                    <a:pt x="3048" y="141"/>
                  </a:cubicBezTo>
                  <a:cubicBezTo>
                    <a:pt x="3047" y="142"/>
                    <a:pt x="3046" y="144"/>
                    <a:pt x="3044" y="145"/>
                  </a:cubicBezTo>
                  <a:cubicBezTo>
                    <a:pt x="3042" y="146"/>
                    <a:pt x="3041" y="148"/>
                    <a:pt x="3038" y="148"/>
                  </a:cubicBezTo>
                  <a:cubicBezTo>
                    <a:pt x="3037" y="149"/>
                    <a:pt x="3034" y="150"/>
                    <a:pt x="3032" y="150"/>
                  </a:cubicBezTo>
                  <a:cubicBezTo>
                    <a:pt x="3031" y="150"/>
                    <a:pt x="3030" y="150"/>
                    <a:pt x="3028" y="150"/>
                  </a:cubicBezTo>
                  <a:moveTo>
                    <a:pt x="6167" y="150"/>
                  </a:moveTo>
                  <a:cubicBezTo>
                    <a:pt x="6166" y="150"/>
                    <a:pt x="6164" y="150"/>
                    <a:pt x="6162" y="149"/>
                  </a:cubicBezTo>
                  <a:cubicBezTo>
                    <a:pt x="6160" y="149"/>
                    <a:pt x="6158" y="148"/>
                    <a:pt x="6156" y="147"/>
                  </a:cubicBezTo>
                  <a:cubicBezTo>
                    <a:pt x="6154" y="146"/>
                    <a:pt x="6153" y="144"/>
                    <a:pt x="6151" y="143"/>
                  </a:cubicBezTo>
                  <a:cubicBezTo>
                    <a:pt x="6151" y="143"/>
                    <a:pt x="6151" y="143"/>
                    <a:pt x="6151" y="143"/>
                  </a:cubicBezTo>
                  <a:cubicBezTo>
                    <a:pt x="6148" y="140"/>
                    <a:pt x="6146" y="136"/>
                    <a:pt x="6144" y="132"/>
                  </a:cubicBezTo>
                  <a:cubicBezTo>
                    <a:pt x="6144" y="130"/>
                    <a:pt x="6144" y="128"/>
                    <a:pt x="6144" y="126"/>
                  </a:cubicBezTo>
                  <a:cubicBezTo>
                    <a:pt x="6143" y="122"/>
                    <a:pt x="6144" y="119"/>
                    <a:pt x="6146" y="116"/>
                  </a:cubicBezTo>
                  <a:cubicBezTo>
                    <a:pt x="6147" y="113"/>
                    <a:pt x="6148" y="111"/>
                    <a:pt x="6151" y="108"/>
                  </a:cubicBezTo>
                  <a:cubicBezTo>
                    <a:pt x="6151" y="108"/>
                    <a:pt x="6151" y="108"/>
                    <a:pt x="6151" y="108"/>
                  </a:cubicBezTo>
                  <a:cubicBezTo>
                    <a:pt x="6153" y="106"/>
                    <a:pt x="6156" y="104"/>
                    <a:pt x="6159" y="103"/>
                  </a:cubicBezTo>
                  <a:cubicBezTo>
                    <a:pt x="6161" y="102"/>
                    <a:pt x="6163" y="101"/>
                    <a:pt x="6165" y="101"/>
                  </a:cubicBezTo>
                  <a:cubicBezTo>
                    <a:pt x="6166" y="101"/>
                    <a:pt x="6168" y="101"/>
                    <a:pt x="6169" y="101"/>
                  </a:cubicBezTo>
                  <a:cubicBezTo>
                    <a:pt x="6171" y="101"/>
                    <a:pt x="6173" y="101"/>
                    <a:pt x="6175" y="102"/>
                  </a:cubicBezTo>
                  <a:cubicBezTo>
                    <a:pt x="6177" y="103"/>
                    <a:pt x="6179" y="104"/>
                    <a:pt x="6181" y="104"/>
                  </a:cubicBezTo>
                  <a:cubicBezTo>
                    <a:pt x="6186" y="108"/>
                    <a:pt x="6186" y="108"/>
                    <a:pt x="6186" y="108"/>
                  </a:cubicBezTo>
                  <a:cubicBezTo>
                    <a:pt x="6187" y="110"/>
                    <a:pt x="6188" y="112"/>
                    <a:pt x="6190" y="113"/>
                  </a:cubicBezTo>
                  <a:cubicBezTo>
                    <a:pt x="6190" y="115"/>
                    <a:pt x="6191" y="117"/>
                    <a:pt x="6192" y="119"/>
                  </a:cubicBezTo>
                  <a:cubicBezTo>
                    <a:pt x="6192" y="121"/>
                    <a:pt x="6193" y="123"/>
                    <a:pt x="6193" y="126"/>
                  </a:cubicBezTo>
                  <a:cubicBezTo>
                    <a:pt x="6193" y="129"/>
                    <a:pt x="6192" y="132"/>
                    <a:pt x="6191" y="135"/>
                  </a:cubicBezTo>
                  <a:cubicBezTo>
                    <a:pt x="6190" y="137"/>
                    <a:pt x="6189" y="139"/>
                    <a:pt x="6188" y="141"/>
                  </a:cubicBezTo>
                  <a:cubicBezTo>
                    <a:pt x="6186" y="142"/>
                    <a:pt x="6185" y="144"/>
                    <a:pt x="6183" y="145"/>
                  </a:cubicBezTo>
                  <a:cubicBezTo>
                    <a:pt x="6182" y="146"/>
                    <a:pt x="6180" y="148"/>
                    <a:pt x="6178" y="148"/>
                  </a:cubicBezTo>
                  <a:cubicBezTo>
                    <a:pt x="6176" y="149"/>
                    <a:pt x="6174" y="150"/>
                    <a:pt x="6172" y="150"/>
                  </a:cubicBezTo>
                  <a:cubicBezTo>
                    <a:pt x="6170" y="150"/>
                    <a:pt x="6169" y="150"/>
                    <a:pt x="6167" y="150"/>
                  </a:cubicBezTo>
                  <a:moveTo>
                    <a:pt x="7081" y="0"/>
                  </a:moveTo>
                  <a:cubicBezTo>
                    <a:pt x="6951" y="0"/>
                    <a:pt x="6820" y="60"/>
                    <a:pt x="6747" y="177"/>
                  </a:cubicBezTo>
                  <a:cubicBezTo>
                    <a:pt x="6716" y="147"/>
                    <a:pt x="6674" y="132"/>
                    <a:pt x="6632" y="132"/>
                  </a:cubicBezTo>
                  <a:cubicBezTo>
                    <a:pt x="6604" y="132"/>
                    <a:pt x="6576" y="138"/>
                    <a:pt x="6551" y="153"/>
                  </a:cubicBezTo>
                  <a:cubicBezTo>
                    <a:pt x="6522" y="103"/>
                    <a:pt x="6469" y="68"/>
                    <a:pt x="6412" y="58"/>
                  </a:cubicBezTo>
                  <a:cubicBezTo>
                    <a:pt x="6377" y="45"/>
                    <a:pt x="6334" y="38"/>
                    <a:pt x="6289" y="38"/>
                  </a:cubicBezTo>
                  <a:cubicBezTo>
                    <a:pt x="6194" y="38"/>
                    <a:pt x="6091" y="69"/>
                    <a:pt x="6047" y="134"/>
                  </a:cubicBezTo>
                  <a:cubicBezTo>
                    <a:pt x="6025" y="120"/>
                    <a:pt x="5999" y="114"/>
                    <a:pt x="5974" y="114"/>
                  </a:cubicBezTo>
                  <a:cubicBezTo>
                    <a:pt x="5932" y="114"/>
                    <a:pt x="5889" y="132"/>
                    <a:pt x="5861" y="165"/>
                  </a:cubicBezTo>
                  <a:cubicBezTo>
                    <a:pt x="5805" y="107"/>
                    <a:pt x="5728" y="78"/>
                    <a:pt x="5649" y="78"/>
                  </a:cubicBezTo>
                  <a:cubicBezTo>
                    <a:pt x="5573" y="78"/>
                    <a:pt x="5496" y="106"/>
                    <a:pt x="5438" y="160"/>
                  </a:cubicBezTo>
                  <a:cubicBezTo>
                    <a:pt x="5405" y="130"/>
                    <a:pt x="5362" y="116"/>
                    <a:pt x="5319" y="116"/>
                  </a:cubicBezTo>
                  <a:cubicBezTo>
                    <a:pt x="5260" y="116"/>
                    <a:pt x="5201" y="142"/>
                    <a:pt x="5164" y="191"/>
                  </a:cubicBezTo>
                  <a:cubicBezTo>
                    <a:pt x="5140" y="179"/>
                    <a:pt x="5113" y="173"/>
                    <a:pt x="5086" y="173"/>
                  </a:cubicBezTo>
                  <a:cubicBezTo>
                    <a:pt x="5057" y="173"/>
                    <a:pt x="5028" y="180"/>
                    <a:pt x="5002" y="193"/>
                  </a:cubicBezTo>
                  <a:cubicBezTo>
                    <a:pt x="4926" y="113"/>
                    <a:pt x="4820" y="74"/>
                    <a:pt x="4713" y="74"/>
                  </a:cubicBezTo>
                  <a:cubicBezTo>
                    <a:pt x="4606" y="74"/>
                    <a:pt x="4500" y="113"/>
                    <a:pt x="4422" y="188"/>
                  </a:cubicBezTo>
                  <a:cubicBezTo>
                    <a:pt x="4394" y="168"/>
                    <a:pt x="4359" y="157"/>
                    <a:pt x="4324" y="157"/>
                  </a:cubicBezTo>
                  <a:cubicBezTo>
                    <a:pt x="4300" y="157"/>
                    <a:pt x="4275" y="162"/>
                    <a:pt x="4253" y="173"/>
                  </a:cubicBezTo>
                  <a:cubicBezTo>
                    <a:pt x="4183" y="56"/>
                    <a:pt x="4058" y="0"/>
                    <a:pt x="3931" y="0"/>
                  </a:cubicBezTo>
                  <a:cubicBezTo>
                    <a:pt x="3801" y="0"/>
                    <a:pt x="3670" y="60"/>
                    <a:pt x="3596" y="177"/>
                  </a:cubicBezTo>
                  <a:cubicBezTo>
                    <a:pt x="3566" y="147"/>
                    <a:pt x="3524" y="132"/>
                    <a:pt x="3482" y="132"/>
                  </a:cubicBezTo>
                  <a:cubicBezTo>
                    <a:pt x="3454" y="132"/>
                    <a:pt x="3426" y="138"/>
                    <a:pt x="3401" y="153"/>
                  </a:cubicBezTo>
                  <a:cubicBezTo>
                    <a:pt x="3371" y="102"/>
                    <a:pt x="3318" y="68"/>
                    <a:pt x="3260" y="58"/>
                  </a:cubicBezTo>
                  <a:cubicBezTo>
                    <a:pt x="3226" y="45"/>
                    <a:pt x="3183" y="38"/>
                    <a:pt x="3138" y="38"/>
                  </a:cubicBezTo>
                  <a:cubicBezTo>
                    <a:pt x="3043" y="38"/>
                    <a:pt x="2940" y="69"/>
                    <a:pt x="2896" y="134"/>
                  </a:cubicBezTo>
                  <a:cubicBezTo>
                    <a:pt x="2874" y="120"/>
                    <a:pt x="2848" y="114"/>
                    <a:pt x="2823" y="114"/>
                  </a:cubicBezTo>
                  <a:cubicBezTo>
                    <a:pt x="2781" y="114"/>
                    <a:pt x="2738" y="132"/>
                    <a:pt x="2710" y="165"/>
                  </a:cubicBezTo>
                  <a:cubicBezTo>
                    <a:pt x="2654" y="107"/>
                    <a:pt x="2577" y="78"/>
                    <a:pt x="2498" y="78"/>
                  </a:cubicBezTo>
                  <a:cubicBezTo>
                    <a:pt x="2422" y="78"/>
                    <a:pt x="2345" y="106"/>
                    <a:pt x="2287" y="160"/>
                  </a:cubicBezTo>
                  <a:cubicBezTo>
                    <a:pt x="2254" y="130"/>
                    <a:pt x="2211" y="116"/>
                    <a:pt x="2168" y="116"/>
                  </a:cubicBezTo>
                  <a:cubicBezTo>
                    <a:pt x="2109" y="116"/>
                    <a:pt x="2050" y="142"/>
                    <a:pt x="2013" y="191"/>
                  </a:cubicBezTo>
                  <a:cubicBezTo>
                    <a:pt x="1989" y="179"/>
                    <a:pt x="1962" y="173"/>
                    <a:pt x="1935" y="173"/>
                  </a:cubicBezTo>
                  <a:cubicBezTo>
                    <a:pt x="1906" y="173"/>
                    <a:pt x="1877" y="180"/>
                    <a:pt x="1851" y="193"/>
                  </a:cubicBezTo>
                  <a:cubicBezTo>
                    <a:pt x="1775" y="113"/>
                    <a:pt x="1669" y="74"/>
                    <a:pt x="1562" y="74"/>
                  </a:cubicBezTo>
                  <a:cubicBezTo>
                    <a:pt x="1455" y="74"/>
                    <a:pt x="1349" y="113"/>
                    <a:pt x="1271" y="188"/>
                  </a:cubicBezTo>
                  <a:cubicBezTo>
                    <a:pt x="1243" y="168"/>
                    <a:pt x="1208" y="157"/>
                    <a:pt x="1173" y="157"/>
                  </a:cubicBezTo>
                  <a:cubicBezTo>
                    <a:pt x="1149" y="157"/>
                    <a:pt x="1124" y="162"/>
                    <a:pt x="1102" y="173"/>
                  </a:cubicBezTo>
                  <a:cubicBezTo>
                    <a:pt x="1032" y="56"/>
                    <a:pt x="907" y="0"/>
                    <a:pt x="780" y="0"/>
                  </a:cubicBezTo>
                  <a:cubicBezTo>
                    <a:pt x="650" y="0"/>
                    <a:pt x="519" y="60"/>
                    <a:pt x="445" y="177"/>
                  </a:cubicBezTo>
                  <a:cubicBezTo>
                    <a:pt x="415" y="147"/>
                    <a:pt x="373" y="132"/>
                    <a:pt x="331" y="132"/>
                  </a:cubicBezTo>
                  <a:cubicBezTo>
                    <a:pt x="303" y="132"/>
                    <a:pt x="275" y="138"/>
                    <a:pt x="250" y="153"/>
                  </a:cubicBezTo>
                  <a:cubicBezTo>
                    <a:pt x="215" y="93"/>
                    <a:pt x="146" y="55"/>
                    <a:pt x="76" y="55"/>
                  </a:cubicBezTo>
                  <a:cubicBezTo>
                    <a:pt x="62" y="55"/>
                    <a:pt x="48" y="57"/>
                    <a:pt x="34" y="60"/>
                  </a:cubicBezTo>
                  <a:cubicBezTo>
                    <a:pt x="23" y="283"/>
                    <a:pt x="11" y="869"/>
                    <a:pt x="0" y="1091"/>
                  </a:cubicBezTo>
                  <a:cubicBezTo>
                    <a:pt x="484" y="1098"/>
                    <a:pt x="1119" y="1102"/>
                    <a:pt x="1747" y="1102"/>
                  </a:cubicBezTo>
                  <a:cubicBezTo>
                    <a:pt x="2242" y="1102"/>
                    <a:pt x="2731" y="1099"/>
                    <a:pt x="3138" y="1094"/>
                  </a:cubicBezTo>
                  <a:cubicBezTo>
                    <a:pt x="3181" y="1093"/>
                    <a:pt x="3222" y="1092"/>
                    <a:pt x="3263" y="1091"/>
                  </a:cubicBezTo>
                  <a:cubicBezTo>
                    <a:pt x="3263" y="1091"/>
                    <a:pt x="3263" y="1091"/>
                    <a:pt x="3263" y="1091"/>
                  </a:cubicBezTo>
                  <a:cubicBezTo>
                    <a:pt x="3263" y="1091"/>
                    <a:pt x="3263" y="1091"/>
                    <a:pt x="3263" y="1091"/>
                  </a:cubicBezTo>
                  <a:cubicBezTo>
                    <a:pt x="3263" y="1091"/>
                    <a:pt x="3263" y="1091"/>
                    <a:pt x="3263" y="1091"/>
                  </a:cubicBezTo>
                  <a:cubicBezTo>
                    <a:pt x="3263" y="1091"/>
                    <a:pt x="3263" y="1091"/>
                    <a:pt x="3263" y="1091"/>
                  </a:cubicBezTo>
                  <a:cubicBezTo>
                    <a:pt x="3265" y="1091"/>
                    <a:pt x="3267" y="1091"/>
                    <a:pt x="3270" y="1091"/>
                  </a:cubicBezTo>
                  <a:cubicBezTo>
                    <a:pt x="3271" y="1091"/>
                    <a:pt x="3273" y="1091"/>
                    <a:pt x="3274" y="1091"/>
                  </a:cubicBezTo>
                  <a:cubicBezTo>
                    <a:pt x="3274" y="1091"/>
                    <a:pt x="3274" y="1091"/>
                    <a:pt x="3274" y="1091"/>
                  </a:cubicBezTo>
                  <a:cubicBezTo>
                    <a:pt x="3274" y="1091"/>
                    <a:pt x="3274" y="1091"/>
                    <a:pt x="3274" y="1091"/>
                  </a:cubicBezTo>
                  <a:cubicBezTo>
                    <a:pt x="3274" y="1091"/>
                    <a:pt x="3274" y="1091"/>
                    <a:pt x="3274" y="1091"/>
                  </a:cubicBezTo>
                  <a:cubicBezTo>
                    <a:pt x="3274" y="1091"/>
                    <a:pt x="3274" y="1091"/>
                    <a:pt x="3274" y="1091"/>
                  </a:cubicBezTo>
                  <a:cubicBezTo>
                    <a:pt x="3762" y="1097"/>
                    <a:pt x="4378" y="1101"/>
                    <a:pt x="4981" y="1101"/>
                  </a:cubicBezTo>
                  <a:cubicBezTo>
                    <a:pt x="5446" y="1101"/>
                    <a:pt x="5904" y="1099"/>
                    <a:pt x="6288" y="1094"/>
                  </a:cubicBezTo>
                  <a:cubicBezTo>
                    <a:pt x="6331" y="1093"/>
                    <a:pt x="6373" y="1092"/>
                    <a:pt x="6414" y="1091"/>
                  </a:cubicBezTo>
                  <a:cubicBezTo>
                    <a:pt x="6414" y="1091"/>
                    <a:pt x="6414" y="1091"/>
                    <a:pt x="6414" y="1091"/>
                  </a:cubicBezTo>
                  <a:cubicBezTo>
                    <a:pt x="6414" y="1091"/>
                    <a:pt x="6414" y="1091"/>
                    <a:pt x="6414" y="1091"/>
                  </a:cubicBezTo>
                  <a:cubicBezTo>
                    <a:pt x="6414" y="1091"/>
                    <a:pt x="6414" y="1091"/>
                    <a:pt x="6414" y="1091"/>
                  </a:cubicBezTo>
                  <a:cubicBezTo>
                    <a:pt x="6414" y="1091"/>
                    <a:pt x="6414" y="1091"/>
                    <a:pt x="6414" y="1091"/>
                  </a:cubicBezTo>
                  <a:cubicBezTo>
                    <a:pt x="6416" y="1091"/>
                    <a:pt x="6419" y="1091"/>
                    <a:pt x="6421" y="1091"/>
                  </a:cubicBezTo>
                  <a:cubicBezTo>
                    <a:pt x="6422" y="1091"/>
                    <a:pt x="6424" y="1091"/>
                    <a:pt x="6425" y="1091"/>
                  </a:cubicBezTo>
                  <a:cubicBezTo>
                    <a:pt x="6425" y="1091"/>
                    <a:pt x="6425" y="1091"/>
                    <a:pt x="6425" y="1091"/>
                  </a:cubicBezTo>
                  <a:cubicBezTo>
                    <a:pt x="6425" y="1091"/>
                    <a:pt x="6425" y="1091"/>
                    <a:pt x="6425" y="1091"/>
                  </a:cubicBezTo>
                  <a:cubicBezTo>
                    <a:pt x="6425" y="1091"/>
                    <a:pt x="6425" y="1091"/>
                    <a:pt x="6425" y="1091"/>
                  </a:cubicBezTo>
                  <a:cubicBezTo>
                    <a:pt x="6425" y="1091"/>
                    <a:pt x="6425" y="1091"/>
                    <a:pt x="6425" y="1091"/>
                  </a:cubicBezTo>
                  <a:cubicBezTo>
                    <a:pt x="6910" y="1097"/>
                    <a:pt x="7506" y="1101"/>
                    <a:pt x="8091" y="1101"/>
                  </a:cubicBezTo>
                  <a:cubicBezTo>
                    <a:pt x="8599" y="1101"/>
                    <a:pt x="9098" y="1098"/>
                    <a:pt x="9508" y="1091"/>
                  </a:cubicBezTo>
                  <a:cubicBezTo>
                    <a:pt x="9508" y="94"/>
                    <a:pt x="9508" y="94"/>
                    <a:pt x="9508" y="94"/>
                  </a:cubicBezTo>
                  <a:cubicBezTo>
                    <a:pt x="9506" y="75"/>
                    <a:pt x="9503" y="56"/>
                    <a:pt x="9501" y="38"/>
                  </a:cubicBezTo>
                  <a:cubicBezTo>
                    <a:pt x="9473" y="27"/>
                    <a:pt x="9444" y="22"/>
                    <a:pt x="9414" y="22"/>
                  </a:cubicBezTo>
                  <a:cubicBezTo>
                    <a:pt x="9330" y="22"/>
                    <a:pt x="9245" y="63"/>
                    <a:pt x="9197" y="134"/>
                  </a:cubicBezTo>
                  <a:cubicBezTo>
                    <a:pt x="9175" y="120"/>
                    <a:pt x="9150" y="114"/>
                    <a:pt x="9124" y="114"/>
                  </a:cubicBezTo>
                  <a:cubicBezTo>
                    <a:pt x="9082" y="114"/>
                    <a:pt x="9039" y="132"/>
                    <a:pt x="9011" y="165"/>
                  </a:cubicBezTo>
                  <a:cubicBezTo>
                    <a:pt x="8955" y="107"/>
                    <a:pt x="8878" y="78"/>
                    <a:pt x="8800" y="78"/>
                  </a:cubicBezTo>
                  <a:cubicBezTo>
                    <a:pt x="8723" y="78"/>
                    <a:pt x="8646" y="106"/>
                    <a:pt x="8589" y="160"/>
                  </a:cubicBezTo>
                  <a:cubicBezTo>
                    <a:pt x="8555" y="130"/>
                    <a:pt x="8512" y="116"/>
                    <a:pt x="8469" y="116"/>
                  </a:cubicBezTo>
                  <a:cubicBezTo>
                    <a:pt x="8410" y="116"/>
                    <a:pt x="8351" y="142"/>
                    <a:pt x="8314" y="191"/>
                  </a:cubicBezTo>
                  <a:cubicBezTo>
                    <a:pt x="8290" y="179"/>
                    <a:pt x="8263" y="173"/>
                    <a:pt x="8236" y="173"/>
                  </a:cubicBezTo>
                  <a:cubicBezTo>
                    <a:pt x="8207" y="173"/>
                    <a:pt x="8178" y="180"/>
                    <a:pt x="8153" y="193"/>
                  </a:cubicBezTo>
                  <a:cubicBezTo>
                    <a:pt x="8077" y="113"/>
                    <a:pt x="7970" y="74"/>
                    <a:pt x="7863" y="74"/>
                  </a:cubicBezTo>
                  <a:cubicBezTo>
                    <a:pt x="7757" y="74"/>
                    <a:pt x="7650" y="113"/>
                    <a:pt x="7572" y="188"/>
                  </a:cubicBezTo>
                  <a:cubicBezTo>
                    <a:pt x="7544" y="168"/>
                    <a:pt x="7509" y="157"/>
                    <a:pt x="7474" y="157"/>
                  </a:cubicBezTo>
                  <a:cubicBezTo>
                    <a:pt x="7450" y="157"/>
                    <a:pt x="7425" y="162"/>
                    <a:pt x="7403" y="173"/>
                  </a:cubicBezTo>
                  <a:cubicBezTo>
                    <a:pt x="7333" y="56"/>
                    <a:pt x="7208" y="0"/>
                    <a:pt x="708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15"/>
            <p:cNvSpPr/>
            <p:nvPr/>
          </p:nvSpPr>
          <p:spPr>
            <a:xfrm>
              <a:off x="7393010" y="4060721"/>
              <a:ext cx="34041" cy="34041"/>
            </a:xfrm>
            <a:custGeom>
              <a:avLst/>
              <a:gdLst/>
              <a:ahLst/>
              <a:cxnLst/>
              <a:rect l="l" t="t" r="r" b="b"/>
              <a:pathLst>
                <a:path w="37" h="37" extrusionOk="0">
                  <a:moveTo>
                    <a:pt x="18" y="0"/>
                  </a:moveTo>
                  <a:cubicBezTo>
                    <a:pt x="16" y="0"/>
                    <a:pt x="14" y="1"/>
                    <a:pt x="12" y="2"/>
                  </a:cubicBezTo>
                  <a:cubicBezTo>
                    <a:pt x="9" y="2"/>
                    <a:pt x="7" y="4"/>
                    <a:pt x="6" y="6"/>
                  </a:cubicBezTo>
                  <a:cubicBezTo>
                    <a:pt x="4" y="7"/>
                    <a:pt x="3" y="9"/>
                    <a:pt x="2" y="11"/>
                  </a:cubicBezTo>
                  <a:cubicBezTo>
                    <a:pt x="1" y="14"/>
                    <a:pt x="0" y="16"/>
                    <a:pt x="0" y="18"/>
                  </a:cubicBezTo>
                  <a:cubicBezTo>
                    <a:pt x="1" y="20"/>
                    <a:pt x="1" y="22"/>
                    <a:pt x="1" y="23"/>
                  </a:cubicBezTo>
                  <a:cubicBezTo>
                    <a:pt x="2" y="26"/>
                    <a:pt x="4" y="29"/>
                    <a:pt x="6" y="31"/>
                  </a:cubicBezTo>
                  <a:cubicBezTo>
                    <a:pt x="7" y="32"/>
                    <a:pt x="8" y="33"/>
                    <a:pt x="9" y="34"/>
                  </a:cubicBezTo>
                  <a:cubicBezTo>
                    <a:pt x="12" y="36"/>
                    <a:pt x="15" y="37"/>
                    <a:pt x="19" y="37"/>
                  </a:cubicBezTo>
                  <a:cubicBezTo>
                    <a:pt x="19" y="37"/>
                    <a:pt x="19" y="37"/>
                    <a:pt x="19" y="37"/>
                  </a:cubicBezTo>
                  <a:cubicBezTo>
                    <a:pt x="22" y="37"/>
                    <a:pt x="24" y="36"/>
                    <a:pt x="26" y="35"/>
                  </a:cubicBezTo>
                  <a:cubicBezTo>
                    <a:pt x="28" y="34"/>
                    <a:pt x="30" y="33"/>
                    <a:pt x="32" y="31"/>
                  </a:cubicBezTo>
                  <a:cubicBezTo>
                    <a:pt x="33" y="30"/>
                    <a:pt x="35" y="28"/>
                    <a:pt x="35" y="25"/>
                  </a:cubicBezTo>
                  <a:cubicBezTo>
                    <a:pt x="36" y="23"/>
                    <a:pt x="37" y="21"/>
                    <a:pt x="37" y="18"/>
                  </a:cubicBezTo>
                  <a:cubicBezTo>
                    <a:pt x="36" y="14"/>
                    <a:pt x="36" y="14"/>
                    <a:pt x="36" y="14"/>
                  </a:cubicBezTo>
                  <a:cubicBezTo>
                    <a:pt x="35" y="10"/>
                    <a:pt x="34" y="8"/>
                    <a:pt x="32" y="6"/>
                  </a:cubicBezTo>
                  <a:cubicBezTo>
                    <a:pt x="30" y="5"/>
                    <a:pt x="29" y="4"/>
                    <a:pt x="28" y="3"/>
                  </a:cubicBezTo>
                  <a:cubicBezTo>
                    <a:pt x="25" y="1"/>
                    <a:pt x="22" y="0"/>
                    <a:pt x="19" y="0"/>
                  </a:cubicBezTo>
                  <a:cubicBezTo>
                    <a:pt x="18" y="0"/>
                    <a:pt x="18"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1833;p15"/>
            <p:cNvSpPr/>
            <p:nvPr/>
          </p:nvSpPr>
          <p:spPr>
            <a:xfrm>
              <a:off x="7453955" y="4082989"/>
              <a:ext cx="29347" cy="26985"/>
            </a:xfrm>
            <a:custGeom>
              <a:avLst/>
              <a:gdLst/>
              <a:ahLst/>
              <a:cxnLst/>
              <a:rect l="l" t="t" r="r" b="b"/>
              <a:pathLst>
                <a:path w="32" h="30" extrusionOk="0">
                  <a:moveTo>
                    <a:pt x="15" y="0"/>
                  </a:moveTo>
                  <a:cubicBezTo>
                    <a:pt x="14" y="0"/>
                    <a:pt x="14" y="0"/>
                    <a:pt x="13" y="1"/>
                  </a:cubicBezTo>
                  <a:cubicBezTo>
                    <a:pt x="11" y="1"/>
                    <a:pt x="9" y="1"/>
                    <a:pt x="7" y="2"/>
                  </a:cubicBezTo>
                  <a:cubicBezTo>
                    <a:pt x="6" y="3"/>
                    <a:pt x="5" y="4"/>
                    <a:pt x="4" y="5"/>
                  </a:cubicBezTo>
                  <a:cubicBezTo>
                    <a:pt x="3" y="6"/>
                    <a:pt x="2" y="8"/>
                    <a:pt x="1" y="9"/>
                  </a:cubicBezTo>
                  <a:cubicBezTo>
                    <a:pt x="1" y="11"/>
                    <a:pt x="0" y="12"/>
                    <a:pt x="0" y="13"/>
                  </a:cubicBezTo>
                  <a:cubicBezTo>
                    <a:pt x="0" y="15"/>
                    <a:pt x="0" y="17"/>
                    <a:pt x="1" y="19"/>
                  </a:cubicBezTo>
                  <a:cubicBezTo>
                    <a:pt x="2" y="23"/>
                    <a:pt x="4" y="26"/>
                    <a:pt x="7" y="28"/>
                  </a:cubicBezTo>
                  <a:cubicBezTo>
                    <a:pt x="10" y="29"/>
                    <a:pt x="12" y="30"/>
                    <a:pt x="15" y="30"/>
                  </a:cubicBezTo>
                  <a:cubicBezTo>
                    <a:pt x="16" y="30"/>
                    <a:pt x="18" y="30"/>
                    <a:pt x="19" y="29"/>
                  </a:cubicBezTo>
                  <a:cubicBezTo>
                    <a:pt x="20" y="29"/>
                    <a:pt x="20" y="29"/>
                    <a:pt x="21" y="29"/>
                  </a:cubicBezTo>
                  <a:cubicBezTo>
                    <a:pt x="21" y="29"/>
                    <a:pt x="22" y="29"/>
                    <a:pt x="23" y="29"/>
                  </a:cubicBezTo>
                  <a:cubicBezTo>
                    <a:pt x="27" y="28"/>
                    <a:pt x="29" y="25"/>
                    <a:pt x="31" y="22"/>
                  </a:cubicBezTo>
                  <a:cubicBezTo>
                    <a:pt x="32" y="19"/>
                    <a:pt x="32" y="15"/>
                    <a:pt x="30" y="12"/>
                  </a:cubicBezTo>
                  <a:cubicBezTo>
                    <a:pt x="30" y="11"/>
                    <a:pt x="29" y="10"/>
                    <a:pt x="29" y="9"/>
                  </a:cubicBezTo>
                  <a:cubicBezTo>
                    <a:pt x="28" y="9"/>
                    <a:pt x="28" y="8"/>
                    <a:pt x="28" y="8"/>
                  </a:cubicBezTo>
                  <a:cubicBezTo>
                    <a:pt x="26" y="4"/>
                    <a:pt x="22" y="2"/>
                    <a:pt x="19" y="1"/>
                  </a:cubicBezTo>
                  <a:cubicBezTo>
                    <a:pt x="18" y="1"/>
                    <a:pt x="16"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15"/>
            <p:cNvSpPr/>
            <p:nvPr/>
          </p:nvSpPr>
          <p:spPr>
            <a:xfrm>
              <a:off x="7162125" y="4097053"/>
              <a:ext cx="40997" cy="39813"/>
            </a:xfrm>
            <a:custGeom>
              <a:avLst/>
              <a:gdLst/>
              <a:ahLst/>
              <a:cxnLst/>
              <a:rect l="l" t="t" r="r" b="b"/>
              <a:pathLst>
                <a:path w="44" h="43" extrusionOk="0">
                  <a:moveTo>
                    <a:pt x="22" y="0"/>
                  </a:moveTo>
                  <a:cubicBezTo>
                    <a:pt x="19" y="0"/>
                    <a:pt x="16" y="0"/>
                    <a:pt x="14" y="1"/>
                  </a:cubicBezTo>
                  <a:cubicBezTo>
                    <a:pt x="11" y="2"/>
                    <a:pt x="9" y="4"/>
                    <a:pt x="7" y="6"/>
                  </a:cubicBezTo>
                  <a:cubicBezTo>
                    <a:pt x="5" y="8"/>
                    <a:pt x="3" y="10"/>
                    <a:pt x="2" y="13"/>
                  </a:cubicBezTo>
                  <a:cubicBezTo>
                    <a:pt x="1" y="16"/>
                    <a:pt x="0" y="18"/>
                    <a:pt x="0" y="21"/>
                  </a:cubicBezTo>
                  <a:cubicBezTo>
                    <a:pt x="1" y="23"/>
                    <a:pt x="1" y="25"/>
                    <a:pt x="1" y="27"/>
                  </a:cubicBezTo>
                  <a:cubicBezTo>
                    <a:pt x="2" y="31"/>
                    <a:pt x="4" y="34"/>
                    <a:pt x="7" y="37"/>
                  </a:cubicBezTo>
                  <a:cubicBezTo>
                    <a:pt x="11" y="41"/>
                    <a:pt x="16" y="43"/>
                    <a:pt x="22" y="43"/>
                  </a:cubicBezTo>
                  <a:cubicBezTo>
                    <a:pt x="22" y="43"/>
                    <a:pt x="23" y="43"/>
                    <a:pt x="23" y="43"/>
                  </a:cubicBezTo>
                  <a:cubicBezTo>
                    <a:pt x="26" y="43"/>
                    <a:pt x="28" y="42"/>
                    <a:pt x="31" y="41"/>
                  </a:cubicBezTo>
                  <a:cubicBezTo>
                    <a:pt x="33" y="40"/>
                    <a:pt x="36" y="39"/>
                    <a:pt x="38" y="37"/>
                  </a:cubicBezTo>
                  <a:cubicBezTo>
                    <a:pt x="40" y="35"/>
                    <a:pt x="41" y="32"/>
                    <a:pt x="42" y="30"/>
                  </a:cubicBezTo>
                  <a:cubicBezTo>
                    <a:pt x="43" y="27"/>
                    <a:pt x="44" y="24"/>
                    <a:pt x="44" y="21"/>
                  </a:cubicBezTo>
                  <a:cubicBezTo>
                    <a:pt x="44" y="19"/>
                    <a:pt x="43" y="17"/>
                    <a:pt x="43" y="16"/>
                  </a:cubicBezTo>
                  <a:cubicBezTo>
                    <a:pt x="42" y="12"/>
                    <a:pt x="40" y="9"/>
                    <a:pt x="38" y="6"/>
                  </a:cubicBezTo>
                  <a:cubicBezTo>
                    <a:pt x="33" y="2"/>
                    <a:pt x="28" y="0"/>
                    <a:pt x="22" y="0"/>
                  </a:cubicBezTo>
                  <a:cubicBezTo>
                    <a:pt x="22"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15"/>
            <p:cNvSpPr/>
            <p:nvPr/>
          </p:nvSpPr>
          <p:spPr>
            <a:xfrm>
              <a:off x="7156265" y="4153309"/>
              <a:ext cx="26985" cy="26936"/>
            </a:xfrm>
            <a:custGeom>
              <a:avLst/>
              <a:gdLst/>
              <a:ahLst/>
              <a:cxnLst/>
              <a:rect l="l" t="t" r="r" b="b"/>
              <a:pathLst>
                <a:path w="30" h="29" extrusionOk="0">
                  <a:moveTo>
                    <a:pt x="15" y="0"/>
                  </a:moveTo>
                  <a:cubicBezTo>
                    <a:pt x="11" y="0"/>
                    <a:pt x="8" y="1"/>
                    <a:pt x="5" y="4"/>
                  </a:cubicBezTo>
                  <a:cubicBezTo>
                    <a:pt x="1" y="8"/>
                    <a:pt x="0" y="13"/>
                    <a:pt x="1" y="18"/>
                  </a:cubicBezTo>
                  <a:cubicBezTo>
                    <a:pt x="2" y="21"/>
                    <a:pt x="3" y="23"/>
                    <a:pt x="5" y="25"/>
                  </a:cubicBezTo>
                  <a:cubicBezTo>
                    <a:pt x="7" y="26"/>
                    <a:pt x="9" y="28"/>
                    <a:pt x="11" y="28"/>
                  </a:cubicBezTo>
                  <a:cubicBezTo>
                    <a:pt x="12" y="29"/>
                    <a:pt x="12" y="29"/>
                    <a:pt x="12" y="29"/>
                  </a:cubicBezTo>
                  <a:cubicBezTo>
                    <a:pt x="13" y="29"/>
                    <a:pt x="15" y="29"/>
                    <a:pt x="16" y="29"/>
                  </a:cubicBezTo>
                  <a:cubicBezTo>
                    <a:pt x="17" y="29"/>
                    <a:pt x="18" y="29"/>
                    <a:pt x="20" y="29"/>
                  </a:cubicBezTo>
                  <a:cubicBezTo>
                    <a:pt x="22" y="28"/>
                    <a:pt x="24" y="27"/>
                    <a:pt x="26" y="25"/>
                  </a:cubicBezTo>
                  <a:cubicBezTo>
                    <a:pt x="28" y="23"/>
                    <a:pt x="29" y="21"/>
                    <a:pt x="30" y="19"/>
                  </a:cubicBezTo>
                  <a:cubicBezTo>
                    <a:pt x="30" y="16"/>
                    <a:pt x="30" y="14"/>
                    <a:pt x="30" y="11"/>
                  </a:cubicBezTo>
                  <a:cubicBezTo>
                    <a:pt x="29" y="10"/>
                    <a:pt x="29" y="10"/>
                    <a:pt x="29" y="10"/>
                  </a:cubicBezTo>
                  <a:cubicBezTo>
                    <a:pt x="29" y="8"/>
                    <a:pt x="27" y="6"/>
                    <a:pt x="26" y="4"/>
                  </a:cubicBezTo>
                  <a:cubicBezTo>
                    <a:pt x="24" y="2"/>
                    <a:pt x="22" y="1"/>
                    <a:pt x="19" y="0"/>
                  </a:cubicBezTo>
                  <a:cubicBezTo>
                    <a:pt x="18" y="0"/>
                    <a:pt x="17"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15"/>
            <p:cNvSpPr/>
            <p:nvPr/>
          </p:nvSpPr>
          <p:spPr>
            <a:xfrm>
              <a:off x="6897251" y="4193157"/>
              <a:ext cx="25761" cy="24603"/>
            </a:xfrm>
            <a:custGeom>
              <a:avLst/>
              <a:gdLst/>
              <a:ahLst/>
              <a:cxnLst/>
              <a:rect l="l" t="t" r="r" b="b"/>
              <a:pathLst>
                <a:path w="28" h="27" extrusionOk="0">
                  <a:moveTo>
                    <a:pt x="14" y="0"/>
                  </a:moveTo>
                  <a:cubicBezTo>
                    <a:pt x="9" y="0"/>
                    <a:pt x="5" y="2"/>
                    <a:pt x="2" y="6"/>
                  </a:cubicBezTo>
                  <a:cubicBezTo>
                    <a:pt x="2" y="7"/>
                    <a:pt x="2" y="7"/>
                    <a:pt x="2" y="7"/>
                  </a:cubicBezTo>
                  <a:cubicBezTo>
                    <a:pt x="0" y="11"/>
                    <a:pt x="0" y="16"/>
                    <a:pt x="2" y="20"/>
                  </a:cubicBezTo>
                  <a:cubicBezTo>
                    <a:pt x="5" y="24"/>
                    <a:pt x="9" y="27"/>
                    <a:pt x="14" y="27"/>
                  </a:cubicBezTo>
                  <a:cubicBezTo>
                    <a:pt x="18" y="27"/>
                    <a:pt x="23" y="24"/>
                    <a:pt x="25" y="20"/>
                  </a:cubicBezTo>
                  <a:cubicBezTo>
                    <a:pt x="28" y="16"/>
                    <a:pt x="28" y="11"/>
                    <a:pt x="25" y="7"/>
                  </a:cubicBezTo>
                  <a:cubicBezTo>
                    <a:pt x="25" y="6"/>
                    <a:pt x="25" y="6"/>
                    <a:pt x="25" y="6"/>
                  </a:cubicBezTo>
                  <a:cubicBezTo>
                    <a:pt x="23" y="2"/>
                    <a:pt x="18"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15"/>
            <p:cNvSpPr/>
            <p:nvPr/>
          </p:nvSpPr>
          <p:spPr>
            <a:xfrm>
              <a:off x="6930068" y="4211909"/>
              <a:ext cx="40997" cy="30458"/>
            </a:xfrm>
            <a:custGeom>
              <a:avLst/>
              <a:gdLst/>
              <a:ahLst/>
              <a:cxnLst/>
              <a:rect l="l" t="t" r="r" b="b"/>
              <a:pathLst>
                <a:path w="44" h="33" extrusionOk="0">
                  <a:moveTo>
                    <a:pt x="22" y="0"/>
                  </a:moveTo>
                  <a:cubicBezTo>
                    <a:pt x="0" y="0"/>
                    <a:pt x="0" y="33"/>
                    <a:pt x="22" y="33"/>
                  </a:cubicBezTo>
                  <a:cubicBezTo>
                    <a:pt x="44" y="33"/>
                    <a:pt x="44"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15"/>
            <p:cNvSpPr/>
            <p:nvPr/>
          </p:nvSpPr>
          <p:spPr>
            <a:xfrm>
              <a:off x="6359300" y="4085333"/>
              <a:ext cx="52775" cy="52775"/>
            </a:xfrm>
            <a:custGeom>
              <a:avLst/>
              <a:gdLst/>
              <a:ahLst/>
              <a:cxnLst/>
              <a:rect l="l" t="t" r="r" b="b"/>
              <a:pathLst>
                <a:path w="57" h="57" extrusionOk="0">
                  <a:moveTo>
                    <a:pt x="28" y="0"/>
                  </a:moveTo>
                  <a:cubicBezTo>
                    <a:pt x="24" y="0"/>
                    <a:pt x="21" y="1"/>
                    <a:pt x="18" y="3"/>
                  </a:cubicBezTo>
                  <a:cubicBezTo>
                    <a:pt x="14" y="4"/>
                    <a:pt x="11" y="6"/>
                    <a:pt x="9" y="9"/>
                  </a:cubicBezTo>
                  <a:cubicBezTo>
                    <a:pt x="6" y="11"/>
                    <a:pt x="4" y="14"/>
                    <a:pt x="3" y="18"/>
                  </a:cubicBezTo>
                  <a:cubicBezTo>
                    <a:pt x="1" y="21"/>
                    <a:pt x="0" y="25"/>
                    <a:pt x="0" y="29"/>
                  </a:cubicBezTo>
                  <a:cubicBezTo>
                    <a:pt x="1" y="31"/>
                    <a:pt x="1" y="34"/>
                    <a:pt x="1" y="36"/>
                  </a:cubicBezTo>
                  <a:cubicBezTo>
                    <a:pt x="3" y="41"/>
                    <a:pt x="5" y="45"/>
                    <a:pt x="9" y="49"/>
                  </a:cubicBezTo>
                  <a:cubicBezTo>
                    <a:pt x="11" y="50"/>
                    <a:pt x="13" y="52"/>
                    <a:pt x="14" y="53"/>
                  </a:cubicBezTo>
                  <a:cubicBezTo>
                    <a:pt x="19" y="56"/>
                    <a:pt x="24" y="57"/>
                    <a:pt x="29" y="57"/>
                  </a:cubicBezTo>
                  <a:cubicBezTo>
                    <a:pt x="29" y="57"/>
                    <a:pt x="29" y="57"/>
                    <a:pt x="30" y="57"/>
                  </a:cubicBezTo>
                  <a:cubicBezTo>
                    <a:pt x="33" y="57"/>
                    <a:pt x="37" y="56"/>
                    <a:pt x="40" y="55"/>
                  </a:cubicBezTo>
                  <a:cubicBezTo>
                    <a:pt x="43" y="53"/>
                    <a:pt x="46" y="52"/>
                    <a:pt x="49" y="49"/>
                  </a:cubicBezTo>
                  <a:cubicBezTo>
                    <a:pt x="52" y="46"/>
                    <a:pt x="54" y="43"/>
                    <a:pt x="55" y="40"/>
                  </a:cubicBezTo>
                  <a:cubicBezTo>
                    <a:pt x="56" y="36"/>
                    <a:pt x="57" y="33"/>
                    <a:pt x="57" y="29"/>
                  </a:cubicBezTo>
                  <a:cubicBezTo>
                    <a:pt x="57" y="26"/>
                    <a:pt x="56" y="24"/>
                    <a:pt x="56" y="21"/>
                  </a:cubicBezTo>
                  <a:cubicBezTo>
                    <a:pt x="55" y="16"/>
                    <a:pt x="52" y="12"/>
                    <a:pt x="49" y="9"/>
                  </a:cubicBezTo>
                  <a:cubicBezTo>
                    <a:pt x="47" y="7"/>
                    <a:pt x="45" y="6"/>
                    <a:pt x="43" y="4"/>
                  </a:cubicBezTo>
                  <a:cubicBezTo>
                    <a:pt x="39" y="2"/>
                    <a:pt x="34" y="0"/>
                    <a:pt x="29" y="0"/>
                  </a:cubicBezTo>
                  <a:cubicBezTo>
                    <a:pt x="28" y="0"/>
                    <a:pt x="28"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9" name="Google Shape;1839;p15"/>
            <p:cNvSpPr/>
            <p:nvPr/>
          </p:nvSpPr>
          <p:spPr>
            <a:xfrm>
              <a:off x="6430792" y="4061893"/>
              <a:ext cx="36338" cy="35195"/>
            </a:xfrm>
            <a:custGeom>
              <a:avLst/>
              <a:gdLst/>
              <a:ahLst/>
              <a:cxnLst/>
              <a:rect l="l" t="t" r="r" b="b"/>
              <a:pathLst>
                <a:path w="39" h="39" extrusionOk="0">
                  <a:moveTo>
                    <a:pt x="20" y="0"/>
                  </a:moveTo>
                  <a:cubicBezTo>
                    <a:pt x="19" y="0"/>
                    <a:pt x="19" y="0"/>
                    <a:pt x="19" y="0"/>
                  </a:cubicBezTo>
                  <a:cubicBezTo>
                    <a:pt x="17" y="0"/>
                    <a:pt x="16" y="1"/>
                    <a:pt x="14" y="1"/>
                  </a:cubicBezTo>
                  <a:cubicBezTo>
                    <a:pt x="12" y="1"/>
                    <a:pt x="11" y="2"/>
                    <a:pt x="9" y="3"/>
                  </a:cubicBezTo>
                  <a:cubicBezTo>
                    <a:pt x="7" y="4"/>
                    <a:pt x="5" y="6"/>
                    <a:pt x="4" y="8"/>
                  </a:cubicBezTo>
                  <a:cubicBezTo>
                    <a:pt x="3" y="9"/>
                    <a:pt x="2" y="10"/>
                    <a:pt x="1" y="12"/>
                  </a:cubicBezTo>
                  <a:cubicBezTo>
                    <a:pt x="0" y="14"/>
                    <a:pt x="0" y="17"/>
                    <a:pt x="0" y="19"/>
                  </a:cubicBezTo>
                  <a:cubicBezTo>
                    <a:pt x="0" y="21"/>
                    <a:pt x="0" y="23"/>
                    <a:pt x="0" y="24"/>
                  </a:cubicBezTo>
                  <a:cubicBezTo>
                    <a:pt x="1" y="26"/>
                    <a:pt x="2" y="27"/>
                    <a:pt x="2" y="29"/>
                  </a:cubicBezTo>
                  <a:cubicBezTo>
                    <a:pt x="4" y="31"/>
                    <a:pt x="5" y="33"/>
                    <a:pt x="7" y="34"/>
                  </a:cubicBezTo>
                  <a:cubicBezTo>
                    <a:pt x="9" y="36"/>
                    <a:pt x="10" y="36"/>
                    <a:pt x="12" y="37"/>
                  </a:cubicBezTo>
                  <a:cubicBezTo>
                    <a:pt x="14" y="38"/>
                    <a:pt x="16" y="39"/>
                    <a:pt x="18" y="39"/>
                  </a:cubicBezTo>
                  <a:cubicBezTo>
                    <a:pt x="19" y="39"/>
                    <a:pt x="19" y="39"/>
                    <a:pt x="19" y="39"/>
                  </a:cubicBezTo>
                  <a:cubicBezTo>
                    <a:pt x="21" y="38"/>
                    <a:pt x="22" y="38"/>
                    <a:pt x="24" y="38"/>
                  </a:cubicBezTo>
                  <a:cubicBezTo>
                    <a:pt x="26" y="37"/>
                    <a:pt x="27" y="37"/>
                    <a:pt x="29" y="36"/>
                  </a:cubicBezTo>
                  <a:cubicBezTo>
                    <a:pt x="32" y="34"/>
                    <a:pt x="34" y="32"/>
                    <a:pt x="36" y="29"/>
                  </a:cubicBezTo>
                  <a:cubicBezTo>
                    <a:pt x="36" y="28"/>
                    <a:pt x="36" y="28"/>
                    <a:pt x="36" y="28"/>
                  </a:cubicBezTo>
                  <a:cubicBezTo>
                    <a:pt x="37" y="27"/>
                    <a:pt x="38" y="23"/>
                    <a:pt x="38" y="23"/>
                  </a:cubicBezTo>
                  <a:cubicBezTo>
                    <a:pt x="38" y="23"/>
                    <a:pt x="38" y="23"/>
                    <a:pt x="38" y="23"/>
                  </a:cubicBezTo>
                  <a:cubicBezTo>
                    <a:pt x="38" y="23"/>
                    <a:pt x="38" y="23"/>
                    <a:pt x="38" y="23"/>
                  </a:cubicBezTo>
                  <a:cubicBezTo>
                    <a:pt x="39" y="19"/>
                    <a:pt x="39" y="19"/>
                    <a:pt x="39" y="19"/>
                  </a:cubicBezTo>
                  <a:cubicBezTo>
                    <a:pt x="39" y="16"/>
                    <a:pt x="38" y="14"/>
                    <a:pt x="36" y="11"/>
                  </a:cubicBezTo>
                  <a:cubicBezTo>
                    <a:pt x="36" y="10"/>
                    <a:pt x="36" y="10"/>
                    <a:pt x="36" y="10"/>
                  </a:cubicBezTo>
                  <a:cubicBezTo>
                    <a:pt x="34" y="7"/>
                    <a:pt x="33" y="6"/>
                    <a:pt x="31" y="4"/>
                  </a:cubicBezTo>
                  <a:cubicBezTo>
                    <a:pt x="29" y="3"/>
                    <a:pt x="28" y="2"/>
                    <a:pt x="26" y="2"/>
                  </a:cubicBezTo>
                  <a:cubicBezTo>
                    <a:pt x="24" y="1"/>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0" name="Google Shape;1840;p15"/>
            <p:cNvSpPr/>
            <p:nvPr/>
          </p:nvSpPr>
          <p:spPr>
            <a:xfrm>
              <a:off x="6729654" y="4097053"/>
              <a:ext cx="51521" cy="39813"/>
            </a:xfrm>
            <a:custGeom>
              <a:avLst/>
              <a:gdLst/>
              <a:ahLst/>
              <a:cxnLst/>
              <a:rect l="l" t="t" r="r" b="b"/>
              <a:pathLst>
                <a:path w="56" h="43" extrusionOk="0">
                  <a:moveTo>
                    <a:pt x="28" y="0"/>
                  </a:moveTo>
                  <a:cubicBezTo>
                    <a:pt x="0" y="0"/>
                    <a:pt x="0" y="43"/>
                    <a:pt x="28" y="43"/>
                  </a:cubicBezTo>
                  <a:cubicBezTo>
                    <a:pt x="56" y="43"/>
                    <a:pt x="56"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15"/>
            <p:cNvSpPr/>
            <p:nvPr/>
          </p:nvSpPr>
          <p:spPr>
            <a:xfrm>
              <a:off x="6168263" y="4104085"/>
              <a:ext cx="62163" cy="47994"/>
            </a:xfrm>
            <a:custGeom>
              <a:avLst/>
              <a:gdLst/>
              <a:ahLst/>
              <a:cxnLst/>
              <a:rect l="l" t="t" r="r" b="b"/>
              <a:pathLst>
                <a:path w="68" h="52" extrusionOk="0">
                  <a:moveTo>
                    <a:pt x="34" y="0"/>
                  </a:moveTo>
                  <a:cubicBezTo>
                    <a:pt x="0" y="0"/>
                    <a:pt x="0" y="52"/>
                    <a:pt x="34" y="52"/>
                  </a:cubicBezTo>
                  <a:cubicBezTo>
                    <a:pt x="68" y="52"/>
                    <a:pt x="68" y="0"/>
                    <a:pt x="3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15"/>
            <p:cNvSpPr/>
            <p:nvPr/>
          </p:nvSpPr>
          <p:spPr>
            <a:xfrm>
              <a:off x="6122555" y="4148621"/>
              <a:ext cx="30458" cy="29347"/>
            </a:xfrm>
            <a:custGeom>
              <a:avLst/>
              <a:gdLst/>
              <a:ahLst/>
              <a:cxnLst/>
              <a:rect l="l" t="t" r="r" b="b"/>
              <a:pathLst>
                <a:path w="33" h="32" extrusionOk="0">
                  <a:moveTo>
                    <a:pt x="16" y="0"/>
                  </a:moveTo>
                  <a:cubicBezTo>
                    <a:pt x="14" y="0"/>
                    <a:pt x="12" y="0"/>
                    <a:pt x="10" y="1"/>
                  </a:cubicBezTo>
                  <a:cubicBezTo>
                    <a:pt x="8" y="2"/>
                    <a:pt x="6" y="3"/>
                    <a:pt x="5" y="5"/>
                  </a:cubicBezTo>
                  <a:cubicBezTo>
                    <a:pt x="3" y="6"/>
                    <a:pt x="2" y="8"/>
                    <a:pt x="2" y="10"/>
                  </a:cubicBezTo>
                  <a:cubicBezTo>
                    <a:pt x="1" y="12"/>
                    <a:pt x="0" y="14"/>
                    <a:pt x="0" y="16"/>
                  </a:cubicBezTo>
                  <a:cubicBezTo>
                    <a:pt x="0" y="18"/>
                    <a:pt x="1" y="19"/>
                    <a:pt x="1" y="20"/>
                  </a:cubicBezTo>
                  <a:cubicBezTo>
                    <a:pt x="2" y="23"/>
                    <a:pt x="3" y="25"/>
                    <a:pt x="5" y="28"/>
                  </a:cubicBezTo>
                  <a:cubicBezTo>
                    <a:pt x="6" y="28"/>
                    <a:pt x="7" y="29"/>
                    <a:pt x="8" y="30"/>
                  </a:cubicBezTo>
                  <a:cubicBezTo>
                    <a:pt x="11" y="31"/>
                    <a:pt x="13" y="32"/>
                    <a:pt x="16" y="32"/>
                  </a:cubicBezTo>
                  <a:cubicBezTo>
                    <a:pt x="17" y="32"/>
                    <a:pt x="17" y="32"/>
                    <a:pt x="17" y="32"/>
                  </a:cubicBezTo>
                  <a:cubicBezTo>
                    <a:pt x="19" y="32"/>
                    <a:pt x="21" y="32"/>
                    <a:pt x="23" y="31"/>
                  </a:cubicBezTo>
                  <a:cubicBezTo>
                    <a:pt x="25" y="30"/>
                    <a:pt x="26" y="29"/>
                    <a:pt x="28" y="28"/>
                  </a:cubicBezTo>
                  <a:cubicBezTo>
                    <a:pt x="29" y="26"/>
                    <a:pt x="30" y="24"/>
                    <a:pt x="31" y="22"/>
                  </a:cubicBezTo>
                  <a:cubicBezTo>
                    <a:pt x="32" y="20"/>
                    <a:pt x="33" y="18"/>
                    <a:pt x="32" y="16"/>
                  </a:cubicBezTo>
                  <a:cubicBezTo>
                    <a:pt x="32" y="15"/>
                    <a:pt x="32" y="13"/>
                    <a:pt x="32" y="12"/>
                  </a:cubicBezTo>
                  <a:cubicBezTo>
                    <a:pt x="31" y="9"/>
                    <a:pt x="30" y="7"/>
                    <a:pt x="28" y="5"/>
                  </a:cubicBezTo>
                  <a:cubicBezTo>
                    <a:pt x="27" y="4"/>
                    <a:pt x="26" y="3"/>
                    <a:pt x="24" y="2"/>
                  </a:cubicBezTo>
                  <a:cubicBezTo>
                    <a:pt x="22" y="1"/>
                    <a:pt x="19" y="0"/>
                    <a:pt x="16" y="0"/>
                  </a:cubicBezTo>
                  <a:cubicBezTo>
                    <a:pt x="16" y="0"/>
                    <a:pt x="16" y="0"/>
                    <a:pt x="16"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15"/>
            <p:cNvSpPr/>
            <p:nvPr/>
          </p:nvSpPr>
          <p:spPr>
            <a:xfrm>
              <a:off x="6163575" y="4197845"/>
              <a:ext cx="28157" cy="28157"/>
            </a:xfrm>
            <a:custGeom>
              <a:avLst/>
              <a:gdLst/>
              <a:ahLst/>
              <a:cxnLst/>
              <a:rect l="l" t="t" r="r" b="b"/>
              <a:pathLst>
                <a:path w="31" h="31" extrusionOk="0">
                  <a:moveTo>
                    <a:pt x="15" y="0"/>
                  </a:moveTo>
                  <a:cubicBezTo>
                    <a:pt x="13" y="0"/>
                    <a:pt x="11" y="0"/>
                    <a:pt x="10" y="1"/>
                  </a:cubicBezTo>
                  <a:cubicBezTo>
                    <a:pt x="8" y="2"/>
                    <a:pt x="6" y="3"/>
                    <a:pt x="5" y="4"/>
                  </a:cubicBezTo>
                  <a:cubicBezTo>
                    <a:pt x="3" y="6"/>
                    <a:pt x="2" y="7"/>
                    <a:pt x="1" y="9"/>
                  </a:cubicBezTo>
                  <a:cubicBezTo>
                    <a:pt x="0" y="11"/>
                    <a:pt x="0" y="13"/>
                    <a:pt x="0" y="15"/>
                  </a:cubicBezTo>
                  <a:cubicBezTo>
                    <a:pt x="0" y="17"/>
                    <a:pt x="0" y="18"/>
                    <a:pt x="1" y="20"/>
                  </a:cubicBezTo>
                  <a:cubicBezTo>
                    <a:pt x="1"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3"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4" y="3"/>
                    <a:pt x="23" y="2"/>
                  </a:cubicBezTo>
                  <a:cubicBezTo>
                    <a:pt x="21" y="0"/>
                    <a:pt x="18" y="0"/>
                    <a:pt x="16"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1844;p15"/>
            <p:cNvSpPr/>
            <p:nvPr/>
          </p:nvSpPr>
          <p:spPr>
            <a:xfrm>
              <a:off x="6013558" y="411111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1845;p15"/>
            <p:cNvSpPr/>
            <p:nvPr/>
          </p:nvSpPr>
          <p:spPr>
            <a:xfrm>
              <a:off x="5939721" y="4078301"/>
              <a:ext cx="16402" cy="16402"/>
            </a:xfrm>
            <a:custGeom>
              <a:avLst/>
              <a:gdLst/>
              <a:ahLst/>
              <a:cxnLst/>
              <a:rect l="l" t="t" r="r" b="b"/>
              <a:pathLst>
                <a:path w="18" h="18" extrusionOk="0">
                  <a:moveTo>
                    <a:pt x="9" y="0"/>
                  </a:moveTo>
                  <a:cubicBezTo>
                    <a:pt x="7" y="0"/>
                    <a:pt x="4" y="1"/>
                    <a:pt x="3" y="3"/>
                  </a:cubicBezTo>
                  <a:cubicBezTo>
                    <a:pt x="2" y="5"/>
                    <a:pt x="2" y="5"/>
                    <a:pt x="2" y="5"/>
                  </a:cubicBezTo>
                  <a:cubicBezTo>
                    <a:pt x="0" y="8"/>
                    <a:pt x="0" y="11"/>
                    <a:pt x="2" y="14"/>
                  </a:cubicBezTo>
                  <a:cubicBezTo>
                    <a:pt x="3" y="17"/>
                    <a:pt x="6" y="18"/>
                    <a:pt x="9" y="18"/>
                  </a:cubicBezTo>
                  <a:cubicBezTo>
                    <a:pt x="12" y="18"/>
                    <a:pt x="15" y="17"/>
                    <a:pt x="16" y="14"/>
                  </a:cubicBezTo>
                  <a:cubicBezTo>
                    <a:pt x="18" y="11"/>
                    <a:pt x="18" y="8"/>
                    <a:pt x="16" y="5"/>
                  </a:cubicBezTo>
                  <a:cubicBezTo>
                    <a:pt x="15" y="3"/>
                    <a:pt x="15" y="3"/>
                    <a:pt x="15" y="3"/>
                  </a:cubicBezTo>
                  <a:cubicBezTo>
                    <a:pt x="14" y="1"/>
                    <a:pt x="12" y="0"/>
                    <a:pt x="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6" name="Google Shape;1846;p15"/>
            <p:cNvSpPr/>
            <p:nvPr/>
          </p:nvSpPr>
          <p:spPr>
            <a:xfrm>
              <a:off x="5666644" y="4099397"/>
              <a:ext cx="26985" cy="25761"/>
            </a:xfrm>
            <a:custGeom>
              <a:avLst/>
              <a:gdLst/>
              <a:ahLst/>
              <a:cxnLst/>
              <a:rect l="l" t="t" r="r" b="b"/>
              <a:pathLst>
                <a:path w="30" h="28" extrusionOk="0">
                  <a:moveTo>
                    <a:pt x="13" y="0"/>
                  </a:moveTo>
                  <a:cubicBezTo>
                    <a:pt x="12" y="0"/>
                    <a:pt x="11" y="0"/>
                    <a:pt x="10" y="0"/>
                  </a:cubicBezTo>
                  <a:cubicBezTo>
                    <a:pt x="8" y="1"/>
                    <a:pt x="6" y="2"/>
                    <a:pt x="4" y="3"/>
                  </a:cubicBezTo>
                  <a:cubicBezTo>
                    <a:pt x="3" y="5"/>
                    <a:pt x="2" y="7"/>
                    <a:pt x="1" y="9"/>
                  </a:cubicBezTo>
                  <a:cubicBezTo>
                    <a:pt x="0" y="11"/>
                    <a:pt x="0" y="13"/>
                    <a:pt x="1" y="16"/>
                  </a:cubicBezTo>
                  <a:cubicBezTo>
                    <a:pt x="1" y="16"/>
                    <a:pt x="2" y="17"/>
                    <a:pt x="2" y="18"/>
                  </a:cubicBezTo>
                  <a:cubicBezTo>
                    <a:pt x="3" y="20"/>
                    <a:pt x="4" y="22"/>
                    <a:pt x="5" y="24"/>
                  </a:cubicBezTo>
                  <a:cubicBezTo>
                    <a:pt x="7" y="26"/>
                    <a:pt x="9" y="27"/>
                    <a:pt x="11" y="27"/>
                  </a:cubicBezTo>
                  <a:cubicBezTo>
                    <a:pt x="13" y="28"/>
                    <a:pt x="14" y="28"/>
                    <a:pt x="15" y="28"/>
                  </a:cubicBezTo>
                  <a:cubicBezTo>
                    <a:pt x="19" y="28"/>
                    <a:pt x="22" y="26"/>
                    <a:pt x="25" y="24"/>
                  </a:cubicBezTo>
                  <a:cubicBezTo>
                    <a:pt x="28" y="20"/>
                    <a:pt x="30" y="15"/>
                    <a:pt x="28" y="11"/>
                  </a:cubicBezTo>
                  <a:cubicBezTo>
                    <a:pt x="28" y="8"/>
                    <a:pt x="26" y="6"/>
                    <a:pt x="25" y="5"/>
                  </a:cubicBezTo>
                  <a:cubicBezTo>
                    <a:pt x="23" y="3"/>
                    <a:pt x="21" y="2"/>
                    <a:pt x="19" y="1"/>
                  </a:cubicBezTo>
                  <a:cubicBezTo>
                    <a:pt x="18" y="1"/>
                    <a:pt x="17" y="0"/>
                    <a:pt x="16" y="0"/>
                  </a:cubicBezTo>
                  <a:cubicBezTo>
                    <a:pt x="15" y="0"/>
                    <a:pt x="14"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15"/>
            <p:cNvSpPr/>
            <p:nvPr/>
          </p:nvSpPr>
          <p:spPr>
            <a:xfrm>
              <a:off x="5578743" y="4097053"/>
              <a:ext cx="39813"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8" name="Google Shape;1848;p15"/>
            <p:cNvSpPr/>
            <p:nvPr/>
          </p:nvSpPr>
          <p:spPr>
            <a:xfrm>
              <a:off x="5443962" y="4191985"/>
              <a:ext cx="53871"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9" name="Google Shape;1849;p15"/>
            <p:cNvSpPr/>
            <p:nvPr/>
          </p:nvSpPr>
          <p:spPr>
            <a:xfrm>
              <a:off x="5331450" y="4113461"/>
              <a:ext cx="52775" cy="39836"/>
            </a:xfrm>
            <a:custGeom>
              <a:avLst/>
              <a:gdLst/>
              <a:ahLst/>
              <a:cxnLst/>
              <a:rect l="l" t="t" r="r" b="b"/>
              <a:pathLst>
                <a:path w="57" h="44" extrusionOk="0">
                  <a:moveTo>
                    <a:pt x="28" y="0"/>
                  </a:moveTo>
                  <a:cubicBezTo>
                    <a:pt x="0" y="0"/>
                    <a:pt x="0" y="44"/>
                    <a:pt x="28" y="44"/>
                  </a:cubicBezTo>
                  <a:cubicBezTo>
                    <a:pt x="56" y="44"/>
                    <a:pt x="57"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15"/>
            <p:cNvSpPr/>
            <p:nvPr/>
          </p:nvSpPr>
          <p:spPr>
            <a:xfrm>
              <a:off x="5375986" y="4183781"/>
              <a:ext cx="22268" cy="18752"/>
            </a:xfrm>
            <a:custGeom>
              <a:avLst/>
              <a:gdLst/>
              <a:ahLst/>
              <a:cxnLst/>
              <a:rect l="l" t="t" r="r" b="b"/>
              <a:pathLst>
                <a:path w="25" h="20" extrusionOk="0">
                  <a:moveTo>
                    <a:pt x="13" y="0"/>
                  </a:moveTo>
                  <a:cubicBezTo>
                    <a:pt x="0" y="0"/>
                    <a:pt x="0" y="20"/>
                    <a:pt x="13" y="20"/>
                  </a:cubicBezTo>
                  <a:cubicBezTo>
                    <a:pt x="25" y="20"/>
                    <a:pt x="25"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15"/>
            <p:cNvSpPr/>
            <p:nvPr/>
          </p:nvSpPr>
          <p:spPr>
            <a:xfrm>
              <a:off x="5108768" y="4050172"/>
              <a:ext cx="42186" cy="43399"/>
            </a:xfrm>
            <a:custGeom>
              <a:avLst/>
              <a:gdLst/>
              <a:ahLst/>
              <a:cxnLst/>
              <a:rect l="l" t="t" r="r" b="b"/>
              <a:pathLst>
                <a:path w="46" h="46" extrusionOk="0">
                  <a:moveTo>
                    <a:pt x="22" y="0"/>
                  </a:moveTo>
                  <a:cubicBezTo>
                    <a:pt x="19" y="0"/>
                    <a:pt x="16" y="0"/>
                    <a:pt x="14" y="2"/>
                  </a:cubicBezTo>
                  <a:cubicBezTo>
                    <a:pt x="11" y="2"/>
                    <a:pt x="9" y="4"/>
                    <a:pt x="7" y="6"/>
                  </a:cubicBezTo>
                  <a:cubicBezTo>
                    <a:pt x="4" y="8"/>
                    <a:pt x="3" y="11"/>
                    <a:pt x="2" y="14"/>
                  </a:cubicBezTo>
                  <a:cubicBezTo>
                    <a:pt x="0" y="16"/>
                    <a:pt x="0" y="19"/>
                    <a:pt x="0" y="23"/>
                  </a:cubicBezTo>
                  <a:cubicBezTo>
                    <a:pt x="0" y="25"/>
                    <a:pt x="0" y="27"/>
                    <a:pt x="1" y="29"/>
                  </a:cubicBezTo>
                  <a:cubicBezTo>
                    <a:pt x="2" y="33"/>
                    <a:pt x="4" y="36"/>
                    <a:pt x="7" y="39"/>
                  </a:cubicBezTo>
                  <a:cubicBezTo>
                    <a:pt x="11" y="43"/>
                    <a:pt x="17" y="46"/>
                    <a:pt x="23" y="46"/>
                  </a:cubicBezTo>
                  <a:cubicBezTo>
                    <a:pt x="23" y="46"/>
                    <a:pt x="23" y="46"/>
                    <a:pt x="24" y="46"/>
                  </a:cubicBezTo>
                  <a:cubicBezTo>
                    <a:pt x="26" y="46"/>
                    <a:pt x="29" y="45"/>
                    <a:pt x="32" y="44"/>
                  </a:cubicBezTo>
                  <a:cubicBezTo>
                    <a:pt x="35" y="43"/>
                    <a:pt x="37" y="41"/>
                    <a:pt x="39" y="39"/>
                  </a:cubicBezTo>
                  <a:cubicBezTo>
                    <a:pt x="41" y="37"/>
                    <a:pt x="43" y="34"/>
                    <a:pt x="44" y="31"/>
                  </a:cubicBezTo>
                  <a:cubicBezTo>
                    <a:pt x="45" y="29"/>
                    <a:pt x="46" y="26"/>
                    <a:pt x="46" y="23"/>
                  </a:cubicBezTo>
                  <a:cubicBezTo>
                    <a:pt x="46" y="21"/>
                    <a:pt x="45" y="19"/>
                    <a:pt x="45" y="16"/>
                  </a:cubicBezTo>
                  <a:cubicBezTo>
                    <a:pt x="44" y="13"/>
                    <a:pt x="42" y="9"/>
                    <a:pt x="39" y="6"/>
                  </a:cubicBezTo>
                  <a:cubicBezTo>
                    <a:pt x="35" y="2"/>
                    <a:pt x="29" y="0"/>
                    <a:pt x="23" y="0"/>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2" name="Google Shape;1852;p15"/>
            <p:cNvSpPr/>
            <p:nvPr/>
          </p:nvSpPr>
          <p:spPr>
            <a:xfrm>
              <a:off x="5202529" y="4071269"/>
              <a:ext cx="28128" cy="30472"/>
            </a:xfrm>
            <a:custGeom>
              <a:avLst/>
              <a:gdLst/>
              <a:ahLst/>
              <a:cxnLst/>
              <a:rect l="l" t="t" r="r" b="b"/>
              <a:pathLst>
                <a:path w="30" h="32" extrusionOk="0">
                  <a:moveTo>
                    <a:pt x="15" y="0"/>
                  </a:moveTo>
                  <a:cubicBezTo>
                    <a:pt x="15" y="0"/>
                    <a:pt x="15" y="0"/>
                    <a:pt x="15" y="0"/>
                  </a:cubicBezTo>
                  <a:cubicBezTo>
                    <a:pt x="12" y="0"/>
                    <a:pt x="10" y="0"/>
                    <a:pt x="8" y="2"/>
                  </a:cubicBezTo>
                  <a:cubicBezTo>
                    <a:pt x="4" y="3"/>
                    <a:pt x="2" y="7"/>
                    <a:pt x="1" y="10"/>
                  </a:cubicBezTo>
                  <a:cubicBezTo>
                    <a:pt x="0" y="12"/>
                    <a:pt x="0" y="14"/>
                    <a:pt x="0" y="16"/>
                  </a:cubicBezTo>
                  <a:cubicBezTo>
                    <a:pt x="0" y="18"/>
                    <a:pt x="0" y="19"/>
                    <a:pt x="0" y="21"/>
                  </a:cubicBezTo>
                  <a:cubicBezTo>
                    <a:pt x="1" y="23"/>
                    <a:pt x="3" y="26"/>
                    <a:pt x="4" y="28"/>
                  </a:cubicBezTo>
                  <a:cubicBezTo>
                    <a:pt x="6" y="29"/>
                    <a:pt x="7" y="30"/>
                    <a:pt x="9" y="31"/>
                  </a:cubicBezTo>
                  <a:cubicBezTo>
                    <a:pt x="11" y="32"/>
                    <a:pt x="13" y="32"/>
                    <a:pt x="14" y="32"/>
                  </a:cubicBezTo>
                  <a:cubicBezTo>
                    <a:pt x="15" y="32"/>
                    <a:pt x="15" y="32"/>
                    <a:pt x="15" y="32"/>
                  </a:cubicBezTo>
                  <a:cubicBezTo>
                    <a:pt x="19" y="32"/>
                    <a:pt x="23" y="31"/>
                    <a:pt x="26" y="28"/>
                  </a:cubicBezTo>
                  <a:cubicBezTo>
                    <a:pt x="26" y="27"/>
                    <a:pt x="26" y="27"/>
                    <a:pt x="26" y="27"/>
                  </a:cubicBezTo>
                  <a:cubicBezTo>
                    <a:pt x="27" y="26"/>
                    <a:pt x="28" y="24"/>
                    <a:pt x="29" y="23"/>
                  </a:cubicBezTo>
                  <a:cubicBezTo>
                    <a:pt x="30" y="21"/>
                    <a:pt x="30" y="20"/>
                    <a:pt x="30" y="19"/>
                  </a:cubicBezTo>
                  <a:cubicBezTo>
                    <a:pt x="30" y="18"/>
                    <a:pt x="30" y="17"/>
                    <a:pt x="30" y="16"/>
                  </a:cubicBezTo>
                  <a:cubicBezTo>
                    <a:pt x="30" y="14"/>
                    <a:pt x="30" y="12"/>
                    <a:pt x="29" y="10"/>
                  </a:cubicBezTo>
                  <a:cubicBezTo>
                    <a:pt x="29" y="9"/>
                    <a:pt x="28" y="8"/>
                    <a:pt x="28" y="7"/>
                  </a:cubicBezTo>
                  <a:cubicBezTo>
                    <a:pt x="27" y="5"/>
                    <a:pt x="25" y="4"/>
                    <a:pt x="24" y="3"/>
                  </a:cubicBezTo>
                  <a:cubicBezTo>
                    <a:pt x="21" y="1"/>
                    <a:pt x="18"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15"/>
            <p:cNvSpPr/>
            <p:nvPr/>
          </p:nvSpPr>
          <p:spPr>
            <a:xfrm>
              <a:off x="5195497" y="4119321"/>
              <a:ext cx="29347" cy="28157"/>
            </a:xfrm>
            <a:custGeom>
              <a:avLst/>
              <a:gdLst/>
              <a:ahLst/>
              <a:cxnLst/>
              <a:rect l="l" t="t" r="r" b="b"/>
              <a:pathLst>
                <a:path w="32" h="31" extrusionOk="0">
                  <a:moveTo>
                    <a:pt x="14" y="0"/>
                  </a:moveTo>
                  <a:cubicBezTo>
                    <a:pt x="10" y="0"/>
                    <a:pt x="7" y="1"/>
                    <a:pt x="4" y="4"/>
                  </a:cubicBezTo>
                  <a:cubicBezTo>
                    <a:pt x="1" y="7"/>
                    <a:pt x="0" y="12"/>
                    <a:pt x="1" y="17"/>
                  </a:cubicBezTo>
                  <a:cubicBezTo>
                    <a:pt x="2" y="22"/>
                    <a:pt x="5" y="25"/>
                    <a:pt x="9" y="27"/>
                  </a:cubicBezTo>
                  <a:cubicBezTo>
                    <a:pt x="10" y="28"/>
                    <a:pt x="11" y="29"/>
                    <a:pt x="12" y="29"/>
                  </a:cubicBezTo>
                  <a:cubicBezTo>
                    <a:pt x="14" y="30"/>
                    <a:pt x="16" y="31"/>
                    <a:pt x="18" y="31"/>
                  </a:cubicBezTo>
                  <a:cubicBezTo>
                    <a:pt x="19" y="31"/>
                    <a:pt x="19" y="31"/>
                    <a:pt x="20" y="31"/>
                  </a:cubicBezTo>
                  <a:cubicBezTo>
                    <a:pt x="23" y="30"/>
                    <a:pt x="26" y="29"/>
                    <a:pt x="28" y="27"/>
                  </a:cubicBezTo>
                  <a:cubicBezTo>
                    <a:pt x="29" y="25"/>
                    <a:pt x="30" y="23"/>
                    <a:pt x="31" y="21"/>
                  </a:cubicBezTo>
                  <a:cubicBezTo>
                    <a:pt x="32" y="18"/>
                    <a:pt x="31" y="14"/>
                    <a:pt x="30" y="11"/>
                  </a:cubicBezTo>
                  <a:cubicBezTo>
                    <a:pt x="29" y="10"/>
                    <a:pt x="29" y="9"/>
                    <a:pt x="28" y="8"/>
                  </a:cubicBezTo>
                  <a:cubicBezTo>
                    <a:pt x="26" y="4"/>
                    <a:pt x="22" y="1"/>
                    <a:pt x="18" y="0"/>
                  </a:cubicBezTo>
                  <a:cubicBezTo>
                    <a:pt x="16" y="0"/>
                    <a:pt x="15"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15"/>
            <p:cNvSpPr/>
            <p:nvPr/>
          </p:nvSpPr>
          <p:spPr>
            <a:xfrm>
              <a:off x="5167369" y="4336142"/>
              <a:ext cx="66734"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15"/>
            <p:cNvSpPr/>
            <p:nvPr/>
          </p:nvSpPr>
          <p:spPr>
            <a:xfrm>
              <a:off x="5275193" y="4319734"/>
              <a:ext cx="37504" cy="34041"/>
            </a:xfrm>
            <a:custGeom>
              <a:avLst/>
              <a:gdLst/>
              <a:ahLst/>
              <a:cxnLst/>
              <a:rect l="l" t="t" r="r" b="b"/>
              <a:pathLst>
                <a:path w="40" h="37" extrusionOk="0">
                  <a:moveTo>
                    <a:pt x="19" y="0"/>
                  </a:moveTo>
                  <a:cubicBezTo>
                    <a:pt x="19" y="0"/>
                    <a:pt x="19" y="0"/>
                    <a:pt x="19" y="0"/>
                  </a:cubicBezTo>
                  <a:cubicBezTo>
                    <a:pt x="14" y="0"/>
                    <a:pt x="14" y="0"/>
                    <a:pt x="14" y="0"/>
                  </a:cubicBezTo>
                  <a:cubicBezTo>
                    <a:pt x="12" y="1"/>
                    <a:pt x="11" y="2"/>
                    <a:pt x="10" y="2"/>
                  </a:cubicBezTo>
                  <a:cubicBezTo>
                    <a:pt x="7" y="4"/>
                    <a:pt x="6" y="5"/>
                    <a:pt x="4" y="7"/>
                  </a:cubicBezTo>
                  <a:cubicBezTo>
                    <a:pt x="3" y="8"/>
                    <a:pt x="2" y="10"/>
                    <a:pt x="2" y="11"/>
                  </a:cubicBezTo>
                  <a:cubicBezTo>
                    <a:pt x="1" y="13"/>
                    <a:pt x="0" y="16"/>
                    <a:pt x="0"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8" y="37"/>
                  </a:cubicBezTo>
                  <a:cubicBezTo>
                    <a:pt x="18" y="37"/>
                    <a:pt x="19" y="37"/>
                    <a:pt x="19" y="37"/>
                  </a:cubicBezTo>
                  <a:cubicBezTo>
                    <a:pt x="21" y="37"/>
                    <a:pt x="22" y="37"/>
                    <a:pt x="24" y="36"/>
                  </a:cubicBezTo>
                  <a:cubicBezTo>
                    <a:pt x="25" y="36"/>
                    <a:pt x="27" y="35"/>
                    <a:pt x="28" y="34"/>
                  </a:cubicBezTo>
                  <a:cubicBezTo>
                    <a:pt x="29" y="34"/>
                    <a:pt x="30" y="33"/>
                    <a:pt x="31" y="33"/>
                  </a:cubicBezTo>
                  <a:cubicBezTo>
                    <a:pt x="31" y="32"/>
                    <a:pt x="32" y="32"/>
                    <a:pt x="32" y="32"/>
                  </a:cubicBezTo>
                  <a:cubicBezTo>
                    <a:pt x="34" y="31"/>
                    <a:pt x="36" y="30"/>
                    <a:pt x="37" y="28"/>
                  </a:cubicBezTo>
                  <a:cubicBezTo>
                    <a:pt x="38" y="27"/>
                    <a:pt x="38" y="26"/>
                    <a:pt x="39" y="24"/>
                  </a:cubicBezTo>
                  <a:cubicBezTo>
                    <a:pt x="40" y="23"/>
                    <a:pt x="40" y="21"/>
                    <a:pt x="40" y="18"/>
                  </a:cubicBezTo>
                  <a:cubicBezTo>
                    <a:pt x="40" y="16"/>
                    <a:pt x="39" y="13"/>
                    <a:pt x="38" y="10"/>
                  </a:cubicBezTo>
                  <a:cubicBezTo>
                    <a:pt x="37" y="9"/>
                    <a:pt x="36" y="7"/>
                    <a:pt x="34" y="6"/>
                  </a:cubicBezTo>
                  <a:cubicBezTo>
                    <a:pt x="33" y="5"/>
                    <a:pt x="32" y="4"/>
                    <a:pt x="30" y="4"/>
                  </a:cubicBezTo>
                  <a:cubicBezTo>
                    <a:pt x="30" y="4"/>
                    <a:pt x="30" y="4"/>
                    <a:pt x="30" y="4"/>
                  </a:cubicBezTo>
                  <a:cubicBezTo>
                    <a:pt x="29" y="3"/>
                    <a:pt x="28" y="2"/>
                    <a:pt x="26" y="1"/>
                  </a:cubicBezTo>
                  <a:cubicBezTo>
                    <a:pt x="24" y="0"/>
                    <a:pt x="22"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6" name="Google Shape;1856;p15"/>
            <p:cNvSpPr/>
            <p:nvPr/>
          </p:nvSpPr>
          <p:spPr>
            <a:xfrm>
              <a:off x="5202529" y="4632660"/>
              <a:ext cx="53936" cy="53871"/>
            </a:xfrm>
            <a:custGeom>
              <a:avLst/>
              <a:gdLst/>
              <a:ahLst/>
              <a:cxnLst/>
              <a:rect l="l" t="t" r="r" b="b"/>
              <a:pathLst>
                <a:path w="59" h="58" extrusionOk="0">
                  <a:moveTo>
                    <a:pt x="29" y="0"/>
                  </a:moveTo>
                  <a:cubicBezTo>
                    <a:pt x="25" y="0"/>
                    <a:pt x="22" y="1"/>
                    <a:pt x="18" y="2"/>
                  </a:cubicBezTo>
                  <a:cubicBezTo>
                    <a:pt x="15" y="3"/>
                    <a:pt x="12" y="5"/>
                    <a:pt x="9" y="8"/>
                  </a:cubicBezTo>
                  <a:cubicBezTo>
                    <a:pt x="6" y="11"/>
                    <a:pt x="4" y="14"/>
                    <a:pt x="3" y="18"/>
                  </a:cubicBezTo>
                  <a:cubicBezTo>
                    <a:pt x="1" y="21"/>
                    <a:pt x="0" y="25"/>
                    <a:pt x="0" y="29"/>
                  </a:cubicBezTo>
                  <a:cubicBezTo>
                    <a:pt x="1" y="32"/>
                    <a:pt x="1" y="34"/>
                    <a:pt x="1" y="37"/>
                  </a:cubicBezTo>
                  <a:cubicBezTo>
                    <a:pt x="3" y="42"/>
                    <a:pt x="5" y="46"/>
                    <a:pt x="9" y="50"/>
                  </a:cubicBezTo>
                  <a:cubicBezTo>
                    <a:pt x="11" y="51"/>
                    <a:pt x="13" y="53"/>
                    <a:pt x="15" y="54"/>
                  </a:cubicBezTo>
                  <a:cubicBezTo>
                    <a:pt x="19" y="57"/>
                    <a:pt x="24" y="58"/>
                    <a:pt x="30" y="58"/>
                  </a:cubicBezTo>
                  <a:cubicBezTo>
                    <a:pt x="30" y="58"/>
                    <a:pt x="30" y="58"/>
                    <a:pt x="31" y="58"/>
                  </a:cubicBezTo>
                  <a:cubicBezTo>
                    <a:pt x="34" y="58"/>
                    <a:pt x="38" y="58"/>
                    <a:pt x="41" y="56"/>
                  </a:cubicBezTo>
                  <a:cubicBezTo>
                    <a:pt x="45" y="55"/>
                    <a:pt x="48" y="53"/>
                    <a:pt x="50" y="50"/>
                  </a:cubicBezTo>
                  <a:cubicBezTo>
                    <a:pt x="53" y="47"/>
                    <a:pt x="55" y="44"/>
                    <a:pt x="56" y="40"/>
                  </a:cubicBezTo>
                  <a:cubicBezTo>
                    <a:pt x="58" y="37"/>
                    <a:pt x="59" y="33"/>
                    <a:pt x="59" y="29"/>
                  </a:cubicBezTo>
                  <a:cubicBezTo>
                    <a:pt x="59" y="26"/>
                    <a:pt x="58" y="24"/>
                    <a:pt x="58" y="21"/>
                  </a:cubicBezTo>
                  <a:cubicBezTo>
                    <a:pt x="57" y="16"/>
                    <a:pt x="54" y="12"/>
                    <a:pt x="50" y="8"/>
                  </a:cubicBezTo>
                  <a:cubicBezTo>
                    <a:pt x="48" y="7"/>
                    <a:pt x="46" y="5"/>
                    <a:pt x="44" y="4"/>
                  </a:cubicBezTo>
                  <a:cubicBezTo>
                    <a:pt x="40" y="1"/>
                    <a:pt x="35" y="0"/>
                    <a:pt x="30" y="0"/>
                  </a:cubicBezTo>
                  <a:cubicBezTo>
                    <a:pt x="29"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7" name="Google Shape;1857;p15"/>
            <p:cNvSpPr/>
            <p:nvPr/>
          </p:nvSpPr>
          <p:spPr>
            <a:xfrm>
              <a:off x="7574671" y="4344346"/>
              <a:ext cx="58694" cy="47994"/>
            </a:xfrm>
            <a:custGeom>
              <a:avLst/>
              <a:gdLst/>
              <a:ahLst/>
              <a:cxnLst/>
              <a:rect l="l" t="t" r="r" b="b"/>
              <a:pathLst>
                <a:path w="64" h="52" extrusionOk="0">
                  <a:moveTo>
                    <a:pt x="40" y="0"/>
                  </a:moveTo>
                  <a:cubicBezTo>
                    <a:pt x="38" y="0"/>
                    <a:pt x="37" y="1"/>
                    <a:pt x="35" y="1"/>
                  </a:cubicBezTo>
                  <a:cubicBezTo>
                    <a:pt x="33" y="1"/>
                    <a:pt x="32" y="2"/>
                    <a:pt x="30" y="2"/>
                  </a:cubicBezTo>
                  <a:cubicBezTo>
                    <a:pt x="29" y="2"/>
                    <a:pt x="28" y="2"/>
                    <a:pt x="27" y="2"/>
                  </a:cubicBezTo>
                  <a:cubicBezTo>
                    <a:pt x="20" y="2"/>
                    <a:pt x="14" y="5"/>
                    <a:pt x="9" y="9"/>
                  </a:cubicBezTo>
                  <a:cubicBezTo>
                    <a:pt x="2" y="17"/>
                    <a:pt x="0" y="28"/>
                    <a:pt x="4" y="37"/>
                  </a:cubicBezTo>
                  <a:cubicBezTo>
                    <a:pt x="7" y="45"/>
                    <a:pt x="14" y="51"/>
                    <a:pt x="23" y="52"/>
                  </a:cubicBezTo>
                  <a:cubicBezTo>
                    <a:pt x="25" y="52"/>
                    <a:pt x="26" y="52"/>
                    <a:pt x="27" y="52"/>
                  </a:cubicBezTo>
                  <a:cubicBezTo>
                    <a:pt x="34" y="52"/>
                    <a:pt x="42" y="49"/>
                    <a:pt x="47" y="43"/>
                  </a:cubicBezTo>
                  <a:cubicBezTo>
                    <a:pt x="48" y="42"/>
                    <a:pt x="50" y="41"/>
                    <a:pt x="51" y="40"/>
                  </a:cubicBezTo>
                  <a:cubicBezTo>
                    <a:pt x="61" y="35"/>
                    <a:pt x="64" y="23"/>
                    <a:pt x="60" y="13"/>
                  </a:cubicBezTo>
                  <a:cubicBezTo>
                    <a:pt x="57" y="5"/>
                    <a:pt x="49" y="0"/>
                    <a:pt x="4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15"/>
            <p:cNvSpPr/>
            <p:nvPr/>
          </p:nvSpPr>
          <p:spPr>
            <a:xfrm>
              <a:off x="7674292" y="4195501"/>
              <a:ext cx="39813" cy="40997"/>
            </a:xfrm>
            <a:custGeom>
              <a:avLst/>
              <a:gdLst/>
              <a:ahLst/>
              <a:cxnLst/>
              <a:rect l="l" t="t" r="r" b="b"/>
              <a:pathLst>
                <a:path w="43" h="44" extrusionOk="0">
                  <a:moveTo>
                    <a:pt x="22" y="0"/>
                  </a:moveTo>
                  <a:cubicBezTo>
                    <a:pt x="21" y="0"/>
                    <a:pt x="20" y="0"/>
                    <a:pt x="19" y="1"/>
                  </a:cubicBezTo>
                  <a:cubicBezTo>
                    <a:pt x="17" y="1"/>
                    <a:pt x="15" y="1"/>
                    <a:pt x="14" y="2"/>
                  </a:cubicBezTo>
                  <a:cubicBezTo>
                    <a:pt x="12" y="2"/>
                    <a:pt x="10" y="3"/>
                    <a:pt x="9" y="5"/>
                  </a:cubicBezTo>
                  <a:cubicBezTo>
                    <a:pt x="7" y="6"/>
                    <a:pt x="5" y="8"/>
                    <a:pt x="4" y="10"/>
                  </a:cubicBezTo>
                  <a:cubicBezTo>
                    <a:pt x="2" y="12"/>
                    <a:pt x="1" y="15"/>
                    <a:pt x="1" y="17"/>
                  </a:cubicBezTo>
                  <a:cubicBezTo>
                    <a:pt x="0" y="21"/>
                    <a:pt x="0" y="25"/>
                    <a:pt x="1" y="28"/>
                  </a:cubicBezTo>
                  <a:cubicBezTo>
                    <a:pt x="2" y="32"/>
                    <a:pt x="4" y="35"/>
                    <a:pt x="6" y="38"/>
                  </a:cubicBezTo>
                  <a:cubicBezTo>
                    <a:pt x="11" y="42"/>
                    <a:pt x="16" y="44"/>
                    <a:pt x="22" y="44"/>
                  </a:cubicBezTo>
                  <a:cubicBezTo>
                    <a:pt x="24" y="44"/>
                    <a:pt x="26" y="44"/>
                    <a:pt x="27" y="44"/>
                  </a:cubicBezTo>
                  <a:cubicBezTo>
                    <a:pt x="35"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40" y="10"/>
                    <a:pt x="40" y="10"/>
                    <a:pt x="40" y="10"/>
                  </a:cubicBezTo>
                  <a:cubicBezTo>
                    <a:pt x="38" y="9"/>
                    <a:pt x="37" y="8"/>
                    <a:pt x="36" y="6"/>
                  </a:cubicBezTo>
                  <a:cubicBezTo>
                    <a:pt x="35" y="5"/>
                    <a:pt x="33" y="4"/>
                    <a:pt x="32" y="3"/>
                  </a:cubicBezTo>
                  <a:cubicBezTo>
                    <a:pt x="30" y="1"/>
                    <a:pt x="27" y="1"/>
                    <a:pt x="24" y="1"/>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15"/>
            <p:cNvSpPr/>
            <p:nvPr/>
          </p:nvSpPr>
          <p:spPr>
            <a:xfrm>
              <a:off x="7712968" y="4148621"/>
              <a:ext cx="24603" cy="22292"/>
            </a:xfrm>
            <a:custGeom>
              <a:avLst/>
              <a:gdLst/>
              <a:ahLst/>
              <a:cxnLst/>
              <a:rect l="l" t="t" r="r" b="b"/>
              <a:pathLst>
                <a:path w="27" h="24" extrusionOk="0">
                  <a:moveTo>
                    <a:pt x="11" y="0"/>
                  </a:moveTo>
                  <a:cubicBezTo>
                    <a:pt x="9" y="0"/>
                    <a:pt x="5" y="2"/>
                    <a:pt x="4" y="4"/>
                  </a:cubicBezTo>
                  <a:cubicBezTo>
                    <a:pt x="1" y="6"/>
                    <a:pt x="0" y="9"/>
                    <a:pt x="0" y="12"/>
                  </a:cubicBezTo>
                  <a:cubicBezTo>
                    <a:pt x="0" y="15"/>
                    <a:pt x="1" y="19"/>
                    <a:pt x="4" y="21"/>
                  </a:cubicBezTo>
                  <a:cubicBezTo>
                    <a:pt x="6" y="23"/>
                    <a:pt x="8" y="24"/>
                    <a:pt x="11" y="24"/>
                  </a:cubicBezTo>
                  <a:cubicBezTo>
                    <a:pt x="12" y="24"/>
                    <a:pt x="12" y="24"/>
                    <a:pt x="12" y="24"/>
                  </a:cubicBezTo>
                  <a:cubicBezTo>
                    <a:pt x="13" y="24"/>
                    <a:pt x="13" y="24"/>
                    <a:pt x="14" y="24"/>
                  </a:cubicBezTo>
                  <a:cubicBezTo>
                    <a:pt x="16" y="24"/>
                    <a:pt x="18" y="23"/>
                    <a:pt x="20" y="22"/>
                  </a:cubicBezTo>
                  <a:cubicBezTo>
                    <a:pt x="21" y="22"/>
                    <a:pt x="22" y="21"/>
                    <a:pt x="22" y="20"/>
                  </a:cubicBezTo>
                  <a:cubicBezTo>
                    <a:pt x="27" y="16"/>
                    <a:pt x="27" y="8"/>
                    <a:pt x="22" y="4"/>
                  </a:cubicBezTo>
                  <a:cubicBezTo>
                    <a:pt x="22" y="3"/>
                    <a:pt x="21" y="3"/>
                    <a:pt x="20" y="2"/>
                  </a:cubicBezTo>
                  <a:cubicBezTo>
                    <a:pt x="18" y="1"/>
                    <a:pt x="16" y="0"/>
                    <a:pt x="14" y="0"/>
                  </a:cubicBezTo>
                  <a:cubicBezTo>
                    <a:pt x="13" y="0"/>
                    <a:pt x="13" y="0"/>
                    <a:pt x="12" y="0"/>
                  </a:cubicBezTo>
                  <a:cubicBezTo>
                    <a:pt x="12" y="0"/>
                    <a:pt x="12" y="0"/>
                    <a:pt x="1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15"/>
            <p:cNvSpPr/>
            <p:nvPr/>
          </p:nvSpPr>
          <p:spPr>
            <a:xfrm>
              <a:off x="7848921" y="4077129"/>
              <a:ext cx="59802" cy="45708"/>
            </a:xfrm>
            <a:custGeom>
              <a:avLst/>
              <a:gdLst/>
              <a:ahLst/>
              <a:cxnLst/>
              <a:rect l="l" t="t" r="r" b="b"/>
              <a:pathLst>
                <a:path w="65" h="50" extrusionOk="0">
                  <a:moveTo>
                    <a:pt x="33" y="0"/>
                  </a:moveTo>
                  <a:cubicBezTo>
                    <a:pt x="0" y="0"/>
                    <a:pt x="0" y="50"/>
                    <a:pt x="33" y="50"/>
                  </a:cubicBezTo>
                  <a:cubicBezTo>
                    <a:pt x="65" y="50"/>
                    <a:pt x="65" y="0"/>
                    <a:pt x="3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15"/>
            <p:cNvSpPr/>
            <p:nvPr/>
          </p:nvSpPr>
          <p:spPr>
            <a:xfrm>
              <a:off x="7905177" y="4032592"/>
              <a:ext cx="36332" cy="36332"/>
            </a:xfrm>
            <a:custGeom>
              <a:avLst/>
              <a:gdLst/>
              <a:ahLst/>
              <a:cxnLst/>
              <a:rect l="l" t="t" r="r" b="b"/>
              <a:pathLst>
                <a:path w="40" h="40" extrusionOk="0">
                  <a:moveTo>
                    <a:pt x="20" y="0"/>
                  </a:moveTo>
                  <a:cubicBezTo>
                    <a:pt x="17" y="0"/>
                    <a:pt x="14" y="1"/>
                    <a:pt x="11" y="2"/>
                  </a:cubicBezTo>
                  <a:cubicBezTo>
                    <a:pt x="4" y="5"/>
                    <a:pt x="0" y="13"/>
                    <a:pt x="0" y="20"/>
                  </a:cubicBezTo>
                  <a:cubicBezTo>
                    <a:pt x="0" y="30"/>
                    <a:pt x="7" y="40"/>
                    <a:pt x="18" y="40"/>
                  </a:cubicBezTo>
                  <a:cubicBezTo>
                    <a:pt x="18" y="40"/>
                    <a:pt x="18" y="40"/>
                    <a:pt x="18" y="40"/>
                  </a:cubicBezTo>
                  <a:cubicBezTo>
                    <a:pt x="24" y="40"/>
                    <a:pt x="29" y="39"/>
                    <a:pt x="33" y="35"/>
                  </a:cubicBezTo>
                  <a:cubicBezTo>
                    <a:pt x="34" y="33"/>
                    <a:pt x="36" y="32"/>
                    <a:pt x="37" y="30"/>
                  </a:cubicBezTo>
                  <a:cubicBezTo>
                    <a:pt x="39" y="25"/>
                    <a:pt x="40" y="20"/>
                    <a:pt x="39" y="15"/>
                  </a:cubicBezTo>
                  <a:cubicBezTo>
                    <a:pt x="38" y="13"/>
                    <a:pt x="37" y="11"/>
                    <a:pt x="36" y="9"/>
                  </a:cubicBezTo>
                  <a:cubicBezTo>
                    <a:pt x="34" y="5"/>
                    <a:pt x="29" y="1"/>
                    <a:pt x="25" y="0"/>
                  </a:cubicBezTo>
                  <a:cubicBezTo>
                    <a:pt x="24" y="0"/>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15"/>
            <p:cNvSpPr/>
            <p:nvPr/>
          </p:nvSpPr>
          <p:spPr>
            <a:xfrm>
              <a:off x="7512555" y="4169717"/>
              <a:ext cx="32804" cy="25761"/>
            </a:xfrm>
            <a:custGeom>
              <a:avLst/>
              <a:gdLst/>
              <a:ahLst/>
              <a:cxnLst/>
              <a:rect l="l" t="t" r="r" b="b"/>
              <a:pathLst>
                <a:path w="36" h="28" extrusionOk="0">
                  <a:moveTo>
                    <a:pt x="18" y="0"/>
                  </a:moveTo>
                  <a:cubicBezTo>
                    <a:pt x="0" y="0"/>
                    <a:pt x="0" y="28"/>
                    <a:pt x="18" y="28"/>
                  </a:cubicBezTo>
                  <a:cubicBezTo>
                    <a:pt x="36" y="28"/>
                    <a:pt x="36"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15"/>
            <p:cNvSpPr/>
            <p:nvPr/>
          </p:nvSpPr>
          <p:spPr>
            <a:xfrm>
              <a:off x="7745785" y="4285746"/>
              <a:ext cx="42186" cy="32816"/>
            </a:xfrm>
            <a:custGeom>
              <a:avLst/>
              <a:gdLst/>
              <a:ahLst/>
              <a:cxnLst/>
              <a:rect l="l" t="t" r="r" b="b"/>
              <a:pathLst>
                <a:path w="46" h="35" extrusionOk="0">
                  <a:moveTo>
                    <a:pt x="23" y="0"/>
                  </a:moveTo>
                  <a:cubicBezTo>
                    <a:pt x="0" y="0"/>
                    <a:pt x="0" y="35"/>
                    <a:pt x="23" y="35"/>
                  </a:cubicBezTo>
                  <a:cubicBezTo>
                    <a:pt x="46" y="35"/>
                    <a:pt x="46"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15"/>
            <p:cNvSpPr/>
            <p:nvPr/>
          </p:nvSpPr>
          <p:spPr>
            <a:xfrm>
              <a:off x="7864157" y="4313874"/>
              <a:ext cx="44583" cy="44583"/>
            </a:xfrm>
            <a:custGeom>
              <a:avLst/>
              <a:gdLst/>
              <a:ahLst/>
              <a:cxnLst/>
              <a:rect l="l" t="t" r="r" b="b"/>
              <a:pathLst>
                <a:path w="48" h="48" extrusionOk="0">
                  <a:moveTo>
                    <a:pt x="24" y="0"/>
                  </a:moveTo>
                  <a:cubicBezTo>
                    <a:pt x="18" y="0"/>
                    <a:pt x="12" y="3"/>
                    <a:pt x="7" y="7"/>
                  </a:cubicBezTo>
                  <a:cubicBezTo>
                    <a:pt x="3" y="11"/>
                    <a:pt x="0" y="18"/>
                    <a:pt x="0" y="24"/>
                  </a:cubicBezTo>
                  <a:cubicBezTo>
                    <a:pt x="1" y="30"/>
                    <a:pt x="3" y="36"/>
                    <a:pt x="7" y="41"/>
                  </a:cubicBezTo>
                  <a:cubicBezTo>
                    <a:pt x="12" y="45"/>
                    <a:pt x="18" y="48"/>
                    <a:pt x="24" y="48"/>
                  </a:cubicBezTo>
                  <a:cubicBezTo>
                    <a:pt x="30" y="48"/>
                    <a:pt x="37" y="45"/>
                    <a:pt x="41" y="41"/>
                  </a:cubicBezTo>
                  <a:cubicBezTo>
                    <a:pt x="45" y="37"/>
                    <a:pt x="48" y="30"/>
                    <a:pt x="48" y="24"/>
                  </a:cubicBezTo>
                  <a:cubicBezTo>
                    <a:pt x="48" y="18"/>
                    <a:pt x="46" y="11"/>
                    <a:pt x="41" y="7"/>
                  </a:cubicBezTo>
                  <a:cubicBezTo>
                    <a:pt x="36" y="3"/>
                    <a:pt x="31"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15"/>
            <p:cNvSpPr/>
            <p:nvPr/>
          </p:nvSpPr>
          <p:spPr>
            <a:xfrm>
              <a:off x="7825481" y="4619768"/>
              <a:ext cx="43399" cy="42192"/>
            </a:xfrm>
            <a:custGeom>
              <a:avLst/>
              <a:gdLst/>
              <a:ahLst/>
              <a:cxnLst/>
              <a:rect l="l" t="t" r="r" b="b"/>
              <a:pathLst>
                <a:path w="46" h="45" extrusionOk="0">
                  <a:moveTo>
                    <a:pt x="23" y="0"/>
                  </a:moveTo>
                  <a:cubicBezTo>
                    <a:pt x="20" y="0"/>
                    <a:pt x="17" y="0"/>
                    <a:pt x="15" y="2"/>
                  </a:cubicBezTo>
                  <a:cubicBezTo>
                    <a:pt x="12" y="3"/>
                    <a:pt x="9" y="4"/>
                    <a:pt x="7" y="6"/>
                  </a:cubicBezTo>
                  <a:cubicBezTo>
                    <a:pt x="5" y="8"/>
                    <a:pt x="3" y="11"/>
                    <a:pt x="3" y="14"/>
                  </a:cubicBezTo>
                  <a:cubicBezTo>
                    <a:pt x="1" y="16"/>
                    <a:pt x="0" y="19"/>
                    <a:pt x="1" y="22"/>
                  </a:cubicBezTo>
                  <a:cubicBezTo>
                    <a:pt x="1" y="24"/>
                    <a:pt x="1" y="26"/>
                    <a:pt x="1" y="28"/>
                  </a:cubicBezTo>
                  <a:cubicBezTo>
                    <a:pt x="2" y="32"/>
                    <a:pt x="4" y="36"/>
                    <a:pt x="7" y="39"/>
                  </a:cubicBezTo>
                  <a:cubicBezTo>
                    <a:pt x="9" y="40"/>
                    <a:pt x="10" y="41"/>
                    <a:pt x="12" y="42"/>
                  </a:cubicBezTo>
                  <a:cubicBezTo>
                    <a:pt x="15" y="44"/>
                    <a:pt x="19" y="45"/>
                    <a:pt x="23" y="45"/>
                  </a:cubicBezTo>
                  <a:cubicBezTo>
                    <a:pt x="24" y="45"/>
                    <a:pt x="24" y="45"/>
                    <a:pt x="24" y="45"/>
                  </a:cubicBezTo>
                  <a:cubicBezTo>
                    <a:pt x="27" y="45"/>
                    <a:pt x="30" y="45"/>
                    <a:pt x="32" y="43"/>
                  </a:cubicBezTo>
                  <a:cubicBezTo>
                    <a:pt x="35" y="42"/>
                    <a:pt x="37" y="41"/>
                    <a:pt x="39" y="39"/>
                  </a:cubicBezTo>
                  <a:cubicBezTo>
                    <a:pt x="42" y="36"/>
                    <a:pt x="43" y="34"/>
                    <a:pt x="44" y="31"/>
                  </a:cubicBezTo>
                  <a:cubicBezTo>
                    <a:pt x="46" y="28"/>
                    <a:pt x="46" y="26"/>
                    <a:pt x="46" y="22"/>
                  </a:cubicBezTo>
                  <a:cubicBezTo>
                    <a:pt x="46" y="20"/>
                    <a:pt x="46" y="18"/>
                    <a:pt x="45" y="16"/>
                  </a:cubicBezTo>
                  <a:cubicBezTo>
                    <a:pt x="44" y="13"/>
                    <a:pt x="42" y="9"/>
                    <a:pt x="39" y="6"/>
                  </a:cubicBezTo>
                  <a:cubicBezTo>
                    <a:pt x="38" y="5"/>
                    <a:pt x="36" y="4"/>
                    <a:pt x="35" y="3"/>
                  </a:cubicBezTo>
                  <a:cubicBezTo>
                    <a:pt x="31" y="1"/>
                    <a:pt x="27" y="0"/>
                    <a:pt x="23" y="0"/>
                  </a:cubicBezTo>
                  <a:cubicBezTo>
                    <a:pt x="23"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15"/>
            <p:cNvSpPr/>
            <p:nvPr/>
          </p:nvSpPr>
          <p:spPr>
            <a:xfrm>
              <a:off x="5705320" y="4216597"/>
              <a:ext cx="46880" cy="44507"/>
            </a:xfrm>
            <a:custGeom>
              <a:avLst/>
              <a:gdLst/>
              <a:ahLst/>
              <a:cxnLst/>
              <a:rect l="l" t="t" r="r" b="b"/>
              <a:pathLst>
                <a:path w="50" h="49" extrusionOk="0">
                  <a:moveTo>
                    <a:pt x="26" y="0"/>
                  </a:moveTo>
                  <a:cubicBezTo>
                    <a:pt x="25" y="0"/>
                    <a:pt x="23" y="0"/>
                    <a:pt x="22" y="0"/>
                  </a:cubicBezTo>
                  <a:cubicBezTo>
                    <a:pt x="20" y="0"/>
                    <a:pt x="18" y="1"/>
                    <a:pt x="16" y="2"/>
                  </a:cubicBezTo>
                  <a:cubicBezTo>
                    <a:pt x="13" y="3"/>
                    <a:pt x="10" y="5"/>
                    <a:pt x="8" y="7"/>
                  </a:cubicBezTo>
                  <a:cubicBezTo>
                    <a:pt x="8" y="7"/>
                    <a:pt x="8" y="7"/>
                    <a:pt x="8" y="7"/>
                  </a:cubicBezTo>
                  <a:cubicBezTo>
                    <a:pt x="5" y="10"/>
                    <a:pt x="4" y="12"/>
                    <a:pt x="3" y="15"/>
                  </a:cubicBezTo>
                  <a:cubicBezTo>
                    <a:pt x="1" y="18"/>
                    <a:pt x="0" y="21"/>
                    <a:pt x="1" y="25"/>
                  </a:cubicBezTo>
                  <a:cubicBezTo>
                    <a:pt x="1" y="27"/>
                    <a:pt x="1" y="29"/>
                    <a:pt x="1" y="31"/>
                  </a:cubicBezTo>
                  <a:cubicBezTo>
                    <a:pt x="3" y="35"/>
                    <a:pt x="5" y="39"/>
                    <a:pt x="8" y="42"/>
                  </a:cubicBezTo>
                  <a:cubicBezTo>
                    <a:pt x="8" y="42"/>
                    <a:pt x="8" y="42"/>
                    <a:pt x="8" y="42"/>
                  </a:cubicBezTo>
                  <a:cubicBezTo>
                    <a:pt x="10" y="43"/>
                    <a:pt x="11" y="45"/>
                    <a:pt x="13" y="46"/>
                  </a:cubicBezTo>
                  <a:cubicBezTo>
                    <a:pt x="15" y="47"/>
                    <a:pt x="17" y="48"/>
                    <a:pt x="19" y="48"/>
                  </a:cubicBezTo>
                  <a:cubicBezTo>
                    <a:pt x="21" y="49"/>
                    <a:pt x="23" y="49"/>
                    <a:pt x="24" y="49"/>
                  </a:cubicBezTo>
                  <a:cubicBezTo>
                    <a:pt x="26" y="49"/>
                    <a:pt x="27" y="49"/>
                    <a:pt x="29" y="49"/>
                  </a:cubicBezTo>
                  <a:cubicBezTo>
                    <a:pt x="31" y="49"/>
                    <a:pt x="33" y="48"/>
                    <a:pt x="35" y="47"/>
                  </a:cubicBezTo>
                  <a:cubicBezTo>
                    <a:pt x="37" y="47"/>
                    <a:pt x="39" y="45"/>
                    <a:pt x="40" y="44"/>
                  </a:cubicBezTo>
                  <a:cubicBezTo>
                    <a:pt x="42" y="43"/>
                    <a:pt x="43" y="41"/>
                    <a:pt x="45" y="40"/>
                  </a:cubicBezTo>
                  <a:cubicBezTo>
                    <a:pt x="46" y="38"/>
                    <a:pt x="47" y="36"/>
                    <a:pt x="48" y="34"/>
                  </a:cubicBezTo>
                  <a:cubicBezTo>
                    <a:pt x="49" y="31"/>
                    <a:pt x="50" y="28"/>
                    <a:pt x="50" y="25"/>
                  </a:cubicBezTo>
                  <a:cubicBezTo>
                    <a:pt x="50" y="22"/>
                    <a:pt x="49" y="20"/>
                    <a:pt x="49" y="18"/>
                  </a:cubicBezTo>
                  <a:cubicBezTo>
                    <a:pt x="48" y="16"/>
                    <a:pt x="47" y="14"/>
                    <a:pt x="47" y="12"/>
                  </a:cubicBezTo>
                  <a:cubicBezTo>
                    <a:pt x="45" y="11"/>
                    <a:pt x="44" y="9"/>
                    <a:pt x="43" y="7"/>
                  </a:cubicBezTo>
                  <a:cubicBezTo>
                    <a:pt x="38" y="3"/>
                    <a:pt x="38" y="3"/>
                    <a:pt x="38" y="3"/>
                  </a:cubicBezTo>
                  <a:cubicBezTo>
                    <a:pt x="36" y="3"/>
                    <a:pt x="34"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15"/>
            <p:cNvSpPr/>
            <p:nvPr/>
          </p:nvSpPr>
          <p:spPr>
            <a:xfrm>
              <a:off x="5809629" y="4344346"/>
              <a:ext cx="45708" cy="44507"/>
            </a:xfrm>
            <a:custGeom>
              <a:avLst/>
              <a:gdLst/>
              <a:ahLst/>
              <a:cxnLst/>
              <a:rect l="l" t="t" r="r" b="b"/>
              <a:pathLst>
                <a:path w="50" h="49" extrusionOk="0">
                  <a:moveTo>
                    <a:pt x="24" y="0"/>
                  </a:moveTo>
                  <a:cubicBezTo>
                    <a:pt x="21" y="0"/>
                    <a:pt x="18" y="1"/>
                    <a:pt x="16" y="3"/>
                  </a:cubicBezTo>
                  <a:cubicBezTo>
                    <a:pt x="13" y="3"/>
                    <a:pt x="10" y="5"/>
                    <a:pt x="8" y="8"/>
                  </a:cubicBezTo>
                  <a:cubicBezTo>
                    <a:pt x="5" y="10"/>
                    <a:pt x="4" y="12"/>
                    <a:pt x="3" y="15"/>
                  </a:cubicBezTo>
                  <a:cubicBezTo>
                    <a:pt x="1" y="18"/>
                    <a:pt x="0" y="21"/>
                    <a:pt x="1" y="25"/>
                  </a:cubicBezTo>
                  <a:cubicBezTo>
                    <a:pt x="1" y="27"/>
                    <a:pt x="1" y="29"/>
                    <a:pt x="1" y="31"/>
                  </a:cubicBezTo>
                  <a:cubicBezTo>
                    <a:pt x="3" y="35"/>
                    <a:pt x="5" y="39"/>
                    <a:pt x="8" y="42"/>
                  </a:cubicBezTo>
                  <a:cubicBezTo>
                    <a:pt x="9" y="43"/>
                    <a:pt x="11" y="45"/>
                    <a:pt x="13" y="46"/>
                  </a:cubicBezTo>
                  <a:cubicBezTo>
                    <a:pt x="16" y="48"/>
                    <a:pt x="21" y="49"/>
                    <a:pt x="25" y="49"/>
                  </a:cubicBezTo>
                  <a:cubicBezTo>
                    <a:pt x="25" y="49"/>
                    <a:pt x="25" y="49"/>
                    <a:pt x="26" y="49"/>
                  </a:cubicBezTo>
                  <a:cubicBezTo>
                    <a:pt x="29" y="49"/>
                    <a:pt x="32" y="49"/>
                    <a:pt x="34" y="47"/>
                  </a:cubicBezTo>
                  <a:cubicBezTo>
                    <a:pt x="37" y="46"/>
                    <a:pt x="40" y="44"/>
                    <a:pt x="42" y="42"/>
                  </a:cubicBezTo>
                  <a:cubicBezTo>
                    <a:pt x="45" y="40"/>
                    <a:pt x="46" y="37"/>
                    <a:pt x="47" y="34"/>
                  </a:cubicBezTo>
                  <a:cubicBezTo>
                    <a:pt x="49" y="31"/>
                    <a:pt x="50" y="28"/>
                    <a:pt x="49" y="25"/>
                  </a:cubicBezTo>
                  <a:cubicBezTo>
                    <a:pt x="49" y="23"/>
                    <a:pt x="49" y="20"/>
                    <a:pt x="49" y="18"/>
                  </a:cubicBezTo>
                  <a:cubicBezTo>
                    <a:pt x="47" y="14"/>
                    <a:pt x="45" y="11"/>
                    <a:pt x="42" y="8"/>
                  </a:cubicBezTo>
                  <a:cubicBezTo>
                    <a:pt x="41" y="6"/>
                    <a:pt x="39" y="5"/>
                    <a:pt x="37" y="4"/>
                  </a:cubicBezTo>
                  <a:cubicBezTo>
                    <a:pt x="33" y="2"/>
                    <a:pt x="29" y="0"/>
                    <a:pt x="25" y="0"/>
                  </a:cubicBezTo>
                  <a:cubicBezTo>
                    <a:pt x="25"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15"/>
            <p:cNvSpPr/>
            <p:nvPr/>
          </p:nvSpPr>
          <p:spPr>
            <a:xfrm>
              <a:off x="6482361" y="4281058"/>
              <a:ext cx="63280" cy="46927"/>
            </a:xfrm>
            <a:custGeom>
              <a:avLst/>
              <a:gdLst/>
              <a:ahLst/>
              <a:cxnLst/>
              <a:rect l="l" t="t" r="r" b="b"/>
              <a:pathLst>
                <a:path w="69" h="52" extrusionOk="0">
                  <a:moveTo>
                    <a:pt x="34" y="0"/>
                  </a:moveTo>
                  <a:cubicBezTo>
                    <a:pt x="0" y="0"/>
                    <a:pt x="0" y="52"/>
                    <a:pt x="34" y="52"/>
                  </a:cubicBezTo>
                  <a:cubicBezTo>
                    <a:pt x="68" y="52"/>
                    <a:pt x="69"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15"/>
            <p:cNvSpPr/>
            <p:nvPr/>
          </p:nvSpPr>
          <p:spPr>
            <a:xfrm>
              <a:off x="6379224" y="4288090"/>
              <a:ext cx="34041" cy="32804"/>
            </a:xfrm>
            <a:custGeom>
              <a:avLst/>
              <a:gdLst/>
              <a:ahLst/>
              <a:cxnLst/>
              <a:rect l="l" t="t" r="r" b="b"/>
              <a:pathLst>
                <a:path w="37" h="36" extrusionOk="0">
                  <a:moveTo>
                    <a:pt x="18" y="0"/>
                  </a:moveTo>
                  <a:cubicBezTo>
                    <a:pt x="15" y="0"/>
                    <a:pt x="13" y="1"/>
                    <a:pt x="11" y="2"/>
                  </a:cubicBezTo>
                  <a:cubicBezTo>
                    <a:pt x="9" y="2"/>
                    <a:pt x="7" y="4"/>
                    <a:pt x="5" y="5"/>
                  </a:cubicBezTo>
                  <a:cubicBezTo>
                    <a:pt x="4" y="7"/>
                    <a:pt x="2" y="9"/>
                    <a:pt x="2" y="11"/>
                  </a:cubicBezTo>
                  <a:cubicBezTo>
                    <a:pt x="1" y="13"/>
                    <a:pt x="0" y="16"/>
                    <a:pt x="0" y="18"/>
                  </a:cubicBezTo>
                  <a:cubicBezTo>
                    <a:pt x="0" y="20"/>
                    <a:pt x="1" y="21"/>
                    <a:pt x="1" y="23"/>
                  </a:cubicBezTo>
                  <a:cubicBezTo>
                    <a:pt x="2" y="26"/>
                    <a:pt x="3" y="29"/>
                    <a:pt x="5" y="31"/>
                  </a:cubicBezTo>
                  <a:cubicBezTo>
                    <a:pt x="7" y="32"/>
                    <a:pt x="8" y="33"/>
                    <a:pt x="9" y="34"/>
                  </a:cubicBezTo>
                  <a:cubicBezTo>
                    <a:pt x="12" y="35"/>
                    <a:pt x="15" y="36"/>
                    <a:pt x="18" y="36"/>
                  </a:cubicBezTo>
                  <a:cubicBezTo>
                    <a:pt x="18" y="36"/>
                    <a:pt x="18" y="36"/>
                    <a:pt x="18" y="36"/>
                  </a:cubicBezTo>
                  <a:cubicBezTo>
                    <a:pt x="20" y="36"/>
                    <a:pt x="22" y="36"/>
                    <a:pt x="23" y="35"/>
                  </a:cubicBezTo>
                  <a:cubicBezTo>
                    <a:pt x="25" y="35"/>
                    <a:pt x="26" y="34"/>
                    <a:pt x="27" y="34"/>
                  </a:cubicBezTo>
                  <a:cubicBezTo>
                    <a:pt x="30" y="32"/>
                    <a:pt x="31" y="31"/>
                    <a:pt x="33" y="29"/>
                  </a:cubicBezTo>
                  <a:cubicBezTo>
                    <a:pt x="33" y="28"/>
                    <a:pt x="34" y="27"/>
                    <a:pt x="34" y="27"/>
                  </a:cubicBezTo>
                  <a:cubicBezTo>
                    <a:pt x="36" y="24"/>
                    <a:pt x="37" y="21"/>
                    <a:pt x="37" y="18"/>
                  </a:cubicBezTo>
                  <a:cubicBezTo>
                    <a:pt x="37" y="15"/>
                    <a:pt x="36" y="12"/>
                    <a:pt x="34" y="9"/>
                  </a:cubicBezTo>
                  <a:cubicBezTo>
                    <a:pt x="34" y="9"/>
                    <a:pt x="33" y="8"/>
                    <a:pt x="33" y="7"/>
                  </a:cubicBezTo>
                  <a:cubicBezTo>
                    <a:pt x="32" y="6"/>
                    <a:pt x="31" y="5"/>
                    <a:pt x="29" y="4"/>
                  </a:cubicBezTo>
                  <a:cubicBezTo>
                    <a:pt x="28" y="3"/>
                    <a:pt x="27" y="2"/>
                    <a:pt x="25" y="2"/>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15"/>
            <p:cNvSpPr/>
            <p:nvPr/>
          </p:nvSpPr>
          <p:spPr>
            <a:xfrm>
              <a:off x="5740480" y="4624456"/>
              <a:ext cx="35184" cy="35184"/>
            </a:xfrm>
            <a:custGeom>
              <a:avLst/>
              <a:gdLst/>
              <a:ahLst/>
              <a:cxnLst/>
              <a:rect l="l" t="t" r="r" b="b"/>
              <a:pathLst>
                <a:path w="38" h="38" extrusionOk="0">
                  <a:moveTo>
                    <a:pt x="21" y="0"/>
                  </a:moveTo>
                  <a:cubicBezTo>
                    <a:pt x="20" y="0"/>
                    <a:pt x="18" y="0"/>
                    <a:pt x="17" y="0"/>
                  </a:cubicBezTo>
                  <a:cubicBezTo>
                    <a:pt x="14" y="1"/>
                    <a:pt x="9" y="3"/>
                    <a:pt x="7" y="6"/>
                  </a:cubicBezTo>
                  <a:cubicBezTo>
                    <a:pt x="6" y="7"/>
                    <a:pt x="5" y="9"/>
                    <a:pt x="4" y="10"/>
                  </a:cubicBezTo>
                  <a:cubicBezTo>
                    <a:pt x="3" y="11"/>
                    <a:pt x="3" y="13"/>
                    <a:pt x="2" y="15"/>
                  </a:cubicBezTo>
                  <a:cubicBezTo>
                    <a:pt x="2" y="16"/>
                    <a:pt x="2" y="16"/>
                    <a:pt x="2" y="16"/>
                  </a:cubicBezTo>
                  <a:cubicBezTo>
                    <a:pt x="0" y="22"/>
                    <a:pt x="2" y="29"/>
                    <a:pt x="7" y="33"/>
                  </a:cubicBezTo>
                  <a:cubicBezTo>
                    <a:pt x="10" y="36"/>
                    <a:pt x="14" y="38"/>
                    <a:pt x="19" y="38"/>
                  </a:cubicBezTo>
                  <a:cubicBezTo>
                    <a:pt x="24" y="38"/>
                    <a:pt x="29" y="36"/>
                    <a:pt x="32" y="33"/>
                  </a:cubicBezTo>
                  <a:cubicBezTo>
                    <a:pt x="34" y="31"/>
                    <a:pt x="36" y="28"/>
                    <a:pt x="37" y="25"/>
                  </a:cubicBezTo>
                  <a:cubicBezTo>
                    <a:pt x="37" y="23"/>
                    <a:pt x="37" y="21"/>
                    <a:pt x="37" y="19"/>
                  </a:cubicBezTo>
                  <a:cubicBezTo>
                    <a:pt x="38" y="16"/>
                    <a:pt x="38" y="14"/>
                    <a:pt x="37" y="12"/>
                  </a:cubicBezTo>
                  <a:cubicBezTo>
                    <a:pt x="36" y="9"/>
                    <a:pt x="35" y="6"/>
                    <a:pt x="33" y="4"/>
                  </a:cubicBezTo>
                  <a:cubicBezTo>
                    <a:pt x="31" y="2"/>
                    <a:pt x="28" y="1"/>
                    <a:pt x="25" y="0"/>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1"/>
        <p:cNvGrpSpPr/>
        <p:nvPr/>
      </p:nvGrpSpPr>
      <p:grpSpPr>
        <a:xfrm>
          <a:off x="0" y="0"/>
          <a:ext cx="0" cy="0"/>
          <a:chOff x="0" y="0"/>
          <a:chExt cx="0" cy="0"/>
        </a:xfrm>
      </p:grpSpPr>
      <p:sp>
        <p:nvSpPr>
          <p:cNvPr id="2152" name="Google Shape;215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53" name="Google Shape;2153;p18"/>
          <p:cNvSpPr txBox="1">
            <a:spLocks noGrp="1"/>
          </p:cNvSpPr>
          <p:nvPr>
            <p:ph type="subTitle" idx="1"/>
          </p:nvPr>
        </p:nvSpPr>
        <p:spPr>
          <a:xfrm>
            <a:off x="4923247" y="2671097"/>
            <a:ext cx="2505600" cy="10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4" name="Google Shape;2154;p18"/>
          <p:cNvSpPr txBox="1">
            <a:spLocks noGrp="1"/>
          </p:cNvSpPr>
          <p:nvPr>
            <p:ph type="subTitle" idx="2"/>
          </p:nvPr>
        </p:nvSpPr>
        <p:spPr>
          <a:xfrm>
            <a:off x="1715375" y="2671097"/>
            <a:ext cx="2505600" cy="10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5" name="Google Shape;2155;p18"/>
          <p:cNvSpPr txBox="1">
            <a:spLocks noGrp="1"/>
          </p:cNvSpPr>
          <p:nvPr>
            <p:ph type="subTitle" idx="3"/>
          </p:nvPr>
        </p:nvSpPr>
        <p:spPr>
          <a:xfrm>
            <a:off x="1715375" y="211220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Red Hat Display"/>
                <a:ea typeface="Red Hat Display"/>
                <a:cs typeface="Red Hat Display"/>
                <a:sym typeface="Red Hat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56" name="Google Shape;2156;p18"/>
          <p:cNvSpPr txBox="1">
            <a:spLocks noGrp="1"/>
          </p:cNvSpPr>
          <p:nvPr>
            <p:ph type="subTitle" idx="4"/>
          </p:nvPr>
        </p:nvSpPr>
        <p:spPr>
          <a:xfrm>
            <a:off x="4923250" y="211220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Red Hat Display"/>
                <a:ea typeface="Red Hat Display"/>
                <a:cs typeface="Red Hat Display"/>
                <a:sym typeface="Red Hat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157" name="Google Shape;2157;p18"/>
          <p:cNvGrpSpPr/>
          <p:nvPr/>
        </p:nvGrpSpPr>
        <p:grpSpPr>
          <a:xfrm>
            <a:off x="103365" y="3960130"/>
            <a:ext cx="762989" cy="782745"/>
            <a:chOff x="3424946" y="5305240"/>
            <a:chExt cx="383026" cy="392945"/>
          </a:xfrm>
        </p:grpSpPr>
        <p:sp>
          <p:nvSpPr>
            <p:cNvPr id="2158" name="Google Shape;2158;p18"/>
            <p:cNvSpPr/>
            <p:nvPr/>
          </p:nvSpPr>
          <p:spPr>
            <a:xfrm>
              <a:off x="3604263" y="5408376"/>
              <a:ext cx="58694" cy="289808"/>
            </a:xfrm>
            <a:custGeom>
              <a:avLst/>
              <a:gdLst/>
              <a:ahLst/>
              <a:cxnLst/>
              <a:rect l="l" t="t" r="r" b="b"/>
              <a:pathLst>
                <a:path w="64" h="315" extrusionOk="0">
                  <a:moveTo>
                    <a:pt x="61" y="271"/>
                  </a:moveTo>
                  <a:cubicBezTo>
                    <a:pt x="64" y="315"/>
                    <a:pt x="0" y="296"/>
                    <a:pt x="10" y="262"/>
                  </a:cubicBezTo>
                  <a:cubicBezTo>
                    <a:pt x="19" y="229"/>
                    <a:pt x="24" y="198"/>
                    <a:pt x="26" y="165"/>
                  </a:cubicBezTo>
                  <a:cubicBezTo>
                    <a:pt x="29" y="119"/>
                    <a:pt x="25" y="70"/>
                    <a:pt x="18" y="5"/>
                  </a:cubicBezTo>
                  <a:cubicBezTo>
                    <a:pt x="17" y="1"/>
                    <a:pt x="22" y="0"/>
                    <a:pt x="23" y="5"/>
                  </a:cubicBezTo>
                  <a:cubicBezTo>
                    <a:pt x="42" y="77"/>
                    <a:pt x="49" y="119"/>
                    <a:pt x="54" y="167"/>
                  </a:cubicBezTo>
                  <a:cubicBezTo>
                    <a:pt x="57" y="196"/>
                    <a:pt x="58" y="228"/>
                    <a:pt x="61" y="271"/>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18"/>
            <p:cNvSpPr/>
            <p:nvPr/>
          </p:nvSpPr>
          <p:spPr>
            <a:xfrm>
              <a:off x="3424946" y="5305239"/>
              <a:ext cx="200202" cy="128897"/>
            </a:xfrm>
            <a:custGeom>
              <a:avLst/>
              <a:gdLst/>
              <a:ahLst/>
              <a:cxnLst/>
              <a:rect l="l" t="t" r="r" b="b"/>
              <a:pathLst>
                <a:path w="219" h="141" extrusionOk="0">
                  <a:moveTo>
                    <a:pt x="219" y="120"/>
                  </a:moveTo>
                  <a:cubicBezTo>
                    <a:pt x="209" y="125"/>
                    <a:pt x="199" y="129"/>
                    <a:pt x="189" y="132"/>
                  </a:cubicBezTo>
                  <a:cubicBezTo>
                    <a:pt x="153" y="141"/>
                    <a:pt x="121" y="131"/>
                    <a:pt x="100" y="111"/>
                  </a:cubicBezTo>
                  <a:cubicBezTo>
                    <a:pt x="68" y="78"/>
                    <a:pt x="62" y="44"/>
                    <a:pt x="13" y="34"/>
                  </a:cubicBezTo>
                  <a:cubicBezTo>
                    <a:pt x="13" y="34"/>
                    <a:pt x="13" y="34"/>
                    <a:pt x="13" y="34"/>
                  </a:cubicBezTo>
                  <a:cubicBezTo>
                    <a:pt x="9" y="33"/>
                    <a:pt x="5" y="33"/>
                    <a:pt x="0" y="32"/>
                  </a:cubicBezTo>
                  <a:cubicBezTo>
                    <a:pt x="25" y="15"/>
                    <a:pt x="52" y="6"/>
                    <a:pt x="79" y="4"/>
                  </a:cubicBezTo>
                  <a:cubicBezTo>
                    <a:pt x="139" y="0"/>
                    <a:pt x="196" y="32"/>
                    <a:pt x="213" y="85"/>
                  </a:cubicBezTo>
                  <a:cubicBezTo>
                    <a:pt x="217" y="96"/>
                    <a:pt x="219" y="107"/>
                    <a:pt x="219" y="120"/>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18"/>
            <p:cNvSpPr/>
            <p:nvPr/>
          </p:nvSpPr>
          <p:spPr>
            <a:xfrm>
              <a:off x="3462450" y="5329852"/>
              <a:ext cx="124203" cy="72682"/>
            </a:xfrm>
            <a:custGeom>
              <a:avLst/>
              <a:gdLst/>
              <a:ahLst/>
              <a:cxnLst/>
              <a:rect l="l" t="t" r="r" b="b"/>
              <a:pathLst>
                <a:path w="135" h="79" extrusionOk="0">
                  <a:moveTo>
                    <a:pt x="0" y="0"/>
                  </a:moveTo>
                  <a:cubicBezTo>
                    <a:pt x="68" y="15"/>
                    <a:pt x="76" y="58"/>
                    <a:pt x="125" y="79"/>
                  </a:cubicBezTo>
                  <a:cubicBezTo>
                    <a:pt x="128" y="78"/>
                    <a:pt x="132" y="78"/>
                    <a:pt x="135" y="77"/>
                  </a:cubicBezTo>
                  <a:cubicBezTo>
                    <a:pt x="83" y="49"/>
                    <a:pt x="66" y="4"/>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18"/>
            <p:cNvSpPr/>
            <p:nvPr/>
          </p:nvSpPr>
          <p:spPr>
            <a:xfrm>
              <a:off x="3436666" y="5335712"/>
              <a:ext cx="188922" cy="93810"/>
            </a:xfrm>
            <a:custGeom>
              <a:avLst/>
              <a:gdLst/>
              <a:ahLst/>
              <a:cxnLst/>
              <a:rect l="l" t="t" r="r" b="b"/>
              <a:pathLst>
                <a:path w="206" h="101" extrusionOk="0">
                  <a:moveTo>
                    <a:pt x="0" y="0"/>
                  </a:moveTo>
                  <a:cubicBezTo>
                    <a:pt x="49" y="10"/>
                    <a:pt x="55" y="44"/>
                    <a:pt x="87" y="77"/>
                  </a:cubicBezTo>
                  <a:cubicBezTo>
                    <a:pt x="102" y="92"/>
                    <a:pt x="124" y="101"/>
                    <a:pt x="149" y="101"/>
                  </a:cubicBezTo>
                  <a:cubicBezTo>
                    <a:pt x="158" y="101"/>
                    <a:pt x="167" y="100"/>
                    <a:pt x="176" y="98"/>
                  </a:cubicBezTo>
                  <a:cubicBezTo>
                    <a:pt x="186" y="95"/>
                    <a:pt x="196" y="91"/>
                    <a:pt x="206" y="86"/>
                  </a:cubicBezTo>
                  <a:cubicBezTo>
                    <a:pt x="206" y="85"/>
                    <a:pt x="206" y="85"/>
                    <a:pt x="206" y="85"/>
                  </a:cubicBezTo>
                  <a:cubicBezTo>
                    <a:pt x="206" y="73"/>
                    <a:pt x="204" y="61"/>
                    <a:pt x="200" y="51"/>
                  </a:cubicBezTo>
                  <a:cubicBezTo>
                    <a:pt x="200" y="51"/>
                    <a:pt x="200" y="51"/>
                    <a:pt x="200" y="51"/>
                  </a:cubicBezTo>
                  <a:cubicBezTo>
                    <a:pt x="189" y="60"/>
                    <a:pt x="176" y="67"/>
                    <a:pt x="163" y="70"/>
                  </a:cubicBezTo>
                  <a:cubicBezTo>
                    <a:pt x="171" y="74"/>
                    <a:pt x="180" y="78"/>
                    <a:pt x="190" y="81"/>
                  </a:cubicBezTo>
                  <a:cubicBezTo>
                    <a:pt x="175" y="79"/>
                    <a:pt x="163" y="76"/>
                    <a:pt x="153" y="72"/>
                  </a:cubicBezTo>
                  <a:cubicBezTo>
                    <a:pt x="150" y="72"/>
                    <a:pt x="147" y="72"/>
                    <a:pt x="144" y="72"/>
                  </a:cubicBezTo>
                  <a:cubicBezTo>
                    <a:pt x="139" y="72"/>
                    <a:pt x="133" y="72"/>
                    <a:pt x="128" y="70"/>
                  </a:cubicBezTo>
                  <a:cubicBezTo>
                    <a:pt x="96" y="64"/>
                    <a:pt x="78" y="39"/>
                    <a:pt x="53" y="21"/>
                  </a:cubicBezTo>
                  <a:cubicBezTo>
                    <a:pt x="39" y="11"/>
                    <a:pt x="20" y="3"/>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18"/>
            <p:cNvSpPr/>
            <p:nvPr/>
          </p:nvSpPr>
          <p:spPr>
            <a:xfrm>
              <a:off x="3496438" y="5315788"/>
              <a:ext cx="72682" cy="26936"/>
            </a:xfrm>
            <a:custGeom>
              <a:avLst/>
              <a:gdLst/>
              <a:ahLst/>
              <a:cxnLst/>
              <a:rect l="l" t="t" r="r" b="b"/>
              <a:pathLst>
                <a:path w="79" h="29" extrusionOk="0">
                  <a:moveTo>
                    <a:pt x="14" y="0"/>
                  </a:moveTo>
                  <a:cubicBezTo>
                    <a:pt x="10" y="0"/>
                    <a:pt x="5" y="0"/>
                    <a:pt x="0" y="1"/>
                  </a:cubicBezTo>
                  <a:cubicBezTo>
                    <a:pt x="0" y="1"/>
                    <a:pt x="0" y="2"/>
                    <a:pt x="0" y="2"/>
                  </a:cubicBezTo>
                  <a:cubicBezTo>
                    <a:pt x="15" y="7"/>
                    <a:pt x="30" y="11"/>
                    <a:pt x="44" y="16"/>
                  </a:cubicBezTo>
                  <a:cubicBezTo>
                    <a:pt x="53" y="20"/>
                    <a:pt x="63" y="29"/>
                    <a:pt x="73" y="29"/>
                  </a:cubicBezTo>
                  <a:cubicBezTo>
                    <a:pt x="74" y="29"/>
                    <a:pt x="76" y="29"/>
                    <a:pt x="77" y="28"/>
                  </a:cubicBezTo>
                  <a:cubicBezTo>
                    <a:pt x="78" y="28"/>
                    <a:pt x="79" y="27"/>
                    <a:pt x="79" y="25"/>
                  </a:cubicBezTo>
                  <a:cubicBezTo>
                    <a:pt x="77" y="13"/>
                    <a:pt x="58" y="9"/>
                    <a:pt x="47" y="5"/>
                  </a:cubicBezTo>
                  <a:cubicBezTo>
                    <a:pt x="37" y="2"/>
                    <a:pt x="25" y="0"/>
                    <a:pt x="14"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18"/>
            <p:cNvSpPr/>
            <p:nvPr/>
          </p:nvSpPr>
          <p:spPr>
            <a:xfrm>
              <a:off x="3572619" y="5345088"/>
              <a:ext cx="19918" cy="18752"/>
            </a:xfrm>
            <a:custGeom>
              <a:avLst/>
              <a:gdLst/>
              <a:ahLst/>
              <a:cxnLst/>
              <a:rect l="l" t="t" r="r" b="b"/>
              <a:pathLst>
                <a:path w="22" h="20" extrusionOk="0">
                  <a:moveTo>
                    <a:pt x="5" y="0"/>
                  </a:moveTo>
                  <a:cubicBezTo>
                    <a:pt x="5" y="0"/>
                    <a:pt x="4" y="0"/>
                    <a:pt x="3" y="0"/>
                  </a:cubicBezTo>
                  <a:cubicBezTo>
                    <a:pt x="1" y="1"/>
                    <a:pt x="0" y="4"/>
                    <a:pt x="2" y="7"/>
                  </a:cubicBezTo>
                  <a:cubicBezTo>
                    <a:pt x="3" y="9"/>
                    <a:pt x="5" y="11"/>
                    <a:pt x="6" y="14"/>
                  </a:cubicBezTo>
                  <a:cubicBezTo>
                    <a:pt x="8" y="17"/>
                    <a:pt x="13" y="20"/>
                    <a:pt x="16" y="20"/>
                  </a:cubicBezTo>
                  <a:cubicBezTo>
                    <a:pt x="17" y="20"/>
                    <a:pt x="18" y="20"/>
                    <a:pt x="19" y="19"/>
                  </a:cubicBezTo>
                  <a:cubicBezTo>
                    <a:pt x="21" y="19"/>
                    <a:pt x="21" y="17"/>
                    <a:pt x="22" y="15"/>
                  </a:cubicBezTo>
                  <a:cubicBezTo>
                    <a:pt x="22" y="14"/>
                    <a:pt x="21" y="11"/>
                    <a:pt x="19" y="9"/>
                  </a:cubicBezTo>
                  <a:cubicBezTo>
                    <a:pt x="13" y="3"/>
                    <a:pt x="13" y="3"/>
                    <a:pt x="13" y="3"/>
                  </a:cubicBezTo>
                  <a:cubicBezTo>
                    <a:pt x="11" y="1"/>
                    <a:pt x="8" y="0"/>
                    <a:pt x="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18"/>
            <p:cNvSpPr/>
            <p:nvPr/>
          </p:nvSpPr>
          <p:spPr>
            <a:xfrm>
              <a:off x="3619499" y="5560737"/>
              <a:ext cx="38641" cy="64402"/>
            </a:xfrm>
            <a:custGeom>
              <a:avLst/>
              <a:gdLst/>
              <a:ahLst/>
              <a:cxnLst/>
              <a:rect l="l" t="t" r="r" b="b"/>
              <a:pathLst>
                <a:path w="42" h="70" extrusionOk="0">
                  <a:moveTo>
                    <a:pt x="10" y="0"/>
                  </a:moveTo>
                  <a:cubicBezTo>
                    <a:pt x="10" y="0"/>
                    <a:pt x="10" y="0"/>
                    <a:pt x="10" y="0"/>
                  </a:cubicBezTo>
                  <a:cubicBezTo>
                    <a:pt x="9" y="24"/>
                    <a:pt x="6" y="47"/>
                    <a:pt x="0" y="70"/>
                  </a:cubicBezTo>
                  <a:cubicBezTo>
                    <a:pt x="14" y="65"/>
                    <a:pt x="28" y="61"/>
                    <a:pt x="42" y="57"/>
                  </a:cubicBezTo>
                  <a:cubicBezTo>
                    <a:pt x="41" y="37"/>
                    <a:pt x="40" y="19"/>
                    <a:pt x="38" y="2"/>
                  </a:cubicBezTo>
                  <a:cubicBezTo>
                    <a:pt x="38" y="2"/>
                    <a:pt x="38" y="2"/>
                    <a:pt x="38" y="2"/>
                  </a:cubicBezTo>
                  <a:cubicBezTo>
                    <a:pt x="34" y="5"/>
                    <a:pt x="30" y="6"/>
                    <a:pt x="26" y="6"/>
                  </a:cubicBezTo>
                  <a:cubicBezTo>
                    <a:pt x="21" y="6"/>
                    <a:pt x="15" y="4"/>
                    <a:pt x="1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18"/>
            <p:cNvSpPr/>
            <p:nvPr/>
          </p:nvSpPr>
          <p:spPr>
            <a:xfrm>
              <a:off x="3646455" y="5382592"/>
              <a:ext cx="161517" cy="179053"/>
            </a:xfrm>
            <a:custGeom>
              <a:avLst/>
              <a:gdLst/>
              <a:ahLst/>
              <a:cxnLst/>
              <a:rect l="l" t="t" r="r" b="b"/>
              <a:pathLst>
                <a:path w="175" h="194" extrusionOk="0">
                  <a:moveTo>
                    <a:pt x="163" y="83"/>
                  </a:moveTo>
                  <a:cubicBezTo>
                    <a:pt x="139" y="151"/>
                    <a:pt x="68" y="194"/>
                    <a:pt x="1" y="165"/>
                  </a:cubicBezTo>
                  <a:cubicBezTo>
                    <a:pt x="0" y="153"/>
                    <a:pt x="1" y="143"/>
                    <a:pt x="2" y="133"/>
                  </a:cubicBezTo>
                  <a:cubicBezTo>
                    <a:pt x="8" y="96"/>
                    <a:pt x="30" y="71"/>
                    <a:pt x="57" y="60"/>
                  </a:cubicBezTo>
                  <a:cubicBezTo>
                    <a:pt x="103" y="42"/>
                    <a:pt x="138" y="53"/>
                    <a:pt x="169" y="0"/>
                  </a:cubicBezTo>
                  <a:cubicBezTo>
                    <a:pt x="175" y="29"/>
                    <a:pt x="172" y="58"/>
                    <a:pt x="163" y="83"/>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18"/>
            <p:cNvSpPr/>
            <p:nvPr/>
          </p:nvSpPr>
          <p:spPr>
            <a:xfrm>
              <a:off x="3666380" y="5418924"/>
              <a:ext cx="125522" cy="91417"/>
            </a:xfrm>
            <a:custGeom>
              <a:avLst/>
              <a:gdLst/>
              <a:ahLst/>
              <a:cxnLst/>
              <a:rect l="l" t="t" r="r" b="b"/>
              <a:pathLst>
                <a:path w="136" h="100" extrusionOk="0">
                  <a:moveTo>
                    <a:pt x="136" y="0"/>
                  </a:moveTo>
                  <a:cubicBezTo>
                    <a:pt x="90" y="64"/>
                    <a:pt x="43" y="43"/>
                    <a:pt x="0" y="99"/>
                  </a:cubicBezTo>
                  <a:cubicBezTo>
                    <a:pt x="0" y="99"/>
                    <a:pt x="0" y="99"/>
                    <a:pt x="0" y="99"/>
                  </a:cubicBezTo>
                  <a:cubicBezTo>
                    <a:pt x="2" y="99"/>
                    <a:pt x="3" y="99"/>
                    <a:pt x="4" y="100"/>
                  </a:cubicBezTo>
                  <a:cubicBezTo>
                    <a:pt x="52" y="57"/>
                    <a:pt x="104" y="62"/>
                    <a:pt x="136"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18"/>
            <p:cNvSpPr/>
            <p:nvPr/>
          </p:nvSpPr>
          <p:spPr>
            <a:xfrm>
              <a:off x="3647627" y="5458772"/>
              <a:ext cx="149044" cy="84256"/>
            </a:xfrm>
            <a:custGeom>
              <a:avLst/>
              <a:gdLst/>
              <a:ahLst/>
              <a:cxnLst/>
              <a:rect l="l" t="t" r="r" b="b"/>
              <a:pathLst>
                <a:path w="162" h="91" extrusionOk="0">
                  <a:moveTo>
                    <a:pt x="162" y="0"/>
                  </a:moveTo>
                  <a:cubicBezTo>
                    <a:pt x="139" y="35"/>
                    <a:pt x="108" y="60"/>
                    <a:pt x="63" y="60"/>
                  </a:cubicBezTo>
                  <a:cubicBezTo>
                    <a:pt x="54" y="60"/>
                    <a:pt x="44" y="59"/>
                    <a:pt x="34" y="57"/>
                  </a:cubicBezTo>
                  <a:cubicBezTo>
                    <a:pt x="31" y="57"/>
                    <a:pt x="28" y="56"/>
                    <a:pt x="24" y="56"/>
                  </a:cubicBezTo>
                  <a:cubicBezTo>
                    <a:pt x="24" y="56"/>
                    <a:pt x="24" y="56"/>
                    <a:pt x="24" y="56"/>
                  </a:cubicBezTo>
                  <a:cubicBezTo>
                    <a:pt x="19" y="60"/>
                    <a:pt x="15" y="64"/>
                    <a:pt x="10" y="69"/>
                  </a:cubicBezTo>
                  <a:cubicBezTo>
                    <a:pt x="14" y="64"/>
                    <a:pt x="17" y="59"/>
                    <a:pt x="20" y="55"/>
                  </a:cubicBezTo>
                  <a:cubicBezTo>
                    <a:pt x="14" y="53"/>
                    <a:pt x="7" y="52"/>
                    <a:pt x="1" y="50"/>
                  </a:cubicBezTo>
                  <a:cubicBezTo>
                    <a:pt x="1" y="50"/>
                    <a:pt x="1" y="50"/>
                    <a:pt x="1" y="50"/>
                  </a:cubicBezTo>
                  <a:cubicBezTo>
                    <a:pt x="1" y="53"/>
                    <a:pt x="0" y="56"/>
                    <a:pt x="0" y="59"/>
                  </a:cubicBezTo>
                  <a:cubicBezTo>
                    <a:pt x="0" y="62"/>
                    <a:pt x="0" y="65"/>
                    <a:pt x="0" y="69"/>
                  </a:cubicBezTo>
                  <a:cubicBezTo>
                    <a:pt x="0" y="73"/>
                    <a:pt x="0" y="77"/>
                    <a:pt x="0" y="82"/>
                  </a:cubicBezTo>
                  <a:cubicBezTo>
                    <a:pt x="15" y="88"/>
                    <a:pt x="29" y="91"/>
                    <a:pt x="44" y="91"/>
                  </a:cubicBezTo>
                  <a:cubicBezTo>
                    <a:pt x="96" y="91"/>
                    <a:pt x="143" y="53"/>
                    <a:pt x="162"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18"/>
            <p:cNvSpPr/>
            <p:nvPr/>
          </p:nvSpPr>
          <p:spPr>
            <a:xfrm>
              <a:off x="3685132" y="5431816"/>
              <a:ext cx="70367" cy="32804"/>
            </a:xfrm>
            <a:custGeom>
              <a:avLst/>
              <a:gdLst/>
              <a:ahLst/>
              <a:cxnLst/>
              <a:rect l="l" t="t" r="r" b="b"/>
              <a:pathLst>
                <a:path w="76" h="36" extrusionOk="0">
                  <a:moveTo>
                    <a:pt x="68" y="0"/>
                  </a:moveTo>
                  <a:cubicBezTo>
                    <a:pt x="67" y="0"/>
                    <a:pt x="66" y="0"/>
                    <a:pt x="66" y="1"/>
                  </a:cubicBezTo>
                  <a:cubicBezTo>
                    <a:pt x="47" y="7"/>
                    <a:pt x="13" y="7"/>
                    <a:pt x="2" y="27"/>
                  </a:cubicBezTo>
                  <a:cubicBezTo>
                    <a:pt x="0" y="31"/>
                    <a:pt x="3" y="36"/>
                    <a:pt x="7" y="36"/>
                  </a:cubicBezTo>
                  <a:cubicBezTo>
                    <a:pt x="8" y="36"/>
                    <a:pt x="8" y="36"/>
                    <a:pt x="9" y="36"/>
                  </a:cubicBezTo>
                  <a:cubicBezTo>
                    <a:pt x="20" y="34"/>
                    <a:pt x="31" y="27"/>
                    <a:pt x="42" y="24"/>
                  </a:cubicBezTo>
                  <a:cubicBezTo>
                    <a:pt x="54" y="21"/>
                    <a:pt x="62" y="17"/>
                    <a:pt x="72" y="9"/>
                  </a:cubicBezTo>
                  <a:cubicBezTo>
                    <a:pt x="76" y="6"/>
                    <a:pt x="72" y="0"/>
                    <a:pt x="68"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18"/>
            <p:cNvSpPr/>
            <p:nvPr/>
          </p:nvSpPr>
          <p:spPr>
            <a:xfrm>
              <a:off x="3758968" y="5421268"/>
              <a:ext cx="16402" cy="11708"/>
            </a:xfrm>
            <a:custGeom>
              <a:avLst/>
              <a:gdLst/>
              <a:ahLst/>
              <a:cxnLst/>
              <a:rect l="l" t="t" r="r" b="b"/>
              <a:pathLst>
                <a:path w="18" h="12" extrusionOk="0">
                  <a:moveTo>
                    <a:pt x="13" y="0"/>
                  </a:moveTo>
                  <a:cubicBezTo>
                    <a:pt x="12" y="0"/>
                    <a:pt x="12" y="0"/>
                    <a:pt x="11" y="0"/>
                  </a:cubicBezTo>
                  <a:cubicBezTo>
                    <a:pt x="9" y="1"/>
                    <a:pt x="7" y="2"/>
                    <a:pt x="5" y="4"/>
                  </a:cubicBezTo>
                  <a:cubicBezTo>
                    <a:pt x="3" y="5"/>
                    <a:pt x="1" y="6"/>
                    <a:pt x="0" y="8"/>
                  </a:cubicBezTo>
                  <a:cubicBezTo>
                    <a:pt x="0" y="9"/>
                    <a:pt x="0" y="10"/>
                    <a:pt x="1" y="11"/>
                  </a:cubicBezTo>
                  <a:cubicBezTo>
                    <a:pt x="2" y="11"/>
                    <a:pt x="3" y="12"/>
                    <a:pt x="4" y="12"/>
                  </a:cubicBezTo>
                  <a:cubicBezTo>
                    <a:pt x="5" y="12"/>
                    <a:pt x="6" y="11"/>
                    <a:pt x="8" y="11"/>
                  </a:cubicBezTo>
                  <a:cubicBezTo>
                    <a:pt x="10" y="10"/>
                    <a:pt x="13" y="9"/>
                    <a:pt x="15" y="7"/>
                  </a:cubicBezTo>
                  <a:cubicBezTo>
                    <a:pt x="17" y="6"/>
                    <a:pt x="18" y="4"/>
                    <a:pt x="17" y="2"/>
                  </a:cubicBezTo>
                  <a:cubicBezTo>
                    <a:pt x="16" y="1"/>
                    <a:pt x="14" y="0"/>
                    <a:pt x="13"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0" name="Google Shape;2170;p18"/>
          <p:cNvGrpSpPr/>
          <p:nvPr/>
        </p:nvGrpSpPr>
        <p:grpSpPr>
          <a:xfrm>
            <a:off x="-39438" y="4546355"/>
            <a:ext cx="9222878" cy="825568"/>
            <a:chOff x="-11" y="3872027"/>
            <a:chExt cx="8857081" cy="1271475"/>
          </a:xfrm>
        </p:grpSpPr>
        <p:sp>
          <p:nvSpPr>
            <p:cNvPr id="2171" name="Google Shape;2171;p18"/>
            <p:cNvSpPr/>
            <p:nvPr/>
          </p:nvSpPr>
          <p:spPr>
            <a:xfrm>
              <a:off x="5603355" y="4461547"/>
              <a:ext cx="28128" cy="28128"/>
            </a:xfrm>
            <a:custGeom>
              <a:avLst/>
              <a:gdLst/>
              <a:ahLst/>
              <a:cxnLst/>
              <a:rect l="l" t="t" r="r" b="b"/>
              <a:pathLst>
                <a:path w="30" h="30" extrusionOk="0">
                  <a:moveTo>
                    <a:pt x="16" y="0"/>
                  </a:moveTo>
                  <a:cubicBezTo>
                    <a:pt x="15" y="0"/>
                    <a:pt x="15" y="0"/>
                    <a:pt x="15" y="0"/>
                  </a:cubicBezTo>
                  <a:cubicBezTo>
                    <a:pt x="14" y="1"/>
                    <a:pt x="12" y="1"/>
                    <a:pt x="11" y="1"/>
                  </a:cubicBezTo>
                  <a:cubicBezTo>
                    <a:pt x="9" y="1"/>
                    <a:pt x="8" y="2"/>
                    <a:pt x="6" y="3"/>
                  </a:cubicBezTo>
                  <a:cubicBezTo>
                    <a:pt x="5" y="4"/>
                    <a:pt x="3" y="6"/>
                    <a:pt x="2" y="8"/>
                  </a:cubicBezTo>
                  <a:cubicBezTo>
                    <a:pt x="2" y="9"/>
                    <a:pt x="1" y="10"/>
                    <a:pt x="1" y="11"/>
                  </a:cubicBezTo>
                  <a:cubicBezTo>
                    <a:pt x="0" y="13"/>
                    <a:pt x="0" y="15"/>
                    <a:pt x="1" y="17"/>
                  </a:cubicBezTo>
                  <a:cubicBezTo>
                    <a:pt x="1" y="19"/>
                    <a:pt x="1" y="21"/>
                    <a:pt x="2" y="22"/>
                  </a:cubicBezTo>
                  <a:cubicBezTo>
                    <a:pt x="3" y="23"/>
                    <a:pt x="4" y="24"/>
                    <a:pt x="5" y="25"/>
                  </a:cubicBezTo>
                  <a:cubicBezTo>
                    <a:pt x="5" y="25"/>
                    <a:pt x="5" y="25"/>
                    <a:pt x="5" y="25"/>
                  </a:cubicBezTo>
                  <a:cubicBezTo>
                    <a:pt x="5" y="26"/>
                    <a:pt x="6" y="26"/>
                    <a:pt x="6" y="27"/>
                  </a:cubicBezTo>
                  <a:cubicBezTo>
                    <a:pt x="7" y="28"/>
                    <a:pt x="9" y="29"/>
                    <a:pt x="10" y="29"/>
                  </a:cubicBezTo>
                  <a:cubicBezTo>
                    <a:pt x="12" y="30"/>
                    <a:pt x="13" y="30"/>
                    <a:pt x="15" y="30"/>
                  </a:cubicBezTo>
                  <a:cubicBezTo>
                    <a:pt x="15" y="30"/>
                    <a:pt x="15" y="30"/>
                    <a:pt x="15" y="30"/>
                  </a:cubicBezTo>
                  <a:cubicBezTo>
                    <a:pt x="18" y="30"/>
                    <a:pt x="18" y="30"/>
                    <a:pt x="18" y="30"/>
                  </a:cubicBezTo>
                  <a:cubicBezTo>
                    <a:pt x="21" y="29"/>
                    <a:pt x="22" y="28"/>
                    <a:pt x="24" y="27"/>
                  </a:cubicBezTo>
                  <a:cubicBezTo>
                    <a:pt x="24" y="26"/>
                    <a:pt x="25" y="26"/>
                    <a:pt x="25" y="25"/>
                  </a:cubicBezTo>
                  <a:cubicBezTo>
                    <a:pt x="25" y="25"/>
                    <a:pt x="25" y="25"/>
                    <a:pt x="25" y="25"/>
                  </a:cubicBezTo>
                  <a:cubicBezTo>
                    <a:pt x="26" y="25"/>
                    <a:pt x="27" y="23"/>
                    <a:pt x="28" y="22"/>
                  </a:cubicBezTo>
                  <a:cubicBezTo>
                    <a:pt x="28" y="21"/>
                    <a:pt x="29" y="20"/>
                    <a:pt x="29" y="19"/>
                  </a:cubicBezTo>
                  <a:cubicBezTo>
                    <a:pt x="30" y="17"/>
                    <a:pt x="30" y="15"/>
                    <a:pt x="29" y="13"/>
                  </a:cubicBezTo>
                  <a:cubicBezTo>
                    <a:pt x="29" y="11"/>
                    <a:pt x="29" y="9"/>
                    <a:pt x="28" y="8"/>
                  </a:cubicBezTo>
                  <a:cubicBezTo>
                    <a:pt x="27" y="7"/>
                    <a:pt x="26" y="6"/>
                    <a:pt x="25" y="5"/>
                  </a:cubicBezTo>
                  <a:cubicBezTo>
                    <a:pt x="24" y="3"/>
                    <a:pt x="22" y="2"/>
                    <a:pt x="21" y="2"/>
                  </a:cubicBezTo>
                  <a:cubicBezTo>
                    <a:pt x="19" y="1"/>
                    <a:pt x="17"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18"/>
            <p:cNvSpPr/>
            <p:nvPr/>
          </p:nvSpPr>
          <p:spPr>
            <a:xfrm>
              <a:off x="5562335" y="4434591"/>
              <a:ext cx="29347" cy="22268"/>
            </a:xfrm>
            <a:custGeom>
              <a:avLst/>
              <a:gdLst/>
              <a:ahLst/>
              <a:cxnLst/>
              <a:rect l="l" t="t" r="r" b="b"/>
              <a:pathLst>
                <a:path w="32" h="25" extrusionOk="0">
                  <a:moveTo>
                    <a:pt x="16" y="0"/>
                  </a:moveTo>
                  <a:cubicBezTo>
                    <a:pt x="0" y="0"/>
                    <a:pt x="0" y="25"/>
                    <a:pt x="16" y="25"/>
                  </a:cubicBezTo>
                  <a:cubicBezTo>
                    <a:pt x="32" y="25"/>
                    <a:pt x="32"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18"/>
            <p:cNvSpPr/>
            <p:nvPr/>
          </p:nvSpPr>
          <p:spPr>
            <a:xfrm>
              <a:off x="7398870" y="4318562"/>
              <a:ext cx="53871" cy="51521"/>
            </a:xfrm>
            <a:custGeom>
              <a:avLst/>
              <a:gdLst/>
              <a:ahLst/>
              <a:cxnLst/>
              <a:rect l="l" t="t" r="r" b="b"/>
              <a:pathLst>
                <a:path w="58" h="56" extrusionOk="0">
                  <a:moveTo>
                    <a:pt x="29" y="0"/>
                  </a:moveTo>
                  <a:cubicBezTo>
                    <a:pt x="27" y="0"/>
                    <a:pt x="26" y="0"/>
                    <a:pt x="24" y="1"/>
                  </a:cubicBezTo>
                  <a:cubicBezTo>
                    <a:pt x="20" y="1"/>
                    <a:pt x="17" y="2"/>
                    <a:pt x="14" y="4"/>
                  </a:cubicBezTo>
                  <a:cubicBezTo>
                    <a:pt x="12" y="5"/>
                    <a:pt x="10" y="7"/>
                    <a:pt x="8" y="8"/>
                  </a:cubicBezTo>
                  <a:cubicBezTo>
                    <a:pt x="6" y="11"/>
                    <a:pt x="4" y="14"/>
                    <a:pt x="3" y="17"/>
                  </a:cubicBezTo>
                  <a:cubicBezTo>
                    <a:pt x="1" y="19"/>
                    <a:pt x="1" y="22"/>
                    <a:pt x="1" y="24"/>
                  </a:cubicBezTo>
                  <a:cubicBezTo>
                    <a:pt x="0" y="28"/>
                    <a:pt x="0" y="31"/>
                    <a:pt x="1" y="35"/>
                  </a:cubicBezTo>
                  <a:cubicBezTo>
                    <a:pt x="2" y="37"/>
                    <a:pt x="3" y="39"/>
                    <a:pt x="4" y="42"/>
                  </a:cubicBezTo>
                  <a:cubicBezTo>
                    <a:pt x="6" y="46"/>
                    <a:pt x="10" y="49"/>
                    <a:pt x="14" y="51"/>
                  </a:cubicBezTo>
                  <a:cubicBezTo>
                    <a:pt x="15" y="52"/>
                    <a:pt x="15" y="52"/>
                    <a:pt x="16" y="52"/>
                  </a:cubicBezTo>
                  <a:cubicBezTo>
                    <a:pt x="21" y="55"/>
                    <a:pt x="25" y="56"/>
                    <a:pt x="30" y="56"/>
                  </a:cubicBezTo>
                  <a:cubicBezTo>
                    <a:pt x="33" y="56"/>
                    <a:pt x="35" y="56"/>
                    <a:pt x="38" y="55"/>
                  </a:cubicBezTo>
                  <a:cubicBezTo>
                    <a:pt x="42" y="54"/>
                    <a:pt x="46" y="52"/>
                    <a:pt x="50" y="48"/>
                  </a:cubicBezTo>
                  <a:cubicBezTo>
                    <a:pt x="52" y="46"/>
                    <a:pt x="54" y="43"/>
                    <a:pt x="55" y="39"/>
                  </a:cubicBezTo>
                  <a:cubicBezTo>
                    <a:pt x="57" y="36"/>
                    <a:pt x="58" y="32"/>
                    <a:pt x="58" y="29"/>
                  </a:cubicBezTo>
                  <a:cubicBezTo>
                    <a:pt x="58" y="25"/>
                    <a:pt x="57" y="21"/>
                    <a:pt x="55" y="18"/>
                  </a:cubicBezTo>
                  <a:cubicBezTo>
                    <a:pt x="54" y="15"/>
                    <a:pt x="52" y="12"/>
                    <a:pt x="50" y="9"/>
                  </a:cubicBezTo>
                  <a:cubicBezTo>
                    <a:pt x="46" y="6"/>
                    <a:pt x="42" y="3"/>
                    <a:pt x="38" y="2"/>
                  </a:cubicBezTo>
                  <a:cubicBezTo>
                    <a:pt x="37" y="2"/>
                    <a:pt x="36" y="2"/>
                    <a:pt x="35" y="1"/>
                  </a:cubicBezTo>
                  <a:cubicBezTo>
                    <a:pt x="33" y="1"/>
                    <a:pt x="31"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18"/>
            <p:cNvSpPr/>
            <p:nvPr/>
          </p:nvSpPr>
          <p:spPr>
            <a:xfrm>
              <a:off x="7293390" y="4276370"/>
              <a:ext cx="24606" cy="23464"/>
            </a:xfrm>
            <a:custGeom>
              <a:avLst/>
              <a:gdLst/>
              <a:ahLst/>
              <a:cxnLst/>
              <a:rect l="l" t="t" r="r" b="b"/>
              <a:pathLst>
                <a:path w="26" h="26" extrusionOk="0">
                  <a:moveTo>
                    <a:pt x="13" y="0"/>
                  </a:moveTo>
                  <a:cubicBezTo>
                    <a:pt x="11" y="0"/>
                    <a:pt x="9" y="1"/>
                    <a:pt x="8" y="2"/>
                  </a:cubicBezTo>
                  <a:cubicBezTo>
                    <a:pt x="6" y="2"/>
                    <a:pt x="5" y="3"/>
                    <a:pt x="4" y="4"/>
                  </a:cubicBezTo>
                  <a:cubicBezTo>
                    <a:pt x="3" y="5"/>
                    <a:pt x="2" y="7"/>
                    <a:pt x="1" y="8"/>
                  </a:cubicBezTo>
                  <a:cubicBezTo>
                    <a:pt x="0" y="10"/>
                    <a:pt x="0" y="12"/>
                    <a:pt x="0" y="13"/>
                  </a:cubicBezTo>
                  <a:cubicBezTo>
                    <a:pt x="0" y="14"/>
                    <a:pt x="0" y="16"/>
                    <a:pt x="0" y="17"/>
                  </a:cubicBezTo>
                  <a:cubicBezTo>
                    <a:pt x="1" y="19"/>
                    <a:pt x="2" y="21"/>
                    <a:pt x="4" y="23"/>
                  </a:cubicBezTo>
                  <a:cubicBezTo>
                    <a:pt x="5" y="23"/>
                    <a:pt x="6" y="24"/>
                    <a:pt x="6" y="25"/>
                  </a:cubicBezTo>
                  <a:cubicBezTo>
                    <a:pt x="8" y="26"/>
                    <a:pt x="11" y="26"/>
                    <a:pt x="13" y="26"/>
                  </a:cubicBezTo>
                  <a:cubicBezTo>
                    <a:pt x="13" y="26"/>
                    <a:pt x="13" y="26"/>
                    <a:pt x="13" y="26"/>
                  </a:cubicBezTo>
                  <a:cubicBezTo>
                    <a:pt x="15" y="26"/>
                    <a:pt x="17" y="26"/>
                    <a:pt x="18" y="25"/>
                  </a:cubicBezTo>
                  <a:cubicBezTo>
                    <a:pt x="20" y="25"/>
                    <a:pt x="21" y="24"/>
                    <a:pt x="22" y="23"/>
                  </a:cubicBezTo>
                  <a:cubicBezTo>
                    <a:pt x="23" y="21"/>
                    <a:pt x="24" y="20"/>
                    <a:pt x="25" y="18"/>
                  </a:cubicBezTo>
                  <a:cubicBezTo>
                    <a:pt x="26" y="17"/>
                    <a:pt x="26" y="15"/>
                    <a:pt x="26" y="13"/>
                  </a:cubicBezTo>
                  <a:cubicBezTo>
                    <a:pt x="26" y="12"/>
                    <a:pt x="26" y="11"/>
                    <a:pt x="25" y="10"/>
                  </a:cubicBezTo>
                  <a:cubicBezTo>
                    <a:pt x="25" y="8"/>
                    <a:pt x="24" y="6"/>
                    <a:pt x="22" y="4"/>
                  </a:cubicBezTo>
                  <a:cubicBezTo>
                    <a:pt x="21" y="4"/>
                    <a:pt x="20" y="3"/>
                    <a:pt x="19" y="2"/>
                  </a:cubicBezTo>
                  <a:cubicBezTo>
                    <a:pt x="17" y="1"/>
                    <a:pt x="15" y="0"/>
                    <a:pt x="13" y="0"/>
                  </a:cubicBezTo>
                  <a:cubicBezTo>
                    <a:pt x="13" y="0"/>
                    <a:pt x="13"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18"/>
            <p:cNvSpPr/>
            <p:nvPr/>
          </p:nvSpPr>
          <p:spPr>
            <a:xfrm>
              <a:off x="7403558" y="4645552"/>
              <a:ext cx="47985" cy="38641"/>
            </a:xfrm>
            <a:custGeom>
              <a:avLst/>
              <a:gdLst/>
              <a:ahLst/>
              <a:cxnLst/>
              <a:rect l="l" t="t" r="r" b="b"/>
              <a:pathLst>
                <a:path w="53" h="42" extrusionOk="0">
                  <a:moveTo>
                    <a:pt x="27" y="0"/>
                  </a:moveTo>
                  <a:cubicBezTo>
                    <a:pt x="0" y="0"/>
                    <a:pt x="0" y="42"/>
                    <a:pt x="27" y="42"/>
                  </a:cubicBezTo>
                  <a:cubicBezTo>
                    <a:pt x="53" y="42"/>
                    <a:pt x="53" y="0"/>
                    <a:pt x="2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18"/>
            <p:cNvSpPr/>
            <p:nvPr/>
          </p:nvSpPr>
          <p:spPr>
            <a:xfrm>
              <a:off x="7356678" y="4538899"/>
              <a:ext cx="38682" cy="38641"/>
            </a:xfrm>
            <a:custGeom>
              <a:avLst/>
              <a:gdLst/>
              <a:ahLst/>
              <a:cxnLst/>
              <a:rect l="l" t="t" r="r" b="b"/>
              <a:pathLst>
                <a:path w="41" h="42" extrusionOk="0">
                  <a:moveTo>
                    <a:pt x="21" y="0"/>
                  </a:moveTo>
                  <a:cubicBezTo>
                    <a:pt x="21" y="0"/>
                    <a:pt x="21" y="0"/>
                    <a:pt x="21" y="0"/>
                  </a:cubicBezTo>
                  <a:cubicBezTo>
                    <a:pt x="19" y="0"/>
                    <a:pt x="17" y="1"/>
                    <a:pt x="15" y="1"/>
                  </a:cubicBezTo>
                  <a:cubicBezTo>
                    <a:pt x="14" y="1"/>
                    <a:pt x="12" y="2"/>
                    <a:pt x="11" y="3"/>
                  </a:cubicBezTo>
                  <a:cubicBezTo>
                    <a:pt x="8" y="4"/>
                    <a:pt x="6" y="6"/>
                    <a:pt x="5" y="8"/>
                  </a:cubicBezTo>
                  <a:cubicBezTo>
                    <a:pt x="3" y="10"/>
                    <a:pt x="2" y="12"/>
                    <a:pt x="1" y="15"/>
                  </a:cubicBezTo>
                  <a:cubicBezTo>
                    <a:pt x="1" y="17"/>
                    <a:pt x="0" y="20"/>
                    <a:pt x="1" y="22"/>
                  </a:cubicBezTo>
                  <a:cubicBezTo>
                    <a:pt x="1" y="25"/>
                    <a:pt x="1" y="28"/>
                    <a:pt x="2" y="30"/>
                  </a:cubicBezTo>
                  <a:cubicBezTo>
                    <a:pt x="3" y="32"/>
                    <a:pt x="5" y="34"/>
                    <a:pt x="7" y="36"/>
                  </a:cubicBezTo>
                  <a:cubicBezTo>
                    <a:pt x="8" y="38"/>
                    <a:pt x="10" y="40"/>
                    <a:pt x="13" y="40"/>
                  </a:cubicBezTo>
                  <a:cubicBezTo>
                    <a:pt x="15" y="42"/>
                    <a:pt x="17" y="42"/>
                    <a:pt x="20" y="42"/>
                  </a:cubicBezTo>
                  <a:cubicBezTo>
                    <a:pt x="20" y="42"/>
                    <a:pt x="20" y="42"/>
                    <a:pt x="21" y="42"/>
                  </a:cubicBezTo>
                  <a:cubicBezTo>
                    <a:pt x="26" y="42"/>
                    <a:pt x="31" y="40"/>
                    <a:pt x="35" y="36"/>
                  </a:cubicBezTo>
                  <a:cubicBezTo>
                    <a:pt x="36" y="35"/>
                    <a:pt x="37" y="34"/>
                    <a:pt x="38" y="32"/>
                  </a:cubicBezTo>
                  <a:cubicBezTo>
                    <a:pt x="40" y="29"/>
                    <a:pt x="40" y="26"/>
                    <a:pt x="40" y="22"/>
                  </a:cubicBezTo>
                  <a:cubicBezTo>
                    <a:pt x="41" y="20"/>
                    <a:pt x="40" y="17"/>
                    <a:pt x="40" y="15"/>
                  </a:cubicBezTo>
                  <a:cubicBezTo>
                    <a:pt x="39" y="13"/>
                    <a:pt x="38" y="12"/>
                    <a:pt x="38" y="10"/>
                  </a:cubicBezTo>
                  <a:cubicBezTo>
                    <a:pt x="37" y="8"/>
                    <a:pt x="35" y="6"/>
                    <a:pt x="33" y="4"/>
                  </a:cubicBezTo>
                  <a:cubicBezTo>
                    <a:pt x="31" y="3"/>
                    <a:pt x="30" y="2"/>
                    <a:pt x="28" y="2"/>
                  </a:cubicBezTo>
                  <a:cubicBezTo>
                    <a:pt x="26" y="1"/>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18"/>
            <p:cNvSpPr/>
            <p:nvPr/>
          </p:nvSpPr>
          <p:spPr>
            <a:xfrm>
              <a:off x="6257335" y="4595156"/>
              <a:ext cx="37481" cy="38641"/>
            </a:xfrm>
            <a:custGeom>
              <a:avLst/>
              <a:gdLst/>
              <a:ahLst/>
              <a:cxnLst/>
              <a:rect l="l" t="t" r="r" b="b"/>
              <a:pathLst>
                <a:path w="41" h="42" extrusionOk="0">
                  <a:moveTo>
                    <a:pt x="21" y="0"/>
                  </a:moveTo>
                  <a:cubicBezTo>
                    <a:pt x="21" y="0"/>
                    <a:pt x="21" y="0"/>
                    <a:pt x="20" y="0"/>
                  </a:cubicBezTo>
                  <a:cubicBezTo>
                    <a:pt x="19" y="0"/>
                    <a:pt x="17" y="0"/>
                    <a:pt x="15" y="0"/>
                  </a:cubicBezTo>
                  <a:cubicBezTo>
                    <a:pt x="14" y="1"/>
                    <a:pt x="12" y="2"/>
                    <a:pt x="10" y="2"/>
                  </a:cubicBezTo>
                  <a:cubicBezTo>
                    <a:pt x="8" y="4"/>
                    <a:pt x="6" y="5"/>
                    <a:pt x="5" y="7"/>
                  </a:cubicBezTo>
                  <a:cubicBezTo>
                    <a:pt x="3" y="9"/>
                    <a:pt x="2" y="12"/>
                    <a:pt x="1" y="14"/>
                  </a:cubicBezTo>
                  <a:cubicBezTo>
                    <a:pt x="1" y="17"/>
                    <a:pt x="0" y="19"/>
                    <a:pt x="1"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6" y="41"/>
                    <a:pt x="31" y="40"/>
                    <a:pt x="34" y="36"/>
                  </a:cubicBezTo>
                  <a:cubicBezTo>
                    <a:pt x="36" y="34"/>
                    <a:pt x="37" y="33"/>
                    <a:pt x="38" y="32"/>
                  </a:cubicBezTo>
                  <a:cubicBezTo>
                    <a:pt x="39" y="29"/>
                    <a:pt x="40" y="25"/>
                    <a:pt x="40" y="22"/>
                  </a:cubicBezTo>
                  <a:cubicBezTo>
                    <a:pt x="41" y="19"/>
                    <a:pt x="40" y="17"/>
                    <a:pt x="40" y="14"/>
                  </a:cubicBezTo>
                  <a:cubicBezTo>
                    <a:pt x="39" y="13"/>
                    <a:pt x="38" y="11"/>
                    <a:pt x="38" y="9"/>
                  </a:cubicBezTo>
                  <a:cubicBezTo>
                    <a:pt x="36" y="7"/>
                    <a:pt x="35" y="5"/>
                    <a:pt x="33" y="4"/>
                  </a:cubicBezTo>
                  <a:cubicBezTo>
                    <a:pt x="31" y="3"/>
                    <a:pt x="30" y="2"/>
                    <a:pt x="28" y="1"/>
                  </a:cubicBezTo>
                  <a:cubicBezTo>
                    <a:pt x="26" y="0"/>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18"/>
            <p:cNvSpPr/>
            <p:nvPr/>
          </p:nvSpPr>
          <p:spPr>
            <a:xfrm>
              <a:off x="6976948" y="4299810"/>
              <a:ext cx="41006" cy="36338"/>
            </a:xfrm>
            <a:custGeom>
              <a:avLst/>
              <a:gdLst/>
              <a:ahLst/>
              <a:cxnLst/>
              <a:rect l="l" t="t" r="r" b="b"/>
              <a:pathLst>
                <a:path w="45" h="39" extrusionOk="0">
                  <a:moveTo>
                    <a:pt x="22" y="0"/>
                  </a:moveTo>
                  <a:cubicBezTo>
                    <a:pt x="19" y="0"/>
                    <a:pt x="17" y="1"/>
                    <a:pt x="14" y="1"/>
                  </a:cubicBezTo>
                  <a:cubicBezTo>
                    <a:pt x="12" y="2"/>
                    <a:pt x="11" y="3"/>
                    <a:pt x="9" y="3"/>
                  </a:cubicBezTo>
                  <a:cubicBezTo>
                    <a:pt x="7" y="4"/>
                    <a:pt x="5" y="6"/>
                    <a:pt x="4" y="8"/>
                  </a:cubicBezTo>
                  <a:cubicBezTo>
                    <a:pt x="2" y="11"/>
                    <a:pt x="0" y="16"/>
                    <a:pt x="0" y="20"/>
                  </a:cubicBezTo>
                  <a:cubicBezTo>
                    <a:pt x="0" y="23"/>
                    <a:pt x="1" y="26"/>
                    <a:pt x="3" y="29"/>
                  </a:cubicBezTo>
                  <a:cubicBezTo>
                    <a:pt x="5" y="33"/>
                    <a:pt x="10" y="37"/>
                    <a:pt x="14" y="38"/>
                  </a:cubicBezTo>
                  <a:cubicBezTo>
                    <a:pt x="17" y="39"/>
                    <a:pt x="19" y="39"/>
                    <a:pt x="22" y="39"/>
                  </a:cubicBezTo>
                  <a:cubicBezTo>
                    <a:pt x="24" y="39"/>
                    <a:pt x="27" y="39"/>
                    <a:pt x="30" y="38"/>
                  </a:cubicBezTo>
                  <a:cubicBezTo>
                    <a:pt x="34" y="36"/>
                    <a:pt x="38" y="34"/>
                    <a:pt x="41" y="31"/>
                  </a:cubicBezTo>
                  <a:cubicBezTo>
                    <a:pt x="43" y="28"/>
                    <a:pt x="45" y="24"/>
                    <a:pt x="45" y="20"/>
                  </a:cubicBezTo>
                  <a:cubicBezTo>
                    <a:pt x="44" y="11"/>
                    <a:pt x="38" y="5"/>
                    <a:pt x="30" y="2"/>
                  </a:cubicBezTo>
                  <a:cubicBezTo>
                    <a:pt x="28" y="1"/>
                    <a:pt x="26" y="1"/>
                    <a:pt x="24" y="1"/>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18"/>
            <p:cNvSpPr/>
            <p:nvPr/>
          </p:nvSpPr>
          <p:spPr>
            <a:xfrm>
              <a:off x="6668710" y="4690088"/>
              <a:ext cx="41006" cy="35195"/>
            </a:xfrm>
            <a:custGeom>
              <a:avLst/>
              <a:gdLst/>
              <a:ahLst/>
              <a:cxnLst/>
              <a:rect l="l" t="t" r="r" b="b"/>
              <a:pathLst>
                <a:path w="45" h="39" extrusionOk="0">
                  <a:moveTo>
                    <a:pt x="22" y="0"/>
                  </a:moveTo>
                  <a:cubicBezTo>
                    <a:pt x="19" y="0"/>
                    <a:pt x="17" y="0"/>
                    <a:pt x="14" y="1"/>
                  </a:cubicBezTo>
                  <a:cubicBezTo>
                    <a:pt x="12" y="1"/>
                    <a:pt x="11" y="2"/>
                    <a:pt x="9" y="3"/>
                  </a:cubicBezTo>
                  <a:cubicBezTo>
                    <a:pt x="7" y="4"/>
                    <a:pt x="5" y="5"/>
                    <a:pt x="4" y="7"/>
                  </a:cubicBezTo>
                  <a:cubicBezTo>
                    <a:pt x="2" y="11"/>
                    <a:pt x="0" y="15"/>
                    <a:pt x="0" y="19"/>
                  </a:cubicBezTo>
                  <a:cubicBezTo>
                    <a:pt x="0" y="22"/>
                    <a:pt x="1" y="26"/>
                    <a:pt x="3" y="29"/>
                  </a:cubicBezTo>
                  <a:cubicBezTo>
                    <a:pt x="5" y="32"/>
                    <a:pt x="10" y="37"/>
                    <a:pt x="14" y="37"/>
                  </a:cubicBezTo>
                  <a:cubicBezTo>
                    <a:pt x="17" y="38"/>
                    <a:pt x="19" y="39"/>
                    <a:pt x="22" y="39"/>
                  </a:cubicBezTo>
                  <a:cubicBezTo>
                    <a:pt x="24" y="39"/>
                    <a:pt x="27" y="38"/>
                    <a:pt x="30" y="37"/>
                  </a:cubicBezTo>
                  <a:cubicBezTo>
                    <a:pt x="34" y="36"/>
                    <a:pt x="38" y="34"/>
                    <a:pt x="40" y="30"/>
                  </a:cubicBezTo>
                  <a:cubicBezTo>
                    <a:pt x="43" y="27"/>
                    <a:pt x="45" y="23"/>
                    <a:pt x="45" y="19"/>
                  </a:cubicBezTo>
                  <a:cubicBezTo>
                    <a:pt x="44" y="10"/>
                    <a:pt x="38" y="4"/>
                    <a:pt x="30" y="1"/>
                  </a:cubicBezTo>
                  <a:cubicBezTo>
                    <a:pt x="28" y="0"/>
                    <a:pt x="26" y="0"/>
                    <a:pt x="24" y="0"/>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18"/>
            <p:cNvSpPr/>
            <p:nvPr/>
          </p:nvSpPr>
          <p:spPr>
            <a:xfrm>
              <a:off x="7062504" y="4315046"/>
              <a:ext cx="2574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18"/>
            <p:cNvSpPr/>
            <p:nvPr/>
          </p:nvSpPr>
          <p:spPr>
            <a:xfrm>
              <a:off x="6805835" y="4345518"/>
              <a:ext cx="25790" cy="21096"/>
            </a:xfrm>
            <a:custGeom>
              <a:avLst/>
              <a:gdLst/>
              <a:ahLst/>
              <a:cxnLst/>
              <a:rect l="l" t="t" r="r" b="b"/>
              <a:pathLst>
                <a:path w="27" h="24" extrusionOk="0">
                  <a:moveTo>
                    <a:pt x="15" y="0"/>
                  </a:moveTo>
                  <a:cubicBezTo>
                    <a:pt x="15" y="0"/>
                    <a:pt x="15" y="0"/>
                    <a:pt x="15" y="0"/>
                  </a:cubicBezTo>
                  <a:cubicBezTo>
                    <a:pt x="12" y="0"/>
                    <a:pt x="10" y="1"/>
                    <a:pt x="8" y="2"/>
                  </a:cubicBezTo>
                  <a:cubicBezTo>
                    <a:pt x="8" y="2"/>
                    <a:pt x="7" y="2"/>
                    <a:pt x="7" y="3"/>
                  </a:cubicBezTo>
                  <a:cubicBezTo>
                    <a:pt x="0" y="6"/>
                    <a:pt x="0" y="18"/>
                    <a:pt x="7" y="22"/>
                  </a:cubicBezTo>
                  <a:cubicBezTo>
                    <a:pt x="9" y="23"/>
                    <a:pt x="12" y="24"/>
                    <a:pt x="15" y="24"/>
                  </a:cubicBezTo>
                  <a:cubicBezTo>
                    <a:pt x="15" y="24"/>
                    <a:pt x="15" y="24"/>
                    <a:pt x="15" y="24"/>
                  </a:cubicBezTo>
                  <a:cubicBezTo>
                    <a:pt x="18" y="24"/>
                    <a:pt x="22" y="22"/>
                    <a:pt x="24" y="19"/>
                  </a:cubicBezTo>
                  <a:cubicBezTo>
                    <a:pt x="26" y="17"/>
                    <a:pt x="27" y="15"/>
                    <a:pt x="27" y="12"/>
                  </a:cubicBezTo>
                  <a:cubicBezTo>
                    <a:pt x="27" y="9"/>
                    <a:pt x="26" y="7"/>
                    <a:pt x="24" y="5"/>
                  </a:cubicBezTo>
                  <a:cubicBezTo>
                    <a:pt x="22" y="2"/>
                    <a:pt x="19"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18"/>
            <p:cNvSpPr/>
            <p:nvPr/>
          </p:nvSpPr>
          <p:spPr>
            <a:xfrm>
              <a:off x="6076846" y="4363098"/>
              <a:ext cx="32804" cy="26936"/>
            </a:xfrm>
            <a:custGeom>
              <a:avLst/>
              <a:gdLst/>
              <a:ahLst/>
              <a:cxnLst/>
              <a:rect l="l" t="t" r="r" b="b"/>
              <a:pathLst>
                <a:path w="36" h="29" extrusionOk="0">
                  <a:moveTo>
                    <a:pt x="19" y="0"/>
                  </a:moveTo>
                  <a:cubicBezTo>
                    <a:pt x="13" y="0"/>
                    <a:pt x="9" y="3"/>
                    <a:pt x="5" y="7"/>
                  </a:cubicBezTo>
                  <a:cubicBezTo>
                    <a:pt x="0" y="13"/>
                    <a:pt x="0" y="22"/>
                    <a:pt x="8" y="26"/>
                  </a:cubicBezTo>
                  <a:cubicBezTo>
                    <a:pt x="9" y="27"/>
                    <a:pt x="11" y="28"/>
                    <a:pt x="13" y="28"/>
                  </a:cubicBezTo>
                  <a:cubicBezTo>
                    <a:pt x="15" y="29"/>
                    <a:pt x="16" y="29"/>
                    <a:pt x="17" y="29"/>
                  </a:cubicBezTo>
                  <a:cubicBezTo>
                    <a:pt x="20" y="29"/>
                    <a:pt x="23" y="28"/>
                    <a:pt x="25" y="27"/>
                  </a:cubicBezTo>
                  <a:cubicBezTo>
                    <a:pt x="28" y="26"/>
                    <a:pt x="29" y="25"/>
                    <a:pt x="31" y="23"/>
                  </a:cubicBezTo>
                  <a:cubicBezTo>
                    <a:pt x="33" y="22"/>
                    <a:pt x="34" y="20"/>
                    <a:pt x="35" y="18"/>
                  </a:cubicBezTo>
                  <a:cubicBezTo>
                    <a:pt x="34" y="18"/>
                    <a:pt x="34" y="18"/>
                    <a:pt x="34" y="18"/>
                  </a:cubicBezTo>
                  <a:cubicBezTo>
                    <a:pt x="34" y="18"/>
                    <a:pt x="34" y="18"/>
                    <a:pt x="35" y="17"/>
                  </a:cubicBezTo>
                  <a:cubicBezTo>
                    <a:pt x="36" y="14"/>
                    <a:pt x="36" y="9"/>
                    <a:pt x="33" y="7"/>
                  </a:cubicBezTo>
                  <a:cubicBezTo>
                    <a:pt x="33" y="7"/>
                    <a:pt x="33" y="7"/>
                    <a:pt x="33" y="6"/>
                  </a:cubicBezTo>
                  <a:cubicBezTo>
                    <a:pt x="32" y="5"/>
                    <a:pt x="30" y="3"/>
                    <a:pt x="28" y="2"/>
                  </a:cubicBezTo>
                  <a:cubicBezTo>
                    <a:pt x="26"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18"/>
            <p:cNvSpPr/>
            <p:nvPr/>
          </p:nvSpPr>
          <p:spPr>
            <a:xfrm>
              <a:off x="7623896" y="442638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18"/>
            <p:cNvSpPr/>
            <p:nvPr/>
          </p:nvSpPr>
          <p:spPr>
            <a:xfrm>
              <a:off x="6930068" y="4590468"/>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18"/>
            <p:cNvSpPr/>
            <p:nvPr/>
          </p:nvSpPr>
          <p:spPr>
            <a:xfrm>
              <a:off x="7626240" y="4486159"/>
              <a:ext cx="37481" cy="37504"/>
            </a:xfrm>
            <a:custGeom>
              <a:avLst/>
              <a:gdLst/>
              <a:ahLst/>
              <a:cxnLst/>
              <a:rect l="l" t="t" r="r" b="b"/>
              <a:pathLst>
                <a:path w="41" h="40" extrusionOk="0">
                  <a:moveTo>
                    <a:pt x="20" y="0"/>
                  </a:moveTo>
                  <a:cubicBezTo>
                    <a:pt x="19" y="0"/>
                    <a:pt x="18" y="0"/>
                    <a:pt x="18" y="0"/>
                  </a:cubicBezTo>
                  <a:cubicBezTo>
                    <a:pt x="16" y="0"/>
                    <a:pt x="14" y="1"/>
                    <a:pt x="13" y="2"/>
                  </a:cubicBezTo>
                  <a:cubicBezTo>
                    <a:pt x="11" y="2"/>
                    <a:pt x="9" y="3"/>
                    <a:pt x="8" y="4"/>
                  </a:cubicBezTo>
                  <a:cubicBezTo>
                    <a:pt x="7" y="5"/>
                    <a:pt x="7" y="5"/>
                    <a:pt x="6" y="6"/>
                  </a:cubicBezTo>
                  <a:cubicBezTo>
                    <a:pt x="4" y="8"/>
                    <a:pt x="3" y="10"/>
                    <a:pt x="2" y="13"/>
                  </a:cubicBezTo>
                  <a:cubicBezTo>
                    <a:pt x="1" y="15"/>
                    <a:pt x="0" y="17"/>
                    <a:pt x="0" y="20"/>
                  </a:cubicBezTo>
                  <a:cubicBezTo>
                    <a:pt x="0" y="22"/>
                    <a:pt x="1" y="24"/>
                    <a:pt x="1" y="25"/>
                  </a:cubicBezTo>
                  <a:cubicBezTo>
                    <a:pt x="2" y="29"/>
                    <a:pt x="3" y="32"/>
                    <a:pt x="6" y="34"/>
                  </a:cubicBezTo>
                  <a:cubicBezTo>
                    <a:pt x="6" y="34"/>
                    <a:pt x="6" y="34"/>
                    <a:pt x="6" y="34"/>
                  </a:cubicBezTo>
                  <a:cubicBezTo>
                    <a:pt x="7" y="35"/>
                    <a:pt x="9" y="36"/>
                    <a:pt x="10" y="37"/>
                  </a:cubicBezTo>
                  <a:cubicBezTo>
                    <a:pt x="12" y="38"/>
                    <a:pt x="13" y="39"/>
                    <a:pt x="15" y="39"/>
                  </a:cubicBezTo>
                  <a:cubicBezTo>
                    <a:pt x="17" y="40"/>
                    <a:pt x="18" y="40"/>
                    <a:pt x="20" y="40"/>
                  </a:cubicBezTo>
                  <a:cubicBezTo>
                    <a:pt x="22" y="40"/>
                    <a:pt x="24" y="40"/>
                    <a:pt x="26" y="39"/>
                  </a:cubicBezTo>
                  <a:cubicBezTo>
                    <a:pt x="29" y="39"/>
                    <a:pt x="30" y="38"/>
                    <a:pt x="33" y="36"/>
                  </a:cubicBezTo>
                  <a:cubicBezTo>
                    <a:pt x="34" y="35"/>
                    <a:pt x="35" y="34"/>
                    <a:pt x="36" y="33"/>
                  </a:cubicBezTo>
                  <a:cubicBezTo>
                    <a:pt x="37" y="32"/>
                    <a:pt x="39" y="30"/>
                    <a:pt x="39" y="27"/>
                  </a:cubicBezTo>
                  <a:cubicBezTo>
                    <a:pt x="41" y="25"/>
                    <a:pt x="41" y="23"/>
                    <a:pt x="41" y="20"/>
                  </a:cubicBezTo>
                  <a:cubicBezTo>
                    <a:pt x="41" y="18"/>
                    <a:pt x="41" y="17"/>
                    <a:pt x="40" y="15"/>
                  </a:cubicBezTo>
                  <a:cubicBezTo>
                    <a:pt x="40" y="12"/>
                    <a:pt x="38" y="9"/>
                    <a:pt x="36" y="7"/>
                  </a:cubicBezTo>
                  <a:cubicBezTo>
                    <a:pt x="35" y="6"/>
                    <a:pt x="34" y="5"/>
                    <a:pt x="33" y="4"/>
                  </a:cubicBezTo>
                  <a:cubicBezTo>
                    <a:pt x="31" y="3"/>
                    <a:pt x="30" y="2"/>
                    <a:pt x="28" y="2"/>
                  </a:cubicBezTo>
                  <a:cubicBezTo>
                    <a:pt x="27" y="1"/>
                    <a:pt x="27" y="1"/>
                    <a:pt x="26" y="1"/>
                  </a:cubicBezTo>
                  <a:cubicBezTo>
                    <a:pt x="25"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18"/>
            <p:cNvSpPr/>
            <p:nvPr/>
          </p:nvSpPr>
          <p:spPr>
            <a:xfrm>
              <a:off x="7834857" y="44486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18"/>
            <p:cNvSpPr/>
            <p:nvPr/>
          </p:nvSpPr>
          <p:spPr>
            <a:xfrm>
              <a:off x="6647614" y="45072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18"/>
            <p:cNvSpPr/>
            <p:nvPr/>
          </p:nvSpPr>
          <p:spPr>
            <a:xfrm>
              <a:off x="7689528" y="4622112"/>
              <a:ext cx="31679" cy="29347"/>
            </a:xfrm>
            <a:custGeom>
              <a:avLst/>
              <a:gdLst/>
              <a:ahLst/>
              <a:cxnLst/>
              <a:rect l="l" t="t" r="r" b="b"/>
              <a:pathLst>
                <a:path w="34" h="32" extrusionOk="0">
                  <a:moveTo>
                    <a:pt x="16" y="0"/>
                  </a:moveTo>
                  <a:cubicBezTo>
                    <a:pt x="14" y="0"/>
                    <a:pt x="11" y="0"/>
                    <a:pt x="9" y="2"/>
                  </a:cubicBezTo>
                  <a:cubicBezTo>
                    <a:pt x="6" y="4"/>
                    <a:pt x="4" y="5"/>
                    <a:pt x="3" y="8"/>
                  </a:cubicBezTo>
                  <a:cubicBezTo>
                    <a:pt x="1" y="10"/>
                    <a:pt x="0" y="13"/>
                    <a:pt x="0" y="16"/>
                  </a:cubicBezTo>
                  <a:cubicBezTo>
                    <a:pt x="0" y="19"/>
                    <a:pt x="1" y="22"/>
                    <a:pt x="3" y="24"/>
                  </a:cubicBezTo>
                  <a:cubicBezTo>
                    <a:pt x="4" y="26"/>
                    <a:pt x="5" y="28"/>
                    <a:pt x="7" y="29"/>
                  </a:cubicBezTo>
                  <a:cubicBezTo>
                    <a:pt x="8" y="30"/>
                    <a:pt x="10" y="31"/>
                    <a:pt x="12" y="32"/>
                  </a:cubicBezTo>
                  <a:cubicBezTo>
                    <a:pt x="14" y="32"/>
                    <a:pt x="15" y="32"/>
                    <a:pt x="17" y="32"/>
                  </a:cubicBezTo>
                  <a:cubicBezTo>
                    <a:pt x="18" y="32"/>
                    <a:pt x="20" y="32"/>
                    <a:pt x="21" y="32"/>
                  </a:cubicBezTo>
                  <a:cubicBezTo>
                    <a:pt x="23" y="32"/>
                    <a:pt x="24" y="31"/>
                    <a:pt x="26" y="30"/>
                  </a:cubicBezTo>
                  <a:cubicBezTo>
                    <a:pt x="26" y="30"/>
                    <a:pt x="26" y="30"/>
                    <a:pt x="26" y="30"/>
                  </a:cubicBezTo>
                  <a:cubicBezTo>
                    <a:pt x="27" y="29"/>
                    <a:pt x="28" y="28"/>
                    <a:pt x="29" y="28"/>
                  </a:cubicBezTo>
                  <a:cubicBezTo>
                    <a:pt x="31" y="26"/>
                    <a:pt x="32" y="25"/>
                    <a:pt x="32" y="23"/>
                  </a:cubicBezTo>
                  <a:cubicBezTo>
                    <a:pt x="33" y="22"/>
                    <a:pt x="33" y="20"/>
                    <a:pt x="33" y="19"/>
                  </a:cubicBezTo>
                  <a:cubicBezTo>
                    <a:pt x="34" y="17"/>
                    <a:pt x="34" y="15"/>
                    <a:pt x="33" y="13"/>
                  </a:cubicBezTo>
                  <a:cubicBezTo>
                    <a:pt x="33" y="11"/>
                    <a:pt x="32" y="10"/>
                    <a:pt x="31" y="8"/>
                  </a:cubicBezTo>
                  <a:cubicBezTo>
                    <a:pt x="30" y="6"/>
                    <a:pt x="28" y="4"/>
                    <a:pt x="27" y="3"/>
                  </a:cubicBezTo>
                  <a:cubicBezTo>
                    <a:pt x="25" y="2"/>
                    <a:pt x="23" y="1"/>
                    <a:pt x="21" y="0"/>
                  </a:cubicBezTo>
                  <a:cubicBezTo>
                    <a:pt x="20"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18"/>
            <p:cNvSpPr/>
            <p:nvPr/>
          </p:nvSpPr>
          <p:spPr>
            <a:xfrm>
              <a:off x="7246509" y="4393571"/>
              <a:ext cx="26936" cy="28128"/>
            </a:xfrm>
            <a:custGeom>
              <a:avLst/>
              <a:gdLst/>
              <a:ahLst/>
              <a:cxnLst/>
              <a:rect l="l" t="t" r="r" b="b"/>
              <a:pathLst>
                <a:path w="29" h="30" extrusionOk="0">
                  <a:moveTo>
                    <a:pt x="18" y="0"/>
                  </a:moveTo>
                  <a:cubicBezTo>
                    <a:pt x="16" y="0"/>
                    <a:pt x="14" y="0"/>
                    <a:pt x="13" y="1"/>
                  </a:cubicBezTo>
                  <a:cubicBezTo>
                    <a:pt x="12" y="2"/>
                    <a:pt x="10" y="3"/>
                    <a:pt x="9" y="4"/>
                  </a:cubicBezTo>
                  <a:cubicBezTo>
                    <a:pt x="7" y="5"/>
                    <a:pt x="5" y="7"/>
                    <a:pt x="4" y="9"/>
                  </a:cubicBezTo>
                  <a:cubicBezTo>
                    <a:pt x="3" y="10"/>
                    <a:pt x="3" y="11"/>
                    <a:pt x="3" y="11"/>
                  </a:cubicBezTo>
                  <a:cubicBezTo>
                    <a:pt x="1" y="14"/>
                    <a:pt x="0" y="18"/>
                    <a:pt x="1" y="21"/>
                  </a:cubicBezTo>
                  <a:cubicBezTo>
                    <a:pt x="2" y="24"/>
                    <a:pt x="4" y="26"/>
                    <a:pt x="6" y="27"/>
                  </a:cubicBezTo>
                  <a:cubicBezTo>
                    <a:pt x="8" y="29"/>
                    <a:pt x="11" y="30"/>
                    <a:pt x="13" y="30"/>
                  </a:cubicBezTo>
                  <a:cubicBezTo>
                    <a:pt x="17" y="30"/>
                    <a:pt x="20" y="29"/>
                    <a:pt x="22" y="26"/>
                  </a:cubicBezTo>
                  <a:cubicBezTo>
                    <a:pt x="25" y="24"/>
                    <a:pt x="27" y="22"/>
                    <a:pt x="28" y="18"/>
                  </a:cubicBezTo>
                  <a:cubicBezTo>
                    <a:pt x="28" y="16"/>
                    <a:pt x="28" y="15"/>
                    <a:pt x="29" y="13"/>
                  </a:cubicBezTo>
                  <a:cubicBezTo>
                    <a:pt x="29" y="9"/>
                    <a:pt x="28" y="5"/>
                    <a:pt x="25"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18"/>
            <p:cNvSpPr/>
            <p:nvPr/>
          </p:nvSpPr>
          <p:spPr>
            <a:xfrm>
              <a:off x="5249409" y="4489675"/>
              <a:ext cx="37504" cy="36332"/>
            </a:xfrm>
            <a:custGeom>
              <a:avLst/>
              <a:gdLst/>
              <a:ahLst/>
              <a:cxnLst/>
              <a:rect l="l" t="t" r="r" b="b"/>
              <a:pathLst>
                <a:path w="40" h="40" extrusionOk="0">
                  <a:moveTo>
                    <a:pt x="19" y="0"/>
                  </a:moveTo>
                  <a:cubicBezTo>
                    <a:pt x="17" y="0"/>
                    <a:pt x="14" y="1"/>
                    <a:pt x="12" y="2"/>
                  </a:cubicBezTo>
                  <a:cubicBezTo>
                    <a:pt x="10" y="3"/>
                    <a:pt x="8" y="4"/>
                    <a:pt x="6" y="6"/>
                  </a:cubicBezTo>
                  <a:cubicBezTo>
                    <a:pt x="4" y="8"/>
                    <a:pt x="2" y="10"/>
                    <a:pt x="2" y="12"/>
                  </a:cubicBezTo>
                  <a:cubicBezTo>
                    <a:pt x="0" y="15"/>
                    <a:pt x="0" y="17"/>
                    <a:pt x="0" y="20"/>
                  </a:cubicBezTo>
                  <a:cubicBezTo>
                    <a:pt x="0" y="22"/>
                    <a:pt x="0" y="24"/>
                    <a:pt x="1" y="25"/>
                  </a:cubicBezTo>
                  <a:cubicBezTo>
                    <a:pt x="2" y="29"/>
                    <a:pt x="3" y="32"/>
                    <a:pt x="6" y="34"/>
                  </a:cubicBezTo>
                  <a:cubicBezTo>
                    <a:pt x="7" y="35"/>
                    <a:pt x="8" y="36"/>
                    <a:pt x="10" y="37"/>
                  </a:cubicBezTo>
                  <a:cubicBezTo>
                    <a:pt x="13" y="39"/>
                    <a:pt x="16" y="40"/>
                    <a:pt x="20" y="40"/>
                  </a:cubicBezTo>
                  <a:cubicBezTo>
                    <a:pt x="20" y="40"/>
                    <a:pt x="20" y="40"/>
                    <a:pt x="21" y="40"/>
                  </a:cubicBezTo>
                  <a:cubicBezTo>
                    <a:pt x="23" y="40"/>
                    <a:pt x="25" y="40"/>
                    <a:pt x="28" y="38"/>
                  </a:cubicBezTo>
                  <a:cubicBezTo>
                    <a:pt x="30" y="38"/>
                    <a:pt x="32" y="36"/>
                    <a:pt x="34" y="34"/>
                  </a:cubicBezTo>
                  <a:cubicBezTo>
                    <a:pt x="36" y="32"/>
                    <a:pt x="37" y="30"/>
                    <a:pt x="38" y="28"/>
                  </a:cubicBezTo>
                  <a:cubicBezTo>
                    <a:pt x="39" y="25"/>
                    <a:pt x="40" y="23"/>
                    <a:pt x="40" y="20"/>
                  </a:cubicBezTo>
                  <a:cubicBezTo>
                    <a:pt x="40" y="18"/>
                    <a:pt x="39" y="16"/>
                    <a:pt x="39" y="15"/>
                  </a:cubicBezTo>
                  <a:cubicBezTo>
                    <a:pt x="38" y="11"/>
                    <a:pt x="37" y="8"/>
                    <a:pt x="34" y="6"/>
                  </a:cubicBezTo>
                  <a:cubicBezTo>
                    <a:pt x="33" y="5"/>
                    <a:pt x="31" y="4"/>
                    <a:pt x="30" y="3"/>
                  </a:cubicBezTo>
                  <a:cubicBezTo>
                    <a:pt x="27" y="1"/>
                    <a:pt x="24" y="0"/>
                    <a:pt x="20" y="0"/>
                  </a:cubicBezTo>
                  <a:cubicBezTo>
                    <a:pt x="20"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18"/>
            <p:cNvSpPr/>
            <p:nvPr/>
          </p:nvSpPr>
          <p:spPr>
            <a:xfrm>
              <a:off x="5448650" y="4617424"/>
              <a:ext cx="26985" cy="24603"/>
            </a:xfrm>
            <a:custGeom>
              <a:avLst/>
              <a:gdLst/>
              <a:ahLst/>
              <a:cxnLst/>
              <a:rect l="l" t="t" r="r" b="b"/>
              <a:pathLst>
                <a:path w="30" h="27" extrusionOk="0">
                  <a:moveTo>
                    <a:pt x="13" y="0"/>
                  </a:moveTo>
                  <a:cubicBezTo>
                    <a:pt x="10" y="0"/>
                    <a:pt x="6" y="1"/>
                    <a:pt x="4" y="4"/>
                  </a:cubicBezTo>
                  <a:cubicBezTo>
                    <a:pt x="1" y="7"/>
                    <a:pt x="0" y="10"/>
                    <a:pt x="0" y="14"/>
                  </a:cubicBezTo>
                  <a:cubicBezTo>
                    <a:pt x="0" y="17"/>
                    <a:pt x="1" y="21"/>
                    <a:pt x="4" y="23"/>
                  </a:cubicBezTo>
                  <a:cubicBezTo>
                    <a:pt x="6" y="26"/>
                    <a:pt x="10" y="27"/>
                    <a:pt x="13" y="27"/>
                  </a:cubicBezTo>
                  <a:cubicBezTo>
                    <a:pt x="14" y="27"/>
                    <a:pt x="16" y="27"/>
                    <a:pt x="17" y="27"/>
                  </a:cubicBezTo>
                  <a:cubicBezTo>
                    <a:pt x="18" y="26"/>
                    <a:pt x="20" y="26"/>
                    <a:pt x="21" y="26"/>
                  </a:cubicBezTo>
                  <a:cubicBezTo>
                    <a:pt x="24" y="24"/>
                    <a:pt x="24" y="24"/>
                    <a:pt x="24" y="24"/>
                  </a:cubicBezTo>
                  <a:cubicBezTo>
                    <a:pt x="25" y="24"/>
                    <a:pt x="27" y="23"/>
                    <a:pt x="27" y="21"/>
                  </a:cubicBezTo>
                  <a:cubicBezTo>
                    <a:pt x="29" y="19"/>
                    <a:pt x="30" y="16"/>
                    <a:pt x="30" y="14"/>
                  </a:cubicBezTo>
                  <a:cubicBezTo>
                    <a:pt x="30" y="11"/>
                    <a:pt x="29" y="9"/>
                    <a:pt x="28" y="7"/>
                  </a:cubicBezTo>
                  <a:cubicBezTo>
                    <a:pt x="27" y="5"/>
                    <a:pt x="24" y="2"/>
                    <a:pt x="21" y="2"/>
                  </a:cubicBezTo>
                  <a:cubicBezTo>
                    <a:pt x="20" y="1"/>
                    <a:pt x="18" y="1"/>
                    <a:pt x="17" y="1"/>
                  </a:cubicBezTo>
                  <a:cubicBezTo>
                    <a:pt x="16" y="0"/>
                    <a:pt x="14"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18"/>
            <p:cNvSpPr/>
            <p:nvPr/>
          </p:nvSpPr>
          <p:spPr>
            <a:xfrm>
              <a:off x="5559991" y="4356066"/>
              <a:ext cx="29297" cy="18752"/>
            </a:xfrm>
            <a:custGeom>
              <a:avLst/>
              <a:gdLst/>
              <a:ahLst/>
              <a:cxnLst/>
              <a:rect l="l" t="t" r="r" b="b"/>
              <a:pathLst>
                <a:path w="33" h="20" extrusionOk="0">
                  <a:moveTo>
                    <a:pt x="21" y="0"/>
                  </a:moveTo>
                  <a:cubicBezTo>
                    <a:pt x="20" y="0"/>
                    <a:pt x="18" y="0"/>
                    <a:pt x="16" y="1"/>
                  </a:cubicBezTo>
                  <a:cubicBezTo>
                    <a:pt x="15" y="1"/>
                    <a:pt x="14" y="2"/>
                    <a:pt x="12" y="3"/>
                  </a:cubicBezTo>
                  <a:cubicBezTo>
                    <a:pt x="12" y="3"/>
                    <a:pt x="11" y="4"/>
                    <a:pt x="11" y="4"/>
                  </a:cubicBezTo>
                  <a:cubicBezTo>
                    <a:pt x="11" y="4"/>
                    <a:pt x="11" y="4"/>
                    <a:pt x="11" y="4"/>
                  </a:cubicBezTo>
                  <a:cubicBezTo>
                    <a:pt x="10" y="5"/>
                    <a:pt x="8" y="6"/>
                    <a:pt x="7" y="6"/>
                  </a:cubicBezTo>
                  <a:cubicBezTo>
                    <a:pt x="0" y="9"/>
                    <a:pt x="3" y="19"/>
                    <a:pt x="10" y="19"/>
                  </a:cubicBezTo>
                  <a:cubicBezTo>
                    <a:pt x="10" y="19"/>
                    <a:pt x="10" y="19"/>
                    <a:pt x="10" y="19"/>
                  </a:cubicBezTo>
                  <a:cubicBezTo>
                    <a:pt x="12" y="19"/>
                    <a:pt x="14" y="19"/>
                    <a:pt x="16" y="19"/>
                  </a:cubicBezTo>
                  <a:cubicBezTo>
                    <a:pt x="16" y="19"/>
                    <a:pt x="16" y="19"/>
                    <a:pt x="16" y="19"/>
                  </a:cubicBezTo>
                  <a:cubicBezTo>
                    <a:pt x="14" y="19"/>
                    <a:pt x="16" y="19"/>
                    <a:pt x="17" y="19"/>
                  </a:cubicBezTo>
                  <a:cubicBezTo>
                    <a:pt x="18" y="19"/>
                    <a:pt x="19" y="20"/>
                    <a:pt x="20" y="20"/>
                  </a:cubicBezTo>
                  <a:cubicBezTo>
                    <a:pt x="21" y="20"/>
                    <a:pt x="21" y="20"/>
                    <a:pt x="21" y="20"/>
                  </a:cubicBezTo>
                  <a:cubicBezTo>
                    <a:pt x="27" y="19"/>
                    <a:pt x="33" y="14"/>
                    <a:pt x="31" y="7"/>
                  </a:cubicBezTo>
                  <a:cubicBezTo>
                    <a:pt x="30" y="4"/>
                    <a:pt x="28" y="2"/>
                    <a:pt x="26" y="1"/>
                  </a:cubicBezTo>
                  <a:cubicBezTo>
                    <a:pt x="25"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18"/>
            <p:cNvSpPr/>
            <p:nvPr/>
          </p:nvSpPr>
          <p:spPr>
            <a:xfrm>
              <a:off x="5725244" y="4407635"/>
              <a:ext cx="34041" cy="32804"/>
            </a:xfrm>
            <a:custGeom>
              <a:avLst/>
              <a:gdLst/>
              <a:ahLst/>
              <a:cxnLst/>
              <a:rect l="l" t="t" r="r" b="b"/>
              <a:pathLst>
                <a:path w="37" h="36" extrusionOk="0">
                  <a:moveTo>
                    <a:pt x="19" y="0"/>
                  </a:moveTo>
                  <a:cubicBezTo>
                    <a:pt x="14" y="0"/>
                    <a:pt x="10" y="2"/>
                    <a:pt x="6" y="5"/>
                  </a:cubicBezTo>
                  <a:cubicBezTo>
                    <a:pt x="2" y="10"/>
                    <a:pt x="0" y="16"/>
                    <a:pt x="2" y="22"/>
                  </a:cubicBezTo>
                  <a:cubicBezTo>
                    <a:pt x="3" y="25"/>
                    <a:pt x="4" y="28"/>
                    <a:pt x="6" y="30"/>
                  </a:cubicBezTo>
                  <a:cubicBezTo>
                    <a:pt x="8" y="32"/>
                    <a:pt x="11" y="34"/>
                    <a:pt x="14" y="34"/>
                  </a:cubicBezTo>
                  <a:cubicBezTo>
                    <a:pt x="15" y="35"/>
                    <a:pt x="16" y="35"/>
                    <a:pt x="16" y="35"/>
                  </a:cubicBezTo>
                  <a:cubicBezTo>
                    <a:pt x="18" y="36"/>
                    <a:pt x="19" y="36"/>
                    <a:pt x="21" y="36"/>
                  </a:cubicBezTo>
                  <a:cubicBezTo>
                    <a:pt x="22" y="36"/>
                    <a:pt x="24" y="36"/>
                    <a:pt x="25" y="35"/>
                  </a:cubicBezTo>
                  <a:cubicBezTo>
                    <a:pt x="28" y="35"/>
                    <a:pt x="30" y="33"/>
                    <a:pt x="32" y="31"/>
                  </a:cubicBezTo>
                  <a:cubicBezTo>
                    <a:pt x="34" y="29"/>
                    <a:pt x="36" y="27"/>
                    <a:pt x="36" y="24"/>
                  </a:cubicBezTo>
                  <a:cubicBezTo>
                    <a:pt x="37" y="21"/>
                    <a:pt x="37" y="18"/>
                    <a:pt x="36" y="16"/>
                  </a:cubicBezTo>
                  <a:cubicBezTo>
                    <a:pt x="36" y="15"/>
                    <a:pt x="36" y="14"/>
                    <a:pt x="35" y="13"/>
                  </a:cubicBezTo>
                  <a:cubicBezTo>
                    <a:pt x="35" y="10"/>
                    <a:pt x="33" y="8"/>
                    <a:pt x="31" y="5"/>
                  </a:cubicBezTo>
                  <a:cubicBezTo>
                    <a:pt x="29" y="3"/>
                    <a:pt x="26" y="2"/>
                    <a:pt x="23" y="1"/>
                  </a:cubicBezTo>
                  <a:cubicBezTo>
                    <a:pt x="22" y="1"/>
                    <a:pt x="20"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18"/>
            <p:cNvSpPr/>
            <p:nvPr/>
          </p:nvSpPr>
          <p:spPr>
            <a:xfrm>
              <a:off x="4010598" y="4193157"/>
              <a:ext cx="25746" cy="24603"/>
            </a:xfrm>
            <a:custGeom>
              <a:avLst/>
              <a:gdLst/>
              <a:ahLst/>
              <a:cxnLst/>
              <a:rect l="l" t="t" r="r" b="b"/>
              <a:pathLst>
                <a:path w="29" h="27" extrusionOk="0">
                  <a:moveTo>
                    <a:pt x="14" y="0"/>
                  </a:moveTo>
                  <a:cubicBezTo>
                    <a:pt x="10" y="0"/>
                    <a:pt x="5" y="2"/>
                    <a:pt x="3" y="6"/>
                  </a:cubicBezTo>
                  <a:cubicBezTo>
                    <a:pt x="3" y="7"/>
                    <a:pt x="3" y="7"/>
                    <a:pt x="3" y="7"/>
                  </a:cubicBezTo>
                  <a:cubicBezTo>
                    <a:pt x="1" y="11"/>
                    <a:pt x="0" y="16"/>
                    <a:pt x="3" y="20"/>
                  </a:cubicBezTo>
                  <a:cubicBezTo>
                    <a:pt x="5" y="24"/>
                    <a:pt x="10" y="27"/>
                    <a:pt x="14" y="27"/>
                  </a:cubicBezTo>
                  <a:cubicBezTo>
                    <a:pt x="19" y="27"/>
                    <a:pt x="24" y="24"/>
                    <a:pt x="26" y="20"/>
                  </a:cubicBezTo>
                  <a:cubicBezTo>
                    <a:pt x="29" y="16"/>
                    <a:pt x="28" y="11"/>
                    <a:pt x="26" y="7"/>
                  </a:cubicBezTo>
                  <a:cubicBezTo>
                    <a:pt x="26" y="6"/>
                    <a:pt x="26" y="6"/>
                    <a:pt x="26" y="6"/>
                  </a:cubicBezTo>
                  <a:cubicBezTo>
                    <a:pt x="24" y="2"/>
                    <a:pt x="19"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18"/>
            <p:cNvSpPr/>
            <p:nvPr/>
          </p:nvSpPr>
          <p:spPr>
            <a:xfrm>
              <a:off x="4044586" y="4211909"/>
              <a:ext cx="38679"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18"/>
            <p:cNvSpPr/>
            <p:nvPr/>
          </p:nvSpPr>
          <p:spPr>
            <a:xfrm>
              <a:off x="3276921" y="4197845"/>
              <a:ext cx="29338" cy="28157"/>
            </a:xfrm>
            <a:custGeom>
              <a:avLst/>
              <a:gdLst/>
              <a:ahLst/>
              <a:cxnLst/>
              <a:rect l="l" t="t" r="r" b="b"/>
              <a:pathLst>
                <a:path w="31" h="31" extrusionOk="0">
                  <a:moveTo>
                    <a:pt x="15" y="0"/>
                  </a:moveTo>
                  <a:cubicBezTo>
                    <a:pt x="13" y="0"/>
                    <a:pt x="11" y="0"/>
                    <a:pt x="9" y="1"/>
                  </a:cubicBezTo>
                  <a:cubicBezTo>
                    <a:pt x="7" y="2"/>
                    <a:pt x="6" y="3"/>
                    <a:pt x="4" y="4"/>
                  </a:cubicBezTo>
                  <a:cubicBezTo>
                    <a:pt x="3" y="6"/>
                    <a:pt x="2" y="7"/>
                    <a:pt x="1" y="9"/>
                  </a:cubicBezTo>
                  <a:cubicBezTo>
                    <a:pt x="0" y="11"/>
                    <a:pt x="0" y="13"/>
                    <a:pt x="0" y="15"/>
                  </a:cubicBezTo>
                  <a:cubicBezTo>
                    <a:pt x="0" y="17"/>
                    <a:pt x="0" y="18"/>
                    <a:pt x="0" y="20"/>
                  </a:cubicBezTo>
                  <a:cubicBezTo>
                    <a:pt x="1" y="22"/>
                    <a:pt x="2" y="24"/>
                    <a:pt x="4" y="26"/>
                  </a:cubicBezTo>
                  <a:cubicBezTo>
                    <a:pt x="5" y="27"/>
                    <a:pt x="6" y="28"/>
                    <a:pt x="7" y="29"/>
                  </a:cubicBezTo>
                  <a:cubicBezTo>
                    <a:pt x="10" y="30"/>
                    <a:pt x="12" y="31"/>
                    <a:pt x="15" y="31"/>
                  </a:cubicBezTo>
                  <a:cubicBezTo>
                    <a:pt x="15" y="31"/>
                    <a:pt x="16" y="31"/>
                    <a:pt x="16" y="31"/>
                  </a:cubicBezTo>
                  <a:cubicBezTo>
                    <a:pt x="18" y="31"/>
                    <a:pt x="20" y="31"/>
                    <a:pt x="21" y="30"/>
                  </a:cubicBezTo>
                  <a:cubicBezTo>
                    <a:pt x="23" y="29"/>
                    <a:pt x="25" y="28"/>
                    <a:pt x="26" y="26"/>
                  </a:cubicBezTo>
                  <a:cubicBezTo>
                    <a:pt x="28" y="25"/>
                    <a:pt x="29" y="23"/>
                    <a:pt x="29" y="21"/>
                  </a:cubicBezTo>
                  <a:cubicBezTo>
                    <a:pt x="30" y="20"/>
                    <a:pt x="31" y="18"/>
                    <a:pt x="31" y="15"/>
                  </a:cubicBezTo>
                  <a:cubicBezTo>
                    <a:pt x="31" y="14"/>
                    <a:pt x="30" y="13"/>
                    <a:pt x="30" y="11"/>
                  </a:cubicBezTo>
                  <a:cubicBezTo>
                    <a:pt x="30" y="9"/>
                    <a:pt x="28" y="6"/>
                    <a:pt x="26" y="4"/>
                  </a:cubicBezTo>
                  <a:cubicBezTo>
                    <a:pt x="25" y="4"/>
                    <a:pt x="24" y="3"/>
                    <a:pt x="23" y="2"/>
                  </a:cubicBezTo>
                  <a:cubicBezTo>
                    <a:pt x="21" y="0"/>
                    <a:pt x="18" y="0"/>
                    <a:pt x="15"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18"/>
            <p:cNvSpPr/>
            <p:nvPr/>
          </p:nvSpPr>
          <p:spPr>
            <a:xfrm>
              <a:off x="2558481" y="4191985"/>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18"/>
            <p:cNvSpPr/>
            <p:nvPr/>
          </p:nvSpPr>
          <p:spPr>
            <a:xfrm>
              <a:off x="2488160" y="4183781"/>
              <a:ext cx="24606" cy="18752"/>
            </a:xfrm>
            <a:custGeom>
              <a:avLst/>
              <a:gdLst/>
              <a:ahLst/>
              <a:cxnLst/>
              <a:rect l="l" t="t" r="r" b="b"/>
              <a:pathLst>
                <a:path w="26" h="20" extrusionOk="0">
                  <a:moveTo>
                    <a:pt x="13" y="0"/>
                  </a:moveTo>
                  <a:cubicBezTo>
                    <a:pt x="0" y="0"/>
                    <a:pt x="0" y="20"/>
                    <a:pt x="13" y="20"/>
                  </a:cubicBezTo>
                  <a:cubicBezTo>
                    <a:pt x="26" y="20"/>
                    <a:pt x="26"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18"/>
            <p:cNvSpPr/>
            <p:nvPr/>
          </p:nvSpPr>
          <p:spPr>
            <a:xfrm>
              <a:off x="2235007" y="4364270"/>
              <a:ext cx="68017" cy="52775"/>
            </a:xfrm>
            <a:custGeom>
              <a:avLst/>
              <a:gdLst/>
              <a:ahLst/>
              <a:cxnLst/>
              <a:rect l="l" t="t" r="r" b="b"/>
              <a:pathLst>
                <a:path w="73" h="57" extrusionOk="0">
                  <a:moveTo>
                    <a:pt x="37" y="0"/>
                  </a:moveTo>
                  <a:cubicBezTo>
                    <a:pt x="0" y="0"/>
                    <a:pt x="0" y="57"/>
                    <a:pt x="37" y="57"/>
                  </a:cubicBezTo>
                  <a:cubicBezTo>
                    <a:pt x="73" y="57"/>
                    <a:pt x="73" y="0"/>
                    <a:pt x="3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18"/>
            <p:cNvSpPr/>
            <p:nvPr/>
          </p:nvSpPr>
          <p:spPr>
            <a:xfrm>
              <a:off x="2345175" y="4349034"/>
              <a:ext cx="36332" cy="35184"/>
            </a:xfrm>
            <a:custGeom>
              <a:avLst/>
              <a:gdLst/>
              <a:ahLst/>
              <a:cxnLst/>
              <a:rect l="l" t="t" r="r" b="b"/>
              <a:pathLst>
                <a:path w="40" h="38" extrusionOk="0">
                  <a:moveTo>
                    <a:pt x="19" y="0"/>
                  </a:moveTo>
                  <a:cubicBezTo>
                    <a:pt x="19" y="0"/>
                    <a:pt x="19" y="0"/>
                    <a:pt x="18" y="0"/>
                  </a:cubicBezTo>
                  <a:cubicBezTo>
                    <a:pt x="14" y="1"/>
                    <a:pt x="14" y="1"/>
                    <a:pt x="14" y="1"/>
                  </a:cubicBezTo>
                  <a:cubicBezTo>
                    <a:pt x="12" y="2"/>
                    <a:pt x="11" y="2"/>
                    <a:pt x="9" y="3"/>
                  </a:cubicBezTo>
                  <a:cubicBezTo>
                    <a:pt x="7" y="4"/>
                    <a:pt x="5" y="6"/>
                    <a:pt x="4" y="8"/>
                  </a:cubicBezTo>
                  <a:cubicBezTo>
                    <a:pt x="3" y="9"/>
                    <a:pt x="2" y="10"/>
                    <a:pt x="2" y="12"/>
                  </a:cubicBezTo>
                  <a:cubicBezTo>
                    <a:pt x="0" y="14"/>
                    <a:pt x="0" y="16"/>
                    <a:pt x="0" y="19"/>
                  </a:cubicBezTo>
                  <a:cubicBezTo>
                    <a:pt x="1" y="24"/>
                    <a:pt x="1" y="24"/>
                    <a:pt x="1" y="24"/>
                  </a:cubicBezTo>
                  <a:cubicBezTo>
                    <a:pt x="1" y="25"/>
                    <a:pt x="2" y="27"/>
                    <a:pt x="2" y="28"/>
                  </a:cubicBezTo>
                  <a:cubicBezTo>
                    <a:pt x="4" y="31"/>
                    <a:pt x="5" y="32"/>
                    <a:pt x="7" y="34"/>
                  </a:cubicBezTo>
                  <a:cubicBezTo>
                    <a:pt x="8" y="35"/>
                    <a:pt x="10" y="36"/>
                    <a:pt x="11" y="36"/>
                  </a:cubicBezTo>
                  <a:cubicBezTo>
                    <a:pt x="13" y="37"/>
                    <a:pt x="16" y="38"/>
                    <a:pt x="18" y="38"/>
                  </a:cubicBezTo>
                  <a:cubicBezTo>
                    <a:pt x="18" y="38"/>
                    <a:pt x="18" y="38"/>
                    <a:pt x="18" y="38"/>
                  </a:cubicBezTo>
                  <a:cubicBezTo>
                    <a:pt x="20" y="37"/>
                    <a:pt x="22" y="37"/>
                    <a:pt x="23" y="37"/>
                  </a:cubicBezTo>
                  <a:cubicBezTo>
                    <a:pt x="25" y="36"/>
                    <a:pt x="26" y="36"/>
                    <a:pt x="28" y="35"/>
                  </a:cubicBezTo>
                  <a:cubicBezTo>
                    <a:pt x="29" y="35"/>
                    <a:pt x="29" y="34"/>
                    <a:pt x="30" y="33"/>
                  </a:cubicBezTo>
                  <a:cubicBezTo>
                    <a:pt x="31" y="33"/>
                    <a:pt x="31" y="33"/>
                    <a:pt x="32" y="33"/>
                  </a:cubicBezTo>
                  <a:cubicBezTo>
                    <a:pt x="34" y="32"/>
                    <a:pt x="35" y="30"/>
                    <a:pt x="36" y="29"/>
                  </a:cubicBezTo>
                  <a:cubicBezTo>
                    <a:pt x="37" y="28"/>
                    <a:pt x="38" y="26"/>
                    <a:pt x="38" y="25"/>
                  </a:cubicBezTo>
                  <a:cubicBezTo>
                    <a:pt x="39" y="23"/>
                    <a:pt x="40" y="21"/>
                    <a:pt x="40" y="19"/>
                  </a:cubicBezTo>
                  <a:cubicBezTo>
                    <a:pt x="39" y="16"/>
                    <a:pt x="39" y="14"/>
                    <a:pt x="37" y="11"/>
                  </a:cubicBezTo>
                  <a:cubicBezTo>
                    <a:pt x="36" y="9"/>
                    <a:pt x="35" y="8"/>
                    <a:pt x="33" y="7"/>
                  </a:cubicBezTo>
                  <a:cubicBezTo>
                    <a:pt x="32" y="6"/>
                    <a:pt x="31" y="5"/>
                    <a:pt x="30" y="5"/>
                  </a:cubicBezTo>
                  <a:cubicBezTo>
                    <a:pt x="30" y="4"/>
                    <a:pt x="30" y="4"/>
                    <a:pt x="30" y="4"/>
                  </a:cubicBezTo>
                  <a:cubicBezTo>
                    <a:pt x="29" y="3"/>
                    <a:pt x="27" y="3"/>
                    <a:pt x="26" y="2"/>
                  </a:cubicBezTo>
                  <a:cubicBezTo>
                    <a:pt x="24" y="1"/>
                    <a:pt x="21"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18"/>
            <p:cNvSpPr/>
            <p:nvPr/>
          </p:nvSpPr>
          <p:spPr>
            <a:xfrm>
              <a:off x="2315875" y="4632660"/>
              <a:ext cx="55146" cy="53871"/>
            </a:xfrm>
            <a:custGeom>
              <a:avLst/>
              <a:gdLst/>
              <a:ahLst/>
              <a:cxnLst/>
              <a:rect l="l" t="t" r="r" b="b"/>
              <a:pathLst>
                <a:path w="59" h="58" extrusionOk="0">
                  <a:moveTo>
                    <a:pt x="28" y="0"/>
                  </a:moveTo>
                  <a:cubicBezTo>
                    <a:pt x="25" y="0"/>
                    <a:pt x="21" y="1"/>
                    <a:pt x="18" y="2"/>
                  </a:cubicBezTo>
                  <a:cubicBezTo>
                    <a:pt x="14" y="3"/>
                    <a:pt x="11" y="5"/>
                    <a:pt x="9" y="8"/>
                  </a:cubicBezTo>
                  <a:cubicBezTo>
                    <a:pt x="6" y="11"/>
                    <a:pt x="4" y="14"/>
                    <a:pt x="3" y="18"/>
                  </a:cubicBezTo>
                  <a:cubicBezTo>
                    <a:pt x="1" y="21"/>
                    <a:pt x="0" y="25"/>
                    <a:pt x="0" y="29"/>
                  </a:cubicBezTo>
                  <a:cubicBezTo>
                    <a:pt x="0" y="32"/>
                    <a:pt x="1" y="34"/>
                    <a:pt x="1" y="37"/>
                  </a:cubicBezTo>
                  <a:cubicBezTo>
                    <a:pt x="2" y="42"/>
                    <a:pt x="5" y="46"/>
                    <a:pt x="9" y="50"/>
                  </a:cubicBezTo>
                  <a:cubicBezTo>
                    <a:pt x="11" y="51"/>
                    <a:pt x="13" y="53"/>
                    <a:pt x="15" y="54"/>
                  </a:cubicBezTo>
                  <a:cubicBezTo>
                    <a:pt x="19" y="57"/>
                    <a:pt x="24" y="58"/>
                    <a:pt x="29" y="58"/>
                  </a:cubicBezTo>
                  <a:cubicBezTo>
                    <a:pt x="30" y="58"/>
                    <a:pt x="30" y="58"/>
                    <a:pt x="30" y="58"/>
                  </a:cubicBezTo>
                  <a:cubicBezTo>
                    <a:pt x="34" y="58"/>
                    <a:pt x="37" y="58"/>
                    <a:pt x="41" y="56"/>
                  </a:cubicBezTo>
                  <a:cubicBezTo>
                    <a:pt x="44" y="55"/>
                    <a:pt x="47" y="53"/>
                    <a:pt x="50" y="50"/>
                  </a:cubicBezTo>
                  <a:cubicBezTo>
                    <a:pt x="53" y="47"/>
                    <a:pt x="55" y="44"/>
                    <a:pt x="56" y="40"/>
                  </a:cubicBezTo>
                  <a:cubicBezTo>
                    <a:pt x="58" y="37"/>
                    <a:pt x="59" y="33"/>
                    <a:pt x="59" y="29"/>
                  </a:cubicBezTo>
                  <a:cubicBezTo>
                    <a:pt x="58" y="26"/>
                    <a:pt x="58" y="24"/>
                    <a:pt x="58" y="21"/>
                  </a:cubicBezTo>
                  <a:cubicBezTo>
                    <a:pt x="56" y="16"/>
                    <a:pt x="54" y="12"/>
                    <a:pt x="50" y="8"/>
                  </a:cubicBezTo>
                  <a:cubicBezTo>
                    <a:pt x="48" y="7"/>
                    <a:pt x="46" y="5"/>
                    <a:pt x="44" y="4"/>
                  </a:cubicBezTo>
                  <a:cubicBezTo>
                    <a:pt x="40" y="1"/>
                    <a:pt x="35" y="0"/>
                    <a:pt x="29" y="0"/>
                  </a:cubicBezTo>
                  <a:cubicBezTo>
                    <a:pt x="29" y="0"/>
                    <a:pt x="29"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18"/>
            <p:cNvSpPr/>
            <p:nvPr/>
          </p:nvSpPr>
          <p:spPr>
            <a:xfrm>
              <a:off x="4688018" y="4344346"/>
              <a:ext cx="59802" cy="47994"/>
            </a:xfrm>
            <a:custGeom>
              <a:avLst/>
              <a:gdLst/>
              <a:ahLst/>
              <a:cxnLst/>
              <a:rect l="l" t="t" r="r" b="b"/>
              <a:pathLst>
                <a:path w="65" h="52" extrusionOk="0">
                  <a:moveTo>
                    <a:pt x="41" y="0"/>
                  </a:moveTo>
                  <a:cubicBezTo>
                    <a:pt x="39" y="0"/>
                    <a:pt x="37" y="1"/>
                    <a:pt x="35" y="1"/>
                  </a:cubicBezTo>
                  <a:cubicBezTo>
                    <a:pt x="34" y="1"/>
                    <a:pt x="33" y="2"/>
                    <a:pt x="31" y="2"/>
                  </a:cubicBezTo>
                  <a:cubicBezTo>
                    <a:pt x="30" y="2"/>
                    <a:pt x="29" y="2"/>
                    <a:pt x="28" y="2"/>
                  </a:cubicBezTo>
                  <a:cubicBezTo>
                    <a:pt x="21" y="2"/>
                    <a:pt x="14" y="5"/>
                    <a:pt x="9" y="9"/>
                  </a:cubicBezTo>
                  <a:cubicBezTo>
                    <a:pt x="2" y="17"/>
                    <a:pt x="0" y="28"/>
                    <a:pt x="4" y="37"/>
                  </a:cubicBezTo>
                  <a:cubicBezTo>
                    <a:pt x="8" y="45"/>
                    <a:pt x="15" y="51"/>
                    <a:pt x="24" y="52"/>
                  </a:cubicBezTo>
                  <a:cubicBezTo>
                    <a:pt x="25" y="52"/>
                    <a:pt x="26" y="52"/>
                    <a:pt x="27" y="52"/>
                  </a:cubicBezTo>
                  <a:cubicBezTo>
                    <a:pt x="35" y="52"/>
                    <a:pt x="42" y="49"/>
                    <a:pt x="47" y="43"/>
                  </a:cubicBezTo>
                  <a:cubicBezTo>
                    <a:pt x="49" y="42"/>
                    <a:pt x="50" y="41"/>
                    <a:pt x="52" y="40"/>
                  </a:cubicBezTo>
                  <a:cubicBezTo>
                    <a:pt x="61" y="35"/>
                    <a:pt x="65" y="23"/>
                    <a:pt x="61" y="13"/>
                  </a:cubicBezTo>
                  <a:cubicBezTo>
                    <a:pt x="57" y="5"/>
                    <a:pt x="49" y="0"/>
                    <a:pt x="4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18"/>
            <p:cNvSpPr/>
            <p:nvPr/>
          </p:nvSpPr>
          <p:spPr>
            <a:xfrm>
              <a:off x="4787638" y="4195501"/>
              <a:ext cx="39813" cy="40997"/>
            </a:xfrm>
            <a:custGeom>
              <a:avLst/>
              <a:gdLst/>
              <a:ahLst/>
              <a:cxnLst/>
              <a:rect l="l" t="t" r="r" b="b"/>
              <a:pathLst>
                <a:path w="43" h="44" extrusionOk="0">
                  <a:moveTo>
                    <a:pt x="21" y="0"/>
                  </a:moveTo>
                  <a:cubicBezTo>
                    <a:pt x="20" y="0"/>
                    <a:pt x="19" y="0"/>
                    <a:pt x="18" y="1"/>
                  </a:cubicBezTo>
                  <a:cubicBezTo>
                    <a:pt x="17" y="1"/>
                    <a:pt x="15" y="1"/>
                    <a:pt x="13" y="2"/>
                  </a:cubicBezTo>
                  <a:cubicBezTo>
                    <a:pt x="11" y="2"/>
                    <a:pt x="10" y="3"/>
                    <a:pt x="9" y="5"/>
                  </a:cubicBezTo>
                  <a:cubicBezTo>
                    <a:pt x="6" y="6"/>
                    <a:pt x="5" y="8"/>
                    <a:pt x="3" y="10"/>
                  </a:cubicBezTo>
                  <a:cubicBezTo>
                    <a:pt x="2" y="12"/>
                    <a:pt x="1" y="15"/>
                    <a:pt x="1" y="17"/>
                  </a:cubicBezTo>
                  <a:cubicBezTo>
                    <a:pt x="0" y="21"/>
                    <a:pt x="0" y="25"/>
                    <a:pt x="1" y="28"/>
                  </a:cubicBezTo>
                  <a:cubicBezTo>
                    <a:pt x="2" y="32"/>
                    <a:pt x="3" y="35"/>
                    <a:pt x="6" y="38"/>
                  </a:cubicBezTo>
                  <a:cubicBezTo>
                    <a:pt x="10" y="42"/>
                    <a:pt x="16" y="44"/>
                    <a:pt x="21" y="44"/>
                  </a:cubicBezTo>
                  <a:cubicBezTo>
                    <a:pt x="23" y="44"/>
                    <a:pt x="25" y="44"/>
                    <a:pt x="27" y="44"/>
                  </a:cubicBezTo>
                  <a:cubicBezTo>
                    <a:pt x="34"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39" y="10"/>
                    <a:pt x="39" y="10"/>
                    <a:pt x="39" y="10"/>
                  </a:cubicBezTo>
                  <a:cubicBezTo>
                    <a:pt x="38" y="9"/>
                    <a:pt x="37" y="8"/>
                    <a:pt x="36" y="6"/>
                  </a:cubicBezTo>
                  <a:cubicBezTo>
                    <a:pt x="35" y="5"/>
                    <a:pt x="33" y="4"/>
                    <a:pt x="32" y="3"/>
                  </a:cubicBezTo>
                  <a:cubicBezTo>
                    <a:pt x="29" y="1"/>
                    <a:pt x="27" y="1"/>
                    <a:pt x="24" y="1"/>
                  </a:cubicBezTo>
                  <a:cubicBezTo>
                    <a:pt x="23" y="0"/>
                    <a:pt x="22" y="0"/>
                    <a:pt x="2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18"/>
            <p:cNvSpPr/>
            <p:nvPr/>
          </p:nvSpPr>
          <p:spPr>
            <a:xfrm>
              <a:off x="4978676" y="4313874"/>
              <a:ext cx="43317" cy="44583"/>
            </a:xfrm>
            <a:custGeom>
              <a:avLst/>
              <a:gdLst/>
              <a:ahLst/>
              <a:cxnLst/>
              <a:rect l="l" t="t" r="r" b="b"/>
              <a:pathLst>
                <a:path w="48" h="48" extrusionOk="0">
                  <a:moveTo>
                    <a:pt x="24" y="0"/>
                  </a:moveTo>
                  <a:cubicBezTo>
                    <a:pt x="18" y="0"/>
                    <a:pt x="11" y="3"/>
                    <a:pt x="7" y="7"/>
                  </a:cubicBezTo>
                  <a:cubicBezTo>
                    <a:pt x="3" y="11"/>
                    <a:pt x="0" y="18"/>
                    <a:pt x="0" y="24"/>
                  </a:cubicBezTo>
                  <a:cubicBezTo>
                    <a:pt x="0" y="30"/>
                    <a:pt x="2" y="36"/>
                    <a:pt x="7" y="41"/>
                  </a:cubicBezTo>
                  <a:cubicBezTo>
                    <a:pt x="12" y="45"/>
                    <a:pt x="17" y="48"/>
                    <a:pt x="24" y="48"/>
                  </a:cubicBezTo>
                  <a:cubicBezTo>
                    <a:pt x="30" y="48"/>
                    <a:pt x="36" y="45"/>
                    <a:pt x="41" y="41"/>
                  </a:cubicBezTo>
                  <a:cubicBezTo>
                    <a:pt x="45" y="37"/>
                    <a:pt x="48" y="30"/>
                    <a:pt x="48" y="24"/>
                  </a:cubicBezTo>
                  <a:cubicBezTo>
                    <a:pt x="47" y="18"/>
                    <a:pt x="45" y="11"/>
                    <a:pt x="41" y="7"/>
                  </a:cubicBezTo>
                  <a:cubicBezTo>
                    <a:pt x="36" y="3"/>
                    <a:pt x="30"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18"/>
            <p:cNvSpPr/>
            <p:nvPr/>
          </p:nvSpPr>
          <p:spPr>
            <a:xfrm>
              <a:off x="4939999" y="4619768"/>
              <a:ext cx="42186" cy="42192"/>
            </a:xfrm>
            <a:custGeom>
              <a:avLst/>
              <a:gdLst/>
              <a:ahLst/>
              <a:cxnLst/>
              <a:rect l="l" t="t" r="r" b="b"/>
              <a:pathLst>
                <a:path w="46" h="45" extrusionOk="0">
                  <a:moveTo>
                    <a:pt x="22" y="0"/>
                  </a:moveTo>
                  <a:cubicBezTo>
                    <a:pt x="19" y="0"/>
                    <a:pt x="17" y="0"/>
                    <a:pt x="14" y="2"/>
                  </a:cubicBezTo>
                  <a:cubicBezTo>
                    <a:pt x="11" y="3"/>
                    <a:pt x="9" y="4"/>
                    <a:pt x="7" y="6"/>
                  </a:cubicBezTo>
                  <a:cubicBezTo>
                    <a:pt x="5" y="8"/>
                    <a:pt x="3" y="11"/>
                    <a:pt x="2" y="14"/>
                  </a:cubicBezTo>
                  <a:cubicBezTo>
                    <a:pt x="1" y="16"/>
                    <a:pt x="0" y="19"/>
                    <a:pt x="0" y="22"/>
                  </a:cubicBezTo>
                  <a:cubicBezTo>
                    <a:pt x="1" y="24"/>
                    <a:pt x="1" y="26"/>
                    <a:pt x="1" y="28"/>
                  </a:cubicBezTo>
                  <a:cubicBezTo>
                    <a:pt x="2" y="32"/>
                    <a:pt x="4" y="36"/>
                    <a:pt x="7" y="39"/>
                  </a:cubicBezTo>
                  <a:cubicBezTo>
                    <a:pt x="8" y="40"/>
                    <a:pt x="10" y="41"/>
                    <a:pt x="12" y="42"/>
                  </a:cubicBezTo>
                  <a:cubicBezTo>
                    <a:pt x="15" y="44"/>
                    <a:pt x="19" y="45"/>
                    <a:pt x="23" y="45"/>
                  </a:cubicBezTo>
                  <a:cubicBezTo>
                    <a:pt x="23" y="45"/>
                    <a:pt x="24" y="45"/>
                    <a:pt x="24" y="45"/>
                  </a:cubicBezTo>
                  <a:cubicBezTo>
                    <a:pt x="27" y="45"/>
                    <a:pt x="29" y="45"/>
                    <a:pt x="32" y="43"/>
                  </a:cubicBezTo>
                  <a:cubicBezTo>
                    <a:pt x="35" y="42"/>
                    <a:pt x="37" y="41"/>
                    <a:pt x="39" y="39"/>
                  </a:cubicBezTo>
                  <a:cubicBezTo>
                    <a:pt x="41" y="36"/>
                    <a:pt x="43" y="34"/>
                    <a:pt x="44" y="31"/>
                  </a:cubicBezTo>
                  <a:cubicBezTo>
                    <a:pt x="45" y="28"/>
                    <a:pt x="46" y="26"/>
                    <a:pt x="46" y="22"/>
                  </a:cubicBezTo>
                  <a:cubicBezTo>
                    <a:pt x="45" y="20"/>
                    <a:pt x="45" y="18"/>
                    <a:pt x="45" y="16"/>
                  </a:cubicBezTo>
                  <a:cubicBezTo>
                    <a:pt x="44" y="13"/>
                    <a:pt x="42" y="9"/>
                    <a:pt x="39" y="6"/>
                  </a:cubicBezTo>
                  <a:cubicBezTo>
                    <a:pt x="38" y="5"/>
                    <a:pt x="36" y="4"/>
                    <a:pt x="35" y="3"/>
                  </a:cubicBezTo>
                  <a:cubicBezTo>
                    <a:pt x="31" y="1"/>
                    <a:pt x="27" y="0"/>
                    <a:pt x="23" y="0"/>
                  </a:cubicBezTo>
                  <a:cubicBezTo>
                    <a:pt x="23"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18"/>
            <p:cNvSpPr/>
            <p:nvPr/>
          </p:nvSpPr>
          <p:spPr>
            <a:xfrm>
              <a:off x="2819838" y="4216597"/>
              <a:ext cx="45708" cy="44507"/>
            </a:xfrm>
            <a:custGeom>
              <a:avLst/>
              <a:gdLst/>
              <a:ahLst/>
              <a:cxnLst/>
              <a:rect l="l" t="t" r="r" b="b"/>
              <a:pathLst>
                <a:path w="50" h="49" extrusionOk="0">
                  <a:moveTo>
                    <a:pt x="26" y="0"/>
                  </a:moveTo>
                  <a:cubicBezTo>
                    <a:pt x="24" y="0"/>
                    <a:pt x="23" y="0"/>
                    <a:pt x="22" y="0"/>
                  </a:cubicBezTo>
                  <a:cubicBezTo>
                    <a:pt x="19" y="0"/>
                    <a:pt x="17" y="1"/>
                    <a:pt x="15" y="2"/>
                  </a:cubicBezTo>
                  <a:cubicBezTo>
                    <a:pt x="12" y="3"/>
                    <a:pt x="10" y="5"/>
                    <a:pt x="8" y="7"/>
                  </a:cubicBezTo>
                  <a:cubicBezTo>
                    <a:pt x="7" y="7"/>
                    <a:pt x="7" y="7"/>
                    <a:pt x="7" y="7"/>
                  </a:cubicBezTo>
                  <a:cubicBezTo>
                    <a:pt x="5" y="10"/>
                    <a:pt x="3" y="12"/>
                    <a:pt x="2" y="15"/>
                  </a:cubicBezTo>
                  <a:cubicBezTo>
                    <a:pt x="1" y="18"/>
                    <a:pt x="0" y="21"/>
                    <a:pt x="0" y="25"/>
                  </a:cubicBezTo>
                  <a:cubicBezTo>
                    <a:pt x="1" y="27"/>
                    <a:pt x="1" y="29"/>
                    <a:pt x="1" y="31"/>
                  </a:cubicBezTo>
                  <a:cubicBezTo>
                    <a:pt x="2" y="35"/>
                    <a:pt x="4" y="39"/>
                    <a:pt x="7" y="42"/>
                  </a:cubicBezTo>
                  <a:cubicBezTo>
                    <a:pt x="8" y="42"/>
                    <a:pt x="8" y="42"/>
                    <a:pt x="8" y="42"/>
                  </a:cubicBezTo>
                  <a:cubicBezTo>
                    <a:pt x="9" y="43"/>
                    <a:pt x="11" y="45"/>
                    <a:pt x="13" y="46"/>
                  </a:cubicBezTo>
                  <a:cubicBezTo>
                    <a:pt x="14" y="47"/>
                    <a:pt x="16" y="48"/>
                    <a:pt x="18" y="48"/>
                  </a:cubicBezTo>
                  <a:cubicBezTo>
                    <a:pt x="20" y="49"/>
                    <a:pt x="22" y="49"/>
                    <a:pt x="24" y="49"/>
                  </a:cubicBezTo>
                  <a:cubicBezTo>
                    <a:pt x="26" y="49"/>
                    <a:pt x="27" y="49"/>
                    <a:pt x="28" y="49"/>
                  </a:cubicBezTo>
                  <a:cubicBezTo>
                    <a:pt x="30" y="49"/>
                    <a:pt x="33" y="48"/>
                    <a:pt x="34" y="47"/>
                  </a:cubicBezTo>
                  <a:cubicBezTo>
                    <a:pt x="37" y="47"/>
                    <a:pt x="38" y="45"/>
                    <a:pt x="40" y="44"/>
                  </a:cubicBezTo>
                  <a:cubicBezTo>
                    <a:pt x="42" y="43"/>
                    <a:pt x="43" y="41"/>
                    <a:pt x="44" y="40"/>
                  </a:cubicBezTo>
                  <a:cubicBezTo>
                    <a:pt x="46" y="38"/>
                    <a:pt x="47" y="36"/>
                    <a:pt x="47" y="34"/>
                  </a:cubicBezTo>
                  <a:cubicBezTo>
                    <a:pt x="49" y="31"/>
                    <a:pt x="50" y="28"/>
                    <a:pt x="50" y="25"/>
                  </a:cubicBezTo>
                  <a:cubicBezTo>
                    <a:pt x="49" y="22"/>
                    <a:pt x="49" y="20"/>
                    <a:pt x="49" y="18"/>
                  </a:cubicBezTo>
                  <a:cubicBezTo>
                    <a:pt x="48" y="16"/>
                    <a:pt x="47" y="14"/>
                    <a:pt x="46" y="12"/>
                  </a:cubicBezTo>
                  <a:cubicBezTo>
                    <a:pt x="45" y="11"/>
                    <a:pt x="44" y="9"/>
                    <a:pt x="42" y="7"/>
                  </a:cubicBezTo>
                  <a:cubicBezTo>
                    <a:pt x="37" y="3"/>
                    <a:pt x="37" y="3"/>
                    <a:pt x="37" y="3"/>
                  </a:cubicBezTo>
                  <a:cubicBezTo>
                    <a:pt x="35" y="3"/>
                    <a:pt x="33"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7" name="Google Shape;2207;p18"/>
            <p:cNvSpPr/>
            <p:nvPr/>
          </p:nvSpPr>
          <p:spPr>
            <a:xfrm>
              <a:off x="2922975" y="4344346"/>
              <a:ext cx="45656" cy="44507"/>
            </a:xfrm>
            <a:custGeom>
              <a:avLst/>
              <a:gdLst/>
              <a:ahLst/>
              <a:cxnLst/>
              <a:rect l="l" t="t" r="r" b="b"/>
              <a:pathLst>
                <a:path w="49" h="49" extrusionOk="0">
                  <a:moveTo>
                    <a:pt x="24" y="0"/>
                  </a:moveTo>
                  <a:cubicBezTo>
                    <a:pt x="21" y="0"/>
                    <a:pt x="18" y="1"/>
                    <a:pt x="15" y="3"/>
                  </a:cubicBezTo>
                  <a:cubicBezTo>
                    <a:pt x="12" y="3"/>
                    <a:pt x="10" y="5"/>
                    <a:pt x="7" y="8"/>
                  </a:cubicBezTo>
                  <a:cubicBezTo>
                    <a:pt x="5" y="10"/>
                    <a:pt x="3" y="12"/>
                    <a:pt x="2" y="15"/>
                  </a:cubicBezTo>
                  <a:cubicBezTo>
                    <a:pt x="1" y="18"/>
                    <a:pt x="0" y="21"/>
                    <a:pt x="0" y="25"/>
                  </a:cubicBezTo>
                  <a:cubicBezTo>
                    <a:pt x="1" y="27"/>
                    <a:pt x="1" y="29"/>
                    <a:pt x="1" y="31"/>
                  </a:cubicBezTo>
                  <a:cubicBezTo>
                    <a:pt x="2" y="35"/>
                    <a:pt x="4" y="39"/>
                    <a:pt x="7" y="42"/>
                  </a:cubicBezTo>
                  <a:cubicBezTo>
                    <a:pt x="9" y="43"/>
                    <a:pt x="11" y="45"/>
                    <a:pt x="12" y="46"/>
                  </a:cubicBezTo>
                  <a:cubicBezTo>
                    <a:pt x="16" y="48"/>
                    <a:pt x="20" y="49"/>
                    <a:pt x="25" y="49"/>
                  </a:cubicBezTo>
                  <a:cubicBezTo>
                    <a:pt x="25" y="49"/>
                    <a:pt x="25" y="49"/>
                    <a:pt x="25" y="49"/>
                  </a:cubicBezTo>
                  <a:cubicBezTo>
                    <a:pt x="29" y="49"/>
                    <a:pt x="31" y="49"/>
                    <a:pt x="34" y="47"/>
                  </a:cubicBezTo>
                  <a:cubicBezTo>
                    <a:pt x="37" y="46"/>
                    <a:pt x="40" y="44"/>
                    <a:pt x="42" y="42"/>
                  </a:cubicBezTo>
                  <a:cubicBezTo>
                    <a:pt x="44" y="40"/>
                    <a:pt x="46" y="37"/>
                    <a:pt x="47" y="34"/>
                  </a:cubicBezTo>
                  <a:cubicBezTo>
                    <a:pt x="49" y="31"/>
                    <a:pt x="49" y="28"/>
                    <a:pt x="49" y="25"/>
                  </a:cubicBezTo>
                  <a:cubicBezTo>
                    <a:pt x="49" y="23"/>
                    <a:pt x="48" y="20"/>
                    <a:pt x="48" y="18"/>
                  </a:cubicBezTo>
                  <a:cubicBezTo>
                    <a:pt x="47" y="14"/>
                    <a:pt x="45" y="11"/>
                    <a:pt x="42" y="8"/>
                  </a:cubicBezTo>
                  <a:cubicBezTo>
                    <a:pt x="40" y="6"/>
                    <a:pt x="39" y="5"/>
                    <a:pt x="37" y="4"/>
                  </a:cubicBezTo>
                  <a:cubicBezTo>
                    <a:pt x="33" y="2"/>
                    <a:pt x="29" y="0"/>
                    <a:pt x="25" y="0"/>
                  </a:cubicBezTo>
                  <a:cubicBezTo>
                    <a:pt x="24"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8" name="Google Shape;2208;p18"/>
            <p:cNvSpPr/>
            <p:nvPr/>
          </p:nvSpPr>
          <p:spPr>
            <a:xfrm>
              <a:off x="3651963" y="4233006"/>
              <a:ext cx="63359" cy="47985"/>
            </a:xfrm>
            <a:custGeom>
              <a:avLst/>
              <a:gdLst/>
              <a:ahLst/>
              <a:cxnLst/>
              <a:rect l="l" t="t" r="r" b="b"/>
              <a:pathLst>
                <a:path w="68" h="53" extrusionOk="0">
                  <a:moveTo>
                    <a:pt x="34" y="0"/>
                  </a:moveTo>
                  <a:cubicBezTo>
                    <a:pt x="0" y="0"/>
                    <a:pt x="0" y="53"/>
                    <a:pt x="34" y="53"/>
                  </a:cubicBezTo>
                  <a:cubicBezTo>
                    <a:pt x="68" y="53"/>
                    <a:pt x="68"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9" name="Google Shape;2209;p18"/>
            <p:cNvSpPr/>
            <p:nvPr/>
          </p:nvSpPr>
          <p:spPr>
            <a:xfrm>
              <a:off x="3548827" y="4241210"/>
              <a:ext cx="34041" cy="32804"/>
            </a:xfrm>
            <a:custGeom>
              <a:avLst/>
              <a:gdLst/>
              <a:ahLst/>
              <a:cxnLst/>
              <a:rect l="l" t="t" r="r" b="b"/>
              <a:pathLst>
                <a:path w="37" h="36" extrusionOk="0">
                  <a:moveTo>
                    <a:pt x="18" y="0"/>
                  </a:moveTo>
                  <a:cubicBezTo>
                    <a:pt x="15" y="0"/>
                    <a:pt x="13" y="0"/>
                    <a:pt x="11" y="1"/>
                  </a:cubicBezTo>
                  <a:cubicBezTo>
                    <a:pt x="9" y="2"/>
                    <a:pt x="7" y="3"/>
                    <a:pt x="6" y="5"/>
                  </a:cubicBezTo>
                  <a:cubicBezTo>
                    <a:pt x="4" y="7"/>
                    <a:pt x="3" y="9"/>
                    <a:pt x="2" y="11"/>
                  </a:cubicBezTo>
                  <a:cubicBezTo>
                    <a:pt x="1" y="13"/>
                    <a:pt x="0" y="15"/>
                    <a:pt x="0" y="18"/>
                  </a:cubicBezTo>
                  <a:cubicBezTo>
                    <a:pt x="0" y="19"/>
                    <a:pt x="1" y="21"/>
                    <a:pt x="1" y="23"/>
                  </a:cubicBezTo>
                  <a:cubicBezTo>
                    <a:pt x="2" y="26"/>
                    <a:pt x="3" y="28"/>
                    <a:pt x="6" y="30"/>
                  </a:cubicBezTo>
                  <a:cubicBezTo>
                    <a:pt x="7" y="31"/>
                    <a:pt x="8" y="32"/>
                    <a:pt x="9" y="33"/>
                  </a:cubicBezTo>
                  <a:cubicBezTo>
                    <a:pt x="12" y="35"/>
                    <a:pt x="15" y="36"/>
                    <a:pt x="18" y="36"/>
                  </a:cubicBezTo>
                  <a:cubicBezTo>
                    <a:pt x="18" y="36"/>
                    <a:pt x="18" y="36"/>
                    <a:pt x="18" y="36"/>
                  </a:cubicBezTo>
                  <a:cubicBezTo>
                    <a:pt x="20" y="36"/>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6"/>
                    <a:pt x="31" y="4"/>
                    <a:pt x="29" y="4"/>
                  </a:cubicBezTo>
                  <a:cubicBezTo>
                    <a:pt x="28" y="3"/>
                    <a:pt x="27" y="2"/>
                    <a:pt x="25" y="1"/>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18"/>
            <p:cNvSpPr/>
            <p:nvPr/>
          </p:nvSpPr>
          <p:spPr>
            <a:xfrm>
              <a:off x="2853826" y="4624456"/>
              <a:ext cx="34041" cy="35184"/>
            </a:xfrm>
            <a:custGeom>
              <a:avLst/>
              <a:gdLst/>
              <a:ahLst/>
              <a:cxnLst/>
              <a:rect l="l" t="t" r="r" b="b"/>
              <a:pathLst>
                <a:path w="37" h="38" extrusionOk="0">
                  <a:moveTo>
                    <a:pt x="21" y="0"/>
                  </a:moveTo>
                  <a:cubicBezTo>
                    <a:pt x="19" y="0"/>
                    <a:pt x="18" y="0"/>
                    <a:pt x="16" y="0"/>
                  </a:cubicBezTo>
                  <a:cubicBezTo>
                    <a:pt x="13" y="1"/>
                    <a:pt x="9" y="3"/>
                    <a:pt x="7" y="6"/>
                  </a:cubicBezTo>
                  <a:cubicBezTo>
                    <a:pt x="6" y="7"/>
                    <a:pt x="5" y="9"/>
                    <a:pt x="4" y="10"/>
                  </a:cubicBezTo>
                  <a:cubicBezTo>
                    <a:pt x="3" y="11"/>
                    <a:pt x="2" y="13"/>
                    <a:pt x="2" y="15"/>
                  </a:cubicBezTo>
                  <a:cubicBezTo>
                    <a:pt x="2" y="16"/>
                    <a:pt x="2" y="16"/>
                    <a:pt x="2" y="16"/>
                  </a:cubicBezTo>
                  <a:cubicBezTo>
                    <a:pt x="0" y="22"/>
                    <a:pt x="1" y="29"/>
                    <a:pt x="6" y="33"/>
                  </a:cubicBezTo>
                  <a:cubicBezTo>
                    <a:pt x="10" y="36"/>
                    <a:pt x="14" y="38"/>
                    <a:pt x="19" y="38"/>
                  </a:cubicBezTo>
                  <a:cubicBezTo>
                    <a:pt x="24" y="38"/>
                    <a:pt x="29" y="36"/>
                    <a:pt x="32" y="33"/>
                  </a:cubicBezTo>
                  <a:cubicBezTo>
                    <a:pt x="34" y="31"/>
                    <a:pt x="36" y="28"/>
                    <a:pt x="36" y="25"/>
                  </a:cubicBezTo>
                  <a:cubicBezTo>
                    <a:pt x="37" y="23"/>
                    <a:pt x="37" y="21"/>
                    <a:pt x="37" y="19"/>
                  </a:cubicBezTo>
                  <a:cubicBezTo>
                    <a:pt x="37" y="16"/>
                    <a:pt x="37" y="14"/>
                    <a:pt x="37" y="12"/>
                  </a:cubicBezTo>
                  <a:cubicBezTo>
                    <a:pt x="36" y="9"/>
                    <a:pt x="34" y="6"/>
                    <a:pt x="32" y="4"/>
                  </a:cubicBezTo>
                  <a:cubicBezTo>
                    <a:pt x="30" y="2"/>
                    <a:pt x="28" y="1"/>
                    <a:pt x="25" y="0"/>
                  </a:cubicBezTo>
                  <a:cubicBezTo>
                    <a:pt x="24" y="0"/>
                    <a:pt x="22"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18"/>
            <p:cNvSpPr/>
            <p:nvPr/>
          </p:nvSpPr>
          <p:spPr>
            <a:xfrm>
              <a:off x="2716702" y="4461547"/>
              <a:ext cx="26936" cy="28128"/>
            </a:xfrm>
            <a:custGeom>
              <a:avLst/>
              <a:gdLst/>
              <a:ahLst/>
              <a:cxnLst/>
              <a:rect l="l" t="t" r="r" b="b"/>
              <a:pathLst>
                <a:path w="29" h="30" extrusionOk="0">
                  <a:moveTo>
                    <a:pt x="15" y="0"/>
                  </a:moveTo>
                  <a:cubicBezTo>
                    <a:pt x="15" y="0"/>
                    <a:pt x="15" y="0"/>
                    <a:pt x="15" y="0"/>
                  </a:cubicBezTo>
                  <a:cubicBezTo>
                    <a:pt x="13" y="1"/>
                    <a:pt x="12" y="1"/>
                    <a:pt x="11" y="1"/>
                  </a:cubicBezTo>
                  <a:cubicBezTo>
                    <a:pt x="9" y="1"/>
                    <a:pt x="7" y="2"/>
                    <a:pt x="6" y="3"/>
                  </a:cubicBezTo>
                  <a:cubicBezTo>
                    <a:pt x="4" y="4"/>
                    <a:pt x="3" y="6"/>
                    <a:pt x="2" y="8"/>
                  </a:cubicBezTo>
                  <a:cubicBezTo>
                    <a:pt x="2" y="9"/>
                    <a:pt x="1" y="10"/>
                    <a:pt x="1" y="11"/>
                  </a:cubicBezTo>
                  <a:cubicBezTo>
                    <a:pt x="0" y="13"/>
                    <a:pt x="0" y="15"/>
                    <a:pt x="0" y="17"/>
                  </a:cubicBezTo>
                  <a:cubicBezTo>
                    <a:pt x="1" y="19"/>
                    <a:pt x="1" y="21"/>
                    <a:pt x="2" y="22"/>
                  </a:cubicBezTo>
                  <a:cubicBezTo>
                    <a:pt x="3" y="23"/>
                    <a:pt x="4" y="24"/>
                    <a:pt x="4" y="25"/>
                  </a:cubicBezTo>
                  <a:cubicBezTo>
                    <a:pt x="5" y="25"/>
                    <a:pt x="5" y="25"/>
                    <a:pt x="5" y="25"/>
                  </a:cubicBezTo>
                  <a:cubicBezTo>
                    <a:pt x="5" y="26"/>
                    <a:pt x="5" y="26"/>
                    <a:pt x="6" y="27"/>
                  </a:cubicBezTo>
                  <a:cubicBezTo>
                    <a:pt x="7" y="28"/>
                    <a:pt x="8" y="29"/>
                    <a:pt x="10" y="29"/>
                  </a:cubicBezTo>
                  <a:cubicBezTo>
                    <a:pt x="11" y="30"/>
                    <a:pt x="13" y="30"/>
                    <a:pt x="14" y="30"/>
                  </a:cubicBezTo>
                  <a:cubicBezTo>
                    <a:pt x="14" y="30"/>
                    <a:pt x="15" y="30"/>
                    <a:pt x="15" y="30"/>
                  </a:cubicBezTo>
                  <a:cubicBezTo>
                    <a:pt x="18" y="30"/>
                    <a:pt x="18" y="30"/>
                    <a:pt x="18" y="30"/>
                  </a:cubicBezTo>
                  <a:cubicBezTo>
                    <a:pt x="20" y="29"/>
                    <a:pt x="22" y="28"/>
                    <a:pt x="24" y="27"/>
                  </a:cubicBezTo>
                  <a:cubicBezTo>
                    <a:pt x="24" y="26"/>
                    <a:pt x="25" y="26"/>
                    <a:pt x="25" y="25"/>
                  </a:cubicBezTo>
                  <a:cubicBezTo>
                    <a:pt x="25" y="25"/>
                    <a:pt x="25" y="25"/>
                    <a:pt x="25" y="25"/>
                  </a:cubicBezTo>
                  <a:cubicBezTo>
                    <a:pt x="26" y="25"/>
                    <a:pt x="27" y="23"/>
                    <a:pt x="27" y="22"/>
                  </a:cubicBezTo>
                  <a:cubicBezTo>
                    <a:pt x="28" y="21"/>
                    <a:pt x="28" y="20"/>
                    <a:pt x="29" y="19"/>
                  </a:cubicBezTo>
                  <a:cubicBezTo>
                    <a:pt x="29" y="17"/>
                    <a:pt x="29" y="15"/>
                    <a:pt x="29" y="13"/>
                  </a:cubicBezTo>
                  <a:cubicBezTo>
                    <a:pt x="29" y="11"/>
                    <a:pt x="28" y="9"/>
                    <a:pt x="27" y="8"/>
                  </a:cubicBezTo>
                  <a:cubicBezTo>
                    <a:pt x="27" y="7"/>
                    <a:pt x="26" y="6"/>
                    <a:pt x="25" y="5"/>
                  </a:cubicBezTo>
                  <a:cubicBezTo>
                    <a:pt x="24" y="3"/>
                    <a:pt x="22" y="2"/>
                    <a:pt x="20" y="2"/>
                  </a:cubicBezTo>
                  <a:cubicBezTo>
                    <a:pt x="19" y="1"/>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18"/>
            <p:cNvSpPr/>
            <p:nvPr/>
          </p:nvSpPr>
          <p:spPr>
            <a:xfrm>
              <a:off x="2674509" y="4434591"/>
              <a:ext cx="30458" cy="22268"/>
            </a:xfrm>
            <a:custGeom>
              <a:avLst/>
              <a:gdLst/>
              <a:ahLst/>
              <a:cxnLst/>
              <a:rect l="l" t="t" r="r" b="b"/>
              <a:pathLst>
                <a:path w="33" h="25" extrusionOk="0">
                  <a:moveTo>
                    <a:pt x="17" y="0"/>
                  </a:moveTo>
                  <a:cubicBezTo>
                    <a:pt x="0"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18"/>
            <p:cNvSpPr/>
            <p:nvPr/>
          </p:nvSpPr>
          <p:spPr>
            <a:xfrm>
              <a:off x="4513389" y="4318562"/>
              <a:ext cx="52682" cy="51521"/>
            </a:xfrm>
            <a:custGeom>
              <a:avLst/>
              <a:gdLst/>
              <a:ahLst/>
              <a:cxnLst/>
              <a:rect l="l" t="t" r="r" b="b"/>
              <a:pathLst>
                <a:path w="58" h="56" extrusionOk="0">
                  <a:moveTo>
                    <a:pt x="28" y="0"/>
                  </a:moveTo>
                  <a:cubicBezTo>
                    <a:pt x="27" y="0"/>
                    <a:pt x="25" y="0"/>
                    <a:pt x="24" y="1"/>
                  </a:cubicBezTo>
                  <a:cubicBezTo>
                    <a:pt x="20" y="1"/>
                    <a:pt x="17" y="2"/>
                    <a:pt x="14" y="4"/>
                  </a:cubicBezTo>
                  <a:cubicBezTo>
                    <a:pt x="12" y="5"/>
                    <a:pt x="10" y="7"/>
                    <a:pt x="8" y="8"/>
                  </a:cubicBezTo>
                  <a:cubicBezTo>
                    <a:pt x="5" y="11"/>
                    <a:pt x="3" y="14"/>
                    <a:pt x="2" y="17"/>
                  </a:cubicBezTo>
                  <a:cubicBezTo>
                    <a:pt x="1" y="19"/>
                    <a:pt x="0" y="22"/>
                    <a:pt x="0" y="24"/>
                  </a:cubicBezTo>
                  <a:cubicBezTo>
                    <a:pt x="0" y="28"/>
                    <a:pt x="0" y="31"/>
                    <a:pt x="1" y="35"/>
                  </a:cubicBezTo>
                  <a:cubicBezTo>
                    <a:pt x="2" y="37"/>
                    <a:pt x="3" y="39"/>
                    <a:pt x="4" y="42"/>
                  </a:cubicBezTo>
                  <a:cubicBezTo>
                    <a:pt x="6" y="46"/>
                    <a:pt x="9" y="49"/>
                    <a:pt x="14" y="51"/>
                  </a:cubicBezTo>
                  <a:cubicBezTo>
                    <a:pt x="14" y="52"/>
                    <a:pt x="15" y="52"/>
                    <a:pt x="16" y="52"/>
                  </a:cubicBezTo>
                  <a:cubicBezTo>
                    <a:pt x="20" y="55"/>
                    <a:pt x="25" y="56"/>
                    <a:pt x="30" y="56"/>
                  </a:cubicBezTo>
                  <a:cubicBezTo>
                    <a:pt x="32" y="56"/>
                    <a:pt x="35" y="56"/>
                    <a:pt x="37" y="55"/>
                  </a:cubicBezTo>
                  <a:cubicBezTo>
                    <a:pt x="42" y="54"/>
                    <a:pt x="46" y="52"/>
                    <a:pt x="49" y="48"/>
                  </a:cubicBezTo>
                  <a:cubicBezTo>
                    <a:pt x="52" y="46"/>
                    <a:pt x="54" y="43"/>
                    <a:pt x="55" y="39"/>
                  </a:cubicBezTo>
                  <a:cubicBezTo>
                    <a:pt x="57" y="36"/>
                    <a:pt x="58" y="32"/>
                    <a:pt x="57" y="29"/>
                  </a:cubicBezTo>
                  <a:cubicBezTo>
                    <a:pt x="58" y="25"/>
                    <a:pt x="57" y="21"/>
                    <a:pt x="55" y="18"/>
                  </a:cubicBezTo>
                  <a:cubicBezTo>
                    <a:pt x="54" y="15"/>
                    <a:pt x="52" y="12"/>
                    <a:pt x="49" y="9"/>
                  </a:cubicBezTo>
                  <a:cubicBezTo>
                    <a:pt x="46" y="6"/>
                    <a:pt x="42" y="3"/>
                    <a:pt x="37" y="2"/>
                  </a:cubicBezTo>
                  <a:cubicBezTo>
                    <a:pt x="36" y="2"/>
                    <a:pt x="36" y="2"/>
                    <a:pt x="35" y="1"/>
                  </a:cubicBezTo>
                  <a:cubicBezTo>
                    <a:pt x="33" y="1"/>
                    <a:pt x="30"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4" name="Google Shape;2214;p18"/>
            <p:cNvSpPr/>
            <p:nvPr/>
          </p:nvSpPr>
          <p:spPr>
            <a:xfrm>
              <a:off x="4407908" y="4276370"/>
              <a:ext cx="23464" cy="23464"/>
            </a:xfrm>
            <a:custGeom>
              <a:avLst/>
              <a:gdLst/>
              <a:ahLst/>
              <a:cxnLst/>
              <a:rect l="l" t="t" r="r" b="b"/>
              <a:pathLst>
                <a:path w="26" h="26" extrusionOk="0">
                  <a:moveTo>
                    <a:pt x="12" y="0"/>
                  </a:moveTo>
                  <a:cubicBezTo>
                    <a:pt x="11" y="0"/>
                    <a:pt x="9" y="1"/>
                    <a:pt x="8" y="2"/>
                  </a:cubicBezTo>
                  <a:cubicBezTo>
                    <a:pt x="6" y="2"/>
                    <a:pt x="5" y="3"/>
                    <a:pt x="3" y="4"/>
                  </a:cubicBezTo>
                  <a:cubicBezTo>
                    <a:pt x="2" y="5"/>
                    <a:pt x="1" y="7"/>
                    <a:pt x="1" y="8"/>
                  </a:cubicBezTo>
                  <a:cubicBezTo>
                    <a:pt x="0" y="10"/>
                    <a:pt x="0" y="12"/>
                    <a:pt x="0" y="13"/>
                  </a:cubicBezTo>
                  <a:cubicBezTo>
                    <a:pt x="0" y="14"/>
                    <a:pt x="0" y="16"/>
                    <a:pt x="0" y="17"/>
                  </a:cubicBezTo>
                  <a:cubicBezTo>
                    <a:pt x="1" y="19"/>
                    <a:pt x="2" y="21"/>
                    <a:pt x="3" y="23"/>
                  </a:cubicBezTo>
                  <a:cubicBezTo>
                    <a:pt x="4" y="23"/>
                    <a:pt x="5" y="24"/>
                    <a:pt x="6" y="25"/>
                  </a:cubicBezTo>
                  <a:cubicBezTo>
                    <a:pt x="8" y="26"/>
                    <a:pt x="10" y="26"/>
                    <a:pt x="13" y="26"/>
                  </a:cubicBezTo>
                  <a:cubicBezTo>
                    <a:pt x="13" y="26"/>
                    <a:pt x="13" y="26"/>
                    <a:pt x="13" y="26"/>
                  </a:cubicBezTo>
                  <a:cubicBezTo>
                    <a:pt x="15" y="26"/>
                    <a:pt x="16" y="26"/>
                    <a:pt x="18" y="25"/>
                  </a:cubicBezTo>
                  <a:cubicBezTo>
                    <a:pt x="19" y="25"/>
                    <a:pt x="21" y="24"/>
                    <a:pt x="22" y="23"/>
                  </a:cubicBezTo>
                  <a:cubicBezTo>
                    <a:pt x="23" y="21"/>
                    <a:pt x="24" y="20"/>
                    <a:pt x="24" y="18"/>
                  </a:cubicBezTo>
                  <a:cubicBezTo>
                    <a:pt x="25" y="17"/>
                    <a:pt x="26" y="15"/>
                    <a:pt x="26" y="13"/>
                  </a:cubicBezTo>
                  <a:cubicBezTo>
                    <a:pt x="25" y="12"/>
                    <a:pt x="25" y="11"/>
                    <a:pt x="25" y="10"/>
                  </a:cubicBezTo>
                  <a:cubicBezTo>
                    <a:pt x="25" y="8"/>
                    <a:pt x="23" y="6"/>
                    <a:pt x="22" y="4"/>
                  </a:cubicBezTo>
                  <a:cubicBezTo>
                    <a:pt x="21" y="4"/>
                    <a:pt x="20" y="3"/>
                    <a:pt x="19" y="2"/>
                  </a:cubicBezTo>
                  <a:cubicBezTo>
                    <a:pt x="17" y="1"/>
                    <a:pt x="15" y="0"/>
                    <a:pt x="13" y="0"/>
                  </a:cubicBezTo>
                  <a:cubicBezTo>
                    <a:pt x="13" y="0"/>
                    <a:pt x="12" y="0"/>
                    <a:pt x="1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18"/>
            <p:cNvSpPr/>
            <p:nvPr/>
          </p:nvSpPr>
          <p:spPr>
            <a:xfrm>
              <a:off x="4516905" y="4645552"/>
              <a:ext cx="47985" cy="38641"/>
            </a:xfrm>
            <a:custGeom>
              <a:avLst/>
              <a:gdLst/>
              <a:ahLst/>
              <a:cxnLst/>
              <a:rect l="l" t="t" r="r" b="b"/>
              <a:pathLst>
                <a:path w="53" h="42" extrusionOk="0">
                  <a:moveTo>
                    <a:pt x="26" y="0"/>
                  </a:moveTo>
                  <a:cubicBezTo>
                    <a:pt x="0" y="0"/>
                    <a:pt x="0" y="42"/>
                    <a:pt x="26" y="42"/>
                  </a:cubicBezTo>
                  <a:cubicBezTo>
                    <a:pt x="53" y="42"/>
                    <a:pt x="53"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18"/>
            <p:cNvSpPr/>
            <p:nvPr/>
          </p:nvSpPr>
          <p:spPr>
            <a:xfrm>
              <a:off x="4471196" y="4538899"/>
              <a:ext cx="36332" cy="38641"/>
            </a:xfrm>
            <a:custGeom>
              <a:avLst/>
              <a:gdLst/>
              <a:ahLst/>
              <a:cxnLst/>
              <a:rect l="l" t="t" r="r" b="b"/>
              <a:pathLst>
                <a:path w="40" h="42" extrusionOk="0">
                  <a:moveTo>
                    <a:pt x="21" y="0"/>
                  </a:moveTo>
                  <a:cubicBezTo>
                    <a:pt x="21" y="0"/>
                    <a:pt x="20" y="0"/>
                    <a:pt x="20" y="0"/>
                  </a:cubicBezTo>
                  <a:cubicBezTo>
                    <a:pt x="18" y="0"/>
                    <a:pt x="17" y="1"/>
                    <a:pt x="15" y="1"/>
                  </a:cubicBezTo>
                  <a:cubicBezTo>
                    <a:pt x="13" y="1"/>
                    <a:pt x="12" y="2"/>
                    <a:pt x="10" y="3"/>
                  </a:cubicBezTo>
                  <a:cubicBezTo>
                    <a:pt x="8" y="4"/>
                    <a:pt x="6" y="6"/>
                    <a:pt x="5" y="8"/>
                  </a:cubicBezTo>
                  <a:cubicBezTo>
                    <a:pt x="3" y="10"/>
                    <a:pt x="2" y="12"/>
                    <a:pt x="1" y="15"/>
                  </a:cubicBezTo>
                  <a:cubicBezTo>
                    <a:pt x="1" y="17"/>
                    <a:pt x="0" y="20"/>
                    <a:pt x="0" y="22"/>
                  </a:cubicBezTo>
                  <a:cubicBezTo>
                    <a:pt x="0" y="25"/>
                    <a:pt x="1" y="28"/>
                    <a:pt x="2" y="30"/>
                  </a:cubicBezTo>
                  <a:cubicBezTo>
                    <a:pt x="3" y="32"/>
                    <a:pt x="4" y="34"/>
                    <a:pt x="6" y="36"/>
                  </a:cubicBezTo>
                  <a:cubicBezTo>
                    <a:pt x="8" y="38"/>
                    <a:pt x="10" y="40"/>
                    <a:pt x="13" y="40"/>
                  </a:cubicBezTo>
                  <a:cubicBezTo>
                    <a:pt x="15" y="42"/>
                    <a:pt x="17" y="42"/>
                    <a:pt x="20" y="42"/>
                  </a:cubicBezTo>
                  <a:cubicBezTo>
                    <a:pt x="20" y="42"/>
                    <a:pt x="20" y="42"/>
                    <a:pt x="20" y="42"/>
                  </a:cubicBezTo>
                  <a:cubicBezTo>
                    <a:pt x="25" y="42"/>
                    <a:pt x="31" y="40"/>
                    <a:pt x="34" y="36"/>
                  </a:cubicBezTo>
                  <a:cubicBezTo>
                    <a:pt x="35" y="35"/>
                    <a:pt x="36" y="34"/>
                    <a:pt x="37" y="32"/>
                  </a:cubicBezTo>
                  <a:cubicBezTo>
                    <a:pt x="39" y="29"/>
                    <a:pt x="40" y="26"/>
                    <a:pt x="40" y="22"/>
                  </a:cubicBezTo>
                  <a:cubicBezTo>
                    <a:pt x="40" y="20"/>
                    <a:pt x="40" y="17"/>
                    <a:pt x="39" y="15"/>
                  </a:cubicBezTo>
                  <a:cubicBezTo>
                    <a:pt x="39" y="13"/>
                    <a:pt x="38" y="12"/>
                    <a:pt x="37" y="10"/>
                  </a:cubicBezTo>
                  <a:cubicBezTo>
                    <a:pt x="36" y="8"/>
                    <a:pt x="35" y="6"/>
                    <a:pt x="32" y="4"/>
                  </a:cubicBezTo>
                  <a:cubicBezTo>
                    <a:pt x="31" y="3"/>
                    <a:pt x="30" y="2"/>
                    <a:pt x="28" y="2"/>
                  </a:cubicBezTo>
                  <a:cubicBezTo>
                    <a:pt x="26" y="1"/>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7" name="Google Shape;2217;p18"/>
            <p:cNvSpPr/>
            <p:nvPr/>
          </p:nvSpPr>
          <p:spPr>
            <a:xfrm>
              <a:off x="3370682" y="4595156"/>
              <a:ext cx="37504" cy="38641"/>
            </a:xfrm>
            <a:custGeom>
              <a:avLst/>
              <a:gdLst/>
              <a:ahLst/>
              <a:cxnLst/>
              <a:rect l="l" t="t" r="r" b="b"/>
              <a:pathLst>
                <a:path w="40" h="42" extrusionOk="0">
                  <a:moveTo>
                    <a:pt x="21" y="0"/>
                  </a:moveTo>
                  <a:cubicBezTo>
                    <a:pt x="21" y="0"/>
                    <a:pt x="20" y="0"/>
                    <a:pt x="20" y="0"/>
                  </a:cubicBezTo>
                  <a:cubicBezTo>
                    <a:pt x="18" y="0"/>
                    <a:pt x="17" y="0"/>
                    <a:pt x="15" y="0"/>
                  </a:cubicBezTo>
                  <a:cubicBezTo>
                    <a:pt x="13" y="1"/>
                    <a:pt x="12" y="2"/>
                    <a:pt x="10" y="2"/>
                  </a:cubicBezTo>
                  <a:cubicBezTo>
                    <a:pt x="8" y="4"/>
                    <a:pt x="6" y="5"/>
                    <a:pt x="4" y="7"/>
                  </a:cubicBezTo>
                  <a:cubicBezTo>
                    <a:pt x="3" y="9"/>
                    <a:pt x="2" y="12"/>
                    <a:pt x="1" y="14"/>
                  </a:cubicBezTo>
                  <a:cubicBezTo>
                    <a:pt x="0" y="17"/>
                    <a:pt x="0" y="19"/>
                    <a:pt x="0"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5" y="41"/>
                    <a:pt x="31" y="40"/>
                    <a:pt x="34" y="36"/>
                  </a:cubicBezTo>
                  <a:cubicBezTo>
                    <a:pt x="35" y="34"/>
                    <a:pt x="36" y="33"/>
                    <a:pt x="37" y="32"/>
                  </a:cubicBezTo>
                  <a:cubicBezTo>
                    <a:pt x="39" y="29"/>
                    <a:pt x="40" y="25"/>
                    <a:pt x="40" y="22"/>
                  </a:cubicBezTo>
                  <a:cubicBezTo>
                    <a:pt x="40" y="19"/>
                    <a:pt x="40" y="17"/>
                    <a:pt x="39" y="14"/>
                  </a:cubicBezTo>
                  <a:cubicBezTo>
                    <a:pt x="39" y="13"/>
                    <a:pt x="38" y="11"/>
                    <a:pt x="37" y="9"/>
                  </a:cubicBezTo>
                  <a:cubicBezTo>
                    <a:pt x="36" y="7"/>
                    <a:pt x="34" y="5"/>
                    <a:pt x="32" y="4"/>
                  </a:cubicBezTo>
                  <a:cubicBezTo>
                    <a:pt x="31" y="3"/>
                    <a:pt x="30" y="2"/>
                    <a:pt x="28" y="1"/>
                  </a:cubicBezTo>
                  <a:cubicBezTo>
                    <a:pt x="26"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18"/>
            <p:cNvSpPr/>
            <p:nvPr/>
          </p:nvSpPr>
          <p:spPr>
            <a:xfrm>
              <a:off x="4089122" y="4299810"/>
              <a:ext cx="41006" cy="36338"/>
            </a:xfrm>
            <a:custGeom>
              <a:avLst/>
              <a:gdLst/>
              <a:ahLst/>
              <a:cxnLst/>
              <a:rect l="l" t="t" r="r" b="b"/>
              <a:pathLst>
                <a:path w="45" h="39" extrusionOk="0">
                  <a:moveTo>
                    <a:pt x="23" y="0"/>
                  </a:moveTo>
                  <a:cubicBezTo>
                    <a:pt x="20" y="0"/>
                    <a:pt x="17" y="1"/>
                    <a:pt x="15" y="1"/>
                  </a:cubicBezTo>
                  <a:cubicBezTo>
                    <a:pt x="13" y="2"/>
                    <a:pt x="12" y="3"/>
                    <a:pt x="10" y="3"/>
                  </a:cubicBezTo>
                  <a:cubicBezTo>
                    <a:pt x="8" y="4"/>
                    <a:pt x="6" y="6"/>
                    <a:pt x="5" y="8"/>
                  </a:cubicBezTo>
                  <a:cubicBezTo>
                    <a:pt x="2" y="11"/>
                    <a:pt x="0" y="16"/>
                    <a:pt x="1" y="20"/>
                  </a:cubicBezTo>
                  <a:cubicBezTo>
                    <a:pt x="1" y="23"/>
                    <a:pt x="2" y="26"/>
                    <a:pt x="3" y="29"/>
                  </a:cubicBezTo>
                  <a:cubicBezTo>
                    <a:pt x="5" y="33"/>
                    <a:pt x="10" y="37"/>
                    <a:pt x="15" y="38"/>
                  </a:cubicBezTo>
                  <a:cubicBezTo>
                    <a:pt x="17" y="39"/>
                    <a:pt x="20" y="39"/>
                    <a:pt x="22" y="39"/>
                  </a:cubicBezTo>
                  <a:cubicBezTo>
                    <a:pt x="25" y="39"/>
                    <a:pt x="28" y="39"/>
                    <a:pt x="31" y="38"/>
                  </a:cubicBezTo>
                  <a:cubicBezTo>
                    <a:pt x="35" y="36"/>
                    <a:pt x="38" y="34"/>
                    <a:pt x="41" y="31"/>
                  </a:cubicBezTo>
                  <a:cubicBezTo>
                    <a:pt x="44" y="28"/>
                    <a:pt x="45" y="24"/>
                    <a:pt x="45" y="20"/>
                  </a:cubicBezTo>
                  <a:cubicBezTo>
                    <a:pt x="45" y="11"/>
                    <a:pt x="39" y="5"/>
                    <a:pt x="31" y="2"/>
                  </a:cubicBezTo>
                  <a:cubicBezTo>
                    <a:pt x="29" y="1"/>
                    <a:pt x="27" y="1"/>
                    <a:pt x="25" y="1"/>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18"/>
            <p:cNvSpPr/>
            <p:nvPr/>
          </p:nvSpPr>
          <p:spPr>
            <a:xfrm>
              <a:off x="3780884" y="4690088"/>
              <a:ext cx="42192" cy="35195"/>
            </a:xfrm>
            <a:custGeom>
              <a:avLst/>
              <a:gdLst/>
              <a:ahLst/>
              <a:cxnLst/>
              <a:rect l="l" t="t" r="r" b="b"/>
              <a:pathLst>
                <a:path w="45" h="39" extrusionOk="0">
                  <a:moveTo>
                    <a:pt x="23" y="0"/>
                  </a:moveTo>
                  <a:cubicBezTo>
                    <a:pt x="20" y="0"/>
                    <a:pt x="17" y="0"/>
                    <a:pt x="15" y="1"/>
                  </a:cubicBezTo>
                  <a:cubicBezTo>
                    <a:pt x="13" y="1"/>
                    <a:pt x="12" y="2"/>
                    <a:pt x="10" y="3"/>
                  </a:cubicBezTo>
                  <a:cubicBezTo>
                    <a:pt x="8" y="4"/>
                    <a:pt x="6" y="5"/>
                    <a:pt x="5" y="7"/>
                  </a:cubicBezTo>
                  <a:cubicBezTo>
                    <a:pt x="2" y="11"/>
                    <a:pt x="0" y="15"/>
                    <a:pt x="1" y="19"/>
                  </a:cubicBezTo>
                  <a:cubicBezTo>
                    <a:pt x="1" y="22"/>
                    <a:pt x="2" y="26"/>
                    <a:pt x="3" y="29"/>
                  </a:cubicBezTo>
                  <a:cubicBezTo>
                    <a:pt x="5" y="32"/>
                    <a:pt x="10" y="37"/>
                    <a:pt x="15" y="37"/>
                  </a:cubicBezTo>
                  <a:cubicBezTo>
                    <a:pt x="17" y="38"/>
                    <a:pt x="20" y="39"/>
                    <a:pt x="22" y="39"/>
                  </a:cubicBezTo>
                  <a:cubicBezTo>
                    <a:pt x="25" y="39"/>
                    <a:pt x="28" y="38"/>
                    <a:pt x="31" y="37"/>
                  </a:cubicBezTo>
                  <a:cubicBezTo>
                    <a:pt x="35" y="36"/>
                    <a:pt x="38" y="34"/>
                    <a:pt x="41" y="30"/>
                  </a:cubicBezTo>
                  <a:cubicBezTo>
                    <a:pt x="44" y="27"/>
                    <a:pt x="45" y="23"/>
                    <a:pt x="45" y="19"/>
                  </a:cubicBezTo>
                  <a:cubicBezTo>
                    <a:pt x="45" y="10"/>
                    <a:pt x="39" y="4"/>
                    <a:pt x="31" y="1"/>
                  </a:cubicBezTo>
                  <a:cubicBezTo>
                    <a:pt x="29" y="0"/>
                    <a:pt x="27" y="0"/>
                    <a:pt x="25" y="0"/>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18"/>
            <p:cNvSpPr/>
            <p:nvPr/>
          </p:nvSpPr>
          <p:spPr>
            <a:xfrm>
              <a:off x="4175851" y="4315046"/>
              <a:ext cx="2693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18"/>
            <p:cNvSpPr/>
            <p:nvPr/>
          </p:nvSpPr>
          <p:spPr>
            <a:xfrm>
              <a:off x="3919181" y="4345518"/>
              <a:ext cx="25761" cy="21096"/>
            </a:xfrm>
            <a:custGeom>
              <a:avLst/>
              <a:gdLst/>
              <a:ahLst/>
              <a:cxnLst/>
              <a:rect l="l" t="t" r="r" b="b"/>
              <a:pathLst>
                <a:path w="28" h="24" extrusionOk="0">
                  <a:moveTo>
                    <a:pt x="16" y="0"/>
                  </a:moveTo>
                  <a:cubicBezTo>
                    <a:pt x="16" y="0"/>
                    <a:pt x="16" y="0"/>
                    <a:pt x="15" y="0"/>
                  </a:cubicBezTo>
                  <a:cubicBezTo>
                    <a:pt x="13" y="0"/>
                    <a:pt x="11" y="1"/>
                    <a:pt x="9" y="2"/>
                  </a:cubicBezTo>
                  <a:cubicBezTo>
                    <a:pt x="9" y="2"/>
                    <a:pt x="8" y="2"/>
                    <a:pt x="8" y="3"/>
                  </a:cubicBezTo>
                  <a:cubicBezTo>
                    <a:pt x="0" y="6"/>
                    <a:pt x="0" y="18"/>
                    <a:pt x="8" y="22"/>
                  </a:cubicBezTo>
                  <a:cubicBezTo>
                    <a:pt x="10" y="23"/>
                    <a:pt x="12" y="24"/>
                    <a:pt x="15" y="24"/>
                  </a:cubicBezTo>
                  <a:cubicBezTo>
                    <a:pt x="15" y="24"/>
                    <a:pt x="15" y="24"/>
                    <a:pt x="15" y="24"/>
                  </a:cubicBezTo>
                  <a:cubicBezTo>
                    <a:pt x="19" y="24"/>
                    <a:pt x="22" y="22"/>
                    <a:pt x="25" y="19"/>
                  </a:cubicBezTo>
                  <a:cubicBezTo>
                    <a:pt x="27" y="17"/>
                    <a:pt x="28" y="15"/>
                    <a:pt x="28" y="12"/>
                  </a:cubicBezTo>
                  <a:cubicBezTo>
                    <a:pt x="28" y="9"/>
                    <a:pt x="27" y="7"/>
                    <a:pt x="25" y="5"/>
                  </a:cubicBezTo>
                  <a:cubicBezTo>
                    <a:pt x="22" y="2"/>
                    <a:pt x="19"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18"/>
            <p:cNvSpPr/>
            <p:nvPr/>
          </p:nvSpPr>
          <p:spPr>
            <a:xfrm>
              <a:off x="3191365" y="4363098"/>
              <a:ext cx="32804" cy="26936"/>
            </a:xfrm>
            <a:custGeom>
              <a:avLst/>
              <a:gdLst/>
              <a:ahLst/>
              <a:cxnLst/>
              <a:rect l="l" t="t" r="r" b="b"/>
              <a:pathLst>
                <a:path w="36" h="29" extrusionOk="0">
                  <a:moveTo>
                    <a:pt x="19" y="0"/>
                  </a:moveTo>
                  <a:cubicBezTo>
                    <a:pt x="13" y="0"/>
                    <a:pt x="9" y="3"/>
                    <a:pt x="5" y="7"/>
                  </a:cubicBezTo>
                  <a:cubicBezTo>
                    <a:pt x="0" y="13"/>
                    <a:pt x="0" y="22"/>
                    <a:pt x="7" y="26"/>
                  </a:cubicBezTo>
                  <a:cubicBezTo>
                    <a:pt x="9" y="27"/>
                    <a:pt x="11" y="28"/>
                    <a:pt x="13" y="28"/>
                  </a:cubicBezTo>
                  <a:cubicBezTo>
                    <a:pt x="14" y="29"/>
                    <a:pt x="15" y="29"/>
                    <a:pt x="17" y="29"/>
                  </a:cubicBezTo>
                  <a:cubicBezTo>
                    <a:pt x="20" y="29"/>
                    <a:pt x="22" y="28"/>
                    <a:pt x="25" y="27"/>
                  </a:cubicBezTo>
                  <a:cubicBezTo>
                    <a:pt x="27" y="26"/>
                    <a:pt x="29" y="25"/>
                    <a:pt x="31" y="23"/>
                  </a:cubicBezTo>
                  <a:cubicBezTo>
                    <a:pt x="33" y="22"/>
                    <a:pt x="34" y="20"/>
                    <a:pt x="34" y="18"/>
                  </a:cubicBezTo>
                  <a:cubicBezTo>
                    <a:pt x="34" y="18"/>
                    <a:pt x="34" y="18"/>
                    <a:pt x="34" y="18"/>
                  </a:cubicBezTo>
                  <a:cubicBezTo>
                    <a:pt x="34" y="18"/>
                    <a:pt x="34" y="18"/>
                    <a:pt x="34" y="17"/>
                  </a:cubicBezTo>
                  <a:cubicBezTo>
                    <a:pt x="36" y="14"/>
                    <a:pt x="36" y="9"/>
                    <a:pt x="33" y="7"/>
                  </a:cubicBezTo>
                  <a:cubicBezTo>
                    <a:pt x="33" y="7"/>
                    <a:pt x="33" y="7"/>
                    <a:pt x="33" y="6"/>
                  </a:cubicBezTo>
                  <a:cubicBezTo>
                    <a:pt x="31" y="5"/>
                    <a:pt x="30"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3" name="Google Shape;2223;p18"/>
            <p:cNvSpPr/>
            <p:nvPr/>
          </p:nvSpPr>
          <p:spPr>
            <a:xfrm>
              <a:off x="4737242" y="4426387"/>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4" name="Google Shape;2224;p18"/>
            <p:cNvSpPr/>
            <p:nvPr/>
          </p:nvSpPr>
          <p:spPr>
            <a:xfrm>
              <a:off x="4043414" y="4590468"/>
              <a:ext cx="41006" cy="32816"/>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5" name="Google Shape;2225;p18"/>
            <p:cNvSpPr/>
            <p:nvPr/>
          </p:nvSpPr>
          <p:spPr>
            <a:xfrm>
              <a:off x="4740758" y="4486159"/>
              <a:ext cx="37481" cy="37504"/>
            </a:xfrm>
            <a:custGeom>
              <a:avLst/>
              <a:gdLst/>
              <a:ahLst/>
              <a:cxnLst/>
              <a:rect l="l" t="t" r="r" b="b"/>
              <a:pathLst>
                <a:path w="41" h="40" extrusionOk="0">
                  <a:moveTo>
                    <a:pt x="20" y="0"/>
                  </a:moveTo>
                  <a:cubicBezTo>
                    <a:pt x="19" y="0"/>
                    <a:pt x="18" y="0"/>
                    <a:pt x="17" y="0"/>
                  </a:cubicBezTo>
                  <a:cubicBezTo>
                    <a:pt x="15" y="0"/>
                    <a:pt x="14" y="1"/>
                    <a:pt x="12" y="2"/>
                  </a:cubicBezTo>
                  <a:cubicBezTo>
                    <a:pt x="11" y="2"/>
                    <a:pt x="9" y="3"/>
                    <a:pt x="8" y="4"/>
                  </a:cubicBezTo>
                  <a:cubicBezTo>
                    <a:pt x="7" y="5"/>
                    <a:pt x="6" y="5"/>
                    <a:pt x="6" y="6"/>
                  </a:cubicBezTo>
                  <a:cubicBezTo>
                    <a:pt x="4" y="8"/>
                    <a:pt x="2" y="10"/>
                    <a:pt x="1" y="13"/>
                  </a:cubicBezTo>
                  <a:cubicBezTo>
                    <a:pt x="0" y="15"/>
                    <a:pt x="0" y="17"/>
                    <a:pt x="0" y="20"/>
                  </a:cubicBezTo>
                  <a:cubicBezTo>
                    <a:pt x="0" y="22"/>
                    <a:pt x="0" y="24"/>
                    <a:pt x="0" y="25"/>
                  </a:cubicBezTo>
                  <a:cubicBezTo>
                    <a:pt x="1" y="29"/>
                    <a:pt x="3" y="32"/>
                    <a:pt x="6" y="34"/>
                  </a:cubicBezTo>
                  <a:cubicBezTo>
                    <a:pt x="6" y="34"/>
                    <a:pt x="6" y="34"/>
                    <a:pt x="6" y="34"/>
                  </a:cubicBezTo>
                  <a:cubicBezTo>
                    <a:pt x="7" y="35"/>
                    <a:pt x="8" y="36"/>
                    <a:pt x="10" y="37"/>
                  </a:cubicBezTo>
                  <a:cubicBezTo>
                    <a:pt x="11" y="38"/>
                    <a:pt x="13" y="39"/>
                    <a:pt x="15" y="39"/>
                  </a:cubicBezTo>
                  <a:cubicBezTo>
                    <a:pt x="16" y="40"/>
                    <a:pt x="18" y="40"/>
                    <a:pt x="20" y="40"/>
                  </a:cubicBezTo>
                  <a:cubicBezTo>
                    <a:pt x="22" y="40"/>
                    <a:pt x="23" y="40"/>
                    <a:pt x="25" y="39"/>
                  </a:cubicBezTo>
                  <a:cubicBezTo>
                    <a:pt x="28" y="39"/>
                    <a:pt x="30" y="38"/>
                    <a:pt x="32" y="36"/>
                  </a:cubicBezTo>
                  <a:cubicBezTo>
                    <a:pt x="33" y="35"/>
                    <a:pt x="34" y="34"/>
                    <a:pt x="35" y="33"/>
                  </a:cubicBezTo>
                  <a:cubicBezTo>
                    <a:pt x="37" y="32"/>
                    <a:pt x="38" y="30"/>
                    <a:pt x="39" y="27"/>
                  </a:cubicBezTo>
                  <a:cubicBezTo>
                    <a:pt x="40" y="25"/>
                    <a:pt x="41" y="23"/>
                    <a:pt x="41" y="20"/>
                  </a:cubicBezTo>
                  <a:cubicBezTo>
                    <a:pt x="41" y="18"/>
                    <a:pt x="40" y="17"/>
                    <a:pt x="40" y="15"/>
                  </a:cubicBezTo>
                  <a:cubicBezTo>
                    <a:pt x="39" y="12"/>
                    <a:pt x="38" y="9"/>
                    <a:pt x="35" y="7"/>
                  </a:cubicBezTo>
                  <a:cubicBezTo>
                    <a:pt x="34" y="6"/>
                    <a:pt x="33" y="5"/>
                    <a:pt x="32" y="4"/>
                  </a:cubicBezTo>
                  <a:cubicBezTo>
                    <a:pt x="31" y="3"/>
                    <a:pt x="30" y="2"/>
                    <a:pt x="28" y="2"/>
                  </a:cubicBezTo>
                  <a:cubicBezTo>
                    <a:pt x="27" y="1"/>
                    <a:pt x="26" y="1"/>
                    <a:pt x="25" y="1"/>
                  </a:cubicBezTo>
                  <a:cubicBezTo>
                    <a:pt x="24"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6" name="Google Shape;2226;p18"/>
            <p:cNvSpPr/>
            <p:nvPr/>
          </p:nvSpPr>
          <p:spPr>
            <a:xfrm>
              <a:off x="4949375" y="4448655"/>
              <a:ext cx="39836"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18"/>
            <p:cNvSpPr/>
            <p:nvPr/>
          </p:nvSpPr>
          <p:spPr>
            <a:xfrm>
              <a:off x="3762132" y="4507255"/>
              <a:ext cx="38679" cy="31679"/>
            </a:xfrm>
            <a:custGeom>
              <a:avLst/>
              <a:gdLst/>
              <a:ahLst/>
              <a:cxnLst/>
              <a:rect l="l" t="t" r="r" b="b"/>
              <a:pathLst>
                <a:path w="43" h="34" extrusionOk="0">
                  <a:moveTo>
                    <a:pt x="22" y="0"/>
                  </a:moveTo>
                  <a:cubicBezTo>
                    <a:pt x="0" y="0"/>
                    <a:pt x="0" y="34"/>
                    <a:pt x="22" y="34"/>
                  </a:cubicBezTo>
                  <a:cubicBezTo>
                    <a:pt x="43" y="34"/>
                    <a:pt x="4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8" name="Google Shape;2228;p18"/>
            <p:cNvSpPr/>
            <p:nvPr/>
          </p:nvSpPr>
          <p:spPr>
            <a:xfrm>
              <a:off x="4804046" y="4622112"/>
              <a:ext cx="30458" cy="29347"/>
            </a:xfrm>
            <a:custGeom>
              <a:avLst/>
              <a:gdLst/>
              <a:ahLst/>
              <a:cxnLst/>
              <a:rect l="l" t="t" r="r" b="b"/>
              <a:pathLst>
                <a:path w="33" h="32" extrusionOk="0">
                  <a:moveTo>
                    <a:pt x="16" y="0"/>
                  </a:moveTo>
                  <a:cubicBezTo>
                    <a:pt x="13" y="0"/>
                    <a:pt x="10" y="0"/>
                    <a:pt x="8" y="2"/>
                  </a:cubicBezTo>
                  <a:cubicBezTo>
                    <a:pt x="6" y="4"/>
                    <a:pt x="4" y="5"/>
                    <a:pt x="2" y="8"/>
                  </a:cubicBezTo>
                  <a:cubicBezTo>
                    <a:pt x="1" y="10"/>
                    <a:pt x="0" y="13"/>
                    <a:pt x="0" y="16"/>
                  </a:cubicBezTo>
                  <a:cubicBezTo>
                    <a:pt x="0" y="19"/>
                    <a:pt x="1" y="22"/>
                    <a:pt x="2" y="24"/>
                  </a:cubicBezTo>
                  <a:cubicBezTo>
                    <a:pt x="3" y="26"/>
                    <a:pt x="5" y="28"/>
                    <a:pt x="7" y="29"/>
                  </a:cubicBezTo>
                  <a:cubicBezTo>
                    <a:pt x="8" y="30"/>
                    <a:pt x="10" y="31"/>
                    <a:pt x="12" y="32"/>
                  </a:cubicBezTo>
                  <a:cubicBezTo>
                    <a:pt x="14" y="32"/>
                    <a:pt x="15" y="32"/>
                    <a:pt x="16" y="32"/>
                  </a:cubicBezTo>
                  <a:cubicBezTo>
                    <a:pt x="18" y="32"/>
                    <a:pt x="19" y="32"/>
                    <a:pt x="21" y="32"/>
                  </a:cubicBezTo>
                  <a:cubicBezTo>
                    <a:pt x="22" y="32"/>
                    <a:pt x="24" y="31"/>
                    <a:pt x="25" y="30"/>
                  </a:cubicBezTo>
                  <a:cubicBezTo>
                    <a:pt x="26" y="30"/>
                    <a:pt x="26" y="30"/>
                    <a:pt x="26" y="30"/>
                  </a:cubicBezTo>
                  <a:cubicBezTo>
                    <a:pt x="27" y="29"/>
                    <a:pt x="28" y="28"/>
                    <a:pt x="29" y="28"/>
                  </a:cubicBezTo>
                  <a:cubicBezTo>
                    <a:pt x="30" y="26"/>
                    <a:pt x="31" y="25"/>
                    <a:pt x="32" y="23"/>
                  </a:cubicBezTo>
                  <a:cubicBezTo>
                    <a:pt x="33" y="22"/>
                    <a:pt x="33" y="20"/>
                    <a:pt x="33" y="19"/>
                  </a:cubicBezTo>
                  <a:cubicBezTo>
                    <a:pt x="33" y="17"/>
                    <a:pt x="33" y="15"/>
                    <a:pt x="33" y="13"/>
                  </a:cubicBezTo>
                  <a:cubicBezTo>
                    <a:pt x="32" y="11"/>
                    <a:pt x="31" y="10"/>
                    <a:pt x="31" y="8"/>
                  </a:cubicBezTo>
                  <a:cubicBezTo>
                    <a:pt x="30" y="6"/>
                    <a:pt x="28" y="4"/>
                    <a:pt x="26" y="3"/>
                  </a:cubicBezTo>
                  <a:cubicBezTo>
                    <a:pt x="25" y="2"/>
                    <a:pt x="23" y="1"/>
                    <a:pt x="21" y="0"/>
                  </a:cubicBezTo>
                  <a:cubicBezTo>
                    <a:pt x="19"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9" name="Google Shape;2229;p18"/>
            <p:cNvSpPr/>
            <p:nvPr/>
          </p:nvSpPr>
          <p:spPr>
            <a:xfrm>
              <a:off x="4359856" y="4393571"/>
              <a:ext cx="26936" cy="28128"/>
            </a:xfrm>
            <a:custGeom>
              <a:avLst/>
              <a:gdLst/>
              <a:ahLst/>
              <a:cxnLst/>
              <a:rect l="l" t="t" r="r" b="b"/>
              <a:pathLst>
                <a:path w="29" h="30" extrusionOk="0">
                  <a:moveTo>
                    <a:pt x="18" y="0"/>
                  </a:moveTo>
                  <a:cubicBezTo>
                    <a:pt x="16" y="0"/>
                    <a:pt x="14" y="0"/>
                    <a:pt x="13" y="1"/>
                  </a:cubicBezTo>
                  <a:cubicBezTo>
                    <a:pt x="11" y="2"/>
                    <a:pt x="10" y="3"/>
                    <a:pt x="9" y="4"/>
                  </a:cubicBezTo>
                  <a:cubicBezTo>
                    <a:pt x="7" y="5"/>
                    <a:pt x="5" y="7"/>
                    <a:pt x="3" y="9"/>
                  </a:cubicBezTo>
                  <a:cubicBezTo>
                    <a:pt x="3" y="10"/>
                    <a:pt x="3" y="11"/>
                    <a:pt x="2" y="11"/>
                  </a:cubicBezTo>
                  <a:cubicBezTo>
                    <a:pt x="1" y="14"/>
                    <a:pt x="0" y="18"/>
                    <a:pt x="1" y="21"/>
                  </a:cubicBezTo>
                  <a:cubicBezTo>
                    <a:pt x="2" y="24"/>
                    <a:pt x="3" y="26"/>
                    <a:pt x="6" y="27"/>
                  </a:cubicBezTo>
                  <a:cubicBezTo>
                    <a:pt x="8" y="29"/>
                    <a:pt x="10" y="30"/>
                    <a:pt x="13" y="30"/>
                  </a:cubicBezTo>
                  <a:cubicBezTo>
                    <a:pt x="16" y="30"/>
                    <a:pt x="20" y="29"/>
                    <a:pt x="22" y="26"/>
                  </a:cubicBezTo>
                  <a:cubicBezTo>
                    <a:pt x="24" y="24"/>
                    <a:pt x="26" y="22"/>
                    <a:pt x="27" y="18"/>
                  </a:cubicBezTo>
                  <a:cubicBezTo>
                    <a:pt x="28" y="16"/>
                    <a:pt x="28" y="15"/>
                    <a:pt x="28" y="13"/>
                  </a:cubicBezTo>
                  <a:cubicBezTo>
                    <a:pt x="29" y="9"/>
                    <a:pt x="28" y="5"/>
                    <a:pt x="24"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18"/>
            <p:cNvSpPr/>
            <p:nvPr/>
          </p:nvSpPr>
          <p:spPr>
            <a:xfrm>
              <a:off x="2362755" y="4489675"/>
              <a:ext cx="37481" cy="36332"/>
            </a:xfrm>
            <a:custGeom>
              <a:avLst/>
              <a:gdLst/>
              <a:ahLst/>
              <a:cxnLst/>
              <a:rect l="l" t="t" r="r" b="b"/>
              <a:pathLst>
                <a:path w="41" h="40" extrusionOk="0">
                  <a:moveTo>
                    <a:pt x="20" y="0"/>
                  </a:moveTo>
                  <a:cubicBezTo>
                    <a:pt x="17" y="0"/>
                    <a:pt x="15" y="1"/>
                    <a:pt x="13" y="2"/>
                  </a:cubicBezTo>
                  <a:cubicBezTo>
                    <a:pt x="10" y="3"/>
                    <a:pt x="8" y="4"/>
                    <a:pt x="6" y="6"/>
                  </a:cubicBezTo>
                  <a:cubicBezTo>
                    <a:pt x="4" y="8"/>
                    <a:pt x="3" y="10"/>
                    <a:pt x="2" y="12"/>
                  </a:cubicBezTo>
                  <a:cubicBezTo>
                    <a:pt x="1" y="15"/>
                    <a:pt x="0" y="17"/>
                    <a:pt x="1" y="20"/>
                  </a:cubicBezTo>
                  <a:cubicBezTo>
                    <a:pt x="1" y="22"/>
                    <a:pt x="1" y="24"/>
                    <a:pt x="1" y="25"/>
                  </a:cubicBezTo>
                  <a:cubicBezTo>
                    <a:pt x="2" y="29"/>
                    <a:pt x="4" y="32"/>
                    <a:pt x="6" y="34"/>
                  </a:cubicBezTo>
                  <a:cubicBezTo>
                    <a:pt x="8" y="35"/>
                    <a:pt x="9" y="36"/>
                    <a:pt x="10" y="37"/>
                  </a:cubicBezTo>
                  <a:cubicBezTo>
                    <a:pt x="14" y="39"/>
                    <a:pt x="17" y="40"/>
                    <a:pt x="21" y="40"/>
                  </a:cubicBezTo>
                  <a:cubicBezTo>
                    <a:pt x="21" y="40"/>
                    <a:pt x="21" y="40"/>
                    <a:pt x="21" y="40"/>
                  </a:cubicBezTo>
                  <a:cubicBezTo>
                    <a:pt x="24" y="40"/>
                    <a:pt x="26" y="40"/>
                    <a:pt x="28" y="38"/>
                  </a:cubicBezTo>
                  <a:cubicBezTo>
                    <a:pt x="31" y="38"/>
                    <a:pt x="33" y="36"/>
                    <a:pt x="35" y="34"/>
                  </a:cubicBezTo>
                  <a:cubicBezTo>
                    <a:pt x="37" y="32"/>
                    <a:pt x="38" y="30"/>
                    <a:pt x="39" y="28"/>
                  </a:cubicBezTo>
                  <a:cubicBezTo>
                    <a:pt x="40" y="25"/>
                    <a:pt x="41" y="23"/>
                    <a:pt x="41" y="20"/>
                  </a:cubicBezTo>
                  <a:cubicBezTo>
                    <a:pt x="40" y="18"/>
                    <a:pt x="40" y="16"/>
                    <a:pt x="40" y="15"/>
                  </a:cubicBezTo>
                  <a:cubicBezTo>
                    <a:pt x="39" y="11"/>
                    <a:pt x="37" y="8"/>
                    <a:pt x="35" y="6"/>
                  </a:cubicBezTo>
                  <a:cubicBezTo>
                    <a:pt x="33" y="5"/>
                    <a:pt x="32" y="4"/>
                    <a:pt x="31" y="3"/>
                  </a:cubicBezTo>
                  <a:cubicBezTo>
                    <a:pt x="28" y="1"/>
                    <a:pt x="24" y="0"/>
                    <a:pt x="21"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1" name="Google Shape;2231;p18"/>
            <p:cNvSpPr/>
            <p:nvPr/>
          </p:nvSpPr>
          <p:spPr>
            <a:xfrm>
              <a:off x="2560825" y="4617424"/>
              <a:ext cx="28157" cy="24603"/>
            </a:xfrm>
            <a:custGeom>
              <a:avLst/>
              <a:gdLst/>
              <a:ahLst/>
              <a:cxnLst/>
              <a:rect l="l" t="t" r="r" b="b"/>
              <a:pathLst>
                <a:path w="31" h="27" extrusionOk="0">
                  <a:moveTo>
                    <a:pt x="14" y="0"/>
                  </a:moveTo>
                  <a:cubicBezTo>
                    <a:pt x="10" y="0"/>
                    <a:pt x="7" y="1"/>
                    <a:pt x="4" y="4"/>
                  </a:cubicBezTo>
                  <a:cubicBezTo>
                    <a:pt x="2" y="7"/>
                    <a:pt x="0" y="10"/>
                    <a:pt x="0" y="14"/>
                  </a:cubicBezTo>
                  <a:cubicBezTo>
                    <a:pt x="0" y="17"/>
                    <a:pt x="2" y="21"/>
                    <a:pt x="4" y="23"/>
                  </a:cubicBezTo>
                  <a:cubicBezTo>
                    <a:pt x="7" y="26"/>
                    <a:pt x="10" y="27"/>
                    <a:pt x="14" y="27"/>
                  </a:cubicBezTo>
                  <a:cubicBezTo>
                    <a:pt x="15" y="27"/>
                    <a:pt x="16" y="27"/>
                    <a:pt x="17" y="27"/>
                  </a:cubicBezTo>
                  <a:cubicBezTo>
                    <a:pt x="19" y="26"/>
                    <a:pt x="20" y="26"/>
                    <a:pt x="22" y="26"/>
                  </a:cubicBezTo>
                  <a:cubicBezTo>
                    <a:pt x="25" y="24"/>
                    <a:pt x="25" y="24"/>
                    <a:pt x="25" y="24"/>
                  </a:cubicBezTo>
                  <a:cubicBezTo>
                    <a:pt x="26" y="24"/>
                    <a:pt x="27" y="23"/>
                    <a:pt x="28" y="21"/>
                  </a:cubicBezTo>
                  <a:cubicBezTo>
                    <a:pt x="30" y="19"/>
                    <a:pt x="31" y="16"/>
                    <a:pt x="31" y="14"/>
                  </a:cubicBezTo>
                  <a:cubicBezTo>
                    <a:pt x="31" y="11"/>
                    <a:pt x="30" y="9"/>
                    <a:pt x="29" y="7"/>
                  </a:cubicBezTo>
                  <a:cubicBezTo>
                    <a:pt x="28" y="5"/>
                    <a:pt x="25" y="2"/>
                    <a:pt x="22" y="2"/>
                  </a:cubicBezTo>
                  <a:cubicBezTo>
                    <a:pt x="20" y="1"/>
                    <a:pt x="19" y="1"/>
                    <a:pt x="17" y="1"/>
                  </a:cubicBezTo>
                  <a:cubicBezTo>
                    <a:pt x="16" y="0"/>
                    <a:pt x="15"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2" name="Google Shape;2232;p18"/>
            <p:cNvSpPr/>
            <p:nvPr/>
          </p:nvSpPr>
          <p:spPr>
            <a:xfrm>
              <a:off x="2673337" y="4356066"/>
              <a:ext cx="29347" cy="18752"/>
            </a:xfrm>
            <a:custGeom>
              <a:avLst/>
              <a:gdLst/>
              <a:ahLst/>
              <a:cxnLst/>
              <a:rect l="l" t="t" r="r" b="b"/>
              <a:pathLst>
                <a:path w="32" h="20" extrusionOk="0">
                  <a:moveTo>
                    <a:pt x="21" y="0"/>
                  </a:moveTo>
                  <a:cubicBezTo>
                    <a:pt x="19" y="0"/>
                    <a:pt x="17" y="0"/>
                    <a:pt x="16" y="1"/>
                  </a:cubicBezTo>
                  <a:cubicBezTo>
                    <a:pt x="14" y="1"/>
                    <a:pt x="13" y="2"/>
                    <a:pt x="12" y="3"/>
                  </a:cubicBezTo>
                  <a:cubicBezTo>
                    <a:pt x="12" y="3"/>
                    <a:pt x="11" y="4"/>
                    <a:pt x="11" y="4"/>
                  </a:cubicBezTo>
                  <a:cubicBezTo>
                    <a:pt x="11" y="4"/>
                    <a:pt x="11" y="4"/>
                    <a:pt x="11" y="4"/>
                  </a:cubicBezTo>
                  <a:cubicBezTo>
                    <a:pt x="10" y="5"/>
                    <a:pt x="8" y="6"/>
                    <a:pt x="6" y="6"/>
                  </a:cubicBezTo>
                  <a:cubicBezTo>
                    <a:pt x="0" y="9"/>
                    <a:pt x="3" y="19"/>
                    <a:pt x="9" y="19"/>
                  </a:cubicBezTo>
                  <a:cubicBezTo>
                    <a:pt x="10" y="19"/>
                    <a:pt x="10" y="19"/>
                    <a:pt x="10" y="19"/>
                  </a:cubicBezTo>
                  <a:cubicBezTo>
                    <a:pt x="12" y="19"/>
                    <a:pt x="13" y="19"/>
                    <a:pt x="15" y="19"/>
                  </a:cubicBezTo>
                  <a:cubicBezTo>
                    <a:pt x="15" y="19"/>
                    <a:pt x="15" y="19"/>
                    <a:pt x="15" y="19"/>
                  </a:cubicBezTo>
                  <a:cubicBezTo>
                    <a:pt x="14" y="19"/>
                    <a:pt x="16" y="19"/>
                    <a:pt x="16" y="19"/>
                  </a:cubicBezTo>
                  <a:cubicBezTo>
                    <a:pt x="18" y="19"/>
                    <a:pt x="19" y="20"/>
                    <a:pt x="20" y="20"/>
                  </a:cubicBezTo>
                  <a:cubicBezTo>
                    <a:pt x="20" y="20"/>
                    <a:pt x="20" y="20"/>
                    <a:pt x="21" y="20"/>
                  </a:cubicBezTo>
                  <a:cubicBezTo>
                    <a:pt x="27" y="19"/>
                    <a:pt x="32" y="14"/>
                    <a:pt x="30" y="7"/>
                  </a:cubicBezTo>
                  <a:cubicBezTo>
                    <a:pt x="30" y="4"/>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3" name="Google Shape;2233;p18"/>
            <p:cNvSpPr/>
            <p:nvPr/>
          </p:nvSpPr>
          <p:spPr>
            <a:xfrm>
              <a:off x="2838590" y="4407635"/>
              <a:ext cx="34041" cy="32804"/>
            </a:xfrm>
            <a:custGeom>
              <a:avLst/>
              <a:gdLst/>
              <a:ahLst/>
              <a:cxnLst/>
              <a:rect l="l" t="t" r="r" b="b"/>
              <a:pathLst>
                <a:path w="37" h="36" extrusionOk="0">
                  <a:moveTo>
                    <a:pt x="18" y="0"/>
                  </a:moveTo>
                  <a:cubicBezTo>
                    <a:pt x="14" y="0"/>
                    <a:pt x="9" y="2"/>
                    <a:pt x="6" y="5"/>
                  </a:cubicBezTo>
                  <a:cubicBezTo>
                    <a:pt x="2" y="10"/>
                    <a:pt x="0" y="16"/>
                    <a:pt x="2" y="22"/>
                  </a:cubicBezTo>
                  <a:cubicBezTo>
                    <a:pt x="2" y="25"/>
                    <a:pt x="4" y="28"/>
                    <a:pt x="6" y="30"/>
                  </a:cubicBezTo>
                  <a:cubicBezTo>
                    <a:pt x="8" y="32"/>
                    <a:pt x="11" y="34"/>
                    <a:pt x="14" y="34"/>
                  </a:cubicBezTo>
                  <a:cubicBezTo>
                    <a:pt x="14" y="35"/>
                    <a:pt x="15" y="35"/>
                    <a:pt x="16" y="35"/>
                  </a:cubicBezTo>
                  <a:cubicBezTo>
                    <a:pt x="18" y="36"/>
                    <a:pt x="19" y="36"/>
                    <a:pt x="20" y="36"/>
                  </a:cubicBezTo>
                  <a:cubicBezTo>
                    <a:pt x="22" y="36"/>
                    <a:pt x="23" y="36"/>
                    <a:pt x="25" y="35"/>
                  </a:cubicBezTo>
                  <a:cubicBezTo>
                    <a:pt x="27" y="35"/>
                    <a:pt x="30" y="33"/>
                    <a:pt x="32" y="31"/>
                  </a:cubicBezTo>
                  <a:cubicBezTo>
                    <a:pt x="34" y="29"/>
                    <a:pt x="35" y="27"/>
                    <a:pt x="36" y="24"/>
                  </a:cubicBezTo>
                  <a:cubicBezTo>
                    <a:pt x="37" y="21"/>
                    <a:pt x="37" y="18"/>
                    <a:pt x="36" y="16"/>
                  </a:cubicBezTo>
                  <a:cubicBezTo>
                    <a:pt x="36" y="15"/>
                    <a:pt x="35" y="14"/>
                    <a:pt x="35" y="13"/>
                  </a:cubicBezTo>
                  <a:cubicBezTo>
                    <a:pt x="34" y="10"/>
                    <a:pt x="33" y="8"/>
                    <a:pt x="31" y="5"/>
                  </a:cubicBezTo>
                  <a:cubicBezTo>
                    <a:pt x="28" y="3"/>
                    <a:pt x="26" y="2"/>
                    <a:pt x="23" y="1"/>
                  </a:cubicBezTo>
                  <a:cubicBezTo>
                    <a:pt x="21"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4" name="Google Shape;2234;p18"/>
            <p:cNvSpPr/>
            <p:nvPr/>
          </p:nvSpPr>
          <p:spPr>
            <a:xfrm>
              <a:off x="1952553" y="4197845"/>
              <a:ext cx="28157" cy="28157"/>
            </a:xfrm>
            <a:custGeom>
              <a:avLst/>
              <a:gdLst/>
              <a:ahLst/>
              <a:cxnLst/>
              <a:rect l="l" t="t" r="r" b="b"/>
              <a:pathLst>
                <a:path w="31" h="31" extrusionOk="0">
                  <a:moveTo>
                    <a:pt x="15" y="0"/>
                  </a:moveTo>
                  <a:cubicBezTo>
                    <a:pt x="13" y="0"/>
                    <a:pt x="12" y="0"/>
                    <a:pt x="10" y="1"/>
                  </a:cubicBezTo>
                  <a:cubicBezTo>
                    <a:pt x="8" y="2"/>
                    <a:pt x="6" y="3"/>
                    <a:pt x="5" y="4"/>
                  </a:cubicBezTo>
                  <a:cubicBezTo>
                    <a:pt x="3" y="6"/>
                    <a:pt x="2" y="7"/>
                    <a:pt x="2" y="9"/>
                  </a:cubicBezTo>
                  <a:cubicBezTo>
                    <a:pt x="1" y="11"/>
                    <a:pt x="0" y="13"/>
                    <a:pt x="0" y="15"/>
                  </a:cubicBezTo>
                  <a:cubicBezTo>
                    <a:pt x="0" y="17"/>
                    <a:pt x="1" y="18"/>
                    <a:pt x="1" y="20"/>
                  </a:cubicBezTo>
                  <a:cubicBezTo>
                    <a:pt x="2"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4"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5" y="3"/>
                    <a:pt x="24" y="2"/>
                  </a:cubicBezTo>
                  <a:cubicBezTo>
                    <a:pt x="21" y="0"/>
                    <a:pt x="19" y="0"/>
                    <a:pt x="16" y="0"/>
                  </a:cubicBezTo>
                  <a:cubicBezTo>
                    <a:pt x="16"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5" name="Google Shape;2235;p18"/>
            <p:cNvSpPr/>
            <p:nvPr/>
          </p:nvSpPr>
          <p:spPr>
            <a:xfrm>
              <a:off x="1752140" y="4179093"/>
              <a:ext cx="41006" cy="31688"/>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18"/>
            <p:cNvSpPr/>
            <p:nvPr/>
          </p:nvSpPr>
          <p:spPr>
            <a:xfrm>
              <a:off x="1337249" y="4275198"/>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7" name="Google Shape;2237;p18"/>
            <p:cNvSpPr/>
            <p:nvPr/>
          </p:nvSpPr>
          <p:spPr>
            <a:xfrm>
              <a:off x="1221220" y="4223630"/>
              <a:ext cx="23440" cy="18752"/>
            </a:xfrm>
            <a:custGeom>
              <a:avLst/>
              <a:gdLst/>
              <a:ahLst/>
              <a:cxnLst/>
              <a:rect l="l" t="t" r="r" b="b"/>
              <a:pathLst>
                <a:path w="25" h="20" extrusionOk="0">
                  <a:moveTo>
                    <a:pt x="12" y="0"/>
                  </a:moveTo>
                  <a:cubicBezTo>
                    <a:pt x="0" y="0"/>
                    <a:pt x="0" y="20"/>
                    <a:pt x="12" y="20"/>
                  </a:cubicBezTo>
                  <a:cubicBezTo>
                    <a:pt x="25" y="20"/>
                    <a:pt x="25" y="0"/>
                    <a:pt x="1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18"/>
            <p:cNvSpPr/>
            <p:nvPr/>
          </p:nvSpPr>
          <p:spPr>
            <a:xfrm>
              <a:off x="955175" y="4336142"/>
              <a:ext cx="68017"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18"/>
            <p:cNvSpPr/>
            <p:nvPr/>
          </p:nvSpPr>
          <p:spPr>
            <a:xfrm>
              <a:off x="1064171" y="4319734"/>
              <a:ext cx="36332" cy="34041"/>
            </a:xfrm>
            <a:custGeom>
              <a:avLst/>
              <a:gdLst/>
              <a:ahLst/>
              <a:cxnLst/>
              <a:rect l="l" t="t" r="r" b="b"/>
              <a:pathLst>
                <a:path w="40" h="37" extrusionOk="0">
                  <a:moveTo>
                    <a:pt x="20" y="0"/>
                  </a:moveTo>
                  <a:cubicBezTo>
                    <a:pt x="20" y="0"/>
                    <a:pt x="19" y="0"/>
                    <a:pt x="19" y="0"/>
                  </a:cubicBezTo>
                  <a:cubicBezTo>
                    <a:pt x="14" y="0"/>
                    <a:pt x="14" y="0"/>
                    <a:pt x="14" y="0"/>
                  </a:cubicBezTo>
                  <a:cubicBezTo>
                    <a:pt x="13" y="1"/>
                    <a:pt x="11" y="2"/>
                    <a:pt x="10" y="2"/>
                  </a:cubicBezTo>
                  <a:cubicBezTo>
                    <a:pt x="8" y="4"/>
                    <a:pt x="6" y="5"/>
                    <a:pt x="5" y="7"/>
                  </a:cubicBezTo>
                  <a:cubicBezTo>
                    <a:pt x="3" y="8"/>
                    <a:pt x="3" y="10"/>
                    <a:pt x="2" y="11"/>
                  </a:cubicBezTo>
                  <a:cubicBezTo>
                    <a:pt x="1" y="13"/>
                    <a:pt x="0" y="16"/>
                    <a:pt x="1"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9" y="37"/>
                  </a:cubicBezTo>
                  <a:cubicBezTo>
                    <a:pt x="19" y="37"/>
                    <a:pt x="19" y="37"/>
                    <a:pt x="19" y="37"/>
                  </a:cubicBezTo>
                  <a:cubicBezTo>
                    <a:pt x="21" y="37"/>
                    <a:pt x="22" y="37"/>
                    <a:pt x="24" y="36"/>
                  </a:cubicBezTo>
                  <a:cubicBezTo>
                    <a:pt x="26" y="36"/>
                    <a:pt x="27" y="35"/>
                    <a:pt x="28" y="34"/>
                  </a:cubicBezTo>
                  <a:cubicBezTo>
                    <a:pt x="29" y="34"/>
                    <a:pt x="30" y="33"/>
                    <a:pt x="31" y="33"/>
                  </a:cubicBezTo>
                  <a:cubicBezTo>
                    <a:pt x="31" y="32"/>
                    <a:pt x="32" y="32"/>
                    <a:pt x="32" y="32"/>
                  </a:cubicBezTo>
                  <a:cubicBezTo>
                    <a:pt x="34" y="31"/>
                    <a:pt x="36" y="30"/>
                    <a:pt x="37" y="28"/>
                  </a:cubicBezTo>
                  <a:cubicBezTo>
                    <a:pt x="38" y="27"/>
                    <a:pt x="39" y="26"/>
                    <a:pt x="39" y="24"/>
                  </a:cubicBezTo>
                  <a:cubicBezTo>
                    <a:pt x="40" y="23"/>
                    <a:pt x="40" y="21"/>
                    <a:pt x="40" y="18"/>
                  </a:cubicBezTo>
                  <a:cubicBezTo>
                    <a:pt x="40" y="16"/>
                    <a:pt x="39" y="13"/>
                    <a:pt x="38" y="10"/>
                  </a:cubicBezTo>
                  <a:cubicBezTo>
                    <a:pt x="37" y="9"/>
                    <a:pt x="36" y="7"/>
                    <a:pt x="34" y="6"/>
                  </a:cubicBezTo>
                  <a:cubicBezTo>
                    <a:pt x="33" y="5"/>
                    <a:pt x="32" y="4"/>
                    <a:pt x="31" y="4"/>
                  </a:cubicBezTo>
                  <a:cubicBezTo>
                    <a:pt x="30" y="4"/>
                    <a:pt x="30" y="4"/>
                    <a:pt x="30" y="4"/>
                  </a:cubicBezTo>
                  <a:cubicBezTo>
                    <a:pt x="29" y="3"/>
                    <a:pt x="28" y="2"/>
                    <a:pt x="26" y="1"/>
                  </a:cubicBezTo>
                  <a:cubicBezTo>
                    <a:pt x="24"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0" name="Google Shape;2240;p18"/>
            <p:cNvSpPr/>
            <p:nvPr/>
          </p:nvSpPr>
          <p:spPr>
            <a:xfrm>
              <a:off x="991507" y="4632660"/>
              <a:ext cx="53936" cy="53871"/>
            </a:xfrm>
            <a:custGeom>
              <a:avLst/>
              <a:gdLst/>
              <a:ahLst/>
              <a:cxnLst/>
              <a:rect l="l" t="t" r="r" b="b"/>
              <a:pathLst>
                <a:path w="59" h="58" extrusionOk="0">
                  <a:moveTo>
                    <a:pt x="29" y="0"/>
                  </a:moveTo>
                  <a:cubicBezTo>
                    <a:pt x="25" y="0"/>
                    <a:pt x="22" y="1"/>
                    <a:pt x="19" y="2"/>
                  </a:cubicBezTo>
                  <a:cubicBezTo>
                    <a:pt x="15" y="3"/>
                    <a:pt x="12" y="5"/>
                    <a:pt x="9" y="8"/>
                  </a:cubicBezTo>
                  <a:cubicBezTo>
                    <a:pt x="6" y="11"/>
                    <a:pt x="4" y="14"/>
                    <a:pt x="3" y="18"/>
                  </a:cubicBezTo>
                  <a:cubicBezTo>
                    <a:pt x="1" y="21"/>
                    <a:pt x="0" y="25"/>
                    <a:pt x="1" y="29"/>
                  </a:cubicBezTo>
                  <a:cubicBezTo>
                    <a:pt x="1" y="32"/>
                    <a:pt x="1" y="34"/>
                    <a:pt x="2" y="37"/>
                  </a:cubicBezTo>
                  <a:cubicBezTo>
                    <a:pt x="3" y="42"/>
                    <a:pt x="6" y="46"/>
                    <a:pt x="9" y="50"/>
                  </a:cubicBezTo>
                  <a:cubicBezTo>
                    <a:pt x="11" y="51"/>
                    <a:pt x="13" y="53"/>
                    <a:pt x="15" y="54"/>
                  </a:cubicBezTo>
                  <a:cubicBezTo>
                    <a:pt x="20" y="57"/>
                    <a:pt x="25" y="58"/>
                    <a:pt x="30" y="58"/>
                  </a:cubicBezTo>
                  <a:cubicBezTo>
                    <a:pt x="30" y="58"/>
                    <a:pt x="31" y="58"/>
                    <a:pt x="31" y="58"/>
                  </a:cubicBezTo>
                  <a:cubicBezTo>
                    <a:pt x="35" y="58"/>
                    <a:pt x="38" y="58"/>
                    <a:pt x="41" y="56"/>
                  </a:cubicBezTo>
                  <a:cubicBezTo>
                    <a:pt x="45" y="55"/>
                    <a:pt x="48" y="53"/>
                    <a:pt x="51" y="50"/>
                  </a:cubicBezTo>
                  <a:cubicBezTo>
                    <a:pt x="54" y="47"/>
                    <a:pt x="56" y="44"/>
                    <a:pt x="57" y="40"/>
                  </a:cubicBezTo>
                  <a:cubicBezTo>
                    <a:pt x="59" y="37"/>
                    <a:pt x="59" y="33"/>
                    <a:pt x="59" y="29"/>
                  </a:cubicBezTo>
                  <a:cubicBezTo>
                    <a:pt x="59" y="26"/>
                    <a:pt x="59" y="24"/>
                    <a:pt x="58" y="21"/>
                  </a:cubicBezTo>
                  <a:cubicBezTo>
                    <a:pt x="57" y="16"/>
                    <a:pt x="54" y="12"/>
                    <a:pt x="51" y="8"/>
                  </a:cubicBezTo>
                  <a:cubicBezTo>
                    <a:pt x="49" y="7"/>
                    <a:pt x="47" y="5"/>
                    <a:pt x="45" y="4"/>
                  </a:cubicBezTo>
                  <a:cubicBezTo>
                    <a:pt x="40" y="1"/>
                    <a:pt x="35" y="0"/>
                    <a:pt x="30" y="0"/>
                  </a:cubicBezTo>
                  <a:cubicBezTo>
                    <a:pt x="30"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1" name="Google Shape;2241;p18"/>
            <p:cNvSpPr/>
            <p:nvPr/>
          </p:nvSpPr>
          <p:spPr>
            <a:xfrm>
              <a:off x="1495470" y="4216597"/>
              <a:ext cx="44507" cy="44507"/>
            </a:xfrm>
            <a:custGeom>
              <a:avLst/>
              <a:gdLst/>
              <a:ahLst/>
              <a:cxnLst/>
              <a:rect l="l" t="t" r="r" b="b"/>
              <a:pathLst>
                <a:path w="49" h="49" extrusionOk="0">
                  <a:moveTo>
                    <a:pt x="25" y="0"/>
                  </a:moveTo>
                  <a:cubicBezTo>
                    <a:pt x="24" y="0"/>
                    <a:pt x="23" y="0"/>
                    <a:pt x="21" y="0"/>
                  </a:cubicBezTo>
                  <a:cubicBezTo>
                    <a:pt x="19" y="0"/>
                    <a:pt x="17" y="1"/>
                    <a:pt x="15" y="2"/>
                  </a:cubicBezTo>
                  <a:cubicBezTo>
                    <a:pt x="12" y="3"/>
                    <a:pt x="9" y="5"/>
                    <a:pt x="7" y="7"/>
                  </a:cubicBezTo>
                  <a:cubicBezTo>
                    <a:pt x="7" y="7"/>
                    <a:pt x="7" y="7"/>
                    <a:pt x="7" y="7"/>
                  </a:cubicBezTo>
                  <a:cubicBezTo>
                    <a:pt x="5" y="10"/>
                    <a:pt x="3" y="12"/>
                    <a:pt x="2" y="15"/>
                  </a:cubicBezTo>
                  <a:cubicBezTo>
                    <a:pt x="0" y="18"/>
                    <a:pt x="0" y="21"/>
                    <a:pt x="0" y="25"/>
                  </a:cubicBezTo>
                  <a:cubicBezTo>
                    <a:pt x="0" y="27"/>
                    <a:pt x="0" y="29"/>
                    <a:pt x="1" y="31"/>
                  </a:cubicBezTo>
                  <a:cubicBezTo>
                    <a:pt x="2" y="35"/>
                    <a:pt x="4" y="39"/>
                    <a:pt x="7" y="42"/>
                  </a:cubicBezTo>
                  <a:cubicBezTo>
                    <a:pt x="7" y="42"/>
                    <a:pt x="7" y="42"/>
                    <a:pt x="7" y="42"/>
                  </a:cubicBezTo>
                  <a:cubicBezTo>
                    <a:pt x="9" y="43"/>
                    <a:pt x="10" y="45"/>
                    <a:pt x="12" y="46"/>
                  </a:cubicBezTo>
                  <a:cubicBezTo>
                    <a:pt x="14" y="47"/>
                    <a:pt x="16" y="48"/>
                    <a:pt x="18" y="48"/>
                  </a:cubicBezTo>
                  <a:cubicBezTo>
                    <a:pt x="20" y="49"/>
                    <a:pt x="22" y="49"/>
                    <a:pt x="24" y="49"/>
                  </a:cubicBezTo>
                  <a:cubicBezTo>
                    <a:pt x="25" y="49"/>
                    <a:pt x="26" y="49"/>
                    <a:pt x="28" y="49"/>
                  </a:cubicBezTo>
                  <a:cubicBezTo>
                    <a:pt x="30" y="49"/>
                    <a:pt x="32" y="48"/>
                    <a:pt x="34" y="47"/>
                  </a:cubicBezTo>
                  <a:cubicBezTo>
                    <a:pt x="36" y="47"/>
                    <a:pt x="38" y="45"/>
                    <a:pt x="39" y="44"/>
                  </a:cubicBezTo>
                  <a:cubicBezTo>
                    <a:pt x="41" y="43"/>
                    <a:pt x="43" y="41"/>
                    <a:pt x="44" y="40"/>
                  </a:cubicBezTo>
                  <a:cubicBezTo>
                    <a:pt x="45" y="38"/>
                    <a:pt x="46" y="36"/>
                    <a:pt x="47" y="34"/>
                  </a:cubicBezTo>
                  <a:cubicBezTo>
                    <a:pt x="49" y="31"/>
                    <a:pt x="49" y="28"/>
                    <a:pt x="49" y="25"/>
                  </a:cubicBezTo>
                  <a:cubicBezTo>
                    <a:pt x="49" y="22"/>
                    <a:pt x="49" y="20"/>
                    <a:pt x="48" y="18"/>
                  </a:cubicBezTo>
                  <a:cubicBezTo>
                    <a:pt x="47" y="16"/>
                    <a:pt x="47" y="14"/>
                    <a:pt x="46" y="12"/>
                  </a:cubicBezTo>
                  <a:cubicBezTo>
                    <a:pt x="44" y="11"/>
                    <a:pt x="43" y="9"/>
                    <a:pt x="42" y="7"/>
                  </a:cubicBezTo>
                  <a:cubicBezTo>
                    <a:pt x="37" y="3"/>
                    <a:pt x="37" y="3"/>
                    <a:pt x="37" y="3"/>
                  </a:cubicBezTo>
                  <a:cubicBezTo>
                    <a:pt x="35" y="3"/>
                    <a:pt x="33" y="2"/>
                    <a:pt x="31" y="1"/>
                  </a:cubicBezTo>
                  <a:cubicBezTo>
                    <a:pt x="29" y="0"/>
                    <a:pt x="27" y="0"/>
                    <a:pt x="2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18"/>
            <p:cNvSpPr/>
            <p:nvPr/>
          </p:nvSpPr>
          <p:spPr>
            <a:xfrm>
              <a:off x="1598607" y="4344346"/>
              <a:ext cx="45656" cy="44507"/>
            </a:xfrm>
            <a:custGeom>
              <a:avLst/>
              <a:gdLst/>
              <a:ahLst/>
              <a:cxnLst/>
              <a:rect l="l" t="t" r="r" b="b"/>
              <a:pathLst>
                <a:path w="49" h="49" extrusionOk="0">
                  <a:moveTo>
                    <a:pt x="23" y="0"/>
                  </a:moveTo>
                  <a:cubicBezTo>
                    <a:pt x="20" y="0"/>
                    <a:pt x="18" y="1"/>
                    <a:pt x="15" y="3"/>
                  </a:cubicBezTo>
                  <a:cubicBezTo>
                    <a:pt x="12" y="3"/>
                    <a:pt x="9" y="5"/>
                    <a:pt x="7" y="8"/>
                  </a:cubicBezTo>
                  <a:cubicBezTo>
                    <a:pt x="5" y="10"/>
                    <a:pt x="3" y="12"/>
                    <a:pt x="2" y="15"/>
                  </a:cubicBezTo>
                  <a:cubicBezTo>
                    <a:pt x="0" y="18"/>
                    <a:pt x="0" y="21"/>
                    <a:pt x="0" y="25"/>
                  </a:cubicBezTo>
                  <a:cubicBezTo>
                    <a:pt x="0" y="27"/>
                    <a:pt x="0" y="29"/>
                    <a:pt x="1" y="31"/>
                  </a:cubicBezTo>
                  <a:cubicBezTo>
                    <a:pt x="2" y="35"/>
                    <a:pt x="4" y="39"/>
                    <a:pt x="7" y="42"/>
                  </a:cubicBezTo>
                  <a:cubicBezTo>
                    <a:pt x="9" y="43"/>
                    <a:pt x="10" y="45"/>
                    <a:pt x="12" y="46"/>
                  </a:cubicBezTo>
                  <a:cubicBezTo>
                    <a:pt x="16" y="48"/>
                    <a:pt x="20" y="49"/>
                    <a:pt x="24" y="49"/>
                  </a:cubicBezTo>
                  <a:cubicBezTo>
                    <a:pt x="25" y="49"/>
                    <a:pt x="25" y="49"/>
                    <a:pt x="25" y="49"/>
                  </a:cubicBezTo>
                  <a:cubicBezTo>
                    <a:pt x="28" y="49"/>
                    <a:pt x="31" y="49"/>
                    <a:pt x="34" y="47"/>
                  </a:cubicBezTo>
                  <a:cubicBezTo>
                    <a:pt x="37" y="46"/>
                    <a:pt x="39" y="44"/>
                    <a:pt x="41" y="42"/>
                  </a:cubicBezTo>
                  <a:cubicBezTo>
                    <a:pt x="44" y="40"/>
                    <a:pt x="46" y="37"/>
                    <a:pt x="47" y="34"/>
                  </a:cubicBezTo>
                  <a:cubicBezTo>
                    <a:pt x="48" y="31"/>
                    <a:pt x="49" y="28"/>
                    <a:pt x="49" y="25"/>
                  </a:cubicBezTo>
                  <a:cubicBezTo>
                    <a:pt x="48" y="23"/>
                    <a:pt x="48" y="20"/>
                    <a:pt x="48" y="18"/>
                  </a:cubicBezTo>
                  <a:cubicBezTo>
                    <a:pt x="47" y="14"/>
                    <a:pt x="45" y="11"/>
                    <a:pt x="41" y="8"/>
                  </a:cubicBezTo>
                  <a:cubicBezTo>
                    <a:pt x="40" y="6"/>
                    <a:pt x="38" y="5"/>
                    <a:pt x="37" y="4"/>
                  </a:cubicBezTo>
                  <a:cubicBezTo>
                    <a:pt x="33" y="2"/>
                    <a:pt x="29" y="0"/>
                    <a:pt x="24" y="0"/>
                  </a:cubicBezTo>
                  <a:cubicBezTo>
                    <a:pt x="24" y="0"/>
                    <a:pt x="24"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18"/>
            <p:cNvSpPr/>
            <p:nvPr/>
          </p:nvSpPr>
          <p:spPr>
            <a:xfrm>
              <a:off x="2123666" y="4317390"/>
              <a:ext cx="34041" cy="32804"/>
            </a:xfrm>
            <a:custGeom>
              <a:avLst/>
              <a:gdLst/>
              <a:ahLst/>
              <a:cxnLst/>
              <a:rect l="l" t="t" r="r" b="b"/>
              <a:pathLst>
                <a:path w="37" h="36" extrusionOk="0">
                  <a:moveTo>
                    <a:pt x="18" y="0"/>
                  </a:moveTo>
                  <a:cubicBezTo>
                    <a:pt x="16" y="0"/>
                    <a:pt x="13" y="0"/>
                    <a:pt x="11" y="1"/>
                  </a:cubicBezTo>
                  <a:cubicBezTo>
                    <a:pt x="9" y="2"/>
                    <a:pt x="7" y="3"/>
                    <a:pt x="6" y="5"/>
                  </a:cubicBezTo>
                  <a:cubicBezTo>
                    <a:pt x="4" y="7"/>
                    <a:pt x="3" y="9"/>
                    <a:pt x="2" y="11"/>
                  </a:cubicBezTo>
                  <a:cubicBezTo>
                    <a:pt x="1" y="13"/>
                    <a:pt x="0" y="15"/>
                    <a:pt x="0" y="18"/>
                  </a:cubicBezTo>
                  <a:cubicBezTo>
                    <a:pt x="1" y="19"/>
                    <a:pt x="1" y="21"/>
                    <a:pt x="1" y="22"/>
                  </a:cubicBezTo>
                  <a:cubicBezTo>
                    <a:pt x="2" y="26"/>
                    <a:pt x="3" y="28"/>
                    <a:pt x="6" y="30"/>
                  </a:cubicBezTo>
                  <a:cubicBezTo>
                    <a:pt x="7" y="31"/>
                    <a:pt x="8" y="32"/>
                    <a:pt x="9" y="33"/>
                  </a:cubicBezTo>
                  <a:cubicBezTo>
                    <a:pt x="12" y="35"/>
                    <a:pt x="15" y="36"/>
                    <a:pt x="18" y="36"/>
                  </a:cubicBezTo>
                  <a:cubicBezTo>
                    <a:pt x="19" y="36"/>
                    <a:pt x="19" y="36"/>
                    <a:pt x="19" y="36"/>
                  </a:cubicBezTo>
                  <a:cubicBezTo>
                    <a:pt x="20" y="35"/>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5"/>
                    <a:pt x="31" y="4"/>
                    <a:pt x="29" y="4"/>
                  </a:cubicBezTo>
                  <a:cubicBezTo>
                    <a:pt x="28" y="2"/>
                    <a:pt x="27" y="2"/>
                    <a:pt x="25" y="1"/>
                  </a:cubicBezTo>
                  <a:cubicBezTo>
                    <a:pt x="24" y="0"/>
                    <a:pt x="23"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18"/>
            <p:cNvSpPr/>
            <p:nvPr/>
          </p:nvSpPr>
          <p:spPr>
            <a:xfrm>
              <a:off x="1530630" y="4624456"/>
              <a:ext cx="34041" cy="35184"/>
            </a:xfrm>
            <a:custGeom>
              <a:avLst/>
              <a:gdLst/>
              <a:ahLst/>
              <a:cxnLst/>
              <a:rect l="l" t="t" r="r" b="b"/>
              <a:pathLst>
                <a:path w="37" h="38" extrusionOk="0">
                  <a:moveTo>
                    <a:pt x="20" y="0"/>
                  </a:moveTo>
                  <a:cubicBezTo>
                    <a:pt x="19" y="0"/>
                    <a:pt x="17" y="0"/>
                    <a:pt x="16" y="0"/>
                  </a:cubicBezTo>
                  <a:cubicBezTo>
                    <a:pt x="13" y="1"/>
                    <a:pt x="9" y="3"/>
                    <a:pt x="7" y="6"/>
                  </a:cubicBezTo>
                  <a:cubicBezTo>
                    <a:pt x="5" y="7"/>
                    <a:pt x="4" y="9"/>
                    <a:pt x="3" y="10"/>
                  </a:cubicBezTo>
                  <a:cubicBezTo>
                    <a:pt x="3" y="11"/>
                    <a:pt x="2" y="13"/>
                    <a:pt x="1" y="15"/>
                  </a:cubicBezTo>
                  <a:cubicBezTo>
                    <a:pt x="1" y="16"/>
                    <a:pt x="1" y="16"/>
                    <a:pt x="1" y="16"/>
                  </a:cubicBezTo>
                  <a:cubicBezTo>
                    <a:pt x="0" y="22"/>
                    <a:pt x="1" y="29"/>
                    <a:pt x="6" y="33"/>
                  </a:cubicBezTo>
                  <a:cubicBezTo>
                    <a:pt x="9" y="36"/>
                    <a:pt x="14" y="38"/>
                    <a:pt x="19" y="38"/>
                  </a:cubicBezTo>
                  <a:cubicBezTo>
                    <a:pt x="23" y="38"/>
                    <a:pt x="28" y="36"/>
                    <a:pt x="31" y="33"/>
                  </a:cubicBezTo>
                  <a:cubicBezTo>
                    <a:pt x="34" y="31"/>
                    <a:pt x="35" y="28"/>
                    <a:pt x="36" y="25"/>
                  </a:cubicBezTo>
                  <a:cubicBezTo>
                    <a:pt x="37" y="23"/>
                    <a:pt x="37" y="21"/>
                    <a:pt x="36" y="19"/>
                  </a:cubicBezTo>
                  <a:cubicBezTo>
                    <a:pt x="37" y="16"/>
                    <a:pt x="37" y="14"/>
                    <a:pt x="36" y="12"/>
                  </a:cubicBezTo>
                  <a:cubicBezTo>
                    <a:pt x="35" y="9"/>
                    <a:pt x="34" y="6"/>
                    <a:pt x="32" y="4"/>
                  </a:cubicBezTo>
                  <a:cubicBezTo>
                    <a:pt x="30" y="2"/>
                    <a:pt x="27" y="1"/>
                    <a:pt x="25" y="0"/>
                  </a:cubicBezTo>
                  <a:cubicBezTo>
                    <a:pt x="23"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5" name="Google Shape;2245;p18"/>
            <p:cNvSpPr/>
            <p:nvPr/>
          </p:nvSpPr>
          <p:spPr>
            <a:xfrm>
              <a:off x="1735732" y="4605704"/>
              <a:ext cx="26985" cy="28128"/>
            </a:xfrm>
            <a:custGeom>
              <a:avLst/>
              <a:gdLst/>
              <a:ahLst/>
              <a:cxnLst/>
              <a:rect l="l" t="t" r="r" b="b"/>
              <a:pathLst>
                <a:path w="30" h="30" extrusionOk="0">
                  <a:moveTo>
                    <a:pt x="15" y="0"/>
                  </a:moveTo>
                  <a:cubicBezTo>
                    <a:pt x="15" y="0"/>
                    <a:pt x="15" y="0"/>
                    <a:pt x="15" y="0"/>
                  </a:cubicBezTo>
                  <a:cubicBezTo>
                    <a:pt x="13" y="0"/>
                    <a:pt x="12" y="0"/>
                    <a:pt x="11" y="0"/>
                  </a:cubicBezTo>
                  <a:cubicBezTo>
                    <a:pt x="9" y="1"/>
                    <a:pt x="7" y="1"/>
                    <a:pt x="6" y="3"/>
                  </a:cubicBezTo>
                  <a:cubicBezTo>
                    <a:pt x="4" y="4"/>
                    <a:pt x="3" y="5"/>
                    <a:pt x="2" y="7"/>
                  </a:cubicBezTo>
                  <a:cubicBezTo>
                    <a:pt x="2" y="8"/>
                    <a:pt x="1" y="9"/>
                    <a:pt x="1" y="10"/>
                  </a:cubicBezTo>
                  <a:cubicBezTo>
                    <a:pt x="0" y="12"/>
                    <a:pt x="0" y="14"/>
                    <a:pt x="0" y="16"/>
                  </a:cubicBezTo>
                  <a:cubicBezTo>
                    <a:pt x="1" y="18"/>
                    <a:pt x="1" y="20"/>
                    <a:pt x="2" y="22"/>
                  </a:cubicBezTo>
                  <a:cubicBezTo>
                    <a:pt x="3" y="23"/>
                    <a:pt x="4" y="24"/>
                    <a:pt x="4" y="25"/>
                  </a:cubicBezTo>
                  <a:cubicBezTo>
                    <a:pt x="5" y="25"/>
                    <a:pt x="5" y="25"/>
                    <a:pt x="5" y="25"/>
                  </a:cubicBezTo>
                  <a:cubicBezTo>
                    <a:pt x="5" y="25"/>
                    <a:pt x="5" y="25"/>
                    <a:pt x="6" y="26"/>
                  </a:cubicBezTo>
                  <a:cubicBezTo>
                    <a:pt x="7" y="27"/>
                    <a:pt x="8" y="28"/>
                    <a:pt x="10" y="29"/>
                  </a:cubicBezTo>
                  <a:cubicBezTo>
                    <a:pt x="11" y="29"/>
                    <a:pt x="13" y="30"/>
                    <a:pt x="14" y="30"/>
                  </a:cubicBezTo>
                  <a:cubicBezTo>
                    <a:pt x="15" y="30"/>
                    <a:pt x="15" y="30"/>
                    <a:pt x="15" y="30"/>
                  </a:cubicBezTo>
                  <a:cubicBezTo>
                    <a:pt x="18" y="29"/>
                    <a:pt x="18" y="29"/>
                    <a:pt x="18" y="29"/>
                  </a:cubicBezTo>
                  <a:cubicBezTo>
                    <a:pt x="20" y="29"/>
                    <a:pt x="22" y="27"/>
                    <a:pt x="24" y="26"/>
                  </a:cubicBezTo>
                  <a:cubicBezTo>
                    <a:pt x="24" y="25"/>
                    <a:pt x="25" y="25"/>
                    <a:pt x="25" y="25"/>
                  </a:cubicBezTo>
                  <a:cubicBezTo>
                    <a:pt x="25" y="25"/>
                    <a:pt x="25" y="25"/>
                    <a:pt x="25" y="25"/>
                  </a:cubicBezTo>
                  <a:cubicBezTo>
                    <a:pt x="26" y="24"/>
                    <a:pt x="27" y="23"/>
                    <a:pt x="27" y="22"/>
                  </a:cubicBezTo>
                  <a:cubicBezTo>
                    <a:pt x="28" y="20"/>
                    <a:pt x="28" y="19"/>
                    <a:pt x="29" y="18"/>
                  </a:cubicBezTo>
                  <a:cubicBezTo>
                    <a:pt x="29" y="16"/>
                    <a:pt x="30" y="14"/>
                    <a:pt x="29" y="12"/>
                  </a:cubicBezTo>
                  <a:cubicBezTo>
                    <a:pt x="29" y="10"/>
                    <a:pt x="28" y="9"/>
                    <a:pt x="27" y="7"/>
                  </a:cubicBezTo>
                  <a:cubicBezTo>
                    <a:pt x="27" y="6"/>
                    <a:pt x="26" y="5"/>
                    <a:pt x="25" y="4"/>
                  </a:cubicBezTo>
                  <a:cubicBezTo>
                    <a:pt x="24" y="2"/>
                    <a:pt x="22" y="1"/>
                    <a:pt x="20" y="1"/>
                  </a:cubicBezTo>
                  <a:cubicBezTo>
                    <a:pt x="19" y="0"/>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6" name="Google Shape;2246;p18"/>
            <p:cNvSpPr/>
            <p:nvPr/>
          </p:nvSpPr>
          <p:spPr>
            <a:xfrm>
              <a:off x="1693539" y="4577576"/>
              <a:ext cx="29297" cy="23440"/>
            </a:xfrm>
            <a:custGeom>
              <a:avLst/>
              <a:gdLst/>
              <a:ahLst/>
              <a:cxnLst/>
              <a:rect l="l" t="t" r="r" b="b"/>
              <a:pathLst>
                <a:path w="33" h="25" extrusionOk="0">
                  <a:moveTo>
                    <a:pt x="17" y="0"/>
                  </a:moveTo>
                  <a:cubicBezTo>
                    <a:pt x="1"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7" name="Google Shape;2247;p18"/>
            <p:cNvSpPr/>
            <p:nvPr/>
          </p:nvSpPr>
          <p:spPr>
            <a:xfrm>
              <a:off x="2047486" y="4595156"/>
              <a:ext cx="36332" cy="38641"/>
            </a:xfrm>
            <a:custGeom>
              <a:avLst/>
              <a:gdLst/>
              <a:ahLst/>
              <a:cxnLst/>
              <a:rect l="l" t="t" r="r" b="b"/>
              <a:pathLst>
                <a:path w="40" h="42" extrusionOk="0">
                  <a:moveTo>
                    <a:pt x="20" y="0"/>
                  </a:moveTo>
                  <a:cubicBezTo>
                    <a:pt x="20" y="0"/>
                    <a:pt x="20" y="0"/>
                    <a:pt x="20" y="0"/>
                  </a:cubicBezTo>
                  <a:cubicBezTo>
                    <a:pt x="18" y="0"/>
                    <a:pt x="16" y="0"/>
                    <a:pt x="14" y="0"/>
                  </a:cubicBezTo>
                  <a:cubicBezTo>
                    <a:pt x="13" y="1"/>
                    <a:pt x="11" y="2"/>
                    <a:pt x="10" y="2"/>
                  </a:cubicBezTo>
                  <a:cubicBezTo>
                    <a:pt x="7" y="4"/>
                    <a:pt x="5" y="5"/>
                    <a:pt x="4" y="7"/>
                  </a:cubicBezTo>
                  <a:cubicBezTo>
                    <a:pt x="2" y="9"/>
                    <a:pt x="1" y="12"/>
                    <a:pt x="0" y="14"/>
                  </a:cubicBezTo>
                  <a:cubicBezTo>
                    <a:pt x="0" y="17"/>
                    <a:pt x="0" y="19"/>
                    <a:pt x="0" y="22"/>
                  </a:cubicBezTo>
                  <a:cubicBezTo>
                    <a:pt x="0" y="25"/>
                    <a:pt x="0" y="27"/>
                    <a:pt x="2" y="29"/>
                  </a:cubicBezTo>
                  <a:cubicBezTo>
                    <a:pt x="2" y="32"/>
                    <a:pt x="4" y="34"/>
                    <a:pt x="6" y="36"/>
                  </a:cubicBezTo>
                  <a:cubicBezTo>
                    <a:pt x="7" y="38"/>
                    <a:pt x="10" y="39"/>
                    <a:pt x="12" y="40"/>
                  </a:cubicBezTo>
                  <a:cubicBezTo>
                    <a:pt x="14" y="41"/>
                    <a:pt x="17" y="42"/>
                    <a:pt x="19" y="42"/>
                  </a:cubicBezTo>
                  <a:cubicBezTo>
                    <a:pt x="19" y="42"/>
                    <a:pt x="20" y="42"/>
                    <a:pt x="20" y="42"/>
                  </a:cubicBezTo>
                  <a:cubicBezTo>
                    <a:pt x="25" y="41"/>
                    <a:pt x="30" y="40"/>
                    <a:pt x="34" y="36"/>
                  </a:cubicBezTo>
                  <a:cubicBezTo>
                    <a:pt x="35" y="34"/>
                    <a:pt x="36" y="33"/>
                    <a:pt x="37" y="32"/>
                  </a:cubicBezTo>
                  <a:cubicBezTo>
                    <a:pt x="39" y="29"/>
                    <a:pt x="40" y="25"/>
                    <a:pt x="40" y="22"/>
                  </a:cubicBezTo>
                  <a:cubicBezTo>
                    <a:pt x="40" y="19"/>
                    <a:pt x="39" y="17"/>
                    <a:pt x="39" y="14"/>
                  </a:cubicBezTo>
                  <a:cubicBezTo>
                    <a:pt x="38" y="13"/>
                    <a:pt x="38" y="11"/>
                    <a:pt x="37" y="9"/>
                  </a:cubicBezTo>
                  <a:cubicBezTo>
                    <a:pt x="36" y="7"/>
                    <a:pt x="34" y="5"/>
                    <a:pt x="32" y="4"/>
                  </a:cubicBezTo>
                  <a:cubicBezTo>
                    <a:pt x="31" y="3"/>
                    <a:pt x="29" y="2"/>
                    <a:pt x="27" y="1"/>
                  </a:cubicBezTo>
                  <a:cubicBezTo>
                    <a:pt x="25" y="0"/>
                    <a:pt x="23"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8" name="Google Shape;2248;p18"/>
            <p:cNvSpPr/>
            <p:nvPr/>
          </p:nvSpPr>
          <p:spPr>
            <a:xfrm>
              <a:off x="1866996" y="4363098"/>
              <a:ext cx="32804" cy="26936"/>
            </a:xfrm>
            <a:custGeom>
              <a:avLst/>
              <a:gdLst/>
              <a:ahLst/>
              <a:cxnLst/>
              <a:rect l="l" t="t" r="r" b="b"/>
              <a:pathLst>
                <a:path w="36" h="29" extrusionOk="0">
                  <a:moveTo>
                    <a:pt x="19" y="0"/>
                  </a:moveTo>
                  <a:cubicBezTo>
                    <a:pt x="13" y="0"/>
                    <a:pt x="8" y="3"/>
                    <a:pt x="4" y="7"/>
                  </a:cubicBezTo>
                  <a:cubicBezTo>
                    <a:pt x="0" y="13"/>
                    <a:pt x="0" y="22"/>
                    <a:pt x="7" y="26"/>
                  </a:cubicBezTo>
                  <a:cubicBezTo>
                    <a:pt x="9" y="27"/>
                    <a:pt x="11" y="28"/>
                    <a:pt x="13" y="28"/>
                  </a:cubicBezTo>
                  <a:cubicBezTo>
                    <a:pt x="14" y="29"/>
                    <a:pt x="15" y="29"/>
                    <a:pt x="16" y="29"/>
                  </a:cubicBezTo>
                  <a:cubicBezTo>
                    <a:pt x="19" y="29"/>
                    <a:pt x="22" y="28"/>
                    <a:pt x="25" y="27"/>
                  </a:cubicBezTo>
                  <a:cubicBezTo>
                    <a:pt x="27" y="26"/>
                    <a:pt x="29" y="25"/>
                    <a:pt x="30" y="23"/>
                  </a:cubicBezTo>
                  <a:cubicBezTo>
                    <a:pt x="32" y="22"/>
                    <a:pt x="33" y="20"/>
                    <a:pt x="34" y="18"/>
                  </a:cubicBezTo>
                  <a:cubicBezTo>
                    <a:pt x="34" y="18"/>
                    <a:pt x="34" y="18"/>
                    <a:pt x="33" y="18"/>
                  </a:cubicBezTo>
                  <a:cubicBezTo>
                    <a:pt x="33" y="18"/>
                    <a:pt x="34" y="18"/>
                    <a:pt x="34" y="17"/>
                  </a:cubicBezTo>
                  <a:cubicBezTo>
                    <a:pt x="36" y="14"/>
                    <a:pt x="35" y="9"/>
                    <a:pt x="33" y="7"/>
                  </a:cubicBezTo>
                  <a:cubicBezTo>
                    <a:pt x="32" y="7"/>
                    <a:pt x="32" y="6"/>
                    <a:pt x="32" y="6"/>
                  </a:cubicBezTo>
                  <a:cubicBezTo>
                    <a:pt x="31" y="5"/>
                    <a:pt x="29"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9" name="Google Shape;2249;p18"/>
            <p:cNvSpPr/>
            <p:nvPr/>
          </p:nvSpPr>
          <p:spPr>
            <a:xfrm>
              <a:off x="1038387" y="4489675"/>
              <a:ext cx="36332" cy="36332"/>
            </a:xfrm>
            <a:custGeom>
              <a:avLst/>
              <a:gdLst/>
              <a:ahLst/>
              <a:cxnLst/>
              <a:rect l="l" t="t" r="r" b="b"/>
              <a:pathLst>
                <a:path w="40" h="40" extrusionOk="0">
                  <a:moveTo>
                    <a:pt x="20" y="0"/>
                  </a:moveTo>
                  <a:cubicBezTo>
                    <a:pt x="17" y="0"/>
                    <a:pt x="15" y="1"/>
                    <a:pt x="12" y="2"/>
                  </a:cubicBezTo>
                  <a:cubicBezTo>
                    <a:pt x="10" y="3"/>
                    <a:pt x="8" y="4"/>
                    <a:pt x="6" y="6"/>
                  </a:cubicBezTo>
                  <a:cubicBezTo>
                    <a:pt x="4" y="8"/>
                    <a:pt x="3" y="10"/>
                    <a:pt x="2" y="12"/>
                  </a:cubicBezTo>
                  <a:cubicBezTo>
                    <a:pt x="1" y="15"/>
                    <a:pt x="0" y="17"/>
                    <a:pt x="0" y="20"/>
                  </a:cubicBezTo>
                  <a:cubicBezTo>
                    <a:pt x="0" y="22"/>
                    <a:pt x="1" y="24"/>
                    <a:pt x="1" y="25"/>
                  </a:cubicBezTo>
                  <a:cubicBezTo>
                    <a:pt x="2" y="29"/>
                    <a:pt x="3" y="32"/>
                    <a:pt x="6" y="34"/>
                  </a:cubicBezTo>
                  <a:cubicBezTo>
                    <a:pt x="7" y="35"/>
                    <a:pt x="9" y="36"/>
                    <a:pt x="10" y="37"/>
                  </a:cubicBezTo>
                  <a:cubicBezTo>
                    <a:pt x="13" y="39"/>
                    <a:pt x="17" y="40"/>
                    <a:pt x="20" y="40"/>
                  </a:cubicBezTo>
                  <a:cubicBezTo>
                    <a:pt x="20" y="40"/>
                    <a:pt x="21" y="40"/>
                    <a:pt x="21" y="40"/>
                  </a:cubicBezTo>
                  <a:cubicBezTo>
                    <a:pt x="23" y="40"/>
                    <a:pt x="26" y="40"/>
                    <a:pt x="28" y="38"/>
                  </a:cubicBezTo>
                  <a:cubicBezTo>
                    <a:pt x="30" y="38"/>
                    <a:pt x="33" y="36"/>
                    <a:pt x="34" y="34"/>
                  </a:cubicBezTo>
                  <a:cubicBezTo>
                    <a:pt x="36" y="32"/>
                    <a:pt x="38" y="30"/>
                    <a:pt x="38" y="28"/>
                  </a:cubicBezTo>
                  <a:cubicBezTo>
                    <a:pt x="40" y="25"/>
                    <a:pt x="40" y="23"/>
                    <a:pt x="40" y="20"/>
                  </a:cubicBezTo>
                  <a:cubicBezTo>
                    <a:pt x="40" y="18"/>
                    <a:pt x="40" y="16"/>
                    <a:pt x="39" y="15"/>
                  </a:cubicBezTo>
                  <a:cubicBezTo>
                    <a:pt x="39" y="11"/>
                    <a:pt x="37" y="8"/>
                    <a:pt x="34" y="6"/>
                  </a:cubicBezTo>
                  <a:cubicBezTo>
                    <a:pt x="33" y="5"/>
                    <a:pt x="32" y="4"/>
                    <a:pt x="30" y="3"/>
                  </a:cubicBezTo>
                  <a:cubicBezTo>
                    <a:pt x="27" y="1"/>
                    <a:pt x="24" y="0"/>
                    <a:pt x="20"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0" name="Google Shape;2250;p18"/>
            <p:cNvSpPr/>
            <p:nvPr/>
          </p:nvSpPr>
          <p:spPr>
            <a:xfrm>
              <a:off x="1236457" y="4617424"/>
              <a:ext cx="29338" cy="24603"/>
            </a:xfrm>
            <a:custGeom>
              <a:avLst/>
              <a:gdLst/>
              <a:ahLst/>
              <a:cxnLst/>
              <a:rect l="l" t="t" r="r" b="b"/>
              <a:pathLst>
                <a:path w="31" h="27" extrusionOk="0">
                  <a:moveTo>
                    <a:pt x="13" y="0"/>
                  </a:moveTo>
                  <a:cubicBezTo>
                    <a:pt x="10" y="0"/>
                    <a:pt x="6" y="1"/>
                    <a:pt x="4" y="4"/>
                  </a:cubicBezTo>
                  <a:cubicBezTo>
                    <a:pt x="1" y="7"/>
                    <a:pt x="0" y="10"/>
                    <a:pt x="0" y="14"/>
                  </a:cubicBezTo>
                  <a:cubicBezTo>
                    <a:pt x="0" y="17"/>
                    <a:pt x="1" y="21"/>
                    <a:pt x="4" y="23"/>
                  </a:cubicBezTo>
                  <a:cubicBezTo>
                    <a:pt x="7" y="26"/>
                    <a:pt x="10" y="27"/>
                    <a:pt x="13" y="27"/>
                  </a:cubicBezTo>
                  <a:cubicBezTo>
                    <a:pt x="15" y="27"/>
                    <a:pt x="16" y="27"/>
                    <a:pt x="17" y="27"/>
                  </a:cubicBezTo>
                  <a:cubicBezTo>
                    <a:pt x="18" y="26"/>
                    <a:pt x="20" y="26"/>
                    <a:pt x="21" y="26"/>
                  </a:cubicBezTo>
                  <a:cubicBezTo>
                    <a:pt x="24" y="24"/>
                    <a:pt x="24" y="24"/>
                    <a:pt x="24" y="24"/>
                  </a:cubicBezTo>
                  <a:cubicBezTo>
                    <a:pt x="26" y="24"/>
                    <a:pt x="27" y="23"/>
                    <a:pt x="28" y="21"/>
                  </a:cubicBezTo>
                  <a:cubicBezTo>
                    <a:pt x="29" y="19"/>
                    <a:pt x="31" y="16"/>
                    <a:pt x="30" y="14"/>
                  </a:cubicBezTo>
                  <a:cubicBezTo>
                    <a:pt x="30" y="11"/>
                    <a:pt x="30" y="9"/>
                    <a:pt x="29" y="7"/>
                  </a:cubicBezTo>
                  <a:cubicBezTo>
                    <a:pt x="27" y="5"/>
                    <a:pt x="24" y="2"/>
                    <a:pt x="21" y="2"/>
                  </a:cubicBezTo>
                  <a:cubicBezTo>
                    <a:pt x="20" y="1"/>
                    <a:pt x="18" y="1"/>
                    <a:pt x="17" y="1"/>
                  </a:cubicBezTo>
                  <a:cubicBezTo>
                    <a:pt x="16" y="0"/>
                    <a:pt x="15"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1" name="Google Shape;2251;p18"/>
            <p:cNvSpPr/>
            <p:nvPr/>
          </p:nvSpPr>
          <p:spPr>
            <a:xfrm>
              <a:off x="1691195" y="4499051"/>
              <a:ext cx="29347" cy="18752"/>
            </a:xfrm>
            <a:custGeom>
              <a:avLst/>
              <a:gdLst/>
              <a:ahLst/>
              <a:cxnLst/>
              <a:rect l="l" t="t" r="r" b="b"/>
              <a:pathLst>
                <a:path w="32" h="20" extrusionOk="0">
                  <a:moveTo>
                    <a:pt x="21" y="0"/>
                  </a:moveTo>
                  <a:cubicBezTo>
                    <a:pt x="19" y="0"/>
                    <a:pt x="17" y="0"/>
                    <a:pt x="16" y="1"/>
                  </a:cubicBezTo>
                  <a:cubicBezTo>
                    <a:pt x="14" y="2"/>
                    <a:pt x="13" y="3"/>
                    <a:pt x="12" y="4"/>
                  </a:cubicBezTo>
                  <a:cubicBezTo>
                    <a:pt x="12" y="4"/>
                    <a:pt x="11" y="4"/>
                    <a:pt x="11" y="4"/>
                  </a:cubicBezTo>
                  <a:cubicBezTo>
                    <a:pt x="11" y="4"/>
                    <a:pt x="11" y="4"/>
                    <a:pt x="11" y="4"/>
                  </a:cubicBezTo>
                  <a:cubicBezTo>
                    <a:pt x="10" y="5"/>
                    <a:pt x="8" y="6"/>
                    <a:pt x="6" y="7"/>
                  </a:cubicBezTo>
                  <a:cubicBezTo>
                    <a:pt x="0" y="9"/>
                    <a:pt x="3" y="20"/>
                    <a:pt x="9" y="20"/>
                  </a:cubicBezTo>
                  <a:cubicBezTo>
                    <a:pt x="10" y="20"/>
                    <a:pt x="10" y="20"/>
                    <a:pt x="10" y="20"/>
                  </a:cubicBezTo>
                  <a:cubicBezTo>
                    <a:pt x="12" y="20"/>
                    <a:pt x="13" y="19"/>
                    <a:pt x="15" y="19"/>
                  </a:cubicBezTo>
                  <a:cubicBezTo>
                    <a:pt x="15" y="19"/>
                    <a:pt x="15" y="19"/>
                    <a:pt x="15" y="19"/>
                  </a:cubicBezTo>
                  <a:cubicBezTo>
                    <a:pt x="14" y="19"/>
                    <a:pt x="16" y="20"/>
                    <a:pt x="16" y="20"/>
                  </a:cubicBezTo>
                  <a:cubicBezTo>
                    <a:pt x="18" y="20"/>
                    <a:pt x="19" y="20"/>
                    <a:pt x="20" y="20"/>
                  </a:cubicBezTo>
                  <a:cubicBezTo>
                    <a:pt x="20" y="20"/>
                    <a:pt x="21" y="20"/>
                    <a:pt x="21" y="20"/>
                  </a:cubicBezTo>
                  <a:cubicBezTo>
                    <a:pt x="27" y="19"/>
                    <a:pt x="32" y="14"/>
                    <a:pt x="30" y="7"/>
                  </a:cubicBezTo>
                  <a:cubicBezTo>
                    <a:pt x="30" y="5"/>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2" name="Google Shape;2252;p18"/>
            <p:cNvSpPr/>
            <p:nvPr/>
          </p:nvSpPr>
          <p:spPr>
            <a:xfrm>
              <a:off x="1856448" y="4551792"/>
              <a:ext cx="34041" cy="32816"/>
            </a:xfrm>
            <a:custGeom>
              <a:avLst/>
              <a:gdLst/>
              <a:ahLst/>
              <a:cxnLst/>
              <a:rect l="l" t="t" r="r" b="b"/>
              <a:pathLst>
                <a:path w="37" h="35" extrusionOk="0">
                  <a:moveTo>
                    <a:pt x="18" y="0"/>
                  </a:moveTo>
                  <a:cubicBezTo>
                    <a:pt x="14" y="0"/>
                    <a:pt x="9" y="1"/>
                    <a:pt x="6" y="5"/>
                  </a:cubicBezTo>
                  <a:cubicBezTo>
                    <a:pt x="2" y="9"/>
                    <a:pt x="0" y="16"/>
                    <a:pt x="2" y="22"/>
                  </a:cubicBezTo>
                  <a:cubicBezTo>
                    <a:pt x="2" y="25"/>
                    <a:pt x="4" y="27"/>
                    <a:pt x="6" y="29"/>
                  </a:cubicBezTo>
                  <a:cubicBezTo>
                    <a:pt x="8" y="31"/>
                    <a:pt x="11" y="33"/>
                    <a:pt x="14" y="34"/>
                  </a:cubicBezTo>
                  <a:cubicBezTo>
                    <a:pt x="15" y="34"/>
                    <a:pt x="15" y="34"/>
                    <a:pt x="16" y="35"/>
                  </a:cubicBezTo>
                  <a:cubicBezTo>
                    <a:pt x="18" y="35"/>
                    <a:pt x="19" y="35"/>
                    <a:pt x="20" y="35"/>
                  </a:cubicBezTo>
                  <a:cubicBezTo>
                    <a:pt x="22" y="35"/>
                    <a:pt x="23" y="35"/>
                    <a:pt x="25" y="35"/>
                  </a:cubicBezTo>
                  <a:cubicBezTo>
                    <a:pt x="27" y="34"/>
                    <a:pt x="30" y="33"/>
                    <a:pt x="32" y="31"/>
                  </a:cubicBezTo>
                  <a:cubicBezTo>
                    <a:pt x="34" y="29"/>
                    <a:pt x="35" y="26"/>
                    <a:pt x="36" y="23"/>
                  </a:cubicBezTo>
                  <a:cubicBezTo>
                    <a:pt x="37" y="21"/>
                    <a:pt x="37" y="18"/>
                    <a:pt x="36" y="15"/>
                  </a:cubicBezTo>
                  <a:cubicBezTo>
                    <a:pt x="36" y="14"/>
                    <a:pt x="35" y="13"/>
                    <a:pt x="35" y="12"/>
                  </a:cubicBezTo>
                  <a:cubicBezTo>
                    <a:pt x="34" y="9"/>
                    <a:pt x="33" y="7"/>
                    <a:pt x="31" y="5"/>
                  </a:cubicBezTo>
                  <a:cubicBezTo>
                    <a:pt x="28" y="3"/>
                    <a:pt x="26" y="1"/>
                    <a:pt x="23" y="0"/>
                  </a:cubicBezTo>
                  <a:cubicBezTo>
                    <a:pt x="21" y="0"/>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18"/>
            <p:cNvSpPr/>
            <p:nvPr/>
          </p:nvSpPr>
          <p:spPr>
            <a:xfrm>
              <a:off x="-11" y="3872027"/>
              <a:ext cx="8857081" cy="1271475"/>
            </a:xfrm>
            <a:custGeom>
              <a:avLst/>
              <a:gdLst/>
              <a:ahLst/>
              <a:cxnLst/>
              <a:rect l="l" t="t" r="r" b="b"/>
              <a:pathLst>
                <a:path w="9627" h="1382" extrusionOk="0">
                  <a:moveTo>
                    <a:pt x="9627" y="1364"/>
                  </a:moveTo>
                  <a:cubicBezTo>
                    <a:pt x="9613" y="1067"/>
                    <a:pt x="9597" y="411"/>
                    <a:pt x="9583" y="113"/>
                  </a:cubicBezTo>
                  <a:cubicBezTo>
                    <a:pt x="9496" y="94"/>
                    <a:pt x="9403" y="138"/>
                    <a:pt x="9359" y="213"/>
                  </a:cubicBezTo>
                  <a:cubicBezTo>
                    <a:pt x="9295" y="177"/>
                    <a:pt x="9209" y="190"/>
                    <a:pt x="9158" y="242"/>
                  </a:cubicBezTo>
                  <a:cubicBezTo>
                    <a:pt x="9006" y="0"/>
                    <a:pt x="8624" y="0"/>
                    <a:pt x="8480" y="248"/>
                  </a:cubicBezTo>
                  <a:cubicBezTo>
                    <a:pt x="8424" y="222"/>
                    <a:pt x="8355" y="229"/>
                    <a:pt x="8306" y="267"/>
                  </a:cubicBezTo>
                  <a:cubicBezTo>
                    <a:pt x="8142" y="109"/>
                    <a:pt x="7861" y="114"/>
                    <a:pt x="7706" y="282"/>
                  </a:cubicBezTo>
                  <a:cubicBezTo>
                    <a:pt x="7655" y="255"/>
                    <a:pt x="7591" y="255"/>
                    <a:pt x="7540" y="281"/>
                  </a:cubicBezTo>
                  <a:cubicBezTo>
                    <a:pt x="7473" y="194"/>
                    <a:pt x="7338" y="180"/>
                    <a:pt x="7256" y="253"/>
                  </a:cubicBezTo>
                  <a:cubicBezTo>
                    <a:pt x="7136" y="140"/>
                    <a:pt x="6933" y="144"/>
                    <a:pt x="6820" y="266"/>
                  </a:cubicBezTo>
                  <a:cubicBezTo>
                    <a:pt x="6773" y="211"/>
                    <a:pt x="6689" y="197"/>
                    <a:pt x="6628" y="236"/>
                  </a:cubicBezTo>
                  <a:cubicBezTo>
                    <a:pt x="6588" y="177"/>
                    <a:pt x="6525" y="139"/>
                    <a:pt x="6456" y="126"/>
                  </a:cubicBezTo>
                  <a:cubicBezTo>
                    <a:pt x="6456" y="126"/>
                    <a:pt x="6456" y="126"/>
                    <a:pt x="6456" y="126"/>
                  </a:cubicBezTo>
                  <a:cubicBezTo>
                    <a:pt x="6370" y="107"/>
                    <a:pt x="6253" y="138"/>
                    <a:pt x="6209" y="213"/>
                  </a:cubicBezTo>
                  <a:cubicBezTo>
                    <a:pt x="6145" y="177"/>
                    <a:pt x="6059" y="190"/>
                    <a:pt x="6007" y="242"/>
                  </a:cubicBezTo>
                  <a:cubicBezTo>
                    <a:pt x="5856" y="0"/>
                    <a:pt x="5474" y="0"/>
                    <a:pt x="5330" y="248"/>
                  </a:cubicBezTo>
                  <a:cubicBezTo>
                    <a:pt x="5274" y="222"/>
                    <a:pt x="5205" y="229"/>
                    <a:pt x="5156" y="267"/>
                  </a:cubicBezTo>
                  <a:cubicBezTo>
                    <a:pt x="4992" y="109"/>
                    <a:pt x="4710" y="114"/>
                    <a:pt x="4556" y="282"/>
                  </a:cubicBezTo>
                  <a:cubicBezTo>
                    <a:pt x="4505" y="255"/>
                    <a:pt x="4440" y="255"/>
                    <a:pt x="4389" y="281"/>
                  </a:cubicBezTo>
                  <a:cubicBezTo>
                    <a:pt x="4323" y="194"/>
                    <a:pt x="4187" y="180"/>
                    <a:pt x="4106" y="253"/>
                  </a:cubicBezTo>
                  <a:cubicBezTo>
                    <a:pt x="3986" y="140"/>
                    <a:pt x="3782" y="144"/>
                    <a:pt x="3670" y="266"/>
                  </a:cubicBezTo>
                  <a:cubicBezTo>
                    <a:pt x="3623" y="211"/>
                    <a:pt x="3539" y="197"/>
                    <a:pt x="3478" y="236"/>
                  </a:cubicBezTo>
                  <a:cubicBezTo>
                    <a:pt x="3437" y="176"/>
                    <a:pt x="3372" y="137"/>
                    <a:pt x="3301" y="126"/>
                  </a:cubicBezTo>
                  <a:cubicBezTo>
                    <a:pt x="3215" y="108"/>
                    <a:pt x="3101" y="139"/>
                    <a:pt x="3058" y="213"/>
                  </a:cubicBezTo>
                  <a:cubicBezTo>
                    <a:pt x="2994" y="177"/>
                    <a:pt x="2908" y="190"/>
                    <a:pt x="2856" y="242"/>
                  </a:cubicBezTo>
                  <a:cubicBezTo>
                    <a:pt x="2705" y="0"/>
                    <a:pt x="2323" y="0"/>
                    <a:pt x="2179" y="248"/>
                  </a:cubicBezTo>
                  <a:cubicBezTo>
                    <a:pt x="2123" y="222"/>
                    <a:pt x="2054" y="229"/>
                    <a:pt x="2005" y="267"/>
                  </a:cubicBezTo>
                  <a:cubicBezTo>
                    <a:pt x="1841" y="109"/>
                    <a:pt x="1559" y="114"/>
                    <a:pt x="1405" y="282"/>
                  </a:cubicBezTo>
                  <a:cubicBezTo>
                    <a:pt x="1354" y="255"/>
                    <a:pt x="1289" y="255"/>
                    <a:pt x="1238" y="281"/>
                  </a:cubicBezTo>
                  <a:cubicBezTo>
                    <a:pt x="1172" y="194"/>
                    <a:pt x="1036" y="180"/>
                    <a:pt x="955" y="253"/>
                  </a:cubicBezTo>
                  <a:cubicBezTo>
                    <a:pt x="835" y="140"/>
                    <a:pt x="631" y="144"/>
                    <a:pt x="519" y="266"/>
                  </a:cubicBezTo>
                  <a:cubicBezTo>
                    <a:pt x="472" y="211"/>
                    <a:pt x="387" y="197"/>
                    <a:pt x="327" y="236"/>
                  </a:cubicBezTo>
                  <a:cubicBezTo>
                    <a:pt x="260" y="137"/>
                    <a:pt x="124" y="95"/>
                    <a:pt x="13" y="140"/>
                  </a:cubicBezTo>
                  <a:cubicBezTo>
                    <a:pt x="0" y="128"/>
                    <a:pt x="8" y="1346"/>
                    <a:pt x="6" y="1364"/>
                  </a:cubicBezTo>
                  <a:cubicBezTo>
                    <a:pt x="961" y="1377"/>
                    <a:pt x="2356" y="1382"/>
                    <a:pt x="3325" y="1364"/>
                  </a:cubicBezTo>
                  <a:cubicBezTo>
                    <a:pt x="3325" y="1364"/>
                    <a:pt x="3325" y="1364"/>
                    <a:pt x="3325" y="1364"/>
                  </a:cubicBezTo>
                  <a:cubicBezTo>
                    <a:pt x="3325" y="1365"/>
                    <a:pt x="3325" y="1365"/>
                    <a:pt x="3325" y="1364"/>
                  </a:cubicBezTo>
                  <a:cubicBezTo>
                    <a:pt x="4270" y="1376"/>
                    <a:pt x="5562" y="1381"/>
                    <a:pt x="6476" y="1364"/>
                  </a:cubicBezTo>
                  <a:cubicBezTo>
                    <a:pt x="6476" y="1364"/>
                    <a:pt x="6476" y="1364"/>
                    <a:pt x="6476" y="1364"/>
                  </a:cubicBezTo>
                  <a:cubicBezTo>
                    <a:pt x="6476" y="1365"/>
                    <a:pt x="6476" y="1365"/>
                    <a:pt x="6476" y="1364"/>
                  </a:cubicBezTo>
                  <a:cubicBezTo>
                    <a:pt x="7421" y="1376"/>
                    <a:pt x="8713" y="1381"/>
                    <a:pt x="9627" y="1364"/>
                  </a:cubicBezTo>
                </a:path>
              </a:pathLst>
            </a:custGeom>
            <a:solidFill>
              <a:srgbClr val="8A42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4" name="Google Shape;2254;p18"/>
            <p:cNvSpPr/>
            <p:nvPr/>
          </p:nvSpPr>
          <p:spPr>
            <a:xfrm>
              <a:off x="57417" y="4122837"/>
              <a:ext cx="8747598" cy="1013868"/>
            </a:xfrm>
            <a:custGeom>
              <a:avLst/>
              <a:gdLst/>
              <a:ahLst/>
              <a:cxnLst/>
              <a:rect l="l" t="t" r="r" b="b"/>
              <a:pathLst>
                <a:path w="9508" h="1102" extrusionOk="0">
                  <a:moveTo>
                    <a:pt x="6414" y="1091"/>
                  </a:moveTo>
                  <a:cubicBezTo>
                    <a:pt x="6414" y="1091"/>
                    <a:pt x="6414" y="1091"/>
                    <a:pt x="6414" y="1091"/>
                  </a:cubicBezTo>
                  <a:cubicBezTo>
                    <a:pt x="6414" y="1091"/>
                    <a:pt x="6414" y="1092"/>
                    <a:pt x="6414" y="1092"/>
                  </a:cubicBezTo>
                  <a:cubicBezTo>
                    <a:pt x="6414" y="1092"/>
                    <a:pt x="6414" y="1092"/>
                    <a:pt x="6414" y="1092"/>
                  </a:cubicBezTo>
                  <a:cubicBezTo>
                    <a:pt x="6414" y="1092"/>
                    <a:pt x="6414" y="1091"/>
                    <a:pt x="6414" y="1091"/>
                  </a:cubicBezTo>
                  <a:moveTo>
                    <a:pt x="3263" y="1091"/>
                  </a:moveTo>
                  <a:cubicBezTo>
                    <a:pt x="3263" y="1091"/>
                    <a:pt x="3263" y="1091"/>
                    <a:pt x="3263" y="1091"/>
                  </a:cubicBezTo>
                  <a:cubicBezTo>
                    <a:pt x="3263" y="1091"/>
                    <a:pt x="3263" y="1092"/>
                    <a:pt x="3263" y="1092"/>
                  </a:cubicBezTo>
                  <a:cubicBezTo>
                    <a:pt x="3263" y="1092"/>
                    <a:pt x="3263" y="1092"/>
                    <a:pt x="3263" y="1092"/>
                  </a:cubicBezTo>
                  <a:cubicBezTo>
                    <a:pt x="3263" y="1092"/>
                    <a:pt x="3263" y="1091"/>
                    <a:pt x="3263" y="1091"/>
                  </a:cubicBezTo>
                  <a:moveTo>
                    <a:pt x="3274" y="1091"/>
                  </a:moveTo>
                  <a:cubicBezTo>
                    <a:pt x="3274" y="1091"/>
                    <a:pt x="3274" y="1091"/>
                    <a:pt x="3274" y="1091"/>
                  </a:cubicBezTo>
                  <a:cubicBezTo>
                    <a:pt x="3274" y="1091"/>
                    <a:pt x="3274" y="1092"/>
                    <a:pt x="3274" y="1092"/>
                  </a:cubicBezTo>
                  <a:cubicBezTo>
                    <a:pt x="3274" y="1092"/>
                    <a:pt x="3274" y="1092"/>
                    <a:pt x="3274" y="1092"/>
                  </a:cubicBezTo>
                  <a:cubicBezTo>
                    <a:pt x="3274" y="1091"/>
                    <a:pt x="3274" y="1091"/>
                    <a:pt x="3274" y="1091"/>
                  </a:cubicBezTo>
                  <a:cubicBezTo>
                    <a:pt x="3274" y="1091"/>
                    <a:pt x="3274" y="1091"/>
                    <a:pt x="3274" y="1091"/>
                  </a:cubicBezTo>
                  <a:moveTo>
                    <a:pt x="6425" y="1091"/>
                  </a:moveTo>
                  <a:cubicBezTo>
                    <a:pt x="6425" y="1091"/>
                    <a:pt x="6425" y="1091"/>
                    <a:pt x="6425" y="1091"/>
                  </a:cubicBezTo>
                  <a:cubicBezTo>
                    <a:pt x="6425" y="1091"/>
                    <a:pt x="6425" y="1092"/>
                    <a:pt x="6425" y="1092"/>
                  </a:cubicBezTo>
                  <a:cubicBezTo>
                    <a:pt x="6425" y="1092"/>
                    <a:pt x="6425" y="1092"/>
                    <a:pt x="6425" y="1092"/>
                  </a:cubicBezTo>
                  <a:cubicBezTo>
                    <a:pt x="6425" y="1091"/>
                    <a:pt x="6425" y="1091"/>
                    <a:pt x="6425" y="1091"/>
                  </a:cubicBezTo>
                  <a:cubicBezTo>
                    <a:pt x="6425" y="1091"/>
                    <a:pt x="6425" y="1091"/>
                    <a:pt x="6425" y="1091"/>
                  </a:cubicBezTo>
                  <a:moveTo>
                    <a:pt x="4072" y="655"/>
                  </a:moveTo>
                  <a:cubicBezTo>
                    <a:pt x="4070" y="655"/>
                    <a:pt x="4067" y="654"/>
                    <a:pt x="4065" y="653"/>
                  </a:cubicBezTo>
                  <a:cubicBezTo>
                    <a:pt x="4060" y="653"/>
                    <a:pt x="4055" y="648"/>
                    <a:pt x="4053" y="645"/>
                  </a:cubicBezTo>
                  <a:cubicBezTo>
                    <a:pt x="4052" y="642"/>
                    <a:pt x="4051" y="638"/>
                    <a:pt x="4051" y="635"/>
                  </a:cubicBezTo>
                  <a:cubicBezTo>
                    <a:pt x="4050" y="631"/>
                    <a:pt x="4052" y="627"/>
                    <a:pt x="4055" y="623"/>
                  </a:cubicBezTo>
                  <a:cubicBezTo>
                    <a:pt x="4056" y="621"/>
                    <a:pt x="4058" y="620"/>
                    <a:pt x="4060" y="619"/>
                  </a:cubicBezTo>
                  <a:cubicBezTo>
                    <a:pt x="4062" y="618"/>
                    <a:pt x="4063" y="617"/>
                    <a:pt x="4065" y="617"/>
                  </a:cubicBezTo>
                  <a:cubicBezTo>
                    <a:pt x="4067" y="616"/>
                    <a:pt x="4070" y="616"/>
                    <a:pt x="4073" y="616"/>
                  </a:cubicBezTo>
                  <a:cubicBezTo>
                    <a:pt x="4073" y="616"/>
                    <a:pt x="4074" y="616"/>
                    <a:pt x="4075" y="616"/>
                  </a:cubicBezTo>
                  <a:cubicBezTo>
                    <a:pt x="4077" y="616"/>
                    <a:pt x="4079" y="616"/>
                    <a:pt x="4081" y="617"/>
                  </a:cubicBezTo>
                  <a:cubicBezTo>
                    <a:pt x="4089" y="620"/>
                    <a:pt x="4095" y="626"/>
                    <a:pt x="4095" y="635"/>
                  </a:cubicBezTo>
                  <a:cubicBezTo>
                    <a:pt x="4095" y="639"/>
                    <a:pt x="4094" y="643"/>
                    <a:pt x="4091" y="646"/>
                  </a:cubicBezTo>
                  <a:cubicBezTo>
                    <a:pt x="4088" y="650"/>
                    <a:pt x="4085" y="652"/>
                    <a:pt x="4081" y="653"/>
                  </a:cubicBezTo>
                  <a:cubicBezTo>
                    <a:pt x="4078" y="654"/>
                    <a:pt x="4075" y="655"/>
                    <a:pt x="4072" y="655"/>
                  </a:cubicBezTo>
                  <a:moveTo>
                    <a:pt x="7212" y="655"/>
                  </a:moveTo>
                  <a:cubicBezTo>
                    <a:pt x="7209" y="655"/>
                    <a:pt x="7207" y="654"/>
                    <a:pt x="7204" y="653"/>
                  </a:cubicBezTo>
                  <a:cubicBezTo>
                    <a:pt x="7200" y="653"/>
                    <a:pt x="7195" y="648"/>
                    <a:pt x="7193" y="645"/>
                  </a:cubicBezTo>
                  <a:cubicBezTo>
                    <a:pt x="7191" y="642"/>
                    <a:pt x="7190" y="638"/>
                    <a:pt x="7190" y="635"/>
                  </a:cubicBezTo>
                  <a:cubicBezTo>
                    <a:pt x="7190" y="631"/>
                    <a:pt x="7192" y="627"/>
                    <a:pt x="7194" y="623"/>
                  </a:cubicBezTo>
                  <a:cubicBezTo>
                    <a:pt x="7195" y="621"/>
                    <a:pt x="7197" y="620"/>
                    <a:pt x="7199" y="619"/>
                  </a:cubicBezTo>
                  <a:cubicBezTo>
                    <a:pt x="7201" y="618"/>
                    <a:pt x="7202" y="617"/>
                    <a:pt x="7204" y="617"/>
                  </a:cubicBezTo>
                  <a:cubicBezTo>
                    <a:pt x="7207" y="616"/>
                    <a:pt x="7209" y="616"/>
                    <a:pt x="7212" y="616"/>
                  </a:cubicBezTo>
                  <a:cubicBezTo>
                    <a:pt x="7213" y="616"/>
                    <a:pt x="7214" y="616"/>
                    <a:pt x="7214" y="616"/>
                  </a:cubicBezTo>
                  <a:cubicBezTo>
                    <a:pt x="7216" y="616"/>
                    <a:pt x="7218" y="616"/>
                    <a:pt x="7220" y="617"/>
                  </a:cubicBezTo>
                  <a:cubicBezTo>
                    <a:pt x="7228" y="620"/>
                    <a:pt x="7234" y="626"/>
                    <a:pt x="7235" y="635"/>
                  </a:cubicBezTo>
                  <a:cubicBezTo>
                    <a:pt x="7235" y="639"/>
                    <a:pt x="7233" y="643"/>
                    <a:pt x="7230" y="646"/>
                  </a:cubicBezTo>
                  <a:cubicBezTo>
                    <a:pt x="7228" y="650"/>
                    <a:pt x="7224" y="652"/>
                    <a:pt x="7220" y="653"/>
                  </a:cubicBezTo>
                  <a:cubicBezTo>
                    <a:pt x="7217" y="654"/>
                    <a:pt x="7214" y="655"/>
                    <a:pt x="7212" y="655"/>
                  </a:cubicBezTo>
                  <a:moveTo>
                    <a:pt x="4876" y="610"/>
                  </a:moveTo>
                  <a:cubicBezTo>
                    <a:pt x="4850" y="610"/>
                    <a:pt x="4850" y="568"/>
                    <a:pt x="4876" y="568"/>
                  </a:cubicBezTo>
                  <a:cubicBezTo>
                    <a:pt x="4903" y="568"/>
                    <a:pt x="4903" y="610"/>
                    <a:pt x="4876" y="610"/>
                  </a:cubicBezTo>
                  <a:moveTo>
                    <a:pt x="8016" y="610"/>
                  </a:moveTo>
                  <a:cubicBezTo>
                    <a:pt x="7989" y="610"/>
                    <a:pt x="7989" y="568"/>
                    <a:pt x="8016" y="568"/>
                  </a:cubicBezTo>
                  <a:cubicBezTo>
                    <a:pt x="8042" y="568"/>
                    <a:pt x="8042" y="610"/>
                    <a:pt x="8016" y="610"/>
                  </a:cubicBezTo>
                  <a:moveTo>
                    <a:pt x="1047" y="612"/>
                  </a:moveTo>
                  <a:cubicBezTo>
                    <a:pt x="1047" y="612"/>
                    <a:pt x="1046" y="612"/>
                    <a:pt x="1046" y="612"/>
                  </a:cubicBezTo>
                  <a:cubicBezTo>
                    <a:pt x="1041" y="612"/>
                    <a:pt x="1036" y="611"/>
                    <a:pt x="1031" y="608"/>
                  </a:cubicBezTo>
                  <a:cubicBezTo>
                    <a:pt x="1029" y="607"/>
                    <a:pt x="1027" y="605"/>
                    <a:pt x="1025" y="604"/>
                  </a:cubicBezTo>
                  <a:cubicBezTo>
                    <a:pt x="1022" y="600"/>
                    <a:pt x="1019" y="596"/>
                    <a:pt x="1018" y="591"/>
                  </a:cubicBezTo>
                  <a:cubicBezTo>
                    <a:pt x="1017" y="588"/>
                    <a:pt x="1017" y="586"/>
                    <a:pt x="1017" y="583"/>
                  </a:cubicBezTo>
                  <a:cubicBezTo>
                    <a:pt x="1016" y="579"/>
                    <a:pt x="1017" y="575"/>
                    <a:pt x="1019" y="572"/>
                  </a:cubicBezTo>
                  <a:cubicBezTo>
                    <a:pt x="1020" y="568"/>
                    <a:pt x="1022" y="565"/>
                    <a:pt x="1025" y="562"/>
                  </a:cubicBezTo>
                  <a:cubicBezTo>
                    <a:pt x="1028" y="559"/>
                    <a:pt x="1031" y="557"/>
                    <a:pt x="1035" y="556"/>
                  </a:cubicBezTo>
                  <a:cubicBezTo>
                    <a:pt x="1038" y="555"/>
                    <a:pt x="1041" y="554"/>
                    <a:pt x="1045" y="554"/>
                  </a:cubicBezTo>
                  <a:cubicBezTo>
                    <a:pt x="1045" y="554"/>
                    <a:pt x="1046" y="554"/>
                    <a:pt x="1046" y="554"/>
                  </a:cubicBezTo>
                  <a:cubicBezTo>
                    <a:pt x="1051" y="554"/>
                    <a:pt x="1056" y="555"/>
                    <a:pt x="1061" y="558"/>
                  </a:cubicBezTo>
                  <a:cubicBezTo>
                    <a:pt x="1063" y="559"/>
                    <a:pt x="1065" y="561"/>
                    <a:pt x="1067" y="562"/>
                  </a:cubicBezTo>
                  <a:cubicBezTo>
                    <a:pt x="1070" y="566"/>
                    <a:pt x="1073" y="570"/>
                    <a:pt x="1074" y="575"/>
                  </a:cubicBezTo>
                  <a:cubicBezTo>
                    <a:pt x="1075" y="578"/>
                    <a:pt x="1075" y="580"/>
                    <a:pt x="1075" y="583"/>
                  </a:cubicBezTo>
                  <a:cubicBezTo>
                    <a:pt x="1075" y="587"/>
                    <a:pt x="1075" y="591"/>
                    <a:pt x="1073" y="594"/>
                  </a:cubicBezTo>
                  <a:cubicBezTo>
                    <a:pt x="1072" y="598"/>
                    <a:pt x="1070" y="601"/>
                    <a:pt x="1067" y="604"/>
                  </a:cubicBezTo>
                  <a:cubicBezTo>
                    <a:pt x="1064" y="607"/>
                    <a:pt x="1061" y="609"/>
                    <a:pt x="1057" y="610"/>
                  </a:cubicBezTo>
                  <a:cubicBezTo>
                    <a:pt x="1054" y="612"/>
                    <a:pt x="1051" y="612"/>
                    <a:pt x="1047" y="612"/>
                  </a:cubicBezTo>
                  <a:moveTo>
                    <a:pt x="2487" y="612"/>
                  </a:moveTo>
                  <a:cubicBezTo>
                    <a:pt x="2487" y="612"/>
                    <a:pt x="2487" y="612"/>
                    <a:pt x="2486" y="612"/>
                  </a:cubicBezTo>
                  <a:cubicBezTo>
                    <a:pt x="2481" y="612"/>
                    <a:pt x="2476" y="611"/>
                    <a:pt x="2472" y="608"/>
                  </a:cubicBezTo>
                  <a:cubicBezTo>
                    <a:pt x="2470" y="607"/>
                    <a:pt x="2468" y="605"/>
                    <a:pt x="2466" y="604"/>
                  </a:cubicBezTo>
                  <a:cubicBezTo>
                    <a:pt x="2462" y="600"/>
                    <a:pt x="2459" y="596"/>
                    <a:pt x="2458" y="591"/>
                  </a:cubicBezTo>
                  <a:cubicBezTo>
                    <a:pt x="2458" y="588"/>
                    <a:pt x="2457" y="586"/>
                    <a:pt x="2457" y="583"/>
                  </a:cubicBezTo>
                  <a:cubicBezTo>
                    <a:pt x="2457" y="579"/>
                    <a:pt x="2458" y="575"/>
                    <a:pt x="2460" y="572"/>
                  </a:cubicBezTo>
                  <a:cubicBezTo>
                    <a:pt x="2461" y="568"/>
                    <a:pt x="2463" y="565"/>
                    <a:pt x="2466" y="562"/>
                  </a:cubicBezTo>
                  <a:cubicBezTo>
                    <a:pt x="2468" y="559"/>
                    <a:pt x="2471" y="557"/>
                    <a:pt x="2475" y="556"/>
                  </a:cubicBezTo>
                  <a:cubicBezTo>
                    <a:pt x="2478" y="555"/>
                    <a:pt x="2482" y="554"/>
                    <a:pt x="2485" y="554"/>
                  </a:cubicBezTo>
                  <a:cubicBezTo>
                    <a:pt x="2486" y="554"/>
                    <a:pt x="2486" y="554"/>
                    <a:pt x="2486" y="554"/>
                  </a:cubicBezTo>
                  <a:cubicBezTo>
                    <a:pt x="2492" y="554"/>
                    <a:pt x="2497" y="555"/>
                    <a:pt x="2501" y="558"/>
                  </a:cubicBezTo>
                  <a:cubicBezTo>
                    <a:pt x="2503" y="559"/>
                    <a:pt x="2505" y="561"/>
                    <a:pt x="2507" y="562"/>
                  </a:cubicBezTo>
                  <a:cubicBezTo>
                    <a:pt x="2511" y="566"/>
                    <a:pt x="2513" y="570"/>
                    <a:pt x="2515" y="575"/>
                  </a:cubicBezTo>
                  <a:cubicBezTo>
                    <a:pt x="2515" y="578"/>
                    <a:pt x="2515" y="580"/>
                    <a:pt x="2516" y="583"/>
                  </a:cubicBezTo>
                  <a:cubicBezTo>
                    <a:pt x="2516" y="587"/>
                    <a:pt x="2515" y="591"/>
                    <a:pt x="2513" y="594"/>
                  </a:cubicBezTo>
                  <a:cubicBezTo>
                    <a:pt x="2512" y="598"/>
                    <a:pt x="2510" y="601"/>
                    <a:pt x="2507" y="604"/>
                  </a:cubicBezTo>
                  <a:cubicBezTo>
                    <a:pt x="2504" y="607"/>
                    <a:pt x="2501" y="609"/>
                    <a:pt x="2498" y="610"/>
                  </a:cubicBezTo>
                  <a:cubicBezTo>
                    <a:pt x="2494" y="612"/>
                    <a:pt x="2491" y="612"/>
                    <a:pt x="2487" y="612"/>
                  </a:cubicBezTo>
                  <a:moveTo>
                    <a:pt x="5627" y="612"/>
                  </a:moveTo>
                  <a:cubicBezTo>
                    <a:pt x="5626" y="612"/>
                    <a:pt x="5626" y="612"/>
                    <a:pt x="5626" y="612"/>
                  </a:cubicBezTo>
                  <a:cubicBezTo>
                    <a:pt x="5620" y="612"/>
                    <a:pt x="5615" y="611"/>
                    <a:pt x="5611" y="608"/>
                  </a:cubicBezTo>
                  <a:cubicBezTo>
                    <a:pt x="5609" y="607"/>
                    <a:pt x="5607" y="605"/>
                    <a:pt x="5605" y="604"/>
                  </a:cubicBezTo>
                  <a:cubicBezTo>
                    <a:pt x="5601" y="600"/>
                    <a:pt x="5599" y="596"/>
                    <a:pt x="5597" y="591"/>
                  </a:cubicBezTo>
                  <a:cubicBezTo>
                    <a:pt x="5597" y="588"/>
                    <a:pt x="5597" y="586"/>
                    <a:pt x="5596" y="583"/>
                  </a:cubicBezTo>
                  <a:cubicBezTo>
                    <a:pt x="5596" y="579"/>
                    <a:pt x="5597" y="575"/>
                    <a:pt x="5599" y="572"/>
                  </a:cubicBezTo>
                  <a:cubicBezTo>
                    <a:pt x="5600" y="568"/>
                    <a:pt x="5602" y="565"/>
                    <a:pt x="5605" y="562"/>
                  </a:cubicBezTo>
                  <a:cubicBezTo>
                    <a:pt x="5608" y="559"/>
                    <a:pt x="5611" y="557"/>
                    <a:pt x="5614" y="556"/>
                  </a:cubicBezTo>
                  <a:cubicBezTo>
                    <a:pt x="5618" y="555"/>
                    <a:pt x="5621" y="554"/>
                    <a:pt x="5625" y="554"/>
                  </a:cubicBezTo>
                  <a:cubicBezTo>
                    <a:pt x="5625" y="554"/>
                    <a:pt x="5625" y="554"/>
                    <a:pt x="5626" y="554"/>
                  </a:cubicBezTo>
                  <a:cubicBezTo>
                    <a:pt x="5631" y="554"/>
                    <a:pt x="5636" y="555"/>
                    <a:pt x="5640" y="558"/>
                  </a:cubicBezTo>
                  <a:cubicBezTo>
                    <a:pt x="5642" y="559"/>
                    <a:pt x="5644" y="561"/>
                    <a:pt x="5646" y="562"/>
                  </a:cubicBezTo>
                  <a:cubicBezTo>
                    <a:pt x="5650" y="566"/>
                    <a:pt x="5653" y="570"/>
                    <a:pt x="5654" y="575"/>
                  </a:cubicBezTo>
                  <a:cubicBezTo>
                    <a:pt x="5654" y="578"/>
                    <a:pt x="5655" y="580"/>
                    <a:pt x="5655" y="583"/>
                  </a:cubicBezTo>
                  <a:cubicBezTo>
                    <a:pt x="5655" y="587"/>
                    <a:pt x="5654" y="591"/>
                    <a:pt x="5652" y="594"/>
                  </a:cubicBezTo>
                  <a:cubicBezTo>
                    <a:pt x="5651" y="598"/>
                    <a:pt x="5649" y="601"/>
                    <a:pt x="5646" y="604"/>
                  </a:cubicBezTo>
                  <a:cubicBezTo>
                    <a:pt x="5644" y="607"/>
                    <a:pt x="5641" y="609"/>
                    <a:pt x="5637" y="610"/>
                  </a:cubicBezTo>
                  <a:cubicBezTo>
                    <a:pt x="5634" y="612"/>
                    <a:pt x="5630" y="612"/>
                    <a:pt x="5627" y="612"/>
                  </a:cubicBezTo>
                  <a:moveTo>
                    <a:pt x="1621" y="583"/>
                  </a:moveTo>
                  <a:cubicBezTo>
                    <a:pt x="1616" y="583"/>
                    <a:pt x="1611" y="581"/>
                    <a:pt x="1608" y="578"/>
                  </a:cubicBezTo>
                  <a:cubicBezTo>
                    <a:pt x="1603" y="574"/>
                    <a:pt x="1602" y="567"/>
                    <a:pt x="1603" y="561"/>
                  </a:cubicBezTo>
                  <a:cubicBezTo>
                    <a:pt x="1603" y="560"/>
                    <a:pt x="1603" y="560"/>
                    <a:pt x="1603" y="560"/>
                  </a:cubicBezTo>
                  <a:cubicBezTo>
                    <a:pt x="1604" y="558"/>
                    <a:pt x="1605" y="556"/>
                    <a:pt x="1605" y="555"/>
                  </a:cubicBezTo>
                  <a:cubicBezTo>
                    <a:pt x="1606" y="554"/>
                    <a:pt x="1607" y="552"/>
                    <a:pt x="1609" y="551"/>
                  </a:cubicBezTo>
                  <a:cubicBezTo>
                    <a:pt x="1611" y="548"/>
                    <a:pt x="1615" y="546"/>
                    <a:pt x="1618" y="545"/>
                  </a:cubicBezTo>
                  <a:cubicBezTo>
                    <a:pt x="1619" y="545"/>
                    <a:pt x="1621" y="545"/>
                    <a:pt x="1622" y="545"/>
                  </a:cubicBezTo>
                  <a:cubicBezTo>
                    <a:pt x="1624" y="545"/>
                    <a:pt x="1625" y="545"/>
                    <a:pt x="1627" y="545"/>
                  </a:cubicBezTo>
                  <a:cubicBezTo>
                    <a:pt x="1629" y="546"/>
                    <a:pt x="1632" y="547"/>
                    <a:pt x="1634" y="549"/>
                  </a:cubicBezTo>
                  <a:cubicBezTo>
                    <a:pt x="1636" y="551"/>
                    <a:pt x="1637" y="554"/>
                    <a:pt x="1638" y="557"/>
                  </a:cubicBezTo>
                  <a:cubicBezTo>
                    <a:pt x="1639" y="559"/>
                    <a:pt x="1639" y="561"/>
                    <a:pt x="1638" y="564"/>
                  </a:cubicBezTo>
                  <a:cubicBezTo>
                    <a:pt x="1639" y="566"/>
                    <a:pt x="1639" y="568"/>
                    <a:pt x="1638" y="570"/>
                  </a:cubicBezTo>
                  <a:cubicBezTo>
                    <a:pt x="1637" y="573"/>
                    <a:pt x="1636" y="576"/>
                    <a:pt x="1633" y="578"/>
                  </a:cubicBezTo>
                  <a:cubicBezTo>
                    <a:pt x="1630" y="581"/>
                    <a:pt x="1625" y="583"/>
                    <a:pt x="1621" y="583"/>
                  </a:cubicBezTo>
                  <a:moveTo>
                    <a:pt x="3061" y="583"/>
                  </a:moveTo>
                  <a:cubicBezTo>
                    <a:pt x="3056" y="583"/>
                    <a:pt x="3052" y="581"/>
                    <a:pt x="3048" y="578"/>
                  </a:cubicBezTo>
                  <a:cubicBezTo>
                    <a:pt x="3043" y="574"/>
                    <a:pt x="3042" y="567"/>
                    <a:pt x="3044" y="561"/>
                  </a:cubicBezTo>
                  <a:cubicBezTo>
                    <a:pt x="3044" y="560"/>
                    <a:pt x="3044" y="560"/>
                    <a:pt x="3044" y="560"/>
                  </a:cubicBezTo>
                  <a:cubicBezTo>
                    <a:pt x="3044" y="558"/>
                    <a:pt x="3045" y="556"/>
                    <a:pt x="3046" y="555"/>
                  </a:cubicBezTo>
                  <a:cubicBezTo>
                    <a:pt x="3047" y="554"/>
                    <a:pt x="3048" y="552"/>
                    <a:pt x="3049" y="551"/>
                  </a:cubicBezTo>
                  <a:cubicBezTo>
                    <a:pt x="3051" y="548"/>
                    <a:pt x="3055" y="546"/>
                    <a:pt x="3058" y="545"/>
                  </a:cubicBezTo>
                  <a:cubicBezTo>
                    <a:pt x="3060" y="545"/>
                    <a:pt x="3061" y="545"/>
                    <a:pt x="3063" y="545"/>
                  </a:cubicBezTo>
                  <a:cubicBezTo>
                    <a:pt x="3064" y="545"/>
                    <a:pt x="3066" y="545"/>
                    <a:pt x="3067" y="545"/>
                  </a:cubicBezTo>
                  <a:cubicBezTo>
                    <a:pt x="3070" y="546"/>
                    <a:pt x="3072" y="547"/>
                    <a:pt x="3074" y="549"/>
                  </a:cubicBezTo>
                  <a:cubicBezTo>
                    <a:pt x="3076" y="551"/>
                    <a:pt x="3078" y="554"/>
                    <a:pt x="3079" y="557"/>
                  </a:cubicBezTo>
                  <a:cubicBezTo>
                    <a:pt x="3079" y="559"/>
                    <a:pt x="3079" y="561"/>
                    <a:pt x="3079" y="564"/>
                  </a:cubicBezTo>
                  <a:cubicBezTo>
                    <a:pt x="3079" y="566"/>
                    <a:pt x="3079" y="568"/>
                    <a:pt x="3078" y="570"/>
                  </a:cubicBezTo>
                  <a:cubicBezTo>
                    <a:pt x="3078" y="573"/>
                    <a:pt x="3076" y="576"/>
                    <a:pt x="3074" y="578"/>
                  </a:cubicBezTo>
                  <a:cubicBezTo>
                    <a:pt x="3071" y="581"/>
                    <a:pt x="3066" y="583"/>
                    <a:pt x="3061" y="583"/>
                  </a:cubicBezTo>
                  <a:moveTo>
                    <a:pt x="6200" y="583"/>
                  </a:moveTo>
                  <a:cubicBezTo>
                    <a:pt x="6195" y="583"/>
                    <a:pt x="6191" y="581"/>
                    <a:pt x="6188" y="578"/>
                  </a:cubicBezTo>
                  <a:cubicBezTo>
                    <a:pt x="6183" y="574"/>
                    <a:pt x="6181" y="567"/>
                    <a:pt x="6183" y="561"/>
                  </a:cubicBezTo>
                  <a:cubicBezTo>
                    <a:pt x="6183" y="560"/>
                    <a:pt x="6183" y="560"/>
                    <a:pt x="6183" y="560"/>
                  </a:cubicBezTo>
                  <a:cubicBezTo>
                    <a:pt x="6184" y="558"/>
                    <a:pt x="6184" y="556"/>
                    <a:pt x="6185" y="555"/>
                  </a:cubicBezTo>
                  <a:cubicBezTo>
                    <a:pt x="6186" y="554"/>
                    <a:pt x="6187" y="552"/>
                    <a:pt x="6188" y="551"/>
                  </a:cubicBezTo>
                  <a:cubicBezTo>
                    <a:pt x="6190" y="548"/>
                    <a:pt x="6195" y="546"/>
                    <a:pt x="6198" y="545"/>
                  </a:cubicBezTo>
                  <a:cubicBezTo>
                    <a:pt x="6199" y="545"/>
                    <a:pt x="6201" y="545"/>
                    <a:pt x="6202" y="545"/>
                  </a:cubicBezTo>
                  <a:cubicBezTo>
                    <a:pt x="6204" y="545"/>
                    <a:pt x="6205" y="545"/>
                    <a:pt x="6206" y="545"/>
                  </a:cubicBezTo>
                  <a:cubicBezTo>
                    <a:pt x="6209" y="546"/>
                    <a:pt x="6212" y="547"/>
                    <a:pt x="6214" y="549"/>
                  </a:cubicBezTo>
                  <a:cubicBezTo>
                    <a:pt x="6216" y="551"/>
                    <a:pt x="6217" y="554"/>
                    <a:pt x="6218" y="557"/>
                  </a:cubicBezTo>
                  <a:cubicBezTo>
                    <a:pt x="6219" y="559"/>
                    <a:pt x="6219" y="561"/>
                    <a:pt x="6218" y="564"/>
                  </a:cubicBezTo>
                  <a:cubicBezTo>
                    <a:pt x="6218" y="566"/>
                    <a:pt x="6218" y="568"/>
                    <a:pt x="6218" y="570"/>
                  </a:cubicBezTo>
                  <a:cubicBezTo>
                    <a:pt x="6217" y="573"/>
                    <a:pt x="6215" y="576"/>
                    <a:pt x="6213" y="578"/>
                  </a:cubicBezTo>
                  <a:cubicBezTo>
                    <a:pt x="6210" y="581"/>
                    <a:pt x="6205" y="583"/>
                    <a:pt x="6200" y="583"/>
                  </a:cubicBezTo>
                  <a:moveTo>
                    <a:pt x="5178" y="574"/>
                  </a:moveTo>
                  <a:cubicBezTo>
                    <a:pt x="5177" y="574"/>
                    <a:pt x="5176" y="574"/>
                    <a:pt x="5174" y="574"/>
                  </a:cubicBezTo>
                  <a:cubicBezTo>
                    <a:pt x="5172" y="573"/>
                    <a:pt x="5170" y="572"/>
                    <a:pt x="5169" y="571"/>
                  </a:cubicBezTo>
                  <a:cubicBezTo>
                    <a:pt x="5167" y="570"/>
                    <a:pt x="5165" y="568"/>
                    <a:pt x="5164" y="566"/>
                  </a:cubicBezTo>
                  <a:cubicBezTo>
                    <a:pt x="5163" y="564"/>
                    <a:pt x="5162" y="561"/>
                    <a:pt x="5162" y="558"/>
                  </a:cubicBezTo>
                  <a:cubicBezTo>
                    <a:pt x="5162" y="555"/>
                    <a:pt x="5163" y="552"/>
                    <a:pt x="5164" y="550"/>
                  </a:cubicBezTo>
                  <a:cubicBezTo>
                    <a:pt x="5166" y="547"/>
                    <a:pt x="5168" y="546"/>
                    <a:pt x="5170" y="544"/>
                  </a:cubicBezTo>
                  <a:cubicBezTo>
                    <a:pt x="5172" y="542"/>
                    <a:pt x="5175" y="542"/>
                    <a:pt x="5178" y="542"/>
                  </a:cubicBezTo>
                  <a:cubicBezTo>
                    <a:pt x="5180" y="542"/>
                    <a:pt x="5181" y="542"/>
                    <a:pt x="5183" y="542"/>
                  </a:cubicBezTo>
                  <a:cubicBezTo>
                    <a:pt x="5185" y="543"/>
                    <a:pt x="5187" y="544"/>
                    <a:pt x="5188" y="545"/>
                  </a:cubicBezTo>
                  <a:cubicBezTo>
                    <a:pt x="5190" y="546"/>
                    <a:pt x="5192" y="548"/>
                    <a:pt x="5193" y="550"/>
                  </a:cubicBezTo>
                  <a:cubicBezTo>
                    <a:pt x="5193" y="552"/>
                    <a:pt x="5194" y="553"/>
                    <a:pt x="5195" y="555"/>
                  </a:cubicBezTo>
                  <a:cubicBezTo>
                    <a:pt x="5195" y="557"/>
                    <a:pt x="5195" y="559"/>
                    <a:pt x="5195" y="561"/>
                  </a:cubicBezTo>
                  <a:cubicBezTo>
                    <a:pt x="5195" y="562"/>
                    <a:pt x="5195" y="564"/>
                    <a:pt x="5194" y="565"/>
                  </a:cubicBezTo>
                  <a:cubicBezTo>
                    <a:pt x="5193" y="567"/>
                    <a:pt x="5192" y="568"/>
                    <a:pt x="5191" y="570"/>
                  </a:cubicBezTo>
                  <a:cubicBezTo>
                    <a:pt x="5190" y="570"/>
                    <a:pt x="5189" y="571"/>
                    <a:pt x="5188" y="572"/>
                  </a:cubicBezTo>
                  <a:cubicBezTo>
                    <a:pt x="5187" y="572"/>
                    <a:pt x="5187" y="572"/>
                    <a:pt x="5187" y="572"/>
                  </a:cubicBezTo>
                  <a:cubicBezTo>
                    <a:pt x="5186" y="573"/>
                    <a:pt x="5184" y="574"/>
                    <a:pt x="5183" y="574"/>
                  </a:cubicBezTo>
                  <a:cubicBezTo>
                    <a:pt x="5181" y="574"/>
                    <a:pt x="5180" y="574"/>
                    <a:pt x="5178" y="574"/>
                  </a:cubicBezTo>
                  <a:moveTo>
                    <a:pt x="8318" y="574"/>
                  </a:moveTo>
                  <a:cubicBezTo>
                    <a:pt x="8316" y="574"/>
                    <a:pt x="8315" y="574"/>
                    <a:pt x="8313" y="574"/>
                  </a:cubicBezTo>
                  <a:cubicBezTo>
                    <a:pt x="8311" y="573"/>
                    <a:pt x="8309" y="572"/>
                    <a:pt x="8308" y="571"/>
                  </a:cubicBezTo>
                  <a:cubicBezTo>
                    <a:pt x="8306" y="570"/>
                    <a:pt x="8305" y="568"/>
                    <a:pt x="8304" y="566"/>
                  </a:cubicBezTo>
                  <a:cubicBezTo>
                    <a:pt x="8302" y="564"/>
                    <a:pt x="8301" y="561"/>
                    <a:pt x="8301" y="558"/>
                  </a:cubicBezTo>
                  <a:cubicBezTo>
                    <a:pt x="8301" y="555"/>
                    <a:pt x="8302" y="552"/>
                    <a:pt x="8304" y="550"/>
                  </a:cubicBezTo>
                  <a:cubicBezTo>
                    <a:pt x="8305" y="547"/>
                    <a:pt x="8307" y="546"/>
                    <a:pt x="8310" y="544"/>
                  </a:cubicBezTo>
                  <a:cubicBezTo>
                    <a:pt x="8312" y="542"/>
                    <a:pt x="8315" y="542"/>
                    <a:pt x="8317" y="542"/>
                  </a:cubicBezTo>
                  <a:cubicBezTo>
                    <a:pt x="8319" y="542"/>
                    <a:pt x="8321" y="542"/>
                    <a:pt x="8322" y="542"/>
                  </a:cubicBezTo>
                  <a:cubicBezTo>
                    <a:pt x="8324" y="543"/>
                    <a:pt x="8326" y="544"/>
                    <a:pt x="8328" y="545"/>
                  </a:cubicBezTo>
                  <a:cubicBezTo>
                    <a:pt x="8329" y="546"/>
                    <a:pt x="8331" y="548"/>
                    <a:pt x="8332" y="550"/>
                  </a:cubicBezTo>
                  <a:cubicBezTo>
                    <a:pt x="8333" y="552"/>
                    <a:pt x="8334" y="553"/>
                    <a:pt x="8334" y="555"/>
                  </a:cubicBezTo>
                  <a:cubicBezTo>
                    <a:pt x="8335" y="557"/>
                    <a:pt x="8335" y="559"/>
                    <a:pt x="8334" y="561"/>
                  </a:cubicBezTo>
                  <a:cubicBezTo>
                    <a:pt x="8334" y="562"/>
                    <a:pt x="8334" y="564"/>
                    <a:pt x="8333" y="565"/>
                  </a:cubicBezTo>
                  <a:cubicBezTo>
                    <a:pt x="8333" y="567"/>
                    <a:pt x="8332" y="568"/>
                    <a:pt x="8330" y="570"/>
                  </a:cubicBezTo>
                  <a:cubicBezTo>
                    <a:pt x="8329" y="570"/>
                    <a:pt x="8328" y="571"/>
                    <a:pt x="8327" y="572"/>
                  </a:cubicBezTo>
                  <a:cubicBezTo>
                    <a:pt x="8327" y="572"/>
                    <a:pt x="8327" y="572"/>
                    <a:pt x="8327" y="572"/>
                  </a:cubicBezTo>
                  <a:cubicBezTo>
                    <a:pt x="8325" y="573"/>
                    <a:pt x="8324" y="574"/>
                    <a:pt x="8322" y="574"/>
                  </a:cubicBezTo>
                  <a:cubicBezTo>
                    <a:pt x="8321" y="574"/>
                    <a:pt x="8319" y="574"/>
                    <a:pt x="8318" y="574"/>
                  </a:cubicBezTo>
                  <a:moveTo>
                    <a:pt x="5334" y="585"/>
                  </a:moveTo>
                  <a:cubicBezTo>
                    <a:pt x="5334" y="585"/>
                    <a:pt x="5333" y="585"/>
                    <a:pt x="5333" y="585"/>
                  </a:cubicBezTo>
                  <a:cubicBezTo>
                    <a:pt x="5329" y="585"/>
                    <a:pt x="5325" y="584"/>
                    <a:pt x="5322" y="582"/>
                  </a:cubicBezTo>
                  <a:cubicBezTo>
                    <a:pt x="5320" y="581"/>
                    <a:pt x="5318" y="580"/>
                    <a:pt x="5317" y="579"/>
                  </a:cubicBezTo>
                  <a:cubicBezTo>
                    <a:pt x="5314" y="576"/>
                    <a:pt x="5312" y="572"/>
                    <a:pt x="5311" y="568"/>
                  </a:cubicBezTo>
                  <a:cubicBezTo>
                    <a:pt x="5311" y="566"/>
                    <a:pt x="5311" y="564"/>
                    <a:pt x="5310" y="562"/>
                  </a:cubicBezTo>
                  <a:cubicBezTo>
                    <a:pt x="5310" y="559"/>
                    <a:pt x="5311" y="556"/>
                    <a:pt x="5312" y="554"/>
                  </a:cubicBezTo>
                  <a:cubicBezTo>
                    <a:pt x="5313" y="551"/>
                    <a:pt x="5315" y="548"/>
                    <a:pt x="5317" y="546"/>
                  </a:cubicBezTo>
                  <a:cubicBezTo>
                    <a:pt x="5319" y="544"/>
                    <a:pt x="5321" y="543"/>
                    <a:pt x="5324" y="542"/>
                  </a:cubicBezTo>
                  <a:cubicBezTo>
                    <a:pt x="5327" y="540"/>
                    <a:pt x="5329" y="540"/>
                    <a:pt x="5332" y="540"/>
                  </a:cubicBezTo>
                  <a:cubicBezTo>
                    <a:pt x="5333" y="540"/>
                    <a:pt x="5333" y="540"/>
                    <a:pt x="5333" y="540"/>
                  </a:cubicBezTo>
                  <a:cubicBezTo>
                    <a:pt x="5337" y="540"/>
                    <a:pt x="5341" y="541"/>
                    <a:pt x="5345" y="543"/>
                  </a:cubicBezTo>
                  <a:cubicBezTo>
                    <a:pt x="5346" y="544"/>
                    <a:pt x="5348" y="545"/>
                    <a:pt x="5349" y="546"/>
                  </a:cubicBezTo>
                  <a:cubicBezTo>
                    <a:pt x="5352" y="549"/>
                    <a:pt x="5354" y="553"/>
                    <a:pt x="5355" y="556"/>
                  </a:cubicBezTo>
                  <a:cubicBezTo>
                    <a:pt x="5355" y="558"/>
                    <a:pt x="5355" y="560"/>
                    <a:pt x="5356" y="562"/>
                  </a:cubicBezTo>
                  <a:cubicBezTo>
                    <a:pt x="5356" y="566"/>
                    <a:pt x="5355" y="568"/>
                    <a:pt x="5354" y="571"/>
                  </a:cubicBezTo>
                  <a:cubicBezTo>
                    <a:pt x="5353" y="574"/>
                    <a:pt x="5351" y="576"/>
                    <a:pt x="5349" y="579"/>
                  </a:cubicBezTo>
                  <a:cubicBezTo>
                    <a:pt x="5347" y="581"/>
                    <a:pt x="5345" y="582"/>
                    <a:pt x="5342" y="583"/>
                  </a:cubicBezTo>
                  <a:cubicBezTo>
                    <a:pt x="5339" y="585"/>
                    <a:pt x="5337" y="585"/>
                    <a:pt x="5334" y="585"/>
                  </a:cubicBezTo>
                  <a:moveTo>
                    <a:pt x="8473" y="585"/>
                  </a:moveTo>
                  <a:cubicBezTo>
                    <a:pt x="8473" y="585"/>
                    <a:pt x="8473" y="585"/>
                    <a:pt x="8472" y="585"/>
                  </a:cubicBezTo>
                  <a:cubicBezTo>
                    <a:pt x="8468" y="585"/>
                    <a:pt x="8464" y="584"/>
                    <a:pt x="8461" y="582"/>
                  </a:cubicBezTo>
                  <a:cubicBezTo>
                    <a:pt x="8459" y="581"/>
                    <a:pt x="8458" y="580"/>
                    <a:pt x="8456" y="579"/>
                  </a:cubicBezTo>
                  <a:cubicBezTo>
                    <a:pt x="8453" y="576"/>
                    <a:pt x="8451" y="572"/>
                    <a:pt x="8450" y="568"/>
                  </a:cubicBezTo>
                  <a:cubicBezTo>
                    <a:pt x="8450" y="566"/>
                    <a:pt x="8450" y="564"/>
                    <a:pt x="8450" y="562"/>
                  </a:cubicBezTo>
                  <a:cubicBezTo>
                    <a:pt x="8449" y="559"/>
                    <a:pt x="8450" y="556"/>
                    <a:pt x="8452" y="554"/>
                  </a:cubicBezTo>
                  <a:cubicBezTo>
                    <a:pt x="8452" y="551"/>
                    <a:pt x="8454" y="548"/>
                    <a:pt x="8456" y="546"/>
                  </a:cubicBezTo>
                  <a:cubicBezTo>
                    <a:pt x="8458" y="544"/>
                    <a:pt x="8461" y="543"/>
                    <a:pt x="8464" y="542"/>
                  </a:cubicBezTo>
                  <a:cubicBezTo>
                    <a:pt x="8466" y="540"/>
                    <a:pt x="8469" y="540"/>
                    <a:pt x="8472" y="540"/>
                  </a:cubicBezTo>
                  <a:cubicBezTo>
                    <a:pt x="8472" y="540"/>
                    <a:pt x="8472" y="540"/>
                    <a:pt x="8472" y="540"/>
                  </a:cubicBezTo>
                  <a:cubicBezTo>
                    <a:pt x="8476" y="540"/>
                    <a:pt x="8480" y="541"/>
                    <a:pt x="8484" y="543"/>
                  </a:cubicBezTo>
                  <a:cubicBezTo>
                    <a:pt x="8485" y="544"/>
                    <a:pt x="8487" y="545"/>
                    <a:pt x="8488" y="546"/>
                  </a:cubicBezTo>
                  <a:cubicBezTo>
                    <a:pt x="8491" y="549"/>
                    <a:pt x="8493" y="553"/>
                    <a:pt x="8494" y="556"/>
                  </a:cubicBezTo>
                  <a:cubicBezTo>
                    <a:pt x="8495" y="558"/>
                    <a:pt x="8495" y="560"/>
                    <a:pt x="8495" y="562"/>
                  </a:cubicBezTo>
                  <a:cubicBezTo>
                    <a:pt x="8495" y="566"/>
                    <a:pt x="8495" y="568"/>
                    <a:pt x="8493" y="571"/>
                  </a:cubicBezTo>
                  <a:cubicBezTo>
                    <a:pt x="8492" y="574"/>
                    <a:pt x="8491" y="576"/>
                    <a:pt x="8488" y="579"/>
                  </a:cubicBezTo>
                  <a:cubicBezTo>
                    <a:pt x="8486" y="581"/>
                    <a:pt x="8484" y="582"/>
                    <a:pt x="8481" y="583"/>
                  </a:cubicBezTo>
                  <a:cubicBezTo>
                    <a:pt x="8479" y="585"/>
                    <a:pt x="8476" y="585"/>
                    <a:pt x="8473" y="585"/>
                  </a:cubicBezTo>
                  <a:moveTo>
                    <a:pt x="1296" y="564"/>
                  </a:moveTo>
                  <a:cubicBezTo>
                    <a:pt x="1293" y="564"/>
                    <a:pt x="1290" y="563"/>
                    <a:pt x="1287" y="560"/>
                  </a:cubicBezTo>
                  <a:cubicBezTo>
                    <a:pt x="1284" y="558"/>
                    <a:pt x="1283" y="554"/>
                    <a:pt x="1283" y="551"/>
                  </a:cubicBezTo>
                  <a:cubicBezTo>
                    <a:pt x="1283" y="547"/>
                    <a:pt x="1284" y="544"/>
                    <a:pt x="1287" y="541"/>
                  </a:cubicBezTo>
                  <a:cubicBezTo>
                    <a:pt x="1289" y="538"/>
                    <a:pt x="1293" y="537"/>
                    <a:pt x="1296" y="537"/>
                  </a:cubicBezTo>
                  <a:cubicBezTo>
                    <a:pt x="1298" y="537"/>
                    <a:pt x="1299" y="537"/>
                    <a:pt x="1300" y="538"/>
                  </a:cubicBezTo>
                  <a:cubicBezTo>
                    <a:pt x="1301" y="538"/>
                    <a:pt x="1303" y="538"/>
                    <a:pt x="1304" y="539"/>
                  </a:cubicBezTo>
                  <a:cubicBezTo>
                    <a:pt x="1307" y="539"/>
                    <a:pt x="1310" y="542"/>
                    <a:pt x="1312" y="544"/>
                  </a:cubicBezTo>
                  <a:cubicBezTo>
                    <a:pt x="1313" y="546"/>
                    <a:pt x="1313" y="548"/>
                    <a:pt x="1313" y="551"/>
                  </a:cubicBezTo>
                  <a:cubicBezTo>
                    <a:pt x="1314" y="553"/>
                    <a:pt x="1312" y="556"/>
                    <a:pt x="1311" y="558"/>
                  </a:cubicBezTo>
                  <a:cubicBezTo>
                    <a:pt x="1310" y="560"/>
                    <a:pt x="1309" y="561"/>
                    <a:pt x="1307" y="561"/>
                  </a:cubicBezTo>
                  <a:cubicBezTo>
                    <a:pt x="1304" y="563"/>
                    <a:pt x="1304" y="563"/>
                    <a:pt x="1304" y="563"/>
                  </a:cubicBezTo>
                  <a:cubicBezTo>
                    <a:pt x="1303" y="563"/>
                    <a:pt x="1301" y="563"/>
                    <a:pt x="1300" y="564"/>
                  </a:cubicBezTo>
                  <a:cubicBezTo>
                    <a:pt x="1299" y="564"/>
                    <a:pt x="1298" y="564"/>
                    <a:pt x="1296" y="564"/>
                  </a:cubicBezTo>
                  <a:moveTo>
                    <a:pt x="2737" y="564"/>
                  </a:moveTo>
                  <a:cubicBezTo>
                    <a:pt x="2733" y="564"/>
                    <a:pt x="2730" y="563"/>
                    <a:pt x="2727" y="560"/>
                  </a:cubicBezTo>
                  <a:cubicBezTo>
                    <a:pt x="2725" y="558"/>
                    <a:pt x="2723" y="554"/>
                    <a:pt x="2723" y="551"/>
                  </a:cubicBezTo>
                  <a:cubicBezTo>
                    <a:pt x="2723" y="547"/>
                    <a:pt x="2725" y="544"/>
                    <a:pt x="2727" y="541"/>
                  </a:cubicBezTo>
                  <a:cubicBezTo>
                    <a:pt x="2730" y="538"/>
                    <a:pt x="2733" y="537"/>
                    <a:pt x="2737" y="537"/>
                  </a:cubicBezTo>
                  <a:cubicBezTo>
                    <a:pt x="2738" y="537"/>
                    <a:pt x="2739" y="537"/>
                    <a:pt x="2740" y="538"/>
                  </a:cubicBezTo>
                  <a:cubicBezTo>
                    <a:pt x="2742" y="538"/>
                    <a:pt x="2743" y="538"/>
                    <a:pt x="2745" y="539"/>
                  </a:cubicBezTo>
                  <a:cubicBezTo>
                    <a:pt x="2748" y="539"/>
                    <a:pt x="2751" y="542"/>
                    <a:pt x="2752" y="544"/>
                  </a:cubicBezTo>
                  <a:cubicBezTo>
                    <a:pt x="2753" y="546"/>
                    <a:pt x="2754" y="548"/>
                    <a:pt x="2754" y="551"/>
                  </a:cubicBezTo>
                  <a:cubicBezTo>
                    <a:pt x="2754" y="553"/>
                    <a:pt x="2753" y="556"/>
                    <a:pt x="2751" y="558"/>
                  </a:cubicBezTo>
                  <a:cubicBezTo>
                    <a:pt x="2750" y="560"/>
                    <a:pt x="2749" y="561"/>
                    <a:pt x="2748" y="561"/>
                  </a:cubicBezTo>
                  <a:cubicBezTo>
                    <a:pt x="2745" y="563"/>
                    <a:pt x="2745" y="563"/>
                    <a:pt x="2745" y="563"/>
                  </a:cubicBezTo>
                  <a:cubicBezTo>
                    <a:pt x="2743" y="563"/>
                    <a:pt x="2742" y="563"/>
                    <a:pt x="2740" y="564"/>
                  </a:cubicBezTo>
                  <a:cubicBezTo>
                    <a:pt x="2739" y="564"/>
                    <a:pt x="2738" y="564"/>
                    <a:pt x="2737" y="564"/>
                  </a:cubicBezTo>
                  <a:moveTo>
                    <a:pt x="5876" y="564"/>
                  </a:moveTo>
                  <a:cubicBezTo>
                    <a:pt x="5873" y="564"/>
                    <a:pt x="5869" y="563"/>
                    <a:pt x="5867" y="560"/>
                  </a:cubicBezTo>
                  <a:cubicBezTo>
                    <a:pt x="5864" y="558"/>
                    <a:pt x="5863" y="554"/>
                    <a:pt x="5863" y="551"/>
                  </a:cubicBezTo>
                  <a:cubicBezTo>
                    <a:pt x="5863" y="547"/>
                    <a:pt x="5864" y="544"/>
                    <a:pt x="5867" y="541"/>
                  </a:cubicBezTo>
                  <a:cubicBezTo>
                    <a:pt x="5869" y="538"/>
                    <a:pt x="5873" y="537"/>
                    <a:pt x="5876" y="537"/>
                  </a:cubicBezTo>
                  <a:cubicBezTo>
                    <a:pt x="5877" y="537"/>
                    <a:pt x="5879" y="537"/>
                    <a:pt x="5880" y="538"/>
                  </a:cubicBezTo>
                  <a:cubicBezTo>
                    <a:pt x="5881" y="538"/>
                    <a:pt x="5883" y="538"/>
                    <a:pt x="5884" y="539"/>
                  </a:cubicBezTo>
                  <a:cubicBezTo>
                    <a:pt x="5887" y="539"/>
                    <a:pt x="5890" y="542"/>
                    <a:pt x="5891" y="544"/>
                  </a:cubicBezTo>
                  <a:cubicBezTo>
                    <a:pt x="5892" y="546"/>
                    <a:pt x="5893" y="548"/>
                    <a:pt x="5893" y="551"/>
                  </a:cubicBezTo>
                  <a:cubicBezTo>
                    <a:pt x="5893" y="553"/>
                    <a:pt x="5892" y="556"/>
                    <a:pt x="5890" y="558"/>
                  </a:cubicBezTo>
                  <a:cubicBezTo>
                    <a:pt x="5890" y="560"/>
                    <a:pt x="5888" y="561"/>
                    <a:pt x="5887" y="561"/>
                  </a:cubicBezTo>
                  <a:cubicBezTo>
                    <a:pt x="5884" y="563"/>
                    <a:pt x="5884" y="563"/>
                    <a:pt x="5884" y="563"/>
                  </a:cubicBezTo>
                  <a:cubicBezTo>
                    <a:pt x="5883" y="563"/>
                    <a:pt x="5881" y="563"/>
                    <a:pt x="5880" y="564"/>
                  </a:cubicBezTo>
                  <a:cubicBezTo>
                    <a:pt x="5879" y="564"/>
                    <a:pt x="5877" y="564"/>
                    <a:pt x="5876" y="564"/>
                  </a:cubicBezTo>
                  <a:moveTo>
                    <a:pt x="1839" y="555"/>
                  </a:moveTo>
                  <a:cubicBezTo>
                    <a:pt x="1838" y="555"/>
                    <a:pt x="1836" y="554"/>
                    <a:pt x="1835" y="554"/>
                  </a:cubicBezTo>
                  <a:cubicBezTo>
                    <a:pt x="1833" y="553"/>
                    <a:pt x="1832" y="552"/>
                    <a:pt x="1831" y="551"/>
                  </a:cubicBezTo>
                  <a:cubicBezTo>
                    <a:pt x="1830" y="550"/>
                    <a:pt x="1830" y="550"/>
                    <a:pt x="1830" y="550"/>
                  </a:cubicBezTo>
                  <a:cubicBezTo>
                    <a:pt x="1829" y="550"/>
                    <a:pt x="1829" y="550"/>
                    <a:pt x="1829" y="550"/>
                  </a:cubicBezTo>
                  <a:cubicBezTo>
                    <a:pt x="1829" y="549"/>
                    <a:pt x="1828" y="548"/>
                    <a:pt x="1827" y="547"/>
                  </a:cubicBezTo>
                  <a:cubicBezTo>
                    <a:pt x="1826" y="545"/>
                    <a:pt x="1826" y="543"/>
                    <a:pt x="1825" y="541"/>
                  </a:cubicBezTo>
                  <a:cubicBezTo>
                    <a:pt x="1825" y="539"/>
                    <a:pt x="1825" y="537"/>
                    <a:pt x="1826" y="535"/>
                  </a:cubicBezTo>
                  <a:cubicBezTo>
                    <a:pt x="1826" y="534"/>
                    <a:pt x="1827" y="533"/>
                    <a:pt x="1827" y="532"/>
                  </a:cubicBezTo>
                  <a:cubicBezTo>
                    <a:pt x="1828" y="530"/>
                    <a:pt x="1829" y="529"/>
                    <a:pt x="1831" y="528"/>
                  </a:cubicBezTo>
                  <a:cubicBezTo>
                    <a:pt x="1832" y="526"/>
                    <a:pt x="1834" y="526"/>
                    <a:pt x="1836" y="525"/>
                  </a:cubicBezTo>
                  <a:cubicBezTo>
                    <a:pt x="1837" y="525"/>
                    <a:pt x="1838" y="525"/>
                    <a:pt x="1840" y="525"/>
                  </a:cubicBezTo>
                  <a:cubicBezTo>
                    <a:pt x="1840" y="525"/>
                    <a:pt x="1840" y="525"/>
                    <a:pt x="1840" y="525"/>
                  </a:cubicBezTo>
                  <a:cubicBezTo>
                    <a:pt x="1842" y="525"/>
                    <a:pt x="1844" y="525"/>
                    <a:pt x="1845" y="526"/>
                  </a:cubicBezTo>
                  <a:cubicBezTo>
                    <a:pt x="1847" y="526"/>
                    <a:pt x="1849" y="527"/>
                    <a:pt x="1850" y="529"/>
                  </a:cubicBezTo>
                  <a:cubicBezTo>
                    <a:pt x="1851" y="530"/>
                    <a:pt x="1852" y="531"/>
                    <a:pt x="1852" y="532"/>
                  </a:cubicBezTo>
                  <a:cubicBezTo>
                    <a:pt x="1853" y="534"/>
                    <a:pt x="1854" y="535"/>
                    <a:pt x="1854" y="537"/>
                  </a:cubicBezTo>
                  <a:cubicBezTo>
                    <a:pt x="1855" y="539"/>
                    <a:pt x="1854" y="541"/>
                    <a:pt x="1854" y="543"/>
                  </a:cubicBezTo>
                  <a:cubicBezTo>
                    <a:pt x="1853" y="544"/>
                    <a:pt x="1853" y="545"/>
                    <a:pt x="1852" y="547"/>
                  </a:cubicBezTo>
                  <a:cubicBezTo>
                    <a:pt x="1852" y="548"/>
                    <a:pt x="1851" y="549"/>
                    <a:pt x="1850" y="550"/>
                  </a:cubicBezTo>
                  <a:cubicBezTo>
                    <a:pt x="1850" y="550"/>
                    <a:pt x="1850" y="550"/>
                    <a:pt x="1850" y="550"/>
                  </a:cubicBezTo>
                  <a:cubicBezTo>
                    <a:pt x="1850" y="550"/>
                    <a:pt x="1849" y="550"/>
                    <a:pt x="1849" y="551"/>
                  </a:cubicBezTo>
                  <a:cubicBezTo>
                    <a:pt x="1847" y="552"/>
                    <a:pt x="1845" y="554"/>
                    <a:pt x="1843" y="554"/>
                  </a:cubicBezTo>
                  <a:cubicBezTo>
                    <a:pt x="1840" y="555"/>
                    <a:pt x="1840" y="555"/>
                    <a:pt x="1840" y="555"/>
                  </a:cubicBezTo>
                  <a:cubicBezTo>
                    <a:pt x="1840" y="555"/>
                    <a:pt x="1840" y="555"/>
                    <a:pt x="1839" y="555"/>
                  </a:cubicBezTo>
                  <a:moveTo>
                    <a:pt x="2183" y="555"/>
                  </a:moveTo>
                  <a:cubicBezTo>
                    <a:pt x="2181" y="555"/>
                    <a:pt x="2178" y="554"/>
                    <a:pt x="2176" y="553"/>
                  </a:cubicBezTo>
                  <a:cubicBezTo>
                    <a:pt x="2174" y="552"/>
                    <a:pt x="2171" y="551"/>
                    <a:pt x="2170" y="549"/>
                  </a:cubicBezTo>
                  <a:cubicBezTo>
                    <a:pt x="2168" y="547"/>
                    <a:pt x="2166" y="545"/>
                    <a:pt x="2166" y="542"/>
                  </a:cubicBezTo>
                  <a:cubicBezTo>
                    <a:pt x="2164" y="540"/>
                    <a:pt x="2164" y="538"/>
                    <a:pt x="2164" y="535"/>
                  </a:cubicBezTo>
                  <a:cubicBezTo>
                    <a:pt x="2164" y="532"/>
                    <a:pt x="2164" y="530"/>
                    <a:pt x="2164" y="527"/>
                  </a:cubicBezTo>
                  <a:cubicBezTo>
                    <a:pt x="2165" y="525"/>
                    <a:pt x="2166" y="522"/>
                    <a:pt x="2168" y="520"/>
                  </a:cubicBezTo>
                  <a:cubicBezTo>
                    <a:pt x="2169" y="518"/>
                    <a:pt x="2171" y="517"/>
                    <a:pt x="2174" y="515"/>
                  </a:cubicBezTo>
                  <a:cubicBezTo>
                    <a:pt x="2175" y="515"/>
                    <a:pt x="2177" y="514"/>
                    <a:pt x="2178" y="513"/>
                  </a:cubicBezTo>
                  <a:cubicBezTo>
                    <a:pt x="2180" y="513"/>
                    <a:pt x="2182" y="513"/>
                    <a:pt x="2184" y="513"/>
                  </a:cubicBezTo>
                  <a:cubicBezTo>
                    <a:pt x="2184" y="513"/>
                    <a:pt x="2184" y="513"/>
                    <a:pt x="2184" y="513"/>
                  </a:cubicBezTo>
                  <a:cubicBezTo>
                    <a:pt x="2187" y="513"/>
                    <a:pt x="2189" y="513"/>
                    <a:pt x="2191" y="514"/>
                  </a:cubicBezTo>
                  <a:cubicBezTo>
                    <a:pt x="2193" y="515"/>
                    <a:pt x="2195" y="516"/>
                    <a:pt x="2196" y="517"/>
                  </a:cubicBezTo>
                  <a:cubicBezTo>
                    <a:pt x="2198" y="518"/>
                    <a:pt x="2200" y="520"/>
                    <a:pt x="2201" y="522"/>
                  </a:cubicBezTo>
                  <a:cubicBezTo>
                    <a:pt x="2202" y="524"/>
                    <a:pt x="2202" y="526"/>
                    <a:pt x="2203" y="527"/>
                  </a:cubicBezTo>
                  <a:cubicBezTo>
                    <a:pt x="2203" y="530"/>
                    <a:pt x="2204" y="532"/>
                    <a:pt x="2204" y="535"/>
                  </a:cubicBezTo>
                  <a:cubicBezTo>
                    <a:pt x="2204" y="538"/>
                    <a:pt x="2203" y="542"/>
                    <a:pt x="2201" y="545"/>
                  </a:cubicBezTo>
                  <a:cubicBezTo>
                    <a:pt x="2200" y="546"/>
                    <a:pt x="2199" y="547"/>
                    <a:pt x="2198" y="549"/>
                  </a:cubicBezTo>
                  <a:cubicBezTo>
                    <a:pt x="2194" y="553"/>
                    <a:pt x="2189" y="554"/>
                    <a:pt x="2184" y="555"/>
                  </a:cubicBezTo>
                  <a:cubicBezTo>
                    <a:pt x="2184" y="555"/>
                    <a:pt x="2183" y="555"/>
                    <a:pt x="2183" y="555"/>
                  </a:cubicBezTo>
                  <a:moveTo>
                    <a:pt x="3624" y="555"/>
                  </a:moveTo>
                  <a:cubicBezTo>
                    <a:pt x="3621" y="555"/>
                    <a:pt x="3619" y="554"/>
                    <a:pt x="3617" y="553"/>
                  </a:cubicBezTo>
                  <a:cubicBezTo>
                    <a:pt x="3614" y="552"/>
                    <a:pt x="3612" y="551"/>
                    <a:pt x="3610" y="549"/>
                  </a:cubicBezTo>
                  <a:cubicBezTo>
                    <a:pt x="3608" y="547"/>
                    <a:pt x="3607" y="545"/>
                    <a:pt x="3606" y="542"/>
                  </a:cubicBezTo>
                  <a:cubicBezTo>
                    <a:pt x="3605" y="540"/>
                    <a:pt x="3604" y="538"/>
                    <a:pt x="3604" y="535"/>
                  </a:cubicBezTo>
                  <a:cubicBezTo>
                    <a:pt x="3604" y="532"/>
                    <a:pt x="3604" y="530"/>
                    <a:pt x="3605" y="527"/>
                  </a:cubicBezTo>
                  <a:cubicBezTo>
                    <a:pt x="3606" y="525"/>
                    <a:pt x="3607" y="522"/>
                    <a:pt x="3608" y="520"/>
                  </a:cubicBezTo>
                  <a:cubicBezTo>
                    <a:pt x="3610" y="518"/>
                    <a:pt x="3612" y="517"/>
                    <a:pt x="3614" y="515"/>
                  </a:cubicBezTo>
                  <a:cubicBezTo>
                    <a:pt x="3616" y="515"/>
                    <a:pt x="3617" y="514"/>
                    <a:pt x="3619" y="513"/>
                  </a:cubicBezTo>
                  <a:cubicBezTo>
                    <a:pt x="3621" y="513"/>
                    <a:pt x="3622" y="513"/>
                    <a:pt x="3624" y="513"/>
                  </a:cubicBezTo>
                  <a:cubicBezTo>
                    <a:pt x="3624" y="513"/>
                    <a:pt x="3625" y="513"/>
                    <a:pt x="3625" y="513"/>
                  </a:cubicBezTo>
                  <a:cubicBezTo>
                    <a:pt x="3627" y="513"/>
                    <a:pt x="3630" y="513"/>
                    <a:pt x="3632" y="514"/>
                  </a:cubicBezTo>
                  <a:cubicBezTo>
                    <a:pt x="3634" y="515"/>
                    <a:pt x="3635" y="516"/>
                    <a:pt x="3636" y="517"/>
                  </a:cubicBezTo>
                  <a:cubicBezTo>
                    <a:pt x="3638" y="518"/>
                    <a:pt x="3640" y="520"/>
                    <a:pt x="3641" y="522"/>
                  </a:cubicBezTo>
                  <a:cubicBezTo>
                    <a:pt x="3642" y="524"/>
                    <a:pt x="3643" y="526"/>
                    <a:pt x="3643" y="527"/>
                  </a:cubicBezTo>
                  <a:cubicBezTo>
                    <a:pt x="3644" y="530"/>
                    <a:pt x="3644" y="532"/>
                    <a:pt x="3644" y="535"/>
                  </a:cubicBezTo>
                  <a:cubicBezTo>
                    <a:pt x="3644" y="538"/>
                    <a:pt x="3643" y="542"/>
                    <a:pt x="3641" y="545"/>
                  </a:cubicBezTo>
                  <a:cubicBezTo>
                    <a:pt x="3640" y="546"/>
                    <a:pt x="3639" y="547"/>
                    <a:pt x="3638" y="549"/>
                  </a:cubicBezTo>
                  <a:cubicBezTo>
                    <a:pt x="3635" y="553"/>
                    <a:pt x="3629" y="554"/>
                    <a:pt x="3624" y="555"/>
                  </a:cubicBezTo>
                  <a:cubicBezTo>
                    <a:pt x="3624" y="555"/>
                    <a:pt x="3624" y="555"/>
                    <a:pt x="3624" y="555"/>
                  </a:cubicBezTo>
                  <a:moveTo>
                    <a:pt x="6763" y="555"/>
                  </a:moveTo>
                  <a:cubicBezTo>
                    <a:pt x="6760" y="555"/>
                    <a:pt x="6758" y="554"/>
                    <a:pt x="6756" y="553"/>
                  </a:cubicBezTo>
                  <a:cubicBezTo>
                    <a:pt x="6753" y="552"/>
                    <a:pt x="6751" y="551"/>
                    <a:pt x="6749" y="549"/>
                  </a:cubicBezTo>
                  <a:cubicBezTo>
                    <a:pt x="6747" y="547"/>
                    <a:pt x="6746" y="545"/>
                    <a:pt x="6745" y="542"/>
                  </a:cubicBezTo>
                  <a:cubicBezTo>
                    <a:pt x="6744" y="540"/>
                    <a:pt x="6743" y="538"/>
                    <a:pt x="6744" y="535"/>
                  </a:cubicBezTo>
                  <a:cubicBezTo>
                    <a:pt x="6743" y="532"/>
                    <a:pt x="6744" y="530"/>
                    <a:pt x="6744" y="527"/>
                  </a:cubicBezTo>
                  <a:cubicBezTo>
                    <a:pt x="6745" y="525"/>
                    <a:pt x="6746" y="522"/>
                    <a:pt x="6748" y="520"/>
                  </a:cubicBezTo>
                  <a:cubicBezTo>
                    <a:pt x="6749" y="518"/>
                    <a:pt x="6751" y="517"/>
                    <a:pt x="6753" y="515"/>
                  </a:cubicBezTo>
                  <a:cubicBezTo>
                    <a:pt x="6755" y="515"/>
                    <a:pt x="6757" y="514"/>
                    <a:pt x="6758" y="513"/>
                  </a:cubicBezTo>
                  <a:cubicBezTo>
                    <a:pt x="6760" y="513"/>
                    <a:pt x="6762" y="513"/>
                    <a:pt x="6763" y="513"/>
                  </a:cubicBezTo>
                  <a:cubicBezTo>
                    <a:pt x="6764" y="513"/>
                    <a:pt x="6764" y="513"/>
                    <a:pt x="6764" y="513"/>
                  </a:cubicBezTo>
                  <a:cubicBezTo>
                    <a:pt x="6767" y="513"/>
                    <a:pt x="6769" y="513"/>
                    <a:pt x="6771" y="514"/>
                  </a:cubicBezTo>
                  <a:cubicBezTo>
                    <a:pt x="6773" y="515"/>
                    <a:pt x="6774" y="516"/>
                    <a:pt x="6776" y="517"/>
                  </a:cubicBezTo>
                  <a:cubicBezTo>
                    <a:pt x="6778" y="518"/>
                    <a:pt x="6779" y="520"/>
                    <a:pt x="6781" y="522"/>
                  </a:cubicBezTo>
                  <a:cubicBezTo>
                    <a:pt x="6781" y="524"/>
                    <a:pt x="6782" y="526"/>
                    <a:pt x="6783" y="527"/>
                  </a:cubicBezTo>
                  <a:cubicBezTo>
                    <a:pt x="6783" y="530"/>
                    <a:pt x="6784" y="532"/>
                    <a:pt x="6783" y="535"/>
                  </a:cubicBezTo>
                  <a:cubicBezTo>
                    <a:pt x="6783" y="538"/>
                    <a:pt x="6782" y="542"/>
                    <a:pt x="6781" y="545"/>
                  </a:cubicBezTo>
                  <a:cubicBezTo>
                    <a:pt x="6780" y="546"/>
                    <a:pt x="6779" y="547"/>
                    <a:pt x="6777" y="549"/>
                  </a:cubicBezTo>
                  <a:cubicBezTo>
                    <a:pt x="6774" y="553"/>
                    <a:pt x="6769" y="554"/>
                    <a:pt x="6763" y="555"/>
                  </a:cubicBezTo>
                  <a:cubicBezTo>
                    <a:pt x="6763" y="555"/>
                    <a:pt x="6763" y="555"/>
                    <a:pt x="6763" y="555"/>
                  </a:cubicBezTo>
                  <a:moveTo>
                    <a:pt x="4358" y="543"/>
                  </a:moveTo>
                  <a:cubicBezTo>
                    <a:pt x="4335" y="543"/>
                    <a:pt x="4335" y="508"/>
                    <a:pt x="4358" y="508"/>
                  </a:cubicBezTo>
                  <a:cubicBezTo>
                    <a:pt x="4380" y="508"/>
                    <a:pt x="4380" y="543"/>
                    <a:pt x="4358" y="543"/>
                  </a:cubicBezTo>
                  <a:moveTo>
                    <a:pt x="7497" y="543"/>
                  </a:moveTo>
                  <a:cubicBezTo>
                    <a:pt x="7475" y="543"/>
                    <a:pt x="7475" y="508"/>
                    <a:pt x="7497" y="508"/>
                  </a:cubicBezTo>
                  <a:cubicBezTo>
                    <a:pt x="7519" y="508"/>
                    <a:pt x="7519" y="543"/>
                    <a:pt x="7497" y="543"/>
                  </a:cubicBezTo>
                  <a:moveTo>
                    <a:pt x="1796" y="519"/>
                  </a:moveTo>
                  <a:cubicBezTo>
                    <a:pt x="1779" y="519"/>
                    <a:pt x="1780" y="494"/>
                    <a:pt x="1796" y="494"/>
                  </a:cubicBezTo>
                  <a:cubicBezTo>
                    <a:pt x="1812" y="494"/>
                    <a:pt x="1812" y="519"/>
                    <a:pt x="1796" y="519"/>
                  </a:cubicBezTo>
                  <a:moveTo>
                    <a:pt x="1977" y="501"/>
                  </a:moveTo>
                  <a:cubicBezTo>
                    <a:pt x="1976" y="501"/>
                    <a:pt x="1975" y="501"/>
                    <a:pt x="1973" y="501"/>
                  </a:cubicBezTo>
                  <a:cubicBezTo>
                    <a:pt x="1972" y="500"/>
                    <a:pt x="1972" y="500"/>
                    <a:pt x="1971" y="500"/>
                  </a:cubicBezTo>
                  <a:cubicBezTo>
                    <a:pt x="1968" y="499"/>
                    <a:pt x="1965" y="497"/>
                    <a:pt x="1963" y="495"/>
                  </a:cubicBezTo>
                  <a:cubicBezTo>
                    <a:pt x="1961" y="493"/>
                    <a:pt x="1959" y="491"/>
                    <a:pt x="1959" y="488"/>
                  </a:cubicBezTo>
                  <a:cubicBezTo>
                    <a:pt x="1957" y="482"/>
                    <a:pt x="1959" y="475"/>
                    <a:pt x="1963" y="471"/>
                  </a:cubicBezTo>
                  <a:cubicBezTo>
                    <a:pt x="1966" y="467"/>
                    <a:pt x="1971" y="466"/>
                    <a:pt x="1975" y="466"/>
                  </a:cubicBezTo>
                  <a:cubicBezTo>
                    <a:pt x="1977" y="466"/>
                    <a:pt x="1978" y="466"/>
                    <a:pt x="1980" y="466"/>
                  </a:cubicBezTo>
                  <a:cubicBezTo>
                    <a:pt x="1983" y="467"/>
                    <a:pt x="1985" y="469"/>
                    <a:pt x="1988" y="471"/>
                  </a:cubicBezTo>
                  <a:cubicBezTo>
                    <a:pt x="1990" y="473"/>
                    <a:pt x="1991" y="475"/>
                    <a:pt x="1992" y="478"/>
                  </a:cubicBezTo>
                  <a:cubicBezTo>
                    <a:pt x="1992" y="479"/>
                    <a:pt x="1993" y="480"/>
                    <a:pt x="1993" y="481"/>
                  </a:cubicBezTo>
                  <a:cubicBezTo>
                    <a:pt x="1994" y="484"/>
                    <a:pt x="1994" y="487"/>
                    <a:pt x="1993" y="489"/>
                  </a:cubicBezTo>
                  <a:cubicBezTo>
                    <a:pt x="1992" y="492"/>
                    <a:pt x="1991" y="495"/>
                    <a:pt x="1989" y="497"/>
                  </a:cubicBezTo>
                  <a:cubicBezTo>
                    <a:pt x="1987" y="499"/>
                    <a:pt x="1984" y="500"/>
                    <a:pt x="1982" y="501"/>
                  </a:cubicBezTo>
                  <a:cubicBezTo>
                    <a:pt x="1980" y="501"/>
                    <a:pt x="1979" y="501"/>
                    <a:pt x="1977" y="501"/>
                  </a:cubicBezTo>
                  <a:moveTo>
                    <a:pt x="4820" y="494"/>
                  </a:moveTo>
                  <a:cubicBezTo>
                    <a:pt x="4817" y="494"/>
                    <a:pt x="4815" y="494"/>
                    <a:pt x="4813" y="492"/>
                  </a:cubicBezTo>
                  <a:cubicBezTo>
                    <a:pt x="4810" y="492"/>
                    <a:pt x="4808" y="490"/>
                    <a:pt x="4806" y="488"/>
                  </a:cubicBezTo>
                  <a:cubicBezTo>
                    <a:pt x="4804" y="486"/>
                    <a:pt x="4803" y="484"/>
                    <a:pt x="4802" y="482"/>
                  </a:cubicBezTo>
                  <a:cubicBezTo>
                    <a:pt x="4801" y="480"/>
                    <a:pt x="4800" y="477"/>
                    <a:pt x="4800" y="474"/>
                  </a:cubicBezTo>
                  <a:cubicBezTo>
                    <a:pt x="4800" y="472"/>
                    <a:pt x="4801" y="469"/>
                    <a:pt x="4801" y="467"/>
                  </a:cubicBezTo>
                  <a:cubicBezTo>
                    <a:pt x="4802" y="464"/>
                    <a:pt x="4803" y="462"/>
                    <a:pt x="4805" y="460"/>
                  </a:cubicBezTo>
                  <a:cubicBezTo>
                    <a:pt x="4806" y="458"/>
                    <a:pt x="4808" y="456"/>
                    <a:pt x="4810" y="455"/>
                  </a:cubicBezTo>
                  <a:cubicBezTo>
                    <a:pt x="4812" y="454"/>
                    <a:pt x="4813" y="453"/>
                    <a:pt x="4815" y="453"/>
                  </a:cubicBezTo>
                  <a:cubicBezTo>
                    <a:pt x="4817" y="453"/>
                    <a:pt x="4818" y="452"/>
                    <a:pt x="4820" y="452"/>
                  </a:cubicBezTo>
                  <a:cubicBezTo>
                    <a:pt x="4820" y="452"/>
                    <a:pt x="4821" y="452"/>
                    <a:pt x="4821" y="452"/>
                  </a:cubicBezTo>
                  <a:cubicBezTo>
                    <a:pt x="4823" y="452"/>
                    <a:pt x="4826" y="453"/>
                    <a:pt x="4828" y="454"/>
                  </a:cubicBezTo>
                  <a:cubicBezTo>
                    <a:pt x="4830" y="454"/>
                    <a:pt x="4831" y="455"/>
                    <a:pt x="4832" y="456"/>
                  </a:cubicBezTo>
                  <a:cubicBezTo>
                    <a:pt x="4835" y="458"/>
                    <a:pt x="4836" y="460"/>
                    <a:pt x="4837" y="462"/>
                  </a:cubicBezTo>
                  <a:cubicBezTo>
                    <a:pt x="4838" y="464"/>
                    <a:pt x="4839" y="465"/>
                    <a:pt x="4839" y="467"/>
                  </a:cubicBezTo>
                  <a:cubicBezTo>
                    <a:pt x="4840" y="469"/>
                    <a:pt x="4840" y="472"/>
                    <a:pt x="4840" y="474"/>
                  </a:cubicBezTo>
                  <a:cubicBezTo>
                    <a:pt x="4840" y="478"/>
                    <a:pt x="4839" y="481"/>
                    <a:pt x="4837" y="484"/>
                  </a:cubicBezTo>
                  <a:cubicBezTo>
                    <a:pt x="4836" y="486"/>
                    <a:pt x="4835" y="487"/>
                    <a:pt x="4834" y="488"/>
                  </a:cubicBezTo>
                  <a:cubicBezTo>
                    <a:pt x="4831" y="492"/>
                    <a:pt x="4825" y="494"/>
                    <a:pt x="4820" y="494"/>
                  </a:cubicBezTo>
                  <a:cubicBezTo>
                    <a:pt x="4820" y="494"/>
                    <a:pt x="4820" y="494"/>
                    <a:pt x="4820" y="494"/>
                  </a:cubicBezTo>
                  <a:moveTo>
                    <a:pt x="7959" y="494"/>
                  </a:moveTo>
                  <a:cubicBezTo>
                    <a:pt x="7956" y="494"/>
                    <a:pt x="7954" y="494"/>
                    <a:pt x="7952" y="492"/>
                  </a:cubicBezTo>
                  <a:cubicBezTo>
                    <a:pt x="7949" y="492"/>
                    <a:pt x="7947" y="490"/>
                    <a:pt x="7946" y="488"/>
                  </a:cubicBezTo>
                  <a:cubicBezTo>
                    <a:pt x="7944" y="486"/>
                    <a:pt x="7942" y="484"/>
                    <a:pt x="7941" y="482"/>
                  </a:cubicBezTo>
                  <a:cubicBezTo>
                    <a:pt x="7940" y="480"/>
                    <a:pt x="7940" y="477"/>
                    <a:pt x="7940" y="474"/>
                  </a:cubicBezTo>
                  <a:cubicBezTo>
                    <a:pt x="7939" y="472"/>
                    <a:pt x="7940" y="469"/>
                    <a:pt x="7940" y="467"/>
                  </a:cubicBezTo>
                  <a:cubicBezTo>
                    <a:pt x="7941" y="464"/>
                    <a:pt x="7942" y="462"/>
                    <a:pt x="7944" y="460"/>
                  </a:cubicBezTo>
                  <a:cubicBezTo>
                    <a:pt x="7945" y="458"/>
                    <a:pt x="7947" y="456"/>
                    <a:pt x="7950" y="455"/>
                  </a:cubicBezTo>
                  <a:cubicBezTo>
                    <a:pt x="7951" y="454"/>
                    <a:pt x="7953" y="453"/>
                    <a:pt x="7954" y="453"/>
                  </a:cubicBezTo>
                  <a:cubicBezTo>
                    <a:pt x="7956" y="453"/>
                    <a:pt x="7958" y="452"/>
                    <a:pt x="7960" y="452"/>
                  </a:cubicBezTo>
                  <a:cubicBezTo>
                    <a:pt x="7960" y="452"/>
                    <a:pt x="7960" y="452"/>
                    <a:pt x="7960" y="452"/>
                  </a:cubicBezTo>
                  <a:cubicBezTo>
                    <a:pt x="7963" y="452"/>
                    <a:pt x="7965" y="453"/>
                    <a:pt x="7967" y="454"/>
                  </a:cubicBezTo>
                  <a:cubicBezTo>
                    <a:pt x="7969" y="454"/>
                    <a:pt x="7970" y="455"/>
                    <a:pt x="7972" y="456"/>
                  </a:cubicBezTo>
                  <a:cubicBezTo>
                    <a:pt x="7974" y="458"/>
                    <a:pt x="7976" y="460"/>
                    <a:pt x="7977" y="462"/>
                  </a:cubicBezTo>
                  <a:cubicBezTo>
                    <a:pt x="7977" y="464"/>
                    <a:pt x="7978" y="465"/>
                    <a:pt x="7979" y="467"/>
                  </a:cubicBezTo>
                  <a:cubicBezTo>
                    <a:pt x="7979" y="469"/>
                    <a:pt x="7980" y="472"/>
                    <a:pt x="7979" y="474"/>
                  </a:cubicBezTo>
                  <a:cubicBezTo>
                    <a:pt x="7979" y="478"/>
                    <a:pt x="7979" y="481"/>
                    <a:pt x="7977" y="484"/>
                  </a:cubicBezTo>
                  <a:cubicBezTo>
                    <a:pt x="7976" y="486"/>
                    <a:pt x="7975" y="487"/>
                    <a:pt x="7974" y="488"/>
                  </a:cubicBezTo>
                  <a:cubicBezTo>
                    <a:pt x="7970" y="492"/>
                    <a:pt x="7965" y="494"/>
                    <a:pt x="7960" y="494"/>
                  </a:cubicBezTo>
                  <a:cubicBezTo>
                    <a:pt x="7959" y="494"/>
                    <a:pt x="7959" y="494"/>
                    <a:pt x="7959" y="494"/>
                  </a:cubicBezTo>
                  <a:moveTo>
                    <a:pt x="4051" y="452"/>
                  </a:moveTo>
                  <a:cubicBezTo>
                    <a:pt x="4029" y="452"/>
                    <a:pt x="4029" y="418"/>
                    <a:pt x="4051" y="418"/>
                  </a:cubicBezTo>
                  <a:cubicBezTo>
                    <a:pt x="4072" y="418"/>
                    <a:pt x="4072" y="452"/>
                    <a:pt x="4051" y="452"/>
                  </a:cubicBezTo>
                  <a:moveTo>
                    <a:pt x="7190" y="452"/>
                  </a:moveTo>
                  <a:cubicBezTo>
                    <a:pt x="7168" y="452"/>
                    <a:pt x="7168" y="418"/>
                    <a:pt x="7190" y="418"/>
                  </a:cubicBezTo>
                  <a:cubicBezTo>
                    <a:pt x="7212" y="418"/>
                    <a:pt x="7212" y="452"/>
                    <a:pt x="7190" y="452"/>
                  </a:cubicBezTo>
                  <a:moveTo>
                    <a:pt x="1788" y="413"/>
                  </a:moveTo>
                  <a:cubicBezTo>
                    <a:pt x="1788" y="413"/>
                    <a:pt x="1789" y="413"/>
                    <a:pt x="1789" y="413"/>
                  </a:cubicBezTo>
                  <a:cubicBezTo>
                    <a:pt x="1790" y="412"/>
                    <a:pt x="1791" y="411"/>
                    <a:pt x="1793" y="410"/>
                  </a:cubicBezTo>
                  <a:cubicBezTo>
                    <a:pt x="1794" y="409"/>
                    <a:pt x="1796" y="409"/>
                    <a:pt x="1798" y="409"/>
                  </a:cubicBezTo>
                  <a:cubicBezTo>
                    <a:pt x="1800" y="409"/>
                    <a:pt x="1801" y="409"/>
                    <a:pt x="1803" y="410"/>
                  </a:cubicBezTo>
                  <a:cubicBezTo>
                    <a:pt x="1805" y="411"/>
                    <a:pt x="1807" y="414"/>
                    <a:pt x="1807" y="416"/>
                  </a:cubicBezTo>
                  <a:cubicBezTo>
                    <a:pt x="1809" y="423"/>
                    <a:pt x="1804" y="428"/>
                    <a:pt x="1798" y="429"/>
                  </a:cubicBezTo>
                  <a:cubicBezTo>
                    <a:pt x="1798" y="429"/>
                    <a:pt x="1797" y="429"/>
                    <a:pt x="1797" y="429"/>
                  </a:cubicBezTo>
                  <a:cubicBezTo>
                    <a:pt x="1796" y="429"/>
                    <a:pt x="1795" y="429"/>
                    <a:pt x="1793" y="429"/>
                  </a:cubicBezTo>
                  <a:cubicBezTo>
                    <a:pt x="1793" y="429"/>
                    <a:pt x="1791" y="428"/>
                    <a:pt x="1792" y="428"/>
                  </a:cubicBezTo>
                  <a:cubicBezTo>
                    <a:pt x="1792" y="428"/>
                    <a:pt x="1792" y="428"/>
                    <a:pt x="1792" y="428"/>
                  </a:cubicBezTo>
                  <a:cubicBezTo>
                    <a:pt x="1790" y="428"/>
                    <a:pt x="1789" y="429"/>
                    <a:pt x="1787" y="429"/>
                  </a:cubicBezTo>
                  <a:cubicBezTo>
                    <a:pt x="1787" y="429"/>
                    <a:pt x="1787" y="429"/>
                    <a:pt x="1786" y="429"/>
                  </a:cubicBezTo>
                  <a:cubicBezTo>
                    <a:pt x="1780" y="429"/>
                    <a:pt x="1777" y="418"/>
                    <a:pt x="1783" y="416"/>
                  </a:cubicBezTo>
                  <a:cubicBezTo>
                    <a:pt x="1785" y="415"/>
                    <a:pt x="1787" y="414"/>
                    <a:pt x="1788" y="413"/>
                  </a:cubicBezTo>
                  <a:cubicBezTo>
                    <a:pt x="1788" y="413"/>
                    <a:pt x="1788" y="413"/>
                    <a:pt x="1788" y="413"/>
                  </a:cubicBezTo>
                  <a:moveTo>
                    <a:pt x="1088" y="438"/>
                  </a:moveTo>
                  <a:cubicBezTo>
                    <a:pt x="1088" y="438"/>
                    <a:pt x="1087" y="438"/>
                    <a:pt x="1087" y="438"/>
                  </a:cubicBezTo>
                  <a:cubicBezTo>
                    <a:pt x="1084" y="438"/>
                    <a:pt x="1080" y="437"/>
                    <a:pt x="1077" y="435"/>
                  </a:cubicBezTo>
                  <a:cubicBezTo>
                    <a:pt x="1076" y="434"/>
                    <a:pt x="1074" y="433"/>
                    <a:pt x="1073" y="432"/>
                  </a:cubicBezTo>
                  <a:cubicBezTo>
                    <a:pt x="1070" y="430"/>
                    <a:pt x="1069" y="427"/>
                    <a:pt x="1068" y="423"/>
                  </a:cubicBezTo>
                  <a:cubicBezTo>
                    <a:pt x="1068" y="422"/>
                    <a:pt x="1067" y="420"/>
                    <a:pt x="1067" y="418"/>
                  </a:cubicBezTo>
                  <a:cubicBezTo>
                    <a:pt x="1067" y="415"/>
                    <a:pt x="1068" y="413"/>
                    <a:pt x="1069" y="410"/>
                  </a:cubicBezTo>
                  <a:cubicBezTo>
                    <a:pt x="1070" y="408"/>
                    <a:pt x="1071" y="406"/>
                    <a:pt x="1073" y="404"/>
                  </a:cubicBezTo>
                  <a:cubicBezTo>
                    <a:pt x="1075" y="402"/>
                    <a:pt x="1077" y="401"/>
                    <a:pt x="1079" y="400"/>
                  </a:cubicBezTo>
                  <a:cubicBezTo>
                    <a:pt x="1082" y="399"/>
                    <a:pt x="1084" y="398"/>
                    <a:pt x="1087" y="398"/>
                  </a:cubicBezTo>
                  <a:cubicBezTo>
                    <a:pt x="1087" y="398"/>
                    <a:pt x="1087" y="398"/>
                    <a:pt x="1087" y="398"/>
                  </a:cubicBezTo>
                  <a:cubicBezTo>
                    <a:pt x="1091" y="398"/>
                    <a:pt x="1094" y="399"/>
                    <a:pt x="1097" y="401"/>
                  </a:cubicBezTo>
                  <a:cubicBezTo>
                    <a:pt x="1099" y="402"/>
                    <a:pt x="1100" y="403"/>
                    <a:pt x="1101" y="404"/>
                  </a:cubicBezTo>
                  <a:cubicBezTo>
                    <a:pt x="1104" y="406"/>
                    <a:pt x="1106" y="409"/>
                    <a:pt x="1106" y="413"/>
                  </a:cubicBezTo>
                  <a:cubicBezTo>
                    <a:pt x="1107" y="414"/>
                    <a:pt x="1107" y="416"/>
                    <a:pt x="1107" y="418"/>
                  </a:cubicBezTo>
                  <a:cubicBezTo>
                    <a:pt x="1107" y="421"/>
                    <a:pt x="1107" y="423"/>
                    <a:pt x="1105" y="426"/>
                  </a:cubicBezTo>
                  <a:cubicBezTo>
                    <a:pt x="1105" y="428"/>
                    <a:pt x="1103" y="430"/>
                    <a:pt x="1101" y="432"/>
                  </a:cubicBezTo>
                  <a:cubicBezTo>
                    <a:pt x="1100" y="434"/>
                    <a:pt x="1097" y="436"/>
                    <a:pt x="1095" y="436"/>
                  </a:cubicBezTo>
                  <a:cubicBezTo>
                    <a:pt x="1093" y="438"/>
                    <a:pt x="1090" y="438"/>
                    <a:pt x="1088" y="438"/>
                  </a:cubicBezTo>
                  <a:moveTo>
                    <a:pt x="2528" y="438"/>
                  </a:moveTo>
                  <a:cubicBezTo>
                    <a:pt x="2528" y="438"/>
                    <a:pt x="2528" y="438"/>
                    <a:pt x="2528" y="438"/>
                  </a:cubicBezTo>
                  <a:cubicBezTo>
                    <a:pt x="2524" y="438"/>
                    <a:pt x="2521" y="437"/>
                    <a:pt x="2517" y="435"/>
                  </a:cubicBezTo>
                  <a:cubicBezTo>
                    <a:pt x="2516" y="434"/>
                    <a:pt x="2515" y="433"/>
                    <a:pt x="2513" y="432"/>
                  </a:cubicBezTo>
                  <a:cubicBezTo>
                    <a:pt x="2511" y="430"/>
                    <a:pt x="2509" y="427"/>
                    <a:pt x="2508" y="423"/>
                  </a:cubicBezTo>
                  <a:cubicBezTo>
                    <a:pt x="2508" y="422"/>
                    <a:pt x="2508" y="420"/>
                    <a:pt x="2508" y="418"/>
                  </a:cubicBezTo>
                  <a:cubicBezTo>
                    <a:pt x="2507" y="415"/>
                    <a:pt x="2508" y="413"/>
                    <a:pt x="2509" y="410"/>
                  </a:cubicBezTo>
                  <a:cubicBezTo>
                    <a:pt x="2510" y="408"/>
                    <a:pt x="2511" y="406"/>
                    <a:pt x="2513" y="404"/>
                  </a:cubicBezTo>
                  <a:cubicBezTo>
                    <a:pt x="2515" y="402"/>
                    <a:pt x="2517" y="401"/>
                    <a:pt x="2520" y="400"/>
                  </a:cubicBezTo>
                  <a:cubicBezTo>
                    <a:pt x="2522" y="399"/>
                    <a:pt x="2524" y="398"/>
                    <a:pt x="2527" y="398"/>
                  </a:cubicBezTo>
                  <a:cubicBezTo>
                    <a:pt x="2527" y="398"/>
                    <a:pt x="2527" y="398"/>
                    <a:pt x="2528" y="398"/>
                  </a:cubicBezTo>
                  <a:cubicBezTo>
                    <a:pt x="2531" y="398"/>
                    <a:pt x="2535" y="399"/>
                    <a:pt x="2538" y="401"/>
                  </a:cubicBezTo>
                  <a:cubicBezTo>
                    <a:pt x="2539" y="402"/>
                    <a:pt x="2540" y="403"/>
                    <a:pt x="2542" y="404"/>
                  </a:cubicBezTo>
                  <a:cubicBezTo>
                    <a:pt x="2544" y="406"/>
                    <a:pt x="2546" y="409"/>
                    <a:pt x="2547" y="413"/>
                  </a:cubicBezTo>
                  <a:cubicBezTo>
                    <a:pt x="2547" y="414"/>
                    <a:pt x="2547" y="416"/>
                    <a:pt x="2548" y="418"/>
                  </a:cubicBezTo>
                  <a:cubicBezTo>
                    <a:pt x="2548" y="421"/>
                    <a:pt x="2547" y="423"/>
                    <a:pt x="2546" y="426"/>
                  </a:cubicBezTo>
                  <a:cubicBezTo>
                    <a:pt x="2545" y="428"/>
                    <a:pt x="2544" y="430"/>
                    <a:pt x="2542" y="432"/>
                  </a:cubicBezTo>
                  <a:cubicBezTo>
                    <a:pt x="2540" y="434"/>
                    <a:pt x="2538" y="436"/>
                    <a:pt x="2535" y="436"/>
                  </a:cubicBezTo>
                  <a:cubicBezTo>
                    <a:pt x="2533" y="438"/>
                    <a:pt x="2531" y="438"/>
                    <a:pt x="2528" y="438"/>
                  </a:cubicBezTo>
                  <a:moveTo>
                    <a:pt x="5668" y="438"/>
                  </a:moveTo>
                  <a:cubicBezTo>
                    <a:pt x="5667" y="438"/>
                    <a:pt x="5667" y="438"/>
                    <a:pt x="5667" y="438"/>
                  </a:cubicBezTo>
                  <a:cubicBezTo>
                    <a:pt x="5663" y="438"/>
                    <a:pt x="5660" y="437"/>
                    <a:pt x="5657" y="435"/>
                  </a:cubicBezTo>
                  <a:cubicBezTo>
                    <a:pt x="5655" y="434"/>
                    <a:pt x="5654" y="433"/>
                    <a:pt x="5653" y="432"/>
                  </a:cubicBezTo>
                  <a:cubicBezTo>
                    <a:pt x="5650" y="430"/>
                    <a:pt x="5649" y="427"/>
                    <a:pt x="5648" y="423"/>
                  </a:cubicBezTo>
                  <a:cubicBezTo>
                    <a:pt x="5647" y="422"/>
                    <a:pt x="5647" y="420"/>
                    <a:pt x="5647" y="418"/>
                  </a:cubicBezTo>
                  <a:cubicBezTo>
                    <a:pt x="5647" y="415"/>
                    <a:pt x="5647" y="413"/>
                    <a:pt x="5649" y="410"/>
                  </a:cubicBezTo>
                  <a:cubicBezTo>
                    <a:pt x="5649" y="408"/>
                    <a:pt x="5651" y="406"/>
                    <a:pt x="5653" y="404"/>
                  </a:cubicBezTo>
                  <a:cubicBezTo>
                    <a:pt x="5655" y="402"/>
                    <a:pt x="5657" y="401"/>
                    <a:pt x="5659" y="400"/>
                  </a:cubicBezTo>
                  <a:cubicBezTo>
                    <a:pt x="5661" y="399"/>
                    <a:pt x="5664" y="398"/>
                    <a:pt x="5666" y="398"/>
                  </a:cubicBezTo>
                  <a:cubicBezTo>
                    <a:pt x="5666" y="398"/>
                    <a:pt x="5667" y="398"/>
                    <a:pt x="5667" y="398"/>
                  </a:cubicBezTo>
                  <a:cubicBezTo>
                    <a:pt x="5671" y="398"/>
                    <a:pt x="5674" y="399"/>
                    <a:pt x="5677" y="401"/>
                  </a:cubicBezTo>
                  <a:cubicBezTo>
                    <a:pt x="5678" y="402"/>
                    <a:pt x="5680" y="403"/>
                    <a:pt x="5681" y="404"/>
                  </a:cubicBezTo>
                  <a:cubicBezTo>
                    <a:pt x="5684" y="406"/>
                    <a:pt x="5685" y="409"/>
                    <a:pt x="5686" y="413"/>
                  </a:cubicBezTo>
                  <a:cubicBezTo>
                    <a:pt x="5686" y="414"/>
                    <a:pt x="5687" y="416"/>
                    <a:pt x="5687" y="418"/>
                  </a:cubicBezTo>
                  <a:cubicBezTo>
                    <a:pt x="5687" y="421"/>
                    <a:pt x="5686" y="423"/>
                    <a:pt x="5685" y="426"/>
                  </a:cubicBezTo>
                  <a:cubicBezTo>
                    <a:pt x="5684" y="428"/>
                    <a:pt x="5683" y="430"/>
                    <a:pt x="5681" y="432"/>
                  </a:cubicBezTo>
                  <a:cubicBezTo>
                    <a:pt x="5679" y="434"/>
                    <a:pt x="5677" y="436"/>
                    <a:pt x="5675" y="436"/>
                  </a:cubicBezTo>
                  <a:cubicBezTo>
                    <a:pt x="5672" y="438"/>
                    <a:pt x="5670" y="438"/>
                    <a:pt x="5668" y="438"/>
                  </a:cubicBezTo>
                  <a:moveTo>
                    <a:pt x="5113" y="435"/>
                  </a:moveTo>
                  <a:cubicBezTo>
                    <a:pt x="5111" y="435"/>
                    <a:pt x="5109" y="435"/>
                    <a:pt x="5108" y="434"/>
                  </a:cubicBezTo>
                  <a:cubicBezTo>
                    <a:pt x="5106" y="434"/>
                    <a:pt x="5104" y="433"/>
                    <a:pt x="5103" y="432"/>
                  </a:cubicBezTo>
                  <a:cubicBezTo>
                    <a:pt x="5101" y="431"/>
                    <a:pt x="5100" y="430"/>
                    <a:pt x="5099" y="429"/>
                  </a:cubicBezTo>
                  <a:cubicBezTo>
                    <a:pt x="5099" y="429"/>
                    <a:pt x="5099" y="429"/>
                    <a:pt x="5099" y="429"/>
                  </a:cubicBezTo>
                  <a:cubicBezTo>
                    <a:pt x="5096" y="427"/>
                    <a:pt x="5094" y="424"/>
                    <a:pt x="5093" y="420"/>
                  </a:cubicBezTo>
                  <a:cubicBezTo>
                    <a:pt x="5093" y="419"/>
                    <a:pt x="5093" y="417"/>
                    <a:pt x="5093" y="415"/>
                  </a:cubicBezTo>
                  <a:cubicBezTo>
                    <a:pt x="5093" y="412"/>
                    <a:pt x="5093" y="410"/>
                    <a:pt x="5094" y="408"/>
                  </a:cubicBezTo>
                  <a:cubicBezTo>
                    <a:pt x="5095" y="405"/>
                    <a:pt x="5097" y="403"/>
                    <a:pt x="5099" y="401"/>
                  </a:cubicBezTo>
                  <a:cubicBezTo>
                    <a:pt x="5099" y="400"/>
                    <a:pt x="5100" y="400"/>
                    <a:pt x="5101" y="399"/>
                  </a:cubicBezTo>
                  <a:cubicBezTo>
                    <a:pt x="5102" y="398"/>
                    <a:pt x="5104" y="397"/>
                    <a:pt x="5105" y="397"/>
                  </a:cubicBezTo>
                  <a:cubicBezTo>
                    <a:pt x="5107" y="396"/>
                    <a:pt x="5108" y="395"/>
                    <a:pt x="5110" y="395"/>
                  </a:cubicBezTo>
                  <a:cubicBezTo>
                    <a:pt x="5111" y="395"/>
                    <a:pt x="5112" y="395"/>
                    <a:pt x="5113" y="395"/>
                  </a:cubicBezTo>
                  <a:cubicBezTo>
                    <a:pt x="5114" y="395"/>
                    <a:pt x="5115" y="395"/>
                    <a:pt x="5116" y="395"/>
                  </a:cubicBezTo>
                  <a:cubicBezTo>
                    <a:pt x="5117" y="395"/>
                    <a:pt x="5117" y="396"/>
                    <a:pt x="5118" y="396"/>
                  </a:cubicBezTo>
                  <a:cubicBezTo>
                    <a:pt x="5119" y="396"/>
                    <a:pt x="5120" y="396"/>
                    <a:pt x="5121" y="397"/>
                  </a:cubicBezTo>
                  <a:cubicBezTo>
                    <a:pt x="5123" y="397"/>
                    <a:pt x="5124" y="398"/>
                    <a:pt x="5125" y="399"/>
                  </a:cubicBezTo>
                  <a:cubicBezTo>
                    <a:pt x="5126" y="400"/>
                    <a:pt x="5127" y="401"/>
                    <a:pt x="5128" y="402"/>
                  </a:cubicBezTo>
                  <a:cubicBezTo>
                    <a:pt x="5131" y="404"/>
                    <a:pt x="5132" y="407"/>
                    <a:pt x="5133" y="410"/>
                  </a:cubicBezTo>
                  <a:cubicBezTo>
                    <a:pt x="5133" y="412"/>
                    <a:pt x="5134" y="413"/>
                    <a:pt x="5134" y="415"/>
                  </a:cubicBezTo>
                  <a:cubicBezTo>
                    <a:pt x="5134" y="418"/>
                    <a:pt x="5133" y="420"/>
                    <a:pt x="5132" y="422"/>
                  </a:cubicBezTo>
                  <a:cubicBezTo>
                    <a:pt x="5131" y="425"/>
                    <a:pt x="5130" y="427"/>
                    <a:pt x="5128" y="428"/>
                  </a:cubicBezTo>
                  <a:cubicBezTo>
                    <a:pt x="5127" y="429"/>
                    <a:pt x="5126" y="430"/>
                    <a:pt x="5125" y="431"/>
                  </a:cubicBezTo>
                  <a:cubicBezTo>
                    <a:pt x="5123" y="433"/>
                    <a:pt x="5121" y="434"/>
                    <a:pt x="5118" y="434"/>
                  </a:cubicBezTo>
                  <a:cubicBezTo>
                    <a:pt x="5116" y="435"/>
                    <a:pt x="5115" y="435"/>
                    <a:pt x="5113" y="435"/>
                  </a:cubicBezTo>
                  <a:moveTo>
                    <a:pt x="8252" y="435"/>
                  </a:moveTo>
                  <a:cubicBezTo>
                    <a:pt x="8250" y="435"/>
                    <a:pt x="8249" y="435"/>
                    <a:pt x="8247" y="434"/>
                  </a:cubicBezTo>
                  <a:cubicBezTo>
                    <a:pt x="8245" y="434"/>
                    <a:pt x="8244" y="433"/>
                    <a:pt x="8242" y="432"/>
                  </a:cubicBezTo>
                  <a:cubicBezTo>
                    <a:pt x="8241" y="431"/>
                    <a:pt x="8239" y="430"/>
                    <a:pt x="8238" y="429"/>
                  </a:cubicBezTo>
                  <a:cubicBezTo>
                    <a:pt x="8238" y="429"/>
                    <a:pt x="8238" y="429"/>
                    <a:pt x="8238" y="429"/>
                  </a:cubicBezTo>
                  <a:cubicBezTo>
                    <a:pt x="8235" y="427"/>
                    <a:pt x="8234" y="424"/>
                    <a:pt x="8233" y="420"/>
                  </a:cubicBezTo>
                  <a:cubicBezTo>
                    <a:pt x="8233" y="419"/>
                    <a:pt x="8232" y="417"/>
                    <a:pt x="8232" y="415"/>
                  </a:cubicBezTo>
                  <a:cubicBezTo>
                    <a:pt x="8232" y="412"/>
                    <a:pt x="8233" y="410"/>
                    <a:pt x="8234" y="408"/>
                  </a:cubicBezTo>
                  <a:cubicBezTo>
                    <a:pt x="8235" y="405"/>
                    <a:pt x="8236" y="403"/>
                    <a:pt x="8238" y="401"/>
                  </a:cubicBezTo>
                  <a:cubicBezTo>
                    <a:pt x="8239" y="400"/>
                    <a:pt x="8239" y="400"/>
                    <a:pt x="8240" y="399"/>
                  </a:cubicBezTo>
                  <a:cubicBezTo>
                    <a:pt x="8241" y="398"/>
                    <a:pt x="8243" y="397"/>
                    <a:pt x="8245" y="397"/>
                  </a:cubicBezTo>
                  <a:cubicBezTo>
                    <a:pt x="8246" y="396"/>
                    <a:pt x="8248" y="395"/>
                    <a:pt x="8250" y="395"/>
                  </a:cubicBezTo>
                  <a:cubicBezTo>
                    <a:pt x="8250" y="395"/>
                    <a:pt x="8251" y="395"/>
                    <a:pt x="8252" y="395"/>
                  </a:cubicBezTo>
                  <a:cubicBezTo>
                    <a:pt x="8253" y="395"/>
                    <a:pt x="8254" y="395"/>
                    <a:pt x="8255" y="395"/>
                  </a:cubicBezTo>
                  <a:cubicBezTo>
                    <a:pt x="8256" y="395"/>
                    <a:pt x="8257" y="396"/>
                    <a:pt x="8258" y="396"/>
                  </a:cubicBezTo>
                  <a:cubicBezTo>
                    <a:pt x="8259" y="396"/>
                    <a:pt x="8259" y="396"/>
                    <a:pt x="8260" y="397"/>
                  </a:cubicBezTo>
                  <a:cubicBezTo>
                    <a:pt x="8262" y="397"/>
                    <a:pt x="8263" y="398"/>
                    <a:pt x="8265" y="399"/>
                  </a:cubicBezTo>
                  <a:cubicBezTo>
                    <a:pt x="8266" y="400"/>
                    <a:pt x="8267" y="401"/>
                    <a:pt x="8268" y="402"/>
                  </a:cubicBezTo>
                  <a:cubicBezTo>
                    <a:pt x="8270" y="404"/>
                    <a:pt x="8272" y="407"/>
                    <a:pt x="8272" y="410"/>
                  </a:cubicBezTo>
                  <a:cubicBezTo>
                    <a:pt x="8273" y="412"/>
                    <a:pt x="8273" y="413"/>
                    <a:pt x="8273" y="415"/>
                  </a:cubicBezTo>
                  <a:cubicBezTo>
                    <a:pt x="8273" y="418"/>
                    <a:pt x="8273" y="420"/>
                    <a:pt x="8271" y="422"/>
                  </a:cubicBezTo>
                  <a:cubicBezTo>
                    <a:pt x="8271" y="425"/>
                    <a:pt x="8269" y="427"/>
                    <a:pt x="8268" y="428"/>
                  </a:cubicBezTo>
                  <a:cubicBezTo>
                    <a:pt x="8267" y="429"/>
                    <a:pt x="8266" y="430"/>
                    <a:pt x="8265" y="431"/>
                  </a:cubicBezTo>
                  <a:cubicBezTo>
                    <a:pt x="8262" y="433"/>
                    <a:pt x="8261" y="434"/>
                    <a:pt x="8258" y="434"/>
                  </a:cubicBezTo>
                  <a:cubicBezTo>
                    <a:pt x="8256" y="435"/>
                    <a:pt x="8254" y="435"/>
                    <a:pt x="8252" y="435"/>
                  </a:cubicBezTo>
                  <a:moveTo>
                    <a:pt x="2907" y="398"/>
                  </a:moveTo>
                  <a:cubicBezTo>
                    <a:pt x="2906" y="398"/>
                    <a:pt x="2904" y="398"/>
                    <a:pt x="2903" y="397"/>
                  </a:cubicBezTo>
                  <a:cubicBezTo>
                    <a:pt x="2901" y="397"/>
                    <a:pt x="2900" y="396"/>
                    <a:pt x="2899" y="395"/>
                  </a:cubicBezTo>
                  <a:cubicBezTo>
                    <a:pt x="2898" y="394"/>
                    <a:pt x="2898" y="394"/>
                    <a:pt x="2898" y="393"/>
                  </a:cubicBezTo>
                  <a:cubicBezTo>
                    <a:pt x="2897" y="393"/>
                    <a:pt x="2897" y="393"/>
                    <a:pt x="2897" y="393"/>
                  </a:cubicBezTo>
                  <a:cubicBezTo>
                    <a:pt x="2897" y="392"/>
                    <a:pt x="2896" y="391"/>
                    <a:pt x="2895" y="390"/>
                  </a:cubicBezTo>
                  <a:cubicBezTo>
                    <a:pt x="2894" y="389"/>
                    <a:pt x="2894" y="387"/>
                    <a:pt x="2893" y="385"/>
                  </a:cubicBezTo>
                  <a:cubicBezTo>
                    <a:pt x="2893" y="383"/>
                    <a:pt x="2893" y="381"/>
                    <a:pt x="2894" y="379"/>
                  </a:cubicBezTo>
                  <a:cubicBezTo>
                    <a:pt x="2894" y="378"/>
                    <a:pt x="2895" y="377"/>
                    <a:pt x="2895" y="376"/>
                  </a:cubicBezTo>
                  <a:cubicBezTo>
                    <a:pt x="2896" y="374"/>
                    <a:pt x="2897" y="372"/>
                    <a:pt x="2899" y="371"/>
                  </a:cubicBezTo>
                  <a:cubicBezTo>
                    <a:pt x="2900" y="370"/>
                    <a:pt x="2902" y="369"/>
                    <a:pt x="2904" y="369"/>
                  </a:cubicBezTo>
                  <a:cubicBezTo>
                    <a:pt x="2905" y="369"/>
                    <a:pt x="2906" y="369"/>
                    <a:pt x="2908" y="368"/>
                  </a:cubicBezTo>
                  <a:cubicBezTo>
                    <a:pt x="2908" y="368"/>
                    <a:pt x="2908" y="368"/>
                    <a:pt x="2908" y="368"/>
                  </a:cubicBezTo>
                  <a:cubicBezTo>
                    <a:pt x="2910" y="368"/>
                    <a:pt x="2912" y="369"/>
                    <a:pt x="2913" y="370"/>
                  </a:cubicBezTo>
                  <a:cubicBezTo>
                    <a:pt x="2915" y="370"/>
                    <a:pt x="2917" y="371"/>
                    <a:pt x="2918" y="373"/>
                  </a:cubicBezTo>
                  <a:cubicBezTo>
                    <a:pt x="2919" y="374"/>
                    <a:pt x="2920" y="375"/>
                    <a:pt x="2920" y="376"/>
                  </a:cubicBezTo>
                  <a:cubicBezTo>
                    <a:pt x="2921" y="377"/>
                    <a:pt x="2922" y="379"/>
                    <a:pt x="2922" y="381"/>
                  </a:cubicBezTo>
                  <a:cubicBezTo>
                    <a:pt x="2922" y="383"/>
                    <a:pt x="2922" y="385"/>
                    <a:pt x="2922" y="387"/>
                  </a:cubicBezTo>
                  <a:cubicBezTo>
                    <a:pt x="2921" y="388"/>
                    <a:pt x="2921" y="389"/>
                    <a:pt x="2920" y="390"/>
                  </a:cubicBezTo>
                  <a:cubicBezTo>
                    <a:pt x="2920" y="391"/>
                    <a:pt x="2919" y="393"/>
                    <a:pt x="2918" y="393"/>
                  </a:cubicBezTo>
                  <a:cubicBezTo>
                    <a:pt x="2918" y="393"/>
                    <a:pt x="2918" y="393"/>
                    <a:pt x="2918" y="393"/>
                  </a:cubicBezTo>
                  <a:cubicBezTo>
                    <a:pt x="2918" y="394"/>
                    <a:pt x="2917" y="394"/>
                    <a:pt x="2917" y="395"/>
                  </a:cubicBezTo>
                  <a:cubicBezTo>
                    <a:pt x="2915" y="396"/>
                    <a:pt x="2913" y="397"/>
                    <a:pt x="2911" y="398"/>
                  </a:cubicBezTo>
                  <a:cubicBezTo>
                    <a:pt x="2908" y="398"/>
                    <a:pt x="2908" y="398"/>
                    <a:pt x="2908" y="398"/>
                  </a:cubicBezTo>
                  <a:cubicBezTo>
                    <a:pt x="2908" y="398"/>
                    <a:pt x="2907" y="398"/>
                    <a:pt x="2907" y="398"/>
                  </a:cubicBezTo>
                  <a:moveTo>
                    <a:pt x="6047" y="398"/>
                  </a:moveTo>
                  <a:cubicBezTo>
                    <a:pt x="6045" y="398"/>
                    <a:pt x="6044" y="398"/>
                    <a:pt x="6042" y="397"/>
                  </a:cubicBezTo>
                  <a:cubicBezTo>
                    <a:pt x="6041" y="397"/>
                    <a:pt x="6039" y="396"/>
                    <a:pt x="6038" y="395"/>
                  </a:cubicBezTo>
                  <a:cubicBezTo>
                    <a:pt x="6038" y="394"/>
                    <a:pt x="6037" y="394"/>
                    <a:pt x="6037" y="393"/>
                  </a:cubicBezTo>
                  <a:cubicBezTo>
                    <a:pt x="6037" y="393"/>
                    <a:pt x="6037" y="393"/>
                    <a:pt x="6037" y="393"/>
                  </a:cubicBezTo>
                  <a:cubicBezTo>
                    <a:pt x="6036" y="392"/>
                    <a:pt x="6035" y="391"/>
                    <a:pt x="6034" y="390"/>
                  </a:cubicBezTo>
                  <a:cubicBezTo>
                    <a:pt x="6033" y="389"/>
                    <a:pt x="6033" y="387"/>
                    <a:pt x="6033" y="385"/>
                  </a:cubicBezTo>
                  <a:cubicBezTo>
                    <a:pt x="6032" y="383"/>
                    <a:pt x="6032" y="381"/>
                    <a:pt x="6033" y="379"/>
                  </a:cubicBezTo>
                  <a:cubicBezTo>
                    <a:pt x="6033" y="378"/>
                    <a:pt x="6034" y="377"/>
                    <a:pt x="6034" y="376"/>
                  </a:cubicBezTo>
                  <a:cubicBezTo>
                    <a:pt x="6035" y="374"/>
                    <a:pt x="6037" y="372"/>
                    <a:pt x="6038" y="371"/>
                  </a:cubicBezTo>
                  <a:cubicBezTo>
                    <a:pt x="6040" y="370"/>
                    <a:pt x="6041" y="369"/>
                    <a:pt x="6043" y="369"/>
                  </a:cubicBezTo>
                  <a:cubicBezTo>
                    <a:pt x="6044" y="369"/>
                    <a:pt x="6046" y="369"/>
                    <a:pt x="6047" y="368"/>
                  </a:cubicBezTo>
                  <a:cubicBezTo>
                    <a:pt x="6047" y="368"/>
                    <a:pt x="6047" y="368"/>
                    <a:pt x="6048" y="368"/>
                  </a:cubicBezTo>
                  <a:cubicBezTo>
                    <a:pt x="6049" y="368"/>
                    <a:pt x="6051" y="369"/>
                    <a:pt x="6053" y="370"/>
                  </a:cubicBezTo>
                  <a:cubicBezTo>
                    <a:pt x="6054" y="370"/>
                    <a:pt x="6056" y="371"/>
                    <a:pt x="6057" y="373"/>
                  </a:cubicBezTo>
                  <a:cubicBezTo>
                    <a:pt x="6058" y="374"/>
                    <a:pt x="6059" y="375"/>
                    <a:pt x="6060" y="376"/>
                  </a:cubicBezTo>
                  <a:cubicBezTo>
                    <a:pt x="6061" y="377"/>
                    <a:pt x="6061" y="379"/>
                    <a:pt x="6061" y="381"/>
                  </a:cubicBezTo>
                  <a:cubicBezTo>
                    <a:pt x="6062" y="383"/>
                    <a:pt x="6062" y="385"/>
                    <a:pt x="6061" y="387"/>
                  </a:cubicBezTo>
                  <a:cubicBezTo>
                    <a:pt x="6061" y="388"/>
                    <a:pt x="6060" y="389"/>
                    <a:pt x="6060" y="390"/>
                  </a:cubicBezTo>
                  <a:cubicBezTo>
                    <a:pt x="6059" y="391"/>
                    <a:pt x="6058" y="393"/>
                    <a:pt x="6057" y="393"/>
                  </a:cubicBezTo>
                  <a:cubicBezTo>
                    <a:pt x="6057" y="393"/>
                    <a:pt x="6057" y="393"/>
                    <a:pt x="6057" y="393"/>
                  </a:cubicBezTo>
                  <a:cubicBezTo>
                    <a:pt x="6057" y="394"/>
                    <a:pt x="6056" y="394"/>
                    <a:pt x="6056" y="395"/>
                  </a:cubicBezTo>
                  <a:cubicBezTo>
                    <a:pt x="6054" y="396"/>
                    <a:pt x="6053" y="397"/>
                    <a:pt x="6050" y="398"/>
                  </a:cubicBezTo>
                  <a:cubicBezTo>
                    <a:pt x="6047" y="398"/>
                    <a:pt x="6047" y="398"/>
                    <a:pt x="6047" y="398"/>
                  </a:cubicBezTo>
                  <a:cubicBezTo>
                    <a:pt x="6047" y="398"/>
                    <a:pt x="6047" y="398"/>
                    <a:pt x="6047" y="398"/>
                  </a:cubicBezTo>
                  <a:moveTo>
                    <a:pt x="5342" y="388"/>
                  </a:moveTo>
                  <a:cubicBezTo>
                    <a:pt x="5320" y="388"/>
                    <a:pt x="5320" y="354"/>
                    <a:pt x="5342" y="354"/>
                  </a:cubicBezTo>
                  <a:cubicBezTo>
                    <a:pt x="5364" y="354"/>
                    <a:pt x="5364" y="388"/>
                    <a:pt x="5342" y="388"/>
                  </a:cubicBezTo>
                  <a:moveTo>
                    <a:pt x="8481" y="388"/>
                  </a:moveTo>
                  <a:cubicBezTo>
                    <a:pt x="8459" y="388"/>
                    <a:pt x="8459" y="354"/>
                    <a:pt x="8481" y="354"/>
                  </a:cubicBezTo>
                  <a:cubicBezTo>
                    <a:pt x="8503" y="354"/>
                    <a:pt x="8503" y="388"/>
                    <a:pt x="8481" y="388"/>
                  </a:cubicBezTo>
                  <a:moveTo>
                    <a:pt x="2864" y="363"/>
                  </a:moveTo>
                  <a:cubicBezTo>
                    <a:pt x="2847" y="363"/>
                    <a:pt x="2847" y="338"/>
                    <a:pt x="2864" y="338"/>
                  </a:cubicBezTo>
                  <a:cubicBezTo>
                    <a:pt x="2880" y="338"/>
                    <a:pt x="2880" y="363"/>
                    <a:pt x="2864" y="363"/>
                  </a:cubicBezTo>
                  <a:moveTo>
                    <a:pt x="6003" y="363"/>
                  </a:moveTo>
                  <a:cubicBezTo>
                    <a:pt x="5987" y="363"/>
                    <a:pt x="5987" y="338"/>
                    <a:pt x="6003" y="338"/>
                  </a:cubicBezTo>
                  <a:cubicBezTo>
                    <a:pt x="6019" y="338"/>
                    <a:pt x="6019" y="363"/>
                    <a:pt x="6003" y="363"/>
                  </a:cubicBezTo>
                  <a:moveTo>
                    <a:pt x="5112" y="365"/>
                  </a:moveTo>
                  <a:cubicBezTo>
                    <a:pt x="5090" y="365"/>
                    <a:pt x="5090" y="330"/>
                    <a:pt x="5112" y="330"/>
                  </a:cubicBezTo>
                  <a:cubicBezTo>
                    <a:pt x="5134" y="330"/>
                    <a:pt x="5134" y="365"/>
                    <a:pt x="5112" y="365"/>
                  </a:cubicBezTo>
                  <a:moveTo>
                    <a:pt x="8251" y="365"/>
                  </a:moveTo>
                  <a:cubicBezTo>
                    <a:pt x="8229" y="365"/>
                    <a:pt x="8229" y="330"/>
                    <a:pt x="8251" y="330"/>
                  </a:cubicBezTo>
                  <a:cubicBezTo>
                    <a:pt x="8274" y="330"/>
                    <a:pt x="8274" y="365"/>
                    <a:pt x="8251" y="365"/>
                  </a:cubicBezTo>
                  <a:moveTo>
                    <a:pt x="3045" y="345"/>
                  </a:moveTo>
                  <a:cubicBezTo>
                    <a:pt x="3044" y="345"/>
                    <a:pt x="3043" y="345"/>
                    <a:pt x="3041" y="344"/>
                  </a:cubicBezTo>
                  <a:cubicBezTo>
                    <a:pt x="3040" y="344"/>
                    <a:pt x="3039" y="344"/>
                    <a:pt x="3039" y="343"/>
                  </a:cubicBezTo>
                  <a:cubicBezTo>
                    <a:pt x="3036" y="343"/>
                    <a:pt x="3033" y="341"/>
                    <a:pt x="3031" y="339"/>
                  </a:cubicBezTo>
                  <a:cubicBezTo>
                    <a:pt x="3029" y="337"/>
                    <a:pt x="3027" y="334"/>
                    <a:pt x="3027" y="331"/>
                  </a:cubicBezTo>
                  <a:cubicBezTo>
                    <a:pt x="3025" y="325"/>
                    <a:pt x="3027" y="319"/>
                    <a:pt x="3031" y="314"/>
                  </a:cubicBezTo>
                  <a:cubicBezTo>
                    <a:pt x="3034" y="311"/>
                    <a:pt x="3039" y="309"/>
                    <a:pt x="3043" y="309"/>
                  </a:cubicBezTo>
                  <a:cubicBezTo>
                    <a:pt x="3045" y="309"/>
                    <a:pt x="3046" y="310"/>
                    <a:pt x="3048" y="310"/>
                  </a:cubicBezTo>
                  <a:cubicBezTo>
                    <a:pt x="3051" y="311"/>
                    <a:pt x="3053" y="312"/>
                    <a:pt x="3056" y="314"/>
                  </a:cubicBezTo>
                  <a:cubicBezTo>
                    <a:pt x="3058" y="317"/>
                    <a:pt x="3059" y="319"/>
                    <a:pt x="3060" y="322"/>
                  </a:cubicBezTo>
                  <a:cubicBezTo>
                    <a:pt x="3060" y="323"/>
                    <a:pt x="3061" y="324"/>
                    <a:pt x="3061" y="325"/>
                  </a:cubicBezTo>
                  <a:cubicBezTo>
                    <a:pt x="3062" y="327"/>
                    <a:pt x="3062" y="330"/>
                    <a:pt x="3061" y="333"/>
                  </a:cubicBezTo>
                  <a:cubicBezTo>
                    <a:pt x="3060" y="336"/>
                    <a:pt x="3059" y="338"/>
                    <a:pt x="3057" y="340"/>
                  </a:cubicBezTo>
                  <a:cubicBezTo>
                    <a:pt x="3055" y="342"/>
                    <a:pt x="3052" y="344"/>
                    <a:pt x="3050" y="344"/>
                  </a:cubicBezTo>
                  <a:cubicBezTo>
                    <a:pt x="3048" y="345"/>
                    <a:pt x="3047" y="345"/>
                    <a:pt x="3045" y="345"/>
                  </a:cubicBezTo>
                  <a:moveTo>
                    <a:pt x="6185" y="345"/>
                  </a:moveTo>
                  <a:cubicBezTo>
                    <a:pt x="6183" y="345"/>
                    <a:pt x="6182" y="345"/>
                    <a:pt x="6180" y="344"/>
                  </a:cubicBezTo>
                  <a:cubicBezTo>
                    <a:pt x="6180" y="344"/>
                    <a:pt x="6179" y="344"/>
                    <a:pt x="6178" y="343"/>
                  </a:cubicBezTo>
                  <a:cubicBezTo>
                    <a:pt x="6175" y="343"/>
                    <a:pt x="6172" y="341"/>
                    <a:pt x="6170" y="339"/>
                  </a:cubicBezTo>
                  <a:cubicBezTo>
                    <a:pt x="6168" y="337"/>
                    <a:pt x="6167" y="334"/>
                    <a:pt x="6166" y="331"/>
                  </a:cubicBezTo>
                  <a:cubicBezTo>
                    <a:pt x="6164" y="325"/>
                    <a:pt x="6166" y="319"/>
                    <a:pt x="6170" y="314"/>
                  </a:cubicBezTo>
                  <a:cubicBezTo>
                    <a:pt x="6174" y="311"/>
                    <a:pt x="6178" y="309"/>
                    <a:pt x="6183" y="309"/>
                  </a:cubicBezTo>
                  <a:cubicBezTo>
                    <a:pt x="6184" y="309"/>
                    <a:pt x="6186" y="310"/>
                    <a:pt x="6187" y="310"/>
                  </a:cubicBezTo>
                  <a:cubicBezTo>
                    <a:pt x="6190" y="311"/>
                    <a:pt x="6193" y="312"/>
                    <a:pt x="6195" y="314"/>
                  </a:cubicBezTo>
                  <a:cubicBezTo>
                    <a:pt x="6197" y="317"/>
                    <a:pt x="6199" y="319"/>
                    <a:pt x="6199" y="322"/>
                  </a:cubicBezTo>
                  <a:cubicBezTo>
                    <a:pt x="6200" y="323"/>
                    <a:pt x="6200" y="324"/>
                    <a:pt x="6200" y="325"/>
                  </a:cubicBezTo>
                  <a:cubicBezTo>
                    <a:pt x="6201" y="327"/>
                    <a:pt x="6201" y="330"/>
                    <a:pt x="6200" y="333"/>
                  </a:cubicBezTo>
                  <a:cubicBezTo>
                    <a:pt x="6200" y="336"/>
                    <a:pt x="6198" y="338"/>
                    <a:pt x="6196" y="340"/>
                  </a:cubicBezTo>
                  <a:cubicBezTo>
                    <a:pt x="6194" y="342"/>
                    <a:pt x="6192" y="344"/>
                    <a:pt x="6189" y="344"/>
                  </a:cubicBezTo>
                  <a:cubicBezTo>
                    <a:pt x="6188" y="345"/>
                    <a:pt x="6186" y="345"/>
                    <a:pt x="6185" y="345"/>
                  </a:cubicBezTo>
                  <a:moveTo>
                    <a:pt x="4693" y="324"/>
                  </a:moveTo>
                  <a:cubicBezTo>
                    <a:pt x="4690" y="324"/>
                    <a:pt x="4688" y="323"/>
                    <a:pt x="4686" y="321"/>
                  </a:cubicBezTo>
                  <a:cubicBezTo>
                    <a:pt x="4683" y="320"/>
                    <a:pt x="4682" y="318"/>
                    <a:pt x="4681" y="315"/>
                  </a:cubicBezTo>
                  <a:cubicBezTo>
                    <a:pt x="4680" y="312"/>
                    <a:pt x="4681" y="308"/>
                    <a:pt x="4682" y="305"/>
                  </a:cubicBezTo>
                  <a:cubicBezTo>
                    <a:pt x="4683" y="305"/>
                    <a:pt x="4683" y="304"/>
                    <a:pt x="4683" y="303"/>
                  </a:cubicBezTo>
                  <a:cubicBezTo>
                    <a:pt x="4685" y="301"/>
                    <a:pt x="4687" y="299"/>
                    <a:pt x="4689" y="298"/>
                  </a:cubicBezTo>
                  <a:cubicBezTo>
                    <a:pt x="4690" y="297"/>
                    <a:pt x="4691" y="296"/>
                    <a:pt x="4693" y="295"/>
                  </a:cubicBezTo>
                  <a:cubicBezTo>
                    <a:pt x="4694" y="294"/>
                    <a:pt x="4696" y="294"/>
                    <a:pt x="4698" y="294"/>
                  </a:cubicBezTo>
                  <a:cubicBezTo>
                    <a:pt x="4700" y="294"/>
                    <a:pt x="4703" y="295"/>
                    <a:pt x="4704" y="296"/>
                  </a:cubicBezTo>
                  <a:cubicBezTo>
                    <a:pt x="4708" y="299"/>
                    <a:pt x="4709" y="303"/>
                    <a:pt x="4708" y="307"/>
                  </a:cubicBezTo>
                  <a:cubicBezTo>
                    <a:pt x="4708" y="309"/>
                    <a:pt x="4708" y="310"/>
                    <a:pt x="4707" y="312"/>
                  </a:cubicBezTo>
                  <a:cubicBezTo>
                    <a:pt x="4706" y="316"/>
                    <a:pt x="4704" y="318"/>
                    <a:pt x="4702" y="320"/>
                  </a:cubicBezTo>
                  <a:cubicBezTo>
                    <a:pt x="4700" y="323"/>
                    <a:pt x="4696" y="324"/>
                    <a:pt x="4693" y="324"/>
                  </a:cubicBezTo>
                  <a:moveTo>
                    <a:pt x="7832" y="324"/>
                  </a:moveTo>
                  <a:cubicBezTo>
                    <a:pt x="7830" y="324"/>
                    <a:pt x="7827" y="323"/>
                    <a:pt x="7825" y="321"/>
                  </a:cubicBezTo>
                  <a:cubicBezTo>
                    <a:pt x="7823" y="320"/>
                    <a:pt x="7821" y="318"/>
                    <a:pt x="7820" y="315"/>
                  </a:cubicBezTo>
                  <a:cubicBezTo>
                    <a:pt x="7819" y="312"/>
                    <a:pt x="7820" y="308"/>
                    <a:pt x="7822" y="305"/>
                  </a:cubicBezTo>
                  <a:cubicBezTo>
                    <a:pt x="7822" y="305"/>
                    <a:pt x="7822" y="304"/>
                    <a:pt x="7823" y="303"/>
                  </a:cubicBezTo>
                  <a:cubicBezTo>
                    <a:pt x="7824" y="301"/>
                    <a:pt x="7826" y="299"/>
                    <a:pt x="7828" y="298"/>
                  </a:cubicBezTo>
                  <a:cubicBezTo>
                    <a:pt x="7829" y="297"/>
                    <a:pt x="7831" y="296"/>
                    <a:pt x="7832" y="295"/>
                  </a:cubicBezTo>
                  <a:cubicBezTo>
                    <a:pt x="7833" y="294"/>
                    <a:pt x="7835" y="294"/>
                    <a:pt x="7837" y="294"/>
                  </a:cubicBezTo>
                  <a:cubicBezTo>
                    <a:pt x="7839" y="294"/>
                    <a:pt x="7842" y="295"/>
                    <a:pt x="7844" y="296"/>
                  </a:cubicBezTo>
                  <a:cubicBezTo>
                    <a:pt x="7847" y="299"/>
                    <a:pt x="7848" y="303"/>
                    <a:pt x="7848" y="307"/>
                  </a:cubicBezTo>
                  <a:cubicBezTo>
                    <a:pt x="7847" y="309"/>
                    <a:pt x="7847" y="310"/>
                    <a:pt x="7847" y="312"/>
                  </a:cubicBezTo>
                  <a:cubicBezTo>
                    <a:pt x="7846" y="316"/>
                    <a:pt x="7844" y="318"/>
                    <a:pt x="7841" y="320"/>
                  </a:cubicBezTo>
                  <a:cubicBezTo>
                    <a:pt x="7839" y="323"/>
                    <a:pt x="7836" y="324"/>
                    <a:pt x="7832" y="324"/>
                  </a:cubicBezTo>
                  <a:moveTo>
                    <a:pt x="2406" y="319"/>
                  </a:moveTo>
                  <a:cubicBezTo>
                    <a:pt x="2369" y="319"/>
                    <a:pt x="2369" y="262"/>
                    <a:pt x="2406" y="262"/>
                  </a:cubicBezTo>
                  <a:cubicBezTo>
                    <a:pt x="2442" y="262"/>
                    <a:pt x="2442" y="319"/>
                    <a:pt x="2406" y="319"/>
                  </a:cubicBezTo>
                  <a:moveTo>
                    <a:pt x="1984" y="290"/>
                  </a:moveTo>
                  <a:cubicBezTo>
                    <a:pt x="1983" y="290"/>
                    <a:pt x="1982" y="290"/>
                    <a:pt x="1981" y="289"/>
                  </a:cubicBezTo>
                  <a:cubicBezTo>
                    <a:pt x="1979" y="289"/>
                    <a:pt x="1977" y="288"/>
                    <a:pt x="1975" y="287"/>
                  </a:cubicBezTo>
                  <a:cubicBezTo>
                    <a:pt x="1968" y="283"/>
                    <a:pt x="1968" y="274"/>
                    <a:pt x="1972" y="268"/>
                  </a:cubicBezTo>
                  <a:cubicBezTo>
                    <a:pt x="1976" y="264"/>
                    <a:pt x="1981" y="261"/>
                    <a:pt x="1987" y="261"/>
                  </a:cubicBezTo>
                  <a:cubicBezTo>
                    <a:pt x="1987" y="261"/>
                    <a:pt x="1987" y="261"/>
                    <a:pt x="1987" y="261"/>
                  </a:cubicBezTo>
                  <a:cubicBezTo>
                    <a:pt x="1990" y="261"/>
                    <a:pt x="1993" y="262"/>
                    <a:pt x="1996" y="263"/>
                  </a:cubicBezTo>
                  <a:cubicBezTo>
                    <a:pt x="1997" y="264"/>
                    <a:pt x="1999" y="266"/>
                    <a:pt x="2000" y="267"/>
                  </a:cubicBezTo>
                  <a:cubicBezTo>
                    <a:pt x="2000" y="267"/>
                    <a:pt x="2000" y="268"/>
                    <a:pt x="2001" y="268"/>
                  </a:cubicBezTo>
                  <a:cubicBezTo>
                    <a:pt x="2003" y="270"/>
                    <a:pt x="2004" y="275"/>
                    <a:pt x="2002" y="278"/>
                  </a:cubicBezTo>
                  <a:cubicBezTo>
                    <a:pt x="2002" y="279"/>
                    <a:pt x="2001" y="279"/>
                    <a:pt x="2001" y="279"/>
                  </a:cubicBezTo>
                  <a:cubicBezTo>
                    <a:pt x="2002" y="279"/>
                    <a:pt x="2002" y="279"/>
                    <a:pt x="2002" y="279"/>
                  </a:cubicBezTo>
                  <a:cubicBezTo>
                    <a:pt x="2001" y="281"/>
                    <a:pt x="2000" y="283"/>
                    <a:pt x="1998" y="284"/>
                  </a:cubicBezTo>
                  <a:cubicBezTo>
                    <a:pt x="1997" y="286"/>
                    <a:pt x="1995" y="287"/>
                    <a:pt x="1993" y="288"/>
                  </a:cubicBezTo>
                  <a:cubicBezTo>
                    <a:pt x="1990" y="289"/>
                    <a:pt x="1987" y="290"/>
                    <a:pt x="1984" y="290"/>
                  </a:cubicBezTo>
                  <a:moveTo>
                    <a:pt x="3425" y="290"/>
                  </a:moveTo>
                  <a:cubicBezTo>
                    <a:pt x="3423" y="290"/>
                    <a:pt x="3422" y="290"/>
                    <a:pt x="3421" y="289"/>
                  </a:cubicBezTo>
                  <a:cubicBezTo>
                    <a:pt x="3419" y="289"/>
                    <a:pt x="3417" y="288"/>
                    <a:pt x="3415" y="287"/>
                  </a:cubicBezTo>
                  <a:cubicBezTo>
                    <a:pt x="3408" y="283"/>
                    <a:pt x="3408" y="274"/>
                    <a:pt x="3413" y="268"/>
                  </a:cubicBezTo>
                  <a:cubicBezTo>
                    <a:pt x="3417" y="264"/>
                    <a:pt x="3421" y="261"/>
                    <a:pt x="3427" y="261"/>
                  </a:cubicBezTo>
                  <a:cubicBezTo>
                    <a:pt x="3427" y="261"/>
                    <a:pt x="3427" y="261"/>
                    <a:pt x="3427" y="261"/>
                  </a:cubicBezTo>
                  <a:cubicBezTo>
                    <a:pt x="3430" y="261"/>
                    <a:pt x="3433" y="262"/>
                    <a:pt x="3436" y="263"/>
                  </a:cubicBezTo>
                  <a:cubicBezTo>
                    <a:pt x="3438" y="264"/>
                    <a:pt x="3439" y="266"/>
                    <a:pt x="3441" y="267"/>
                  </a:cubicBezTo>
                  <a:cubicBezTo>
                    <a:pt x="3441" y="268"/>
                    <a:pt x="3441" y="268"/>
                    <a:pt x="3441" y="268"/>
                  </a:cubicBezTo>
                  <a:cubicBezTo>
                    <a:pt x="3444" y="270"/>
                    <a:pt x="3444" y="275"/>
                    <a:pt x="3442" y="278"/>
                  </a:cubicBezTo>
                  <a:cubicBezTo>
                    <a:pt x="3442" y="279"/>
                    <a:pt x="3442" y="279"/>
                    <a:pt x="3442" y="279"/>
                  </a:cubicBezTo>
                  <a:cubicBezTo>
                    <a:pt x="3442" y="279"/>
                    <a:pt x="3442" y="279"/>
                    <a:pt x="3442" y="279"/>
                  </a:cubicBezTo>
                  <a:cubicBezTo>
                    <a:pt x="3442" y="281"/>
                    <a:pt x="3441" y="283"/>
                    <a:pt x="3439" y="284"/>
                  </a:cubicBezTo>
                  <a:cubicBezTo>
                    <a:pt x="3437" y="286"/>
                    <a:pt x="3435" y="287"/>
                    <a:pt x="3433" y="288"/>
                  </a:cubicBezTo>
                  <a:cubicBezTo>
                    <a:pt x="3430" y="289"/>
                    <a:pt x="3428" y="290"/>
                    <a:pt x="3425" y="290"/>
                  </a:cubicBezTo>
                  <a:moveTo>
                    <a:pt x="6564" y="290"/>
                  </a:moveTo>
                  <a:cubicBezTo>
                    <a:pt x="6563" y="290"/>
                    <a:pt x="6562" y="290"/>
                    <a:pt x="6560" y="289"/>
                  </a:cubicBezTo>
                  <a:cubicBezTo>
                    <a:pt x="6558" y="289"/>
                    <a:pt x="6556" y="288"/>
                    <a:pt x="6555" y="287"/>
                  </a:cubicBezTo>
                  <a:cubicBezTo>
                    <a:pt x="6547" y="283"/>
                    <a:pt x="6547" y="274"/>
                    <a:pt x="6552" y="268"/>
                  </a:cubicBezTo>
                  <a:cubicBezTo>
                    <a:pt x="6556" y="264"/>
                    <a:pt x="6560" y="261"/>
                    <a:pt x="6566" y="261"/>
                  </a:cubicBezTo>
                  <a:cubicBezTo>
                    <a:pt x="6566" y="261"/>
                    <a:pt x="6566" y="261"/>
                    <a:pt x="6566" y="261"/>
                  </a:cubicBezTo>
                  <a:cubicBezTo>
                    <a:pt x="6569" y="261"/>
                    <a:pt x="6573" y="262"/>
                    <a:pt x="6575" y="263"/>
                  </a:cubicBezTo>
                  <a:cubicBezTo>
                    <a:pt x="6577" y="264"/>
                    <a:pt x="6579" y="266"/>
                    <a:pt x="6580" y="267"/>
                  </a:cubicBezTo>
                  <a:cubicBezTo>
                    <a:pt x="6580" y="268"/>
                    <a:pt x="6580" y="268"/>
                    <a:pt x="6580" y="268"/>
                  </a:cubicBezTo>
                  <a:cubicBezTo>
                    <a:pt x="6583" y="270"/>
                    <a:pt x="6583" y="275"/>
                    <a:pt x="6582" y="278"/>
                  </a:cubicBezTo>
                  <a:cubicBezTo>
                    <a:pt x="6581" y="279"/>
                    <a:pt x="6581" y="279"/>
                    <a:pt x="6581" y="279"/>
                  </a:cubicBezTo>
                  <a:cubicBezTo>
                    <a:pt x="6581" y="279"/>
                    <a:pt x="6581" y="279"/>
                    <a:pt x="6582" y="279"/>
                  </a:cubicBezTo>
                  <a:cubicBezTo>
                    <a:pt x="6581" y="281"/>
                    <a:pt x="6580" y="283"/>
                    <a:pt x="6578" y="284"/>
                  </a:cubicBezTo>
                  <a:cubicBezTo>
                    <a:pt x="6576" y="286"/>
                    <a:pt x="6575" y="287"/>
                    <a:pt x="6572" y="288"/>
                  </a:cubicBezTo>
                  <a:cubicBezTo>
                    <a:pt x="6570" y="289"/>
                    <a:pt x="6567" y="290"/>
                    <a:pt x="6564" y="290"/>
                  </a:cubicBezTo>
                  <a:moveTo>
                    <a:pt x="2856" y="257"/>
                  </a:moveTo>
                  <a:cubicBezTo>
                    <a:pt x="2856" y="257"/>
                    <a:pt x="2857" y="256"/>
                    <a:pt x="2857" y="256"/>
                  </a:cubicBezTo>
                  <a:cubicBezTo>
                    <a:pt x="2858" y="255"/>
                    <a:pt x="2859" y="254"/>
                    <a:pt x="2861" y="254"/>
                  </a:cubicBezTo>
                  <a:cubicBezTo>
                    <a:pt x="2862" y="253"/>
                    <a:pt x="2864" y="253"/>
                    <a:pt x="2866" y="253"/>
                  </a:cubicBezTo>
                  <a:cubicBezTo>
                    <a:pt x="2868" y="253"/>
                    <a:pt x="2869" y="253"/>
                    <a:pt x="2871" y="254"/>
                  </a:cubicBezTo>
                  <a:cubicBezTo>
                    <a:pt x="2873" y="255"/>
                    <a:pt x="2875" y="257"/>
                    <a:pt x="2875" y="260"/>
                  </a:cubicBezTo>
                  <a:cubicBezTo>
                    <a:pt x="2877" y="267"/>
                    <a:pt x="2872" y="272"/>
                    <a:pt x="2866" y="273"/>
                  </a:cubicBezTo>
                  <a:cubicBezTo>
                    <a:pt x="2865" y="273"/>
                    <a:pt x="2865" y="273"/>
                    <a:pt x="2865" y="273"/>
                  </a:cubicBezTo>
                  <a:cubicBezTo>
                    <a:pt x="2864" y="273"/>
                    <a:pt x="2863" y="272"/>
                    <a:pt x="2861" y="272"/>
                  </a:cubicBezTo>
                  <a:cubicBezTo>
                    <a:pt x="2861" y="272"/>
                    <a:pt x="2859" y="272"/>
                    <a:pt x="2860" y="272"/>
                  </a:cubicBezTo>
                  <a:cubicBezTo>
                    <a:pt x="2860" y="272"/>
                    <a:pt x="2860" y="272"/>
                    <a:pt x="2860" y="272"/>
                  </a:cubicBezTo>
                  <a:cubicBezTo>
                    <a:pt x="2858" y="272"/>
                    <a:pt x="2857" y="272"/>
                    <a:pt x="2855" y="272"/>
                  </a:cubicBezTo>
                  <a:cubicBezTo>
                    <a:pt x="2855" y="272"/>
                    <a:pt x="2855" y="272"/>
                    <a:pt x="2854" y="272"/>
                  </a:cubicBezTo>
                  <a:cubicBezTo>
                    <a:pt x="2848" y="272"/>
                    <a:pt x="2845" y="262"/>
                    <a:pt x="2851" y="259"/>
                  </a:cubicBezTo>
                  <a:cubicBezTo>
                    <a:pt x="2853" y="259"/>
                    <a:pt x="2855" y="258"/>
                    <a:pt x="2856" y="257"/>
                  </a:cubicBezTo>
                  <a:cubicBezTo>
                    <a:pt x="2856" y="257"/>
                    <a:pt x="2856" y="257"/>
                    <a:pt x="2856" y="257"/>
                  </a:cubicBezTo>
                  <a:moveTo>
                    <a:pt x="5995" y="257"/>
                  </a:moveTo>
                  <a:cubicBezTo>
                    <a:pt x="5995" y="257"/>
                    <a:pt x="5996" y="256"/>
                    <a:pt x="5996" y="256"/>
                  </a:cubicBezTo>
                  <a:cubicBezTo>
                    <a:pt x="5998" y="255"/>
                    <a:pt x="5999" y="254"/>
                    <a:pt x="6000" y="254"/>
                  </a:cubicBezTo>
                  <a:cubicBezTo>
                    <a:pt x="6002" y="253"/>
                    <a:pt x="6004" y="253"/>
                    <a:pt x="6005" y="253"/>
                  </a:cubicBezTo>
                  <a:cubicBezTo>
                    <a:pt x="6007" y="253"/>
                    <a:pt x="6009" y="253"/>
                    <a:pt x="6010" y="254"/>
                  </a:cubicBezTo>
                  <a:cubicBezTo>
                    <a:pt x="6012" y="255"/>
                    <a:pt x="6014" y="257"/>
                    <a:pt x="6015" y="260"/>
                  </a:cubicBezTo>
                  <a:cubicBezTo>
                    <a:pt x="6017" y="267"/>
                    <a:pt x="6011" y="272"/>
                    <a:pt x="6005" y="273"/>
                  </a:cubicBezTo>
                  <a:cubicBezTo>
                    <a:pt x="6005" y="273"/>
                    <a:pt x="6005" y="273"/>
                    <a:pt x="6004" y="273"/>
                  </a:cubicBezTo>
                  <a:cubicBezTo>
                    <a:pt x="6003" y="273"/>
                    <a:pt x="6002" y="272"/>
                    <a:pt x="6001" y="272"/>
                  </a:cubicBezTo>
                  <a:cubicBezTo>
                    <a:pt x="6000" y="272"/>
                    <a:pt x="5998" y="272"/>
                    <a:pt x="6000" y="272"/>
                  </a:cubicBezTo>
                  <a:cubicBezTo>
                    <a:pt x="6000" y="272"/>
                    <a:pt x="6000" y="272"/>
                    <a:pt x="6000" y="272"/>
                  </a:cubicBezTo>
                  <a:cubicBezTo>
                    <a:pt x="5998" y="272"/>
                    <a:pt x="5996" y="272"/>
                    <a:pt x="5994" y="272"/>
                  </a:cubicBezTo>
                  <a:cubicBezTo>
                    <a:pt x="5994" y="272"/>
                    <a:pt x="5994" y="272"/>
                    <a:pt x="5994" y="272"/>
                  </a:cubicBezTo>
                  <a:cubicBezTo>
                    <a:pt x="5987" y="272"/>
                    <a:pt x="5984" y="262"/>
                    <a:pt x="5991" y="259"/>
                  </a:cubicBezTo>
                  <a:cubicBezTo>
                    <a:pt x="5992" y="259"/>
                    <a:pt x="5994" y="258"/>
                    <a:pt x="5995" y="257"/>
                  </a:cubicBezTo>
                  <a:cubicBezTo>
                    <a:pt x="5995" y="257"/>
                    <a:pt x="5995" y="257"/>
                    <a:pt x="5995" y="257"/>
                  </a:cubicBezTo>
                  <a:moveTo>
                    <a:pt x="2506" y="283"/>
                  </a:moveTo>
                  <a:cubicBezTo>
                    <a:pt x="2504" y="283"/>
                    <a:pt x="2501" y="282"/>
                    <a:pt x="2499" y="281"/>
                  </a:cubicBezTo>
                  <a:cubicBezTo>
                    <a:pt x="2498" y="281"/>
                    <a:pt x="2496" y="280"/>
                    <a:pt x="2495" y="279"/>
                  </a:cubicBezTo>
                  <a:cubicBezTo>
                    <a:pt x="2493" y="277"/>
                    <a:pt x="2492" y="276"/>
                    <a:pt x="2490" y="273"/>
                  </a:cubicBezTo>
                  <a:cubicBezTo>
                    <a:pt x="2490" y="272"/>
                    <a:pt x="2489" y="270"/>
                    <a:pt x="2489" y="269"/>
                  </a:cubicBezTo>
                  <a:cubicBezTo>
                    <a:pt x="2488" y="264"/>
                    <a:pt x="2488" y="264"/>
                    <a:pt x="2488" y="264"/>
                  </a:cubicBezTo>
                  <a:cubicBezTo>
                    <a:pt x="2488" y="261"/>
                    <a:pt x="2488" y="259"/>
                    <a:pt x="2490" y="257"/>
                  </a:cubicBezTo>
                  <a:cubicBezTo>
                    <a:pt x="2490" y="255"/>
                    <a:pt x="2491" y="254"/>
                    <a:pt x="2492" y="253"/>
                  </a:cubicBezTo>
                  <a:cubicBezTo>
                    <a:pt x="2493" y="251"/>
                    <a:pt x="2495" y="249"/>
                    <a:pt x="2497" y="248"/>
                  </a:cubicBezTo>
                  <a:cubicBezTo>
                    <a:pt x="2499" y="247"/>
                    <a:pt x="2500" y="247"/>
                    <a:pt x="2502" y="246"/>
                  </a:cubicBezTo>
                  <a:cubicBezTo>
                    <a:pt x="2506" y="245"/>
                    <a:pt x="2506" y="245"/>
                    <a:pt x="2506" y="245"/>
                  </a:cubicBezTo>
                  <a:cubicBezTo>
                    <a:pt x="2507" y="245"/>
                    <a:pt x="2507" y="245"/>
                    <a:pt x="2507" y="245"/>
                  </a:cubicBezTo>
                  <a:cubicBezTo>
                    <a:pt x="2509" y="245"/>
                    <a:pt x="2512" y="246"/>
                    <a:pt x="2514" y="247"/>
                  </a:cubicBezTo>
                  <a:cubicBezTo>
                    <a:pt x="2515" y="248"/>
                    <a:pt x="2517" y="248"/>
                    <a:pt x="2518" y="249"/>
                  </a:cubicBezTo>
                  <a:cubicBezTo>
                    <a:pt x="2518" y="250"/>
                    <a:pt x="2518" y="250"/>
                    <a:pt x="2518" y="250"/>
                  </a:cubicBezTo>
                  <a:cubicBezTo>
                    <a:pt x="2519" y="250"/>
                    <a:pt x="2520" y="251"/>
                    <a:pt x="2521" y="252"/>
                  </a:cubicBezTo>
                  <a:cubicBezTo>
                    <a:pt x="2523" y="253"/>
                    <a:pt x="2524" y="254"/>
                    <a:pt x="2525" y="256"/>
                  </a:cubicBezTo>
                  <a:cubicBezTo>
                    <a:pt x="2527" y="259"/>
                    <a:pt x="2527" y="261"/>
                    <a:pt x="2528" y="264"/>
                  </a:cubicBezTo>
                  <a:cubicBezTo>
                    <a:pt x="2528" y="266"/>
                    <a:pt x="2527" y="268"/>
                    <a:pt x="2526" y="270"/>
                  </a:cubicBezTo>
                  <a:cubicBezTo>
                    <a:pt x="2526" y="271"/>
                    <a:pt x="2525" y="273"/>
                    <a:pt x="2524" y="274"/>
                  </a:cubicBezTo>
                  <a:cubicBezTo>
                    <a:pt x="2523" y="275"/>
                    <a:pt x="2522" y="277"/>
                    <a:pt x="2520" y="278"/>
                  </a:cubicBezTo>
                  <a:cubicBezTo>
                    <a:pt x="2519" y="278"/>
                    <a:pt x="2519" y="278"/>
                    <a:pt x="2518" y="278"/>
                  </a:cubicBezTo>
                  <a:cubicBezTo>
                    <a:pt x="2517" y="279"/>
                    <a:pt x="2517" y="280"/>
                    <a:pt x="2516" y="280"/>
                  </a:cubicBezTo>
                  <a:cubicBezTo>
                    <a:pt x="2514" y="281"/>
                    <a:pt x="2513" y="281"/>
                    <a:pt x="2511" y="282"/>
                  </a:cubicBezTo>
                  <a:cubicBezTo>
                    <a:pt x="2510" y="282"/>
                    <a:pt x="2508" y="282"/>
                    <a:pt x="2506" y="283"/>
                  </a:cubicBezTo>
                  <a:cubicBezTo>
                    <a:pt x="2506" y="283"/>
                    <a:pt x="2506" y="283"/>
                    <a:pt x="2506" y="283"/>
                  </a:cubicBezTo>
                  <a:moveTo>
                    <a:pt x="4215" y="265"/>
                  </a:moveTo>
                  <a:cubicBezTo>
                    <a:pt x="4212" y="265"/>
                    <a:pt x="4210" y="264"/>
                    <a:pt x="4208" y="263"/>
                  </a:cubicBezTo>
                  <a:cubicBezTo>
                    <a:pt x="4200" y="259"/>
                    <a:pt x="4200" y="247"/>
                    <a:pt x="4208" y="244"/>
                  </a:cubicBezTo>
                  <a:cubicBezTo>
                    <a:pt x="4208" y="243"/>
                    <a:pt x="4209" y="243"/>
                    <a:pt x="4209" y="243"/>
                  </a:cubicBezTo>
                  <a:cubicBezTo>
                    <a:pt x="4211" y="242"/>
                    <a:pt x="4213" y="241"/>
                    <a:pt x="4215" y="241"/>
                  </a:cubicBezTo>
                  <a:cubicBezTo>
                    <a:pt x="4216" y="241"/>
                    <a:pt x="4216" y="241"/>
                    <a:pt x="4216" y="241"/>
                  </a:cubicBezTo>
                  <a:cubicBezTo>
                    <a:pt x="4219" y="241"/>
                    <a:pt x="4222" y="243"/>
                    <a:pt x="4225" y="246"/>
                  </a:cubicBezTo>
                  <a:cubicBezTo>
                    <a:pt x="4227" y="248"/>
                    <a:pt x="4228" y="250"/>
                    <a:pt x="4228" y="253"/>
                  </a:cubicBezTo>
                  <a:cubicBezTo>
                    <a:pt x="4228" y="256"/>
                    <a:pt x="4227" y="258"/>
                    <a:pt x="4225" y="260"/>
                  </a:cubicBezTo>
                  <a:cubicBezTo>
                    <a:pt x="4222" y="263"/>
                    <a:pt x="4219" y="265"/>
                    <a:pt x="4215" y="265"/>
                  </a:cubicBezTo>
                  <a:cubicBezTo>
                    <a:pt x="4215" y="265"/>
                    <a:pt x="4215" y="265"/>
                    <a:pt x="4215" y="265"/>
                  </a:cubicBezTo>
                  <a:moveTo>
                    <a:pt x="7355" y="265"/>
                  </a:moveTo>
                  <a:cubicBezTo>
                    <a:pt x="7352" y="265"/>
                    <a:pt x="7349" y="264"/>
                    <a:pt x="7347" y="263"/>
                  </a:cubicBezTo>
                  <a:cubicBezTo>
                    <a:pt x="7340" y="259"/>
                    <a:pt x="7340" y="247"/>
                    <a:pt x="7347" y="244"/>
                  </a:cubicBezTo>
                  <a:cubicBezTo>
                    <a:pt x="7347" y="243"/>
                    <a:pt x="7348" y="243"/>
                    <a:pt x="7348" y="243"/>
                  </a:cubicBezTo>
                  <a:cubicBezTo>
                    <a:pt x="7350" y="242"/>
                    <a:pt x="7352" y="241"/>
                    <a:pt x="7355" y="241"/>
                  </a:cubicBezTo>
                  <a:cubicBezTo>
                    <a:pt x="7355" y="241"/>
                    <a:pt x="7355" y="241"/>
                    <a:pt x="7355" y="241"/>
                  </a:cubicBezTo>
                  <a:cubicBezTo>
                    <a:pt x="7359" y="241"/>
                    <a:pt x="7362" y="243"/>
                    <a:pt x="7364" y="246"/>
                  </a:cubicBezTo>
                  <a:cubicBezTo>
                    <a:pt x="7366" y="248"/>
                    <a:pt x="7367" y="250"/>
                    <a:pt x="7367" y="253"/>
                  </a:cubicBezTo>
                  <a:cubicBezTo>
                    <a:pt x="7367" y="256"/>
                    <a:pt x="7366" y="258"/>
                    <a:pt x="7364" y="260"/>
                  </a:cubicBezTo>
                  <a:cubicBezTo>
                    <a:pt x="7362" y="263"/>
                    <a:pt x="7358" y="265"/>
                    <a:pt x="7355" y="265"/>
                  </a:cubicBezTo>
                  <a:cubicBezTo>
                    <a:pt x="7355" y="265"/>
                    <a:pt x="7355" y="265"/>
                    <a:pt x="7355" y="265"/>
                  </a:cubicBezTo>
                  <a:moveTo>
                    <a:pt x="1702" y="289"/>
                  </a:moveTo>
                  <a:cubicBezTo>
                    <a:pt x="1702" y="289"/>
                    <a:pt x="1702" y="289"/>
                    <a:pt x="1701" y="289"/>
                  </a:cubicBezTo>
                  <a:cubicBezTo>
                    <a:pt x="1697" y="289"/>
                    <a:pt x="1693" y="288"/>
                    <a:pt x="1689" y="286"/>
                  </a:cubicBezTo>
                  <a:cubicBezTo>
                    <a:pt x="1687" y="285"/>
                    <a:pt x="1686" y="283"/>
                    <a:pt x="1684" y="282"/>
                  </a:cubicBezTo>
                  <a:cubicBezTo>
                    <a:pt x="1681" y="279"/>
                    <a:pt x="1679" y="275"/>
                    <a:pt x="1678" y="271"/>
                  </a:cubicBezTo>
                  <a:cubicBezTo>
                    <a:pt x="1677" y="269"/>
                    <a:pt x="1677" y="267"/>
                    <a:pt x="1677" y="265"/>
                  </a:cubicBezTo>
                  <a:cubicBezTo>
                    <a:pt x="1677" y="261"/>
                    <a:pt x="1677" y="258"/>
                    <a:pt x="1679" y="255"/>
                  </a:cubicBezTo>
                  <a:cubicBezTo>
                    <a:pt x="1680" y="252"/>
                    <a:pt x="1682" y="250"/>
                    <a:pt x="1684" y="248"/>
                  </a:cubicBezTo>
                  <a:cubicBezTo>
                    <a:pt x="1686" y="245"/>
                    <a:pt x="1689" y="243"/>
                    <a:pt x="1692" y="243"/>
                  </a:cubicBezTo>
                  <a:cubicBezTo>
                    <a:pt x="1695" y="241"/>
                    <a:pt x="1697" y="240"/>
                    <a:pt x="1700" y="240"/>
                  </a:cubicBezTo>
                  <a:cubicBezTo>
                    <a:pt x="1701" y="240"/>
                    <a:pt x="1701" y="240"/>
                    <a:pt x="1701" y="240"/>
                  </a:cubicBezTo>
                  <a:cubicBezTo>
                    <a:pt x="1706" y="240"/>
                    <a:pt x="1710" y="242"/>
                    <a:pt x="1714" y="244"/>
                  </a:cubicBezTo>
                  <a:cubicBezTo>
                    <a:pt x="1715" y="245"/>
                    <a:pt x="1717" y="246"/>
                    <a:pt x="1718" y="248"/>
                  </a:cubicBezTo>
                  <a:cubicBezTo>
                    <a:pt x="1722" y="251"/>
                    <a:pt x="1724" y="254"/>
                    <a:pt x="1725" y="258"/>
                  </a:cubicBezTo>
                  <a:cubicBezTo>
                    <a:pt x="1725" y="260"/>
                    <a:pt x="1725" y="263"/>
                    <a:pt x="1726" y="265"/>
                  </a:cubicBezTo>
                  <a:cubicBezTo>
                    <a:pt x="1726" y="268"/>
                    <a:pt x="1725" y="271"/>
                    <a:pt x="1724" y="274"/>
                  </a:cubicBezTo>
                  <a:cubicBezTo>
                    <a:pt x="1723" y="277"/>
                    <a:pt x="1721" y="280"/>
                    <a:pt x="1718" y="282"/>
                  </a:cubicBezTo>
                  <a:cubicBezTo>
                    <a:pt x="1716" y="284"/>
                    <a:pt x="1714" y="286"/>
                    <a:pt x="1711" y="287"/>
                  </a:cubicBezTo>
                  <a:cubicBezTo>
                    <a:pt x="1708" y="289"/>
                    <a:pt x="1705" y="289"/>
                    <a:pt x="1702" y="289"/>
                  </a:cubicBezTo>
                  <a:moveTo>
                    <a:pt x="3142" y="289"/>
                  </a:moveTo>
                  <a:cubicBezTo>
                    <a:pt x="3142" y="289"/>
                    <a:pt x="3142" y="289"/>
                    <a:pt x="3142" y="289"/>
                  </a:cubicBezTo>
                  <a:cubicBezTo>
                    <a:pt x="3137" y="289"/>
                    <a:pt x="3133" y="288"/>
                    <a:pt x="3129" y="286"/>
                  </a:cubicBezTo>
                  <a:cubicBezTo>
                    <a:pt x="3128" y="285"/>
                    <a:pt x="3126" y="283"/>
                    <a:pt x="3124" y="282"/>
                  </a:cubicBezTo>
                  <a:cubicBezTo>
                    <a:pt x="3121" y="279"/>
                    <a:pt x="3119" y="275"/>
                    <a:pt x="3118" y="271"/>
                  </a:cubicBezTo>
                  <a:cubicBezTo>
                    <a:pt x="3118" y="269"/>
                    <a:pt x="3118" y="267"/>
                    <a:pt x="3117" y="265"/>
                  </a:cubicBezTo>
                  <a:cubicBezTo>
                    <a:pt x="3117" y="261"/>
                    <a:pt x="3118" y="258"/>
                    <a:pt x="3119" y="255"/>
                  </a:cubicBezTo>
                  <a:cubicBezTo>
                    <a:pt x="3120" y="252"/>
                    <a:pt x="3122" y="250"/>
                    <a:pt x="3124" y="248"/>
                  </a:cubicBezTo>
                  <a:cubicBezTo>
                    <a:pt x="3127" y="245"/>
                    <a:pt x="3129" y="243"/>
                    <a:pt x="3132" y="243"/>
                  </a:cubicBezTo>
                  <a:cubicBezTo>
                    <a:pt x="3135" y="241"/>
                    <a:pt x="3138" y="240"/>
                    <a:pt x="3141" y="240"/>
                  </a:cubicBezTo>
                  <a:cubicBezTo>
                    <a:pt x="3141" y="240"/>
                    <a:pt x="3141" y="240"/>
                    <a:pt x="3142" y="240"/>
                  </a:cubicBezTo>
                  <a:cubicBezTo>
                    <a:pt x="3146" y="240"/>
                    <a:pt x="3150" y="242"/>
                    <a:pt x="3154" y="244"/>
                  </a:cubicBezTo>
                  <a:cubicBezTo>
                    <a:pt x="3156" y="245"/>
                    <a:pt x="3157" y="246"/>
                    <a:pt x="3159" y="248"/>
                  </a:cubicBezTo>
                  <a:cubicBezTo>
                    <a:pt x="3162" y="251"/>
                    <a:pt x="3164" y="254"/>
                    <a:pt x="3165" y="258"/>
                  </a:cubicBezTo>
                  <a:cubicBezTo>
                    <a:pt x="3165" y="260"/>
                    <a:pt x="3166" y="263"/>
                    <a:pt x="3166" y="265"/>
                  </a:cubicBezTo>
                  <a:cubicBezTo>
                    <a:pt x="3166" y="268"/>
                    <a:pt x="3166" y="271"/>
                    <a:pt x="3164" y="274"/>
                  </a:cubicBezTo>
                  <a:cubicBezTo>
                    <a:pt x="3163" y="277"/>
                    <a:pt x="3161" y="280"/>
                    <a:pt x="3159" y="282"/>
                  </a:cubicBezTo>
                  <a:cubicBezTo>
                    <a:pt x="3157" y="284"/>
                    <a:pt x="3154" y="286"/>
                    <a:pt x="3151" y="287"/>
                  </a:cubicBezTo>
                  <a:cubicBezTo>
                    <a:pt x="3148" y="289"/>
                    <a:pt x="3146" y="289"/>
                    <a:pt x="3142" y="289"/>
                  </a:cubicBezTo>
                  <a:moveTo>
                    <a:pt x="6282" y="289"/>
                  </a:moveTo>
                  <a:cubicBezTo>
                    <a:pt x="6281" y="289"/>
                    <a:pt x="6281" y="289"/>
                    <a:pt x="6281" y="289"/>
                  </a:cubicBezTo>
                  <a:cubicBezTo>
                    <a:pt x="6277" y="289"/>
                    <a:pt x="6272" y="288"/>
                    <a:pt x="6269" y="286"/>
                  </a:cubicBezTo>
                  <a:cubicBezTo>
                    <a:pt x="6267" y="285"/>
                    <a:pt x="6265" y="283"/>
                    <a:pt x="6264" y="282"/>
                  </a:cubicBezTo>
                  <a:cubicBezTo>
                    <a:pt x="6261" y="279"/>
                    <a:pt x="6259" y="275"/>
                    <a:pt x="6257" y="271"/>
                  </a:cubicBezTo>
                  <a:cubicBezTo>
                    <a:pt x="6257" y="269"/>
                    <a:pt x="6257" y="267"/>
                    <a:pt x="6257" y="265"/>
                  </a:cubicBezTo>
                  <a:cubicBezTo>
                    <a:pt x="6256" y="261"/>
                    <a:pt x="6257" y="258"/>
                    <a:pt x="6259" y="255"/>
                  </a:cubicBezTo>
                  <a:cubicBezTo>
                    <a:pt x="6260" y="252"/>
                    <a:pt x="6261" y="250"/>
                    <a:pt x="6264" y="248"/>
                  </a:cubicBezTo>
                  <a:cubicBezTo>
                    <a:pt x="6266" y="245"/>
                    <a:pt x="6269" y="243"/>
                    <a:pt x="6272" y="243"/>
                  </a:cubicBezTo>
                  <a:cubicBezTo>
                    <a:pt x="6274" y="241"/>
                    <a:pt x="6277" y="240"/>
                    <a:pt x="6280" y="240"/>
                  </a:cubicBezTo>
                  <a:cubicBezTo>
                    <a:pt x="6280" y="240"/>
                    <a:pt x="6281" y="240"/>
                    <a:pt x="6281" y="240"/>
                  </a:cubicBezTo>
                  <a:cubicBezTo>
                    <a:pt x="6285" y="240"/>
                    <a:pt x="6289" y="242"/>
                    <a:pt x="6293" y="244"/>
                  </a:cubicBezTo>
                  <a:cubicBezTo>
                    <a:pt x="6295" y="245"/>
                    <a:pt x="6297" y="246"/>
                    <a:pt x="6298" y="248"/>
                  </a:cubicBezTo>
                  <a:cubicBezTo>
                    <a:pt x="6301" y="251"/>
                    <a:pt x="6303" y="254"/>
                    <a:pt x="6305" y="258"/>
                  </a:cubicBezTo>
                  <a:cubicBezTo>
                    <a:pt x="6305" y="260"/>
                    <a:pt x="6305" y="263"/>
                    <a:pt x="6305" y="265"/>
                  </a:cubicBezTo>
                  <a:cubicBezTo>
                    <a:pt x="6306" y="268"/>
                    <a:pt x="6305" y="271"/>
                    <a:pt x="6303" y="274"/>
                  </a:cubicBezTo>
                  <a:cubicBezTo>
                    <a:pt x="6302" y="277"/>
                    <a:pt x="6301" y="280"/>
                    <a:pt x="6298" y="282"/>
                  </a:cubicBezTo>
                  <a:cubicBezTo>
                    <a:pt x="6296" y="284"/>
                    <a:pt x="6293" y="286"/>
                    <a:pt x="6290" y="287"/>
                  </a:cubicBezTo>
                  <a:cubicBezTo>
                    <a:pt x="6288" y="289"/>
                    <a:pt x="6285" y="289"/>
                    <a:pt x="6282" y="289"/>
                  </a:cubicBezTo>
                  <a:moveTo>
                    <a:pt x="5067" y="242"/>
                  </a:moveTo>
                  <a:cubicBezTo>
                    <a:pt x="5069" y="242"/>
                    <a:pt x="5070" y="241"/>
                    <a:pt x="5071" y="241"/>
                  </a:cubicBezTo>
                  <a:cubicBezTo>
                    <a:pt x="5073" y="241"/>
                    <a:pt x="5075" y="240"/>
                    <a:pt x="5077" y="240"/>
                  </a:cubicBezTo>
                  <a:cubicBezTo>
                    <a:pt x="5085" y="240"/>
                    <a:pt x="5093" y="245"/>
                    <a:pt x="5097" y="253"/>
                  </a:cubicBezTo>
                  <a:cubicBezTo>
                    <a:pt x="5101" y="263"/>
                    <a:pt x="5097" y="275"/>
                    <a:pt x="5088" y="280"/>
                  </a:cubicBezTo>
                  <a:cubicBezTo>
                    <a:pt x="5086" y="281"/>
                    <a:pt x="5085" y="282"/>
                    <a:pt x="5083" y="283"/>
                  </a:cubicBezTo>
                  <a:cubicBezTo>
                    <a:pt x="5078" y="289"/>
                    <a:pt x="5071" y="292"/>
                    <a:pt x="5063" y="292"/>
                  </a:cubicBezTo>
                  <a:cubicBezTo>
                    <a:pt x="5062" y="292"/>
                    <a:pt x="5061" y="292"/>
                    <a:pt x="5060" y="292"/>
                  </a:cubicBezTo>
                  <a:cubicBezTo>
                    <a:pt x="5051" y="291"/>
                    <a:pt x="5044" y="285"/>
                    <a:pt x="5040" y="277"/>
                  </a:cubicBezTo>
                  <a:cubicBezTo>
                    <a:pt x="5036" y="268"/>
                    <a:pt x="5038" y="257"/>
                    <a:pt x="5045" y="249"/>
                  </a:cubicBezTo>
                  <a:cubicBezTo>
                    <a:pt x="5050" y="245"/>
                    <a:pt x="5057" y="242"/>
                    <a:pt x="5064" y="242"/>
                  </a:cubicBezTo>
                  <a:cubicBezTo>
                    <a:pt x="5065" y="242"/>
                    <a:pt x="5066" y="242"/>
                    <a:pt x="5067" y="242"/>
                  </a:cubicBezTo>
                  <a:moveTo>
                    <a:pt x="8206" y="242"/>
                  </a:moveTo>
                  <a:cubicBezTo>
                    <a:pt x="8208" y="242"/>
                    <a:pt x="8209" y="241"/>
                    <a:pt x="8211" y="241"/>
                  </a:cubicBezTo>
                  <a:cubicBezTo>
                    <a:pt x="8213" y="241"/>
                    <a:pt x="8214" y="240"/>
                    <a:pt x="8216" y="240"/>
                  </a:cubicBezTo>
                  <a:cubicBezTo>
                    <a:pt x="8225" y="240"/>
                    <a:pt x="8233" y="245"/>
                    <a:pt x="8236" y="253"/>
                  </a:cubicBezTo>
                  <a:cubicBezTo>
                    <a:pt x="8240" y="263"/>
                    <a:pt x="8237" y="275"/>
                    <a:pt x="8227" y="280"/>
                  </a:cubicBezTo>
                  <a:cubicBezTo>
                    <a:pt x="8226" y="281"/>
                    <a:pt x="8224" y="282"/>
                    <a:pt x="8223" y="283"/>
                  </a:cubicBezTo>
                  <a:cubicBezTo>
                    <a:pt x="8218" y="289"/>
                    <a:pt x="8210" y="292"/>
                    <a:pt x="8203" y="292"/>
                  </a:cubicBezTo>
                  <a:cubicBezTo>
                    <a:pt x="8202" y="292"/>
                    <a:pt x="8201" y="292"/>
                    <a:pt x="8199" y="292"/>
                  </a:cubicBezTo>
                  <a:cubicBezTo>
                    <a:pt x="8190" y="291"/>
                    <a:pt x="8183" y="285"/>
                    <a:pt x="8180" y="277"/>
                  </a:cubicBezTo>
                  <a:cubicBezTo>
                    <a:pt x="8176" y="268"/>
                    <a:pt x="8178" y="257"/>
                    <a:pt x="8185" y="249"/>
                  </a:cubicBezTo>
                  <a:cubicBezTo>
                    <a:pt x="8190" y="245"/>
                    <a:pt x="8196" y="242"/>
                    <a:pt x="8203" y="242"/>
                  </a:cubicBezTo>
                  <a:cubicBezTo>
                    <a:pt x="8204" y="242"/>
                    <a:pt x="8205" y="242"/>
                    <a:pt x="8206" y="242"/>
                  </a:cubicBezTo>
                  <a:moveTo>
                    <a:pt x="1013" y="287"/>
                  </a:moveTo>
                  <a:cubicBezTo>
                    <a:pt x="977" y="287"/>
                    <a:pt x="977" y="231"/>
                    <a:pt x="1013" y="231"/>
                  </a:cubicBezTo>
                  <a:cubicBezTo>
                    <a:pt x="1050" y="231"/>
                    <a:pt x="1050" y="287"/>
                    <a:pt x="1013" y="287"/>
                  </a:cubicBezTo>
                  <a:moveTo>
                    <a:pt x="5593" y="287"/>
                  </a:moveTo>
                  <a:cubicBezTo>
                    <a:pt x="5557" y="287"/>
                    <a:pt x="5557" y="231"/>
                    <a:pt x="5593" y="231"/>
                  </a:cubicBezTo>
                  <a:cubicBezTo>
                    <a:pt x="5630" y="231"/>
                    <a:pt x="5630" y="287"/>
                    <a:pt x="5593" y="287"/>
                  </a:cubicBezTo>
                  <a:moveTo>
                    <a:pt x="1114" y="251"/>
                  </a:moveTo>
                  <a:cubicBezTo>
                    <a:pt x="1111" y="251"/>
                    <a:pt x="1109" y="250"/>
                    <a:pt x="1107" y="249"/>
                  </a:cubicBezTo>
                  <a:cubicBezTo>
                    <a:pt x="1105" y="249"/>
                    <a:pt x="1104" y="248"/>
                    <a:pt x="1103" y="247"/>
                  </a:cubicBezTo>
                  <a:cubicBezTo>
                    <a:pt x="1101" y="246"/>
                    <a:pt x="1099" y="244"/>
                    <a:pt x="1098" y="242"/>
                  </a:cubicBezTo>
                  <a:cubicBezTo>
                    <a:pt x="1097" y="240"/>
                    <a:pt x="1097" y="239"/>
                    <a:pt x="1096" y="237"/>
                  </a:cubicBezTo>
                  <a:cubicBezTo>
                    <a:pt x="1096" y="232"/>
                    <a:pt x="1096" y="232"/>
                    <a:pt x="1096" y="232"/>
                  </a:cubicBezTo>
                  <a:cubicBezTo>
                    <a:pt x="1095" y="230"/>
                    <a:pt x="1096" y="227"/>
                    <a:pt x="1097" y="225"/>
                  </a:cubicBezTo>
                  <a:cubicBezTo>
                    <a:pt x="1098" y="224"/>
                    <a:pt x="1098" y="222"/>
                    <a:pt x="1100" y="221"/>
                  </a:cubicBezTo>
                  <a:cubicBezTo>
                    <a:pt x="1101" y="219"/>
                    <a:pt x="1103" y="218"/>
                    <a:pt x="1105" y="216"/>
                  </a:cubicBezTo>
                  <a:cubicBezTo>
                    <a:pt x="1106" y="216"/>
                    <a:pt x="1108" y="215"/>
                    <a:pt x="1109" y="214"/>
                  </a:cubicBezTo>
                  <a:cubicBezTo>
                    <a:pt x="1114" y="214"/>
                    <a:pt x="1114" y="214"/>
                    <a:pt x="1114" y="214"/>
                  </a:cubicBezTo>
                  <a:cubicBezTo>
                    <a:pt x="1114" y="214"/>
                    <a:pt x="1115" y="214"/>
                    <a:pt x="1115" y="214"/>
                  </a:cubicBezTo>
                  <a:cubicBezTo>
                    <a:pt x="1117" y="214"/>
                    <a:pt x="1119" y="214"/>
                    <a:pt x="1121" y="215"/>
                  </a:cubicBezTo>
                  <a:cubicBezTo>
                    <a:pt x="1123" y="216"/>
                    <a:pt x="1124" y="217"/>
                    <a:pt x="1125" y="218"/>
                  </a:cubicBezTo>
                  <a:cubicBezTo>
                    <a:pt x="1126" y="218"/>
                    <a:pt x="1126" y="218"/>
                    <a:pt x="1126" y="218"/>
                  </a:cubicBezTo>
                  <a:cubicBezTo>
                    <a:pt x="1127" y="218"/>
                    <a:pt x="1128" y="219"/>
                    <a:pt x="1129" y="220"/>
                  </a:cubicBezTo>
                  <a:cubicBezTo>
                    <a:pt x="1131" y="221"/>
                    <a:pt x="1132" y="223"/>
                    <a:pt x="1133" y="224"/>
                  </a:cubicBezTo>
                  <a:cubicBezTo>
                    <a:pt x="1134" y="227"/>
                    <a:pt x="1135" y="230"/>
                    <a:pt x="1135" y="232"/>
                  </a:cubicBezTo>
                  <a:cubicBezTo>
                    <a:pt x="1135" y="235"/>
                    <a:pt x="1135" y="237"/>
                    <a:pt x="1134" y="238"/>
                  </a:cubicBezTo>
                  <a:cubicBezTo>
                    <a:pt x="1134" y="240"/>
                    <a:pt x="1133" y="241"/>
                    <a:pt x="1132" y="242"/>
                  </a:cubicBezTo>
                  <a:cubicBezTo>
                    <a:pt x="1131" y="244"/>
                    <a:pt x="1129" y="245"/>
                    <a:pt x="1127" y="246"/>
                  </a:cubicBezTo>
                  <a:cubicBezTo>
                    <a:pt x="1127" y="246"/>
                    <a:pt x="1126" y="246"/>
                    <a:pt x="1126" y="247"/>
                  </a:cubicBezTo>
                  <a:cubicBezTo>
                    <a:pt x="1125" y="247"/>
                    <a:pt x="1124" y="248"/>
                    <a:pt x="1123" y="248"/>
                  </a:cubicBezTo>
                  <a:cubicBezTo>
                    <a:pt x="1122" y="249"/>
                    <a:pt x="1121" y="250"/>
                    <a:pt x="1119" y="250"/>
                  </a:cubicBezTo>
                  <a:cubicBezTo>
                    <a:pt x="1117" y="251"/>
                    <a:pt x="1116" y="251"/>
                    <a:pt x="1114" y="251"/>
                  </a:cubicBezTo>
                  <a:cubicBezTo>
                    <a:pt x="1114" y="251"/>
                    <a:pt x="1114" y="251"/>
                    <a:pt x="1114" y="251"/>
                  </a:cubicBezTo>
                  <a:moveTo>
                    <a:pt x="5693" y="251"/>
                  </a:moveTo>
                  <a:cubicBezTo>
                    <a:pt x="5691" y="251"/>
                    <a:pt x="5689" y="250"/>
                    <a:pt x="5687" y="249"/>
                  </a:cubicBezTo>
                  <a:cubicBezTo>
                    <a:pt x="5685" y="249"/>
                    <a:pt x="5684" y="248"/>
                    <a:pt x="5683" y="247"/>
                  </a:cubicBezTo>
                  <a:cubicBezTo>
                    <a:pt x="5681" y="246"/>
                    <a:pt x="5679" y="244"/>
                    <a:pt x="5678" y="242"/>
                  </a:cubicBezTo>
                  <a:cubicBezTo>
                    <a:pt x="5677" y="240"/>
                    <a:pt x="5677" y="239"/>
                    <a:pt x="5676" y="237"/>
                  </a:cubicBezTo>
                  <a:cubicBezTo>
                    <a:pt x="5675" y="232"/>
                    <a:pt x="5675" y="232"/>
                    <a:pt x="5675" y="232"/>
                  </a:cubicBezTo>
                  <a:cubicBezTo>
                    <a:pt x="5675" y="230"/>
                    <a:pt x="5676" y="227"/>
                    <a:pt x="5677" y="225"/>
                  </a:cubicBezTo>
                  <a:cubicBezTo>
                    <a:pt x="5677" y="224"/>
                    <a:pt x="5678" y="222"/>
                    <a:pt x="5679" y="221"/>
                  </a:cubicBezTo>
                  <a:cubicBezTo>
                    <a:pt x="5681" y="219"/>
                    <a:pt x="5682" y="218"/>
                    <a:pt x="5685" y="216"/>
                  </a:cubicBezTo>
                  <a:cubicBezTo>
                    <a:pt x="5686" y="216"/>
                    <a:pt x="5687" y="215"/>
                    <a:pt x="5689" y="214"/>
                  </a:cubicBezTo>
                  <a:cubicBezTo>
                    <a:pt x="5694" y="214"/>
                    <a:pt x="5694" y="214"/>
                    <a:pt x="5694" y="214"/>
                  </a:cubicBezTo>
                  <a:cubicBezTo>
                    <a:pt x="5694" y="214"/>
                    <a:pt x="5694" y="214"/>
                    <a:pt x="5694" y="214"/>
                  </a:cubicBezTo>
                  <a:cubicBezTo>
                    <a:pt x="5697" y="214"/>
                    <a:pt x="5699" y="214"/>
                    <a:pt x="5701" y="215"/>
                  </a:cubicBezTo>
                  <a:cubicBezTo>
                    <a:pt x="5703" y="216"/>
                    <a:pt x="5704" y="217"/>
                    <a:pt x="5705" y="218"/>
                  </a:cubicBezTo>
                  <a:cubicBezTo>
                    <a:pt x="5705" y="218"/>
                    <a:pt x="5705" y="218"/>
                    <a:pt x="5705" y="218"/>
                  </a:cubicBezTo>
                  <a:cubicBezTo>
                    <a:pt x="5707" y="218"/>
                    <a:pt x="5708" y="219"/>
                    <a:pt x="5709" y="220"/>
                  </a:cubicBezTo>
                  <a:cubicBezTo>
                    <a:pt x="5711" y="221"/>
                    <a:pt x="5712" y="223"/>
                    <a:pt x="5713" y="224"/>
                  </a:cubicBezTo>
                  <a:cubicBezTo>
                    <a:pt x="5714" y="227"/>
                    <a:pt x="5715" y="230"/>
                    <a:pt x="5715" y="232"/>
                  </a:cubicBezTo>
                  <a:cubicBezTo>
                    <a:pt x="5715" y="235"/>
                    <a:pt x="5715" y="237"/>
                    <a:pt x="5714" y="238"/>
                  </a:cubicBezTo>
                  <a:cubicBezTo>
                    <a:pt x="5713" y="240"/>
                    <a:pt x="5713" y="241"/>
                    <a:pt x="5712" y="242"/>
                  </a:cubicBezTo>
                  <a:cubicBezTo>
                    <a:pt x="5711" y="244"/>
                    <a:pt x="5709" y="245"/>
                    <a:pt x="5707" y="246"/>
                  </a:cubicBezTo>
                  <a:cubicBezTo>
                    <a:pt x="5707" y="246"/>
                    <a:pt x="5706" y="246"/>
                    <a:pt x="5706" y="247"/>
                  </a:cubicBezTo>
                  <a:cubicBezTo>
                    <a:pt x="5705" y="247"/>
                    <a:pt x="5704" y="248"/>
                    <a:pt x="5703" y="248"/>
                  </a:cubicBezTo>
                  <a:cubicBezTo>
                    <a:pt x="5702" y="249"/>
                    <a:pt x="5700" y="250"/>
                    <a:pt x="5699" y="250"/>
                  </a:cubicBezTo>
                  <a:cubicBezTo>
                    <a:pt x="5697" y="251"/>
                    <a:pt x="5696" y="251"/>
                    <a:pt x="5694" y="251"/>
                  </a:cubicBezTo>
                  <a:cubicBezTo>
                    <a:pt x="5694" y="251"/>
                    <a:pt x="5693" y="251"/>
                    <a:pt x="5693" y="251"/>
                  </a:cubicBezTo>
                  <a:moveTo>
                    <a:pt x="4876" y="268"/>
                  </a:moveTo>
                  <a:cubicBezTo>
                    <a:pt x="4871" y="268"/>
                    <a:pt x="4866" y="267"/>
                    <a:pt x="4862" y="264"/>
                  </a:cubicBezTo>
                  <a:cubicBezTo>
                    <a:pt x="4861" y="264"/>
                    <a:pt x="4860" y="264"/>
                    <a:pt x="4860" y="263"/>
                  </a:cubicBezTo>
                  <a:cubicBezTo>
                    <a:pt x="4855" y="261"/>
                    <a:pt x="4852" y="258"/>
                    <a:pt x="4850" y="254"/>
                  </a:cubicBezTo>
                  <a:cubicBezTo>
                    <a:pt x="4849" y="251"/>
                    <a:pt x="4848" y="249"/>
                    <a:pt x="4847" y="247"/>
                  </a:cubicBezTo>
                  <a:cubicBezTo>
                    <a:pt x="4846" y="243"/>
                    <a:pt x="4846" y="240"/>
                    <a:pt x="4846" y="236"/>
                  </a:cubicBezTo>
                  <a:cubicBezTo>
                    <a:pt x="4846" y="234"/>
                    <a:pt x="4847" y="231"/>
                    <a:pt x="4848" y="229"/>
                  </a:cubicBezTo>
                  <a:cubicBezTo>
                    <a:pt x="4849" y="226"/>
                    <a:pt x="4851" y="223"/>
                    <a:pt x="4854" y="220"/>
                  </a:cubicBezTo>
                  <a:cubicBezTo>
                    <a:pt x="4856" y="219"/>
                    <a:pt x="4858" y="217"/>
                    <a:pt x="4860" y="216"/>
                  </a:cubicBezTo>
                  <a:cubicBezTo>
                    <a:pt x="4863" y="214"/>
                    <a:pt x="4866" y="213"/>
                    <a:pt x="4870" y="213"/>
                  </a:cubicBezTo>
                  <a:cubicBezTo>
                    <a:pt x="4871" y="212"/>
                    <a:pt x="4873" y="212"/>
                    <a:pt x="4874" y="212"/>
                  </a:cubicBezTo>
                  <a:cubicBezTo>
                    <a:pt x="4876" y="212"/>
                    <a:pt x="4879" y="213"/>
                    <a:pt x="4881" y="213"/>
                  </a:cubicBezTo>
                  <a:cubicBezTo>
                    <a:pt x="4882" y="214"/>
                    <a:pt x="4882" y="214"/>
                    <a:pt x="4883" y="214"/>
                  </a:cubicBezTo>
                  <a:cubicBezTo>
                    <a:pt x="4888" y="215"/>
                    <a:pt x="4892" y="218"/>
                    <a:pt x="4895" y="221"/>
                  </a:cubicBezTo>
                  <a:cubicBezTo>
                    <a:pt x="4898" y="224"/>
                    <a:pt x="4900" y="227"/>
                    <a:pt x="4901" y="230"/>
                  </a:cubicBezTo>
                  <a:cubicBezTo>
                    <a:pt x="4903" y="233"/>
                    <a:pt x="4904" y="237"/>
                    <a:pt x="4903" y="241"/>
                  </a:cubicBezTo>
                  <a:cubicBezTo>
                    <a:pt x="4904" y="244"/>
                    <a:pt x="4903" y="248"/>
                    <a:pt x="4901" y="251"/>
                  </a:cubicBezTo>
                  <a:cubicBezTo>
                    <a:pt x="4900" y="255"/>
                    <a:pt x="4898" y="258"/>
                    <a:pt x="4895" y="260"/>
                  </a:cubicBezTo>
                  <a:cubicBezTo>
                    <a:pt x="4892" y="264"/>
                    <a:pt x="4888" y="266"/>
                    <a:pt x="4883" y="267"/>
                  </a:cubicBezTo>
                  <a:cubicBezTo>
                    <a:pt x="4881" y="268"/>
                    <a:pt x="4878" y="268"/>
                    <a:pt x="4876" y="268"/>
                  </a:cubicBezTo>
                  <a:moveTo>
                    <a:pt x="8015" y="268"/>
                  </a:moveTo>
                  <a:cubicBezTo>
                    <a:pt x="8010" y="268"/>
                    <a:pt x="8006" y="267"/>
                    <a:pt x="8001" y="264"/>
                  </a:cubicBezTo>
                  <a:cubicBezTo>
                    <a:pt x="8000" y="264"/>
                    <a:pt x="8000" y="264"/>
                    <a:pt x="7999" y="263"/>
                  </a:cubicBezTo>
                  <a:cubicBezTo>
                    <a:pt x="7995" y="261"/>
                    <a:pt x="7991" y="258"/>
                    <a:pt x="7989" y="254"/>
                  </a:cubicBezTo>
                  <a:cubicBezTo>
                    <a:pt x="7988" y="251"/>
                    <a:pt x="7987" y="249"/>
                    <a:pt x="7986" y="247"/>
                  </a:cubicBezTo>
                  <a:cubicBezTo>
                    <a:pt x="7985" y="243"/>
                    <a:pt x="7985" y="240"/>
                    <a:pt x="7986" y="236"/>
                  </a:cubicBezTo>
                  <a:cubicBezTo>
                    <a:pt x="7986" y="234"/>
                    <a:pt x="7986" y="231"/>
                    <a:pt x="7988" y="229"/>
                  </a:cubicBezTo>
                  <a:cubicBezTo>
                    <a:pt x="7989" y="226"/>
                    <a:pt x="7991" y="223"/>
                    <a:pt x="7993" y="220"/>
                  </a:cubicBezTo>
                  <a:cubicBezTo>
                    <a:pt x="7995" y="219"/>
                    <a:pt x="7997" y="217"/>
                    <a:pt x="7999" y="216"/>
                  </a:cubicBezTo>
                  <a:cubicBezTo>
                    <a:pt x="8002" y="214"/>
                    <a:pt x="8005" y="213"/>
                    <a:pt x="8009" y="213"/>
                  </a:cubicBezTo>
                  <a:cubicBezTo>
                    <a:pt x="8011" y="212"/>
                    <a:pt x="8012" y="212"/>
                    <a:pt x="8014" y="212"/>
                  </a:cubicBezTo>
                  <a:cubicBezTo>
                    <a:pt x="8016" y="212"/>
                    <a:pt x="8018" y="213"/>
                    <a:pt x="8020" y="213"/>
                  </a:cubicBezTo>
                  <a:cubicBezTo>
                    <a:pt x="8021" y="214"/>
                    <a:pt x="8022" y="214"/>
                    <a:pt x="8023" y="214"/>
                  </a:cubicBezTo>
                  <a:cubicBezTo>
                    <a:pt x="8027" y="215"/>
                    <a:pt x="8031" y="218"/>
                    <a:pt x="8035" y="221"/>
                  </a:cubicBezTo>
                  <a:cubicBezTo>
                    <a:pt x="8037" y="224"/>
                    <a:pt x="8039" y="227"/>
                    <a:pt x="8040" y="230"/>
                  </a:cubicBezTo>
                  <a:cubicBezTo>
                    <a:pt x="8042" y="233"/>
                    <a:pt x="8043" y="237"/>
                    <a:pt x="8043" y="241"/>
                  </a:cubicBezTo>
                  <a:cubicBezTo>
                    <a:pt x="8043" y="244"/>
                    <a:pt x="8042" y="248"/>
                    <a:pt x="8040" y="251"/>
                  </a:cubicBezTo>
                  <a:cubicBezTo>
                    <a:pt x="8039" y="255"/>
                    <a:pt x="8037" y="258"/>
                    <a:pt x="8035" y="260"/>
                  </a:cubicBezTo>
                  <a:cubicBezTo>
                    <a:pt x="8031" y="264"/>
                    <a:pt x="8027" y="266"/>
                    <a:pt x="8023" y="267"/>
                  </a:cubicBezTo>
                  <a:cubicBezTo>
                    <a:pt x="8020" y="268"/>
                    <a:pt x="8018" y="268"/>
                    <a:pt x="8015" y="268"/>
                  </a:cubicBezTo>
                  <a:moveTo>
                    <a:pt x="2266" y="247"/>
                  </a:moveTo>
                  <a:cubicBezTo>
                    <a:pt x="2263" y="247"/>
                    <a:pt x="2260" y="246"/>
                    <a:pt x="2257" y="244"/>
                  </a:cubicBezTo>
                  <a:cubicBezTo>
                    <a:pt x="2256" y="243"/>
                    <a:pt x="2255" y="242"/>
                    <a:pt x="2254" y="241"/>
                  </a:cubicBezTo>
                  <a:cubicBezTo>
                    <a:pt x="2251" y="239"/>
                    <a:pt x="2250" y="237"/>
                    <a:pt x="2249" y="233"/>
                  </a:cubicBezTo>
                  <a:cubicBezTo>
                    <a:pt x="2249" y="232"/>
                    <a:pt x="2249" y="230"/>
                    <a:pt x="2248" y="229"/>
                  </a:cubicBezTo>
                  <a:cubicBezTo>
                    <a:pt x="2248" y="226"/>
                    <a:pt x="2249" y="224"/>
                    <a:pt x="2250" y="222"/>
                  </a:cubicBezTo>
                  <a:cubicBezTo>
                    <a:pt x="2251" y="220"/>
                    <a:pt x="2252" y="218"/>
                    <a:pt x="2254" y="216"/>
                  </a:cubicBezTo>
                  <a:cubicBezTo>
                    <a:pt x="2255" y="214"/>
                    <a:pt x="2257" y="213"/>
                    <a:pt x="2259" y="212"/>
                  </a:cubicBezTo>
                  <a:cubicBezTo>
                    <a:pt x="2261" y="211"/>
                    <a:pt x="2264" y="211"/>
                    <a:pt x="2266" y="211"/>
                  </a:cubicBezTo>
                  <a:cubicBezTo>
                    <a:pt x="2266" y="211"/>
                    <a:pt x="2266" y="211"/>
                    <a:pt x="2266" y="211"/>
                  </a:cubicBezTo>
                  <a:cubicBezTo>
                    <a:pt x="2267" y="211"/>
                    <a:pt x="2268" y="211"/>
                    <a:pt x="2269" y="211"/>
                  </a:cubicBezTo>
                  <a:cubicBezTo>
                    <a:pt x="2271" y="211"/>
                    <a:pt x="2272" y="211"/>
                    <a:pt x="2273" y="212"/>
                  </a:cubicBezTo>
                  <a:cubicBezTo>
                    <a:pt x="2275" y="213"/>
                    <a:pt x="2276" y="213"/>
                    <a:pt x="2277" y="215"/>
                  </a:cubicBezTo>
                  <a:cubicBezTo>
                    <a:pt x="2279" y="215"/>
                    <a:pt x="2280" y="216"/>
                    <a:pt x="2281" y="218"/>
                  </a:cubicBezTo>
                  <a:cubicBezTo>
                    <a:pt x="2281" y="219"/>
                    <a:pt x="2282" y="219"/>
                    <a:pt x="2282" y="220"/>
                  </a:cubicBezTo>
                  <a:cubicBezTo>
                    <a:pt x="2284" y="223"/>
                    <a:pt x="2285" y="226"/>
                    <a:pt x="2285" y="229"/>
                  </a:cubicBezTo>
                  <a:cubicBezTo>
                    <a:pt x="2285" y="232"/>
                    <a:pt x="2284" y="235"/>
                    <a:pt x="2282" y="237"/>
                  </a:cubicBezTo>
                  <a:cubicBezTo>
                    <a:pt x="2282" y="238"/>
                    <a:pt x="2281" y="239"/>
                    <a:pt x="2281" y="240"/>
                  </a:cubicBezTo>
                  <a:cubicBezTo>
                    <a:pt x="2279" y="242"/>
                    <a:pt x="2278" y="243"/>
                    <a:pt x="2276" y="244"/>
                  </a:cubicBezTo>
                  <a:cubicBezTo>
                    <a:pt x="2274" y="245"/>
                    <a:pt x="2273" y="245"/>
                    <a:pt x="2271" y="246"/>
                  </a:cubicBezTo>
                  <a:cubicBezTo>
                    <a:pt x="2270" y="246"/>
                    <a:pt x="2268" y="246"/>
                    <a:pt x="2267" y="247"/>
                  </a:cubicBezTo>
                  <a:cubicBezTo>
                    <a:pt x="2266" y="247"/>
                    <a:pt x="2266" y="247"/>
                    <a:pt x="2266" y="247"/>
                  </a:cubicBezTo>
                  <a:moveTo>
                    <a:pt x="4493" y="232"/>
                  </a:moveTo>
                  <a:cubicBezTo>
                    <a:pt x="4479" y="232"/>
                    <a:pt x="4479" y="209"/>
                    <a:pt x="4493" y="209"/>
                  </a:cubicBezTo>
                  <a:cubicBezTo>
                    <a:pt x="4508" y="209"/>
                    <a:pt x="4508" y="232"/>
                    <a:pt x="4493" y="232"/>
                  </a:cubicBezTo>
                  <a:moveTo>
                    <a:pt x="7632" y="232"/>
                  </a:moveTo>
                  <a:cubicBezTo>
                    <a:pt x="7618" y="232"/>
                    <a:pt x="7618" y="209"/>
                    <a:pt x="7632" y="209"/>
                  </a:cubicBezTo>
                  <a:cubicBezTo>
                    <a:pt x="7647" y="209"/>
                    <a:pt x="7647" y="232"/>
                    <a:pt x="7632" y="232"/>
                  </a:cubicBezTo>
                  <a:moveTo>
                    <a:pt x="5376" y="255"/>
                  </a:moveTo>
                  <a:cubicBezTo>
                    <a:pt x="5369" y="255"/>
                    <a:pt x="5364" y="252"/>
                    <a:pt x="5359" y="248"/>
                  </a:cubicBezTo>
                  <a:cubicBezTo>
                    <a:pt x="5354" y="243"/>
                    <a:pt x="5352" y="237"/>
                    <a:pt x="5352" y="231"/>
                  </a:cubicBezTo>
                  <a:cubicBezTo>
                    <a:pt x="5352" y="225"/>
                    <a:pt x="5355" y="218"/>
                    <a:pt x="5359" y="214"/>
                  </a:cubicBezTo>
                  <a:cubicBezTo>
                    <a:pt x="5363" y="210"/>
                    <a:pt x="5370" y="207"/>
                    <a:pt x="5376" y="207"/>
                  </a:cubicBezTo>
                  <a:cubicBezTo>
                    <a:pt x="5382" y="207"/>
                    <a:pt x="5388" y="210"/>
                    <a:pt x="5393" y="214"/>
                  </a:cubicBezTo>
                  <a:cubicBezTo>
                    <a:pt x="5397" y="218"/>
                    <a:pt x="5399" y="225"/>
                    <a:pt x="5400" y="231"/>
                  </a:cubicBezTo>
                  <a:cubicBezTo>
                    <a:pt x="5400" y="237"/>
                    <a:pt x="5397" y="244"/>
                    <a:pt x="5393" y="248"/>
                  </a:cubicBezTo>
                  <a:cubicBezTo>
                    <a:pt x="5388" y="252"/>
                    <a:pt x="5382" y="255"/>
                    <a:pt x="5376" y="255"/>
                  </a:cubicBezTo>
                  <a:moveTo>
                    <a:pt x="8515" y="255"/>
                  </a:moveTo>
                  <a:cubicBezTo>
                    <a:pt x="8509" y="255"/>
                    <a:pt x="8503" y="252"/>
                    <a:pt x="8498" y="248"/>
                  </a:cubicBezTo>
                  <a:cubicBezTo>
                    <a:pt x="8494" y="243"/>
                    <a:pt x="8492" y="237"/>
                    <a:pt x="8491" y="231"/>
                  </a:cubicBezTo>
                  <a:cubicBezTo>
                    <a:pt x="8491" y="225"/>
                    <a:pt x="8494" y="218"/>
                    <a:pt x="8498" y="214"/>
                  </a:cubicBezTo>
                  <a:cubicBezTo>
                    <a:pt x="8503" y="210"/>
                    <a:pt x="8509" y="207"/>
                    <a:pt x="8515" y="207"/>
                  </a:cubicBezTo>
                  <a:cubicBezTo>
                    <a:pt x="8522" y="207"/>
                    <a:pt x="8527" y="210"/>
                    <a:pt x="8532" y="214"/>
                  </a:cubicBezTo>
                  <a:cubicBezTo>
                    <a:pt x="8537" y="218"/>
                    <a:pt x="8539" y="225"/>
                    <a:pt x="8539" y="231"/>
                  </a:cubicBezTo>
                  <a:cubicBezTo>
                    <a:pt x="8539" y="237"/>
                    <a:pt x="8536" y="244"/>
                    <a:pt x="8532" y="248"/>
                  </a:cubicBezTo>
                  <a:cubicBezTo>
                    <a:pt x="8528" y="252"/>
                    <a:pt x="8521" y="255"/>
                    <a:pt x="8515" y="255"/>
                  </a:cubicBezTo>
                  <a:moveTo>
                    <a:pt x="4407" y="231"/>
                  </a:moveTo>
                  <a:cubicBezTo>
                    <a:pt x="4405" y="231"/>
                    <a:pt x="4402" y="231"/>
                    <a:pt x="4400" y="230"/>
                  </a:cubicBezTo>
                  <a:cubicBezTo>
                    <a:pt x="4395" y="229"/>
                    <a:pt x="4390" y="225"/>
                    <a:pt x="4388" y="221"/>
                  </a:cubicBezTo>
                  <a:cubicBezTo>
                    <a:pt x="4387" y="218"/>
                    <a:pt x="4386" y="215"/>
                    <a:pt x="4386" y="212"/>
                  </a:cubicBezTo>
                  <a:cubicBezTo>
                    <a:pt x="4385" y="208"/>
                    <a:pt x="4387" y="203"/>
                    <a:pt x="4390" y="200"/>
                  </a:cubicBezTo>
                  <a:cubicBezTo>
                    <a:pt x="4391" y="198"/>
                    <a:pt x="4393" y="196"/>
                    <a:pt x="4395" y="195"/>
                  </a:cubicBezTo>
                  <a:cubicBezTo>
                    <a:pt x="4397" y="195"/>
                    <a:pt x="4398" y="194"/>
                    <a:pt x="4400" y="193"/>
                  </a:cubicBezTo>
                  <a:cubicBezTo>
                    <a:pt x="4402" y="193"/>
                    <a:pt x="4405" y="192"/>
                    <a:pt x="4408" y="192"/>
                  </a:cubicBezTo>
                  <a:cubicBezTo>
                    <a:pt x="4408" y="192"/>
                    <a:pt x="4409" y="192"/>
                    <a:pt x="4410" y="193"/>
                  </a:cubicBezTo>
                  <a:cubicBezTo>
                    <a:pt x="4412" y="193"/>
                    <a:pt x="4414" y="193"/>
                    <a:pt x="4416" y="194"/>
                  </a:cubicBezTo>
                  <a:cubicBezTo>
                    <a:pt x="4424" y="197"/>
                    <a:pt x="4430" y="203"/>
                    <a:pt x="4430" y="212"/>
                  </a:cubicBezTo>
                  <a:cubicBezTo>
                    <a:pt x="4430" y="216"/>
                    <a:pt x="4429" y="220"/>
                    <a:pt x="4426" y="223"/>
                  </a:cubicBezTo>
                  <a:cubicBezTo>
                    <a:pt x="4423" y="226"/>
                    <a:pt x="4420" y="228"/>
                    <a:pt x="4416" y="230"/>
                  </a:cubicBezTo>
                  <a:cubicBezTo>
                    <a:pt x="4413" y="231"/>
                    <a:pt x="4410" y="231"/>
                    <a:pt x="4407" y="231"/>
                  </a:cubicBezTo>
                  <a:moveTo>
                    <a:pt x="7547" y="231"/>
                  </a:moveTo>
                  <a:cubicBezTo>
                    <a:pt x="7544" y="231"/>
                    <a:pt x="7542" y="231"/>
                    <a:pt x="7539" y="230"/>
                  </a:cubicBezTo>
                  <a:cubicBezTo>
                    <a:pt x="7535" y="229"/>
                    <a:pt x="7530" y="225"/>
                    <a:pt x="7528" y="221"/>
                  </a:cubicBezTo>
                  <a:cubicBezTo>
                    <a:pt x="7526" y="218"/>
                    <a:pt x="7525" y="215"/>
                    <a:pt x="7525" y="212"/>
                  </a:cubicBezTo>
                  <a:cubicBezTo>
                    <a:pt x="7525" y="208"/>
                    <a:pt x="7527" y="203"/>
                    <a:pt x="7529" y="200"/>
                  </a:cubicBezTo>
                  <a:cubicBezTo>
                    <a:pt x="7530" y="198"/>
                    <a:pt x="7532" y="196"/>
                    <a:pt x="7534" y="195"/>
                  </a:cubicBezTo>
                  <a:cubicBezTo>
                    <a:pt x="7536" y="195"/>
                    <a:pt x="7537" y="194"/>
                    <a:pt x="7539" y="193"/>
                  </a:cubicBezTo>
                  <a:cubicBezTo>
                    <a:pt x="7542" y="193"/>
                    <a:pt x="7544" y="192"/>
                    <a:pt x="7547" y="192"/>
                  </a:cubicBezTo>
                  <a:cubicBezTo>
                    <a:pt x="7548" y="192"/>
                    <a:pt x="7549" y="192"/>
                    <a:pt x="7549" y="193"/>
                  </a:cubicBezTo>
                  <a:cubicBezTo>
                    <a:pt x="7551" y="193"/>
                    <a:pt x="7553" y="193"/>
                    <a:pt x="7555" y="194"/>
                  </a:cubicBezTo>
                  <a:cubicBezTo>
                    <a:pt x="7563" y="197"/>
                    <a:pt x="7569" y="203"/>
                    <a:pt x="7570" y="212"/>
                  </a:cubicBezTo>
                  <a:cubicBezTo>
                    <a:pt x="7570" y="216"/>
                    <a:pt x="7568" y="220"/>
                    <a:pt x="7566" y="223"/>
                  </a:cubicBezTo>
                  <a:cubicBezTo>
                    <a:pt x="7563" y="226"/>
                    <a:pt x="7559" y="228"/>
                    <a:pt x="7555" y="230"/>
                  </a:cubicBezTo>
                  <a:cubicBezTo>
                    <a:pt x="7552" y="231"/>
                    <a:pt x="7549" y="231"/>
                    <a:pt x="7547" y="231"/>
                  </a:cubicBezTo>
                  <a:moveTo>
                    <a:pt x="6894" y="215"/>
                  </a:moveTo>
                  <a:cubicBezTo>
                    <a:pt x="6891" y="215"/>
                    <a:pt x="6888" y="214"/>
                    <a:pt x="6885" y="213"/>
                  </a:cubicBezTo>
                  <a:cubicBezTo>
                    <a:pt x="6884" y="212"/>
                    <a:pt x="6883" y="211"/>
                    <a:pt x="6881" y="210"/>
                  </a:cubicBezTo>
                  <a:cubicBezTo>
                    <a:pt x="6879" y="208"/>
                    <a:pt x="6878" y="205"/>
                    <a:pt x="6877" y="202"/>
                  </a:cubicBezTo>
                  <a:cubicBezTo>
                    <a:pt x="6877" y="200"/>
                    <a:pt x="6876" y="199"/>
                    <a:pt x="6876" y="197"/>
                  </a:cubicBezTo>
                  <a:cubicBezTo>
                    <a:pt x="6876" y="195"/>
                    <a:pt x="6877" y="192"/>
                    <a:pt x="6878" y="190"/>
                  </a:cubicBezTo>
                  <a:cubicBezTo>
                    <a:pt x="6878" y="188"/>
                    <a:pt x="6880" y="186"/>
                    <a:pt x="6881" y="184"/>
                  </a:cubicBezTo>
                  <a:cubicBezTo>
                    <a:pt x="6883" y="183"/>
                    <a:pt x="6885" y="181"/>
                    <a:pt x="6887" y="181"/>
                  </a:cubicBezTo>
                  <a:cubicBezTo>
                    <a:pt x="6889" y="180"/>
                    <a:pt x="6891" y="179"/>
                    <a:pt x="6894" y="179"/>
                  </a:cubicBezTo>
                  <a:cubicBezTo>
                    <a:pt x="6894" y="179"/>
                    <a:pt x="6894" y="179"/>
                    <a:pt x="6894" y="179"/>
                  </a:cubicBezTo>
                  <a:cubicBezTo>
                    <a:pt x="6895" y="179"/>
                    <a:pt x="6896" y="179"/>
                    <a:pt x="6897" y="179"/>
                  </a:cubicBezTo>
                  <a:cubicBezTo>
                    <a:pt x="6898" y="179"/>
                    <a:pt x="6900" y="180"/>
                    <a:pt x="6901" y="181"/>
                  </a:cubicBezTo>
                  <a:cubicBezTo>
                    <a:pt x="6903" y="181"/>
                    <a:pt x="6904" y="182"/>
                    <a:pt x="6905" y="183"/>
                  </a:cubicBezTo>
                  <a:cubicBezTo>
                    <a:pt x="6907" y="184"/>
                    <a:pt x="6908" y="185"/>
                    <a:pt x="6909" y="186"/>
                  </a:cubicBezTo>
                  <a:cubicBezTo>
                    <a:pt x="6909" y="187"/>
                    <a:pt x="6910" y="188"/>
                    <a:pt x="6910" y="188"/>
                  </a:cubicBezTo>
                  <a:cubicBezTo>
                    <a:pt x="6912" y="191"/>
                    <a:pt x="6913" y="194"/>
                    <a:pt x="6913" y="197"/>
                  </a:cubicBezTo>
                  <a:cubicBezTo>
                    <a:pt x="6913" y="200"/>
                    <a:pt x="6912" y="203"/>
                    <a:pt x="6910" y="206"/>
                  </a:cubicBezTo>
                  <a:cubicBezTo>
                    <a:pt x="6910" y="206"/>
                    <a:pt x="6909" y="207"/>
                    <a:pt x="6909" y="208"/>
                  </a:cubicBezTo>
                  <a:cubicBezTo>
                    <a:pt x="6907" y="210"/>
                    <a:pt x="6906" y="211"/>
                    <a:pt x="6903" y="213"/>
                  </a:cubicBezTo>
                  <a:cubicBezTo>
                    <a:pt x="6902" y="213"/>
                    <a:pt x="6901" y="214"/>
                    <a:pt x="6899" y="214"/>
                  </a:cubicBezTo>
                  <a:cubicBezTo>
                    <a:pt x="6898" y="215"/>
                    <a:pt x="6896" y="215"/>
                    <a:pt x="6894" y="215"/>
                  </a:cubicBezTo>
                  <a:cubicBezTo>
                    <a:pt x="6894" y="215"/>
                    <a:pt x="6894" y="215"/>
                    <a:pt x="6894" y="215"/>
                  </a:cubicBezTo>
                  <a:moveTo>
                    <a:pt x="8385" y="212"/>
                  </a:moveTo>
                  <a:cubicBezTo>
                    <a:pt x="8362" y="212"/>
                    <a:pt x="8362" y="177"/>
                    <a:pt x="8385" y="177"/>
                  </a:cubicBezTo>
                  <a:cubicBezTo>
                    <a:pt x="8408" y="177"/>
                    <a:pt x="8408" y="212"/>
                    <a:pt x="8385" y="212"/>
                  </a:cubicBezTo>
                  <a:moveTo>
                    <a:pt x="7022" y="223"/>
                  </a:moveTo>
                  <a:cubicBezTo>
                    <a:pt x="6988" y="223"/>
                    <a:pt x="6988" y="171"/>
                    <a:pt x="7022" y="171"/>
                  </a:cubicBezTo>
                  <a:cubicBezTo>
                    <a:pt x="7057" y="171"/>
                    <a:pt x="7056" y="223"/>
                    <a:pt x="7022" y="223"/>
                  </a:cubicBezTo>
                  <a:moveTo>
                    <a:pt x="4744" y="192"/>
                  </a:moveTo>
                  <a:cubicBezTo>
                    <a:pt x="4744" y="192"/>
                    <a:pt x="4744" y="192"/>
                    <a:pt x="4744" y="192"/>
                  </a:cubicBezTo>
                  <a:cubicBezTo>
                    <a:pt x="4741" y="192"/>
                    <a:pt x="4739" y="192"/>
                    <a:pt x="4737" y="191"/>
                  </a:cubicBezTo>
                  <a:cubicBezTo>
                    <a:pt x="4736" y="190"/>
                    <a:pt x="4735" y="189"/>
                    <a:pt x="4734" y="189"/>
                  </a:cubicBezTo>
                  <a:cubicBezTo>
                    <a:pt x="4733" y="187"/>
                    <a:pt x="4732" y="185"/>
                    <a:pt x="4731" y="183"/>
                  </a:cubicBezTo>
                  <a:cubicBezTo>
                    <a:pt x="4731" y="182"/>
                    <a:pt x="4731" y="180"/>
                    <a:pt x="4731" y="179"/>
                  </a:cubicBezTo>
                  <a:cubicBezTo>
                    <a:pt x="4731" y="178"/>
                    <a:pt x="4731" y="176"/>
                    <a:pt x="4732" y="174"/>
                  </a:cubicBezTo>
                  <a:cubicBezTo>
                    <a:pt x="4732" y="173"/>
                    <a:pt x="4733" y="171"/>
                    <a:pt x="4734" y="170"/>
                  </a:cubicBezTo>
                  <a:cubicBezTo>
                    <a:pt x="4736" y="169"/>
                    <a:pt x="4737" y="168"/>
                    <a:pt x="4739" y="168"/>
                  </a:cubicBezTo>
                  <a:cubicBezTo>
                    <a:pt x="4740" y="167"/>
                    <a:pt x="4742" y="166"/>
                    <a:pt x="4743" y="166"/>
                  </a:cubicBezTo>
                  <a:cubicBezTo>
                    <a:pt x="4743" y="166"/>
                    <a:pt x="4744" y="166"/>
                    <a:pt x="4744" y="166"/>
                  </a:cubicBezTo>
                  <a:cubicBezTo>
                    <a:pt x="4746" y="166"/>
                    <a:pt x="4748" y="167"/>
                    <a:pt x="4750" y="168"/>
                  </a:cubicBezTo>
                  <a:cubicBezTo>
                    <a:pt x="4751" y="169"/>
                    <a:pt x="4752" y="170"/>
                    <a:pt x="4753" y="170"/>
                  </a:cubicBezTo>
                  <a:cubicBezTo>
                    <a:pt x="4754" y="172"/>
                    <a:pt x="4756" y="174"/>
                    <a:pt x="4756" y="176"/>
                  </a:cubicBezTo>
                  <a:cubicBezTo>
                    <a:pt x="4756" y="177"/>
                    <a:pt x="4756" y="178"/>
                    <a:pt x="4757" y="179"/>
                  </a:cubicBezTo>
                  <a:cubicBezTo>
                    <a:pt x="4757" y="181"/>
                    <a:pt x="4756" y="183"/>
                    <a:pt x="4755" y="184"/>
                  </a:cubicBezTo>
                  <a:cubicBezTo>
                    <a:pt x="4755" y="186"/>
                    <a:pt x="4754" y="187"/>
                    <a:pt x="4753" y="189"/>
                  </a:cubicBezTo>
                  <a:cubicBezTo>
                    <a:pt x="4752" y="190"/>
                    <a:pt x="4750" y="191"/>
                    <a:pt x="4749" y="191"/>
                  </a:cubicBezTo>
                  <a:cubicBezTo>
                    <a:pt x="4747" y="192"/>
                    <a:pt x="4746" y="192"/>
                    <a:pt x="4744" y="192"/>
                  </a:cubicBezTo>
                  <a:moveTo>
                    <a:pt x="7883" y="192"/>
                  </a:moveTo>
                  <a:cubicBezTo>
                    <a:pt x="7883" y="192"/>
                    <a:pt x="7883" y="192"/>
                    <a:pt x="7883" y="192"/>
                  </a:cubicBezTo>
                  <a:cubicBezTo>
                    <a:pt x="7881" y="192"/>
                    <a:pt x="7878" y="192"/>
                    <a:pt x="7876" y="191"/>
                  </a:cubicBezTo>
                  <a:cubicBezTo>
                    <a:pt x="7876" y="190"/>
                    <a:pt x="7875" y="189"/>
                    <a:pt x="7874" y="189"/>
                  </a:cubicBezTo>
                  <a:cubicBezTo>
                    <a:pt x="7872" y="187"/>
                    <a:pt x="7871" y="185"/>
                    <a:pt x="7870" y="183"/>
                  </a:cubicBezTo>
                  <a:cubicBezTo>
                    <a:pt x="7870" y="182"/>
                    <a:pt x="7870" y="180"/>
                    <a:pt x="7870" y="179"/>
                  </a:cubicBezTo>
                  <a:cubicBezTo>
                    <a:pt x="7870" y="178"/>
                    <a:pt x="7870" y="176"/>
                    <a:pt x="7871" y="174"/>
                  </a:cubicBezTo>
                  <a:cubicBezTo>
                    <a:pt x="7872" y="173"/>
                    <a:pt x="7873" y="171"/>
                    <a:pt x="7874" y="170"/>
                  </a:cubicBezTo>
                  <a:cubicBezTo>
                    <a:pt x="7875" y="169"/>
                    <a:pt x="7876" y="168"/>
                    <a:pt x="7878" y="168"/>
                  </a:cubicBezTo>
                  <a:cubicBezTo>
                    <a:pt x="7879" y="167"/>
                    <a:pt x="7881" y="166"/>
                    <a:pt x="7883" y="166"/>
                  </a:cubicBezTo>
                  <a:cubicBezTo>
                    <a:pt x="7883" y="166"/>
                    <a:pt x="7883" y="166"/>
                    <a:pt x="7883" y="166"/>
                  </a:cubicBezTo>
                  <a:cubicBezTo>
                    <a:pt x="7885" y="166"/>
                    <a:pt x="7887" y="167"/>
                    <a:pt x="7889" y="168"/>
                  </a:cubicBezTo>
                  <a:cubicBezTo>
                    <a:pt x="7890" y="169"/>
                    <a:pt x="7891" y="170"/>
                    <a:pt x="7892" y="170"/>
                  </a:cubicBezTo>
                  <a:cubicBezTo>
                    <a:pt x="7894" y="172"/>
                    <a:pt x="7895" y="174"/>
                    <a:pt x="7895" y="176"/>
                  </a:cubicBezTo>
                  <a:cubicBezTo>
                    <a:pt x="7896" y="177"/>
                    <a:pt x="7896" y="178"/>
                    <a:pt x="7896" y="179"/>
                  </a:cubicBezTo>
                  <a:cubicBezTo>
                    <a:pt x="7896" y="181"/>
                    <a:pt x="7896" y="183"/>
                    <a:pt x="7895" y="184"/>
                  </a:cubicBezTo>
                  <a:cubicBezTo>
                    <a:pt x="7894" y="186"/>
                    <a:pt x="7893" y="187"/>
                    <a:pt x="7892" y="189"/>
                  </a:cubicBezTo>
                  <a:cubicBezTo>
                    <a:pt x="7891" y="190"/>
                    <a:pt x="7890" y="191"/>
                    <a:pt x="7888" y="191"/>
                  </a:cubicBezTo>
                  <a:cubicBezTo>
                    <a:pt x="7887" y="192"/>
                    <a:pt x="7885" y="192"/>
                    <a:pt x="7883" y="192"/>
                  </a:cubicBezTo>
                  <a:moveTo>
                    <a:pt x="1421" y="210"/>
                  </a:moveTo>
                  <a:cubicBezTo>
                    <a:pt x="1392" y="210"/>
                    <a:pt x="1392" y="165"/>
                    <a:pt x="1421" y="165"/>
                  </a:cubicBezTo>
                  <a:cubicBezTo>
                    <a:pt x="1450" y="165"/>
                    <a:pt x="1450" y="210"/>
                    <a:pt x="1421" y="210"/>
                  </a:cubicBezTo>
                  <a:moveTo>
                    <a:pt x="3815" y="164"/>
                  </a:moveTo>
                  <a:cubicBezTo>
                    <a:pt x="3812" y="164"/>
                    <a:pt x="3809" y="163"/>
                    <a:pt x="3806" y="161"/>
                  </a:cubicBezTo>
                  <a:cubicBezTo>
                    <a:pt x="3805" y="160"/>
                    <a:pt x="3804" y="159"/>
                    <a:pt x="3803" y="158"/>
                  </a:cubicBezTo>
                  <a:cubicBezTo>
                    <a:pt x="3800" y="156"/>
                    <a:pt x="3799" y="154"/>
                    <a:pt x="3798" y="151"/>
                  </a:cubicBezTo>
                  <a:cubicBezTo>
                    <a:pt x="3798" y="149"/>
                    <a:pt x="3797" y="147"/>
                    <a:pt x="3797" y="146"/>
                  </a:cubicBezTo>
                  <a:cubicBezTo>
                    <a:pt x="3797" y="143"/>
                    <a:pt x="3798" y="141"/>
                    <a:pt x="3799" y="139"/>
                  </a:cubicBezTo>
                  <a:cubicBezTo>
                    <a:pt x="3800" y="137"/>
                    <a:pt x="3801" y="135"/>
                    <a:pt x="3803" y="133"/>
                  </a:cubicBezTo>
                  <a:cubicBezTo>
                    <a:pt x="3804" y="131"/>
                    <a:pt x="3806" y="130"/>
                    <a:pt x="3808" y="129"/>
                  </a:cubicBezTo>
                  <a:cubicBezTo>
                    <a:pt x="3810" y="128"/>
                    <a:pt x="3812" y="128"/>
                    <a:pt x="3815" y="128"/>
                  </a:cubicBezTo>
                  <a:cubicBezTo>
                    <a:pt x="3815" y="128"/>
                    <a:pt x="3815" y="128"/>
                    <a:pt x="3815" y="128"/>
                  </a:cubicBezTo>
                  <a:cubicBezTo>
                    <a:pt x="3816" y="128"/>
                    <a:pt x="3817" y="128"/>
                    <a:pt x="3818" y="128"/>
                  </a:cubicBezTo>
                  <a:cubicBezTo>
                    <a:pt x="3819" y="128"/>
                    <a:pt x="3821" y="129"/>
                    <a:pt x="3822" y="129"/>
                  </a:cubicBezTo>
                  <a:cubicBezTo>
                    <a:pt x="3824" y="130"/>
                    <a:pt x="3825" y="131"/>
                    <a:pt x="3826" y="132"/>
                  </a:cubicBezTo>
                  <a:cubicBezTo>
                    <a:pt x="3828" y="132"/>
                    <a:pt x="3829" y="134"/>
                    <a:pt x="3830" y="135"/>
                  </a:cubicBezTo>
                  <a:cubicBezTo>
                    <a:pt x="3830" y="136"/>
                    <a:pt x="3831" y="136"/>
                    <a:pt x="3831" y="137"/>
                  </a:cubicBezTo>
                  <a:cubicBezTo>
                    <a:pt x="3833" y="140"/>
                    <a:pt x="3834" y="143"/>
                    <a:pt x="3834" y="146"/>
                  </a:cubicBezTo>
                  <a:cubicBezTo>
                    <a:pt x="3834" y="149"/>
                    <a:pt x="3833" y="152"/>
                    <a:pt x="3831" y="154"/>
                  </a:cubicBezTo>
                  <a:cubicBezTo>
                    <a:pt x="3831" y="155"/>
                    <a:pt x="3830" y="156"/>
                    <a:pt x="3830" y="157"/>
                  </a:cubicBezTo>
                  <a:cubicBezTo>
                    <a:pt x="3828" y="159"/>
                    <a:pt x="3827" y="160"/>
                    <a:pt x="3825" y="161"/>
                  </a:cubicBezTo>
                  <a:cubicBezTo>
                    <a:pt x="3823" y="162"/>
                    <a:pt x="3822" y="162"/>
                    <a:pt x="3820" y="163"/>
                  </a:cubicBezTo>
                  <a:cubicBezTo>
                    <a:pt x="3819" y="163"/>
                    <a:pt x="3817" y="164"/>
                    <a:pt x="3815" y="164"/>
                  </a:cubicBezTo>
                  <a:cubicBezTo>
                    <a:pt x="3815" y="164"/>
                    <a:pt x="3815" y="164"/>
                    <a:pt x="3815" y="164"/>
                  </a:cubicBezTo>
                  <a:moveTo>
                    <a:pt x="3944" y="172"/>
                  </a:moveTo>
                  <a:cubicBezTo>
                    <a:pt x="3910" y="172"/>
                    <a:pt x="3910" y="119"/>
                    <a:pt x="3944" y="119"/>
                  </a:cubicBezTo>
                  <a:cubicBezTo>
                    <a:pt x="3978" y="119"/>
                    <a:pt x="3978" y="172"/>
                    <a:pt x="3944" y="172"/>
                  </a:cubicBezTo>
                  <a:moveTo>
                    <a:pt x="1588" y="150"/>
                  </a:moveTo>
                  <a:cubicBezTo>
                    <a:pt x="1586" y="150"/>
                    <a:pt x="1584" y="150"/>
                    <a:pt x="1582" y="149"/>
                  </a:cubicBezTo>
                  <a:cubicBezTo>
                    <a:pt x="1580" y="149"/>
                    <a:pt x="1578" y="148"/>
                    <a:pt x="1576" y="147"/>
                  </a:cubicBezTo>
                  <a:cubicBezTo>
                    <a:pt x="1574" y="146"/>
                    <a:pt x="1573" y="144"/>
                    <a:pt x="1571" y="143"/>
                  </a:cubicBezTo>
                  <a:cubicBezTo>
                    <a:pt x="1571" y="143"/>
                    <a:pt x="1571" y="143"/>
                    <a:pt x="1571" y="143"/>
                  </a:cubicBezTo>
                  <a:cubicBezTo>
                    <a:pt x="1568" y="140"/>
                    <a:pt x="1566" y="136"/>
                    <a:pt x="1565" y="132"/>
                  </a:cubicBezTo>
                  <a:cubicBezTo>
                    <a:pt x="1564" y="130"/>
                    <a:pt x="1564" y="128"/>
                    <a:pt x="1564" y="126"/>
                  </a:cubicBezTo>
                  <a:cubicBezTo>
                    <a:pt x="1564" y="122"/>
                    <a:pt x="1564" y="119"/>
                    <a:pt x="1566" y="116"/>
                  </a:cubicBezTo>
                  <a:cubicBezTo>
                    <a:pt x="1567" y="113"/>
                    <a:pt x="1569" y="111"/>
                    <a:pt x="1571" y="108"/>
                  </a:cubicBezTo>
                  <a:cubicBezTo>
                    <a:pt x="1571" y="108"/>
                    <a:pt x="1571" y="108"/>
                    <a:pt x="1571" y="108"/>
                  </a:cubicBezTo>
                  <a:cubicBezTo>
                    <a:pt x="1573" y="106"/>
                    <a:pt x="1576" y="104"/>
                    <a:pt x="1579" y="103"/>
                  </a:cubicBezTo>
                  <a:cubicBezTo>
                    <a:pt x="1581" y="102"/>
                    <a:pt x="1583" y="101"/>
                    <a:pt x="1585" y="101"/>
                  </a:cubicBezTo>
                  <a:cubicBezTo>
                    <a:pt x="1587" y="101"/>
                    <a:pt x="1588" y="101"/>
                    <a:pt x="1589" y="101"/>
                  </a:cubicBezTo>
                  <a:cubicBezTo>
                    <a:pt x="1591" y="101"/>
                    <a:pt x="1593" y="101"/>
                    <a:pt x="1595" y="102"/>
                  </a:cubicBezTo>
                  <a:cubicBezTo>
                    <a:pt x="1597" y="103"/>
                    <a:pt x="1599" y="104"/>
                    <a:pt x="1601" y="104"/>
                  </a:cubicBezTo>
                  <a:cubicBezTo>
                    <a:pt x="1606" y="108"/>
                    <a:pt x="1606" y="108"/>
                    <a:pt x="1606" y="108"/>
                  </a:cubicBezTo>
                  <a:cubicBezTo>
                    <a:pt x="1607" y="110"/>
                    <a:pt x="1608" y="112"/>
                    <a:pt x="1610" y="113"/>
                  </a:cubicBezTo>
                  <a:cubicBezTo>
                    <a:pt x="1611" y="115"/>
                    <a:pt x="1611" y="117"/>
                    <a:pt x="1612" y="119"/>
                  </a:cubicBezTo>
                  <a:cubicBezTo>
                    <a:pt x="1613" y="121"/>
                    <a:pt x="1613" y="123"/>
                    <a:pt x="1613" y="126"/>
                  </a:cubicBezTo>
                  <a:cubicBezTo>
                    <a:pt x="1613" y="129"/>
                    <a:pt x="1613" y="132"/>
                    <a:pt x="1611" y="135"/>
                  </a:cubicBezTo>
                  <a:cubicBezTo>
                    <a:pt x="1610" y="137"/>
                    <a:pt x="1609" y="139"/>
                    <a:pt x="1608" y="141"/>
                  </a:cubicBezTo>
                  <a:cubicBezTo>
                    <a:pt x="1607" y="142"/>
                    <a:pt x="1605" y="144"/>
                    <a:pt x="1603" y="145"/>
                  </a:cubicBezTo>
                  <a:cubicBezTo>
                    <a:pt x="1602" y="146"/>
                    <a:pt x="1600" y="148"/>
                    <a:pt x="1598" y="148"/>
                  </a:cubicBezTo>
                  <a:cubicBezTo>
                    <a:pt x="1596" y="149"/>
                    <a:pt x="1594" y="150"/>
                    <a:pt x="1592" y="150"/>
                  </a:cubicBezTo>
                  <a:cubicBezTo>
                    <a:pt x="1590" y="150"/>
                    <a:pt x="1589" y="150"/>
                    <a:pt x="1588" y="150"/>
                  </a:cubicBezTo>
                  <a:moveTo>
                    <a:pt x="3028" y="150"/>
                  </a:moveTo>
                  <a:cubicBezTo>
                    <a:pt x="3026" y="150"/>
                    <a:pt x="3024" y="150"/>
                    <a:pt x="3022" y="149"/>
                  </a:cubicBezTo>
                  <a:cubicBezTo>
                    <a:pt x="3020" y="149"/>
                    <a:pt x="3018" y="148"/>
                    <a:pt x="3017" y="147"/>
                  </a:cubicBezTo>
                  <a:cubicBezTo>
                    <a:pt x="3015" y="146"/>
                    <a:pt x="3013" y="144"/>
                    <a:pt x="3012" y="143"/>
                  </a:cubicBezTo>
                  <a:cubicBezTo>
                    <a:pt x="3011" y="143"/>
                    <a:pt x="3011" y="143"/>
                    <a:pt x="3011" y="143"/>
                  </a:cubicBezTo>
                  <a:cubicBezTo>
                    <a:pt x="3008" y="140"/>
                    <a:pt x="3006" y="136"/>
                    <a:pt x="3005" y="132"/>
                  </a:cubicBezTo>
                  <a:cubicBezTo>
                    <a:pt x="3005" y="130"/>
                    <a:pt x="3005" y="128"/>
                    <a:pt x="3004" y="126"/>
                  </a:cubicBezTo>
                  <a:cubicBezTo>
                    <a:pt x="3004" y="122"/>
                    <a:pt x="3005" y="119"/>
                    <a:pt x="3006" y="116"/>
                  </a:cubicBezTo>
                  <a:cubicBezTo>
                    <a:pt x="3007" y="113"/>
                    <a:pt x="3009" y="111"/>
                    <a:pt x="3011" y="108"/>
                  </a:cubicBezTo>
                  <a:cubicBezTo>
                    <a:pt x="3012" y="108"/>
                    <a:pt x="3012" y="108"/>
                    <a:pt x="3012" y="108"/>
                  </a:cubicBezTo>
                  <a:cubicBezTo>
                    <a:pt x="3014" y="106"/>
                    <a:pt x="3016" y="104"/>
                    <a:pt x="3019" y="103"/>
                  </a:cubicBezTo>
                  <a:cubicBezTo>
                    <a:pt x="3021" y="102"/>
                    <a:pt x="3023" y="101"/>
                    <a:pt x="3026" y="101"/>
                  </a:cubicBezTo>
                  <a:cubicBezTo>
                    <a:pt x="3027" y="101"/>
                    <a:pt x="3028" y="101"/>
                    <a:pt x="3030" y="101"/>
                  </a:cubicBezTo>
                  <a:cubicBezTo>
                    <a:pt x="3032" y="101"/>
                    <a:pt x="3034" y="101"/>
                    <a:pt x="3036" y="102"/>
                  </a:cubicBezTo>
                  <a:cubicBezTo>
                    <a:pt x="3037" y="103"/>
                    <a:pt x="3039" y="104"/>
                    <a:pt x="3041" y="104"/>
                  </a:cubicBezTo>
                  <a:cubicBezTo>
                    <a:pt x="3046" y="108"/>
                    <a:pt x="3046" y="108"/>
                    <a:pt x="3046" y="108"/>
                  </a:cubicBezTo>
                  <a:cubicBezTo>
                    <a:pt x="3048" y="110"/>
                    <a:pt x="3049" y="112"/>
                    <a:pt x="3050" y="113"/>
                  </a:cubicBezTo>
                  <a:cubicBezTo>
                    <a:pt x="3051" y="115"/>
                    <a:pt x="3052" y="117"/>
                    <a:pt x="3053" y="119"/>
                  </a:cubicBezTo>
                  <a:cubicBezTo>
                    <a:pt x="3053" y="121"/>
                    <a:pt x="3053" y="123"/>
                    <a:pt x="3054" y="126"/>
                  </a:cubicBezTo>
                  <a:cubicBezTo>
                    <a:pt x="3054" y="129"/>
                    <a:pt x="3053" y="132"/>
                    <a:pt x="3051" y="135"/>
                  </a:cubicBezTo>
                  <a:cubicBezTo>
                    <a:pt x="3051" y="137"/>
                    <a:pt x="3050" y="139"/>
                    <a:pt x="3048" y="141"/>
                  </a:cubicBezTo>
                  <a:cubicBezTo>
                    <a:pt x="3047" y="142"/>
                    <a:pt x="3046" y="144"/>
                    <a:pt x="3044" y="145"/>
                  </a:cubicBezTo>
                  <a:cubicBezTo>
                    <a:pt x="3042" y="146"/>
                    <a:pt x="3041" y="148"/>
                    <a:pt x="3038" y="148"/>
                  </a:cubicBezTo>
                  <a:cubicBezTo>
                    <a:pt x="3037" y="149"/>
                    <a:pt x="3034" y="150"/>
                    <a:pt x="3032" y="150"/>
                  </a:cubicBezTo>
                  <a:cubicBezTo>
                    <a:pt x="3031" y="150"/>
                    <a:pt x="3030" y="150"/>
                    <a:pt x="3028" y="150"/>
                  </a:cubicBezTo>
                  <a:moveTo>
                    <a:pt x="6167" y="150"/>
                  </a:moveTo>
                  <a:cubicBezTo>
                    <a:pt x="6166" y="150"/>
                    <a:pt x="6164" y="150"/>
                    <a:pt x="6162" y="149"/>
                  </a:cubicBezTo>
                  <a:cubicBezTo>
                    <a:pt x="6160" y="149"/>
                    <a:pt x="6158" y="148"/>
                    <a:pt x="6156" y="147"/>
                  </a:cubicBezTo>
                  <a:cubicBezTo>
                    <a:pt x="6154" y="146"/>
                    <a:pt x="6153" y="144"/>
                    <a:pt x="6151" y="143"/>
                  </a:cubicBezTo>
                  <a:cubicBezTo>
                    <a:pt x="6151" y="143"/>
                    <a:pt x="6151" y="143"/>
                    <a:pt x="6151" y="143"/>
                  </a:cubicBezTo>
                  <a:cubicBezTo>
                    <a:pt x="6148" y="140"/>
                    <a:pt x="6146" y="136"/>
                    <a:pt x="6144" y="132"/>
                  </a:cubicBezTo>
                  <a:cubicBezTo>
                    <a:pt x="6144" y="130"/>
                    <a:pt x="6144" y="128"/>
                    <a:pt x="6144" y="126"/>
                  </a:cubicBezTo>
                  <a:cubicBezTo>
                    <a:pt x="6143" y="122"/>
                    <a:pt x="6144" y="119"/>
                    <a:pt x="6146" y="116"/>
                  </a:cubicBezTo>
                  <a:cubicBezTo>
                    <a:pt x="6147" y="113"/>
                    <a:pt x="6148" y="111"/>
                    <a:pt x="6151" y="108"/>
                  </a:cubicBezTo>
                  <a:cubicBezTo>
                    <a:pt x="6151" y="108"/>
                    <a:pt x="6151" y="108"/>
                    <a:pt x="6151" y="108"/>
                  </a:cubicBezTo>
                  <a:cubicBezTo>
                    <a:pt x="6153" y="106"/>
                    <a:pt x="6156" y="104"/>
                    <a:pt x="6159" y="103"/>
                  </a:cubicBezTo>
                  <a:cubicBezTo>
                    <a:pt x="6161" y="102"/>
                    <a:pt x="6163" y="101"/>
                    <a:pt x="6165" y="101"/>
                  </a:cubicBezTo>
                  <a:cubicBezTo>
                    <a:pt x="6166" y="101"/>
                    <a:pt x="6168" y="101"/>
                    <a:pt x="6169" y="101"/>
                  </a:cubicBezTo>
                  <a:cubicBezTo>
                    <a:pt x="6171" y="101"/>
                    <a:pt x="6173" y="101"/>
                    <a:pt x="6175" y="102"/>
                  </a:cubicBezTo>
                  <a:cubicBezTo>
                    <a:pt x="6177" y="103"/>
                    <a:pt x="6179" y="104"/>
                    <a:pt x="6181" y="104"/>
                  </a:cubicBezTo>
                  <a:cubicBezTo>
                    <a:pt x="6186" y="108"/>
                    <a:pt x="6186" y="108"/>
                    <a:pt x="6186" y="108"/>
                  </a:cubicBezTo>
                  <a:cubicBezTo>
                    <a:pt x="6187" y="110"/>
                    <a:pt x="6188" y="112"/>
                    <a:pt x="6190" y="113"/>
                  </a:cubicBezTo>
                  <a:cubicBezTo>
                    <a:pt x="6190" y="115"/>
                    <a:pt x="6191" y="117"/>
                    <a:pt x="6192" y="119"/>
                  </a:cubicBezTo>
                  <a:cubicBezTo>
                    <a:pt x="6192" y="121"/>
                    <a:pt x="6193" y="123"/>
                    <a:pt x="6193" y="126"/>
                  </a:cubicBezTo>
                  <a:cubicBezTo>
                    <a:pt x="6193" y="129"/>
                    <a:pt x="6192" y="132"/>
                    <a:pt x="6191" y="135"/>
                  </a:cubicBezTo>
                  <a:cubicBezTo>
                    <a:pt x="6190" y="137"/>
                    <a:pt x="6189" y="139"/>
                    <a:pt x="6188" y="141"/>
                  </a:cubicBezTo>
                  <a:cubicBezTo>
                    <a:pt x="6186" y="142"/>
                    <a:pt x="6185" y="144"/>
                    <a:pt x="6183" y="145"/>
                  </a:cubicBezTo>
                  <a:cubicBezTo>
                    <a:pt x="6182" y="146"/>
                    <a:pt x="6180" y="148"/>
                    <a:pt x="6178" y="148"/>
                  </a:cubicBezTo>
                  <a:cubicBezTo>
                    <a:pt x="6176" y="149"/>
                    <a:pt x="6174" y="150"/>
                    <a:pt x="6172" y="150"/>
                  </a:cubicBezTo>
                  <a:cubicBezTo>
                    <a:pt x="6170" y="150"/>
                    <a:pt x="6169" y="150"/>
                    <a:pt x="6167" y="150"/>
                  </a:cubicBezTo>
                  <a:moveTo>
                    <a:pt x="7081" y="0"/>
                  </a:moveTo>
                  <a:cubicBezTo>
                    <a:pt x="6951" y="0"/>
                    <a:pt x="6820" y="60"/>
                    <a:pt x="6747" y="177"/>
                  </a:cubicBezTo>
                  <a:cubicBezTo>
                    <a:pt x="6716" y="147"/>
                    <a:pt x="6674" y="132"/>
                    <a:pt x="6632" y="132"/>
                  </a:cubicBezTo>
                  <a:cubicBezTo>
                    <a:pt x="6604" y="132"/>
                    <a:pt x="6576" y="138"/>
                    <a:pt x="6551" y="153"/>
                  </a:cubicBezTo>
                  <a:cubicBezTo>
                    <a:pt x="6522" y="103"/>
                    <a:pt x="6469" y="68"/>
                    <a:pt x="6412" y="58"/>
                  </a:cubicBezTo>
                  <a:cubicBezTo>
                    <a:pt x="6377" y="45"/>
                    <a:pt x="6334" y="38"/>
                    <a:pt x="6289" y="38"/>
                  </a:cubicBezTo>
                  <a:cubicBezTo>
                    <a:pt x="6194" y="38"/>
                    <a:pt x="6091" y="69"/>
                    <a:pt x="6047" y="134"/>
                  </a:cubicBezTo>
                  <a:cubicBezTo>
                    <a:pt x="6025" y="120"/>
                    <a:pt x="5999" y="114"/>
                    <a:pt x="5974" y="114"/>
                  </a:cubicBezTo>
                  <a:cubicBezTo>
                    <a:pt x="5932" y="114"/>
                    <a:pt x="5889" y="132"/>
                    <a:pt x="5861" y="165"/>
                  </a:cubicBezTo>
                  <a:cubicBezTo>
                    <a:pt x="5805" y="107"/>
                    <a:pt x="5728" y="78"/>
                    <a:pt x="5649" y="78"/>
                  </a:cubicBezTo>
                  <a:cubicBezTo>
                    <a:pt x="5573" y="78"/>
                    <a:pt x="5496" y="106"/>
                    <a:pt x="5438" y="160"/>
                  </a:cubicBezTo>
                  <a:cubicBezTo>
                    <a:pt x="5405" y="130"/>
                    <a:pt x="5362" y="116"/>
                    <a:pt x="5319" y="116"/>
                  </a:cubicBezTo>
                  <a:cubicBezTo>
                    <a:pt x="5260" y="116"/>
                    <a:pt x="5201" y="142"/>
                    <a:pt x="5164" y="191"/>
                  </a:cubicBezTo>
                  <a:cubicBezTo>
                    <a:pt x="5140" y="179"/>
                    <a:pt x="5113" y="173"/>
                    <a:pt x="5086" y="173"/>
                  </a:cubicBezTo>
                  <a:cubicBezTo>
                    <a:pt x="5057" y="173"/>
                    <a:pt x="5028" y="180"/>
                    <a:pt x="5002" y="193"/>
                  </a:cubicBezTo>
                  <a:cubicBezTo>
                    <a:pt x="4926" y="113"/>
                    <a:pt x="4820" y="74"/>
                    <a:pt x="4713" y="74"/>
                  </a:cubicBezTo>
                  <a:cubicBezTo>
                    <a:pt x="4606" y="74"/>
                    <a:pt x="4500" y="113"/>
                    <a:pt x="4422" y="188"/>
                  </a:cubicBezTo>
                  <a:cubicBezTo>
                    <a:pt x="4394" y="168"/>
                    <a:pt x="4359" y="157"/>
                    <a:pt x="4324" y="157"/>
                  </a:cubicBezTo>
                  <a:cubicBezTo>
                    <a:pt x="4300" y="157"/>
                    <a:pt x="4275" y="162"/>
                    <a:pt x="4253" y="173"/>
                  </a:cubicBezTo>
                  <a:cubicBezTo>
                    <a:pt x="4183" y="56"/>
                    <a:pt x="4058" y="0"/>
                    <a:pt x="3931" y="0"/>
                  </a:cubicBezTo>
                  <a:cubicBezTo>
                    <a:pt x="3801" y="0"/>
                    <a:pt x="3670" y="60"/>
                    <a:pt x="3596" y="177"/>
                  </a:cubicBezTo>
                  <a:cubicBezTo>
                    <a:pt x="3566" y="147"/>
                    <a:pt x="3524" y="132"/>
                    <a:pt x="3482" y="132"/>
                  </a:cubicBezTo>
                  <a:cubicBezTo>
                    <a:pt x="3454" y="132"/>
                    <a:pt x="3426" y="138"/>
                    <a:pt x="3401" y="153"/>
                  </a:cubicBezTo>
                  <a:cubicBezTo>
                    <a:pt x="3371" y="102"/>
                    <a:pt x="3318" y="68"/>
                    <a:pt x="3260" y="58"/>
                  </a:cubicBezTo>
                  <a:cubicBezTo>
                    <a:pt x="3226" y="45"/>
                    <a:pt x="3183" y="38"/>
                    <a:pt x="3138" y="38"/>
                  </a:cubicBezTo>
                  <a:cubicBezTo>
                    <a:pt x="3043" y="38"/>
                    <a:pt x="2940" y="69"/>
                    <a:pt x="2896" y="134"/>
                  </a:cubicBezTo>
                  <a:cubicBezTo>
                    <a:pt x="2874" y="120"/>
                    <a:pt x="2848" y="114"/>
                    <a:pt x="2823" y="114"/>
                  </a:cubicBezTo>
                  <a:cubicBezTo>
                    <a:pt x="2781" y="114"/>
                    <a:pt x="2738" y="132"/>
                    <a:pt x="2710" y="165"/>
                  </a:cubicBezTo>
                  <a:cubicBezTo>
                    <a:pt x="2654" y="107"/>
                    <a:pt x="2577" y="78"/>
                    <a:pt x="2498" y="78"/>
                  </a:cubicBezTo>
                  <a:cubicBezTo>
                    <a:pt x="2422" y="78"/>
                    <a:pt x="2345" y="106"/>
                    <a:pt x="2287" y="160"/>
                  </a:cubicBezTo>
                  <a:cubicBezTo>
                    <a:pt x="2254" y="130"/>
                    <a:pt x="2211" y="116"/>
                    <a:pt x="2168" y="116"/>
                  </a:cubicBezTo>
                  <a:cubicBezTo>
                    <a:pt x="2109" y="116"/>
                    <a:pt x="2050" y="142"/>
                    <a:pt x="2013" y="191"/>
                  </a:cubicBezTo>
                  <a:cubicBezTo>
                    <a:pt x="1989" y="179"/>
                    <a:pt x="1962" y="173"/>
                    <a:pt x="1935" y="173"/>
                  </a:cubicBezTo>
                  <a:cubicBezTo>
                    <a:pt x="1906" y="173"/>
                    <a:pt x="1877" y="180"/>
                    <a:pt x="1851" y="193"/>
                  </a:cubicBezTo>
                  <a:cubicBezTo>
                    <a:pt x="1775" y="113"/>
                    <a:pt x="1669" y="74"/>
                    <a:pt x="1562" y="74"/>
                  </a:cubicBezTo>
                  <a:cubicBezTo>
                    <a:pt x="1455" y="74"/>
                    <a:pt x="1349" y="113"/>
                    <a:pt x="1271" y="188"/>
                  </a:cubicBezTo>
                  <a:cubicBezTo>
                    <a:pt x="1243" y="168"/>
                    <a:pt x="1208" y="157"/>
                    <a:pt x="1173" y="157"/>
                  </a:cubicBezTo>
                  <a:cubicBezTo>
                    <a:pt x="1149" y="157"/>
                    <a:pt x="1124" y="162"/>
                    <a:pt x="1102" y="173"/>
                  </a:cubicBezTo>
                  <a:cubicBezTo>
                    <a:pt x="1032" y="56"/>
                    <a:pt x="907" y="0"/>
                    <a:pt x="780" y="0"/>
                  </a:cubicBezTo>
                  <a:cubicBezTo>
                    <a:pt x="650" y="0"/>
                    <a:pt x="519" y="60"/>
                    <a:pt x="445" y="177"/>
                  </a:cubicBezTo>
                  <a:cubicBezTo>
                    <a:pt x="415" y="147"/>
                    <a:pt x="373" y="132"/>
                    <a:pt x="331" y="132"/>
                  </a:cubicBezTo>
                  <a:cubicBezTo>
                    <a:pt x="303" y="132"/>
                    <a:pt x="275" y="138"/>
                    <a:pt x="250" y="153"/>
                  </a:cubicBezTo>
                  <a:cubicBezTo>
                    <a:pt x="215" y="93"/>
                    <a:pt x="146" y="55"/>
                    <a:pt x="76" y="55"/>
                  </a:cubicBezTo>
                  <a:cubicBezTo>
                    <a:pt x="62" y="55"/>
                    <a:pt x="48" y="57"/>
                    <a:pt x="34" y="60"/>
                  </a:cubicBezTo>
                  <a:cubicBezTo>
                    <a:pt x="23" y="283"/>
                    <a:pt x="11" y="869"/>
                    <a:pt x="0" y="1091"/>
                  </a:cubicBezTo>
                  <a:cubicBezTo>
                    <a:pt x="484" y="1098"/>
                    <a:pt x="1119" y="1102"/>
                    <a:pt x="1747" y="1102"/>
                  </a:cubicBezTo>
                  <a:cubicBezTo>
                    <a:pt x="2242" y="1102"/>
                    <a:pt x="2731" y="1099"/>
                    <a:pt x="3138" y="1094"/>
                  </a:cubicBezTo>
                  <a:cubicBezTo>
                    <a:pt x="3181" y="1093"/>
                    <a:pt x="3222" y="1092"/>
                    <a:pt x="3263" y="1091"/>
                  </a:cubicBezTo>
                  <a:cubicBezTo>
                    <a:pt x="3263" y="1091"/>
                    <a:pt x="3263" y="1091"/>
                    <a:pt x="3263" y="1091"/>
                  </a:cubicBezTo>
                  <a:cubicBezTo>
                    <a:pt x="3263" y="1091"/>
                    <a:pt x="3263" y="1091"/>
                    <a:pt x="3263" y="1091"/>
                  </a:cubicBezTo>
                  <a:cubicBezTo>
                    <a:pt x="3263" y="1091"/>
                    <a:pt x="3263" y="1091"/>
                    <a:pt x="3263" y="1091"/>
                  </a:cubicBezTo>
                  <a:cubicBezTo>
                    <a:pt x="3263" y="1091"/>
                    <a:pt x="3263" y="1091"/>
                    <a:pt x="3263" y="1091"/>
                  </a:cubicBezTo>
                  <a:cubicBezTo>
                    <a:pt x="3265" y="1091"/>
                    <a:pt x="3267" y="1091"/>
                    <a:pt x="3270" y="1091"/>
                  </a:cubicBezTo>
                  <a:cubicBezTo>
                    <a:pt x="3271" y="1091"/>
                    <a:pt x="3273" y="1091"/>
                    <a:pt x="3274" y="1091"/>
                  </a:cubicBezTo>
                  <a:cubicBezTo>
                    <a:pt x="3274" y="1091"/>
                    <a:pt x="3274" y="1091"/>
                    <a:pt x="3274" y="1091"/>
                  </a:cubicBezTo>
                  <a:cubicBezTo>
                    <a:pt x="3274" y="1091"/>
                    <a:pt x="3274" y="1091"/>
                    <a:pt x="3274" y="1091"/>
                  </a:cubicBezTo>
                  <a:cubicBezTo>
                    <a:pt x="3274" y="1091"/>
                    <a:pt x="3274" y="1091"/>
                    <a:pt x="3274" y="1091"/>
                  </a:cubicBezTo>
                  <a:cubicBezTo>
                    <a:pt x="3274" y="1091"/>
                    <a:pt x="3274" y="1091"/>
                    <a:pt x="3274" y="1091"/>
                  </a:cubicBezTo>
                  <a:cubicBezTo>
                    <a:pt x="3762" y="1097"/>
                    <a:pt x="4378" y="1101"/>
                    <a:pt x="4981" y="1101"/>
                  </a:cubicBezTo>
                  <a:cubicBezTo>
                    <a:pt x="5446" y="1101"/>
                    <a:pt x="5904" y="1099"/>
                    <a:pt x="6288" y="1094"/>
                  </a:cubicBezTo>
                  <a:cubicBezTo>
                    <a:pt x="6331" y="1093"/>
                    <a:pt x="6373" y="1092"/>
                    <a:pt x="6414" y="1091"/>
                  </a:cubicBezTo>
                  <a:cubicBezTo>
                    <a:pt x="6414" y="1091"/>
                    <a:pt x="6414" y="1091"/>
                    <a:pt x="6414" y="1091"/>
                  </a:cubicBezTo>
                  <a:cubicBezTo>
                    <a:pt x="6414" y="1091"/>
                    <a:pt x="6414" y="1091"/>
                    <a:pt x="6414" y="1091"/>
                  </a:cubicBezTo>
                  <a:cubicBezTo>
                    <a:pt x="6414" y="1091"/>
                    <a:pt x="6414" y="1091"/>
                    <a:pt x="6414" y="1091"/>
                  </a:cubicBezTo>
                  <a:cubicBezTo>
                    <a:pt x="6414" y="1091"/>
                    <a:pt x="6414" y="1091"/>
                    <a:pt x="6414" y="1091"/>
                  </a:cubicBezTo>
                  <a:cubicBezTo>
                    <a:pt x="6416" y="1091"/>
                    <a:pt x="6419" y="1091"/>
                    <a:pt x="6421" y="1091"/>
                  </a:cubicBezTo>
                  <a:cubicBezTo>
                    <a:pt x="6422" y="1091"/>
                    <a:pt x="6424" y="1091"/>
                    <a:pt x="6425" y="1091"/>
                  </a:cubicBezTo>
                  <a:cubicBezTo>
                    <a:pt x="6425" y="1091"/>
                    <a:pt x="6425" y="1091"/>
                    <a:pt x="6425" y="1091"/>
                  </a:cubicBezTo>
                  <a:cubicBezTo>
                    <a:pt x="6425" y="1091"/>
                    <a:pt x="6425" y="1091"/>
                    <a:pt x="6425" y="1091"/>
                  </a:cubicBezTo>
                  <a:cubicBezTo>
                    <a:pt x="6425" y="1091"/>
                    <a:pt x="6425" y="1091"/>
                    <a:pt x="6425" y="1091"/>
                  </a:cubicBezTo>
                  <a:cubicBezTo>
                    <a:pt x="6425" y="1091"/>
                    <a:pt x="6425" y="1091"/>
                    <a:pt x="6425" y="1091"/>
                  </a:cubicBezTo>
                  <a:cubicBezTo>
                    <a:pt x="6910" y="1097"/>
                    <a:pt x="7506" y="1101"/>
                    <a:pt x="8091" y="1101"/>
                  </a:cubicBezTo>
                  <a:cubicBezTo>
                    <a:pt x="8599" y="1101"/>
                    <a:pt x="9098" y="1098"/>
                    <a:pt x="9508" y="1091"/>
                  </a:cubicBezTo>
                  <a:cubicBezTo>
                    <a:pt x="9508" y="94"/>
                    <a:pt x="9508" y="94"/>
                    <a:pt x="9508" y="94"/>
                  </a:cubicBezTo>
                  <a:cubicBezTo>
                    <a:pt x="9506" y="75"/>
                    <a:pt x="9503" y="56"/>
                    <a:pt x="9501" y="38"/>
                  </a:cubicBezTo>
                  <a:cubicBezTo>
                    <a:pt x="9473" y="27"/>
                    <a:pt x="9444" y="22"/>
                    <a:pt x="9414" y="22"/>
                  </a:cubicBezTo>
                  <a:cubicBezTo>
                    <a:pt x="9330" y="22"/>
                    <a:pt x="9245" y="63"/>
                    <a:pt x="9197" y="134"/>
                  </a:cubicBezTo>
                  <a:cubicBezTo>
                    <a:pt x="9175" y="120"/>
                    <a:pt x="9150" y="114"/>
                    <a:pt x="9124" y="114"/>
                  </a:cubicBezTo>
                  <a:cubicBezTo>
                    <a:pt x="9082" y="114"/>
                    <a:pt x="9039" y="132"/>
                    <a:pt x="9011" y="165"/>
                  </a:cubicBezTo>
                  <a:cubicBezTo>
                    <a:pt x="8955" y="107"/>
                    <a:pt x="8878" y="78"/>
                    <a:pt x="8800" y="78"/>
                  </a:cubicBezTo>
                  <a:cubicBezTo>
                    <a:pt x="8723" y="78"/>
                    <a:pt x="8646" y="106"/>
                    <a:pt x="8589" y="160"/>
                  </a:cubicBezTo>
                  <a:cubicBezTo>
                    <a:pt x="8555" y="130"/>
                    <a:pt x="8512" y="116"/>
                    <a:pt x="8469" y="116"/>
                  </a:cubicBezTo>
                  <a:cubicBezTo>
                    <a:pt x="8410" y="116"/>
                    <a:pt x="8351" y="142"/>
                    <a:pt x="8314" y="191"/>
                  </a:cubicBezTo>
                  <a:cubicBezTo>
                    <a:pt x="8290" y="179"/>
                    <a:pt x="8263" y="173"/>
                    <a:pt x="8236" y="173"/>
                  </a:cubicBezTo>
                  <a:cubicBezTo>
                    <a:pt x="8207" y="173"/>
                    <a:pt x="8178" y="180"/>
                    <a:pt x="8153" y="193"/>
                  </a:cubicBezTo>
                  <a:cubicBezTo>
                    <a:pt x="8077" y="113"/>
                    <a:pt x="7970" y="74"/>
                    <a:pt x="7863" y="74"/>
                  </a:cubicBezTo>
                  <a:cubicBezTo>
                    <a:pt x="7757" y="74"/>
                    <a:pt x="7650" y="113"/>
                    <a:pt x="7572" y="188"/>
                  </a:cubicBezTo>
                  <a:cubicBezTo>
                    <a:pt x="7544" y="168"/>
                    <a:pt x="7509" y="157"/>
                    <a:pt x="7474" y="157"/>
                  </a:cubicBezTo>
                  <a:cubicBezTo>
                    <a:pt x="7450" y="157"/>
                    <a:pt x="7425" y="162"/>
                    <a:pt x="7403" y="173"/>
                  </a:cubicBezTo>
                  <a:cubicBezTo>
                    <a:pt x="7333" y="56"/>
                    <a:pt x="7208" y="0"/>
                    <a:pt x="708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5" name="Google Shape;2255;p18"/>
            <p:cNvSpPr/>
            <p:nvPr/>
          </p:nvSpPr>
          <p:spPr>
            <a:xfrm>
              <a:off x="7393010" y="4060721"/>
              <a:ext cx="34041" cy="34041"/>
            </a:xfrm>
            <a:custGeom>
              <a:avLst/>
              <a:gdLst/>
              <a:ahLst/>
              <a:cxnLst/>
              <a:rect l="l" t="t" r="r" b="b"/>
              <a:pathLst>
                <a:path w="37" h="37" extrusionOk="0">
                  <a:moveTo>
                    <a:pt x="18" y="0"/>
                  </a:moveTo>
                  <a:cubicBezTo>
                    <a:pt x="16" y="0"/>
                    <a:pt x="14" y="1"/>
                    <a:pt x="12" y="2"/>
                  </a:cubicBezTo>
                  <a:cubicBezTo>
                    <a:pt x="9" y="2"/>
                    <a:pt x="7" y="4"/>
                    <a:pt x="6" y="6"/>
                  </a:cubicBezTo>
                  <a:cubicBezTo>
                    <a:pt x="4" y="7"/>
                    <a:pt x="3" y="9"/>
                    <a:pt x="2" y="11"/>
                  </a:cubicBezTo>
                  <a:cubicBezTo>
                    <a:pt x="1" y="14"/>
                    <a:pt x="0" y="16"/>
                    <a:pt x="0" y="18"/>
                  </a:cubicBezTo>
                  <a:cubicBezTo>
                    <a:pt x="1" y="20"/>
                    <a:pt x="1" y="22"/>
                    <a:pt x="1" y="23"/>
                  </a:cubicBezTo>
                  <a:cubicBezTo>
                    <a:pt x="2" y="26"/>
                    <a:pt x="4" y="29"/>
                    <a:pt x="6" y="31"/>
                  </a:cubicBezTo>
                  <a:cubicBezTo>
                    <a:pt x="7" y="32"/>
                    <a:pt x="8" y="33"/>
                    <a:pt x="9" y="34"/>
                  </a:cubicBezTo>
                  <a:cubicBezTo>
                    <a:pt x="12" y="36"/>
                    <a:pt x="15" y="37"/>
                    <a:pt x="19" y="37"/>
                  </a:cubicBezTo>
                  <a:cubicBezTo>
                    <a:pt x="19" y="37"/>
                    <a:pt x="19" y="37"/>
                    <a:pt x="19" y="37"/>
                  </a:cubicBezTo>
                  <a:cubicBezTo>
                    <a:pt x="22" y="37"/>
                    <a:pt x="24" y="36"/>
                    <a:pt x="26" y="35"/>
                  </a:cubicBezTo>
                  <a:cubicBezTo>
                    <a:pt x="28" y="34"/>
                    <a:pt x="30" y="33"/>
                    <a:pt x="32" y="31"/>
                  </a:cubicBezTo>
                  <a:cubicBezTo>
                    <a:pt x="33" y="30"/>
                    <a:pt x="35" y="28"/>
                    <a:pt x="35" y="25"/>
                  </a:cubicBezTo>
                  <a:cubicBezTo>
                    <a:pt x="36" y="23"/>
                    <a:pt x="37" y="21"/>
                    <a:pt x="37" y="18"/>
                  </a:cubicBezTo>
                  <a:cubicBezTo>
                    <a:pt x="36" y="14"/>
                    <a:pt x="36" y="14"/>
                    <a:pt x="36" y="14"/>
                  </a:cubicBezTo>
                  <a:cubicBezTo>
                    <a:pt x="35" y="10"/>
                    <a:pt x="34" y="8"/>
                    <a:pt x="32" y="6"/>
                  </a:cubicBezTo>
                  <a:cubicBezTo>
                    <a:pt x="30" y="5"/>
                    <a:pt x="29" y="4"/>
                    <a:pt x="28" y="3"/>
                  </a:cubicBezTo>
                  <a:cubicBezTo>
                    <a:pt x="25" y="1"/>
                    <a:pt x="22" y="0"/>
                    <a:pt x="19" y="0"/>
                  </a:cubicBezTo>
                  <a:cubicBezTo>
                    <a:pt x="18" y="0"/>
                    <a:pt x="18"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6" name="Google Shape;2256;p18"/>
            <p:cNvSpPr/>
            <p:nvPr/>
          </p:nvSpPr>
          <p:spPr>
            <a:xfrm>
              <a:off x="7453955" y="4082989"/>
              <a:ext cx="29347" cy="26985"/>
            </a:xfrm>
            <a:custGeom>
              <a:avLst/>
              <a:gdLst/>
              <a:ahLst/>
              <a:cxnLst/>
              <a:rect l="l" t="t" r="r" b="b"/>
              <a:pathLst>
                <a:path w="32" h="30" extrusionOk="0">
                  <a:moveTo>
                    <a:pt x="15" y="0"/>
                  </a:moveTo>
                  <a:cubicBezTo>
                    <a:pt x="14" y="0"/>
                    <a:pt x="14" y="0"/>
                    <a:pt x="13" y="1"/>
                  </a:cubicBezTo>
                  <a:cubicBezTo>
                    <a:pt x="11" y="1"/>
                    <a:pt x="9" y="1"/>
                    <a:pt x="7" y="2"/>
                  </a:cubicBezTo>
                  <a:cubicBezTo>
                    <a:pt x="6" y="3"/>
                    <a:pt x="5" y="4"/>
                    <a:pt x="4" y="5"/>
                  </a:cubicBezTo>
                  <a:cubicBezTo>
                    <a:pt x="3" y="6"/>
                    <a:pt x="2" y="8"/>
                    <a:pt x="1" y="9"/>
                  </a:cubicBezTo>
                  <a:cubicBezTo>
                    <a:pt x="1" y="11"/>
                    <a:pt x="0" y="12"/>
                    <a:pt x="0" y="13"/>
                  </a:cubicBezTo>
                  <a:cubicBezTo>
                    <a:pt x="0" y="15"/>
                    <a:pt x="0" y="17"/>
                    <a:pt x="1" y="19"/>
                  </a:cubicBezTo>
                  <a:cubicBezTo>
                    <a:pt x="2" y="23"/>
                    <a:pt x="4" y="26"/>
                    <a:pt x="7" y="28"/>
                  </a:cubicBezTo>
                  <a:cubicBezTo>
                    <a:pt x="10" y="29"/>
                    <a:pt x="12" y="30"/>
                    <a:pt x="15" y="30"/>
                  </a:cubicBezTo>
                  <a:cubicBezTo>
                    <a:pt x="16" y="30"/>
                    <a:pt x="18" y="30"/>
                    <a:pt x="19" y="29"/>
                  </a:cubicBezTo>
                  <a:cubicBezTo>
                    <a:pt x="20" y="29"/>
                    <a:pt x="20" y="29"/>
                    <a:pt x="21" y="29"/>
                  </a:cubicBezTo>
                  <a:cubicBezTo>
                    <a:pt x="21" y="29"/>
                    <a:pt x="22" y="29"/>
                    <a:pt x="23" y="29"/>
                  </a:cubicBezTo>
                  <a:cubicBezTo>
                    <a:pt x="27" y="28"/>
                    <a:pt x="29" y="25"/>
                    <a:pt x="31" y="22"/>
                  </a:cubicBezTo>
                  <a:cubicBezTo>
                    <a:pt x="32" y="19"/>
                    <a:pt x="32" y="15"/>
                    <a:pt x="30" y="12"/>
                  </a:cubicBezTo>
                  <a:cubicBezTo>
                    <a:pt x="30" y="11"/>
                    <a:pt x="29" y="10"/>
                    <a:pt x="29" y="9"/>
                  </a:cubicBezTo>
                  <a:cubicBezTo>
                    <a:pt x="28" y="9"/>
                    <a:pt x="28" y="8"/>
                    <a:pt x="28" y="8"/>
                  </a:cubicBezTo>
                  <a:cubicBezTo>
                    <a:pt x="26" y="4"/>
                    <a:pt x="22" y="2"/>
                    <a:pt x="19" y="1"/>
                  </a:cubicBezTo>
                  <a:cubicBezTo>
                    <a:pt x="18" y="1"/>
                    <a:pt x="16"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7" name="Google Shape;2257;p18"/>
            <p:cNvSpPr/>
            <p:nvPr/>
          </p:nvSpPr>
          <p:spPr>
            <a:xfrm>
              <a:off x="7162125" y="4097053"/>
              <a:ext cx="40997" cy="39813"/>
            </a:xfrm>
            <a:custGeom>
              <a:avLst/>
              <a:gdLst/>
              <a:ahLst/>
              <a:cxnLst/>
              <a:rect l="l" t="t" r="r" b="b"/>
              <a:pathLst>
                <a:path w="44" h="43" extrusionOk="0">
                  <a:moveTo>
                    <a:pt x="22" y="0"/>
                  </a:moveTo>
                  <a:cubicBezTo>
                    <a:pt x="19" y="0"/>
                    <a:pt x="16" y="0"/>
                    <a:pt x="14" y="1"/>
                  </a:cubicBezTo>
                  <a:cubicBezTo>
                    <a:pt x="11" y="2"/>
                    <a:pt x="9" y="4"/>
                    <a:pt x="7" y="6"/>
                  </a:cubicBezTo>
                  <a:cubicBezTo>
                    <a:pt x="5" y="8"/>
                    <a:pt x="3" y="10"/>
                    <a:pt x="2" y="13"/>
                  </a:cubicBezTo>
                  <a:cubicBezTo>
                    <a:pt x="1" y="16"/>
                    <a:pt x="0" y="18"/>
                    <a:pt x="0" y="21"/>
                  </a:cubicBezTo>
                  <a:cubicBezTo>
                    <a:pt x="1" y="23"/>
                    <a:pt x="1" y="25"/>
                    <a:pt x="1" y="27"/>
                  </a:cubicBezTo>
                  <a:cubicBezTo>
                    <a:pt x="2" y="31"/>
                    <a:pt x="4" y="34"/>
                    <a:pt x="7" y="37"/>
                  </a:cubicBezTo>
                  <a:cubicBezTo>
                    <a:pt x="11" y="41"/>
                    <a:pt x="16" y="43"/>
                    <a:pt x="22" y="43"/>
                  </a:cubicBezTo>
                  <a:cubicBezTo>
                    <a:pt x="22" y="43"/>
                    <a:pt x="23" y="43"/>
                    <a:pt x="23" y="43"/>
                  </a:cubicBezTo>
                  <a:cubicBezTo>
                    <a:pt x="26" y="43"/>
                    <a:pt x="28" y="42"/>
                    <a:pt x="31" y="41"/>
                  </a:cubicBezTo>
                  <a:cubicBezTo>
                    <a:pt x="33" y="40"/>
                    <a:pt x="36" y="39"/>
                    <a:pt x="38" y="37"/>
                  </a:cubicBezTo>
                  <a:cubicBezTo>
                    <a:pt x="40" y="35"/>
                    <a:pt x="41" y="32"/>
                    <a:pt x="42" y="30"/>
                  </a:cubicBezTo>
                  <a:cubicBezTo>
                    <a:pt x="43" y="27"/>
                    <a:pt x="44" y="24"/>
                    <a:pt x="44" y="21"/>
                  </a:cubicBezTo>
                  <a:cubicBezTo>
                    <a:pt x="44" y="19"/>
                    <a:pt x="43" y="17"/>
                    <a:pt x="43" y="16"/>
                  </a:cubicBezTo>
                  <a:cubicBezTo>
                    <a:pt x="42" y="12"/>
                    <a:pt x="40" y="9"/>
                    <a:pt x="38" y="6"/>
                  </a:cubicBezTo>
                  <a:cubicBezTo>
                    <a:pt x="33" y="2"/>
                    <a:pt x="28" y="0"/>
                    <a:pt x="22" y="0"/>
                  </a:cubicBezTo>
                  <a:cubicBezTo>
                    <a:pt x="22"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8" name="Google Shape;2258;p18"/>
            <p:cNvSpPr/>
            <p:nvPr/>
          </p:nvSpPr>
          <p:spPr>
            <a:xfrm>
              <a:off x="7156265" y="4153309"/>
              <a:ext cx="26985" cy="26936"/>
            </a:xfrm>
            <a:custGeom>
              <a:avLst/>
              <a:gdLst/>
              <a:ahLst/>
              <a:cxnLst/>
              <a:rect l="l" t="t" r="r" b="b"/>
              <a:pathLst>
                <a:path w="30" h="29" extrusionOk="0">
                  <a:moveTo>
                    <a:pt x="15" y="0"/>
                  </a:moveTo>
                  <a:cubicBezTo>
                    <a:pt x="11" y="0"/>
                    <a:pt x="8" y="1"/>
                    <a:pt x="5" y="4"/>
                  </a:cubicBezTo>
                  <a:cubicBezTo>
                    <a:pt x="1" y="8"/>
                    <a:pt x="0" y="13"/>
                    <a:pt x="1" y="18"/>
                  </a:cubicBezTo>
                  <a:cubicBezTo>
                    <a:pt x="2" y="21"/>
                    <a:pt x="3" y="23"/>
                    <a:pt x="5" y="25"/>
                  </a:cubicBezTo>
                  <a:cubicBezTo>
                    <a:pt x="7" y="26"/>
                    <a:pt x="9" y="28"/>
                    <a:pt x="11" y="28"/>
                  </a:cubicBezTo>
                  <a:cubicBezTo>
                    <a:pt x="12" y="29"/>
                    <a:pt x="12" y="29"/>
                    <a:pt x="12" y="29"/>
                  </a:cubicBezTo>
                  <a:cubicBezTo>
                    <a:pt x="13" y="29"/>
                    <a:pt x="15" y="29"/>
                    <a:pt x="16" y="29"/>
                  </a:cubicBezTo>
                  <a:cubicBezTo>
                    <a:pt x="17" y="29"/>
                    <a:pt x="18" y="29"/>
                    <a:pt x="20" y="29"/>
                  </a:cubicBezTo>
                  <a:cubicBezTo>
                    <a:pt x="22" y="28"/>
                    <a:pt x="24" y="27"/>
                    <a:pt x="26" y="25"/>
                  </a:cubicBezTo>
                  <a:cubicBezTo>
                    <a:pt x="28" y="23"/>
                    <a:pt x="29" y="21"/>
                    <a:pt x="30" y="19"/>
                  </a:cubicBezTo>
                  <a:cubicBezTo>
                    <a:pt x="30" y="16"/>
                    <a:pt x="30" y="14"/>
                    <a:pt x="30" y="11"/>
                  </a:cubicBezTo>
                  <a:cubicBezTo>
                    <a:pt x="29" y="10"/>
                    <a:pt x="29" y="10"/>
                    <a:pt x="29" y="10"/>
                  </a:cubicBezTo>
                  <a:cubicBezTo>
                    <a:pt x="29" y="8"/>
                    <a:pt x="27" y="6"/>
                    <a:pt x="26" y="4"/>
                  </a:cubicBezTo>
                  <a:cubicBezTo>
                    <a:pt x="24" y="2"/>
                    <a:pt x="22" y="1"/>
                    <a:pt x="19" y="0"/>
                  </a:cubicBezTo>
                  <a:cubicBezTo>
                    <a:pt x="18" y="0"/>
                    <a:pt x="17"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9" name="Google Shape;2259;p18"/>
            <p:cNvSpPr/>
            <p:nvPr/>
          </p:nvSpPr>
          <p:spPr>
            <a:xfrm>
              <a:off x="6897251" y="4193157"/>
              <a:ext cx="25761" cy="24603"/>
            </a:xfrm>
            <a:custGeom>
              <a:avLst/>
              <a:gdLst/>
              <a:ahLst/>
              <a:cxnLst/>
              <a:rect l="l" t="t" r="r" b="b"/>
              <a:pathLst>
                <a:path w="28" h="27" extrusionOk="0">
                  <a:moveTo>
                    <a:pt x="14" y="0"/>
                  </a:moveTo>
                  <a:cubicBezTo>
                    <a:pt x="9" y="0"/>
                    <a:pt x="5" y="2"/>
                    <a:pt x="2" y="6"/>
                  </a:cubicBezTo>
                  <a:cubicBezTo>
                    <a:pt x="2" y="7"/>
                    <a:pt x="2" y="7"/>
                    <a:pt x="2" y="7"/>
                  </a:cubicBezTo>
                  <a:cubicBezTo>
                    <a:pt x="0" y="11"/>
                    <a:pt x="0" y="16"/>
                    <a:pt x="2" y="20"/>
                  </a:cubicBezTo>
                  <a:cubicBezTo>
                    <a:pt x="5" y="24"/>
                    <a:pt x="9" y="27"/>
                    <a:pt x="14" y="27"/>
                  </a:cubicBezTo>
                  <a:cubicBezTo>
                    <a:pt x="18" y="27"/>
                    <a:pt x="23" y="24"/>
                    <a:pt x="25" y="20"/>
                  </a:cubicBezTo>
                  <a:cubicBezTo>
                    <a:pt x="28" y="16"/>
                    <a:pt x="28" y="11"/>
                    <a:pt x="25" y="7"/>
                  </a:cubicBezTo>
                  <a:cubicBezTo>
                    <a:pt x="25" y="6"/>
                    <a:pt x="25" y="6"/>
                    <a:pt x="25" y="6"/>
                  </a:cubicBezTo>
                  <a:cubicBezTo>
                    <a:pt x="23" y="2"/>
                    <a:pt x="18"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0" name="Google Shape;2260;p18"/>
            <p:cNvSpPr/>
            <p:nvPr/>
          </p:nvSpPr>
          <p:spPr>
            <a:xfrm>
              <a:off x="6930068" y="4211909"/>
              <a:ext cx="40997" cy="30458"/>
            </a:xfrm>
            <a:custGeom>
              <a:avLst/>
              <a:gdLst/>
              <a:ahLst/>
              <a:cxnLst/>
              <a:rect l="l" t="t" r="r" b="b"/>
              <a:pathLst>
                <a:path w="44" h="33" extrusionOk="0">
                  <a:moveTo>
                    <a:pt x="22" y="0"/>
                  </a:moveTo>
                  <a:cubicBezTo>
                    <a:pt x="0" y="0"/>
                    <a:pt x="0" y="33"/>
                    <a:pt x="22" y="33"/>
                  </a:cubicBezTo>
                  <a:cubicBezTo>
                    <a:pt x="44" y="33"/>
                    <a:pt x="44"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1" name="Google Shape;2261;p18"/>
            <p:cNvSpPr/>
            <p:nvPr/>
          </p:nvSpPr>
          <p:spPr>
            <a:xfrm>
              <a:off x="6359300" y="4085333"/>
              <a:ext cx="52775" cy="52775"/>
            </a:xfrm>
            <a:custGeom>
              <a:avLst/>
              <a:gdLst/>
              <a:ahLst/>
              <a:cxnLst/>
              <a:rect l="l" t="t" r="r" b="b"/>
              <a:pathLst>
                <a:path w="57" h="57" extrusionOk="0">
                  <a:moveTo>
                    <a:pt x="28" y="0"/>
                  </a:moveTo>
                  <a:cubicBezTo>
                    <a:pt x="24" y="0"/>
                    <a:pt x="21" y="1"/>
                    <a:pt x="18" y="3"/>
                  </a:cubicBezTo>
                  <a:cubicBezTo>
                    <a:pt x="14" y="4"/>
                    <a:pt x="11" y="6"/>
                    <a:pt x="9" y="9"/>
                  </a:cubicBezTo>
                  <a:cubicBezTo>
                    <a:pt x="6" y="11"/>
                    <a:pt x="4" y="14"/>
                    <a:pt x="3" y="18"/>
                  </a:cubicBezTo>
                  <a:cubicBezTo>
                    <a:pt x="1" y="21"/>
                    <a:pt x="0" y="25"/>
                    <a:pt x="0" y="29"/>
                  </a:cubicBezTo>
                  <a:cubicBezTo>
                    <a:pt x="1" y="31"/>
                    <a:pt x="1" y="34"/>
                    <a:pt x="1" y="36"/>
                  </a:cubicBezTo>
                  <a:cubicBezTo>
                    <a:pt x="3" y="41"/>
                    <a:pt x="5" y="45"/>
                    <a:pt x="9" y="49"/>
                  </a:cubicBezTo>
                  <a:cubicBezTo>
                    <a:pt x="11" y="50"/>
                    <a:pt x="13" y="52"/>
                    <a:pt x="14" y="53"/>
                  </a:cubicBezTo>
                  <a:cubicBezTo>
                    <a:pt x="19" y="56"/>
                    <a:pt x="24" y="57"/>
                    <a:pt x="29" y="57"/>
                  </a:cubicBezTo>
                  <a:cubicBezTo>
                    <a:pt x="29" y="57"/>
                    <a:pt x="29" y="57"/>
                    <a:pt x="30" y="57"/>
                  </a:cubicBezTo>
                  <a:cubicBezTo>
                    <a:pt x="33" y="57"/>
                    <a:pt x="37" y="56"/>
                    <a:pt x="40" y="55"/>
                  </a:cubicBezTo>
                  <a:cubicBezTo>
                    <a:pt x="43" y="53"/>
                    <a:pt x="46" y="52"/>
                    <a:pt x="49" y="49"/>
                  </a:cubicBezTo>
                  <a:cubicBezTo>
                    <a:pt x="52" y="46"/>
                    <a:pt x="54" y="43"/>
                    <a:pt x="55" y="40"/>
                  </a:cubicBezTo>
                  <a:cubicBezTo>
                    <a:pt x="56" y="36"/>
                    <a:pt x="57" y="33"/>
                    <a:pt x="57" y="29"/>
                  </a:cubicBezTo>
                  <a:cubicBezTo>
                    <a:pt x="57" y="26"/>
                    <a:pt x="56" y="24"/>
                    <a:pt x="56" y="21"/>
                  </a:cubicBezTo>
                  <a:cubicBezTo>
                    <a:pt x="55" y="16"/>
                    <a:pt x="52" y="12"/>
                    <a:pt x="49" y="9"/>
                  </a:cubicBezTo>
                  <a:cubicBezTo>
                    <a:pt x="47" y="7"/>
                    <a:pt x="45" y="6"/>
                    <a:pt x="43" y="4"/>
                  </a:cubicBezTo>
                  <a:cubicBezTo>
                    <a:pt x="39" y="2"/>
                    <a:pt x="34" y="0"/>
                    <a:pt x="29" y="0"/>
                  </a:cubicBezTo>
                  <a:cubicBezTo>
                    <a:pt x="28" y="0"/>
                    <a:pt x="28"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2" name="Google Shape;2262;p18"/>
            <p:cNvSpPr/>
            <p:nvPr/>
          </p:nvSpPr>
          <p:spPr>
            <a:xfrm>
              <a:off x="6430792" y="4061893"/>
              <a:ext cx="36338" cy="35195"/>
            </a:xfrm>
            <a:custGeom>
              <a:avLst/>
              <a:gdLst/>
              <a:ahLst/>
              <a:cxnLst/>
              <a:rect l="l" t="t" r="r" b="b"/>
              <a:pathLst>
                <a:path w="39" h="39" extrusionOk="0">
                  <a:moveTo>
                    <a:pt x="20" y="0"/>
                  </a:moveTo>
                  <a:cubicBezTo>
                    <a:pt x="19" y="0"/>
                    <a:pt x="19" y="0"/>
                    <a:pt x="19" y="0"/>
                  </a:cubicBezTo>
                  <a:cubicBezTo>
                    <a:pt x="17" y="0"/>
                    <a:pt x="16" y="1"/>
                    <a:pt x="14" y="1"/>
                  </a:cubicBezTo>
                  <a:cubicBezTo>
                    <a:pt x="12" y="1"/>
                    <a:pt x="11" y="2"/>
                    <a:pt x="9" y="3"/>
                  </a:cubicBezTo>
                  <a:cubicBezTo>
                    <a:pt x="7" y="4"/>
                    <a:pt x="5" y="6"/>
                    <a:pt x="4" y="8"/>
                  </a:cubicBezTo>
                  <a:cubicBezTo>
                    <a:pt x="3" y="9"/>
                    <a:pt x="2" y="10"/>
                    <a:pt x="1" y="12"/>
                  </a:cubicBezTo>
                  <a:cubicBezTo>
                    <a:pt x="0" y="14"/>
                    <a:pt x="0" y="17"/>
                    <a:pt x="0" y="19"/>
                  </a:cubicBezTo>
                  <a:cubicBezTo>
                    <a:pt x="0" y="21"/>
                    <a:pt x="0" y="23"/>
                    <a:pt x="0" y="24"/>
                  </a:cubicBezTo>
                  <a:cubicBezTo>
                    <a:pt x="1" y="26"/>
                    <a:pt x="2" y="27"/>
                    <a:pt x="2" y="29"/>
                  </a:cubicBezTo>
                  <a:cubicBezTo>
                    <a:pt x="4" y="31"/>
                    <a:pt x="5" y="33"/>
                    <a:pt x="7" y="34"/>
                  </a:cubicBezTo>
                  <a:cubicBezTo>
                    <a:pt x="9" y="36"/>
                    <a:pt x="10" y="36"/>
                    <a:pt x="12" y="37"/>
                  </a:cubicBezTo>
                  <a:cubicBezTo>
                    <a:pt x="14" y="38"/>
                    <a:pt x="16" y="39"/>
                    <a:pt x="18" y="39"/>
                  </a:cubicBezTo>
                  <a:cubicBezTo>
                    <a:pt x="19" y="39"/>
                    <a:pt x="19" y="39"/>
                    <a:pt x="19" y="39"/>
                  </a:cubicBezTo>
                  <a:cubicBezTo>
                    <a:pt x="21" y="38"/>
                    <a:pt x="22" y="38"/>
                    <a:pt x="24" y="38"/>
                  </a:cubicBezTo>
                  <a:cubicBezTo>
                    <a:pt x="26" y="37"/>
                    <a:pt x="27" y="37"/>
                    <a:pt x="29" y="36"/>
                  </a:cubicBezTo>
                  <a:cubicBezTo>
                    <a:pt x="32" y="34"/>
                    <a:pt x="34" y="32"/>
                    <a:pt x="36" y="29"/>
                  </a:cubicBezTo>
                  <a:cubicBezTo>
                    <a:pt x="36" y="28"/>
                    <a:pt x="36" y="28"/>
                    <a:pt x="36" y="28"/>
                  </a:cubicBezTo>
                  <a:cubicBezTo>
                    <a:pt x="37" y="27"/>
                    <a:pt x="38" y="23"/>
                    <a:pt x="38" y="23"/>
                  </a:cubicBezTo>
                  <a:cubicBezTo>
                    <a:pt x="38" y="23"/>
                    <a:pt x="38" y="23"/>
                    <a:pt x="38" y="23"/>
                  </a:cubicBezTo>
                  <a:cubicBezTo>
                    <a:pt x="38" y="23"/>
                    <a:pt x="38" y="23"/>
                    <a:pt x="38" y="23"/>
                  </a:cubicBezTo>
                  <a:cubicBezTo>
                    <a:pt x="39" y="19"/>
                    <a:pt x="39" y="19"/>
                    <a:pt x="39" y="19"/>
                  </a:cubicBezTo>
                  <a:cubicBezTo>
                    <a:pt x="39" y="16"/>
                    <a:pt x="38" y="14"/>
                    <a:pt x="36" y="11"/>
                  </a:cubicBezTo>
                  <a:cubicBezTo>
                    <a:pt x="36" y="10"/>
                    <a:pt x="36" y="10"/>
                    <a:pt x="36" y="10"/>
                  </a:cubicBezTo>
                  <a:cubicBezTo>
                    <a:pt x="34" y="7"/>
                    <a:pt x="33" y="6"/>
                    <a:pt x="31" y="4"/>
                  </a:cubicBezTo>
                  <a:cubicBezTo>
                    <a:pt x="29" y="3"/>
                    <a:pt x="28" y="2"/>
                    <a:pt x="26" y="2"/>
                  </a:cubicBezTo>
                  <a:cubicBezTo>
                    <a:pt x="24" y="1"/>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3" name="Google Shape;2263;p18"/>
            <p:cNvSpPr/>
            <p:nvPr/>
          </p:nvSpPr>
          <p:spPr>
            <a:xfrm>
              <a:off x="6729654" y="4097053"/>
              <a:ext cx="51521" cy="39813"/>
            </a:xfrm>
            <a:custGeom>
              <a:avLst/>
              <a:gdLst/>
              <a:ahLst/>
              <a:cxnLst/>
              <a:rect l="l" t="t" r="r" b="b"/>
              <a:pathLst>
                <a:path w="56" h="43" extrusionOk="0">
                  <a:moveTo>
                    <a:pt x="28" y="0"/>
                  </a:moveTo>
                  <a:cubicBezTo>
                    <a:pt x="0" y="0"/>
                    <a:pt x="0" y="43"/>
                    <a:pt x="28" y="43"/>
                  </a:cubicBezTo>
                  <a:cubicBezTo>
                    <a:pt x="56" y="43"/>
                    <a:pt x="56"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4" name="Google Shape;2264;p18"/>
            <p:cNvSpPr/>
            <p:nvPr/>
          </p:nvSpPr>
          <p:spPr>
            <a:xfrm>
              <a:off x="6168263" y="4104085"/>
              <a:ext cx="62163" cy="47994"/>
            </a:xfrm>
            <a:custGeom>
              <a:avLst/>
              <a:gdLst/>
              <a:ahLst/>
              <a:cxnLst/>
              <a:rect l="l" t="t" r="r" b="b"/>
              <a:pathLst>
                <a:path w="68" h="52" extrusionOk="0">
                  <a:moveTo>
                    <a:pt x="34" y="0"/>
                  </a:moveTo>
                  <a:cubicBezTo>
                    <a:pt x="0" y="0"/>
                    <a:pt x="0" y="52"/>
                    <a:pt x="34" y="52"/>
                  </a:cubicBezTo>
                  <a:cubicBezTo>
                    <a:pt x="68" y="52"/>
                    <a:pt x="68" y="0"/>
                    <a:pt x="3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5" name="Google Shape;2265;p18"/>
            <p:cNvSpPr/>
            <p:nvPr/>
          </p:nvSpPr>
          <p:spPr>
            <a:xfrm>
              <a:off x="6122555" y="4148621"/>
              <a:ext cx="30458" cy="29347"/>
            </a:xfrm>
            <a:custGeom>
              <a:avLst/>
              <a:gdLst/>
              <a:ahLst/>
              <a:cxnLst/>
              <a:rect l="l" t="t" r="r" b="b"/>
              <a:pathLst>
                <a:path w="33" h="32" extrusionOk="0">
                  <a:moveTo>
                    <a:pt x="16" y="0"/>
                  </a:moveTo>
                  <a:cubicBezTo>
                    <a:pt x="14" y="0"/>
                    <a:pt x="12" y="0"/>
                    <a:pt x="10" y="1"/>
                  </a:cubicBezTo>
                  <a:cubicBezTo>
                    <a:pt x="8" y="2"/>
                    <a:pt x="6" y="3"/>
                    <a:pt x="5" y="5"/>
                  </a:cubicBezTo>
                  <a:cubicBezTo>
                    <a:pt x="3" y="6"/>
                    <a:pt x="2" y="8"/>
                    <a:pt x="2" y="10"/>
                  </a:cubicBezTo>
                  <a:cubicBezTo>
                    <a:pt x="1" y="12"/>
                    <a:pt x="0" y="14"/>
                    <a:pt x="0" y="16"/>
                  </a:cubicBezTo>
                  <a:cubicBezTo>
                    <a:pt x="0" y="18"/>
                    <a:pt x="1" y="19"/>
                    <a:pt x="1" y="20"/>
                  </a:cubicBezTo>
                  <a:cubicBezTo>
                    <a:pt x="2" y="23"/>
                    <a:pt x="3" y="25"/>
                    <a:pt x="5" y="28"/>
                  </a:cubicBezTo>
                  <a:cubicBezTo>
                    <a:pt x="6" y="28"/>
                    <a:pt x="7" y="29"/>
                    <a:pt x="8" y="30"/>
                  </a:cubicBezTo>
                  <a:cubicBezTo>
                    <a:pt x="11" y="31"/>
                    <a:pt x="13" y="32"/>
                    <a:pt x="16" y="32"/>
                  </a:cubicBezTo>
                  <a:cubicBezTo>
                    <a:pt x="17" y="32"/>
                    <a:pt x="17" y="32"/>
                    <a:pt x="17" y="32"/>
                  </a:cubicBezTo>
                  <a:cubicBezTo>
                    <a:pt x="19" y="32"/>
                    <a:pt x="21" y="32"/>
                    <a:pt x="23" y="31"/>
                  </a:cubicBezTo>
                  <a:cubicBezTo>
                    <a:pt x="25" y="30"/>
                    <a:pt x="26" y="29"/>
                    <a:pt x="28" y="28"/>
                  </a:cubicBezTo>
                  <a:cubicBezTo>
                    <a:pt x="29" y="26"/>
                    <a:pt x="30" y="24"/>
                    <a:pt x="31" y="22"/>
                  </a:cubicBezTo>
                  <a:cubicBezTo>
                    <a:pt x="32" y="20"/>
                    <a:pt x="33" y="18"/>
                    <a:pt x="32" y="16"/>
                  </a:cubicBezTo>
                  <a:cubicBezTo>
                    <a:pt x="32" y="15"/>
                    <a:pt x="32" y="13"/>
                    <a:pt x="32" y="12"/>
                  </a:cubicBezTo>
                  <a:cubicBezTo>
                    <a:pt x="31" y="9"/>
                    <a:pt x="30" y="7"/>
                    <a:pt x="28" y="5"/>
                  </a:cubicBezTo>
                  <a:cubicBezTo>
                    <a:pt x="27" y="4"/>
                    <a:pt x="26" y="3"/>
                    <a:pt x="24" y="2"/>
                  </a:cubicBezTo>
                  <a:cubicBezTo>
                    <a:pt x="22" y="1"/>
                    <a:pt x="19" y="0"/>
                    <a:pt x="16" y="0"/>
                  </a:cubicBezTo>
                  <a:cubicBezTo>
                    <a:pt x="16" y="0"/>
                    <a:pt x="16" y="0"/>
                    <a:pt x="16"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6" name="Google Shape;2266;p18"/>
            <p:cNvSpPr/>
            <p:nvPr/>
          </p:nvSpPr>
          <p:spPr>
            <a:xfrm>
              <a:off x="6163575" y="4197845"/>
              <a:ext cx="28157" cy="28157"/>
            </a:xfrm>
            <a:custGeom>
              <a:avLst/>
              <a:gdLst/>
              <a:ahLst/>
              <a:cxnLst/>
              <a:rect l="l" t="t" r="r" b="b"/>
              <a:pathLst>
                <a:path w="31" h="31" extrusionOk="0">
                  <a:moveTo>
                    <a:pt x="15" y="0"/>
                  </a:moveTo>
                  <a:cubicBezTo>
                    <a:pt x="13" y="0"/>
                    <a:pt x="11" y="0"/>
                    <a:pt x="10" y="1"/>
                  </a:cubicBezTo>
                  <a:cubicBezTo>
                    <a:pt x="8" y="2"/>
                    <a:pt x="6" y="3"/>
                    <a:pt x="5" y="4"/>
                  </a:cubicBezTo>
                  <a:cubicBezTo>
                    <a:pt x="3" y="6"/>
                    <a:pt x="2" y="7"/>
                    <a:pt x="1" y="9"/>
                  </a:cubicBezTo>
                  <a:cubicBezTo>
                    <a:pt x="0" y="11"/>
                    <a:pt x="0" y="13"/>
                    <a:pt x="0" y="15"/>
                  </a:cubicBezTo>
                  <a:cubicBezTo>
                    <a:pt x="0" y="17"/>
                    <a:pt x="0" y="18"/>
                    <a:pt x="1" y="20"/>
                  </a:cubicBezTo>
                  <a:cubicBezTo>
                    <a:pt x="1"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3"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4" y="3"/>
                    <a:pt x="23" y="2"/>
                  </a:cubicBezTo>
                  <a:cubicBezTo>
                    <a:pt x="21" y="0"/>
                    <a:pt x="18" y="0"/>
                    <a:pt x="16"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7" name="Google Shape;2267;p18"/>
            <p:cNvSpPr/>
            <p:nvPr/>
          </p:nvSpPr>
          <p:spPr>
            <a:xfrm>
              <a:off x="6013558" y="411111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8" name="Google Shape;2268;p18"/>
            <p:cNvSpPr/>
            <p:nvPr/>
          </p:nvSpPr>
          <p:spPr>
            <a:xfrm>
              <a:off x="5939721" y="4078301"/>
              <a:ext cx="16402" cy="16402"/>
            </a:xfrm>
            <a:custGeom>
              <a:avLst/>
              <a:gdLst/>
              <a:ahLst/>
              <a:cxnLst/>
              <a:rect l="l" t="t" r="r" b="b"/>
              <a:pathLst>
                <a:path w="18" h="18" extrusionOk="0">
                  <a:moveTo>
                    <a:pt x="9" y="0"/>
                  </a:moveTo>
                  <a:cubicBezTo>
                    <a:pt x="7" y="0"/>
                    <a:pt x="4" y="1"/>
                    <a:pt x="3" y="3"/>
                  </a:cubicBezTo>
                  <a:cubicBezTo>
                    <a:pt x="2" y="5"/>
                    <a:pt x="2" y="5"/>
                    <a:pt x="2" y="5"/>
                  </a:cubicBezTo>
                  <a:cubicBezTo>
                    <a:pt x="0" y="8"/>
                    <a:pt x="0" y="11"/>
                    <a:pt x="2" y="14"/>
                  </a:cubicBezTo>
                  <a:cubicBezTo>
                    <a:pt x="3" y="17"/>
                    <a:pt x="6" y="18"/>
                    <a:pt x="9" y="18"/>
                  </a:cubicBezTo>
                  <a:cubicBezTo>
                    <a:pt x="12" y="18"/>
                    <a:pt x="15" y="17"/>
                    <a:pt x="16" y="14"/>
                  </a:cubicBezTo>
                  <a:cubicBezTo>
                    <a:pt x="18" y="11"/>
                    <a:pt x="18" y="8"/>
                    <a:pt x="16" y="5"/>
                  </a:cubicBezTo>
                  <a:cubicBezTo>
                    <a:pt x="15" y="3"/>
                    <a:pt x="15" y="3"/>
                    <a:pt x="15" y="3"/>
                  </a:cubicBezTo>
                  <a:cubicBezTo>
                    <a:pt x="14" y="1"/>
                    <a:pt x="12" y="0"/>
                    <a:pt x="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9" name="Google Shape;2269;p18"/>
            <p:cNvSpPr/>
            <p:nvPr/>
          </p:nvSpPr>
          <p:spPr>
            <a:xfrm>
              <a:off x="5666644" y="4099397"/>
              <a:ext cx="26985" cy="25761"/>
            </a:xfrm>
            <a:custGeom>
              <a:avLst/>
              <a:gdLst/>
              <a:ahLst/>
              <a:cxnLst/>
              <a:rect l="l" t="t" r="r" b="b"/>
              <a:pathLst>
                <a:path w="30" h="28" extrusionOk="0">
                  <a:moveTo>
                    <a:pt x="13" y="0"/>
                  </a:moveTo>
                  <a:cubicBezTo>
                    <a:pt x="12" y="0"/>
                    <a:pt x="11" y="0"/>
                    <a:pt x="10" y="0"/>
                  </a:cubicBezTo>
                  <a:cubicBezTo>
                    <a:pt x="8" y="1"/>
                    <a:pt x="6" y="2"/>
                    <a:pt x="4" y="3"/>
                  </a:cubicBezTo>
                  <a:cubicBezTo>
                    <a:pt x="3" y="5"/>
                    <a:pt x="2" y="7"/>
                    <a:pt x="1" y="9"/>
                  </a:cubicBezTo>
                  <a:cubicBezTo>
                    <a:pt x="0" y="11"/>
                    <a:pt x="0" y="13"/>
                    <a:pt x="1" y="16"/>
                  </a:cubicBezTo>
                  <a:cubicBezTo>
                    <a:pt x="1" y="16"/>
                    <a:pt x="2" y="17"/>
                    <a:pt x="2" y="18"/>
                  </a:cubicBezTo>
                  <a:cubicBezTo>
                    <a:pt x="3" y="20"/>
                    <a:pt x="4" y="22"/>
                    <a:pt x="5" y="24"/>
                  </a:cubicBezTo>
                  <a:cubicBezTo>
                    <a:pt x="7" y="26"/>
                    <a:pt x="9" y="27"/>
                    <a:pt x="11" y="27"/>
                  </a:cubicBezTo>
                  <a:cubicBezTo>
                    <a:pt x="13" y="28"/>
                    <a:pt x="14" y="28"/>
                    <a:pt x="15" y="28"/>
                  </a:cubicBezTo>
                  <a:cubicBezTo>
                    <a:pt x="19" y="28"/>
                    <a:pt x="22" y="26"/>
                    <a:pt x="25" y="24"/>
                  </a:cubicBezTo>
                  <a:cubicBezTo>
                    <a:pt x="28" y="20"/>
                    <a:pt x="30" y="15"/>
                    <a:pt x="28" y="11"/>
                  </a:cubicBezTo>
                  <a:cubicBezTo>
                    <a:pt x="28" y="8"/>
                    <a:pt x="26" y="6"/>
                    <a:pt x="25" y="5"/>
                  </a:cubicBezTo>
                  <a:cubicBezTo>
                    <a:pt x="23" y="3"/>
                    <a:pt x="21" y="2"/>
                    <a:pt x="19" y="1"/>
                  </a:cubicBezTo>
                  <a:cubicBezTo>
                    <a:pt x="18" y="1"/>
                    <a:pt x="17" y="0"/>
                    <a:pt x="16" y="0"/>
                  </a:cubicBezTo>
                  <a:cubicBezTo>
                    <a:pt x="15" y="0"/>
                    <a:pt x="14"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0" name="Google Shape;2270;p18"/>
            <p:cNvSpPr/>
            <p:nvPr/>
          </p:nvSpPr>
          <p:spPr>
            <a:xfrm>
              <a:off x="5578743" y="4097053"/>
              <a:ext cx="39813"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1" name="Google Shape;2271;p18"/>
            <p:cNvSpPr/>
            <p:nvPr/>
          </p:nvSpPr>
          <p:spPr>
            <a:xfrm>
              <a:off x="5443962" y="4191985"/>
              <a:ext cx="53871"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2" name="Google Shape;2272;p18"/>
            <p:cNvSpPr/>
            <p:nvPr/>
          </p:nvSpPr>
          <p:spPr>
            <a:xfrm>
              <a:off x="5331450" y="4113461"/>
              <a:ext cx="52775" cy="39836"/>
            </a:xfrm>
            <a:custGeom>
              <a:avLst/>
              <a:gdLst/>
              <a:ahLst/>
              <a:cxnLst/>
              <a:rect l="l" t="t" r="r" b="b"/>
              <a:pathLst>
                <a:path w="57" h="44" extrusionOk="0">
                  <a:moveTo>
                    <a:pt x="28" y="0"/>
                  </a:moveTo>
                  <a:cubicBezTo>
                    <a:pt x="0" y="0"/>
                    <a:pt x="0" y="44"/>
                    <a:pt x="28" y="44"/>
                  </a:cubicBezTo>
                  <a:cubicBezTo>
                    <a:pt x="56" y="44"/>
                    <a:pt x="57"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3" name="Google Shape;2273;p18"/>
            <p:cNvSpPr/>
            <p:nvPr/>
          </p:nvSpPr>
          <p:spPr>
            <a:xfrm>
              <a:off x="5375986" y="4183781"/>
              <a:ext cx="22268" cy="18752"/>
            </a:xfrm>
            <a:custGeom>
              <a:avLst/>
              <a:gdLst/>
              <a:ahLst/>
              <a:cxnLst/>
              <a:rect l="l" t="t" r="r" b="b"/>
              <a:pathLst>
                <a:path w="25" h="20" extrusionOk="0">
                  <a:moveTo>
                    <a:pt x="13" y="0"/>
                  </a:moveTo>
                  <a:cubicBezTo>
                    <a:pt x="0" y="0"/>
                    <a:pt x="0" y="20"/>
                    <a:pt x="13" y="20"/>
                  </a:cubicBezTo>
                  <a:cubicBezTo>
                    <a:pt x="25" y="20"/>
                    <a:pt x="25"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4" name="Google Shape;2274;p18"/>
            <p:cNvSpPr/>
            <p:nvPr/>
          </p:nvSpPr>
          <p:spPr>
            <a:xfrm>
              <a:off x="5108768" y="4050172"/>
              <a:ext cx="42186" cy="43399"/>
            </a:xfrm>
            <a:custGeom>
              <a:avLst/>
              <a:gdLst/>
              <a:ahLst/>
              <a:cxnLst/>
              <a:rect l="l" t="t" r="r" b="b"/>
              <a:pathLst>
                <a:path w="46" h="46" extrusionOk="0">
                  <a:moveTo>
                    <a:pt x="22" y="0"/>
                  </a:moveTo>
                  <a:cubicBezTo>
                    <a:pt x="19" y="0"/>
                    <a:pt x="16" y="0"/>
                    <a:pt x="14" y="2"/>
                  </a:cubicBezTo>
                  <a:cubicBezTo>
                    <a:pt x="11" y="2"/>
                    <a:pt x="9" y="4"/>
                    <a:pt x="7" y="6"/>
                  </a:cubicBezTo>
                  <a:cubicBezTo>
                    <a:pt x="4" y="8"/>
                    <a:pt x="3" y="11"/>
                    <a:pt x="2" y="14"/>
                  </a:cubicBezTo>
                  <a:cubicBezTo>
                    <a:pt x="0" y="16"/>
                    <a:pt x="0" y="19"/>
                    <a:pt x="0" y="23"/>
                  </a:cubicBezTo>
                  <a:cubicBezTo>
                    <a:pt x="0" y="25"/>
                    <a:pt x="0" y="27"/>
                    <a:pt x="1" y="29"/>
                  </a:cubicBezTo>
                  <a:cubicBezTo>
                    <a:pt x="2" y="33"/>
                    <a:pt x="4" y="36"/>
                    <a:pt x="7" y="39"/>
                  </a:cubicBezTo>
                  <a:cubicBezTo>
                    <a:pt x="11" y="43"/>
                    <a:pt x="17" y="46"/>
                    <a:pt x="23" y="46"/>
                  </a:cubicBezTo>
                  <a:cubicBezTo>
                    <a:pt x="23" y="46"/>
                    <a:pt x="23" y="46"/>
                    <a:pt x="24" y="46"/>
                  </a:cubicBezTo>
                  <a:cubicBezTo>
                    <a:pt x="26" y="46"/>
                    <a:pt x="29" y="45"/>
                    <a:pt x="32" y="44"/>
                  </a:cubicBezTo>
                  <a:cubicBezTo>
                    <a:pt x="35" y="43"/>
                    <a:pt x="37" y="41"/>
                    <a:pt x="39" y="39"/>
                  </a:cubicBezTo>
                  <a:cubicBezTo>
                    <a:pt x="41" y="37"/>
                    <a:pt x="43" y="34"/>
                    <a:pt x="44" y="31"/>
                  </a:cubicBezTo>
                  <a:cubicBezTo>
                    <a:pt x="45" y="29"/>
                    <a:pt x="46" y="26"/>
                    <a:pt x="46" y="23"/>
                  </a:cubicBezTo>
                  <a:cubicBezTo>
                    <a:pt x="46" y="21"/>
                    <a:pt x="45" y="19"/>
                    <a:pt x="45" y="16"/>
                  </a:cubicBezTo>
                  <a:cubicBezTo>
                    <a:pt x="44" y="13"/>
                    <a:pt x="42" y="9"/>
                    <a:pt x="39" y="6"/>
                  </a:cubicBezTo>
                  <a:cubicBezTo>
                    <a:pt x="35" y="2"/>
                    <a:pt x="29" y="0"/>
                    <a:pt x="23" y="0"/>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5" name="Google Shape;2275;p18"/>
            <p:cNvSpPr/>
            <p:nvPr/>
          </p:nvSpPr>
          <p:spPr>
            <a:xfrm>
              <a:off x="5202529" y="4071269"/>
              <a:ext cx="28128" cy="30472"/>
            </a:xfrm>
            <a:custGeom>
              <a:avLst/>
              <a:gdLst/>
              <a:ahLst/>
              <a:cxnLst/>
              <a:rect l="l" t="t" r="r" b="b"/>
              <a:pathLst>
                <a:path w="30" h="32" extrusionOk="0">
                  <a:moveTo>
                    <a:pt x="15" y="0"/>
                  </a:moveTo>
                  <a:cubicBezTo>
                    <a:pt x="15" y="0"/>
                    <a:pt x="15" y="0"/>
                    <a:pt x="15" y="0"/>
                  </a:cubicBezTo>
                  <a:cubicBezTo>
                    <a:pt x="12" y="0"/>
                    <a:pt x="10" y="0"/>
                    <a:pt x="8" y="2"/>
                  </a:cubicBezTo>
                  <a:cubicBezTo>
                    <a:pt x="4" y="3"/>
                    <a:pt x="2" y="7"/>
                    <a:pt x="1" y="10"/>
                  </a:cubicBezTo>
                  <a:cubicBezTo>
                    <a:pt x="0" y="12"/>
                    <a:pt x="0" y="14"/>
                    <a:pt x="0" y="16"/>
                  </a:cubicBezTo>
                  <a:cubicBezTo>
                    <a:pt x="0" y="18"/>
                    <a:pt x="0" y="19"/>
                    <a:pt x="0" y="21"/>
                  </a:cubicBezTo>
                  <a:cubicBezTo>
                    <a:pt x="1" y="23"/>
                    <a:pt x="3" y="26"/>
                    <a:pt x="4" y="28"/>
                  </a:cubicBezTo>
                  <a:cubicBezTo>
                    <a:pt x="6" y="29"/>
                    <a:pt x="7" y="30"/>
                    <a:pt x="9" y="31"/>
                  </a:cubicBezTo>
                  <a:cubicBezTo>
                    <a:pt x="11" y="32"/>
                    <a:pt x="13" y="32"/>
                    <a:pt x="14" y="32"/>
                  </a:cubicBezTo>
                  <a:cubicBezTo>
                    <a:pt x="15" y="32"/>
                    <a:pt x="15" y="32"/>
                    <a:pt x="15" y="32"/>
                  </a:cubicBezTo>
                  <a:cubicBezTo>
                    <a:pt x="19" y="32"/>
                    <a:pt x="23" y="31"/>
                    <a:pt x="26" y="28"/>
                  </a:cubicBezTo>
                  <a:cubicBezTo>
                    <a:pt x="26" y="27"/>
                    <a:pt x="26" y="27"/>
                    <a:pt x="26" y="27"/>
                  </a:cubicBezTo>
                  <a:cubicBezTo>
                    <a:pt x="27" y="26"/>
                    <a:pt x="28" y="24"/>
                    <a:pt x="29" y="23"/>
                  </a:cubicBezTo>
                  <a:cubicBezTo>
                    <a:pt x="30" y="21"/>
                    <a:pt x="30" y="20"/>
                    <a:pt x="30" y="19"/>
                  </a:cubicBezTo>
                  <a:cubicBezTo>
                    <a:pt x="30" y="18"/>
                    <a:pt x="30" y="17"/>
                    <a:pt x="30" y="16"/>
                  </a:cubicBezTo>
                  <a:cubicBezTo>
                    <a:pt x="30" y="14"/>
                    <a:pt x="30" y="12"/>
                    <a:pt x="29" y="10"/>
                  </a:cubicBezTo>
                  <a:cubicBezTo>
                    <a:pt x="29" y="9"/>
                    <a:pt x="28" y="8"/>
                    <a:pt x="28" y="7"/>
                  </a:cubicBezTo>
                  <a:cubicBezTo>
                    <a:pt x="27" y="5"/>
                    <a:pt x="25" y="4"/>
                    <a:pt x="24" y="3"/>
                  </a:cubicBezTo>
                  <a:cubicBezTo>
                    <a:pt x="21" y="1"/>
                    <a:pt x="18"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6" name="Google Shape;2276;p18"/>
            <p:cNvSpPr/>
            <p:nvPr/>
          </p:nvSpPr>
          <p:spPr>
            <a:xfrm>
              <a:off x="5195497" y="4119321"/>
              <a:ext cx="29347" cy="28157"/>
            </a:xfrm>
            <a:custGeom>
              <a:avLst/>
              <a:gdLst/>
              <a:ahLst/>
              <a:cxnLst/>
              <a:rect l="l" t="t" r="r" b="b"/>
              <a:pathLst>
                <a:path w="32" h="31" extrusionOk="0">
                  <a:moveTo>
                    <a:pt x="14" y="0"/>
                  </a:moveTo>
                  <a:cubicBezTo>
                    <a:pt x="10" y="0"/>
                    <a:pt x="7" y="1"/>
                    <a:pt x="4" y="4"/>
                  </a:cubicBezTo>
                  <a:cubicBezTo>
                    <a:pt x="1" y="7"/>
                    <a:pt x="0" y="12"/>
                    <a:pt x="1" y="17"/>
                  </a:cubicBezTo>
                  <a:cubicBezTo>
                    <a:pt x="2" y="22"/>
                    <a:pt x="5" y="25"/>
                    <a:pt x="9" y="27"/>
                  </a:cubicBezTo>
                  <a:cubicBezTo>
                    <a:pt x="10" y="28"/>
                    <a:pt x="11" y="29"/>
                    <a:pt x="12" y="29"/>
                  </a:cubicBezTo>
                  <a:cubicBezTo>
                    <a:pt x="14" y="30"/>
                    <a:pt x="16" y="31"/>
                    <a:pt x="18" y="31"/>
                  </a:cubicBezTo>
                  <a:cubicBezTo>
                    <a:pt x="19" y="31"/>
                    <a:pt x="19" y="31"/>
                    <a:pt x="20" y="31"/>
                  </a:cubicBezTo>
                  <a:cubicBezTo>
                    <a:pt x="23" y="30"/>
                    <a:pt x="26" y="29"/>
                    <a:pt x="28" y="27"/>
                  </a:cubicBezTo>
                  <a:cubicBezTo>
                    <a:pt x="29" y="25"/>
                    <a:pt x="30" y="23"/>
                    <a:pt x="31" y="21"/>
                  </a:cubicBezTo>
                  <a:cubicBezTo>
                    <a:pt x="32" y="18"/>
                    <a:pt x="31" y="14"/>
                    <a:pt x="30" y="11"/>
                  </a:cubicBezTo>
                  <a:cubicBezTo>
                    <a:pt x="29" y="10"/>
                    <a:pt x="29" y="9"/>
                    <a:pt x="28" y="8"/>
                  </a:cubicBezTo>
                  <a:cubicBezTo>
                    <a:pt x="26" y="4"/>
                    <a:pt x="22" y="1"/>
                    <a:pt x="18" y="0"/>
                  </a:cubicBezTo>
                  <a:cubicBezTo>
                    <a:pt x="16" y="0"/>
                    <a:pt x="15"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7" name="Google Shape;2277;p18"/>
            <p:cNvSpPr/>
            <p:nvPr/>
          </p:nvSpPr>
          <p:spPr>
            <a:xfrm>
              <a:off x="5167369" y="4336142"/>
              <a:ext cx="66734"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8" name="Google Shape;2278;p18"/>
            <p:cNvSpPr/>
            <p:nvPr/>
          </p:nvSpPr>
          <p:spPr>
            <a:xfrm>
              <a:off x="5275193" y="4319734"/>
              <a:ext cx="37504" cy="34041"/>
            </a:xfrm>
            <a:custGeom>
              <a:avLst/>
              <a:gdLst/>
              <a:ahLst/>
              <a:cxnLst/>
              <a:rect l="l" t="t" r="r" b="b"/>
              <a:pathLst>
                <a:path w="40" h="37" extrusionOk="0">
                  <a:moveTo>
                    <a:pt x="19" y="0"/>
                  </a:moveTo>
                  <a:cubicBezTo>
                    <a:pt x="19" y="0"/>
                    <a:pt x="19" y="0"/>
                    <a:pt x="19" y="0"/>
                  </a:cubicBezTo>
                  <a:cubicBezTo>
                    <a:pt x="14" y="0"/>
                    <a:pt x="14" y="0"/>
                    <a:pt x="14" y="0"/>
                  </a:cubicBezTo>
                  <a:cubicBezTo>
                    <a:pt x="12" y="1"/>
                    <a:pt x="11" y="2"/>
                    <a:pt x="10" y="2"/>
                  </a:cubicBezTo>
                  <a:cubicBezTo>
                    <a:pt x="7" y="4"/>
                    <a:pt x="6" y="5"/>
                    <a:pt x="4" y="7"/>
                  </a:cubicBezTo>
                  <a:cubicBezTo>
                    <a:pt x="3" y="8"/>
                    <a:pt x="2" y="10"/>
                    <a:pt x="2" y="11"/>
                  </a:cubicBezTo>
                  <a:cubicBezTo>
                    <a:pt x="1" y="13"/>
                    <a:pt x="0" y="16"/>
                    <a:pt x="0"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8" y="37"/>
                  </a:cubicBezTo>
                  <a:cubicBezTo>
                    <a:pt x="18" y="37"/>
                    <a:pt x="19" y="37"/>
                    <a:pt x="19" y="37"/>
                  </a:cubicBezTo>
                  <a:cubicBezTo>
                    <a:pt x="21" y="37"/>
                    <a:pt x="22" y="37"/>
                    <a:pt x="24" y="36"/>
                  </a:cubicBezTo>
                  <a:cubicBezTo>
                    <a:pt x="25" y="36"/>
                    <a:pt x="27" y="35"/>
                    <a:pt x="28" y="34"/>
                  </a:cubicBezTo>
                  <a:cubicBezTo>
                    <a:pt x="29" y="34"/>
                    <a:pt x="30" y="33"/>
                    <a:pt x="31" y="33"/>
                  </a:cubicBezTo>
                  <a:cubicBezTo>
                    <a:pt x="31" y="32"/>
                    <a:pt x="32" y="32"/>
                    <a:pt x="32" y="32"/>
                  </a:cubicBezTo>
                  <a:cubicBezTo>
                    <a:pt x="34" y="31"/>
                    <a:pt x="36" y="30"/>
                    <a:pt x="37" y="28"/>
                  </a:cubicBezTo>
                  <a:cubicBezTo>
                    <a:pt x="38" y="27"/>
                    <a:pt x="38" y="26"/>
                    <a:pt x="39" y="24"/>
                  </a:cubicBezTo>
                  <a:cubicBezTo>
                    <a:pt x="40" y="23"/>
                    <a:pt x="40" y="21"/>
                    <a:pt x="40" y="18"/>
                  </a:cubicBezTo>
                  <a:cubicBezTo>
                    <a:pt x="40" y="16"/>
                    <a:pt x="39" y="13"/>
                    <a:pt x="38" y="10"/>
                  </a:cubicBezTo>
                  <a:cubicBezTo>
                    <a:pt x="37" y="9"/>
                    <a:pt x="36" y="7"/>
                    <a:pt x="34" y="6"/>
                  </a:cubicBezTo>
                  <a:cubicBezTo>
                    <a:pt x="33" y="5"/>
                    <a:pt x="32" y="4"/>
                    <a:pt x="30" y="4"/>
                  </a:cubicBezTo>
                  <a:cubicBezTo>
                    <a:pt x="30" y="4"/>
                    <a:pt x="30" y="4"/>
                    <a:pt x="30" y="4"/>
                  </a:cubicBezTo>
                  <a:cubicBezTo>
                    <a:pt x="29" y="3"/>
                    <a:pt x="28" y="2"/>
                    <a:pt x="26" y="1"/>
                  </a:cubicBezTo>
                  <a:cubicBezTo>
                    <a:pt x="24" y="0"/>
                    <a:pt x="22"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9" name="Google Shape;2279;p18"/>
            <p:cNvSpPr/>
            <p:nvPr/>
          </p:nvSpPr>
          <p:spPr>
            <a:xfrm>
              <a:off x="5202529" y="4632660"/>
              <a:ext cx="53936" cy="53871"/>
            </a:xfrm>
            <a:custGeom>
              <a:avLst/>
              <a:gdLst/>
              <a:ahLst/>
              <a:cxnLst/>
              <a:rect l="l" t="t" r="r" b="b"/>
              <a:pathLst>
                <a:path w="59" h="58" extrusionOk="0">
                  <a:moveTo>
                    <a:pt x="29" y="0"/>
                  </a:moveTo>
                  <a:cubicBezTo>
                    <a:pt x="25" y="0"/>
                    <a:pt x="22" y="1"/>
                    <a:pt x="18" y="2"/>
                  </a:cubicBezTo>
                  <a:cubicBezTo>
                    <a:pt x="15" y="3"/>
                    <a:pt x="12" y="5"/>
                    <a:pt x="9" y="8"/>
                  </a:cubicBezTo>
                  <a:cubicBezTo>
                    <a:pt x="6" y="11"/>
                    <a:pt x="4" y="14"/>
                    <a:pt x="3" y="18"/>
                  </a:cubicBezTo>
                  <a:cubicBezTo>
                    <a:pt x="1" y="21"/>
                    <a:pt x="0" y="25"/>
                    <a:pt x="0" y="29"/>
                  </a:cubicBezTo>
                  <a:cubicBezTo>
                    <a:pt x="1" y="32"/>
                    <a:pt x="1" y="34"/>
                    <a:pt x="1" y="37"/>
                  </a:cubicBezTo>
                  <a:cubicBezTo>
                    <a:pt x="3" y="42"/>
                    <a:pt x="5" y="46"/>
                    <a:pt x="9" y="50"/>
                  </a:cubicBezTo>
                  <a:cubicBezTo>
                    <a:pt x="11" y="51"/>
                    <a:pt x="13" y="53"/>
                    <a:pt x="15" y="54"/>
                  </a:cubicBezTo>
                  <a:cubicBezTo>
                    <a:pt x="19" y="57"/>
                    <a:pt x="24" y="58"/>
                    <a:pt x="30" y="58"/>
                  </a:cubicBezTo>
                  <a:cubicBezTo>
                    <a:pt x="30" y="58"/>
                    <a:pt x="30" y="58"/>
                    <a:pt x="31" y="58"/>
                  </a:cubicBezTo>
                  <a:cubicBezTo>
                    <a:pt x="34" y="58"/>
                    <a:pt x="38" y="58"/>
                    <a:pt x="41" y="56"/>
                  </a:cubicBezTo>
                  <a:cubicBezTo>
                    <a:pt x="45" y="55"/>
                    <a:pt x="48" y="53"/>
                    <a:pt x="50" y="50"/>
                  </a:cubicBezTo>
                  <a:cubicBezTo>
                    <a:pt x="53" y="47"/>
                    <a:pt x="55" y="44"/>
                    <a:pt x="56" y="40"/>
                  </a:cubicBezTo>
                  <a:cubicBezTo>
                    <a:pt x="58" y="37"/>
                    <a:pt x="59" y="33"/>
                    <a:pt x="59" y="29"/>
                  </a:cubicBezTo>
                  <a:cubicBezTo>
                    <a:pt x="59" y="26"/>
                    <a:pt x="58" y="24"/>
                    <a:pt x="58" y="21"/>
                  </a:cubicBezTo>
                  <a:cubicBezTo>
                    <a:pt x="57" y="16"/>
                    <a:pt x="54" y="12"/>
                    <a:pt x="50" y="8"/>
                  </a:cubicBezTo>
                  <a:cubicBezTo>
                    <a:pt x="48" y="7"/>
                    <a:pt x="46" y="5"/>
                    <a:pt x="44" y="4"/>
                  </a:cubicBezTo>
                  <a:cubicBezTo>
                    <a:pt x="40" y="1"/>
                    <a:pt x="35" y="0"/>
                    <a:pt x="30" y="0"/>
                  </a:cubicBezTo>
                  <a:cubicBezTo>
                    <a:pt x="29"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0" name="Google Shape;2280;p18"/>
            <p:cNvSpPr/>
            <p:nvPr/>
          </p:nvSpPr>
          <p:spPr>
            <a:xfrm>
              <a:off x="7574671" y="4344346"/>
              <a:ext cx="58694" cy="47994"/>
            </a:xfrm>
            <a:custGeom>
              <a:avLst/>
              <a:gdLst/>
              <a:ahLst/>
              <a:cxnLst/>
              <a:rect l="l" t="t" r="r" b="b"/>
              <a:pathLst>
                <a:path w="64" h="52" extrusionOk="0">
                  <a:moveTo>
                    <a:pt x="40" y="0"/>
                  </a:moveTo>
                  <a:cubicBezTo>
                    <a:pt x="38" y="0"/>
                    <a:pt x="37" y="1"/>
                    <a:pt x="35" y="1"/>
                  </a:cubicBezTo>
                  <a:cubicBezTo>
                    <a:pt x="33" y="1"/>
                    <a:pt x="32" y="2"/>
                    <a:pt x="30" y="2"/>
                  </a:cubicBezTo>
                  <a:cubicBezTo>
                    <a:pt x="29" y="2"/>
                    <a:pt x="28" y="2"/>
                    <a:pt x="27" y="2"/>
                  </a:cubicBezTo>
                  <a:cubicBezTo>
                    <a:pt x="20" y="2"/>
                    <a:pt x="14" y="5"/>
                    <a:pt x="9" y="9"/>
                  </a:cubicBezTo>
                  <a:cubicBezTo>
                    <a:pt x="2" y="17"/>
                    <a:pt x="0" y="28"/>
                    <a:pt x="4" y="37"/>
                  </a:cubicBezTo>
                  <a:cubicBezTo>
                    <a:pt x="7" y="45"/>
                    <a:pt x="14" y="51"/>
                    <a:pt x="23" y="52"/>
                  </a:cubicBezTo>
                  <a:cubicBezTo>
                    <a:pt x="25" y="52"/>
                    <a:pt x="26" y="52"/>
                    <a:pt x="27" y="52"/>
                  </a:cubicBezTo>
                  <a:cubicBezTo>
                    <a:pt x="34" y="52"/>
                    <a:pt x="42" y="49"/>
                    <a:pt x="47" y="43"/>
                  </a:cubicBezTo>
                  <a:cubicBezTo>
                    <a:pt x="48" y="42"/>
                    <a:pt x="50" y="41"/>
                    <a:pt x="51" y="40"/>
                  </a:cubicBezTo>
                  <a:cubicBezTo>
                    <a:pt x="61" y="35"/>
                    <a:pt x="64" y="23"/>
                    <a:pt x="60" y="13"/>
                  </a:cubicBezTo>
                  <a:cubicBezTo>
                    <a:pt x="57" y="5"/>
                    <a:pt x="49" y="0"/>
                    <a:pt x="4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1" name="Google Shape;2281;p18"/>
            <p:cNvSpPr/>
            <p:nvPr/>
          </p:nvSpPr>
          <p:spPr>
            <a:xfrm>
              <a:off x="7674292" y="4195501"/>
              <a:ext cx="39813" cy="40997"/>
            </a:xfrm>
            <a:custGeom>
              <a:avLst/>
              <a:gdLst/>
              <a:ahLst/>
              <a:cxnLst/>
              <a:rect l="l" t="t" r="r" b="b"/>
              <a:pathLst>
                <a:path w="43" h="44" extrusionOk="0">
                  <a:moveTo>
                    <a:pt x="22" y="0"/>
                  </a:moveTo>
                  <a:cubicBezTo>
                    <a:pt x="21" y="0"/>
                    <a:pt x="20" y="0"/>
                    <a:pt x="19" y="1"/>
                  </a:cubicBezTo>
                  <a:cubicBezTo>
                    <a:pt x="17" y="1"/>
                    <a:pt x="15" y="1"/>
                    <a:pt x="14" y="2"/>
                  </a:cubicBezTo>
                  <a:cubicBezTo>
                    <a:pt x="12" y="2"/>
                    <a:pt x="10" y="3"/>
                    <a:pt x="9" y="5"/>
                  </a:cubicBezTo>
                  <a:cubicBezTo>
                    <a:pt x="7" y="6"/>
                    <a:pt x="5" y="8"/>
                    <a:pt x="4" y="10"/>
                  </a:cubicBezTo>
                  <a:cubicBezTo>
                    <a:pt x="2" y="12"/>
                    <a:pt x="1" y="15"/>
                    <a:pt x="1" y="17"/>
                  </a:cubicBezTo>
                  <a:cubicBezTo>
                    <a:pt x="0" y="21"/>
                    <a:pt x="0" y="25"/>
                    <a:pt x="1" y="28"/>
                  </a:cubicBezTo>
                  <a:cubicBezTo>
                    <a:pt x="2" y="32"/>
                    <a:pt x="4" y="35"/>
                    <a:pt x="6" y="38"/>
                  </a:cubicBezTo>
                  <a:cubicBezTo>
                    <a:pt x="11" y="42"/>
                    <a:pt x="16" y="44"/>
                    <a:pt x="22" y="44"/>
                  </a:cubicBezTo>
                  <a:cubicBezTo>
                    <a:pt x="24" y="44"/>
                    <a:pt x="26" y="44"/>
                    <a:pt x="27" y="44"/>
                  </a:cubicBezTo>
                  <a:cubicBezTo>
                    <a:pt x="35"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40" y="10"/>
                    <a:pt x="40" y="10"/>
                    <a:pt x="40" y="10"/>
                  </a:cubicBezTo>
                  <a:cubicBezTo>
                    <a:pt x="38" y="9"/>
                    <a:pt x="37" y="8"/>
                    <a:pt x="36" y="6"/>
                  </a:cubicBezTo>
                  <a:cubicBezTo>
                    <a:pt x="35" y="5"/>
                    <a:pt x="33" y="4"/>
                    <a:pt x="32" y="3"/>
                  </a:cubicBezTo>
                  <a:cubicBezTo>
                    <a:pt x="30" y="1"/>
                    <a:pt x="27" y="1"/>
                    <a:pt x="24" y="1"/>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2" name="Google Shape;2282;p18"/>
            <p:cNvSpPr/>
            <p:nvPr/>
          </p:nvSpPr>
          <p:spPr>
            <a:xfrm>
              <a:off x="7712968" y="4148621"/>
              <a:ext cx="24603" cy="22292"/>
            </a:xfrm>
            <a:custGeom>
              <a:avLst/>
              <a:gdLst/>
              <a:ahLst/>
              <a:cxnLst/>
              <a:rect l="l" t="t" r="r" b="b"/>
              <a:pathLst>
                <a:path w="27" h="24" extrusionOk="0">
                  <a:moveTo>
                    <a:pt x="11" y="0"/>
                  </a:moveTo>
                  <a:cubicBezTo>
                    <a:pt x="9" y="0"/>
                    <a:pt x="5" y="2"/>
                    <a:pt x="4" y="4"/>
                  </a:cubicBezTo>
                  <a:cubicBezTo>
                    <a:pt x="1" y="6"/>
                    <a:pt x="0" y="9"/>
                    <a:pt x="0" y="12"/>
                  </a:cubicBezTo>
                  <a:cubicBezTo>
                    <a:pt x="0" y="15"/>
                    <a:pt x="1" y="19"/>
                    <a:pt x="4" y="21"/>
                  </a:cubicBezTo>
                  <a:cubicBezTo>
                    <a:pt x="6" y="23"/>
                    <a:pt x="8" y="24"/>
                    <a:pt x="11" y="24"/>
                  </a:cubicBezTo>
                  <a:cubicBezTo>
                    <a:pt x="12" y="24"/>
                    <a:pt x="12" y="24"/>
                    <a:pt x="12" y="24"/>
                  </a:cubicBezTo>
                  <a:cubicBezTo>
                    <a:pt x="13" y="24"/>
                    <a:pt x="13" y="24"/>
                    <a:pt x="14" y="24"/>
                  </a:cubicBezTo>
                  <a:cubicBezTo>
                    <a:pt x="16" y="24"/>
                    <a:pt x="18" y="23"/>
                    <a:pt x="20" y="22"/>
                  </a:cubicBezTo>
                  <a:cubicBezTo>
                    <a:pt x="21" y="22"/>
                    <a:pt x="22" y="21"/>
                    <a:pt x="22" y="20"/>
                  </a:cubicBezTo>
                  <a:cubicBezTo>
                    <a:pt x="27" y="16"/>
                    <a:pt x="27" y="8"/>
                    <a:pt x="22" y="4"/>
                  </a:cubicBezTo>
                  <a:cubicBezTo>
                    <a:pt x="22" y="3"/>
                    <a:pt x="21" y="3"/>
                    <a:pt x="20" y="2"/>
                  </a:cubicBezTo>
                  <a:cubicBezTo>
                    <a:pt x="18" y="1"/>
                    <a:pt x="16" y="0"/>
                    <a:pt x="14" y="0"/>
                  </a:cubicBezTo>
                  <a:cubicBezTo>
                    <a:pt x="13" y="0"/>
                    <a:pt x="13" y="0"/>
                    <a:pt x="12" y="0"/>
                  </a:cubicBezTo>
                  <a:cubicBezTo>
                    <a:pt x="12" y="0"/>
                    <a:pt x="12" y="0"/>
                    <a:pt x="1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3" name="Google Shape;2283;p18"/>
            <p:cNvSpPr/>
            <p:nvPr/>
          </p:nvSpPr>
          <p:spPr>
            <a:xfrm>
              <a:off x="7848921" y="4077129"/>
              <a:ext cx="59802" cy="45708"/>
            </a:xfrm>
            <a:custGeom>
              <a:avLst/>
              <a:gdLst/>
              <a:ahLst/>
              <a:cxnLst/>
              <a:rect l="l" t="t" r="r" b="b"/>
              <a:pathLst>
                <a:path w="65" h="50" extrusionOk="0">
                  <a:moveTo>
                    <a:pt x="33" y="0"/>
                  </a:moveTo>
                  <a:cubicBezTo>
                    <a:pt x="0" y="0"/>
                    <a:pt x="0" y="50"/>
                    <a:pt x="33" y="50"/>
                  </a:cubicBezTo>
                  <a:cubicBezTo>
                    <a:pt x="65" y="50"/>
                    <a:pt x="65" y="0"/>
                    <a:pt x="3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4" name="Google Shape;2284;p18"/>
            <p:cNvSpPr/>
            <p:nvPr/>
          </p:nvSpPr>
          <p:spPr>
            <a:xfrm>
              <a:off x="7905177" y="4032592"/>
              <a:ext cx="36332" cy="36332"/>
            </a:xfrm>
            <a:custGeom>
              <a:avLst/>
              <a:gdLst/>
              <a:ahLst/>
              <a:cxnLst/>
              <a:rect l="l" t="t" r="r" b="b"/>
              <a:pathLst>
                <a:path w="40" h="40" extrusionOk="0">
                  <a:moveTo>
                    <a:pt x="20" y="0"/>
                  </a:moveTo>
                  <a:cubicBezTo>
                    <a:pt x="17" y="0"/>
                    <a:pt x="14" y="1"/>
                    <a:pt x="11" y="2"/>
                  </a:cubicBezTo>
                  <a:cubicBezTo>
                    <a:pt x="4" y="5"/>
                    <a:pt x="0" y="13"/>
                    <a:pt x="0" y="20"/>
                  </a:cubicBezTo>
                  <a:cubicBezTo>
                    <a:pt x="0" y="30"/>
                    <a:pt x="7" y="40"/>
                    <a:pt x="18" y="40"/>
                  </a:cubicBezTo>
                  <a:cubicBezTo>
                    <a:pt x="18" y="40"/>
                    <a:pt x="18" y="40"/>
                    <a:pt x="18" y="40"/>
                  </a:cubicBezTo>
                  <a:cubicBezTo>
                    <a:pt x="24" y="40"/>
                    <a:pt x="29" y="39"/>
                    <a:pt x="33" y="35"/>
                  </a:cubicBezTo>
                  <a:cubicBezTo>
                    <a:pt x="34" y="33"/>
                    <a:pt x="36" y="32"/>
                    <a:pt x="37" y="30"/>
                  </a:cubicBezTo>
                  <a:cubicBezTo>
                    <a:pt x="39" y="25"/>
                    <a:pt x="40" y="20"/>
                    <a:pt x="39" y="15"/>
                  </a:cubicBezTo>
                  <a:cubicBezTo>
                    <a:pt x="38" y="13"/>
                    <a:pt x="37" y="11"/>
                    <a:pt x="36" y="9"/>
                  </a:cubicBezTo>
                  <a:cubicBezTo>
                    <a:pt x="34" y="5"/>
                    <a:pt x="29" y="1"/>
                    <a:pt x="25" y="0"/>
                  </a:cubicBezTo>
                  <a:cubicBezTo>
                    <a:pt x="24" y="0"/>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5" name="Google Shape;2285;p18"/>
            <p:cNvSpPr/>
            <p:nvPr/>
          </p:nvSpPr>
          <p:spPr>
            <a:xfrm>
              <a:off x="7512555" y="4169717"/>
              <a:ext cx="32804" cy="25761"/>
            </a:xfrm>
            <a:custGeom>
              <a:avLst/>
              <a:gdLst/>
              <a:ahLst/>
              <a:cxnLst/>
              <a:rect l="l" t="t" r="r" b="b"/>
              <a:pathLst>
                <a:path w="36" h="28" extrusionOk="0">
                  <a:moveTo>
                    <a:pt x="18" y="0"/>
                  </a:moveTo>
                  <a:cubicBezTo>
                    <a:pt x="0" y="0"/>
                    <a:pt x="0" y="28"/>
                    <a:pt x="18" y="28"/>
                  </a:cubicBezTo>
                  <a:cubicBezTo>
                    <a:pt x="36" y="28"/>
                    <a:pt x="36"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6" name="Google Shape;2286;p18"/>
            <p:cNvSpPr/>
            <p:nvPr/>
          </p:nvSpPr>
          <p:spPr>
            <a:xfrm>
              <a:off x="7745785" y="4285746"/>
              <a:ext cx="42186" cy="32816"/>
            </a:xfrm>
            <a:custGeom>
              <a:avLst/>
              <a:gdLst/>
              <a:ahLst/>
              <a:cxnLst/>
              <a:rect l="l" t="t" r="r" b="b"/>
              <a:pathLst>
                <a:path w="46" h="35" extrusionOk="0">
                  <a:moveTo>
                    <a:pt x="23" y="0"/>
                  </a:moveTo>
                  <a:cubicBezTo>
                    <a:pt x="0" y="0"/>
                    <a:pt x="0" y="35"/>
                    <a:pt x="23" y="35"/>
                  </a:cubicBezTo>
                  <a:cubicBezTo>
                    <a:pt x="46" y="35"/>
                    <a:pt x="46"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7" name="Google Shape;2287;p18"/>
            <p:cNvSpPr/>
            <p:nvPr/>
          </p:nvSpPr>
          <p:spPr>
            <a:xfrm>
              <a:off x="7864157" y="4313874"/>
              <a:ext cx="44583" cy="44583"/>
            </a:xfrm>
            <a:custGeom>
              <a:avLst/>
              <a:gdLst/>
              <a:ahLst/>
              <a:cxnLst/>
              <a:rect l="l" t="t" r="r" b="b"/>
              <a:pathLst>
                <a:path w="48" h="48" extrusionOk="0">
                  <a:moveTo>
                    <a:pt x="24" y="0"/>
                  </a:moveTo>
                  <a:cubicBezTo>
                    <a:pt x="18" y="0"/>
                    <a:pt x="12" y="3"/>
                    <a:pt x="7" y="7"/>
                  </a:cubicBezTo>
                  <a:cubicBezTo>
                    <a:pt x="3" y="11"/>
                    <a:pt x="0" y="18"/>
                    <a:pt x="0" y="24"/>
                  </a:cubicBezTo>
                  <a:cubicBezTo>
                    <a:pt x="1" y="30"/>
                    <a:pt x="3" y="36"/>
                    <a:pt x="7" y="41"/>
                  </a:cubicBezTo>
                  <a:cubicBezTo>
                    <a:pt x="12" y="45"/>
                    <a:pt x="18" y="48"/>
                    <a:pt x="24" y="48"/>
                  </a:cubicBezTo>
                  <a:cubicBezTo>
                    <a:pt x="30" y="48"/>
                    <a:pt x="37" y="45"/>
                    <a:pt x="41" y="41"/>
                  </a:cubicBezTo>
                  <a:cubicBezTo>
                    <a:pt x="45" y="37"/>
                    <a:pt x="48" y="30"/>
                    <a:pt x="48" y="24"/>
                  </a:cubicBezTo>
                  <a:cubicBezTo>
                    <a:pt x="48" y="18"/>
                    <a:pt x="46" y="11"/>
                    <a:pt x="41" y="7"/>
                  </a:cubicBezTo>
                  <a:cubicBezTo>
                    <a:pt x="36" y="3"/>
                    <a:pt x="31"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8" name="Google Shape;2288;p18"/>
            <p:cNvSpPr/>
            <p:nvPr/>
          </p:nvSpPr>
          <p:spPr>
            <a:xfrm>
              <a:off x="7825481" y="4619768"/>
              <a:ext cx="43399" cy="42192"/>
            </a:xfrm>
            <a:custGeom>
              <a:avLst/>
              <a:gdLst/>
              <a:ahLst/>
              <a:cxnLst/>
              <a:rect l="l" t="t" r="r" b="b"/>
              <a:pathLst>
                <a:path w="46" h="45" extrusionOk="0">
                  <a:moveTo>
                    <a:pt x="23" y="0"/>
                  </a:moveTo>
                  <a:cubicBezTo>
                    <a:pt x="20" y="0"/>
                    <a:pt x="17" y="0"/>
                    <a:pt x="15" y="2"/>
                  </a:cubicBezTo>
                  <a:cubicBezTo>
                    <a:pt x="12" y="3"/>
                    <a:pt x="9" y="4"/>
                    <a:pt x="7" y="6"/>
                  </a:cubicBezTo>
                  <a:cubicBezTo>
                    <a:pt x="5" y="8"/>
                    <a:pt x="3" y="11"/>
                    <a:pt x="3" y="14"/>
                  </a:cubicBezTo>
                  <a:cubicBezTo>
                    <a:pt x="1" y="16"/>
                    <a:pt x="0" y="19"/>
                    <a:pt x="1" y="22"/>
                  </a:cubicBezTo>
                  <a:cubicBezTo>
                    <a:pt x="1" y="24"/>
                    <a:pt x="1" y="26"/>
                    <a:pt x="1" y="28"/>
                  </a:cubicBezTo>
                  <a:cubicBezTo>
                    <a:pt x="2" y="32"/>
                    <a:pt x="4" y="36"/>
                    <a:pt x="7" y="39"/>
                  </a:cubicBezTo>
                  <a:cubicBezTo>
                    <a:pt x="9" y="40"/>
                    <a:pt x="10" y="41"/>
                    <a:pt x="12" y="42"/>
                  </a:cubicBezTo>
                  <a:cubicBezTo>
                    <a:pt x="15" y="44"/>
                    <a:pt x="19" y="45"/>
                    <a:pt x="23" y="45"/>
                  </a:cubicBezTo>
                  <a:cubicBezTo>
                    <a:pt x="24" y="45"/>
                    <a:pt x="24" y="45"/>
                    <a:pt x="24" y="45"/>
                  </a:cubicBezTo>
                  <a:cubicBezTo>
                    <a:pt x="27" y="45"/>
                    <a:pt x="30" y="45"/>
                    <a:pt x="32" y="43"/>
                  </a:cubicBezTo>
                  <a:cubicBezTo>
                    <a:pt x="35" y="42"/>
                    <a:pt x="37" y="41"/>
                    <a:pt x="39" y="39"/>
                  </a:cubicBezTo>
                  <a:cubicBezTo>
                    <a:pt x="42" y="36"/>
                    <a:pt x="43" y="34"/>
                    <a:pt x="44" y="31"/>
                  </a:cubicBezTo>
                  <a:cubicBezTo>
                    <a:pt x="46" y="28"/>
                    <a:pt x="46" y="26"/>
                    <a:pt x="46" y="22"/>
                  </a:cubicBezTo>
                  <a:cubicBezTo>
                    <a:pt x="46" y="20"/>
                    <a:pt x="46" y="18"/>
                    <a:pt x="45" y="16"/>
                  </a:cubicBezTo>
                  <a:cubicBezTo>
                    <a:pt x="44" y="13"/>
                    <a:pt x="42" y="9"/>
                    <a:pt x="39" y="6"/>
                  </a:cubicBezTo>
                  <a:cubicBezTo>
                    <a:pt x="38" y="5"/>
                    <a:pt x="36" y="4"/>
                    <a:pt x="35" y="3"/>
                  </a:cubicBezTo>
                  <a:cubicBezTo>
                    <a:pt x="31" y="1"/>
                    <a:pt x="27" y="0"/>
                    <a:pt x="23" y="0"/>
                  </a:cubicBezTo>
                  <a:cubicBezTo>
                    <a:pt x="23"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9" name="Google Shape;2289;p18"/>
            <p:cNvSpPr/>
            <p:nvPr/>
          </p:nvSpPr>
          <p:spPr>
            <a:xfrm>
              <a:off x="5705320" y="4216597"/>
              <a:ext cx="46880" cy="44507"/>
            </a:xfrm>
            <a:custGeom>
              <a:avLst/>
              <a:gdLst/>
              <a:ahLst/>
              <a:cxnLst/>
              <a:rect l="l" t="t" r="r" b="b"/>
              <a:pathLst>
                <a:path w="50" h="49" extrusionOk="0">
                  <a:moveTo>
                    <a:pt x="26" y="0"/>
                  </a:moveTo>
                  <a:cubicBezTo>
                    <a:pt x="25" y="0"/>
                    <a:pt x="23" y="0"/>
                    <a:pt x="22" y="0"/>
                  </a:cubicBezTo>
                  <a:cubicBezTo>
                    <a:pt x="20" y="0"/>
                    <a:pt x="18" y="1"/>
                    <a:pt x="16" y="2"/>
                  </a:cubicBezTo>
                  <a:cubicBezTo>
                    <a:pt x="13" y="3"/>
                    <a:pt x="10" y="5"/>
                    <a:pt x="8" y="7"/>
                  </a:cubicBezTo>
                  <a:cubicBezTo>
                    <a:pt x="8" y="7"/>
                    <a:pt x="8" y="7"/>
                    <a:pt x="8" y="7"/>
                  </a:cubicBezTo>
                  <a:cubicBezTo>
                    <a:pt x="5" y="10"/>
                    <a:pt x="4" y="12"/>
                    <a:pt x="3" y="15"/>
                  </a:cubicBezTo>
                  <a:cubicBezTo>
                    <a:pt x="1" y="18"/>
                    <a:pt x="0" y="21"/>
                    <a:pt x="1" y="25"/>
                  </a:cubicBezTo>
                  <a:cubicBezTo>
                    <a:pt x="1" y="27"/>
                    <a:pt x="1" y="29"/>
                    <a:pt x="1" y="31"/>
                  </a:cubicBezTo>
                  <a:cubicBezTo>
                    <a:pt x="3" y="35"/>
                    <a:pt x="5" y="39"/>
                    <a:pt x="8" y="42"/>
                  </a:cubicBezTo>
                  <a:cubicBezTo>
                    <a:pt x="8" y="42"/>
                    <a:pt x="8" y="42"/>
                    <a:pt x="8" y="42"/>
                  </a:cubicBezTo>
                  <a:cubicBezTo>
                    <a:pt x="10" y="43"/>
                    <a:pt x="11" y="45"/>
                    <a:pt x="13" y="46"/>
                  </a:cubicBezTo>
                  <a:cubicBezTo>
                    <a:pt x="15" y="47"/>
                    <a:pt x="17" y="48"/>
                    <a:pt x="19" y="48"/>
                  </a:cubicBezTo>
                  <a:cubicBezTo>
                    <a:pt x="21" y="49"/>
                    <a:pt x="23" y="49"/>
                    <a:pt x="24" y="49"/>
                  </a:cubicBezTo>
                  <a:cubicBezTo>
                    <a:pt x="26" y="49"/>
                    <a:pt x="27" y="49"/>
                    <a:pt x="29" y="49"/>
                  </a:cubicBezTo>
                  <a:cubicBezTo>
                    <a:pt x="31" y="49"/>
                    <a:pt x="33" y="48"/>
                    <a:pt x="35" y="47"/>
                  </a:cubicBezTo>
                  <a:cubicBezTo>
                    <a:pt x="37" y="47"/>
                    <a:pt x="39" y="45"/>
                    <a:pt x="40" y="44"/>
                  </a:cubicBezTo>
                  <a:cubicBezTo>
                    <a:pt x="42" y="43"/>
                    <a:pt x="43" y="41"/>
                    <a:pt x="45" y="40"/>
                  </a:cubicBezTo>
                  <a:cubicBezTo>
                    <a:pt x="46" y="38"/>
                    <a:pt x="47" y="36"/>
                    <a:pt x="48" y="34"/>
                  </a:cubicBezTo>
                  <a:cubicBezTo>
                    <a:pt x="49" y="31"/>
                    <a:pt x="50" y="28"/>
                    <a:pt x="50" y="25"/>
                  </a:cubicBezTo>
                  <a:cubicBezTo>
                    <a:pt x="50" y="22"/>
                    <a:pt x="49" y="20"/>
                    <a:pt x="49" y="18"/>
                  </a:cubicBezTo>
                  <a:cubicBezTo>
                    <a:pt x="48" y="16"/>
                    <a:pt x="47" y="14"/>
                    <a:pt x="47" y="12"/>
                  </a:cubicBezTo>
                  <a:cubicBezTo>
                    <a:pt x="45" y="11"/>
                    <a:pt x="44" y="9"/>
                    <a:pt x="43" y="7"/>
                  </a:cubicBezTo>
                  <a:cubicBezTo>
                    <a:pt x="38" y="3"/>
                    <a:pt x="38" y="3"/>
                    <a:pt x="38" y="3"/>
                  </a:cubicBezTo>
                  <a:cubicBezTo>
                    <a:pt x="36" y="3"/>
                    <a:pt x="34"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0" name="Google Shape;2290;p18"/>
            <p:cNvSpPr/>
            <p:nvPr/>
          </p:nvSpPr>
          <p:spPr>
            <a:xfrm>
              <a:off x="5809629" y="4344346"/>
              <a:ext cx="45708" cy="44507"/>
            </a:xfrm>
            <a:custGeom>
              <a:avLst/>
              <a:gdLst/>
              <a:ahLst/>
              <a:cxnLst/>
              <a:rect l="l" t="t" r="r" b="b"/>
              <a:pathLst>
                <a:path w="50" h="49" extrusionOk="0">
                  <a:moveTo>
                    <a:pt x="24" y="0"/>
                  </a:moveTo>
                  <a:cubicBezTo>
                    <a:pt x="21" y="0"/>
                    <a:pt x="18" y="1"/>
                    <a:pt x="16" y="3"/>
                  </a:cubicBezTo>
                  <a:cubicBezTo>
                    <a:pt x="13" y="3"/>
                    <a:pt x="10" y="5"/>
                    <a:pt x="8" y="8"/>
                  </a:cubicBezTo>
                  <a:cubicBezTo>
                    <a:pt x="5" y="10"/>
                    <a:pt x="4" y="12"/>
                    <a:pt x="3" y="15"/>
                  </a:cubicBezTo>
                  <a:cubicBezTo>
                    <a:pt x="1" y="18"/>
                    <a:pt x="0" y="21"/>
                    <a:pt x="1" y="25"/>
                  </a:cubicBezTo>
                  <a:cubicBezTo>
                    <a:pt x="1" y="27"/>
                    <a:pt x="1" y="29"/>
                    <a:pt x="1" y="31"/>
                  </a:cubicBezTo>
                  <a:cubicBezTo>
                    <a:pt x="3" y="35"/>
                    <a:pt x="5" y="39"/>
                    <a:pt x="8" y="42"/>
                  </a:cubicBezTo>
                  <a:cubicBezTo>
                    <a:pt x="9" y="43"/>
                    <a:pt x="11" y="45"/>
                    <a:pt x="13" y="46"/>
                  </a:cubicBezTo>
                  <a:cubicBezTo>
                    <a:pt x="16" y="48"/>
                    <a:pt x="21" y="49"/>
                    <a:pt x="25" y="49"/>
                  </a:cubicBezTo>
                  <a:cubicBezTo>
                    <a:pt x="25" y="49"/>
                    <a:pt x="25" y="49"/>
                    <a:pt x="26" y="49"/>
                  </a:cubicBezTo>
                  <a:cubicBezTo>
                    <a:pt x="29" y="49"/>
                    <a:pt x="32" y="49"/>
                    <a:pt x="34" y="47"/>
                  </a:cubicBezTo>
                  <a:cubicBezTo>
                    <a:pt x="37" y="46"/>
                    <a:pt x="40" y="44"/>
                    <a:pt x="42" y="42"/>
                  </a:cubicBezTo>
                  <a:cubicBezTo>
                    <a:pt x="45" y="40"/>
                    <a:pt x="46" y="37"/>
                    <a:pt x="47" y="34"/>
                  </a:cubicBezTo>
                  <a:cubicBezTo>
                    <a:pt x="49" y="31"/>
                    <a:pt x="50" y="28"/>
                    <a:pt x="49" y="25"/>
                  </a:cubicBezTo>
                  <a:cubicBezTo>
                    <a:pt x="49" y="23"/>
                    <a:pt x="49" y="20"/>
                    <a:pt x="49" y="18"/>
                  </a:cubicBezTo>
                  <a:cubicBezTo>
                    <a:pt x="47" y="14"/>
                    <a:pt x="45" y="11"/>
                    <a:pt x="42" y="8"/>
                  </a:cubicBezTo>
                  <a:cubicBezTo>
                    <a:pt x="41" y="6"/>
                    <a:pt x="39" y="5"/>
                    <a:pt x="37" y="4"/>
                  </a:cubicBezTo>
                  <a:cubicBezTo>
                    <a:pt x="33" y="2"/>
                    <a:pt x="29" y="0"/>
                    <a:pt x="25" y="0"/>
                  </a:cubicBezTo>
                  <a:cubicBezTo>
                    <a:pt x="25"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1" name="Google Shape;2291;p18"/>
            <p:cNvSpPr/>
            <p:nvPr/>
          </p:nvSpPr>
          <p:spPr>
            <a:xfrm>
              <a:off x="6482361" y="4281058"/>
              <a:ext cx="63280" cy="46927"/>
            </a:xfrm>
            <a:custGeom>
              <a:avLst/>
              <a:gdLst/>
              <a:ahLst/>
              <a:cxnLst/>
              <a:rect l="l" t="t" r="r" b="b"/>
              <a:pathLst>
                <a:path w="69" h="52" extrusionOk="0">
                  <a:moveTo>
                    <a:pt x="34" y="0"/>
                  </a:moveTo>
                  <a:cubicBezTo>
                    <a:pt x="0" y="0"/>
                    <a:pt x="0" y="52"/>
                    <a:pt x="34" y="52"/>
                  </a:cubicBezTo>
                  <a:cubicBezTo>
                    <a:pt x="68" y="52"/>
                    <a:pt x="69"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2" name="Google Shape;2292;p18"/>
            <p:cNvSpPr/>
            <p:nvPr/>
          </p:nvSpPr>
          <p:spPr>
            <a:xfrm>
              <a:off x="6379224" y="4288090"/>
              <a:ext cx="34041" cy="32804"/>
            </a:xfrm>
            <a:custGeom>
              <a:avLst/>
              <a:gdLst/>
              <a:ahLst/>
              <a:cxnLst/>
              <a:rect l="l" t="t" r="r" b="b"/>
              <a:pathLst>
                <a:path w="37" h="36" extrusionOk="0">
                  <a:moveTo>
                    <a:pt x="18" y="0"/>
                  </a:moveTo>
                  <a:cubicBezTo>
                    <a:pt x="15" y="0"/>
                    <a:pt x="13" y="1"/>
                    <a:pt x="11" y="2"/>
                  </a:cubicBezTo>
                  <a:cubicBezTo>
                    <a:pt x="9" y="2"/>
                    <a:pt x="7" y="4"/>
                    <a:pt x="5" y="5"/>
                  </a:cubicBezTo>
                  <a:cubicBezTo>
                    <a:pt x="4" y="7"/>
                    <a:pt x="2" y="9"/>
                    <a:pt x="2" y="11"/>
                  </a:cubicBezTo>
                  <a:cubicBezTo>
                    <a:pt x="1" y="13"/>
                    <a:pt x="0" y="16"/>
                    <a:pt x="0" y="18"/>
                  </a:cubicBezTo>
                  <a:cubicBezTo>
                    <a:pt x="0" y="20"/>
                    <a:pt x="1" y="21"/>
                    <a:pt x="1" y="23"/>
                  </a:cubicBezTo>
                  <a:cubicBezTo>
                    <a:pt x="2" y="26"/>
                    <a:pt x="3" y="29"/>
                    <a:pt x="5" y="31"/>
                  </a:cubicBezTo>
                  <a:cubicBezTo>
                    <a:pt x="7" y="32"/>
                    <a:pt x="8" y="33"/>
                    <a:pt x="9" y="34"/>
                  </a:cubicBezTo>
                  <a:cubicBezTo>
                    <a:pt x="12" y="35"/>
                    <a:pt x="15" y="36"/>
                    <a:pt x="18" y="36"/>
                  </a:cubicBezTo>
                  <a:cubicBezTo>
                    <a:pt x="18" y="36"/>
                    <a:pt x="18" y="36"/>
                    <a:pt x="18" y="36"/>
                  </a:cubicBezTo>
                  <a:cubicBezTo>
                    <a:pt x="20" y="36"/>
                    <a:pt x="22" y="36"/>
                    <a:pt x="23" y="35"/>
                  </a:cubicBezTo>
                  <a:cubicBezTo>
                    <a:pt x="25" y="35"/>
                    <a:pt x="26" y="34"/>
                    <a:pt x="27" y="34"/>
                  </a:cubicBezTo>
                  <a:cubicBezTo>
                    <a:pt x="30" y="32"/>
                    <a:pt x="31" y="31"/>
                    <a:pt x="33" y="29"/>
                  </a:cubicBezTo>
                  <a:cubicBezTo>
                    <a:pt x="33" y="28"/>
                    <a:pt x="34" y="27"/>
                    <a:pt x="34" y="27"/>
                  </a:cubicBezTo>
                  <a:cubicBezTo>
                    <a:pt x="36" y="24"/>
                    <a:pt x="37" y="21"/>
                    <a:pt x="37" y="18"/>
                  </a:cubicBezTo>
                  <a:cubicBezTo>
                    <a:pt x="37" y="15"/>
                    <a:pt x="36" y="12"/>
                    <a:pt x="34" y="9"/>
                  </a:cubicBezTo>
                  <a:cubicBezTo>
                    <a:pt x="34" y="9"/>
                    <a:pt x="33" y="8"/>
                    <a:pt x="33" y="7"/>
                  </a:cubicBezTo>
                  <a:cubicBezTo>
                    <a:pt x="32" y="6"/>
                    <a:pt x="31" y="5"/>
                    <a:pt x="29" y="4"/>
                  </a:cubicBezTo>
                  <a:cubicBezTo>
                    <a:pt x="28" y="3"/>
                    <a:pt x="27" y="2"/>
                    <a:pt x="25" y="2"/>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3" name="Google Shape;2293;p18"/>
            <p:cNvSpPr/>
            <p:nvPr/>
          </p:nvSpPr>
          <p:spPr>
            <a:xfrm>
              <a:off x="5740480" y="4624456"/>
              <a:ext cx="35184" cy="35184"/>
            </a:xfrm>
            <a:custGeom>
              <a:avLst/>
              <a:gdLst/>
              <a:ahLst/>
              <a:cxnLst/>
              <a:rect l="l" t="t" r="r" b="b"/>
              <a:pathLst>
                <a:path w="38" h="38" extrusionOk="0">
                  <a:moveTo>
                    <a:pt x="21" y="0"/>
                  </a:moveTo>
                  <a:cubicBezTo>
                    <a:pt x="20" y="0"/>
                    <a:pt x="18" y="0"/>
                    <a:pt x="17" y="0"/>
                  </a:cubicBezTo>
                  <a:cubicBezTo>
                    <a:pt x="14" y="1"/>
                    <a:pt x="9" y="3"/>
                    <a:pt x="7" y="6"/>
                  </a:cubicBezTo>
                  <a:cubicBezTo>
                    <a:pt x="6" y="7"/>
                    <a:pt x="5" y="9"/>
                    <a:pt x="4" y="10"/>
                  </a:cubicBezTo>
                  <a:cubicBezTo>
                    <a:pt x="3" y="11"/>
                    <a:pt x="3" y="13"/>
                    <a:pt x="2" y="15"/>
                  </a:cubicBezTo>
                  <a:cubicBezTo>
                    <a:pt x="2" y="16"/>
                    <a:pt x="2" y="16"/>
                    <a:pt x="2" y="16"/>
                  </a:cubicBezTo>
                  <a:cubicBezTo>
                    <a:pt x="0" y="22"/>
                    <a:pt x="2" y="29"/>
                    <a:pt x="7" y="33"/>
                  </a:cubicBezTo>
                  <a:cubicBezTo>
                    <a:pt x="10" y="36"/>
                    <a:pt x="14" y="38"/>
                    <a:pt x="19" y="38"/>
                  </a:cubicBezTo>
                  <a:cubicBezTo>
                    <a:pt x="24" y="38"/>
                    <a:pt x="29" y="36"/>
                    <a:pt x="32" y="33"/>
                  </a:cubicBezTo>
                  <a:cubicBezTo>
                    <a:pt x="34" y="31"/>
                    <a:pt x="36" y="28"/>
                    <a:pt x="37" y="25"/>
                  </a:cubicBezTo>
                  <a:cubicBezTo>
                    <a:pt x="37" y="23"/>
                    <a:pt x="37" y="21"/>
                    <a:pt x="37" y="19"/>
                  </a:cubicBezTo>
                  <a:cubicBezTo>
                    <a:pt x="38" y="16"/>
                    <a:pt x="38" y="14"/>
                    <a:pt x="37" y="12"/>
                  </a:cubicBezTo>
                  <a:cubicBezTo>
                    <a:pt x="36" y="9"/>
                    <a:pt x="35" y="6"/>
                    <a:pt x="33" y="4"/>
                  </a:cubicBezTo>
                  <a:cubicBezTo>
                    <a:pt x="31" y="2"/>
                    <a:pt x="28" y="1"/>
                    <a:pt x="25" y="0"/>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94" name="Google Shape;2294;p18"/>
          <p:cNvGrpSpPr/>
          <p:nvPr/>
        </p:nvGrpSpPr>
        <p:grpSpPr>
          <a:xfrm>
            <a:off x="8472594" y="1870579"/>
            <a:ext cx="501744" cy="1557507"/>
            <a:chOff x="6811963" y="1582738"/>
            <a:chExt cx="290513" cy="901700"/>
          </a:xfrm>
        </p:grpSpPr>
        <p:sp>
          <p:nvSpPr>
            <p:cNvPr id="2295" name="Google Shape;2295;p18"/>
            <p:cNvSpPr/>
            <p:nvPr/>
          </p:nvSpPr>
          <p:spPr>
            <a:xfrm>
              <a:off x="6908800" y="1933575"/>
              <a:ext cx="55562" cy="33337"/>
            </a:xfrm>
            <a:custGeom>
              <a:avLst/>
              <a:gdLst/>
              <a:ahLst/>
              <a:cxnLst/>
              <a:rect l="l" t="t" r="r" b="b"/>
              <a:pathLst>
                <a:path w="65" h="38" extrusionOk="0">
                  <a:moveTo>
                    <a:pt x="21" y="36"/>
                  </a:moveTo>
                  <a:cubicBezTo>
                    <a:pt x="21" y="35"/>
                    <a:pt x="20" y="35"/>
                    <a:pt x="20" y="35"/>
                  </a:cubicBezTo>
                  <a:cubicBezTo>
                    <a:pt x="0" y="31"/>
                    <a:pt x="6" y="0"/>
                    <a:pt x="26" y="3"/>
                  </a:cubicBezTo>
                  <a:cubicBezTo>
                    <a:pt x="26" y="3"/>
                    <a:pt x="27" y="3"/>
                    <a:pt x="28" y="3"/>
                  </a:cubicBezTo>
                  <a:cubicBezTo>
                    <a:pt x="41" y="6"/>
                    <a:pt x="59" y="16"/>
                    <a:pt x="65" y="27"/>
                  </a:cubicBezTo>
                  <a:cubicBezTo>
                    <a:pt x="55" y="36"/>
                    <a:pt x="35" y="38"/>
                    <a:pt x="21" y="36"/>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6" name="Google Shape;2296;p18"/>
            <p:cNvSpPr/>
            <p:nvPr/>
          </p:nvSpPr>
          <p:spPr>
            <a:xfrm>
              <a:off x="6918325" y="1947863"/>
              <a:ext cx="39688" cy="7938"/>
            </a:xfrm>
            <a:custGeom>
              <a:avLst/>
              <a:gdLst/>
              <a:ahLst/>
              <a:cxnLst/>
              <a:rect l="l" t="t" r="r" b="b"/>
              <a:pathLst>
                <a:path w="47" h="9" extrusionOk="0">
                  <a:moveTo>
                    <a:pt x="5" y="0"/>
                  </a:moveTo>
                  <a:cubicBezTo>
                    <a:pt x="0" y="0"/>
                    <a:pt x="3" y="2"/>
                    <a:pt x="14" y="4"/>
                  </a:cubicBezTo>
                  <a:cubicBezTo>
                    <a:pt x="15" y="4"/>
                    <a:pt x="15" y="4"/>
                    <a:pt x="15" y="5"/>
                  </a:cubicBezTo>
                  <a:cubicBezTo>
                    <a:pt x="25" y="6"/>
                    <a:pt x="39" y="8"/>
                    <a:pt x="46" y="9"/>
                  </a:cubicBezTo>
                  <a:cubicBezTo>
                    <a:pt x="46" y="9"/>
                    <a:pt x="46" y="9"/>
                    <a:pt x="46" y="9"/>
                  </a:cubicBezTo>
                  <a:cubicBezTo>
                    <a:pt x="47" y="9"/>
                    <a:pt x="47" y="9"/>
                    <a:pt x="46" y="8"/>
                  </a:cubicBezTo>
                  <a:cubicBezTo>
                    <a:pt x="39" y="6"/>
                    <a:pt x="26" y="3"/>
                    <a:pt x="16" y="1"/>
                  </a:cubicBezTo>
                  <a:cubicBezTo>
                    <a:pt x="16" y="1"/>
                    <a:pt x="15" y="1"/>
                    <a:pt x="15" y="1"/>
                  </a:cubicBezTo>
                  <a:cubicBezTo>
                    <a:pt x="10" y="0"/>
                    <a:pt x="7" y="0"/>
                    <a:pt x="5"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7" name="Google Shape;2297;p18"/>
            <p:cNvSpPr/>
            <p:nvPr/>
          </p:nvSpPr>
          <p:spPr>
            <a:xfrm>
              <a:off x="6958013" y="1592263"/>
              <a:ext cx="34925" cy="55562"/>
            </a:xfrm>
            <a:custGeom>
              <a:avLst/>
              <a:gdLst/>
              <a:ahLst/>
              <a:cxnLst/>
              <a:rect l="l" t="t" r="r" b="b"/>
              <a:pathLst>
                <a:path w="42" h="65" extrusionOk="0">
                  <a:moveTo>
                    <a:pt x="6" y="32"/>
                  </a:moveTo>
                  <a:cubicBezTo>
                    <a:pt x="6" y="31"/>
                    <a:pt x="6" y="31"/>
                    <a:pt x="6" y="30"/>
                  </a:cubicBezTo>
                  <a:cubicBezTo>
                    <a:pt x="0" y="11"/>
                    <a:pt x="29" y="0"/>
                    <a:pt x="36" y="19"/>
                  </a:cubicBezTo>
                  <a:cubicBezTo>
                    <a:pt x="37" y="20"/>
                    <a:pt x="37" y="20"/>
                    <a:pt x="37" y="21"/>
                  </a:cubicBezTo>
                  <a:cubicBezTo>
                    <a:pt x="42" y="34"/>
                    <a:pt x="42" y="54"/>
                    <a:pt x="36" y="65"/>
                  </a:cubicBezTo>
                  <a:cubicBezTo>
                    <a:pt x="23" y="61"/>
                    <a:pt x="11" y="45"/>
                    <a:pt x="6" y="32"/>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8" name="Google Shape;2298;p18"/>
            <p:cNvSpPr/>
            <p:nvPr/>
          </p:nvSpPr>
          <p:spPr>
            <a:xfrm>
              <a:off x="6972300" y="1604963"/>
              <a:ext cx="12700" cy="34925"/>
            </a:xfrm>
            <a:custGeom>
              <a:avLst/>
              <a:gdLst/>
              <a:ahLst/>
              <a:cxnLst/>
              <a:rect l="l" t="t" r="r" b="b"/>
              <a:pathLst>
                <a:path w="16" h="42" extrusionOk="0">
                  <a:moveTo>
                    <a:pt x="1" y="0"/>
                  </a:moveTo>
                  <a:cubicBezTo>
                    <a:pt x="0" y="0"/>
                    <a:pt x="0" y="4"/>
                    <a:pt x="3" y="12"/>
                  </a:cubicBezTo>
                  <a:cubicBezTo>
                    <a:pt x="3" y="12"/>
                    <a:pt x="3" y="13"/>
                    <a:pt x="3" y="13"/>
                  </a:cubicBezTo>
                  <a:cubicBezTo>
                    <a:pt x="7" y="23"/>
                    <a:pt x="12" y="35"/>
                    <a:pt x="15" y="42"/>
                  </a:cubicBezTo>
                  <a:cubicBezTo>
                    <a:pt x="15" y="42"/>
                    <a:pt x="16" y="42"/>
                    <a:pt x="16" y="42"/>
                  </a:cubicBezTo>
                  <a:cubicBezTo>
                    <a:pt x="16" y="42"/>
                    <a:pt x="16" y="42"/>
                    <a:pt x="16" y="42"/>
                  </a:cubicBezTo>
                  <a:cubicBezTo>
                    <a:pt x="14" y="35"/>
                    <a:pt x="10" y="22"/>
                    <a:pt x="7" y="12"/>
                  </a:cubicBezTo>
                  <a:cubicBezTo>
                    <a:pt x="7" y="12"/>
                    <a:pt x="6" y="11"/>
                    <a:pt x="6" y="11"/>
                  </a:cubicBezTo>
                  <a:cubicBezTo>
                    <a:pt x="4" y="3"/>
                    <a:pt x="1" y="0"/>
                    <a:pt x="1"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9" name="Google Shape;2299;p18"/>
            <p:cNvSpPr/>
            <p:nvPr/>
          </p:nvSpPr>
          <p:spPr>
            <a:xfrm>
              <a:off x="6811963" y="1939925"/>
              <a:ext cx="39688" cy="55562"/>
            </a:xfrm>
            <a:custGeom>
              <a:avLst/>
              <a:gdLst/>
              <a:ahLst/>
              <a:cxnLst/>
              <a:rect l="l" t="t" r="r" b="b"/>
              <a:pathLst>
                <a:path w="45" h="65" extrusionOk="0">
                  <a:moveTo>
                    <a:pt x="8" y="33"/>
                  </a:moveTo>
                  <a:cubicBezTo>
                    <a:pt x="8" y="33"/>
                    <a:pt x="8" y="32"/>
                    <a:pt x="7" y="32"/>
                  </a:cubicBezTo>
                  <a:cubicBezTo>
                    <a:pt x="0" y="12"/>
                    <a:pt x="29" y="0"/>
                    <a:pt x="38" y="19"/>
                  </a:cubicBezTo>
                  <a:cubicBezTo>
                    <a:pt x="38" y="19"/>
                    <a:pt x="38" y="20"/>
                    <a:pt x="38" y="20"/>
                  </a:cubicBezTo>
                  <a:cubicBezTo>
                    <a:pt x="44" y="33"/>
                    <a:pt x="45" y="53"/>
                    <a:pt x="39" y="65"/>
                  </a:cubicBezTo>
                  <a:cubicBezTo>
                    <a:pt x="27" y="61"/>
                    <a:pt x="13" y="46"/>
                    <a:pt x="8" y="33"/>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18"/>
            <p:cNvSpPr/>
            <p:nvPr/>
          </p:nvSpPr>
          <p:spPr>
            <a:xfrm>
              <a:off x="6827838" y="1952625"/>
              <a:ext cx="15875" cy="36512"/>
            </a:xfrm>
            <a:custGeom>
              <a:avLst/>
              <a:gdLst/>
              <a:ahLst/>
              <a:cxnLst/>
              <a:rect l="l" t="t" r="r" b="b"/>
              <a:pathLst>
                <a:path w="18" h="42" extrusionOk="0">
                  <a:moveTo>
                    <a:pt x="1" y="0"/>
                  </a:moveTo>
                  <a:cubicBezTo>
                    <a:pt x="0" y="0"/>
                    <a:pt x="0" y="5"/>
                    <a:pt x="4" y="12"/>
                  </a:cubicBezTo>
                  <a:cubicBezTo>
                    <a:pt x="4" y="13"/>
                    <a:pt x="4" y="13"/>
                    <a:pt x="4" y="14"/>
                  </a:cubicBezTo>
                  <a:cubicBezTo>
                    <a:pt x="8" y="23"/>
                    <a:pt x="14" y="35"/>
                    <a:pt x="17" y="42"/>
                  </a:cubicBezTo>
                  <a:cubicBezTo>
                    <a:pt x="17" y="42"/>
                    <a:pt x="18" y="42"/>
                    <a:pt x="18" y="42"/>
                  </a:cubicBezTo>
                  <a:cubicBezTo>
                    <a:pt x="18" y="42"/>
                    <a:pt x="18" y="42"/>
                    <a:pt x="18" y="41"/>
                  </a:cubicBezTo>
                  <a:cubicBezTo>
                    <a:pt x="16" y="34"/>
                    <a:pt x="11" y="22"/>
                    <a:pt x="7" y="12"/>
                  </a:cubicBezTo>
                  <a:cubicBezTo>
                    <a:pt x="7" y="12"/>
                    <a:pt x="7" y="12"/>
                    <a:pt x="7" y="11"/>
                  </a:cubicBezTo>
                  <a:cubicBezTo>
                    <a:pt x="4" y="4"/>
                    <a:pt x="1" y="0"/>
                    <a:pt x="1"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18"/>
            <p:cNvSpPr/>
            <p:nvPr/>
          </p:nvSpPr>
          <p:spPr>
            <a:xfrm>
              <a:off x="6929438" y="1790700"/>
              <a:ext cx="55562" cy="33337"/>
            </a:xfrm>
            <a:custGeom>
              <a:avLst/>
              <a:gdLst/>
              <a:ahLst/>
              <a:cxnLst/>
              <a:rect l="l" t="t" r="r" b="b"/>
              <a:pathLst>
                <a:path w="65" h="39" extrusionOk="0">
                  <a:moveTo>
                    <a:pt x="36" y="4"/>
                  </a:moveTo>
                  <a:cubicBezTo>
                    <a:pt x="37" y="4"/>
                    <a:pt x="37" y="4"/>
                    <a:pt x="38" y="4"/>
                  </a:cubicBezTo>
                  <a:cubicBezTo>
                    <a:pt x="58" y="0"/>
                    <a:pt x="65" y="30"/>
                    <a:pt x="46" y="35"/>
                  </a:cubicBezTo>
                  <a:cubicBezTo>
                    <a:pt x="45" y="35"/>
                    <a:pt x="44" y="36"/>
                    <a:pt x="44" y="36"/>
                  </a:cubicBezTo>
                  <a:cubicBezTo>
                    <a:pt x="30" y="39"/>
                    <a:pt x="10" y="37"/>
                    <a:pt x="0" y="29"/>
                  </a:cubicBezTo>
                  <a:cubicBezTo>
                    <a:pt x="6" y="18"/>
                    <a:pt x="23" y="7"/>
                    <a:pt x="36" y="4"/>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18"/>
            <p:cNvSpPr/>
            <p:nvPr/>
          </p:nvSpPr>
          <p:spPr>
            <a:xfrm>
              <a:off x="6935788" y="1804988"/>
              <a:ext cx="39688" cy="9525"/>
            </a:xfrm>
            <a:custGeom>
              <a:avLst/>
              <a:gdLst/>
              <a:ahLst/>
              <a:cxnLst/>
              <a:rect l="l" t="t" r="r" b="b"/>
              <a:pathLst>
                <a:path w="46" h="11" extrusionOk="0">
                  <a:moveTo>
                    <a:pt x="42" y="0"/>
                  </a:moveTo>
                  <a:cubicBezTo>
                    <a:pt x="40" y="0"/>
                    <a:pt x="37" y="1"/>
                    <a:pt x="32" y="2"/>
                  </a:cubicBezTo>
                  <a:cubicBezTo>
                    <a:pt x="31" y="2"/>
                    <a:pt x="31" y="2"/>
                    <a:pt x="30" y="2"/>
                  </a:cubicBezTo>
                  <a:cubicBezTo>
                    <a:pt x="21" y="5"/>
                    <a:pt x="8" y="8"/>
                    <a:pt x="1" y="11"/>
                  </a:cubicBezTo>
                  <a:cubicBezTo>
                    <a:pt x="0" y="11"/>
                    <a:pt x="0" y="11"/>
                    <a:pt x="1" y="11"/>
                  </a:cubicBezTo>
                  <a:cubicBezTo>
                    <a:pt x="1" y="11"/>
                    <a:pt x="1" y="11"/>
                    <a:pt x="1" y="11"/>
                  </a:cubicBezTo>
                  <a:cubicBezTo>
                    <a:pt x="8" y="11"/>
                    <a:pt x="21" y="8"/>
                    <a:pt x="31" y="6"/>
                  </a:cubicBezTo>
                  <a:cubicBezTo>
                    <a:pt x="32" y="6"/>
                    <a:pt x="32" y="6"/>
                    <a:pt x="33" y="5"/>
                  </a:cubicBezTo>
                  <a:cubicBezTo>
                    <a:pt x="43" y="3"/>
                    <a:pt x="46" y="0"/>
                    <a:pt x="42"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18"/>
            <p:cNvSpPr/>
            <p:nvPr/>
          </p:nvSpPr>
          <p:spPr>
            <a:xfrm>
              <a:off x="6837363" y="2324100"/>
              <a:ext cx="33338" cy="57150"/>
            </a:xfrm>
            <a:custGeom>
              <a:avLst/>
              <a:gdLst/>
              <a:ahLst/>
              <a:cxnLst/>
              <a:rect l="l" t="t" r="r" b="b"/>
              <a:pathLst>
                <a:path w="40" h="65" extrusionOk="0">
                  <a:moveTo>
                    <a:pt x="5" y="30"/>
                  </a:moveTo>
                  <a:cubicBezTo>
                    <a:pt x="5" y="30"/>
                    <a:pt x="5" y="29"/>
                    <a:pt x="5" y="29"/>
                  </a:cubicBezTo>
                  <a:cubicBezTo>
                    <a:pt x="0" y="9"/>
                    <a:pt x="29" y="0"/>
                    <a:pt x="36" y="20"/>
                  </a:cubicBezTo>
                  <a:cubicBezTo>
                    <a:pt x="36" y="20"/>
                    <a:pt x="36" y="21"/>
                    <a:pt x="36" y="21"/>
                  </a:cubicBezTo>
                  <a:cubicBezTo>
                    <a:pt x="40" y="35"/>
                    <a:pt x="39" y="55"/>
                    <a:pt x="32" y="65"/>
                  </a:cubicBezTo>
                  <a:cubicBezTo>
                    <a:pt x="20" y="60"/>
                    <a:pt x="9" y="44"/>
                    <a:pt x="5" y="30"/>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18"/>
            <p:cNvSpPr/>
            <p:nvPr/>
          </p:nvSpPr>
          <p:spPr>
            <a:xfrm>
              <a:off x="6850063" y="2336800"/>
              <a:ext cx="12700" cy="36512"/>
            </a:xfrm>
            <a:custGeom>
              <a:avLst/>
              <a:gdLst/>
              <a:ahLst/>
              <a:cxnLst/>
              <a:rect l="l" t="t" r="r" b="b"/>
              <a:pathLst>
                <a:path w="14" h="43" extrusionOk="0">
                  <a:moveTo>
                    <a:pt x="1" y="0"/>
                  </a:moveTo>
                  <a:cubicBezTo>
                    <a:pt x="0" y="0"/>
                    <a:pt x="1" y="4"/>
                    <a:pt x="3" y="12"/>
                  </a:cubicBezTo>
                  <a:cubicBezTo>
                    <a:pt x="3" y="13"/>
                    <a:pt x="3" y="13"/>
                    <a:pt x="3" y="14"/>
                  </a:cubicBezTo>
                  <a:cubicBezTo>
                    <a:pt x="6" y="23"/>
                    <a:pt x="10" y="36"/>
                    <a:pt x="13" y="43"/>
                  </a:cubicBezTo>
                  <a:cubicBezTo>
                    <a:pt x="13" y="43"/>
                    <a:pt x="14" y="43"/>
                    <a:pt x="14" y="43"/>
                  </a:cubicBezTo>
                  <a:cubicBezTo>
                    <a:pt x="14" y="43"/>
                    <a:pt x="14" y="43"/>
                    <a:pt x="14" y="43"/>
                  </a:cubicBezTo>
                  <a:cubicBezTo>
                    <a:pt x="13" y="36"/>
                    <a:pt x="9" y="22"/>
                    <a:pt x="7" y="13"/>
                  </a:cubicBezTo>
                  <a:cubicBezTo>
                    <a:pt x="7" y="12"/>
                    <a:pt x="6" y="12"/>
                    <a:pt x="6" y="11"/>
                  </a:cubicBezTo>
                  <a:cubicBezTo>
                    <a:pt x="4" y="4"/>
                    <a:pt x="2" y="0"/>
                    <a:pt x="1"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18"/>
            <p:cNvSpPr/>
            <p:nvPr/>
          </p:nvSpPr>
          <p:spPr>
            <a:xfrm>
              <a:off x="6929438" y="2428875"/>
              <a:ext cx="30163" cy="55563"/>
            </a:xfrm>
            <a:custGeom>
              <a:avLst/>
              <a:gdLst/>
              <a:ahLst/>
              <a:cxnLst/>
              <a:rect l="l" t="t" r="r" b="b"/>
              <a:pathLst>
                <a:path w="36" h="64" extrusionOk="0">
                  <a:moveTo>
                    <a:pt x="34" y="42"/>
                  </a:moveTo>
                  <a:cubicBezTo>
                    <a:pt x="34" y="43"/>
                    <a:pt x="34" y="43"/>
                    <a:pt x="34" y="44"/>
                  </a:cubicBezTo>
                  <a:cubicBezTo>
                    <a:pt x="30" y="64"/>
                    <a:pt x="0" y="60"/>
                    <a:pt x="1" y="40"/>
                  </a:cubicBezTo>
                  <a:cubicBezTo>
                    <a:pt x="1" y="39"/>
                    <a:pt x="1" y="39"/>
                    <a:pt x="1" y="38"/>
                  </a:cubicBezTo>
                  <a:cubicBezTo>
                    <a:pt x="3" y="25"/>
                    <a:pt x="12" y="6"/>
                    <a:pt x="23" y="0"/>
                  </a:cubicBezTo>
                  <a:cubicBezTo>
                    <a:pt x="32" y="9"/>
                    <a:pt x="36" y="29"/>
                    <a:pt x="34" y="42"/>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2306;p18"/>
            <p:cNvSpPr/>
            <p:nvPr/>
          </p:nvSpPr>
          <p:spPr>
            <a:xfrm>
              <a:off x="6942138" y="2436813"/>
              <a:ext cx="6350" cy="36513"/>
            </a:xfrm>
            <a:custGeom>
              <a:avLst/>
              <a:gdLst/>
              <a:ahLst/>
              <a:cxnLst/>
              <a:rect l="l" t="t" r="r" b="b"/>
              <a:pathLst>
                <a:path w="7" h="44" extrusionOk="0">
                  <a:moveTo>
                    <a:pt x="7" y="0"/>
                  </a:moveTo>
                  <a:cubicBezTo>
                    <a:pt x="6" y="0"/>
                    <a:pt x="6" y="0"/>
                    <a:pt x="6" y="0"/>
                  </a:cubicBezTo>
                  <a:cubicBezTo>
                    <a:pt x="5" y="7"/>
                    <a:pt x="2" y="21"/>
                    <a:pt x="1" y="31"/>
                  </a:cubicBezTo>
                  <a:cubicBezTo>
                    <a:pt x="1" y="31"/>
                    <a:pt x="1" y="32"/>
                    <a:pt x="1" y="32"/>
                  </a:cubicBezTo>
                  <a:cubicBezTo>
                    <a:pt x="0" y="40"/>
                    <a:pt x="0" y="44"/>
                    <a:pt x="1" y="44"/>
                  </a:cubicBezTo>
                  <a:cubicBezTo>
                    <a:pt x="2" y="44"/>
                    <a:pt x="3" y="41"/>
                    <a:pt x="4" y="33"/>
                  </a:cubicBezTo>
                  <a:cubicBezTo>
                    <a:pt x="4" y="32"/>
                    <a:pt x="5" y="32"/>
                    <a:pt x="5" y="31"/>
                  </a:cubicBezTo>
                  <a:cubicBezTo>
                    <a:pt x="6" y="21"/>
                    <a:pt x="7" y="8"/>
                    <a:pt x="7" y="0"/>
                  </a:cubicBezTo>
                  <a:cubicBezTo>
                    <a:pt x="7" y="0"/>
                    <a:pt x="7" y="0"/>
                    <a:pt x="7"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7" name="Google Shape;2307;p18"/>
            <p:cNvSpPr/>
            <p:nvPr/>
          </p:nvSpPr>
          <p:spPr>
            <a:xfrm>
              <a:off x="6894513" y="1582738"/>
              <a:ext cx="53975" cy="41275"/>
            </a:xfrm>
            <a:custGeom>
              <a:avLst/>
              <a:gdLst/>
              <a:ahLst/>
              <a:cxnLst/>
              <a:rect l="l" t="t" r="r" b="b"/>
              <a:pathLst>
                <a:path w="63" h="49" extrusionOk="0">
                  <a:moveTo>
                    <a:pt x="35" y="39"/>
                  </a:moveTo>
                  <a:cubicBezTo>
                    <a:pt x="34" y="39"/>
                    <a:pt x="34" y="40"/>
                    <a:pt x="33" y="40"/>
                  </a:cubicBezTo>
                  <a:cubicBezTo>
                    <a:pt x="15" y="49"/>
                    <a:pt x="0" y="22"/>
                    <a:pt x="18" y="11"/>
                  </a:cubicBezTo>
                  <a:cubicBezTo>
                    <a:pt x="18" y="11"/>
                    <a:pt x="18" y="11"/>
                    <a:pt x="19" y="10"/>
                  </a:cubicBezTo>
                  <a:cubicBezTo>
                    <a:pt x="31" y="4"/>
                    <a:pt x="51" y="0"/>
                    <a:pt x="63" y="5"/>
                  </a:cubicBezTo>
                  <a:cubicBezTo>
                    <a:pt x="61" y="18"/>
                    <a:pt x="47" y="33"/>
                    <a:pt x="35" y="39"/>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8" name="Google Shape;2308;p18"/>
            <p:cNvSpPr/>
            <p:nvPr/>
          </p:nvSpPr>
          <p:spPr>
            <a:xfrm>
              <a:off x="6907213" y="1590675"/>
              <a:ext cx="34925" cy="17463"/>
            </a:xfrm>
            <a:custGeom>
              <a:avLst/>
              <a:gdLst/>
              <a:ahLst/>
              <a:cxnLst/>
              <a:rect l="l" t="t" r="r" b="b"/>
              <a:pathLst>
                <a:path w="41" h="22" extrusionOk="0">
                  <a:moveTo>
                    <a:pt x="40" y="0"/>
                  </a:moveTo>
                  <a:cubicBezTo>
                    <a:pt x="40" y="0"/>
                    <a:pt x="40" y="0"/>
                    <a:pt x="40" y="0"/>
                  </a:cubicBezTo>
                  <a:cubicBezTo>
                    <a:pt x="33" y="3"/>
                    <a:pt x="21" y="9"/>
                    <a:pt x="12" y="14"/>
                  </a:cubicBezTo>
                  <a:cubicBezTo>
                    <a:pt x="12" y="14"/>
                    <a:pt x="11" y="14"/>
                    <a:pt x="11" y="14"/>
                  </a:cubicBezTo>
                  <a:cubicBezTo>
                    <a:pt x="3" y="19"/>
                    <a:pt x="0" y="22"/>
                    <a:pt x="2" y="22"/>
                  </a:cubicBezTo>
                  <a:cubicBezTo>
                    <a:pt x="3" y="22"/>
                    <a:pt x="7" y="20"/>
                    <a:pt x="13" y="17"/>
                  </a:cubicBezTo>
                  <a:cubicBezTo>
                    <a:pt x="13" y="17"/>
                    <a:pt x="13" y="17"/>
                    <a:pt x="14" y="17"/>
                  </a:cubicBezTo>
                  <a:cubicBezTo>
                    <a:pt x="23" y="12"/>
                    <a:pt x="34" y="5"/>
                    <a:pt x="40" y="1"/>
                  </a:cubicBezTo>
                  <a:cubicBezTo>
                    <a:pt x="41" y="0"/>
                    <a:pt x="41" y="0"/>
                    <a:pt x="40"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9" name="Google Shape;2309;p18"/>
            <p:cNvSpPr/>
            <p:nvPr/>
          </p:nvSpPr>
          <p:spPr>
            <a:xfrm>
              <a:off x="6831013" y="2109788"/>
              <a:ext cx="55563" cy="38100"/>
            </a:xfrm>
            <a:custGeom>
              <a:avLst/>
              <a:gdLst/>
              <a:ahLst/>
              <a:cxnLst/>
              <a:rect l="l" t="t" r="r" b="b"/>
              <a:pathLst>
                <a:path w="64" h="44" extrusionOk="0">
                  <a:moveTo>
                    <a:pt x="44" y="6"/>
                  </a:moveTo>
                  <a:cubicBezTo>
                    <a:pt x="45" y="6"/>
                    <a:pt x="45" y="7"/>
                    <a:pt x="46" y="7"/>
                  </a:cubicBezTo>
                  <a:cubicBezTo>
                    <a:pt x="64" y="15"/>
                    <a:pt x="53" y="44"/>
                    <a:pt x="33" y="37"/>
                  </a:cubicBezTo>
                  <a:cubicBezTo>
                    <a:pt x="33" y="37"/>
                    <a:pt x="32" y="37"/>
                    <a:pt x="32" y="36"/>
                  </a:cubicBezTo>
                  <a:cubicBezTo>
                    <a:pt x="19" y="31"/>
                    <a:pt x="4" y="18"/>
                    <a:pt x="0" y="6"/>
                  </a:cubicBezTo>
                  <a:cubicBezTo>
                    <a:pt x="11" y="0"/>
                    <a:pt x="31" y="1"/>
                    <a:pt x="44" y="6"/>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0" name="Google Shape;2310;p18"/>
            <p:cNvSpPr/>
            <p:nvPr/>
          </p:nvSpPr>
          <p:spPr>
            <a:xfrm>
              <a:off x="6838950" y="2117725"/>
              <a:ext cx="36512" cy="14287"/>
            </a:xfrm>
            <a:custGeom>
              <a:avLst/>
              <a:gdLst/>
              <a:ahLst/>
              <a:cxnLst/>
              <a:rect l="l" t="t" r="r" b="b"/>
              <a:pathLst>
                <a:path w="43" h="17" extrusionOk="0">
                  <a:moveTo>
                    <a:pt x="0" y="0"/>
                  </a:moveTo>
                  <a:cubicBezTo>
                    <a:pt x="0" y="0"/>
                    <a:pt x="0" y="0"/>
                    <a:pt x="0" y="0"/>
                  </a:cubicBezTo>
                  <a:cubicBezTo>
                    <a:pt x="6" y="4"/>
                    <a:pt x="19" y="10"/>
                    <a:pt x="28" y="13"/>
                  </a:cubicBezTo>
                  <a:cubicBezTo>
                    <a:pt x="28" y="14"/>
                    <a:pt x="29" y="14"/>
                    <a:pt x="29" y="14"/>
                  </a:cubicBezTo>
                  <a:cubicBezTo>
                    <a:pt x="35" y="16"/>
                    <a:pt x="39" y="17"/>
                    <a:pt x="40" y="17"/>
                  </a:cubicBezTo>
                  <a:cubicBezTo>
                    <a:pt x="43" y="17"/>
                    <a:pt x="40" y="15"/>
                    <a:pt x="31" y="11"/>
                  </a:cubicBezTo>
                  <a:cubicBezTo>
                    <a:pt x="30" y="11"/>
                    <a:pt x="30" y="10"/>
                    <a:pt x="29" y="10"/>
                  </a:cubicBezTo>
                  <a:cubicBezTo>
                    <a:pt x="20" y="6"/>
                    <a:pt x="7" y="2"/>
                    <a:pt x="0" y="0"/>
                  </a:cubicBezTo>
                  <a:cubicBezTo>
                    <a:pt x="0" y="0"/>
                    <a:pt x="0" y="0"/>
                    <a:pt x="0"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1" name="Google Shape;2311;p18"/>
            <p:cNvSpPr/>
            <p:nvPr/>
          </p:nvSpPr>
          <p:spPr>
            <a:xfrm>
              <a:off x="6873875" y="1747838"/>
              <a:ext cx="52388" cy="44450"/>
            </a:xfrm>
            <a:custGeom>
              <a:avLst/>
              <a:gdLst/>
              <a:ahLst/>
              <a:cxnLst/>
              <a:rect l="l" t="t" r="r" b="b"/>
              <a:pathLst>
                <a:path w="61" h="53" extrusionOk="0">
                  <a:moveTo>
                    <a:pt x="18" y="39"/>
                  </a:moveTo>
                  <a:cubicBezTo>
                    <a:pt x="17" y="38"/>
                    <a:pt x="17" y="38"/>
                    <a:pt x="16" y="38"/>
                  </a:cubicBezTo>
                  <a:cubicBezTo>
                    <a:pt x="0" y="25"/>
                    <a:pt x="18" y="0"/>
                    <a:pt x="35" y="11"/>
                  </a:cubicBezTo>
                  <a:cubicBezTo>
                    <a:pt x="36" y="11"/>
                    <a:pt x="36" y="12"/>
                    <a:pt x="37" y="12"/>
                  </a:cubicBezTo>
                  <a:cubicBezTo>
                    <a:pt x="48" y="20"/>
                    <a:pt x="60" y="36"/>
                    <a:pt x="61" y="49"/>
                  </a:cubicBezTo>
                  <a:cubicBezTo>
                    <a:pt x="48" y="53"/>
                    <a:pt x="29" y="47"/>
                    <a:pt x="18" y="39"/>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2" name="Google Shape;2312;p18"/>
            <p:cNvSpPr/>
            <p:nvPr/>
          </p:nvSpPr>
          <p:spPr>
            <a:xfrm>
              <a:off x="6888163" y="1762125"/>
              <a:ext cx="31750" cy="22225"/>
            </a:xfrm>
            <a:custGeom>
              <a:avLst/>
              <a:gdLst/>
              <a:ahLst/>
              <a:cxnLst/>
              <a:rect l="l" t="t" r="r" b="b"/>
              <a:pathLst>
                <a:path w="38" h="26" extrusionOk="0">
                  <a:moveTo>
                    <a:pt x="2" y="0"/>
                  </a:moveTo>
                  <a:cubicBezTo>
                    <a:pt x="0" y="0"/>
                    <a:pt x="3" y="3"/>
                    <a:pt x="10" y="9"/>
                  </a:cubicBezTo>
                  <a:cubicBezTo>
                    <a:pt x="11" y="9"/>
                    <a:pt x="11" y="9"/>
                    <a:pt x="11" y="10"/>
                  </a:cubicBezTo>
                  <a:cubicBezTo>
                    <a:pt x="20" y="15"/>
                    <a:pt x="31" y="23"/>
                    <a:pt x="37" y="26"/>
                  </a:cubicBezTo>
                  <a:cubicBezTo>
                    <a:pt x="37" y="26"/>
                    <a:pt x="38" y="26"/>
                    <a:pt x="38" y="26"/>
                  </a:cubicBezTo>
                  <a:cubicBezTo>
                    <a:pt x="38" y="26"/>
                    <a:pt x="38" y="26"/>
                    <a:pt x="38" y="26"/>
                  </a:cubicBezTo>
                  <a:cubicBezTo>
                    <a:pt x="32" y="21"/>
                    <a:pt x="22" y="13"/>
                    <a:pt x="13" y="7"/>
                  </a:cubicBezTo>
                  <a:cubicBezTo>
                    <a:pt x="13" y="6"/>
                    <a:pt x="13" y="6"/>
                    <a:pt x="12" y="6"/>
                  </a:cubicBezTo>
                  <a:cubicBezTo>
                    <a:pt x="6" y="2"/>
                    <a:pt x="3" y="0"/>
                    <a:pt x="2"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3" name="Google Shape;2313;p18"/>
            <p:cNvSpPr/>
            <p:nvPr/>
          </p:nvSpPr>
          <p:spPr>
            <a:xfrm>
              <a:off x="7056438" y="2227263"/>
              <a:ext cx="46038" cy="49212"/>
            </a:xfrm>
            <a:custGeom>
              <a:avLst/>
              <a:gdLst/>
              <a:ahLst/>
              <a:cxnLst/>
              <a:rect l="l" t="t" r="r" b="b"/>
              <a:pathLst>
                <a:path w="54" h="59" extrusionOk="0">
                  <a:moveTo>
                    <a:pt x="39" y="42"/>
                  </a:moveTo>
                  <a:cubicBezTo>
                    <a:pt x="38" y="43"/>
                    <a:pt x="38" y="43"/>
                    <a:pt x="37" y="43"/>
                  </a:cubicBezTo>
                  <a:cubicBezTo>
                    <a:pt x="24" y="59"/>
                    <a:pt x="0" y="40"/>
                    <a:pt x="12" y="24"/>
                  </a:cubicBezTo>
                  <a:cubicBezTo>
                    <a:pt x="12" y="23"/>
                    <a:pt x="12" y="23"/>
                    <a:pt x="13" y="22"/>
                  </a:cubicBezTo>
                  <a:cubicBezTo>
                    <a:pt x="21" y="11"/>
                    <a:pt x="38" y="0"/>
                    <a:pt x="51" y="0"/>
                  </a:cubicBezTo>
                  <a:cubicBezTo>
                    <a:pt x="54" y="12"/>
                    <a:pt x="47" y="31"/>
                    <a:pt x="39" y="42"/>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4" name="Google Shape;2314;p18"/>
            <p:cNvSpPr/>
            <p:nvPr/>
          </p:nvSpPr>
          <p:spPr>
            <a:xfrm>
              <a:off x="7070725" y="2232025"/>
              <a:ext cx="23813" cy="30163"/>
            </a:xfrm>
            <a:custGeom>
              <a:avLst/>
              <a:gdLst/>
              <a:ahLst/>
              <a:cxnLst/>
              <a:rect l="l" t="t" r="r" b="b"/>
              <a:pathLst>
                <a:path w="28" h="36" extrusionOk="0">
                  <a:moveTo>
                    <a:pt x="28" y="0"/>
                  </a:moveTo>
                  <a:cubicBezTo>
                    <a:pt x="28" y="0"/>
                    <a:pt x="28" y="0"/>
                    <a:pt x="28" y="1"/>
                  </a:cubicBezTo>
                  <a:cubicBezTo>
                    <a:pt x="23" y="6"/>
                    <a:pt x="14" y="16"/>
                    <a:pt x="8" y="24"/>
                  </a:cubicBezTo>
                  <a:cubicBezTo>
                    <a:pt x="8" y="24"/>
                    <a:pt x="7" y="25"/>
                    <a:pt x="7" y="25"/>
                  </a:cubicBezTo>
                  <a:cubicBezTo>
                    <a:pt x="2" y="32"/>
                    <a:pt x="0" y="36"/>
                    <a:pt x="1" y="36"/>
                  </a:cubicBezTo>
                  <a:cubicBezTo>
                    <a:pt x="2" y="36"/>
                    <a:pt x="5" y="33"/>
                    <a:pt x="10" y="27"/>
                  </a:cubicBezTo>
                  <a:cubicBezTo>
                    <a:pt x="10" y="27"/>
                    <a:pt x="10" y="27"/>
                    <a:pt x="11" y="26"/>
                  </a:cubicBezTo>
                  <a:cubicBezTo>
                    <a:pt x="17" y="18"/>
                    <a:pt x="25" y="7"/>
                    <a:pt x="28" y="1"/>
                  </a:cubicBezTo>
                  <a:cubicBezTo>
                    <a:pt x="28" y="1"/>
                    <a:pt x="28" y="0"/>
                    <a:pt x="28"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5" name="Google Shape;2315;p18"/>
            <p:cNvSpPr/>
            <p:nvPr/>
          </p:nvSpPr>
          <p:spPr>
            <a:xfrm>
              <a:off x="7042150" y="1866900"/>
              <a:ext cx="28575" cy="53975"/>
            </a:xfrm>
            <a:custGeom>
              <a:avLst/>
              <a:gdLst/>
              <a:ahLst/>
              <a:cxnLst/>
              <a:rect l="l" t="t" r="r" b="b"/>
              <a:pathLst>
                <a:path w="33" h="64" extrusionOk="0">
                  <a:moveTo>
                    <a:pt x="0" y="23"/>
                  </a:moveTo>
                  <a:cubicBezTo>
                    <a:pt x="0" y="22"/>
                    <a:pt x="0" y="22"/>
                    <a:pt x="0" y="21"/>
                  </a:cubicBezTo>
                  <a:cubicBezTo>
                    <a:pt x="1" y="1"/>
                    <a:pt x="32" y="0"/>
                    <a:pt x="33" y="21"/>
                  </a:cubicBezTo>
                  <a:cubicBezTo>
                    <a:pt x="33" y="21"/>
                    <a:pt x="33" y="22"/>
                    <a:pt x="33" y="22"/>
                  </a:cubicBezTo>
                  <a:cubicBezTo>
                    <a:pt x="33" y="36"/>
                    <a:pt x="27" y="55"/>
                    <a:pt x="17" y="64"/>
                  </a:cubicBezTo>
                  <a:cubicBezTo>
                    <a:pt x="7" y="56"/>
                    <a:pt x="0" y="37"/>
                    <a:pt x="0" y="23"/>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6" name="Google Shape;2316;p18"/>
            <p:cNvSpPr/>
            <p:nvPr/>
          </p:nvSpPr>
          <p:spPr>
            <a:xfrm>
              <a:off x="7054850" y="1874838"/>
              <a:ext cx="3175" cy="38100"/>
            </a:xfrm>
            <a:custGeom>
              <a:avLst/>
              <a:gdLst/>
              <a:ahLst/>
              <a:cxnLst/>
              <a:rect l="l" t="t" r="r" b="b"/>
              <a:pathLst>
                <a:path w="4" h="45" extrusionOk="0">
                  <a:moveTo>
                    <a:pt x="1" y="0"/>
                  </a:moveTo>
                  <a:cubicBezTo>
                    <a:pt x="1" y="0"/>
                    <a:pt x="0" y="4"/>
                    <a:pt x="0" y="13"/>
                  </a:cubicBezTo>
                  <a:cubicBezTo>
                    <a:pt x="0" y="13"/>
                    <a:pt x="0" y="13"/>
                    <a:pt x="0" y="14"/>
                  </a:cubicBezTo>
                  <a:cubicBezTo>
                    <a:pt x="0" y="24"/>
                    <a:pt x="1" y="38"/>
                    <a:pt x="2" y="45"/>
                  </a:cubicBezTo>
                  <a:cubicBezTo>
                    <a:pt x="2" y="45"/>
                    <a:pt x="2" y="45"/>
                    <a:pt x="2" y="45"/>
                  </a:cubicBezTo>
                  <a:cubicBezTo>
                    <a:pt x="2" y="45"/>
                    <a:pt x="2" y="45"/>
                    <a:pt x="2" y="45"/>
                  </a:cubicBezTo>
                  <a:cubicBezTo>
                    <a:pt x="3" y="38"/>
                    <a:pt x="4" y="24"/>
                    <a:pt x="3" y="14"/>
                  </a:cubicBezTo>
                  <a:cubicBezTo>
                    <a:pt x="3" y="13"/>
                    <a:pt x="3" y="13"/>
                    <a:pt x="3" y="13"/>
                  </a:cubicBezTo>
                  <a:cubicBezTo>
                    <a:pt x="3" y="4"/>
                    <a:pt x="2" y="0"/>
                    <a:pt x="1"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7" name="Google Shape;2317;p18"/>
            <p:cNvSpPr/>
            <p:nvPr/>
          </p:nvSpPr>
          <p:spPr>
            <a:xfrm>
              <a:off x="7004050" y="1693863"/>
              <a:ext cx="42863" cy="53975"/>
            </a:xfrm>
            <a:custGeom>
              <a:avLst/>
              <a:gdLst/>
              <a:ahLst/>
              <a:cxnLst/>
              <a:rect l="l" t="t" r="r" b="b"/>
              <a:pathLst>
                <a:path w="50" h="62" extrusionOk="0">
                  <a:moveTo>
                    <a:pt x="11" y="18"/>
                  </a:moveTo>
                  <a:cubicBezTo>
                    <a:pt x="12" y="18"/>
                    <a:pt x="12" y="17"/>
                    <a:pt x="12" y="17"/>
                  </a:cubicBezTo>
                  <a:cubicBezTo>
                    <a:pt x="24" y="0"/>
                    <a:pt x="50" y="16"/>
                    <a:pt x="40" y="34"/>
                  </a:cubicBezTo>
                  <a:cubicBezTo>
                    <a:pt x="40" y="34"/>
                    <a:pt x="40" y="35"/>
                    <a:pt x="39" y="35"/>
                  </a:cubicBezTo>
                  <a:cubicBezTo>
                    <a:pt x="32" y="47"/>
                    <a:pt x="17" y="60"/>
                    <a:pt x="4" y="62"/>
                  </a:cubicBezTo>
                  <a:cubicBezTo>
                    <a:pt x="0" y="50"/>
                    <a:pt x="4" y="30"/>
                    <a:pt x="11" y="18"/>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8" name="Google Shape;2318;p18"/>
            <p:cNvSpPr/>
            <p:nvPr/>
          </p:nvSpPr>
          <p:spPr>
            <a:xfrm>
              <a:off x="7010400" y="1708150"/>
              <a:ext cx="20638" cy="31750"/>
            </a:xfrm>
            <a:custGeom>
              <a:avLst/>
              <a:gdLst/>
              <a:ahLst/>
              <a:cxnLst/>
              <a:rect l="l" t="t" r="r" b="b"/>
              <a:pathLst>
                <a:path w="25" h="38" extrusionOk="0">
                  <a:moveTo>
                    <a:pt x="23" y="0"/>
                  </a:moveTo>
                  <a:cubicBezTo>
                    <a:pt x="23" y="0"/>
                    <a:pt x="20" y="3"/>
                    <a:pt x="16" y="10"/>
                  </a:cubicBezTo>
                  <a:cubicBezTo>
                    <a:pt x="16" y="10"/>
                    <a:pt x="15" y="10"/>
                    <a:pt x="15" y="11"/>
                  </a:cubicBezTo>
                  <a:cubicBezTo>
                    <a:pt x="10" y="19"/>
                    <a:pt x="3" y="31"/>
                    <a:pt x="0" y="38"/>
                  </a:cubicBezTo>
                  <a:cubicBezTo>
                    <a:pt x="0" y="38"/>
                    <a:pt x="0" y="38"/>
                    <a:pt x="1" y="38"/>
                  </a:cubicBezTo>
                  <a:cubicBezTo>
                    <a:pt x="1" y="38"/>
                    <a:pt x="1" y="38"/>
                    <a:pt x="1" y="38"/>
                  </a:cubicBezTo>
                  <a:cubicBezTo>
                    <a:pt x="5" y="33"/>
                    <a:pt x="13" y="21"/>
                    <a:pt x="18" y="13"/>
                  </a:cubicBezTo>
                  <a:cubicBezTo>
                    <a:pt x="18" y="12"/>
                    <a:pt x="19" y="12"/>
                    <a:pt x="19" y="11"/>
                  </a:cubicBezTo>
                  <a:cubicBezTo>
                    <a:pt x="23" y="4"/>
                    <a:pt x="25" y="0"/>
                    <a:pt x="23"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9" name="Google Shape;2319;p18"/>
            <p:cNvSpPr/>
            <p:nvPr/>
          </p:nvSpPr>
          <p:spPr>
            <a:xfrm>
              <a:off x="6921500" y="1978025"/>
              <a:ext cx="38100" cy="55562"/>
            </a:xfrm>
            <a:custGeom>
              <a:avLst/>
              <a:gdLst/>
              <a:ahLst/>
              <a:cxnLst/>
              <a:rect l="l" t="t" r="r" b="b"/>
              <a:pathLst>
                <a:path w="43" h="65" extrusionOk="0">
                  <a:moveTo>
                    <a:pt x="38" y="44"/>
                  </a:moveTo>
                  <a:cubicBezTo>
                    <a:pt x="38" y="45"/>
                    <a:pt x="37" y="46"/>
                    <a:pt x="37" y="46"/>
                  </a:cubicBezTo>
                  <a:cubicBezTo>
                    <a:pt x="29" y="65"/>
                    <a:pt x="0" y="54"/>
                    <a:pt x="6" y="35"/>
                  </a:cubicBezTo>
                  <a:cubicBezTo>
                    <a:pt x="7" y="34"/>
                    <a:pt x="7" y="34"/>
                    <a:pt x="7" y="33"/>
                  </a:cubicBezTo>
                  <a:cubicBezTo>
                    <a:pt x="12" y="20"/>
                    <a:pt x="24" y="4"/>
                    <a:pt x="36" y="0"/>
                  </a:cubicBezTo>
                  <a:cubicBezTo>
                    <a:pt x="43" y="11"/>
                    <a:pt x="42" y="31"/>
                    <a:pt x="38" y="44"/>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0" name="Google Shape;2320;p18"/>
            <p:cNvSpPr/>
            <p:nvPr/>
          </p:nvSpPr>
          <p:spPr>
            <a:xfrm>
              <a:off x="6937375" y="1984375"/>
              <a:ext cx="14287" cy="36512"/>
            </a:xfrm>
            <a:custGeom>
              <a:avLst/>
              <a:gdLst/>
              <a:ahLst/>
              <a:cxnLst/>
              <a:rect l="l" t="t" r="r" b="b"/>
              <a:pathLst>
                <a:path w="17" h="42" extrusionOk="0">
                  <a:moveTo>
                    <a:pt x="16" y="0"/>
                  </a:moveTo>
                  <a:cubicBezTo>
                    <a:pt x="16" y="0"/>
                    <a:pt x="16" y="0"/>
                    <a:pt x="16" y="1"/>
                  </a:cubicBezTo>
                  <a:cubicBezTo>
                    <a:pt x="13" y="7"/>
                    <a:pt x="8" y="20"/>
                    <a:pt x="4" y="29"/>
                  </a:cubicBezTo>
                  <a:cubicBezTo>
                    <a:pt x="4" y="29"/>
                    <a:pt x="4" y="30"/>
                    <a:pt x="4" y="30"/>
                  </a:cubicBezTo>
                  <a:cubicBezTo>
                    <a:pt x="1" y="38"/>
                    <a:pt x="0" y="42"/>
                    <a:pt x="1" y="42"/>
                  </a:cubicBezTo>
                  <a:cubicBezTo>
                    <a:pt x="2" y="42"/>
                    <a:pt x="4" y="39"/>
                    <a:pt x="7" y="31"/>
                  </a:cubicBezTo>
                  <a:cubicBezTo>
                    <a:pt x="7" y="31"/>
                    <a:pt x="7" y="31"/>
                    <a:pt x="7" y="30"/>
                  </a:cubicBezTo>
                  <a:cubicBezTo>
                    <a:pt x="11" y="21"/>
                    <a:pt x="15" y="8"/>
                    <a:pt x="17" y="1"/>
                  </a:cubicBezTo>
                  <a:cubicBezTo>
                    <a:pt x="17" y="0"/>
                    <a:pt x="17" y="0"/>
                    <a:pt x="16"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21"/>
        <p:cNvGrpSpPr/>
        <p:nvPr/>
      </p:nvGrpSpPr>
      <p:grpSpPr>
        <a:xfrm>
          <a:off x="0" y="0"/>
          <a:ext cx="0" cy="0"/>
          <a:chOff x="0" y="0"/>
          <a:chExt cx="0" cy="0"/>
        </a:xfrm>
      </p:grpSpPr>
      <p:sp>
        <p:nvSpPr>
          <p:cNvPr id="2322" name="Google Shape;232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23" name="Google Shape;2323;p19"/>
          <p:cNvSpPr txBox="1">
            <a:spLocks noGrp="1"/>
          </p:cNvSpPr>
          <p:nvPr>
            <p:ph type="subTitle" idx="1"/>
          </p:nvPr>
        </p:nvSpPr>
        <p:spPr>
          <a:xfrm>
            <a:off x="4601952" y="1671150"/>
            <a:ext cx="37866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4" name="Google Shape;2324;p19"/>
          <p:cNvSpPr txBox="1">
            <a:spLocks noGrp="1"/>
          </p:cNvSpPr>
          <p:nvPr>
            <p:ph type="subTitle" idx="2"/>
          </p:nvPr>
        </p:nvSpPr>
        <p:spPr>
          <a:xfrm>
            <a:off x="755450" y="1671150"/>
            <a:ext cx="37866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25" name="Google Shape;2325;p19"/>
          <p:cNvGrpSpPr/>
          <p:nvPr/>
        </p:nvGrpSpPr>
        <p:grpSpPr>
          <a:xfrm flipH="1">
            <a:off x="-87239" y="3816715"/>
            <a:ext cx="942048" cy="904616"/>
            <a:chOff x="4354348" y="4848157"/>
            <a:chExt cx="942897" cy="905431"/>
          </a:xfrm>
        </p:grpSpPr>
        <p:sp>
          <p:nvSpPr>
            <p:cNvPr id="2326" name="Google Shape;2326;p19"/>
            <p:cNvSpPr/>
            <p:nvPr/>
          </p:nvSpPr>
          <p:spPr>
            <a:xfrm>
              <a:off x="4782130" y="5237263"/>
              <a:ext cx="140764" cy="516324"/>
            </a:xfrm>
            <a:custGeom>
              <a:avLst/>
              <a:gdLst/>
              <a:ahLst/>
              <a:cxnLst/>
              <a:rect l="l" t="t" r="r" b="b"/>
              <a:pathLst>
                <a:path w="153" h="563" extrusionOk="0">
                  <a:moveTo>
                    <a:pt x="146" y="492"/>
                  </a:moveTo>
                  <a:cubicBezTo>
                    <a:pt x="145" y="563"/>
                    <a:pt x="0" y="533"/>
                    <a:pt x="30" y="478"/>
                  </a:cubicBezTo>
                  <a:cubicBezTo>
                    <a:pt x="59" y="425"/>
                    <a:pt x="78" y="375"/>
                    <a:pt x="90" y="321"/>
                  </a:cubicBezTo>
                  <a:cubicBezTo>
                    <a:pt x="109" y="233"/>
                    <a:pt x="109" y="135"/>
                    <a:pt x="103" y="0"/>
                  </a:cubicBezTo>
                  <a:cubicBezTo>
                    <a:pt x="141" y="157"/>
                    <a:pt x="153" y="233"/>
                    <a:pt x="153" y="323"/>
                  </a:cubicBezTo>
                  <a:cubicBezTo>
                    <a:pt x="153" y="370"/>
                    <a:pt x="150" y="422"/>
                    <a:pt x="146" y="492"/>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7" name="Google Shape;2327;p19"/>
            <p:cNvSpPr/>
            <p:nvPr/>
          </p:nvSpPr>
          <p:spPr>
            <a:xfrm>
              <a:off x="4873547" y="4848157"/>
              <a:ext cx="423698" cy="473813"/>
            </a:xfrm>
            <a:custGeom>
              <a:avLst/>
              <a:gdLst/>
              <a:ahLst/>
              <a:cxnLst/>
              <a:rect l="l" t="t" r="r" b="b"/>
              <a:pathLst>
                <a:path w="462" h="515" extrusionOk="0">
                  <a:moveTo>
                    <a:pt x="431" y="219"/>
                  </a:moveTo>
                  <a:cubicBezTo>
                    <a:pt x="367" y="400"/>
                    <a:pt x="179" y="515"/>
                    <a:pt x="3" y="437"/>
                  </a:cubicBezTo>
                  <a:cubicBezTo>
                    <a:pt x="0" y="406"/>
                    <a:pt x="1" y="378"/>
                    <a:pt x="5" y="352"/>
                  </a:cubicBezTo>
                  <a:cubicBezTo>
                    <a:pt x="21" y="254"/>
                    <a:pt x="80" y="187"/>
                    <a:pt x="149" y="160"/>
                  </a:cubicBezTo>
                  <a:cubicBezTo>
                    <a:pt x="271" y="111"/>
                    <a:pt x="365" y="141"/>
                    <a:pt x="445" y="0"/>
                  </a:cubicBezTo>
                  <a:cubicBezTo>
                    <a:pt x="462" y="78"/>
                    <a:pt x="455" y="153"/>
                    <a:pt x="431" y="21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8" name="Google Shape;2328;p19"/>
            <p:cNvSpPr/>
            <p:nvPr/>
          </p:nvSpPr>
          <p:spPr>
            <a:xfrm>
              <a:off x="4925115" y="4943089"/>
              <a:ext cx="329369" cy="242737"/>
            </a:xfrm>
            <a:custGeom>
              <a:avLst/>
              <a:gdLst/>
              <a:ahLst/>
              <a:cxnLst/>
              <a:rect l="l" t="t" r="r" b="b"/>
              <a:pathLst>
                <a:path w="358" h="263" extrusionOk="0">
                  <a:moveTo>
                    <a:pt x="358" y="0"/>
                  </a:moveTo>
                  <a:cubicBezTo>
                    <a:pt x="238" y="168"/>
                    <a:pt x="112" y="114"/>
                    <a:pt x="0" y="261"/>
                  </a:cubicBezTo>
                  <a:cubicBezTo>
                    <a:pt x="0" y="261"/>
                    <a:pt x="0" y="261"/>
                    <a:pt x="0" y="261"/>
                  </a:cubicBezTo>
                  <a:cubicBezTo>
                    <a:pt x="3" y="262"/>
                    <a:pt x="7" y="263"/>
                    <a:pt x="10" y="263"/>
                  </a:cubicBezTo>
                  <a:cubicBezTo>
                    <a:pt x="138" y="149"/>
                    <a:pt x="275" y="164"/>
                    <a:pt x="358"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9" name="Google Shape;2329;p19"/>
            <p:cNvSpPr/>
            <p:nvPr/>
          </p:nvSpPr>
          <p:spPr>
            <a:xfrm>
              <a:off x="4874719" y="5048570"/>
              <a:ext cx="394351" cy="223566"/>
            </a:xfrm>
            <a:custGeom>
              <a:avLst/>
              <a:gdLst/>
              <a:ahLst/>
              <a:cxnLst/>
              <a:rect l="l" t="t" r="r" b="b"/>
              <a:pathLst>
                <a:path w="430" h="243" extrusionOk="0">
                  <a:moveTo>
                    <a:pt x="430" y="0"/>
                  </a:moveTo>
                  <a:cubicBezTo>
                    <a:pt x="368" y="94"/>
                    <a:pt x="288" y="161"/>
                    <a:pt x="167" y="161"/>
                  </a:cubicBezTo>
                  <a:cubicBezTo>
                    <a:pt x="144" y="161"/>
                    <a:pt x="119" y="158"/>
                    <a:pt x="92" y="153"/>
                  </a:cubicBezTo>
                  <a:cubicBezTo>
                    <a:pt x="83" y="152"/>
                    <a:pt x="74" y="150"/>
                    <a:pt x="65" y="148"/>
                  </a:cubicBezTo>
                  <a:cubicBezTo>
                    <a:pt x="65" y="148"/>
                    <a:pt x="65" y="148"/>
                    <a:pt x="65" y="148"/>
                  </a:cubicBezTo>
                  <a:cubicBezTo>
                    <a:pt x="53" y="159"/>
                    <a:pt x="41" y="171"/>
                    <a:pt x="29" y="185"/>
                  </a:cubicBezTo>
                  <a:cubicBezTo>
                    <a:pt x="38" y="170"/>
                    <a:pt x="46" y="158"/>
                    <a:pt x="55" y="146"/>
                  </a:cubicBezTo>
                  <a:cubicBezTo>
                    <a:pt x="38" y="142"/>
                    <a:pt x="21" y="137"/>
                    <a:pt x="4" y="133"/>
                  </a:cubicBezTo>
                  <a:cubicBezTo>
                    <a:pt x="4" y="133"/>
                    <a:pt x="4" y="133"/>
                    <a:pt x="4" y="133"/>
                  </a:cubicBezTo>
                  <a:cubicBezTo>
                    <a:pt x="2" y="149"/>
                    <a:pt x="0" y="166"/>
                    <a:pt x="0" y="184"/>
                  </a:cubicBezTo>
                  <a:cubicBezTo>
                    <a:pt x="0" y="189"/>
                    <a:pt x="0" y="193"/>
                    <a:pt x="1" y="198"/>
                  </a:cubicBezTo>
                  <a:cubicBezTo>
                    <a:pt x="3" y="204"/>
                    <a:pt x="5" y="210"/>
                    <a:pt x="7" y="217"/>
                  </a:cubicBezTo>
                  <a:cubicBezTo>
                    <a:pt x="7" y="217"/>
                    <a:pt x="7" y="217"/>
                    <a:pt x="7" y="217"/>
                  </a:cubicBezTo>
                  <a:cubicBezTo>
                    <a:pt x="7" y="217"/>
                    <a:pt x="7" y="217"/>
                    <a:pt x="7" y="217"/>
                  </a:cubicBezTo>
                  <a:cubicBezTo>
                    <a:pt x="6" y="217"/>
                    <a:pt x="5" y="218"/>
                    <a:pt x="5" y="219"/>
                  </a:cubicBezTo>
                  <a:cubicBezTo>
                    <a:pt x="42" y="235"/>
                    <a:pt x="80" y="243"/>
                    <a:pt x="117" y="243"/>
                  </a:cubicBezTo>
                  <a:cubicBezTo>
                    <a:pt x="254" y="243"/>
                    <a:pt x="380" y="142"/>
                    <a:pt x="43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0" name="Google Shape;2330;p19"/>
            <p:cNvSpPr/>
            <p:nvPr/>
          </p:nvSpPr>
          <p:spPr>
            <a:xfrm>
              <a:off x="4974340" y="4978249"/>
              <a:ext cx="184925" cy="87959"/>
            </a:xfrm>
            <a:custGeom>
              <a:avLst/>
              <a:gdLst/>
              <a:ahLst/>
              <a:cxnLst/>
              <a:rect l="l" t="t" r="r" b="b"/>
              <a:pathLst>
                <a:path w="201" h="95" extrusionOk="0">
                  <a:moveTo>
                    <a:pt x="180" y="0"/>
                  </a:moveTo>
                  <a:cubicBezTo>
                    <a:pt x="178" y="0"/>
                    <a:pt x="176" y="0"/>
                    <a:pt x="175" y="1"/>
                  </a:cubicBezTo>
                  <a:cubicBezTo>
                    <a:pt x="126" y="18"/>
                    <a:pt x="36" y="18"/>
                    <a:pt x="7" y="69"/>
                  </a:cubicBezTo>
                  <a:cubicBezTo>
                    <a:pt x="0" y="80"/>
                    <a:pt x="7" y="95"/>
                    <a:pt x="20" y="95"/>
                  </a:cubicBezTo>
                  <a:cubicBezTo>
                    <a:pt x="21" y="95"/>
                    <a:pt x="23" y="95"/>
                    <a:pt x="24" y="95"/>
                  </a:cubicBezTo>
                  <a:cubicBezTo>
                    <a:pt x="54" y="88"/>
                    <a:pt x="83" y="72"/>
                    <a:pt x="113" y="63"/>
                  </a:cubicBezTo>
                  <a:cubicBezTo>
                    <a:pt x="144" y="53"/>
                    <a:pt x="165" y="44"/>
                    <a:pt x="190" y="23"/>
                  </a:cubicBezTo>
                  <a:cubicBezTo>
                    <a:pt x="201" y="14"/>
                    <a:pt x="191" y="0"/>
                    <a:pt x="180"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1" name="Google Shape;2331;p19"/>
            <p:cNvSpPr/>
            <p:nvPr/>
          </p:nvSpPr>
          <p:spPr>
            <a:xfrm>
              <a:off x="5168893" y="4950121"/>
              <a:ext cx="43317" cy="29347"/>
            </a:xfrm>
            <a:custGeom>
              <a:avLst/>
              <a:gdLst/>
              <a:ahLst/>
              <a:cxnLst/>
              <a:rect l="l" t="t" r="r" b="b"/>
              <a:pathLst>
                <a:path w="48" h="32" extrusionOk="0">
                  <a:moveTo>
                    <a:pt x="35" y="0"/>
                  </a:moveTo>
                  <a:cubicBezTo>
                    <a:pt x="33" y="0"/>
                    <a:pt x="32" y="1"/>
                    <a:pt x="30" y="1"/>
                  </a:cubicBezTo>
                  <a:cubicBezTo>
                    <a:pt x="25" y="5"/>
                    <a:pt x="20" y="8"/>
                    <a:pt x="15" y="11"/>
                  </a:cubicBezTo>
                  <a:cubicBezTo>
                    <a:pt x="10" y="14"/>
                    <a:pt x="4" y="16"/>
                    <a:pt x="1" y="22"/>
                  </a:cubicBezTo>
                  <a:cubicBezTo>
                    <a:pt x="0" y="24"/>
                    <a:pt x="1" y="29"/>
                    <a:pt x="4" y="30"/>
                  </a:cubicBezTo>
                  <a:cubicBezTo>
                    <a:pt x="6" y="31"/>
                    <a:pt x="8" y="32"/>
                    <a:pt x="11" y="32"/>
                  </a:cubicBezTo>
                  <a:cubicBezTo>
                    <a:pt x="14" y="32"/>
                    <a:pt x="18" y="30"/>
                    <a:pt x="22" y="29"/>
                  </a:cubicBezTo>
                  <a:cubicBezTo>
                    <a:pt x="29" y="27"/>
                    <a:pt x="34" y="24"/>
                    <a:pt x="40" y="21"/>
                  </a:cubicBezTo>
                  <a:cubicBezTo>
                    <a:pt x="45" y="18"/>
                    <a:pt x="48" y="12"/>
                    <a:pt x="45" y="6"/>
                  </a:cubicBezTo>
                  <a:cubicBezTo>
                    <a:pt x="43" y="3"/>
                    <a:pt x="39" y="0"/>
                    <a:pt x="3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2" name="Google Shape;2332;p19"/>
            <p:cNvSpPr/>
            <p:nvPr/>
          </p:nvSpPr>
          <p:spPr>
            <a:xfrm>
              <a:off x="4354348" y="5026302"/>
              <a:ext cx="525495" cy="347579"/>
            </a:xfrm>
            <a:custGeom>
              <a:avLst/>
              <a:gdLst/>
              <a:ahLst/>
              <a:cxnLst/>
              <a:rect l="l" t="t" r="r" b="b"/>
              <a:pathLst>
                <a:path w="573" h="379" extrusionOk="0">
                  <a:moveTo>
                    <a:pt x="95" y="198"/>
                  </a:moveTo>
                  <a:cubicBezTo>
                    <a:pt x="221" y="342"/>
                    <a:pt x="438" y="379"/>
                    <a:pt x="573" y="242"/>
                  </a:cubicBezTo>
                  <a:cubicBezTo>
                    <a:pt x="564" y="212"/>
                    <a:pt x="553" y="187"/>
                    <a:pt x="539" y="164"/>
                  </a:cubicBezTo>
                  <a:cubicBezTo>
                    <a:pt x="489" y="79"/>
                    <a:pt x="409" y="38"/>
                    <a:pt x="334" y="38"/>
                  </a:cubicBezTo>
                  <a:cubicBezTo>
                    <a:pt x="298" y="38"/>
                    <a:pt x="266" y="43"/>
                    <a:pt x="236" y="48"/>
                  </a:cubicBezTo>
                  <a:cubicBezTo>
                    <a:pt x="157" y="60"/>
                    <a:pt x="92" y="73"/>
                    <a:pt x="0" y="0"/>
                  </a:cubicBezTo>
                  <a:cubicBezTo>
                    <a:pt x="14" y="78"/>
                    <a:pt x="48" y="145"/>
                    <a:pt x="95" y="198"/>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3" name="Google Shape;2333;p19"/>
            <p:cNvSpPr/>
            <p:nvPr/>
          </p:nvSpPr>
          <p:spPr>
            <a:xfrm>
              <a:off x="4416464" y="5103654"/>
              <a:ext cx="394691" cy="111171"/>
            </a:xfrm>
            <a:custGeom>
              <a:avLst/>
              <a:gdLst/>
              <a:ahLst/>
              <a:cxnLst/>
              <a:rect l="l" t="t" r="r" b="b"/>
              <a:pathLst>
                <a:path w="429" h="122" extrusionOk="0">
                  <a:moveTo>
                    <a:pt x="0" y="0"/>
                  </a:moveTo>
                  <a:cubicBezTo>
                    <a:pt x="137" y="122"/>
                    <a:pt x="260" y="58"/>
                    <a:pt x="420" y="117"/>
                  </a:cubicBezTo>
                  <a:cubicBezTo>
                    <a:pt x="423" y="115"/>
                    <a:pt x="426" y="113"/>
                    <a:pt x="429" y="111"/>
                  </a:cubicBezTo>
                  <a:cubicBezTo>
                    <a:pt x="429" y="111"/>
                    <a:pt x="429" y="111"/>
                    <a:pt x="429" y="111"/>
                  </a:cubicBezTo>
                  <a:cubicBezTo>
                    <a:pt x="270" y="16"/>
                    <a:pt x="173" y="112"/>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4" name="Google Shape;2334;p19"/>
            <p:cNvSpPr/>
            <p:nvPr/>
          </p:nvSpPr>
          <p:spPr>
            <a:xfrm>
              <a:off x="4441076" y="5177491"/>
              <a:ext cx="439772" cy="149923"/>
            </a:xfrm>
            <a:custGeom>
              <a:avLst/>
              <a:gdLst/>
              <a:ahLst/>
              <a:cxnLst/>
              <a:rect l="l" t="t" r="r" b="b"/>
              <a:pathLst>
                <a:path w="478" h="164" extrusionOk="0">
                  <a:moveTo>
                    <a:pt x="444" y="0"/>
                  </a:moveTo>
                  <a:cubicBezTo>
                    <a:pt x="430" y="10"/>
                    <a:pt x="416" y="21"/>
                    <a:pt x="402" y="31"/>
                  </a:cubicBezTo>
                  <a:cubicBezTo>
                    <a:pt x="414" y="38"/>
                    <a:pt x="427" y="47"/>
                    <a:pt x="440" y="57"/>
                  </a:cubicBezTo>
                  <a:cubicBezTo>
                    <a:pt x="424" y="49"/>
                    <a:pt x="409" y="42"/>
                    <a:pt x="393" y="37"/>
                  </a:cubicBezTo>
                  <a:cubicBezTo>
                    <a:pt x="393" y="37"/>
                    <a:pt x="393" y="37"/>
                    <a:pt x="393" y="37"/>
                  </a:cubicBezTo>
                  <a:cubicBezTo>
                    <a:pt x="386" y="42"/>
                    <a:pt x="378" y="47"/>
                    <a:pt x="370" y="51"/>
                  </a:cubicBezTo>
                  <a:cubicBezTo>
                    <a:pt x="310" y="90"/>
                    <a:pt x="253" y="106"/>
                    <a:pt x="200" y="106"/>
                  </a:cubicBezTo>
                  <a:cubicBezTo>
                    <a:pt x="129" y="106"/>
                    <a:pt x="63" y="77"/>
                    <a:pt x="0" y="34"/>
                  </a:cubicBezTo>
                  <a:cubicBezTo>
                    <a:pt x="72" y="116"/>
                    <a:pt x="173" y="164"/>
                    <a:pt x="272" y="164"/>
                  </a:cubicBezTo>
                  <a:cubicBezTo>
                    <a:pt x="347" y="164"/>
                    <a:pt x="420" y="137"/>
                    <a:pt x="478" y="78"/>
                  </a:cubicBezTo>
                  <a:cubicBezTo>
                    <a:pt x="476" y="71"/>
                    <a:pt x="474" y="65"/>
                    <a:pt x="472" y="59"/>
                  </a:cubicBezTo>
                  <a:cubicBezTo>
                    <a:pt x="464" y="37"/>
                    <a:pt x="455" y="18"/>
                    <a:pt x="444" y="0"/>
                  </a:cubicBezTo>
                  <a:cubicBezTo>
                    <a:pt x="444" y="0"/>
                    <a:pt x="444" y="0"/>
                    <a:pt x="444"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5" name="Google Shape;2335;p19"/>
            <p:cNvSpPr/>
            <p:nvPr/>
          </p:nvSpPr>
          <p:spPr>
            <a:xfrm>
              <a:off x="4519601" y="5079042"/>
              <a:ext cx="197805" cy="46927"/>
            </a:xfrm>
            <a:custGeom>
              <a:avLst/>
              <a:gdLst/>
              <a:ahLst/>
              <a:cxnLst/>
              <a:rect l="l" t="t" r="r" b="b"/>
              <a:pathLst>
                <a:path w="215" h="52" extrusionOk="0">
                  <a:moveTo>
                    <a:pt x="144" y="0"/>
                  </a:moveTo>
                  <a:cubicBezTo>
                    <a:pt x="103" y="0"/>
                    <a:pt x="56" y="14"/>
                    <a:pt x="22" y="16"/>
                  </a:cubicBezTo>
                  <a:cubicBezTo>
                    <a:pt x="8" y="16"/>
                    <a:pt x="0" y="37"/>
                    <a:pt x="16" y="42"/>
                  </a:cubicBezTo>
                  <a:cubicBezTo>
                    <a:pt x="38" y="49"/>
                    <a:pt x="56" y="52"/>
                    <a:pt x="76" y="52"/>
                  </a:cubicBezTo>
                  <a:cubicBezTo>
                    <a:pt x="84" y="52"/>
                    <a:pt x="93" y="51"/>
                    <a:pt x="102" y="50"/>
                  </a:cubicBezTo>
                  <a:cubicBezTo>
                    <a:pt x="110" y="50"/>
                    <a:pt x="119" y="49"/>
                    <a:pt x="127" y="49"/>
                  </a:cubicBezTo>
                  <a:cubicBezTo>
                    <a:pt x="133" y="49"/>
                    <a:pt x="138" y="49"/>
                    <a:pt x="144" y="50"/>
                  </a:cubicBezTo>
                  <a:cubicBezTo>
                    <a:pt x="150" y="50"/>
                    <a:pt x="155" y="50"/>
                    <a:pt x="161" y="50"/>
                  </a:cubicBezTo>
                  <a:cubicBezTo>
                    <a:pt x="173" y="50"/>
                    <a:pt x="185" y="49"/>
                    <a:pt x="197" y="47"/>
                  </a:cubicBezTo>
                  <a:cubicBezTo>
                    <a:pt x="212" y="45"/>
                    <a:pt x="215" y="26"/>
                    <a:pt x="204" y="17"/>
                  </a:cubicBezTo>
                  <a:cubicBezTo>
                    <a:pt x="188" y="4"/>
                    <a:pt x="167" y="0"/>
                    <a:pt x="144"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6" name="Google Shape;2336;p19"/>
            <p:cNvSpPr/>
            <p:nvPr/>
          </p:nvSpPr>
          <p:spPr>
            <a:xfrm>
              <a:off x="4461000" y="5089590"/>
              <a:ext cx="45656" cy="21093"/>
            </a:xfrm>
            <a:custGeom>
              <a:avLst/>
              <a:gdLst/>
              <a:ahLst/>
              <a:cxnLst/>
              <a:rect l="l" t="t" r="r" b="b"/>
              <a:pathLst>
                <a:path w="49" h="23" extrusionOk="0">
                  <a:moveTo>
                    <a:pt x="11" y="0"/>
                  </a:moveTo>
                  <a:cubicBezTo>
                    <a:pt x="5" y="0"/>
                    <a:pt x="1" y="5"/>
                    <a:pt x="0" y="10"/>
                  </a:cubicBezTo>
                  <a:cubicBezTo>
                    <a:pt x="0" y="16"/>
                    <a:pt x="4" y="20"/>
                    <a:pt x="10" y="21"/>
                  </a:cubicBezTo>
                  <a:cubicBezTo>
                    <a:pt x="15" y="22"/>
                    <a:pt x="20" y="23"/>
                    <a:pt x="25" y="23"/>
                  </a:cubicBezTo>
                  <a:cubicBezTo>
                    <a:pt x="26" y="23"/>
                    <a:pt x="28" y="23"/>
                    <a:pt x="30" y="23"/>
                  </a:cubicBezTo>
                  <a:cubicBezTo>
                    <a:pt x="36" y="22"/>
                    <a:pt x="42" y="22"/>
                    <a:pt x="47" y="17"/>
                  </a:cubicBezTo>
                  <a:cubicBezTo>
                    <a:pt x="49" y="15"/>
                    <a:pt x="49" y="10"/>
                    <a:pt x="47" y="8"/>
                  </a:cubicBezTo>
                  <a:cubicBezTo>
                    <a:pt x="42" y="3"/>
                    <a:pt x="36" y="4"/>
                    <a:pt x="30" y="3"/>
                  </a:cubicBezTo>
                  <a:cubicBezTo>
                    <a:pt x="24" y="2"/>
                    <a:pt x="18" y="1"/>
                    <a:pt x="12" y="0"/>
                  </a:cubicBezTo>
                  <a:cubicBezTo>
                    <a:pt x="12" y="0"/>
                    <a:pt x="11" y="0"/>
                    <a:pt x="11"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7" name="Google Shape;2337;p19"/>
            <p:cNvSpPr/>
            <p:nvPr/>
          </p:nvSpPr>
          <p:spPr>
            <a:xfrm>
              <a:off x="4825495" y="5531437"/>
              <a:ext cx="97218" cy="161517"/>
            </a:xfrm>
            <a:custGeom>
              <a:avLst/>
              <a:gdLst/>
              <a:ahLst/>
              <a:cxnLst/>
              <a:rect l="l" t="t" r="r" b="b"/>
              <a:pathLst>
                <a:path w="105" h="175" extrusionOk="0">
                  <a:moveTo>
                    <a:pt x="42" y="0"/>
                  </a:moveTo>
                  <a:cubicBezTo>
                    <a:pt x="42" y="0"/>
                    <a:pt x="42" y="0"/>
                    <a:pt x="42" y="0"/>
                  </a:cubicBezTo>
                  <a:cubicBezTo>
                    <a:pt x="33" y="42"/>
                    <a:pt x="19" y="82"/>
                    <a:pt x="0" y="122"/>
                  </a:cubicBezTo>
                  <a:cubicBezTo>
                    <a:pt x="25" y="137"/>
                    <a:pt x="48" y="155"/>
                    <a:pt x="69" y="175"/>
                  </a:cubicBezTo>
                  <a:cubicBezTo>
                    <a:pt x="78" y="168"/>
                    <a:pt x="88" y="162"/>
                    <a:pt x="99" y="157"/>
                  </a:cubicBezTo>
                  <a:cubicBezTo>
                    <a:pt x="103" y="95"/>
                    <a:pt x="105" y="48"/>
                    <a:pt x="105" y="4"/>
                  </a:cubicBezTo>
                  <a:cubicBezTo>
                    <a:pt x="105" y="3"/>
                    <a:pt x="105" y="2"/>
                    <a:pt x="105" y="2"/>
                  </a:cubicBezTo>
                  <a:cubicBezTo>
                    <a:pt x="105" y="2"/>
                    <a:pt x="105" y="2"/>
                    <a:pt x="105" y="2"/>
                  </a:cubicBezTo>
                  <a:cubicBezTo>
                    <a:pt x="96" y="7"/>
                    <a:pt x="85" y="9"/>
                    <a:pt x="75" y="9"/>
                  </a:cubicBezTo>
                  <a:cubicBezTo>
                    <a:pt x="64" y="9"/>
                    <a:pt x="53" y="6"/>
                    <a:pt x="42"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8" name="Google Shape;2338;p19"/>
          <p:cNvGrpSpPr/>
          <p:nvPr/>
        </p:nvGrpSpPr>
        <p:grpSpPr>
          <a:xfrm>
            <a:off x="-39438" y="4546355"/>
            <a:ext cx="9222878" cy="825568"/>
            <a:chOff x="-11" y="3872027"/>
            <a:chExt cx="8857081" cy="1271475"/>
          </a:xfrm>
        </p:grpSpPr>
        <p:sp>
          <p:nvSpPr>
            <p:cNvPr id="2339" name="Google Shape;2339;p19"/>
            <p:cNvSpPr/>
            <p:nvPr/>
          </p:nvSpPr>
          <p:spPr>
            <a:xfrm>
              <a:off x="5603355" y="4461547"/>
              <a:ext cx="28128" cy="28128"/>
            </a:xfrm>
            <a:custGeom>
              <a:avLst/>
              <a:gdLst/>
              <a:ahLst/>
              <a:cxnLst/>
              <a:rect l="l" t="t" r="r" b="b"/>
              <a:pathLst>
                <a:path w="30" h="30" extrusionOk="0">
                  <a:moveTo>
                    <a:pt x="16" y="0"/>
                  </a:moveTo>
                  <a:cubicBezTo>
                    <a:pt x="15" y="0"/>
                    <a:pt x="15" y="0"/>
                    <a:pt x="15" y="0"/>
                  </a:cubicBezTo>
                  <a:cubicBezTo>
                    <a:pt x="14" y="1"/>
                    <a:pt x="12" y="1"/>
                    <a:pt x="11" y="1"/>
                  </a:cubicBezTo>
                  <a:cubicBezTo>
                    <a:pt x="9" y="1"/>
                    <a:pt x="8" y="2"/>
                    <a:pt x="6" y="3"/>
                  </a:cubicBezTo>
                  <a:cubicBezTo>
                    <a:pt x="5" y="4"/>
                    <a:pt x="3" y="6"/>
                    <a:pt x="2" y="8"/>
                  </a:cubicBezTo>
                  <a:cubicBezTo>
                    <a:pt x="2" y="9"/>
                    <a:pt x="1" y="10"/>
                    <a:pt x="1" y="11"/>
                  </a:cubicBezTo>
                  <a:cubicBezTo>
                    <a:pt x="0" y="13"/>
                    <a:pt x="0" y="15"/>
                    <a:pt x="1" y="17"/>
                  </a:cubicBezTo>
                  <a:cubicBezTo>
                    <a:pt x="1" y="19"/>
                    <a:pt x="1" y="21"/>
                    <a:pt x="2" y="22"/>
                  </a:cubicBezTo>
                  <a:cubicBezTo>
                    <a:pt x="3" y="23"/>
                    <a:pt x="4" y="24"/>
                    <a:pt x="5" y="25"/>
                  </a:cubicBezTo>
                  <a:cubicBezTo>
                    <a:pt x="5" y="25"/>
                    <a:pt x="5" y="25"/>
                    <a:pt x="5" y="25"/>
                  </a:cubicBezTo>
                  <a:cubicBezTo>
                    <a:pt x="5" y="26"/>
                    <a:pt x="6" y="26"/>
                    <a:pt x="6" y="27"/>
                  </a:cubicBezTo>
                  <a:cubicBezTo>
                    <a:pt x="7" y="28"/>
                    <a:pt x="9" y="29"/>
                    <a:pt x="10" y="29"/>
                  </a:cubicBezTo>
                  <a:cubicBezTo>
                    <a:pt x="12" y="30"/>
                    <a:pt x="13" y="30"/>
                    <a:pt x="15" y="30"/>
                  </a:cubicBezTo>
                  <a:cubicBezTo>
                    <a:pt x="15" y="30"/>
                    <a:pt x="15" y="30"/>
                    <a:pt x="15" y="30"/>
                  </a:cubicBezTo>
                  <a:cubicBezTo>
                    <a:pt x="18" y="30"/>
                    <a:pt x="18" y="30"/>
                    <a:pt x="18" y="30"/>
                  </a:cubicBezTo>
                  <a:cubicBezTo>
                    <a:pt x="21" y="29"/>
                    <a:pt x="22" y="28"/>
                    <a:pt x="24" y="27"/>
                  </a:cubicBezTo>
                  <a:cubicBezTo>
                    <a:pt x="24" y="26"/>
                    <a:pt x="25" y="26"/>
                    <a:pt x="25" y="25"/>
                  </a:cubicBezTo>
                  <a:cubicBezTo>
                    <a:pt x="25" y="25"/>
                    <a:pt x="25" y="25"/>
                    <a:pt x="25" y="25"/>
                  </a:cubicBezTo>
                  <a:cubicBezTo>
                    <a:pt x="26" y="25"/>
                    <a:pt x="27" y="23"/>
                    <a:pt x="28" y="22"/>
                  </a:cubicBezTo>
                  <a:cubicBezTo>
                    <a:pt x="28" y="21"/>
                    <a:pt x="29" y="20"/>
                    <a:pt x="29" y="19"/>
                  </a:cubicBezTo>
                  <a:cubicBezTo>
                    <a:pt x="30" y="17"/>
                    <a:pt x="30" y="15"/>
                    <a:pt x="29" y="13"/>
                  </a:cubicBezTo>
                  <a:cubicBezTo>
                    <a:pt x="29" y="11"/>
                    <a:pt x="29" y="9"/>
                    <a:pt x="28" y="8"/>
                  </a:cubicBezTo>
                  <a:cubicBezTo>
                    <a:pt x="27" y="7"/>
                    <a:pt x="26" y="6"/>
                    <a:pt x="25" y="5"/>
                  </a:cubicBezTo>
                  <a:cubicBezTo>
                    <a:pt x="24" y="3"/>
                    <a:pt x="22" y="2"/>
                    <a:pt x="21" y="2"/>
                  </a:cubicBezTo>
                  <a:cubicBezTo>
                    <a:pt x="19" y="1"/>
                    <a:pt x="17"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0" name="Google Shape;2340;p19"/>
            <p:cNvSpPr/>
            <p:nvPr/>
          </p:nvSpPr>
          <p:spPr>
            <a:xfrm>
              <a:off x="5562335" y="4434591"/>
              <a:ext cx="29347" cy="22268"/>
            </a:xfrm>
            <a:custGeom>
              <a:avLst/>
              <a:gdLst/>
              <a:ahLst/>
              <a:cxnLst/>
              <a:rect l="l" t="t" r="r" b="b"/>
              <a:pathLst>
                <a:path w="32" h="25" extrusionOk="0">
                  <a:moveTo>
                    <a:pt x="16" y="0"/>
                  </a:moveTo>
                  <a:cubicBezTo>
                    <a:pt x="0" y="0"/>
                    <a:pt x="0" y="25"/>
                    <a:pt x="16" y="25"/>
                  </a:cubicBezTo>
                  <a:cubicBezTo>
                    <a:pt x="32" y="25"/>
                    <a:pt x="32"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1" name="Google Shape;2341;p19"/>
            <p:cNvSpPr/>
            <p:nvPr/>
          </p:nvSpPr>
          <p:spPr>
            <a:xfrm>
              <a:off x="7398870" y="4318562"/>
              <a:ext cx="53871" cy="51521"/>
            </a:xfrm>
            <a:custGeom>
              <a:avLst/>
              <a:gdLst/>
              <a:ahLst/>
              <a:cxnLst/>
              <a:rect l="l" t="t" r="r" b="b"/>
              <a:pathLst>
                <a:path w="58" h="56" extrusionOk="0">
                  <a:moveTo>
                    <a:pt x="29" y="0"/>
                  </a:moveTo>
                  <a:cubicBezTo>
                    <a:pt x="27" y="0"/>
                    <a:pt x="26" y="0"/>
                    <a:pt x="24" y="1"/>
                  </a:cubicBezTo>
                  <a:cubicBezTo>
                    <a:pt x="20" y="1"/>
                    <a:pt x="17" y="2"/>
                    <a:pt x="14" y="4"/>
                  </a:cubicBezTo>
                  <a:cubicBezTo>
                    <a:pt x="12" y="5"/>
                    <a:pt x="10" y="7"/>
                    <a:pt x="8" y="8"/>
                  </a:cubicBezTo>
                  <a:cubicBezTo>
                    <a:pt x="6" y="11"/>
                    <a:pt x="4" y="14"/>
                    <a:pt x="3" y="17"/>
                  </a:cubicBezTo>
                  <a:cubicBezTo>
                    <a:pt x="1" y="19"/>
                    <a:pt x="1" y="22"/>
                    <a:pt x="1" y="24"/>
                  </a:cubicBezTo>
                  <a:cubicBezTo>
                    <a:pt x="0" y="28"/>
                    <a:pt x="0" y="31"/>
                    <a:pt x="1" y="35"/>
                  </a:cubicBezTo>
                  <a:cubicBezTo>
                    <a:pt x="2" y="37"/>
                    <a:pt x="3" y="39"/>
                    <a:pt x="4" y="42"/>
                  </a:cubicBezTo>
                  <a:cubicBezTo>
                    <a:pt x="6" y="46"/>
                    <a:pt x="10" y="49"/>
                    <a:pt x="14" y="51"/>
                  </a:cubicBezTo>
                  <a:cubicBezTo>
                    <a:pt x="15" y="52"/>
                    <a:pt x="15" y="52"/>
                    <a:pt x="16" y="52"/>
                  </a:cubicBezTo>
                  <a:cubicBezTo>
                    <a:pt x="21" y="55"/>
                    <a:pt x="25" y="56"/>
                    <a:pt x="30" y="56"/>
                  </a:cubicBezTo>
                  <a:cubicBezTo>
                    <a:pt x="33" y="56"/>
                    <a:pt x="35" y="56"/>
                    <a:pt x="38" y="55"/>
                  </a:cubicBezTo>
                  <a:cubicBezTo>
                    <a:pt x="42" y="54"/>
                    <a:pt x="46" y="52"/>
                    <a:pt x="50" y="48"/>
                  </a:cubicBezTo>
                  <a:cubicBezTo>
                    <a:pt x="52" y="46"/>
                    <a:pt x="54" y="43"/>
                    <a:pt x="55" y="39"/>
                  </a:cubicBezTo>
                  <a:cubicBezTo>
                    <a:pt x="57" y="36"/>
                    <a:pt x="58" y="32"/>
                    <a:pt x="58" y="29"/>
                  </a:cubicBezTo>
                  <a:cubicBezTo>
                    <a:pt x="58" y="25"/>
                    <a:pt x="57" y="21"/>
                    <a:pt x="55" y="18"/>
                  </a:cubicBezTo>
                  <a:cubicBezTo>
                    <a:pt x="54" y="15"/>
                    <a:pt x="52" y="12"/>
                    <a:pt x="50" y="9"/>
                  </a:cubicBezTo>
                  <a:cubicBezTo>
                    <a:pt x="46" y="6"/>
                    <a:pt x="42" y="3"/>
                    <a:pt x="38" y="2"/>
                  </a:cubicBezTo>
                  <a:cubicBezTo>
                    <a:pt x="37" y="2"/>
                    <a:pt x="36" y="2"/>
                    <a:pt x="35" y="1"/>
                  </a:cubicBezTo>
                  <a:cubicBezTo>
                    <a:pt x="33" y="1"/>
                    <a:pt x="31"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2" name="Google Shape;2342;p19"/>
            <p:cNvSpPr/>
            <p:nvPr/>
          </p:nvSpPr>
          <p:spPr>
            <a:xfrm>
              <a:off x="7293390" y="4276370"/>
              <a:ext cx="24606" cy="23464"/>
            </a:xfrm>
            <a:custGeom>
              <a:avLst/>
              <a:gdLst/>
              <a:ahLst/>
              <a:cxnLst/>
              <a:rect l="l" t="t" r="r" b="b"/>
              <a:pathLst>
                <a:path w="26" h="26" extrusionOk="0">
                  <a:moveTo>
                    <a:pt x="13" y="0"/>
                  </a:moveTo>
                  <a:cubicBezTo>
                    <a:pt x="11" y="0"/>
                    <a:pt x="9" y="1"/>
                    <a:pt x="8" y="2"/>
                  </a:cubicBezTo>
                  <a:cubicBezTo>
                    <a:pt x="6" y="2"/>
                    <a:pt x="5" y="3"/>
                    <a:pt x="4" y="4"/>
                  </a:cubicBezTo>
                  <a:cubicBezTo>
                    <a:pt x="3" y="5"/>
                    <a:pt x="2" y="7"/>
                    <a:pt x="1" y="8"/>
                  </a:cubicBezTo>
                  <a:cubicBezTo>
                    <a:pt x="0" y="10"/>
                    <a:pt x="0" y="12"/>
                    <a:pt x="0" y="13"/>
                  </a:cubicBezTo>
                  <a:cubicBezTo>
                    <a:pt x="0" y="14"/>
                    <a:pt x="0" y="16"/>
                    <a:pt x="0" y="17"/>
                  </a:cubicBezTo>
                  <a:cubicBezTo>
                    <a:pt x="1" y="19"/>
                    <a:pt x="2" y="21"/>
                    <a:pt x="4" y="23"/>
                  </a:cubicBezTo>
                  <a:cubicBezTo>
                    <a:pt x="5" y="23"/>
                    <a:pt x="6" y="24"/>
                    <a:pt x="6" y="25"/>
                  </a:cubicBezTo>
                  <a:cubicBezTo>
                    <a:pt x="8" y="26"/>
                    <a:pt x="11" y="26"/>
                    <a:pt x="13" y="26"/>
                  </a:cubicBezTo>
                  <a:cubicBezTo>
                    <a:pt x="13" y="26"/>
                    <a:pt x="13" y="26"/>
                    <a:pt x="13" y="26"/>
                  </a:cubicBezTo>
                  <a:cubicBezTo>
                    <a:pt x="15" y="26"/>
                    <a:pt x="17" y="26"/>
                    <a:pt x="18" y="25"/>
                  </a:cubicBezTo>
                  <a:cubicBezTo>
                    <a:pt x="20" y="25"/>
                    <a:pt x="21" y="24"/>
                    <a:pt x="22" y="23"/>
                  </a:cubicBezTo>
                  <a:cubicBezTo>
                    <a:pt x="23" y="21"/>
                    <a:pt x="24" y="20"/>
                    <a:pt x="25" y="18"/>
                  </a:cubicBezTo>
                  <a:cubicBezTo>
                    <a:pt x="26" y="17"/>
                    <a:pt x="26" y="15"/>
                    <a:pt x="26" y="13"/>
                  </a:cubicBezTo>
                  <a:cubicBezTo>
                    <a:pt x="26" y="12"/>
                    <a:pt x="26" y="11"/>
                    <a:pt x="25" y="10"/>
                  </a:cubicBezTo>
                  <a:cubicBezTo>
                    <a:pt x="25" y="8"/>
                    <a:pt x="24" y="6"/>
                    <a:pt x="22" y="4"/>
                  </a:cubicBezTo>
                  <a:cubicBezTo>
                    <a:pt x="21" y="4"/>
                    <a:pt x="20" y="3"/>
                    <a:pt x="19" y="2"/>
                  </a:cubicBezTo>
                  <a:cubicBezTo>
                    <a:pt x="17" y="1"/>
                    <a:pt x="15" y="0"/>
                    <a:pt x="13" y="0"/>
                  </a:cubicBezTo>
                  <a:cubicBezTo>
                    <a:pt x="13" y="0"/>
                    <a:pt x="13"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3" name="Google Shape;2343;p19"/>
            <p:cNvSpPr/>
            <p:nvPr/>
          </p:nvSpPr>
          <p:spPr>
            <a:xfrm>
              <a:off x="7403558" y="4645552"/>
              <a:ext cx="47985" cy="38641"/>
            </a:xfrm>
            <a:custGeom>
              <a:avLst/>
              <a:gdLst/>
              <a:ahLst/>
              <a:cxnLst/>
              <a:rect l="l" t="t" r="r" b="b"/>
              <a:pathLst>
                <a:path w="53" h="42" extrusionOk="0">
                  <a:moveTo>
                    <a:pt x="27" y="0"/>
                  </a:moveTo>
                  <a:cubicBezTo>
                    <a:pt x="0" y="0"/>
                    <a:pt x="0" y="42"/>
                    <a:pt x="27" y="42"/>
                  </a:cubicBezTo>
                  <a:cubicBezTo>
                    <a:pt x="53" y="42"/>
                    <a:pt x="53" y="0"/>
                    <a:pt x="2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4" name="Google Shape;2344;p19"/>
            <p:cNvSpPr/>
            <p:nvPr/>
          </p:nvSpPr>
          <p:spPr>
            <a:xfrm>
              <a:off x="7356678" y="4538899"/>
              <a:ext cx="38682" cy="38641"/>
            </a:xfrm>
            <a:custGeom>
              <a:avLst/>
              <a:gdLst/>
              <a:ahLst/>
              <a:cxnLst/>
              <a:rect l="l" t="t" r="r" b="b"/>
              <a:pathLst>
                <a:path w="41" h="42" extrusionOk="0">
                  <a:moveTo>
                    <a:pt x="21" y="0"/>
                  </a:moveTo>
                  <a:cubicBezTo>
                    <a:pt x="21" y="0"/>
                    <a:pt x="21" y="0"/>
                    <a:pt x="21" y="0"/>
                  </a:cubicBezTo>
                  <a:cubicBezTo>
                    <a:pt x="19" y="0"/>
                    <a:pt x="17" y="1"/>
                    <a:pt x="15" y="1"/>
                  </a:cubicBezTo>
                  <a:cubicBezTo>
                    <a:pt x="14" y="1"/>
                    <a:pt x="12" y="2"/>
                    <a:pt x="11" y="3"/>
                  </a:cubicBezTo>
                  <a:cubicBezTo>
                    <a:pt x="8" y="4"/>
                    <a:pt x="6" y="6"/>
                    <a:pt x="5" y="8"/>
                  </a:cubicBezTo>
                  <a:cubicBezTo>
                    <a:pt x="3" y="10"/>
                    <a:pt x="2" y="12"/>
                    <a:pt x="1" y="15"/>
                  </a:cubicBezTo>
                  <a:cubicBezTo>
                    <a:pt x="1" y="17"/>
                    <a:pt x="0" y="20"/>
                    <a:pt x="1" y="22"/>
                  </a:cubicBezTo>
                  <a:cubicBezTo>
                    <a:pt x="1" y="25"/>
                    <a:pt x="1" y="28"/>
                    <a:pt x="2" y="30"/>
                  </a:cubicBezTo>
                  <a:cubicBezTo>
                    <a:pt x="3" y="32"/>
                    <a:pt x="5" y="34"/>
                    <a:pt x="7" y="36"/>
                  </a:cubicBezTo>
                  <a:cubicBezTo>
                    <a:pt x="8" y="38"/>
                    <a:pt x="10" y="40"/>
                    <a:pt x="13" y="40"/>
                  </a:cubicBezTo>
                  <a:cubicBezTo>
                    <a:pt x="15" y="42"/>
                    <a:pt x="17" y="42"/>
                    <a:pt x="20" y="42"/>
                  </a:cubicBezTo>
                  <a:cubicBezTo>
                    <a:pt x="20" y="42"/>
                    <a:pt x="20" y="42"/>
                    <a:pt x="21" y="42"/>
                  </a:cubicBezTo>
                  <a:cubicBezTo>
                    <a:pt x="26" y="42"/>
                    <a:pt x="31" y="40"/>
                    <a:pt x="35" y="36"/>
                  </a:cubicBezTo>
                  <a:cubicBezTo>
                    <a:pt x="36" y="35"/>
                    <a:pt x="37" y="34"/>
                    <a:pt x="38" y="32"/>
                  </a:cubicBezTo>
                  <a:cubicBezTo>
                    <a:pt x="40" y="29"/>
                    <a:pt x="40" y="26"/>
                    <a:pt x="40" y="22"/>
                  </a:cubicBezTo>
                  <a:cubicBezTo>
                    <a:pt x="41" y="20"/>
                    <a:pt x="40" y="17"/>
                    <a:pt x="40" y="15"/>
                  </a:cubicBezTo>
                  <a:cubicBezTo>
                    <a:pt x="39" y="13"/>
                    <a:pt x="38" y="12"/>
                    <a:pt x="38" y="10"/>
                  </a:cubicBezTo>
                  <a:cubicBezTo>
                    <a:pt x="37" y="8"/>
                    <a:pt x="35" y="6"/>
                    <a:pt x="33" y="4"/>
                  </a:cubicBezTo>
                  <a:cubicBezTo>
                    <a:pt x="31" y="3"/>
                    <a:pt x="30" y="2"/>
                    <a:pt x="28" y="2"/>
                  </a:cubicBezTo>
                  <a:cubicBezTo>
                    <a:pt x="26" y="1"/>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5" name="Google Shape;2345;p19"/>
            <p:cNvSpPr/>
            <p:nvPr/>
          </p:nvSpPr>
          <p:spPr>
            <a:xfrm>
              <a:off x="6257335" y="4595156"/>
              <a:ext cx="37481" cy="38641"/>
            </a:xfrm>
            <a:custGeom>
              <a:avLst/>
              <a:gdLst/>
              <a:ahLst/>
              <a:cxnLst/>
              <a:rect l="l" t="t" r="r" b="b"/>
              <a:pathLst>
                <a:path w="41" h="42" extrusionOk="0">
                  <a:moveTo>
                    <a:pt x="21" y="0"/>
                  </a:moveTo>
                  <a:cubicBezTo>
                    <a:pt x="21" y="0"/>
                    <a:pt x="21" y="0"/>
                    <a:pt x="20" y="0"/>
                  </a:cubicBezTo>
                  <a:cubicBezTo>
                    <a:pt x="19" y="0"/>
                    <a:pt x="17" y="0"/>
                    <a:pt x="15" y="0"/>
                  </a:cubicBezTo>
                  <a:cubicBezTo>
                    <a:pt x="14" y="1"/>
                    <a:pt x="12" y="2"/>
                    <a:pt x="10" y="2"/>
                  </a:cubicBezTo>
                  <a:cubicBezTo>
                    <a:pt x="8" y="4"/>
                    <a:pt x="6" y="5"/>
                    <a:pt x="5" y="7"/>
                  </a:cubicBezTo>
                  <a:cubicBezTo>
                    <a:pt x="3" y="9"/>
                    <a:pt x="2" y="12"/>
                    <a:pt x="1" y="14"/>
                  </a:cubicBezTo>
                  <a:cubicBezTo>
                    <a:pt x="1" y="17"/>
                    <a:pt x="0" y="19"/>
                    <a:pt x="1"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6" y="41"/>
                    <a:pt x="31" y="40"/>
                    <a:pt x="34" y="36"/>
                  </a:cubicBezTo>
                  <a:cubicBezTo>
                    <a:pt x="36" y="34"/>
                    <a:pt x="37" y="33"/>
                    <a:pt x="38" y="32"/>
                  </a:cubicBezTo>
                  <a:cubicBezTo>
                    <a:pt x="39" y="29"/>
                    <a:pt x="40" y="25"/>
                    <a:pt x="40" y="22"/>
                  </a:cubicBezTo>
                  <a:cubicBezTo>
                    <a:pt x="41" y="19"/>
                    <a:pt x="40" y="17"/>
                    <a:pt x="40" y="14"/>
                  </a:cubicBezTo>
                  <a:cubicBezTo>
                    <a:pt x="39" y="13"/>
                    <a:pt x="38" y="11"/>
                    <a:pt x="38" y="9"/>
                  </a:cubicBezTo>
                  <a:cubicBezTo>
                    <a:pt x="36" y="7"/>
                    <a:pt x="35" y="5"/>
                    <a:pt x="33" y="4"/>
                  </a:cubicBezTo>
                  <a:cubicBezTo>
                    <a:pt x="31" y="3"/>
                    <a:pt x="30" y="2"/>
                    <a:pt x="28" y="1"/>
                  </a:cubicBezTo>
                  <a:cubicBezTo>
                    <a:pt x="26" y="0"/>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6" name="Google Shape;2346;p19"/>
            <p:cNvSpPr/>
            <p:nvPr/>
          </p:nvSpPr>
          <p:spPr>
            <a:xfrm>
              <a:off x="6976948" y="4299810"/>
              <a:ext cx="41006" cy="36338"/>
            </a:xfrm>
            <a:custGeom>
              <a:avLst/>
              <a:gdLst/>
              <a:ahLst/>
              <a:cxnLst/>
              <a:rect l="l" t="t" r="r" b="b"/>
              <a:pathLst>
                <a:path w="45" h="39" extrusionOk="0">
                  <a:moveTo>
                    <a:pt x="22" y="0"/>
                  </a:moveTo>
                  <a:cubicBezTo>
                    <a:pt x="19" y="0"/>
                    <a:pt x="17" y="1"/>
                    <a:pt x="14" y="1"/>
                  </a:cubicBezTo>
                  <a:cubicBezTo>
                    <a:pt x="12" y="2"/>
                    <a:pt x="11" y="3"/>
                    <a:pt x="9" y="3"/>
                  </a:cubicBezTo>
                  <a:cubicBezTo>
                    <a:pt x="7" y="4"/>
                    <a:pt x="5" y="6"/>
                    <a:pt x="4" y="8"/>
                  </a:cubicBezTo>
                  <a:cubicBezTo>
                    <a:pt x="2" y="11"/>
                    <a:pt x="0" y="16"/>
                    <a:pt x="0" y="20"/>
                  </a:cubicBezTo>
                  <a:cubicBezTo>
                    <a:pt x="0" y="23"/>
                    <a:pt x="1" y="26"/>
                    <a:pt x="3" y="29"/>
                  </a:cubicBezTo>
                  <a:cubicBezTo>
                    <a:pt x="5" y="33"/>
                    <a:pt x="10" y="37"/>
                    <a:pt x="14" y="38"/>
                  </a:cubicBezTo>
                  <a:cubicBezTo>
                    <a:pt x="17" y="39"/>
                    <a:pt x="19" y="39"/>
                    <a:pt x="22" y="39"/>
                  </a:cubicBezTo>
                  <a:cubicBezTo>
                    <a:pt x="24" y="39"/>
                    <a:pt x="27" y="39"/>
                    <a:pt x="30" y="38"/>
                  </a:cubicBezTo>
                  <a:cubicBezTo>
                    <a:pt x="34" y="36"/>
                    <a:pt x="38" y="34"/>
                    <a:pt x="41" y="31"/>
                  </a:cubicBezTo>
                  <a:cubicBezTo>
                    <a:pt x="43" y="28"/>
                    <a:pt x="45" y="24"/>
                    <a:pt x="45" y="20"/>
                  </a:cubicBezTo>
                  <a:cubicBezTo>
                    <a:pt x="44" y="11"/>
                    <a:pt x="38" y="5"/>
                    <a:pt x="30" y="2"/>
                  </a:cubicBezTo>
                  <a:cubicBezTo>
                    <a:pt x="28" y="1"/>
                    <a:pt x="26" y="1"/>
                    <a:pt x="24" y="1"/>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7" name="Google Shape;2347;p19"/>
            <p:cNvSpPr/>
            <p:nvPr/>
          </p:nvSpPr>
          <p:spPr>
            <a:xfrm>
              <a:off x="6668710" y="4690088"/>
              <a:ext cx="41006" cy="35195"/>
            </a:xfrm>
            <a:custGeom>
              <a:avLst/>
              <a:gdLst/>
              <a:ahLst/>
              <a:cxnLst/>
              <a:rect l="l" t="t" r="r" b="b"/>
              <a:pathLst>
                <a:path w="45" h="39" extrusionOk="0">
                  <a:moveTo>
                    <a:pt x="22" y="0"/>
                  </a:moveTo>
                  <a:cubicBezTo>
                    <a:pt x="19" y="0"/>
                    <a:pt x="17" y="0"/>
                    <a:pt x="14" y="1"/>
                  </a:cubicBezTo>
                  <a:cubicBezTo>
                    <a:pt x="12" y="1"/>
                    <a:pt x="11" y="2"/>
                    <a:pt x="9" y="3"/>
                  </a:cubicBezTo>
                  <a:cubicBezTo>
                    <a:pt x="7" y="4"/>
                    <a:pt x="5" y="5"/>
                    <a:pt x="4" y="7"/>
                  </a:cubicBezTo>
                  <a:cubicBezTo>
                    <a:pt x="2" y="11"/>
                    <a:pt x="0" y="15"/>
                    <a:pt x="0" y="19"/>
                  </a:cubicBezTo>
                  <a:cubicBezTo>
                    <a:pt x="0" y="22"/>
                    <a:pt x="1" y="26"/>
                    <a:pt x="3" y="29"/>
                  </a:cubicBezTo>
                  <a:cubicBezTo>
                    <a:pt x="5" y="32"/>
                    <a:pt x="10" y="37"/>
                    <a:pt x="14" y="37"/>
                  </a:cubicBezTo>
                  <a:cubicBezTo>
                    <a:pt x="17" y="38"/>
                    <a:pt x="19" y="39"/>
                    <a:pt x="22" y="39"/>
                  </a:cubicBezTo>
                  <a:cubicBezTo>
                    <a:pt x="24" y="39"/>
                    <a:pt x="27" y="38"/>
                    <a:pt x="30" y="37"/>
                  </a:cubicBezTo>
                  <a:cubicBezTo>
                    <a:pt x="34" y="36"/>
                    <a:pt x="38" y="34"/>
                    <a:pt x="40" y="30"/>
                  </a:cubicBezTo>
                  <a:cubicBezTo>
                    <a:pt x="43" y="27"/>
                    <a:pt x="45" y="23"/>
                    <a:pt x="45" y="19"/>
                  </a:cubicBezTo>
                  <a:cubicBezTo>
                    <a:pt x="44" y="10"/>
                    <a:pt x="38" y="4"/>
                    <a:pt x="30" y="1"/>
                  </a:cubicBezTo>
                  <a:cubicBezTo>
                    <a:pt x="28" y="0"/>
                    <a:pt x="26" y="0"/>
                    <a:pt x="24" y="0"/>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8" name="Google Shape;2348;p19"/>
            <p:cNvSpPr/>
            <p:nvPr/>
          </p:nvSpPr>
          <p:spPr>
            <a:xfrm>
              <a:off x="7062504" y="4315046"/>
              <a:ext cx="2574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9" name="Google Shape;2349;p19"/>
            <p:cNvSpPr/>
            <p:nvPr/>
          </p:nvSpPr>
          <p:spPr>
            <a:xfrm>
              <a:off x="6805835" y="4345518"/>
              <a:ext cx="25790" cy="21096"/>
            </a:xfrm>
            <a:custGeom>
              <a:avLst/>
              <a:gdLst/>
              <a:ahLst/>
              <a:cxnLst/>
              <a:rect l="l" t="t" r="r" b="b"/>
              <a:pathLst>
                <a:path w="27" h="24" extrusionOk="0">
                  <a:moveTo>
                    <a:pt x="15" y="0"/>
                  </a:moveTo>
                  <a:cubicBezTo>
                    <a:pt x="15" y="0"/>
                    <a:pt x="15" y="0"/>
                    <a:pt x="15" y="0"/>
                  </a:cubicBezTo>
                  <a:cubicBezTo>
                    <a:pt x="12" y="0"/>
                    <a:pt x="10" y="1"/>
                    <a:pt x="8" y="2"/>
                  </a:cubicBezTo>
                  <a:cubicBezTo>
                    <a:pt x="8" y="2"/>
                    <a:pt x="7" y="2"/>
                    <a:pt x="7" y="3"/>
                  </a:cubicBezTo>
                  <a:cubicBezTo>
                    <a:pt x="0" y="6"/>
                    <a:pt x="0" y="18"/>
                    <a:pt x="7" y="22"/>
                  </a:cubicBezTo>
                  <a:cubicBezTo>
                    <a:pt x="9" y="23"/>
                    <a:pt x="12" y="24"/>
                    <a:pt x="15" y="24"/>
                  </a:cubicBezTo>
                  <a:cubicBezTo>
                    <a:pt x="15" y="24"/>
                    <a:pt x="15" y="24"/>
                    <a:pt x="15" y="24"/>
                  </a:cubicBezTo>
                  <a:cubicBezTo>
                    <a:pt x="18" y="24"/>
                    <a:pt x="22" y="22"/>
                    <a:pt x="24" y="19"/>
                  </a:cubicBezTo>
                  <a:cubicBezTo>
                    <a:pt x="26" y="17"/>
                    <a:pt x="27" y="15"/>
                    <a:pt x="27" y="12"/>
                  </a:cubicBezTo>
                  <a:cubicBezTo>
                    <a:pt x="27" y="9"/>
                    <a:pt x="26" y="7"/>
                    <a:pt x="24" y="5"/>
                  </a:cubicBezTo>
                  <a:cubicBezTo>
                    <a:pt x="22" y="2"/>
                    <a:pt x="19"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0" name="Google Shape;2350;p19"/>
            <p:cNvSpPr/>
            <p:nvPr/>
          </p:nvSpPr>
          <p:spPr>
            <a:xfrm>
              <a:off x="6076846" y="4363098"/>
              <a:ext cx="32804" cy="26936"/>
            </a:xfrm>
            <a:custGeom>
              <a:avLst/>
              <a:gdLst/>
              <a:ahLst/>
              <a:cxnLst/>
              <a:rect l="l" t="t" r="r" b="b"/>
              <a:pathLst>
                <a:path w="36" h="29" extrusionOk="0">
                  <a:moveTo>
                    <a:pt x="19" y="0"/>
                  </a:moveTo>
                  <a:cubicBezTo>
                    <a:pt x="13" y="0"/>
                    <a:pt x="9" y="3"/>
                    <a:pt x="5" y="7"/>
                  </a:cubicBezTo>
                  <a:cubicBezTo>
                    <a:pt x="0" y="13"/>
                    <a:pt x="0" y="22"/>
                    <a:pt x="8" y="26"/>
                  </a:cubicBezTo>
                  <a:cubicBezTo>
                    <a:pt x="9" y="27"/>
                    <a:pt x="11" y="28"/>
                    <a:pt x="13" y="28"/>
                  </a:cubicBezTo>
                  <a:cubicBezTo>
                    <a:pt x="15" y="29"/>
                    <a:pt x="16" y="29"/>
                    <a:pt x="17" y="29"/>
                  </a:cubicBezTo>
                  <a:cubicBezTo>
                    <a:pt x="20" y="29"/>
                    <a:pt x="23" y="28"/>
                    <a:pt x="25" y="27"/>
                  </a:cubicBezTo>
                  <a:cubicBezTo>
                    <a:pt x="28" y="26"/>
                    <a:pt x="29" y="25"/>
                    <a:pt x="31" y="23"/>
                  </a:cubicBezTo>
                  <a:cubicBezTo>
                    <a:pt x="33" y="22"/>
                    <a:pt x="34" y="20"/>
                    <a:pt x="35" y="18"/>
                  </a:cubicBezTo>
                  <a:cubicBezTo>
                    <a:pt x="34" y="18"/>
                    <a:pt x="34" y="18"/>
                    <a:pt x="34" y="18"/>
                  </a:cubicBezTo>
                  <a:cubicBezTo>
                    <a:pt x="34" y="18"/>
                    <a:pt x="34" y="18"/>
                    <a:pt x="35" y="17"/>
                  </a:cubicBezTo>
                  <a:cubicBezTo>
                    <a:pt x="36" y="14"/>
                    <a:pt x="36" y="9"/>
                    <a:pt x="33" y="7"/>
                  </a:cubicBezTo>
                  <a:cubicBezTo>
                    <a:pt x="33" y="7"/>
                    <a:pt x="33" y="7"/>
                    <a:pt x="33" y="6"/>
                  </a:cubicBezTo>
                  <a:cubicBezTo>
                    <a:pt x="32" y="5"/>
                    <a:pt x="30" y="3"/>
                    <a:pt x="28" y="2"/>
                  </a:cubicBezTo>
                  <a:cubicBezTo>
                    <a:pt x="26"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1" name="Google Shape;2351;p19"/>
            <p:cNvSpPr/>
            <p:nvPr/>
          </p:nvSpPr>
          <p:spPr>
            <a:xfrm>
              <a:off x="7623896" y="442638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2" name="Google Shape;2352;p19"/>
            <p:cNvSpPr/>
            <p:nvPr/>
          </p:nvSpPr>
          <p:spPr>
            <a:xfrm>
              <a:off x="6930068" y="4590468"/>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3" name="Google Shape;2353;p19"/>
            <p:cNvSpPr/>
            <p:nvPr/>
          </p:nvSpPr>
          <p:spPr>
            <a:xfrm>
              <a:off x="7626240" y="4486159"/>
              <a:ext cx="37481" cy="37504"/>
            </a:xfrm>
            <a:custGeom>
              <a:avLst/>
              <a:gdLst/>
              <a:ahLst/>
              <a:cxnLst/>
              <a:rect l="l" t="t" r="r" b="b"/>
              <a:pathLst>
                <a:path w="41" h="40" extrusionOk="0">
                  <a:moveTo>
                    <a:pt x="20" y="0"/>
                  </a:moveTo>
                  <a:cubicBezTo>
                    <a:pt x="19" y="0"/>
                    <a:pt x="18" y="0"/>
                    <a:pt x="18" y="0"/>
                  </a:cubicBezTo>
                  <a:cubicBezTo>
                    <a:pt x="16" y="0"/>
                    <a:pt x="14" y="1"/>
                    <a:pt x="13" y="2"/>
                  </a:cubicBezTo>
                  <a:cubicBezTo>
                    <a:pt x="11" y="2"/>
                    <a:pt x="9" y="3"/>
                    <a:pt x="8" y="4"/>
                  </a:cubicBezTo>
                  <a:cubicBezTo>
                    <a:pt x="7" y="5"/>
                    <a:pt x="7" y="5"/>
                    <a:pt x="6" y="6"/>
                  </a:cubicBezTo>
                  <a:cubicBezTo>
                    <a:pt x="4" y="8"/>
                    <a:pt x="3" y="10"/>
                    <a:pt x="2" y="13"/>
                  </a:cubicBezTo>
                  <a:cubicBezTo>
                    <a:pt x="1" y="15"/>
                    <a:pt x="0" y="17"/>
                    <a:pt x="0" y="20"/>
                  </a:cubicBezTo>
                  <a:cubicBezTo>
                    <a:pt x="0" y="22"/>
                    <a:pt x="1" y="24"/>
                    <a:pt x="1" y="25"/>
                  </a:cubicBezTo>
                  <a:cubicBezTo>
                    <a:pt x="2" y="29"/>
                    <a:pt x="3" y="32"/>
                    <a:pt x="6" y="34"/>
                  </a:cubicBezTo>
                  <a:cubicBezTo>
                    <a:pt x="6" y="34"/>
                    <a:pt x="6" y="34"/>
                    <a:pt x="6" y="34"/>
                  </a:cubicBezTo>
                  <a:cubicBezTo>
                    <a:pt x="7" y="35"/>
                    <a:pt x="9" y="36"/>
                    <a:pt x="10" y="37"/>
                  </a:cubicBezTo>
                  <a:cubicBezTo>
                    <a:pt x="12" y="38"/>
                    <a:pt x="13" y="39"/>
                    <a:pt x="15" y="39"/>
                  </a:cubicBezTo>
                  <a:cubicBezTo>
                    <a:pt x="17" y="40"/>
                    <a:pt x="18" y="40"/>
                    <a:pt x="20" y="40"/>
                  </a:cubicBezTo>
                  <a:cubicBezTo>
                    <a:pt x="22" y="40"/>
                    <a:pt x="24" y="40"/>
                    <a:pt x="26" y="39"/>
                  </a:cubicBezTo>
                  <a:cubicBezTo>
                    <a:pt x="29" y="39"/>
                    <a:pt x="30" y="38"/>
                    <a:pt x="33" y="36"/>
                  </a:cubicBezTo>
                  <a:cubicBezTo>
                    <a:pt x="34" y="35"/>
                    <a:pt x="35" y="34"/>
                    <a:pt x="36" y="33"/>
                  </a:cubicBezTo>
                  <a:cubicBezTo>
                    <a:pt x="37" y="32"/>
                    <a:pt x="39" y="30"/>
                    <a:pt x="39" y="27"/>
                  </a:cubicBezTo>
                  <a:cubicBezTo>
                    <a:pt x="41" y="25"/>
                    <a:pt x="41" y="23"/>
                    <a:pt x="41" y="20"/>
                  </a:cubicBezTo>
                  <a:cubicBezTo>
                    <a:pt x="41" y="18"/>
                    <a:pt x="41" y="17"/>
                    <a:pt x="40" y="15"/>
                  </a:cubicBezTo>
                  <a:cubicBezTo>
                    <a:pt x="40" y="12"/>
                    <a:pt x="38" y="9"/>
                    <a:pt x="36" y="7"/>
                  </a:cubicBezTo>
                  <a:cubicBezTo>
                    <a:pt x="35" y="6"/>
                    <a:pt x="34" y="5"/>
                    <a:pt x="33" y="4"/>
                  </a:cubicBezTo>
                  <a:cubicBezTo>
                    <a:pt x="31" y="3"/>
                    <a:pt x="30" y="2"/>
                    <a:pt x="28" y="2"/>
                  </a:cubicBezTo>
                  <a:cubicBezTo>
                    <a:pt x="27" y="1"/>
                    <a:pt x="27" y="1"/>
                    <a:pt x="26" y="1"/>
                  </a:cubicBezTo>
                  <a:cubicBezTo>
                    <a:pt x="25"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4" name="Google Shape;2354;p19"/>
            <p:cNvSpPr/>
            <p:nvPr/>
          </p:nvSpPr>
          <p:spPr>
            <a:xfrm>
              <a:off x="7834857" y="44486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5" name="Google Shape;2355;p19"/>
            <p:cNvSpPr/>
            <p:nvPr/>
          </p:nvSpPr>
          <p:spPr>
            <a:xfrm>
              <a:off x="6647614" y="45072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6" name="Google Shape;2356;p19"/>
            <p:cNvSpPr/>
            <p:nvPr/>
          </p:nvSpPr>
          <p:spPr>
            <a:xfrm>
              <a:off x="7689528" y="4622112"/>
              <a:ext cx="31679" cy="29347"/>
            </a:xfrm>
            <a:custGeom>
              <a:avLst/>
              <a:gdLst/>
              <a:ahLst/>
              <a:cxnLst/>
              <a:rect l="l" t="t" r="r" b="b"/>
              <a:pathLst>
                <a:path w="34" h="32" extrusionOk="0">
                  <a:moveTo>
                    <a:pt x="16" y="0"/>
                  </a:moveTo>
                  <a:cubicBezTo>
                    <a:pt x="14" y="0"/>
                    <a:pt x="11" y="0"/>
                    <a:pt x="9" y="2"/>
                  </a:cubicBezTo>
                  <a:cubicBezTo>
                    <a:pt x="6" y="4"/>
                    <a:pt x="4" y="5"/>
                    <a:pt x="3" y="8"/>
                  </a:cubicBezTo>
                  <a:cubicBezTo>
                    <a:pt x="1" y="10"/>
                    <a:pt x="0" y="13"/>
                    <a:pt x="0" y="16"/>
                  </a:cubicBezTo>
                  <a:cubicBezTo>
                    <a:pt x="0" y="19"/>
                    <a:pt x="1" y="22"/>
                    <a:pt x="3" y="24"/>
                  </a:cubicBezTo>
                  <a:cubicBezTo>
                    <a:pt x="4" y="26"/>
                    <a:pt x="5" y="28"/>
                    <a:pt x="7" y="29"/>
                  </a:cubicBezTo>
                  <a:cubicBezTo>
                    <a:pt x="8" y="30"/>
                    <a:pt x="10" y="31"/>
                    <a:pt x="12" y="32"/>
                  </a:cubicBezTo>
                  <a:cubicBezTo>
                    <a:pt x="14" y="32"/>
                    <a:pt x="15" y="32"/>
                    <a:pt x="17" y="32"/>
                  </a:cubicBezTo>
                  <a:cubicBezTo>
                    <a:pt x="18" y="32"/>
                    <a:pt x="20" y="32"/>
                    <a:pt x="21" y="32"/>
                  </a:cubicBezTo>
                  <a:cubicBezTo>
                    <a:pt x="23" y="32"/>
                    <a:pt x="24" y="31"/>
                    <a:pt x="26" y="30"/>
                  </a:cubicBezTo>
                  <a:cubicBezTo>
                    <a:pt x="26" y="30"/>
                    <a:pt x="26" y="30"/>
                    <a:pt x="26" y="30"/>
                  </a:cubicBezTo>
                  <a:cubicBezTo>
                    <a:pt x="27" y="29"/>
                    <a:pt x="28" y="28"/>
                    <a:pt x="29" y="28"/>
                  </a:cubicBezTo>
                  <a:cubicBezTo>
                    <a:pt x="31" y="26"/>
                    <a:pt x="32" y="25"/>
                    <a:pt x="32" y="23"/>
                  </a:cubicBezTo>
                  <a:cubicBezTo>
                    <a:pt x="33" y="22"/>
                    <a:pt x="33" y="20"/>
                    <a:pt x="33" y="19"/>
                  </a:cubicBezTo>
                  <a:cubicBezTo>
                    <a:pt x="34" y="17"/>
                    <a:pt x="34" y="15"/>
                    <a:pt x="33" y="13"/>
                  </a:cubicBezTo>
                  <a:cubicBezTo>
                    <a:pt x="33" y="11"/>
                    <a:pt x="32" y="10"/>
                    <a:pt x="31" y="8"/>
                  </a:cubicBezTo>
                  <a:cubicBezTo>
                    <a:pt x="30" y="6"/>
                    <a:pt x="28" y="4"/>
                    <a:pt x="27" y="3"/>
                  </a:cubicBezTo>
                  <a:cubicBezTo>
                    <a:pt x="25" y="2"/>
                    <a:pt x="23" y="1"/>
                    <a:pt x="21" y="0"/>
                  </a:cubicBezTo>
                  <a:cubicBezTo>
                    <a:pt x="20"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7" name="Google Shape;2357;p19"/>
            <p:cNvSpPr/>
            <p:nvPr/>
          </p:nvSpPr>
          <p:spPr>
            <a:xfrm>
              <a:off x="7246509" y="4393571"/>
              <a:ext cx="26936" cy="28128"/>
            </a:xfrm>
            <a:custGeom>
              <a:avLst/>
              <a:gdLst/>
              <a:ahLst/>
              <a:cxnLst/>
              <a:rect l="l" t="t" r="r" b="b"/>
              <a:pathLst>
                <a:path w="29" h="30" extrusionOk="0">
                  <a:moveTo>
                    <a:pt x="18" y="0"/>
                  </a:moveTo>
                  <a:cubicBezTo>
                    <a:pt x="16" y="0"/>
                    <a:pt x="14" y="0"/>
                    <a:pt x="13" y="1"/>
                  </a:cubicBezTo>
                  <a:cubicBezTo>
                    <a:pt x="12" y="2"/>
                    <a:pt x="10" y="3"/>
                    <a:pt x="9" y="4"/>
                  </a:cubicBezTo>
                  <a:cubicBezTo>
                    <a:pt x="7" y="5"/>
                    <a:pt x="5" y="7"/>
                    <a:pt x="4" y="9"/>
                  </a:cubicBezTo>
                  <a:cubicBezTo>
                    <a:pt x="3" y="10"/>
                    <a:pt x="3" y="11"/>
                    <a:pt x="3" y="11"/>
                  </a:cubicBezTo>
                  <a:cubicBezTo>
                    <a:pt x="1" y="14"/>
                    <a:pt x="0" y="18"/>
                    <a:pt x="1" y="21"/>
                  </a:cubicBezTo>
                  <a:cubicBezTo>
                    <a:pt x="2" y="24"/>
                    <a:pt x="4" y="26"/>
                    <a:pt x="6" y="27"/>
                  </a:cubicBezTo>
                  <a:cubicBezTo>
                    <a:pt x="8" y="29"/>
                    <a:pt x="11" y="30"/>
                    <a:pt x="13" y="30"/>
                  </a:cubicBezTo>
                  <a:cubicBezTo>
                    <a:pt x="17" y="30"/>
                    <a:pt x="20" y="29"/>
                    <a:pt x="22" y="26"/>
                  </a:cubicBezTo>
                  <a:cubicBezTo>
                    <a:pt x="25" y="24"/>
                    <a:pt x="27" y="22"/>
                    <a:pt x="28" y="18"/>
                  </a:cubicBezTo>
                  <a:cubicBezTo>
                    <a:pt x="28" y="16"/>
                    <a:pt x="28" y="15"/>
                    <a:pt x="29" y="13"/>
                  </a:cubicBezTo>
                  <a:cubicBezTo>
                    <a:pt x="29" y="9"/>
                    <a:pt x="28" y="5"/>
                    <a:pt x="25"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8" name="Google Shape;2358;p19"/>
            <p:cNvSpPr/>
            <p:nvPr/>
          </p:nvSpPr>
          <p:spPr>
            <a:xfrm>
              <a:off x="5249409" y="4489675"/>
              <a:ext cx="37504" cy="36332"/>
            </a:xfrm>
            <a:custGeom>
              <a:avLst/>
              <a:gdLst/>
              <a:ahLst/>
              <a:cxnLst/>
              <a:rect l="l" t="t" r="r" b="b"/>
              <a:pathLst>
                <a:path w="40" h="40" extrusionOk="0">
                  <a:moveTo>
                    <a:pt x="19" y="0"/>
                  </a:moveTo>
                  <a:cubicBezTo>
                    <a:pt x="17" y="0"/>
                    <a:pt x="14" y="1"/>
                    <a:pt x="12" y="2"/>
                  </a:cubicBezTo>
                  <a:cubicBezTo>
                    <a:pt x="10" y="3"/>
                    <a:pt x="8" y="4"/>
                    <a:pt x="6" y="6"/>
                  </a:cubicBezTo>
                  <a:cubicBezTo>
                    <a:pt x="4" y="8"/>
                    <a:pt x="2" y="10"/>
                    <a:pt x="2" y="12"/>
                  </a:cubicBezTo>
                  <a:cubicBezTo>
                    <a:pt x="0" y="15"/>
                    <a:pt x="0" y="17"/>
                    <a:pt x="0" y="20"/>
                  </a:cubicBezTo>
                  <a:cubicBezTo>
                    <a:pt x="0" y="22"/>
                    <a:pt x="0" y="24"/>
                    <a:pt x="1" y="25"/>
                  </a:cubicBezTo>
                  <a:cubicBezTo>
                    <a:pt x="2" y="29"/>
                    <a:pt x="3" y="32"/>
                    <a:pt x="6" y="34"/>
                  </a:cubicBezTo>
                  <a:cubicBezTo>
                    <a:pt x="7" y="35"/>
                    <a:pt x="8" y="36"/>
                    <a:pt x="10" y="37"/>
                  </a:cubicBezTo>
                  <a:cubicBezTo>
                    <a:pt x="13" y="39"/>
                    <a:pt x="16" y="40"/>
                    <a:pt x="20" y="40"/>
                  </a:cubicBezTo>
                  <a:cubicBezTo>
                    <a:pt x="20" y="40"/>
                    <a:pt x="20" y="40"/>
                    <a:pt x="21" y="40"/>
                  </a:cubicBezTo>
                  <a:cubicBezTo>
                    <a:pt x="23" y="40"/>
                    <a:pt x="25" y="40"/>
                    <a:pt x="28" y="38"/>
                  </a:cubicBezTo>
                  <a:cubicBezTo>
                    <a:pt x="30" y="38"/>
                    <a:pt x="32" y="36"/>
                    <a:pt x="34" y="34"/>
                  </a:cubicBezTo>
                  <a:cubicBezTo>
                    <a:pt x="36" y="32"/>
                    <a:pt x="37" y="30"/>
                    <a:pt x="38" y="28"/>
                  </a:cubicBezTo>
                  <a:cubicBezTo>
                    <a:pt x="39" y="25"/>
                    <a:pt x="40" y="23"/>
                    <a:pt x="40" y="20"/>
                  </a:cubicBezTo>
                  <a:cubicBezTo>
                    <a:pt x="40" y="18"/>
                    <a:pt x="39" y="16"/>
                    <a:pt x="39" y="15"/>
                  </a:cubicBezTo>
                  <a:cubicBezTo>
                    <a:pt x="38" y="11"/>
                    <a:pt x="37" y="8"/>
                    <a:pt x="34" y="6"/>
                  </a:cubicBezTo>
                  <a:cubicBezTo>
                    <a:pt x="33" y="5"/>
                    <a:pt x="31" y="4"/>
                    <a:pt x="30" y="3"/>
                  </a:cubicBezTo>
                  <a:cubicBezTo>
                    <a:pt x="27" y="1"/>
                    <a:pt x="24" y="0"/>
                    <a:pt x="20" y="0"/>
                  </a:cubicBezTo>
                  <a:cubicBezTo>
                    <a:pt x="20"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9" name="Google Shape;2359;p19"/>
            <p:cNvSpPr/>
            <p:nvPr/>
          </p:nvSpPr>
          <p:spPr>
            <a:xfrm>
              <a:off x="5448650" y="4617424"/>
              <a:ext cx="26985" cy="24603"/>
            </a:xfrm>
            <a:custGeom>
              <a:avLst/>
              <a:gdLst/>
              <a:ahLst/>
              <a:cxnLst/>
              <a:rect l="l" t="t" r="r" b="b"/>
              <a:pathLst>
                <a:path w="30" h="27" extrusionOk="0">
                  <a:moveTo>
                    <a:pt x="13" y="0"/>
                  </a:moveTo>
                  <a:cubicBezTo>
                    <a:pt x="10" y="0"/>
                    <a:pt x="6" y="1"/>
                    <a:pt x="4" y="4"/>
                  </a:cubicBezTo>
                  <a:cubicBezTo>
                    <a:pt x="1" y="7"/>
                    <a:pt x="0" y="10"/>
                    <a:pt x="0" y="14"/>
                  </a:cubicBezTo>
                  <a:cubicBezTo>
                    <a:pt x="0" y="17"/>
                    <a:pt x="1" y="21"/>
                    <a:pt x="4" y="23"/>
                  </a:cubicBezTo>
                  <a:cubicBezTo>
                    <a:pt x="6" y="26"/>
                    <a:pt x="10" y="27"/>
                    <a:pt x="13" y="27"/>
                  </a:cubicBezTo>
                  <a:cubicBezTo>
                    <a:pt x="14" y="27"/>
                    <a:pt x="16" y="27"/>
                    <a:pt x="17" y="27"/>
                  </a:cubicBezTo>
                  <a:cubicBezTo>
                    <a:pt x="18" y="26"/>
                    <a:pt x="20" y="26"/>
                    <a:pt x="21" y="26"/>
                  </a:cubicBezTo>
                  <a:cubicBezTo>
                    <a:pt x="24" y="24"/>
                    <a:pt x="24" y="24"/>
                    <a:pt x="24" y="24"/>
                  </a:cubicBezTo>
                  <a:cubicBezTo>
                    <a:pt x="25" y="24"/>
                    <a:pt x="27" y="23"/>
                    <a:pt x="27" y="21"/>
                  </a:cubicBezTo>
                  <a:cubicBezTo>
                    <a:pt x="29" y="19"/>
                    <a:pt x="30" y="16"/>
                    <a:pt x="30" y="14"/>
                  </a:cubicBezTo>
                  <a:cubicBezTo>
                    <a:pt x="30" y="11"/>
                    <a:pt x="29" y="9"/>
                    <a:pt x="28" y="7"/>
                  </a:cubicBezTo>
                  <a:cubicBezTo>
                    <a:pt x="27" y="5"/>
                    <a:pt x="24" y="2"/>
                    <a:pt x="21" y="2"/>
                  </a:cubicBezTo>
                  <a:cubicBezTo>
                    <a:pt x="20" y="1"/>
                    <a:pt x="18" y="1"/>
                    <a:pt x="17" y="1"/>
                  </a:cubicBezTo>
                  <a:cubicBezTo>
                    <a:pt x="16" y="0"/>
                    <a:pt x="14"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0" name="Google Shape;2360;p19"/>
            <p:cNvSpPr/>
            <p:nvPr/>
          </p:nvSpPr>
          <p:spPr>
            <a:xfrm>
              <a:off x="5559991" y="4356066"/>
              <a:ext cx="29297" cy="18752"/>
            </a:xfrm>
            <a:custGeom>
              <a:avLst/>
              <a:gdLst/>
              <a:ahLst/>
              <a:cxnLst/>
              <a:rect l="l" t="t" r="r" b="b"/>
              <a:pathLst>
                <a:path w="33" h="20" extrusionOk="0">
                  <a:moveTo>
                    <a:pt x="21" y="0"/>
                  </a:moveTo>
                  <a:cubicBezTo>
                    <a:pt x="20" y="0"/>
                    <a:pt x="18" y="0"/>
                    <a:pt x="16" y="1"/>
                  </a:cubicBezTo>
                  <a:cubicBezTo>
                    <a:pt x="15" y="1"/>
                    <a:pt x="14" y="2"/>
                    <a:pt x="12" y="3"/>
                  </a:cubicBezTo>
                  <a:cubicBezTo>
                    <a:pt x="12" y="3"/>
                    <a:pt x="11" y="4"/>
                    <a:pt x="11" y="4"/>
                  </a:cubicBezTo>
                  <a:cubicBezTo>
                    <a:pt x="11" y="4"/>
                    <a:pt x="11" y="4"/>
                    <a:pt x="11" y="4"/>
                  </a:cubicBezTo>
                  <a:cubicBezTo>
                    <a:pt x="10" y="5"/>
                    <a:pt x="8" y="6"/>
                    <a:pt x="7" y="6"/>
                  </a:cubicBezTo>
                  <a:cubicBezTo>
                    <a:pt x="0" y="9"/>
                    <a:pt x="3" y="19"/>
                    <a:pt x="10" y="19"/>
                  </a:cubicBezTo>
                  <a:cubicBezTo>
                    <a:pt x="10" y="19"/>
                    <a:pt x="10" y="19"/>
                    <a:pt x="10" y="19"/>
                  </a:cubicBezTo>
                  <a:cubicBezTo>
                    <a:pt x="12" y="19"/>
                    <a:pt x="14" y="19"/>
                    <a:pt x="16" y="19"/>
                  </a:cubicBezTo>
                  <a:cubicBezTo>
                    <a:pt x="16" y="19"/>
                    <a:pt x="16" y="19"/>
                    <a:pt x="16" y="19"/>
                  </a:cubicBezTo>
                  <a:cubicBezTo>
                    <a:pt x="14" y="19"/>
                    <a:pt x="16" y="19"/>
                    <a:pt x="17" y="19"/>
                  </a:cubicBezTo>
                  <a:cubicBezTo>
                    <a:pt x="18" y="19"/>
                    <a:pt x="19" y="20"/>
                    <a:pt x="20" y="20"/>
                  </a:cubicBezTo>
                  <a:cubicBezTo>
                    <a:pt x="21" y="20"/>
                    <a:pt x="21" y="20"/>
                    <a:pt x="21" y="20"/>
                  </a:cubicBezTo>
                  <a:cubicBezTo>
                    <a:pt x="27" y="19"/>
                    <a:pt x="33" y="14"/>
                    <a:pt x="31" y="7"/>
                  </a:cubicBezTo>
                  <a:cubicBezTo>
                    <a:pt x="30" y="4"/>
                    <a:pt x="28" y="2"/>
                    <a:pt x="26" y="1"/>
                  </a:cubicBezTo>
                  <a:cubicBezTo>
                    <a:pt x="25"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1" name="Google Shape;2361;p19"/>
            <p:cNvSpPr/>
            <p:nvPr/>
          </p:nvSpPr>
          <p:spPr>
            <a:xfrm>
              <a:off x="5725244" y="4407635"/>
              <a:ext cx="34041" cy="32804"/>
            </a:xfrm>
            <a:custGeom>
              <a:avLst/>
              <a:gdLst/>
              <a:ahLst/>
              <a:cxnLst/>
              <a:rect l="l" t="t" r="r" b="b"/>
              <a:pathLst>
                <a:path w="37" h="36" extrusionOk="0">
                  <a:moveTo>
                    <a:pt x="19" y="0"/>
                  </a:moveTo>
                  <a:cubicBezTo>
                    <a:pt x="14" y="0"/>
                    <a:pt x="10" y="2"/>
                    <a:pt x="6" y="5"/>
                  </a:cubicBezTo>
                  <a:cubicBezTo>
                    <a:pt x="2" y="10"/>
                    <a:pt x="0" y="16"/>
                    <a:pt x="2" y="22"/>
                  </a:cubicBezTo>
                  <a:cubicBezTo>
                    <a:pt x="3" y="25"/>
                    <a:pt x="4" y="28"/>
                    <a:pt x="6" y="30"/>
                  </a:cubicBezTo>
                  <a:cubicBezTo>
                    <a:pt x="8" y="32"/>
                    <a:pt x="11" y="34"/>
                    <a:pt x="14" y="34"/>
                  </a:cubicBezTo>
                  <a:cubicBezTo>
                    <a:pt x="15" y="35"/>
                    <a:pt x="16" y="35"/>
                    <a:pt x="16" y="35"/>
                  </a:cubicBezTo>
                  <a:cubicBezTo>
                    <a:pt x="18" y="36"/>
                    <a:pt x="19" y="36"/>
                    <a:pt x="21" y="36"/>
                  </a:cubicBezTo>
                  <a:cubicBezTo>
                    <a:pt x="22" y="36"/>
                    <a:pt x="24" y="36"/>
                    <a:pt x="25" y="35"/>
                  </a:cubicBezTo>
                  <a:cubicBezTo>
                    <a:pt x="28" y="35"/>
                    <a:pt x="30" y="33"/>
                    <a:pt x="32" y="31"/>
                  </a:cubicBezTo>
                  <a:cubicBezTo>
                    <a:pt x="34" y="29"/>
                    <a:pt x="36" y="27"/>
                    <a:pt x="36" y="24"/>
                  </a:cubicBezTo>
                  <a:cubicBezTo>
                    <a:pt x="37" y="21"/>
                    <a:pt x="37" y="18"/>
                    <a:pt x="36" y="16"/>
                  </a:cubicBezTo>
                  <a:cubicBezTo>
                    <a:pt x="36" y="15"/>
                    <a:pt x="36" y="14"/>
                    <a:pt x="35" y="13"/>
                  </a:cubicBezTo>
                  <a:cubicBezTo>
                    <a:pt x="35" y="10"/>
                    <a:pt x="33" y="8"/>
                    <a:pt x="31" y="5"/>
                  </a:cubicBezTo>
                  <a:cubicBezTo>
                    <a:pt x="29" y="3"/>
                    <a:pt x="26" y="2"/>
                    <a:pt x="23" y="1"/>
                  </a:cubicBezTo>
                  <a:cubicBezTo>
                    <a:pt x="22" y="1"/>
                    <a:pt x="20"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2" name="Google Shape;2362;p19"/>
            <p:cNvSpPr/>
            <p:nvPr/>
          </p:nvSpPr>
          <p:spPr>
            <a:xfrm>
              <a:off x="4010598" y="4193157"/>
              <a:ext cx="25746" cy="24603"/>
            </a:xfrm>
            <a:custGeom>
              <a:avLst/>
              <a:gdLst/>
              <a:ahLst/>
              <a:cxnLst/>
              <a:rect l="l" t="t" r="r" b="b"/>
              <a:pathLst>
                <a:path w="29" h="27" extrusionOk="0">
                  <a:moveTo>
                    <a:pt x="14" y="0"/>
                  </a:moveTo>
                  <a:cubicBezTo>
                    <a:pt x="10" y="0"/>
                    <a:pt x="5" y="2"/>
                    <a:pt x="3" y="6"/>
                  </a:cubicBezTo>
                  <a:cubicBezTo>
                    <a:pt x="3" y="7"/>
                    <a:pt x="3" y="7"/>
                    <a:pt x="3" y="7"/>
                  </a:cubicBezTo>
                  <a:cubicBezTo>
                    <a:pt x="1" y="11"/>
                    <a:pt x="0" y="16"/>
                    <a:pt x="3" y="20"/>
                  </a:cubicBezTo>
                  <a:cubicBezTo>
                    <a:pt x="5" y="24"/>
                    <a:pt x="10" y="27"/>
                    <a:pt x="14" y="27"/>
                  </a:cubicBezTo>
                  <a:cubicBezTo>
                    <a:pt x="19" y="27"/>
                    <a:pt x="24" y="24"/>
                    <a:pt x="26" y="20"/>
                  </a:cubicBezTo>
                  <a:cubicBezTo>
                    <a:pt x="29" y="16"/>
                    <a:pt x="28" y="11"/>
                    <a:pt x="26" y="7"/>
                  </a:cubicBezTo>
                  <a:cubicBezTo>
                    <a:pt x="26" y="6"/>
                    <a:pt x="26" y="6"/>
                    <a:pt x="26" y="6"/>
                  </a:cubicBezTo>
                  <a:cubicBezTo>
                    <a:pt x="24" y="2"/>
                    <a:pt x="19"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3" name="Google Shape;2363;p19"/>
            <p:cNvSpPr/>
            <p:nvPr/>
          </p:nvSpPr>
          <p:spPr>
            <a:xfrm>
              <a:off x="4044586" y="4211909"/>
              <a:ext cx="38679"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4" name="Google Shape;2364;p19"/>
            <p:cNvSpPr/>
            <p:nvPr/>
          </p:nvSpPr>
          <p:spPr>
            <a:xfrm>
              <a:off x="3276921" y="4197845"/>
              <a:ext cx="29338" cy="28157"/>
            </a:xfrm>
            <a:custGeom>
              <a:avLst/>
              <a:gdLst/>
              <a:ahLst/>
              <a:cxnLst/>
              <a:rect l="l" t="t" r="r" b="b"/>
              <a:pathLst>
                <a:path w="31" h="31" extrusionOk="0">
                  <a:moveTo>
                    <a:pt x="15" y="0"/>
                  </a:moveTo>
                  <a:cubicBezTo>
                    <a:pt x="13" y="0"/>
                    <a:pt x="11" y="0"/>
                    <a:pt x="9" y="1"/>
                  </a:cubicBezTo>
                  <a:cubicBezTo>
                    <a:pt x="7" y="2"/>
                    <a:pt x="6" y="3"/>
                    <a:pt x="4" y="4"/>
                  </a:cubicBezTo>
                  <a:cubicBezTo>
                    <a:pt x="3" y="6"/>
                    <a:pt x="2" y="7"/>
                    <a:pt x="1" y="9"/>
                  </a:cubicBezTo>
                  <a:cubicBezTo>
                    <a:pt x="0" y="11"/>
                    <a:pt x="0" y="13"/>
                    <a:pt x="0" y="15"/>
                  </a:cubicBezTo>
                  <a:cubicBezTo>
                    <a:pt x="0" y="17"/>
                    <a:pt x="0" y="18"/>
                    <a:pt x="0" y="20"/>
                  </a:cubicBezTo>
                  <a:cubicBezTo>
                    <a:pt x="1" y="22"/>
                    <a:pt x="2" y="24"/>
                    <a:pt x="4" y="26"/>
                  </a:cubicBezTo>
                  <a:cubicBezTo>
                    <a:pt x="5" y="27"/>
                    <a:pt x="6" y="28"/>
                    <a:pt x="7" y="29"/>
                  </a:cubicBezTo>
                  <a:cubicBezTo>
                    <a:pt x="10" y="30"/>
                    <a:pt x="12" y="31"/>
                    <a:pt x="15" y="31"/>
                  </a:cubicBezTo>
                  <a:cubicBezTo>
                    <a:pt x="15" y="31"/>
                    <a:pt x="16" y="31"/>
                    <a:pt x="16" y="31"/>
                  </a:cubicBezTo>
                  <a:cubicBezTo>
                    <a:pt x="18" y="31"/>
                    <a:pt x="20" y="31"/>
                    <a:pt x="21" y="30"/>
                  </a:cubicBezTo>
                  <a:cubicBezTo>
                    <a:pt x="23" y="29"/>
                    <a:pt x="25" y="28"/>
                    <a:pt x="26" y="26"/>
                  </a:cubicBezTo>
                  <a:cubicBezTo>
                    <a:pt x="28" y="25"/>
                    <a:pt x="29" y="23"/>
                    <a:pt x="29" y="21"/>
                  </a:cubicBezTo>
                  <a:cubicBezTo>
                    <a:pt x="30" y="20"/>
                    <a:pt x="31" y="18"/>
                    <a:pt x="31" y="15"/>
                  </a:cubicBezTo>
                  <a:cubicBezTo>
                    <a:pt x="31" y="14"/>
                    <a:pt x="30" y="13"/>
                    <a:pt x="30" y="11"/>
                  </a:cubicBezTo>
                  <a:cubicBezTo>
                    <a:pt x="30" y="9"/>
                    <a:pt x="28" y="6"/>
                    <a:pt x="26" y="4"/>
                  </a:cubicBezTo>
                  <a:cubicBezTo>
                    <a:pt x="25" y="4"/>
                    <a:pt x="24" y="3"/>
                    <a:pt x="23" y="2"/>
                  </a:cubicBezTo>
                  <a:cubicBezTo>
                    <a:pt x="21" y="0"/>
                    <a:pt x="18" y="0"/>
                    <a:pt x="15"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5" name="Google Shape;2365;p19"/>
            <p:cNvSpPr/>
            <p:nvPr/>
          </p:nvSpPr>
          <p:spPr>
            <a:xfrm>
              <a:off x="2558481" y="4191985"/>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6" name="Google Shape;2366;p19"/>
            <p:cNvSpPr/>
            <p:nvPr/>
          </p:nvSpPr>
          <p:spPr>
            <a:xfrm>
              <a:off x="2488160" y="4183781"/>
              <a:ext cx="24606" cy="18752"/>
            </a:xfrm>
            <a:custGeom>
              <a:avLst/>
              <a:gdLst/>
              <a:ahLst/>
              <a:cxnLst/>
              <a:rect l="l" t="t" r="r" b="b"/>
              <a:pathLst>
                <a:path w="26" h="20" extrusionOk="0">
                  <a:moveTo>
                    <a:pt x="13" y="0"/>
                  </a:moveTo>
                  <a:cubicBezTo>
                    <a:pt x="0" y="0"/>
                    <a:pt x="0" y="20"/>
                    <a:pt x="13" y="20"/>
                  </a:cubicBezTo>
                  <a:cubicBezTo>
                    <a:pt x="26" y="20"/>
                    <a:pt x="26"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7" name="Google Shape;2367;p19"/>
            <p:cNvSpPr/>
            <p:nvPr/>
          </p:nvSpPr>
          <p:spPr>
            <a:xfrm>
              <a:off x="2235007" y="4364270"/>
              <a:ext cx="68017" cy="52775"/>
            </a:xfrm>
            <a:custGeom>
              <a:avLst/>
              <a:gdLst/>
              <a:ahLst/>
              <a:cxnLst/>
              <a:rect l="l" t="t" r="r" b="b"/>
              <a:pathLst>
                <a:path w="73" h="57" extrusionOk="0">
                  <a:moveTo>
                    <a:pt x="37" y="0"/>
                  </a:moveTo>
                  <a:cubicBezTo>
                    <a:pt x="0" y="0"/>
                    <a:pt x="0" y="57"/>
                    <a:pt x="37" y="57"/>
                  </a:cubicBezTo>
                  <a:cubicBezTo>
                    <a:pt x="73" y="57"/>
                    <a:pt x="73" y="0"/>
                    <a:pt x="3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8" name="Google Shape;2368;p19"/>
            <p:cNvSpPr/>
            <p:nvPr/>
          </p:nvSpPr>
          <p:spPr>
            <a:xfrm>
              <a:off x="2345175" y="4349034"/>
              <a:ext cx="36332" cy="35184"/>
            </a:xfrm>
            <a:custGeom>
              <a:avLst/>
              <a:gdLst/>
              <a:ahLst/>
              <a:cxnLst/>
              <a:rect l="l" t="t" r="r" b="b"/>
              <a:pathLst>
                <a:path w="40" h="38" extrusionOk="0">
                  <a:moveTo>
                    <a:pt x="19" y="0"/>
                  </a:moveTo>
                  <a:cubicBezTo>
                    <a:pt x="19" y="0"/>
                    <a:pt x="19" y="0"/>
                    <a:pt x="18" y="0"/>
                  </a:cubicBezTo>
                  <a:cubicBezTo>
                    <a:pt x="14" y="1"/>
                    <a:pt x="14" y="1"/>
                    <a:pt x="14" y="1"/>
                  </a:cubicBezTo>
                  <a:cubicBezTo>
                    <a:pt x="12" y="2"/>
                    <a:pt x="11" y="2"/>
                    <a:pt x="9" y="3"/>
                  </a:cubicBezTo>
                  <a:cubicBezTo>
                    <a:pt x="7" y="4"/>
                    <a:pt x="5" y="6"/>
                    <a:pt x="4" y="8"/>
                  </a:cubicBezTo>
                  <a:cubicBezTo>
                    <a:pt x="3" y="9"/>
                    <a:pt x="2" y="10"/>
                    <a:pt x="2" y="12"/>
                  </a:cubicBezTo>
                  <a:cubicBezTo>
                    <a:pt x="0" y="14"/>
                    <a:pt x="0" y="16"/>
                    <a:pt x="0" y="19"/>
                  </a:cubicBezTo>
                  <a:cubicBezTo>
                    <a:pt x="1" y="24"/>
                    <a:pt x="1" y="24"/>
                    <a:pt x="1" y="24"/>
                  </a:cubicBezTo>
                  <a:cubicBezTo>
                    <a:pt x="1" y="25"/>
                    <a:pt x="2" y="27"/>
                    <a:pt x="2" y="28"/>
                  </a:cubicBezTo>
                  <a:cubicBezTo>
                    <a:pt x="4" y="31"/>
                    <a:pt x="5" y="32"/>
                    <a:pt x="7" y="34"/>
                  </a:cubicBezTo>
                  <a:cubicBezTo>
                    <a:pt x="8" y="35"/>
                    <a:pt x="10" y="36"/>
                    <a:pt x="11" y="36"/>
                  </a:cubicBezTo>
                  <a:cubicBezTo>
                    <a:pt x="13" y="37"/>
                    <a:pt x="16" y="38"/>
                    <a:pt x="18" y="38"/>
                  </a:cubicBezTo>
                  <a:cubicBezTo>
                    <a:pt x="18" y="38"/>
                    <a:pt x="18" y="38"/>
                    <a:pt x="18" y="38"/>
                  </a:cubicBezTo>
                  <a:cubicBezTo>
                    <a:pt x="20" y="37"/>
                    <a:pt x="22" y="37"/>
                    <a:pt x="23" y="37"/>
                  </a:cubicBezTo>
                  <a:cubicBezTo>
                    <a:pt x="25" y="36"/>
                    <a:pt x="26" y="36"/>
                    <a:pt x="28" y="35"/>
                  </a:cubicBezTo>
                  <a:cubicBezTo>
                    <a:pt x="29" y="35"/>
                    <a:pt x="29" y="34"/>
                    <a:pt x="30" y="33"/>
                  </a:cubicBezTo>
                  <a:cubicBezTo>
                    <a:pt x="31" y="33"/>
                    <a:pt x="31" y="33"/>
                    <a:pt x="32" y="33"/>
                  </a:cubicBezTo>
                  <a:cubicBezTo>
                    <a:pt x="34" y="32"/>
                    <a:pt x="35" y="30"/>
                    <a:pt x="36" y="29"/>
                  </a:cubicBezTo>
                  <a:cubicBezTo>
                    <a:pt x="37" y="28"/>
                    <a:pt x="38" y="26"/>
                    <a:pt x="38" y="25"/>
                  </a:cubicBezTo>
                  <a:cubicBezTo>
                    <a:pt x="39" y="23"/>
                    <a:pt x="40" y="21"/>
                    <a:pt x="40" y="19"/>
                  </a:cubicBezTo>
                  <a:cubicBezTo>
                    <a:pt x="39" y="16"/>
                    <a:pt x="39" y="14"/>
                    <a:pt x="37" y="11"/>
                  </a:cubicBezTo>
                  <a:cubicBezTo>
                    <a:pt x="36" y="9"/>
                    <a:pt x="35" y="8"/>
                    <a:pt x="33" y="7"/>
                  </a:cubicBezTo>
                  <a:cubicBezTo>
                    <a:pt x="32" y="6"/>
                    <a:pt x="31" y="5"/>
                    <a:pt x="30" y="5"/>
                  </a:cubicBezTo>
                  <a:cubicBezTo>
                    <a:pt x="30" y="4"/>
                    <a:pt x="30" y="4"/>
                    <a:pt x="30" y="4"/>
                  </a:cubicBezTo>
                  <a:cubicBezTo>
                    <a:pt x="29" y="3"/>
                    <a:pt x="27" y="3"/>
                    <a:pt x="26" y="2"/>
                  </a:cubicBezTo>
                  <a:cubicBezTo>
                    <a:pt x="24" y="1"/>
                    <a:pt x="21"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9" name="Google Shape;2369;p19"/>
            <p:cNvSpPr/>
            <p:nvPr/>
          </p:nvSpPr>
          <p:spPr>
            <a:xfrm>
              <a:off x="2315875" y="4632660"/>
              <a:ext cx="55146" cy="53871"/>
            </a:xfrm>
            <a:custGeom>
              <a:avLst/>
              <a:gdLst/>
              <a:ahLst/>
              <a:cxnLst/>
              <a:rect l="l" t="t" r="r" b="b"/>
              <a:pathLst>
                <a:path w="59" h="58" extrusionOk="0">
                  <a:moveTo>
                    <a:pt x="28" y="0"/>
                  </a:moveTo>
                  <a:cubicBezTo>
                    <a:pt x="25" y="0"/>
                    <a:pt x="21" y="1"/>
                    <a:pt x="18" y="2"/>
                  </a:cubicBezTo>
                  <a:cubicBezTo>
                    <a:pt x="14" y="3"/>
                    <a:pt x="11" y="5"/>
                    <a:pt x="9" y="8"/>
                  </a:cubicBezTo>
                  <a:cubicBezTo>
                    <a:pt x="6" y="11"/>
                    <a:pt x="4" y="14"/>
                    <a:pt x="3" y="18"/>
                  </a:cubicBezTo>
                  <a:cubicBezTo>
                    <a:pt x="1" y="21"/>
                    <a:pt x="0" y="25"/>
                    <a:pt x="0" y="29"/>
                  </a:cubicBezTo>
                  <a:cubicBezTo>
                    <a:pt x="0" y="32"/>
                    <a:pt x="1" y="34"/>
                    <a:pt x="1" y="37"/>
                  </a:cubicBezTo>
                  <a:cubicBezTo>
                    <a:pt x="2" y="42"/>
                    <a:pt x="5" y="46"/>
                    <a:pt x="9" y="50"/>
                  </a:cubicBezTo>
                  <a:cubicBezTo>
                    <a:pt x="11" y="51"/>
                    <a:pt x="13" y="53"/>
                    <a:pt x="15" y="54"/>
                  </a:cubicBezTo>
                  <a:cubicBezTo>
                    <a:pt x="19" y="57"/>
                    <a:pt x="24" y="58"/>
                    <a:pt x="29" y="58"/>
                  </a:cubicBezTo>
                  <a:cubicBezTo>
                    <a:pt x="30" y="58"/>
                    <a:pt x="30" y="58"/>
                    <a:pt x="30" y="58"/>
                  </a:cubicBezTo>
                  <a:cubicBezTo>
                    <a:pt x="34" y="58"/>
                    <a:pt x="37" y="58"/>
                    <a:pt x="41" y="56"/>
                  </a:cubicBezTo>
                  <a:cubicBezTo>
                    <a:pt x="44" y="55"/>
                    <a:pt x="47" y="53"/>
                    <a:pt x="50" y="50"/>
                  </a:cubicBezTo>
                  <a:cubicBezTo>
                    <a:pt x="53" y="47"/>
                    <a:pt x="55" y="44"/>
                    <a:pt x="56" y="40"/>
                  </a:cubicBezTo>
                  <a:cubicBezTo>
                    <a:pt x="58" y="37"/>
                    <a:pt x="59" y="33"/>
                    <a:pt x="59" y="29"/>
                  </a:cubicBezTo>
                  <a:cubicBezTo>
                    <a:pt x="58" y="26"/>
                    <a:pt x="58" y="24"/>
                    <a:pt x="58" y="21"/>
                  </a:cubicBezTo>
                  <a:cubicBezTo>
                    <a:pt x="56" y="16"/>
                    <a:pt x="54" y="12"/>
                    <a:pt x="50" y="8"/>
                  </a:cubicBezTo>
                  <a:cubicBezTo>
                    <a:pt x="48" y="7"/>
                    <a:pt x="46" y="5"/>
                    <a:pt x="44" y="4"/>
                  </a:cubicBezTo>
                  <a:cubicBezTo>
                    <a:pt x="40" y="1"/>
                    <a:pt x="35" y="0"/>
                    <a:pt x="29" y="0"/>
                  </a:cubicBezTo>
                  <a:cubicBezTo>
                    <a:pt x="29" y="0"/>
                    <a:pt x="29"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0" name="Google Shape;2370;p19"/>
            <p:cNvSpPr/>
            <p:nvPr/>
          </p:nvSpPr>
          <p:spPr>
            <a:xfrm>
              <a:off x="4688018" y="4344346"/>
              <a:ext cx="59802" cy="47994"/>
            </a:xfrm>
            <a:custGeom>
              <a:avLst/>
              <a:gdLst/>
              <a:ahLst/>
              <a:cxnLst/>
              <a:rect l="l" t="t" r="r" b="b"/>
              <a:pathLst>
                <a:path w="65" h="52" extrusionOk="0">
                  <a:moveTo>
                    <a:pt x="41" y="0"/>
                  </a:moveTo>
                  <a:cubicBezTo>
                    <a:pt x="39" y="0"/>
                    <a:pt x="37" y="1"/>
                    <a:pt x="35" y="1"/>
                  </a:cubicBezTo>
                  <a:cubicBezTo>
                    <a:pt x="34" y="1"/>
                    <a:pt x="33" y="2"/>
                    <a:pt x="31" y="2"/>
                  </a:cubicBezTo>
                  <a:cubicBezTo>
                    <a:pt x="30" y="2"/>
                    <a:pt x="29" y="2"/>
                    <a:pt x="28" y="2"/>
                  </a:cubicBezTo>
                  <a:cubicBezTo>
                    <a:pt x="21" y="2"/>
                    <a:pt x="14" y="5"/>
                    <a:pt x="9" y="9"/>
                  </a:cubicBezTo>
                  <a:cubicBezTo>
                    <a:pt x="2" y="17"/>
                    <a:pt x="0" y="28"/>
                    <a:pt x="4" y="37"/>
                  </a:cubicBezTo>
                  <a:cubicBezTo>
                    <a:pt x="8" y="45"/>
                    <a:pt x="15" y="51"/>
                    <a:pt x="24" y="52"/>
                  </a:cubicBezTo>
                  <a:cubicBezTo>
                    <a:pt x="25" y="52"/>
                    <a:pt x="26" y="52"/>
                    <a:pt x="27" y="52"/>
                  </a:cubicBezTo>
                  <a:cubicBezTo>
                    <a:pt x="35" y="52"/>
                    <a:pt x="42" y="49"/>
                    <a:pt x="47" y="43"/>
                  </a:cubicBezTo>
                  <a:cubicBezTo>
                    <a:pt x="49" y="42"/>
                    <a:pt x="50" y="41"/>
                    <a:pt x="52" y="40"/>
                  </a:cubicBezTo>
                  <a:cubicBezTo>
                    <a:pt x="61" y="35"/>
                    <a:pt x="65" y="23"/>
                    <a:pt x="61" y="13"/>
                  </a:cubicBezTo>
                  <a:cubicBezTo>
                    <a:pt x="57" y="5"/>
                    <a:pt x="49" y="0"/>
                    <a:pt x="4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1" name="Google Shape;2371;p19"/>
            <p:cNvSpPr/>
            <p:nvPr/>
          </p:nvSpPr>
          <p:spPr>
            <a:xfrm>
              <a:off x="4787638" y="4195501"/>
              <a:ext cx="39813" cy="40997"/>
            </a:xfrm>
            <a:custGeom>
              <a:avLst/>
              <a:gdLst/>
              <a:ahLst/>
              <a:cxnLst/>
              <a:rect l="l" t="t" r="r" b="b"/>
              <a:pathLst>
                <a:path w="43" h="44" extrusionOk="0">
                  <a:moveTo>
                    <a:pt x="21" y="0"/>
                  </a:moveTo>
                  <a:cubicBezTo>
                    <a:pt x="20" y="0"/>
                    <a:pt x="19" y="0"/>
                    <a:pt x="18" y="1"/>
                  </a:cubicBezTo>
                  <a:cubicBezTo>
                    <a:pt x="17" y="1"/>
                    <a:pt x="15" y="1"/>
                    <a:pt x="13" y="2"/>
                  </a:cubicBezTo>
                  <a:cubicBezTo>
                    <a:pt x="11" y="2"/>
                    <a:pt x="10" y="3"/>
                    <a:pt x="9" y="5"/>
                  </a:cubicBezTo>
                  <a:cubicBezTo>
                    <a:pt x="6" y="6"/>
                    <a:pt x="5" y="8"/>
                    <a:pt x="3" y="10"/>
                  </a:cubicBezTo>
                  <a:cubicBezTo>
                    <a:pt x="2" y="12"/>
                    <a:pt x="1" y="15"/>
                    <a:pt x="1" y="17"/>
                  </a:cubicBezTo>
                  <a:cubicBezTo>
                    <a:pt x="0" y="21"/>
                    <a:pt x="0" y="25"/>
                    <a:pt x="1" y="28"/>
                  </a:cubicBezTo>
                  <a:cubicBezTo>
                    <a:pt x="2" y="32"/>
                    <a:pt x="3" y="35"/>
                    <a:pt x="6" y="38"/>
                  </a:cubicBezTo>
                  <a:cubicBezTo>
                    <a:pt x="10" y="42"/>
                    <a:pt x="16" y="44"/>
                    <a:pt x="21" y="44"/>
                  </a:cubicBezTo>
                  <a:cubicBezTo>
                    <a:pt x="23" y="44"/>
                    <a:pt x="25" y="44"/>
                    <a:pt x="27" y="44"/>
                  </a:cubicBezTo>
                  <a:cubicBezTo>
                    <a:pt x="34"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39" y="10"/>
                    <a:pt x="39" y="10"/>
                    <a:pt x="39" y="10"/>
                  </a:cubicBezTo>
                  <a:cubicBezTo>
                    <a:pt x="38" y="9"/>
                    <a:pt x="37" y="8"/>
                    <a:pt x="36" y="6"/>
                  </a:cubicBezTo>
                  <a:cubicBezTo>
                    <a:pt x="35" y="5"/>
                    <a:pt x="33" y="4"/>
                    <a:pt x="32" y="3"/>
                  </a:cubicBezTo>
                  <a:cubicBezTo>
                    <a:pt x="29" y="1"/>
                    <a:pt x="27" y="1"/>
                    <a:pt x="24" y="1"/>
                  </a:cubicBezTo>
                  <a:cubicBezTo>
                    <a:pt x="23" y="0"/>
                    <a:pt x="22" y="0"/>
                    <a:pt x="2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2" name="Google Shape;2372;p19"/>
            <p:cNvSpPr/>
            <p:nvPr/>
          </p:nvSpPr>
          <p:spPr>
            <a:xfrm>
              <a:off x="4978676" y="4313874"/>
              <a:ext cx="43317" cy="44583"/>
            </a:xfrm>
            <a:custGeom>
              <a:avLst/>
              <a:gdLst/>
              <a:ahLst/>
              <a:cxnLst/>
              <a:rect l="l" t="t" r="r" b="b"/>
              <a:pathLst>
                <a:path w="48" h="48" extrusionOk="0">
                  <a:moveTo>
                    <a:pt x="24" y="0"/>
                  </a:moveTo>
                  <a:cubicBezTo>
                    <a:pt x="18" y="0"/>
                    <a:pt x="11" y="3"/>
                    <a:pt x="7" y="7"/>
                  </a:cubicBezTo>
                  <a:cubicBezTo>
                    <a:pt x="3" y="11"/>
                    <a:pt x="0" y="18"/>
                    <a:pt x="0" y="24"/>
                  </a:cubicBezTo>
                  <a:cubicBezTo>
                    <a:pt x="0" y="30"/>
                    <a:pt x="2" y="36"/>
                    <a:pt x="7" y="41"/>
                  </a:cubicBezTo>
                  <a:cubicBezTo>
                    <a:pt x="12" y="45"/>
                    <a:pt x="17" y="48"/>
                    <a:pt x="24" y="48"/>
                  </a:cubicBezTo>
                  <a:cubicBezTo>
                    <a:pt x="30" y="48"/>
                    <a:pt x="36" y="45"/>
                    <a:pt x="41" y="41"/>
                  </a:cubicBezTo>
                  <a:cubicBezTo>
                    <a:pt x="45" y="37"/>
                    <a:pt x="48" y="30"/>
                    <a:pt x="48" y="24"/>
                  </a:cubicBezTo>
                  <a:cubicBezTo>
                    <a:pt x="47" y="18"/>
                    <a:pt x="45" y="11"/>
                    <a:pt x="41" y="7"/>
                  </a:cubicBezTo>
                  <a:cubicBezTo>
                    <a:pt x="36" y="3"/>
                    <a:pt x="30"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3" name="Google Shape;2373;p19"/>
            <p:cNvSpPr/>
            <p:nvPr/>
          </p:nvSpPr>
          <p:spPr>
            <a:xfrm>
              <a:off x="4939999" y="4619768"/>
              <a:ext cx="42186" cy="42192"/>
            </a:xfrm>
            <a:custGeom>
              <a:avLst/>
              <a:gdLst/>
              <a:ahLst/>
              <a:cxnLst/>
              <a:rect l="l" t="t" r="r" b="b"/>
              <a:pathLst>
                <a:path w="46" h="45" extrusionOk="0">
                  <a:moveTo>
                    <a:pt x="22" y="0"/>
                  </a:moveTo>
                  <a:cubicBezTo>
                    <a:pt x="19" y="0"/>
                    <a:pt x="17" y="0"/>
                    <a:pt x="14" y="2"/>
                  </a:cubicBezTo>
                  <a:cubicBezTo>
                    <a:pt x="11" y="3"/>
                    <a:pt x="9" y="4"/>
                    <a:pt x="7" y="6"/>
                  </a:cubicBezTo>
                  <a:cubicBezTo>
                    <a:pt x="5" y="8"/>
                    <a:pt x="3" y="11"/>
                    <a:pt x="2" y="14"/>
                  </a:cubicBezTo>
                  <a:cubicBezTo>
                    <a:pt x="1" y="16"/>
                    <a:pt x="0" y="19"/>
                    <a:pt x="0" y="22"/>
                  </a:cubicBezTo>
                  <a:cubicBezTo>
                    <a:pt x="1" y="24"/>
                    <a:pt x="1" y="26"/>
                    <a:pt x="1" y="28"/>
                  </a:cubicBezTo>
                  <a:cubicBezTo>
                    <a:pt x="2" y="32"/>
                    <a:pt x="4" y="36"/>
                    <a:pt x="7" y="39"/>
                  </a:cubicBezTo>
                  <a:cubicBezTo>
                    <a:pt x="8" y="40"/>
                    <a:pt x="10" y="41"/>
                    <a:pt x="12" y="42"/>
                  </a:cubicBezTo>
                  <a:cubicBezTo>
                    <a:pt x="15" y="44"/>
                    <a:pt x="19" y="45"/>
                    <a:pt x="23" y="45"/>
                  </a:cubicBezTo>
                  <a:cubicBezTo>
                    <a:pt x="23" y="45"/>
                    <a:pt x="24" y="45"/>
                    <a:pt x="24" y="45"/>
                  </a:cubicBezTo>
                  <a:cubicBezTo>
                    <a:pt x="27" y="45"/>
                    <a:pt x="29" y="45"/>
                    <a:pt x="32" y="43"/>
                  </a:cubicBezTo>
                  <a:cubicBezTo>
                    <a:pt x="35" y="42"/>
                    <a:pt x="37" y="41"/>
                    <a:pt x="39" y="39"/>
                  </a:cubicBezTo>
                  <a:cubicBezTo>
                    <a:pt x="41" y="36"/>
                    <a:pt x="43" y="34"/>
                    <a:pt x="44" y="31"/>
                  </a:cubicBezTo>
                  <a:cubicBezTo>
                    <a:pt x="45" y="28"/>
                    <a:pt x="46" y="26"/>
                    <a:pt x="46" y="22"/>
                  </a:cubicBezTo>
                  <a:cubicBezTo>
                    <a:pt x="45" y="20"/>
                    <a:pt x="45" y="18"/>
                    <a:pt x="45" y="16"/>
                  </a:cubicBezTo>
                  <a:cubicBezTo>
                    <a:pt x="44" y="13"/>
                    <a:pt x="42" y="9"/>
                    <a:pt x="39" y="6"/>
                  </a:cubicBezTo>
                  <a:cubicBezTo>
                    <a:pt x="38" y="5"/>
                    <a:pt x="36" y="4"/>
                    <a:pt x="35" y="3"/>
                  </a:cubicBezTo>
                  <a:cubicBezTo>
                    <a:pt x="31" y="1"/>
                    <a:pt x="27" y="0"/>
                    <a:pt x="23" y="0"/>
                  </a:cubicBezTo>
                  <a:cubicBezTo>
                    <a:pt x="23"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4" name="Google Shape;2374;p19"/>
            <p:cNvSpPr/>
            <p:nvPr/>
          </p:nvSpPr>
          <p:spPr>
            <a:xfrm>
              <a:off x="2819838" y="4216597"/>
              <a:ext cx="45708" cy="44507"/>
            </a:xfrm>
            <a:custGeom>
              <a:avLst/>
              <a:gdLst/>
              <a:ahLst/>
              <a:cxnLst/>
              <a:rect l="l" t="t" r="r" b="b"/>
              <a:pathLst>
                <a:path w="50" h="49" extrusionOk="0">
                  <a:moveTo>
                    <a:pt x="26" y="0"/>
                  </a:moveTo>
                  <a:cubicBezTo>
                    <a:pt x="24" y="0"/>
                    <a:pt x="23" y="0"/>
                    <a:pt x="22" y="0"/>
                  </a:cubicBezTo>
                  <a:cubicBezTo>
                    <a:pt x="19" y="0"/>
                    <a:pt x="17" y="1"/>
                    <a:pt x="15" y="2"/>
                  </a:cubicBezTo>
                  <a:cubicBezTo>
                    <a:pt x="12" y="3"/>
                    <a:pt x="10" y="5"/>
                    <a:pt x="8" y="7"/>
                  </a:cubicBezTo>
                  <a:cubicBezTo>
                    <a:pt x="7" y="7"/>
                    <a:pt x="7" y="7"/>
                    <a:pt x="7" y="7"/>
                  </a:cubicBezTo>
                  <a:cubicBezTo>
                    <a:pt x="5" y="10"/>
                    <a:pt x="3" y="12"/>
                    <a:pt x="2" y="15"/>
                  </a:cubicBezTo>
                  <a:cubicBezTo>
                    <a:pt x="1" y="18"/>
                    <a:pt x="0" y="21"/>
                    <a:pt x="0" y="25"/>
                  </a:cubicBezTo>
                  <a:cubicBezTo>
                    <a:pt x="1" y="27"/>
                    <a:pt x="1" y="29"/>
                    <a:pt x="1" y="31"/>
                  </a:cubicBezTo>
                  <a:cubicBezTo>
                    <a:pt x="2" y="35"/>
                    <a:pt x="4" y="39"/>
                    <a:pt x="7" y="42"/>
                  </a:cubicBezTo>
                  <a:cubicBezTo>
                    <a:pt x="8" y="42"/>
                    <a:pt x="8" y="42"/>
                    <a:pt x="8" y="42"/>
                  </a:cubicBezTo>
                  <a:cubicBezTo>
                    <a:pt x="9" y="43"/>
                    <a:pt x="11" y="45"/>
                    <a:pt x="13" y="46"/>
                  </a:cubicBezTo>
                  <a:cubicBezTo>
                    <a:pt x="14" y="47"/>
                    <a:pt x="16" y="48"/>
                    <a:pt x="18" y="48"/>
                  </a:cubicBezTo>
                  <a:cubicBezTo>
                    <a:pt x="20" y="49"/>
                    <a:pt x="22" y="49"/>
                    <a:pt x="24" y="49"/>
                  </a:cubicBezTo>
                  <a:cubicBezTo>
                    <a:pt x="26" y="49"/>
                    <a:pt x="27" y="49"/>
                    <a:pt x="28" y="49"/>
                  </a:cubicBezTo>
                  <a:cubicBezTo>
                    <a:pt x="30" y="49"/>
                    <a:pt x="33" y="48"/>
                    <a:pt x="34" y="47"/>
                  </a:cubicBezTo>
                  <a:cubicBezTo>
                    <a:pt x="37" y="47"/>
                    <a:pt x="38" y="45"/>
                    <a:pt x="40" y="44"/>
                  </a:cubicBezTo>
                  <a:cubicBezTo>
                    <a:pt x="42" y="43"/>
                    <a:pt x="43" y="41"/>
                    <a:pt x="44" y="40"/>
                  </a:cubicBezTo>
                  <a:cubicBezTo>
                    <a:pt x="46" y="38"/>
                    <a:pt x="47" y="36"/>
                    <a:pt x="47" y="34"/>
                  </a:cubicBezTo>
                  <a:cubicBezTo>
                    <a:pt x="49" y="31"/>
                    <a:pt x="50" y="28"/>
                    <a:pt x="50" y="25"/>
                  </a:cubicBezTo>
                  <a:cubicBezTo>
                    <a:pt x="49" y="22"/>
                    <a:pt x="49" y="20"/>
                    <a:pt x="49" y="18"/>
                  </a:cubicBezTo>
                  <a:cubicBezTo>
                    <a:pt x="48" y="16"/>
                    <a:pt x="47" y="14"/>
                    <a:pt x="46" y="12"/>
                  </a:cubicBezTo>
                  <a:cubicBezTo>
                    <a:pt x="45" y="11"/>
                    <a:pt x="44" y="9"/>
                    <a:pt x="42" y="7"/>
                  </a:cubicBezTo>
                  <a:cubicBezTo>
                    <a:pt x="37" y="3"/>
                    <a:pt x="37" y="3"/>
                    <a:pt x="37" y="3"/>
                  </a:cubicBezTo>
                  <a:cubicBezTo>
                    <a:pt x="35" y="3"/>
                    <a:pt x="33"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5" name="Google Shape;2375;p19"/>
            <p:cNvSpPr/>
            <p:nvPr/>
          </p:nvSpPr>
          <p:spPr>
            <a:xfrm>
              <a:off x="2922975" y="4344346"/>
              <a:ext cx="45656" cy="44507"/>
            </a:xfrm>
            <a:custGeom>
              <a:avLst/>
              <a:gdLst/>
              <a:ahLst/>
              <a:cxnLst/>
              <a:rect l="l" t="t" r="r" b="b"/>
              <a:pathLst>
                <a:path w="49" h="49" extrusionOk="0">
                  <a:moveTo>
                    <a:pt x="24" y="0"/>
                  </a:moveTo>
                  <a:cubicBezTo>
                    <a:pt x="21" y="0"/>
                    <a:pt x="18" y="1"/>
                    <a:pt x="15" y="3"/>
                  </a:cubicBezTo>
                  <a:cubicBezTo>
                    <a:pt x="12" y="3"/>
                    <a:pt x="10" y="5"/>
                    <a:pt x="7" y="8"/>
                  </a:cubicBezTo>
                  <a:cubicBezTo>
                    <a:pt x="5" y="10"/>
                    <a:pt x="3" y="12"/>
                    <a:pt x="2" y="15"/>
                  </a:cubicBezTo>
                  <a:cubicBezTo>
                    <a:pt x="1" y="18"/>
                    <a:pt x="0" y="21"/>
                    <a:pt x="0" y="25"/>
                  </a:cubicBezTo>
                  <a:cubicBezTo>
                    <a:pt x="1" y="27"/>
                    <a:pt x="1" y="29"/>
                    <a:pt x="1" y="31"/>
                  </a:cubicBezTo>
                  <a:cubicBezTo>
                    <a:pt x="2" y="35"/>
                    <a:pt x="4" y="39"/>
                    <a:pt x="7" y="42"/>
                  </a:cubicBezTo>
                  <a:cubicBezTo>
                    <a:pt x="9" y="43"/>
                    <a:pt x="11" y="45"/>
                    <a:pt x="12" y="46"/>
                  </a:cubicBezTo>
                  <a:cubicBezTo>
                    <a:pt x="16" y="48"/>
                    <a:pt x="20" y="49"/>
                    <a:pt x="25" y="49"/>
                  </a:cubicBezTo>
                  <a:cubicBezTo>
                    <a:pt x="25" y="49"/>
                    <a:pt x="25" y="49"/>
                    <a:pt x="25" y="49"/>
                  </a:cubicBezTo>
                  <a:cubicBezTo>
                    <a:pt x="29" y="49"/>
                    <a:pt x="31" y="49"/>
                    <a:pt x="34" y="47"/>
                  </a:cubicBezTo>
                  <a:cubicBezTo>
                    <a:pt x="37" y="46"/>
                    <a:pt x="40" y="44"/>
                    <a:pt x="42" y="42"/>
                  </a:cubicBezTo>
                  <a:cubicBezTo>
                    <a:pt x="44" y="40"/>
                    <a:pt x="46" y="37"/>
                    <a:pt x="47" y="34"/>
                  </a:cubicBezTo>
                  <a:cubicBezTo>
                    <a:pt x="49" y="31"/>
                    <a:pt x="49" y="28"/>
                    <a:pt x="49" y="25"/>
                  </a:cubicBezTo>
                  <a:cubicBezTo>
                    <a:pt x="49" y="23"/>
                    <a:pt x="48" y="20"/>
                    <a:pt x="48" y="18"/>
                  </a:cubicBezTo>
                  <a:cubicBezTo>
                    <a:pt x="47" y="14"/>
                    <a:pt x="45" y="11"/>
                    <a:pt x="42" y="8"/>
                  </a:cubicBezTo>
                  <a:cubicBezTo>
                    <a:pt x="40" y="6"/>
                    <a:pt x="39" y="5"/>
                    <a:pt x="37" y="4"/>
                  </a:cubicBezTo>
                  <a:cubicBezTo>
                    <a:pt x="33" y="2"/>
                    <a:pt x="29" y="0"/>
                    <a:pt x="25" y="0"/>
                  </a:cubicBezTo>
                  <a:cubicBezTo>
                    <a:pt x="24"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6" name="Google Shape;2376;p19"/>
            <p:cNvSpPr/>
            <p:nvPr/>
          </p:nvSpPr>
          <p:spPr>
            <a:xfrm>
              <a:off x="3651963" y="4233006"/>
              <a:ext cx="63359" cy="47985"/>
            </a:xfrm>
            <a:custGeom>
              <a:avLst/>
              <a:gdLst/>
              <a:ahLst/>
              <a:cxnLst/>
              <a:rect l="l" t="t" r="r" b="b"/>
              <a:pathLst>
                <a:path w="68" h="53" extrusionOk="0">
                  <a:moveTo>
                    <a:pt x="34" y="0"/>
                  </a:moveTo>
                  <a:cubicBezTo>
                    <a:pt x="0" y="0"/>
                    <a:pt x="0" y="53"/>
                    <a:pt x="34" y="53"/>
                  </a:cubicBezTo>
                  <a:cubicBezTo>
                    <a:pt x="68" y="53"/>
                    <a:pt x="68"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7" name="Google Shape;2377;p19"/>
            <p:cNvSpPr/>
            <p:nvPr/>
          </p:nvSpPr>
          <p:spPr>
            <a:xfrm>
              <a:off x="3548827" y="4241210"/>
              <a:ext cx="34041" cy="32804"/>
            </a:xfrm>
            <a:custGeom>
              <a:avLst/>
              <a:gdLst/>
              <a:ahLst/>
              <a:cxnLst/>
              <a:rect l="l" t="t" r="r" b="b"/>
              <a:pathLst>
                <a:path w="37" h="36" extrusionOk="0">
                  <a:moveTo>
                    <a:pt x="18" y="0"/>
                  </a:moveTo>
                  <a:cubicBezTo>
                    <a:pt x="15" y="0"/>
                    <a:pt x="13" y="0"/>
                    <a:pt x="11" y="1"/>
                  </a:cubicBezTo>
                  <a:cubicBezTo>
                    <a:pt x="9" y="2"/>
                    <a:pt x="7" y="3"/>
                    <a:pt x="6" y="5"/>
                  </a:cubicBezTo>
                  <a:cubicBezTo>
                    <a:pt x="4" y="7"/>
                    <a:pt x="3" y="9"/>
                    <a:pt x="2" y="11"/>
                  </a:cubicBezTo>
                  <a:cubicBezTo>
                    <a:pt x="1" y="13"/>
                    <a:pt x="0" y="15"/>
                    <a:pt x="0" y="18"/>
                  </a:cubicBezTo>
                  <a:cubicBezTo>
                    <a:pt x="0" y="19"/>
                    <a:pt x="1" y="21"/>
                    <a:pt x="1" y="23"/>
                  </a:cubicBezTo>
                  <a:cubicBezTo>
                    <a:pt x="2" y="26"/>
                    <a:pt x="3" y="28"/>
                    <a:pt x="6" y="30"/>
                  </a:cubicBezTo>
                  <a:cubicBezTo>
                    <a:pt x="7" y="31"/>
                    <a:pt x="8" y="32"/>
                    <a:pt x="9" y="33"/>
                  </a:cubicBezTo>
                  <a:cubicBezTo>
                    <a:pt x="12" y="35"/>
                    <a:pt x="15" y="36"/>
                    <a:pt x="18" y="36"/>
                  </a:cubicBezTo>
                  <a:cubicBezTo>
                    <a:pt x="18" y="36"/>
                    <a:pt x="18" y="36"/>
                    <a:pt x="18" y="36"/>
                  </a:cubicBezTo>
                  <a:cubicBezTo>
                    <a:pt x="20" y="36"/>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6"/>
                    <a:pt x="31" y="4"/>
                    <a:pt x="29" y="4"/>
                  </a:cubicBezTo>
                  <a:cubicBezTo>
                    <a:pt x="28" y="3"/>
                    <a:pt x="27" y="2"/>
                    <a:pt x="25" y="1"/>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8" name="Google Shape;2378;p19"/>
            <p:cNvSpPr/>
            <p:nvPr/>
          </p:nvSpPr>
          <p:spPr>
            <a:xfrm>
              <a:off x="2853826" y="4624456"/>
              <a:ext cx="34041" cy="35184"/>
            </a:xfrm>
            <a:custGeom>
              <a:avLst/>
              <a:gdLst/>
              <a:ahLst/>
              <a:cxnLst/>
              <a:rect l="l" t="t" r="r" b="b"/>
              <a:pathLst>
                <a:path w="37" h="38" extrusionOk="0">
                  <a:moveTo>
                    <a:pt x="21" y="0"/>
                  </a:moveTo>
                  <a:cubicBezTo>
                    <a:pt x="19" y="0"/>
                    <a:pt x="18" y="0"/>
                    <a:pt x="16" y="0"/>
                  </a:cubicBezTo>
                  <a:cubicBezTo>
                    <a:pt x="13" y="1"/>
                    <a:pt x="9" y="3"/>
                    <a:pt x="7" y="6"/>
                  </a:cubicBezTo>
                  <a:cubicBezTo>
                    <a:pt x="6" y="7"/>
                    <a:pt x="5" y="9"/>
                    <a:pt x="4" y="10"/>
                  </a:cubicBezTo>
                  <a:cubicBezTo>
                    <a:pt x="3" y="11"/>
                    <a:pt x="2" y="13"/>
                    <a:pt x="2" y="15"/>
                  </a:cubicBezTo>
                  <a:cubicBezTo>
                    <a:pt x="2" y="16"/>
                    <a:pt x="2" y="16"/>
                    <a:pt x="2" y="16"/>
                  </a:cubicBezTo>
                  <a:cubicBezTo>
                    <a:pt x="0" y="22"/>
                    <a:pt x="1" y="29"/>
                    <a:pt x="6" y="33"/>
                  </a:cubicBezTo>
                  <a:cubicBezTo>
                    <a:pt x="10" y="36"/>
                    <a:pt x="14" y="38"/>
                    <a:pt x="19" y="38"/>
                  </a:cubicBezTo>
                  <a:cubicBezTo>
                    <a:pt x="24" y="38"/>
                    <a:pt x="29" y="36"/>
                    <a:pt x="32" y="33"/>
                  </a:cubicBezTo>
                  <a:cubicBezTo>
                    <a:pt x="34" y="31"/>
                    <a:pt x="36" y="28"/>
                    <a:pt x="36" y="25"/>
                  </a:cubicBezTo>
                  <a:cubicBezTo>
                    <a:pt x="37" y="23"/>
                    <a:pt x="37" y="21"/>
                    <a:pt x="37" y="19"/>
                  </a:cubicBezTo>
                  <a:cubicBezTo>
                    <a:pt x="37" y="16"/>
                    <a:pt x="37" y="14"/>
                    <a:pt x="37" y="12"/>
                  </a:cubicBezTo>
                  <a:cubicBezTo>
                    <a:pt x="36" y="9"/>
                    <a:pt x="34" y="6"/>
                    <a:pt x="32" y="4"/>
                  </a:cubicBezTo>
                  <a:cubicBezTo>
                    <a:pt x="30" y="2"/>
                    <a:pt x="28" y="1"/>
                    <a:pt x="25" y="0"/>
                  </a:cubicBezTo>
                  <a:cubicBezTo>
                    <a:pt x="24" y="0"/>
                    <a:pt x="22"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9" name="Google Shape;2379;p19"/>
            <p:cNvSpPr/>
            <p:nvPr/>
          </p:nvSpPr>
          <p:spPr>
            <a:xfrm>
              <a:off x="2716702" y="4461547"/>
              <a:ext cx="26936" cy="28128"/>
            </a:xfrm>
            <a:custGeom>
              <a:avLst/>
              <a:gdLst/>
              <a:ahLst/>
              <a:cxnLst/>
              <a:rect l="l" t="t" r="r" b="b"/>
              <a:pathLst>
                <a:path w="29" h="30" extrusionOk="0">
                  <a:moveTo>
                    <a:pt x="15" y="0"/>
                  </a:moveTo>
                  <a:cubicBezTo>
                    <a:pt x="15" y="0"/>
                    <a:pt x="15" y="0"/>
                    <a:pt x="15" y="0"/>
                  </a:cubicBezTo>
                  <a:cubicBezTo>
                    <a:pt x="13" y="1"/>
                    <a:pt x="12" y="1"/>
                    <a:pt x="11" y="1"/>
                  </a:cubicBezTo>
                  <a:cubicBezTo>
                    <a:pt x="9" y="1"/>
                    <a:pt x="7" y="2"/>
                    <a:pt x="6" y="3"/>
                  </a:cubicBezTo>
                  <a:cubicBezTo>
                    <a:pt x="4" y="4"/>
                    <a:pt x="3" y="6"/>
                    <a:pt x="2" y="8"/>
                  </a:cubicBezTo>
                  <a:cubicBezTo>
                    <a:pt x="2" y="9"/>
                    <a:pt x="1" y="10"/>
                    <a:pt x="1" y="11"/>
                  </a:cubicBezTo>
                  <a:cubicBezTo>
                    <a:pt x="0" y="13"/>
                    <a:pt x="0" y="15"/>
                    <a:pt x="0" y="17"/>
                  </a:cubicBezTo>
                  <a:cubicBezTo>
                    <a:pt x="1" y="19"/>
                    <a:pt x="1" y="21"/>
                    <a:pt x="2" y="22"/>
                  </a:cubicBezTo>
                  <a:cubicBezTo>
                    <a:pt x="3" y="23"/>
                    <a:pt x="4" y="24"/>
                    <a:pt x="4" y="25"/>
                  </a:cubicBezTo>
                  <a:cubicBezTo>
                    <a:pt x="5" y="25"/>
                    <a:pt x="5" y="25"/>
                    <a:pt x="5" y="25"/>
                  </a:cubicBezTo>
                  <a:cubicBezTo>
                    <a:pt x="5" y="26"/>
                    <a:pt x="5" y="26"/>
                    <a:pt x="6" y="27"/>
                  </a:cubicBezTo>
                  <a:cubicBezTo>
                    <a:pt x="7" y="28"/>
                    <a:pt x="8" y="29"/>
                    <a:pt x="10" y="29"/>
                  </a:cubicBezTo>
                  <a:cubicBezTo>
                    <a:pt x="11" y="30"/>
                    <a:pt x="13" y="30"/>
                    <a:pt x="14" y="30"/>
                  </a:cubicBezTo>
                  <a:cubicBezTo>
                    <a:pt x="14" y="30"/>
                    <a:pt x="15" y="30"/>
                    <a:pt x="15" y="30"/>
                  </a:cubicBezTo>
                  <a:cubicBezTo>
                    <a:pt x="18" y="30"/>
                    <a:pt x="18" y="30"/>
                    <a:pt x="18" y="30"/>
                  </a:cubicBezTo>
                  <a:cubicBezTo>
                    <a:pt x="20" y="29"/>
                    <a:pt x="22" y="28"/>
                    <a:pt x="24" y="27"/>
                  </a:cubicBezTo>
                  <a:cubicBezTo>
                    <a:pt x="24" y="26"/>
                    <a:pt x="25" y="26"/>
                    <a:pt x="25" y="25"/>
                  </a:cubicBezTo>
                  <a:cubicBezTo>
                    <a:pt x="25" y="25"/>
                    <a:pt x="25" y="25"/>
                    <a:pt x="25" y="25"/>
                  </a:cubicBezTo>
                  <a:cubicBezTo>
                    <a:pt x="26" y="25"/>
                    <a:pt x="27" y="23"/>
                    <a:pt x="27" y="22"/>
                  </a:cubicBezTo>
                  <a:cubicBezTo>
                    <a:pt x="28" y="21"/>
                    <a:pt x="28" y="20"/>
                    <a:pt x="29" y="19"/>
                  </a:cubicBezTo>
                  <a:cubicBezTo>
                    <a:pt x="29" y="17"/>
                    <a:pt x="29" y="15"/>
                    <a:pt x="29" y="13"/>
                  </a:cubicBezTo>
                  <a:cubicBezTo>
                    <a:pt x="29" y="11"/>
                    <a:pt x="28" y="9"/>
                    <a:pt x="27" y="8"/>
                  </a:cubicBezTo>
                  <a:cubicBezTo>
                    <a:pt x="27" y="7"/>
                    <a:pt x="26" y="6"/>
                    <a:pt x="25" y="5"/>
                  </a:cubicBezTo>
                  <a:cubicBezTo>
                    <a:pt x="24" y="3"/>
                    <a:pt x="22" y="2"/>
                    <a:pt x="20" y="2"/>
                  </a:cubicBezTo>
                  <a:cubicBezTo>
                    <a:pt x="19" y="1"/>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0" name="Google Shape;2380;p19"/>
            <p:cNvSpPr/>
            <p:nvPr/>
          </p:nvSpPr>
          <p:spPr>
            <a:xfrm>
              <a:off x="2674509" y="4434591"/>
              <a:ext cx="30458" cy="22268"/>
            </a:xfrm>
            <a:custGeom>
              <a:avLst/>
              <a:gdLst/>
              <a:ahLst/>
              <a:cxnLst/>
              <a:rect l="l" t="t" r="r" b="b"/>
              <a:pathLst>
                <a:path w="33" h="25" extrusionOk="0">
                  <a:moveTo>
                    <a:pt x="17" y="0"/>
                  </a:moveTo>
                  <a:cubicBezTo>
                    <a:pt x="0"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1" name="Google Shape;2381;p19"/>
            <p:cNvSpPr/>
            <p:nvPr/>
          </p:nvSpPr>
          <p:spPr>
            <a:xfrm>
              <a:off x="4513389" y="4318562"/>
              <a:ext cx="52682" cy="51521"/>
            </a:xfrm>
            <a:custGeom>
              <a:avLst/>
              <a:gdLst/>
              <a:ahLst/>
              <a:cxnLst/>
              <a:rect l="l" t="t" r="r" b="b"/>
              <a:pathLst>
                <a:path w="58" h="56" extrusionOk="0">
                  <a:moveTo>
                    <a:pt x="28" y="0"/>
                  </a:moveTo>
                  <a:cubicBezTo>
                    <a:pt x="27" y="0"/>
                    <a:pt x="25" y="0"/>
                    <a:pt x="24" y="1"/>
                  </a:cubicBezTo>
                  <a:cubicBezTo>
                    <a:pt x="20" y="1"/>
                    <a:pt x="17" y="2"/>
                    <a:pt x="14" y="4"/>
                  </a:cubicBezTo>
                  <a:cubicBezTo>
                    <a:pt x="12" y="5"/>
                    <a:pt x="10" y="7"/>
                    <a:pt x="8" y="8"/>
                  </a:cubicBezTo>
                  <a:cubicBezTo>
                    <a:pt x="5" y="11"/>
                    <a:pt x="3" y="14"/>
                    <a:pt x="2" y="17"/>
                  </a:cubicBezTo>
                  <a:cubicBezTo>
                    <a:pt x="1" y="19"/>
                    <a:pt x="0" y="22"/>
                    <a:pt x="0" y="24"/>
                  </a:cubicBezTo>
                  <a:cubicBezTo>
                    <a:pt x="0" y="28"/>
                    <a:pt x="0" y="31"/>
                    <a:pt x="1" y="35"/>
                  </a:cubicBezTo>
                  <a:cubicBezTo>
                    <a:pt x="2" y="37"/>
                    <a:pt x="3" y="39"/>
                    <a:pt x="4" y="42"/>
                  </a:cubicBezTo>
                  <a:cubicBezTo>
                    <a:pt x="6" y="46"/>
                    <a:pt x="9" y="49"/>
                    <a:pt x="14" y="51"/>
                  </a:cubicBezTo>
                  <a:cubicBezTo>
                    <a:pt x="14" y="52"/>
                    <a:pt x="15" y="52"/>
                    <a:pt x="16" y="52"/>
                  </a:cubicBezTo>
                  <a:cubicBezTo>
                    <a:pt x="20" y="55"/>
                    <a:pt x="25" y="56"/>
                    <a:pt x="30" y="56"/>
                  </a:cubicBezTo>
                  <a:cubicBezTo>
                    <a:pt x="32" y="56"/>
                    <a:pt x="35" y="56"/>
                    <a:pt x="37" y="55"/>
                  </a:cubicBezTo>
                  <a:cubicBezTo>
                    <a:pt x="42" y="54"/>
                    <a:pt x="46" y="52"/>
                    <a:pt x="49" y="48"/>
                  </a:cubicBezTo>
                  <a:cubicBezTo>
                    <a:pt x="52" y="46"/>
                    <a:pt x="54" y="43"/>
                    <a:pt x="55" y="39"/>
                  </a:cubicBezTo>
                  <a:cubicBezTo>
                    <a:pt x="57" y="36"/>
                    <a:pt x="58" y="32"/>
                    <a:pt x="57" y="29"/>
                  </a:cubicBezTo>
                  <a:cubicBezTo>
                    <a:pt x="58" y="25"/>
                    <a:pt x="57" y="21"/>
                    <a:pt x="55" y="18"/>
                  </a:cubicBezTo>
                  <a:cubicBezTo>
                    <a:pt x="54" y="15"/>
                    <a:pt x="52" y="12"/>
                    <a:pt x="49" y="9"/>
                  </a:cubicBezTo>
                  <a:cubicBezTo>
                    <a:pt x="46" y="6"/>
                    <a:pt x="42" y="3"/>
                    <a:pt x="37" y="2"/>
                  </a:cubicBezTo>
                  <a:cubicBezTo>
                    <a:pt x="36" y="2"/>
                    <a:pt x="36" y="2"/>
                    <a:pt x="35" y="1"/>
                  </a:cubicBezTo>
                  <a:cubicBezTo>
                    <a:pt x="33" y="1"/>
                    <a:pt x="30"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2" name="Google Shape;2382;p19"/>
            <p:cNvSpPr/>
            <p:nvPr/>
          </p:nvSpPr>
          <p:spPr>
            <a:xfrm>
              <a:off x="4407908" y="4276370"/>
              <a:ext cx="23464" cy="23464"/>
            </a:xfrm>
            <a:custGeom>
              <a:avLst/>
              <a:gdLst/>
              <a:ahLst/>
              <a:cxnLst/>
              <a:rect l="l" t="t" r="r" b="b"/>
              <a:pathLst>
                <a:path w="26" h="26" extrusionOk="0">
                  <a:moveTo>
                    <a:pt x="12" y="0"/>
                  </a:moveTo>
                  <a:cubicBezTo>
                    <a:pt x="11" y="0"/>
                    <a:pt x="9" y="1"/>
                    <a:pt x="8" y="2"/>
                  </a:cubicBezTo>
                  <a:cubicBezTo>
                    <a:pt x="6" y="2"/>
                    <a:pt x="5" y="3"/>
                    <a:pt x="3" y="4"/>
                  </a:cubicBezTo>
                  <a:cubicBezTo>
                    <a:pt x="2" y="5"/>
                    <a:pt x="1" y="7"/>
                    <a:pt x="1" y="8"/>
                  </a:cubicBezTo>
                  <a:cubicBezTo>
                    <a:pt x="0" y="10"/>
                    <a:pt x="0" y="12"/>
                    <a:pt x="0" y="13"/>
                  </a:cubicBezTo>
                  <a:cubicBezTo>
                    <a:pt x="0" y="14"/>
                    <a:pt x="0" y="16"/>
                    <a:pt x="0" y="17"/>
                  </a:cubicBezTo>
                  <a:cubicBezTo>
                    <a:pt x="1" y="19"/>
                    <a:pt x="2" y="21"/>
                    <a:pt x="3" y="23"/>
                  </a:cubicBezTo>
                  <a:cubicBezTo>
                    <a:pt x="4" y="23"/>
                    <a:pt x="5" y="24"/>
                    <a:pt x="6" y="25"/>
                  </a:cubicBezTo>
                  <a:cubicBezTo>
                    <a:pt x="8" y="26"/>
                    <a:pt x="10" y="26"/>
                    <a:pt x="13" y="26"/>
                  </a:cubicBezTo>
                  <a:cubicBezTo>
                    <a:pt x="13" y="26"/>
                    <a:pt x="13" y="26"/>
                    <a:pt x="13" y="26"/>
                  </a:cubicBezTo>
                  <a:cubicBezTo>
                    <a:pt x="15" y="26"/>
                    <a:pt x="16" y="26"/>
                    <a:pt x="18" y="25"/>
                  </a:cubicBezTo>
                  <a:cubicBezTo>
                    <a:pt x="19" y="25"/>
                    <a:pt x="21" y="24"/>
                    <a:pt x="22" y="23"/>
                  </a:cubicBezTo>
                  <a:cubicBezTo>
                    <a:pt x="23" y="21"/>
                    <a:pt x="24" y="20"/>
                    <a:pt x="24" y="18"/>
                  </a:cubicBezTo>
                  <a:cubicBezTo>
                    <a:pt x="25" y="17"/>
                    <a:pt x="26" y="15"/>
                    <a:pt x="26" y="13"/>
                  </a:cubicBezTo>
                  <a:cubicBezTo>
                    <a:pt x="25" y="12"/>
                    <a:pt x="25" y="11"/>
                    <a:pt x="25" y="10"/>
                  </a:cubicBezTo>
                  <a:cubicBezTo>
                    <a:pt x="25" y="8"/>
                    <a:pt x="23" y="6"/>
                    <a:pt x="22" y="4"/>
                  </a:cubicBezTo>
                  <a:cubicBezTo>
                    <a:pt x="21" y="4"/>
                    <a:pt x="20" y="3"/>
                    <a:pt x="19" y="2"/>
                  </a:cubicBezTo>
                  <a:cubicBezTo>
                    <a:pt x="17" y="1"/>
                    <a:pt x="15" y="0"/>
                    <a:pt x="13" y="0"/>
                  </a:cubicBezTo>
                  <a:cubicBezTo>
                    <a:pt x="13" y="0"/>
                    <a:pt x="12" y="0"/>
                    <a:pt x="1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3" name="Google Shape;2383;p19"/>
            <p:cNvSpPr/>
            <p:nvPr/>
          </p:nvSpPr>
          <p:spPr>
            <a:xfrm>
              <a:off x="4516905" y="4645552"/>
              <a:ext cx="47985" cy="38641"/>
            </a:xfrm>
            <a:custGeom>
              <a:avLst/>
              <a:gdLst/>
              <a:ahLst/>
              <a:cxnLst/>
              <a:rect l="l" t="t" r="r" b="b"/>
              <a:pathLst>
                <a:path w="53" h="42" extrusionOk="0">
                  <a:moveTo>
                    <a:pt x="26" y="0"/>
                  </a:moveTo>
                  <a:cubicBezTo>
                    <a:pt x="0" y="0"/>
                    <a:pt x="0" y="42"/>
                    <a:pt x="26" y="42"/>
                  </a:cubicBezTo>
                  <a:cubicBezTo>
                    <a:pt x="53" y="42"/>
                    <a:pt x="53"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4" name="Google Shape;2384;p19"/>
            <p:cNvSpPr/>
            <p:nvPr/>
          </p:nvSpPr>
          <p:spPr>
            <a:xfrm>
              <a:off x="4471196" y="4538899"/>
              <a:ext cx="36332" cy="38641"/>
            </a:xfrm>
            <a:custGeom>
              <a:avLst/>
              <a:gdLst/>
              <a:ahLst/>
              <a:cxnLst/>
              <a:rect l="l" t="t" r="r" b="b"/>
              <a:pathLst>
                <a:path w="40" h="42" extrusionOk="0">
                  <a:moveTo>
                    <a:pt x="21" y="0"/>
                  </a:moveTo>
                  <a:cubicBezTo>
                    <a:pt x="21" y="0"/>
                    <a:pt x="20" y="0"/>
                    <a:pt x="20" y="0"/>
                  </a:cubicBezTo>
                  <a:cubicBezTo>
                    <a:pt x="18" y="0"/>
                    <a:pt x="17" y="1"/>
                    <a:pt x="15" y="1"/>
                  </a:cubicBezTo>
                  <a:cubicBezTo>
                    <a:pt x="13" y="1"/>
                    <a:pt x="12" y="2"/>
                    <a:pt x="10" y="3"/>
                  </a:cubicBezTo>
                  <a:cubicBezTo>
                    <a:pt x="8" y="4"/>
                    <a:pt x="6" y="6"/>
                    <a:pt x="5" y="8"/>
                  </a:cubicBezTo>
                  <a:cubicBezTo>
                    <a:pt x="3" y="10"/>
                    <a:pt x="2" y="12"/>
                    <a:pt x="1" y="15"/>
                  </a:cubicBezTo>
                  <a:cubicBezTo>
                    <a:pt x="1" y="17"/>
                    <a:pt x="0" y="20"/>
                    <a:pt x="0" y="22"/>
                  </a:cubicBezTo>
                  <a:cubicBezTo>
                    <a:pt x="0" y="25"/>
                    <a:pt x="1" y="28"/>
                    <a:pt x="2" y="30"/>
                  </a:cubicBezTo>
                  <a:cubicBezTo>
                    <a:pt x="3" y="32"/>
                    <a:pt x="4" y="34"/>
                    <a:pt x="6" y="36"/>
                  </a:cubicBezTo>
                  <a:cubicBezTo>
                    <a:pt x="8" y="38"/>
                    <a:pt x="10" y="40"/>
                    <a:pt x="13" y="40"/>
                  </a:cubicBezTo>
                  <a:cubicBezTo>
                    <a:pt x="15" y="42"/>
                    <a:pt x="17" y="42"/>
                    <a:pt x="20" y="42"/>
                  </a:cubicBezTo>
                  <a:cubicBezTo>
                    <a:pt x="20" y="42"/>
                    <a:pt x="20" y="42"/>
                    <a:pt x="20" y="42"/>
                  </a:cubicBezTo>
                  <a:cubicBezTo>
                    <a:pt x="25" y="42"/>
                    <a:pt x="31" y="40"/>
                    <a:pt x="34" y="36"/>
                  </a:cubicBezTo>
                  <a:cubicBezTo>
                    <a:pt x="35" y="35"/>
                    <a:pt x="36" y="34"/>
                    <a:pt x="37" y="32"/>
                  </a:cubicBezTo>
                  <a:cubicBezTo>
                    <a:pt x="39" y="29"/>
                    <a:pt x="40" y="26"/>
                    <a:pt x="40" y="22"/>
                  </a:cubicBezTo>
                  <a:cubicBezTo>
                    <a:pt x="40" y="20"/>
                    <a:pt x="40" y="17"/>
                    <a:pt x="39" y="15"/>
                  </a:cubicBezTo>
                  <a:cubicBezTo>
                    <a:pt x="39" y="13"/>
                    <a:pt x="38" y="12"/>
                    <a:pt x="37" y="10"/>
                  </a:cubicBezTo>
                  <a:cubicBezTo>
                    <a:pt x="36" y="8"/>
                    <a:pt x="35" y="6"/>
                    <a:pt x="32" y="4"/>
                  </a:cubicBezTo>
                  <a:cubicBezTo>
                    <a:pt x="31" y="3"/>
                    <a:pt x="30" y="2"/>
                    <a:pt x="28" y="2"/>
                  </a:cubicBezTo>
                  <a:cubicBezTo>
                    <a:pt x="26" y="1"/>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5" name="Google Shape;2385;p19"/>
            <p:cNvSpPr/>
            <p:nvPr/>
          </p:nvSpPr>
          <p:spPr>
            <a:xfrm>
              <a:off x="3370682" y="4595156"/>
              <a:ext cx="37504" cy="38641"/>
            </a:xfrm>
            <a:custGeom>
              <a:avLst/>
              <a:gdLst/>
              <a:ahLst/>
              <a:cxnLst/>
              <a:rect l="l" t="t" r="r" b="b"/>
              <a:pathLst>
                <a:path w="40" h="42" extrusionOk="0">
                  <a:moveTo>
                    <a:pt x="21" y="0"/>
                  </a:moveTo>
                  <a:cubicBezTo>
                    <a:pt x="21" y="0"/>
                    <a:pt x="20" y="0"/>
                    <a:pt x="20" y="0"/>
                  </a:cubicBezTo>
                  <a:cubicBezTo>
                    <a:pt x="18" y="0"/>
                    <a:pt x="17" y="0"/>
                    <a:pt x="15" y="0"/>
                  </a:cubicBezTo>
                  <a:cubicBezTo>
                    <a:pt x="13" y="1"/>
                    <a:pt x="12" y="2"/>
                    <a:pt x="10" y="2"/>
                  </a:cubicBezTo>
                  <a:cubicBezTo>
                    <a:pt x="8" y="4"/>
                    <a:pt x="6" y="5"/>
                    <a:pt x="4" y="7"/>
                  </a:cubicBezTo>
                  <a:cubicBezTo>
                    <a:pt x="3" y="9"/>
                    <a:pt x="2" y="12"/>
                    <a:pt x="1" y="14"/>
                  </a:cubicBezTo>
                  <a:cubicBezTo>
                    <a:pt x="0" y="17"/>
                    <a:pt x="0" y="19"/>
                    <a:pt x="0"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5" y="41"/>
                    <a:pt x="31" y="40"/>
                    <a:pt x="34" y="36"/>
                  </a:cubicBezTo>
                  <a:cubicBezTo>
                    <a:pt x="35" y="34"/>
                    <a:pt x="36" y="33"/>
                    <a:pt x="37" y="32"/>
                  </a:cubicBezTo>
                  <a:cubicBezTo>
                    <a:pt x="39" y="29"/>
                    <a:pt x="40" y="25"/>
                    <a:pt x="40" y="22"/>
                  </a:cubicBezTo>
                  <a:cubicBezTo>
                    <a:pt x="40" y="19"/>
                    <a:pt x="40" y="17"/>
                    <a:pt x="39" y="14"/>
                  </a:cubicBezTo>
                  <a:cubicBezTo>
                    <a:pt x="39" y="13"/>
                    <a:pt x="38" y="11"/>
                    <a:pt x="37" y="9"/>
                  </a:cubicBezTo>
                  <a:cubicBezTo>
                    <a:pt x="36" y="7"/>
                    <a:pt x="34" y="5"/>
                    <a:pt x="32" y="4"/>
                  </a:cubicBezTo>
                  <a:cubicBezTo>
                    <a:pt x="31" y="3"/>
                    <a:pt x="30" y="2"/>
                    <a:pt x="28" y="1"/>
                  </a:cubicBezTo>
                  <a:cubicBezTo>
                    <a:pt x="26"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6" name="Google Shape;2386;p19"/>
            <p:cNvSpPr/>
            <p:nvPr/>
          </p:nvSpPr>
          <p:spPr>
            <a:xfrm>
              <a:off x="4089122" y="4299810"/>
              <a:ext cx="41006" cy="36338"/>
            </a:xfrm>
            <a:custGeom>
              <a:avLst/>
              <a:gdLst/>
              <a:ahLst/>
              <a:cxnLst/>
              <a:rect l="l" t="t" r="r" b="b"/>
              <a:pathLst>
                <a:path w="45" h="39" extrusionOk="0">
                  <a:moveTo>
                    <a:pt x="23" y="0"/>
                  </a:moveTo>
                  <a:cubicBezTo>
                    <a:pt x="20" y="0"/>
                    <a:pt x="17" y="1"/>
                    <a:pt x="15" y="1"/>
                  </a:cubicBezTo>
                  <a:cubicBezTo>
                    <a:pt x="13" y="2"/>
                    <a:pt x="12" y="3"/>
                    <a:pt x="10" y="3"/>
                  </a:cubicBezTo>
                  <a:cubicBezTo>
                    <a:pt x="8" y="4"/>
                    <a:pt x="6" y="6"/>
                    <a:pt x="5" y="8"/>
                  </a:cubicBezTo>
                  <a:cubicBezTo>
                    <a:pt x="2" y="11"/>
                    <a:pt x="0" y="16"/>
                    <a:pt x="1" y="20"/>
                  </a:cubicBezTo>
                  <a:cubicBezTo>
                    <a:pt x="1" y="23"/>
                    <a:pt x="2" y="26"/>
                    <a:pt x="3" y="29"/>
                  </a:cubicBezTo>
                  <a:cubicBezTo>
                    <a:pt x="5" y="33"/>
                    <a:pt x="10" y="37"/>
                    <a:pt x="15" y="38"/>
                  </a:cubicBezTo>
                  <a:cubicBezTo>
                    <a:pt x="17" y="39"/>
                    <a:pt x="20" y="39"/>
                    <a:pt x="22" y="39"/>
                  </a:cubicBezTo>
                  <a:cubicBezTo>
                    <a:pt x="25" y="39"/>
                    <a:pt x="28" y="39"/>
                    <a:pt x="31" y="38"/>
                  </a:cubicBezTo>
                  <a:cubicBezTo>
                    <a:pt x="35" y="36"/>
                    <a:pt x="38" y="34"/>
                    <a:pt x="41" y="31"/>
                  </a:cubicBezTo>
                  <a:cubicBezTo>
                    <a:pt x="44" y="28"/>
                    <a:pt x="45" y="24"/>
                    <a:pt x="45" y="20"/>
                  </a:cubicBezTo>
                  <a:cubicBezTo>
                    <a:pt x="45" y="11"/>
                    <a:pt x="39" y="5"/>
                    <a:pt x="31" y="2"/>
                  </a:cubicBezTo>
                  <a:cubicBezTo>
                    <a:pt x="29" y="1"/>
                    <a:pt x="27" y="1"/>
                    <a:pt x="25" y="1"/>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7" name="Google Shape;2387;p19"/>
            <p:cNvSpPr/>
            <p:nvPr/>
          </p:nvSpPr>
          <p:spPr>
            <a:xfrm>
              <a:off x="3780884" y="4690088"/>
              <a:ext cx="42192" cy="35195"/>
            </a:xfrm>
            <a:custGeom>
              <a:avLst/>
              <a:gdLst/>
              <a:ahLst/>
              <a:cxnLst/>
              <a:rect l="l" t="t" r="r" b="b"/>
              <a:pathLst>
                <a:path w="45" h="39" extrusionOk="0">
                  <a:moveTo>
                    <a:pt x="23" y="0"/>
                  </a:moveTo>
                  <a:cubicBezTo>
                    <a:pt x="20" y="0"/>
                    <a:pt x="17" y="0"/>
                    <a:pt x="15" y="1"/>
                  </a:cubicBezTo>
                  <a:cubicBezTo>
                    <a:pt x="13" y="1"/>
                    <a:pt x="12" y="2"/>
                    <a:pt x="10" y="3"/>
                  </a:cubicBezTo>
                  <a:cubicBezTo>
                    <a:pt x="8" y="4"/>
                    <a:pt x="6" y="5"/>
                    <a:pt x="5" y="7"/>
                  </a:cubicBezTo>
                  <a:cubicBezTo>
                    <a:pt x="2" y="11"/>
                    <a:pt x="0" y="15"/>
                    <a:pt x="1" y="19"/>
                  </a:cubicBezTo>
                  <a:cubicBezTo>
                    <a:pt x="1" y="22"/>
                    <a:pt x="2" y="26"/>
                    <a:pt x="3" y="29"/>
                  </a:cubicBezTo>
                  <a:cubicBezTo>
                    <a:pt x="5" y="32"/>
                    <a:pt x="10" y="37"/>
                    <a:pt x="15" y="37"/>
                  </a:cubicBezTo>
                  <a:cubicBezTo>
                    <a:pt x="17" y="38"/>
                    <a:pt x="20" y="39"/>
                    <a:pt x="22" y="39"/>
                  </a:cubicBezTo>
                  <a:cubicBezTo>
                    <a:pt x="25" y="39"/>
                    <a:pt x="28" y="38"/>
                    <a:pt x="31" y="37"/>
                  </a:cubicBezTo>
                  <a:cubicBezTo>
                    <a:pt x="35" y="36"/>
                    <a:pt x="38" y="34"/>
                    <a:pt x="41" y="30"/>
                  </a:cubicBezTo>
                  <a:cubicBezTo>
                    <a:pt x="44" y="27"/>
                    <a:pt x="45" y="23"/>
                    <a:pt x="45" y="19"/>
                  </a:cubicBezTo>
                  <a:cubicBezTo>
                    <a:pt x="45" y="10"/>
                    <a:pt x="39" y="4"/>
                    <a:pt x="31" y="1"/>
                  </a:cubicBezTo>
                  <a:cubicBezTo>
                    <a:pt x="29" y="0"/>
                    <a:pt x="27" y="0"/>
                    <a:pt x="25" y="0"/>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8" name="Google Shape;2388;p19"/>
            <p:cNvSpPr/>
            <p:nvPr/>
          </p:nvSpPr>
          <p:spPr>
            <a:xfrm>
              <a:off x="4175851" y="4315046"/>
              <a:ext cx="2693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9" name="Google Shape;2389;p19"/>
            <p:cNvSpPr/>
            <p:nvPr/>
          </p:nvSpPr>
          <p:spPr>
            <a:xfrm>
              <a:off x="3919181" y="4345518"/>
              <a:ext cx="25761" cy="21096"/>
            </a:xfrm>
            <a:custGeom>
              <a:avLst/>
              <a:gdLst/>
              <a:ahLst/>
              <a:cxnLst/>
              <a:rect l="l" t="t" r="r" b="b"/>
              <a:pathLst>
                <a:path w="28" h="24" extrusionOk="0">
                  <a:moveTo>
                    <a:pt x="16" y="0"/>
                  </a:moveTo>
                  <a:cubicBezTo>
                    <a:pt x="16" y="0"/>
                    <a:pt x="16" y="0"/>
                    <a:pt x="15" y="0"/>
                  </a:cubicBezTo>
                  <a:cubicBezTo>
                    <a:pt x="13" y="0"/>
                    <a:pt x="11" y="1"/>
                    <a:pt x="9" y="2"/>
                  </a:cubicBezTo>
                  <a:cubicBezTo>
                    <a:pt x="9" y="2"/>
                    <a:pt x="8" y="2"/>
                    <a:pt x="8" y="3"/>
                  </a:cubicBezTo>
                  <a:cubicBezTo>
                    <a:pt x="0" y="6"/>
                    <a:pt x="0" y="18"/>
                    <a:pt x="8" y="22"/>
                  </a:cubicBezTo>
                  <a:cubicBezTo>
                    <a:pt x="10" y="23"/>
                    <a:pt x="12" y="24"/>
                    <a:pt x="15" y="24"/>
                  </a:cubicBezTo>
                  <a:cubicBezTo>
                    <a:pt x="15" y="24"/>
                    <a:pt x="15" y="24"/>
                    <a:pt x="15" y="24"/>
                  </a:cubicBezTo>
                  <a:cubicBezTo>
                    <a:pt x="19" y="24"/>
                    <a:pt x="22" y="22"/>
                    <a:pt x="25" y="19"/>
                  </a:cubicBezTo>
                  <a:cubicBezTo>
                    <a:pt x="27" y="17"/>
                    <a:pt x="28" y="15"/>
                    <a:pt x="28" y="12"/>
                  </a:cubicBezTo>
                  <a:cubicBezTo>
                    <a:pt x="28" y="9"/>
                    <a:pt x="27" y="7"/>
                    <a:pt x="25" y="5"/>
                  </a:cubicBezTo>
                  <a:cubicBezTo>
                    <a:pt x="22" y="2"/>
                    <a:pt x="19"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0" name="Google Shape;2390;p19"/>
            <p:cNvSpPr/>
            <p:nvPr/>
          </p:nvSpPr>
          <p:spPr>
            <a:xfrm>
              <a:off x="3191365" y="4363098"/>
              <a:ext cx="32804" cy="26936"/>
            </a:xfrm>
            <a:custGeom>
              <a:avLst/>
              <a:gdLst/>
              <a:ahLst/>
              <a:cxnLst/>
              <a:rect l="l" t="t" r="r" b="b"/>
              <a:pathLst>
                <a:path w="36" h="29" extrusionOk="0">
                  <a:moveTo>
                    <a:pt x="19" y="0"/>
                  </a:moveTo>
                  <a:cubicBezTo>
                    <a:pt x="13" y="0"/>
                    <a:pt x="9" y="3"/>
                    <a:pt x="5" y="7"/>
                  </a:cubicBezTo>
                  <a:cubicBezTo>
                    <a:pt x="0" y="13"/>
                    <a:pt x="0" y="22"/>
                    <a:pt x="7" y="26"/>
                  </a:cubicBezTo>
                  <a:cubicBezTo>
                    <a:pt x="9" y="27"/>
                    <a:pt x="11" y="28"/>
                    <a:pt x="13" y="28"/>
                  </a:cubicBezTo>
                  <a:cubicBezTo>
                    <a:pt x="14" y="29"/>
                    <a:pt x="15" y="29"/>
                    <a:pt x="17" y="29"/>
                  </a:cubicBezTo>
                  <a:cubicBezTo>
                    <a:pt x="20" y="29"/>
                    <a:pt x="22" y="28"/>
                    <a:pt x="25" y="27"/>
                  </a:cubicBezTo>
                  <a:cubicBezTo>
                    <a:pt x="27" y="26"/>
                    <a:pt x="29" y="25"/>
                    <a:pt x="31" y="23"/>
                  </a:cubicBezTo>
                  <a:cubicBezTo>
                    <a:pt x="33" y="22"/>
                    <a:pt x="34" y="20"/>
                    <a:pt x="34" y="18"/>
                  </a:cubicBezTo>
                  <a:cubicBezTo>
                    <a:pt x="34" y="18"/>
                    <a:pt x="34" y="18"/>
                    <a:pt x="34" y="18"/>
                  </a:cubicBezTo>
                  <a:cubicBezTo>
                    <a:pt x="34" y="18"/>
                    <a:pt x="34" y="18"/>
                    <a:pt x="34" y="17"/>
                  </a:cubicBezTo>
                  <a:cubicBezTo>
                    <a:pt x="36" y="14"/>
                    <a:pt x="36" y="9"/>
                    <a:pt x="33" y="7"/>
                  </a:cubicBezTo>
                  <a:cubicBezTo>
                    <a:pt x="33" y="7"/>
                    <a:pt x="33" y="7"/>
                    <a:pt x="33" y="6"/>
                  </a:cubicBezTo>
                  <a:cubicBezTo>
                    <a:pt x="31" y="5"/>
                    <a:pt x="30"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1" name="Google Shape;2391;p19"/>
            <p:cNvSpPr/>
            <p:nvPr/>
          </p:nvSpPr>
          <p:spPr>
            <a:xfrm>
              <a:off x="4737242" y="4426387"/>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2" name="Google Shape;2392;p19"/>
            <p:cNvSpPr/>
            <p:nvPr/>
          </p:nvSpPr>
          <p:spPr>
            <a:xfrm>
              <a:off x="4043414" y="4590468"/>
              <a:ext cx="41006" cy="32816"/>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3" name="Google Shape;2393;p19"/>
            <p:cNvSpPr/>
            <p:nvPr/>
          </p:nvSpPr>
          <p:spPr>
            <a:xfrm>
              <a:off x="4740758" y="4486159"/>
              <a:ext cx="37481" cy="37504"/>
            </a:xfrm>
            <a:custGeom>
              <a:avLst/>
              <a:gdLst/>
              <a:ahLst/>
              <a:cxnLst/>
              <a:rect l="l" t="t" r="r" b="b"/>
              <a:pathLst>
                <a:path w="41" h="40" extrusionOk="0">
                  <a:moveTo>
                    <a:pt x="20" y="0"/>
                  </a:moveTo>
                  <a:cubicBezTo>
                    <a:pt x="19" y="0"/>
                    <a:pt x="18" y="0"/>
                    <a:pt x="17" y="0"/>
                  </a:cubicBezTo>
                  <a:cubicBezTo>
                    <a:pt x="15" y="0"/>
                    <a:pt x="14" y="1"/>
                    <a:pt x="12" y="2"/>
                  </a:cubicBezTo>
                  <a:cubicBezTo>
                    <a:pt x="11" y="2"/>
                    <a:pt x="9" y="3"/>
                    <a:pt x="8" y="4"/>
                  </a:cubicBezTo>
                  <a:cubicBezTo>
                    <a:pt x="7" y="5"/>
                    <a:pt x="6" y="5"/>
                    <a:pt x="6" y="6"/>
                  </a:cubicBezTo>
                  <a:cubicBezTo>
                    <a:pt x="4" y="8"/>
                    <a:pt x="2" y="10"/>
                    <a:pt x="1" y="13"/>
                  </a:cubicBezTo>
                  <a:cubicBezTo>
                    <a:pt x="0" y="15"/>
                    <a:pt x="0" y="17"/>
                    <a:pt x="0" y="20"/>
                  </a:cubicBezTo>
                  <a:cubicBezTo>
                    <a:pt x="0" y="22"/>
                    <a:pt x="0" y="24"/>
                    <a:pt x="0" y="25"/>
                  </a:cubicBezTo>
                  <a:cubicBezTo>
                    <a:pt x="1" y="29"/>
                    <a:pt x="3" y="32"/>
                    <a:pt x="6" y="34"/>
                  </a:cubicBezTo>
                  <a:cubicBezTo>
                    <a:pt x="6" y="34"/>
                    <a:pt x="6" y="34"/>
                    <a:pt x="6" y="34"/>
                  </a:cubicBezTo>
                  <a:cubicBezTo>
                    <a:pt x="7" y="35"/>
                    <a:pt x="8" y="36"/>
                    <a:pt x="10" y="37"/>
                  </a:cubicBezTo>
                  <a:cubicBezTo>
                    <a:pt x="11" y="38"/>
                    <a:pt x="13" y="39"/>
                    <a:pt x="15" y="39"/>
                  </a:cubicBezTo>
                  <a:cubicBezTo>
                    <a:pt x="16" y="40"/>
                    <a:pt x="18" y="40"/>
                    <a:pt x="20" y="40"/>
                  </a:cubicBezTo>
                  <a:cubicBezTo>
                    <a:pt x="22" y="40"/>
                    <a:pt x="23" y="40"/>
                    <a:pt x="25" y="39"/>
                  </a:cubicBezTo>
                  <a:cubicBezTo>
                    <a:pt x="28" y="39"/>
                    <a:pt x="30" y="38"/>
                    <a:pt x="32" y="36"/>
                  </a:cubicBezTo>
                  <a:cubicBezTo>
                    <a:pt x="33" y="35"/>
                    <a:pt x="34" y="34"/>
                    <a:pt x="35" y="33"/>
                  </a:cubicBezTo>
                  <a:cubicBezTo>
                    <a:pt x="37" y="32"/>
                    <a:pt x="38" y="30"/>
                    <a:pt x="39" y="27"/>
                  </a:cubicBezTo>
                  <a:cubicBezTo>
                    <a:pt x="40" y="25"/>
                    <a:pt x="41" y="23"/>
                    <a:pt x="41" y="20"/>
                  </a:cubicBezTo>
                  <a:cubicBezTo>
                    <a:pt x="41" y="18"/>
                    <a:pt x="40" y="17"/>
                    <a:pt x="40" y="15"/>
                  </a:cubicBezTo>
                  <a:cubicBezTo>
                    <a:pt x="39" y="12"/>
                    <a:pt x="38" y="9"/>
                    <a:pt x="35" y="7"/>
                  </a:cubicBezTo>
                  <a:cubicBezTo>
                    <a:pt x="34" y="6"/>
                    <a:pt x="33" y="5"/>
                    <a:pt x="32" y="4"/>
                  </a:cubicBezTo>
                  <a:cubicBezTo>
                    <a:pt x="31" y="3"/>
                    <a:pt x="30" y="2"/>
                    <a:pt x="28" y="2"/>
                  </a:cubicBezTo>
                  <a:cubicBezTo>
                    <a:pt x="27" y="1"/>
                    <a:pt x="26" y="1"/>
                    <a:pt x="25" y="1"/>
                  </a:cubicBezTo>
                  <a:cubicBezTo>
                    <a:pt x="24"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4" name="Google Shape;2394;p19"/>
            <p:cNvSpPr/>
            <p:nvPr/>
          </p:nvSpPr>
          <p:spPr>
            <a:xfrm>
              <a:off x="4949375" y="4448655"/>
              <a:ext cx="39836"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5" name="Google Shape;2395;p19"/>
            <p:cNvSpPr/>
            <p:nvPr/>
          </p:nvSpPr>
          <p:spPr>
            <a:xfrm>
              <a:off x="3762132" y="4507255"/>
              <a:ext cx="38679" cy="31679"/>
            </a:xfrm>
            <a:custGeom>
              <a:avLst/>
              <a:gdLst/>
              <a:ahLst/>
              <a:cxnLst/>
              <a:rect l="l" t="t" r="r" b="b"/>
              <a:pathLst>
                <a:path w="43" h="34" extrusionOk="0">
                  <a:moveTo>
                    <a:pt x="22" y="0"/>
                  </a:moveTo>
                  <a:cubicBezTo>
                    <a:pt x="0" y="0"/>
                    <a:pt x="0" y="34"/>
                    <a:pt x="22" y="34"/>
                  </a:cubicBezTo>
                  <a:cubicBezTo>
                    <a:pt x="43" y="34"/>
                    <a:pt x="4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6" name="Google Shape;2396;p19"/>
            <p:cNvSpPr/>
            <p:nvPr/>
          </p:nvSpPr>
          <p:spPr>
            <a:xfrm>
              <a:off x="4804046" y="4622112"/>
              <a:ext cx="30458" cy="29347"/>
            </a:xfrm>
            <a:custGeom>
              <a:avLst/>
              <a:gdLst/>
              <a:ahLst/>
              <a:cxnLst/>
              <a:rect l="l" t="t" r="r" b="b"/>
              <a:pathLst>
                <a:path w="33" h="32" extrusionOk="0">
                  <a:moveTo>
                    <a:pt x="16" y="0"/>
                  </a:moveTo>
                  <a:cubicBezTo>
                    <a:pt x="13" y="0"/>
                    <a:pt x="10" y="0"/>
                    <a:pt x="8" y="2"/>
                  </a:cubicBezTo>
                  <a:cubicBezTo>
                    <a:pt x="6" y="4"/>
                    <a:pt x="4" y="5"/>
                    <a:pt x="2" y="8"/>
                  </a:cubicBezTo>
                  <a:cubicBezTo>
                    <a:pt x="1" y="10"/>
                    <a:pt x="0" y="13"/>
                    <a:pt x="0" y="16"/>
                  </a:cubicBezTo>
                  <a:cubicBezTo>
                    <a:pt x="0" y="19"/>
                    <a:pt x="1" y="22"/>
                    <a:pt x="2" y="24"/>
                  </a:cubicBezTo>
                  <a:cubicBezTo>
                    <a:pt x="3" y="26"/>
                    <a:pt x="5" y="28"/>
                    <a:pt x="7" y="29"/>
                  </a:cubicBezTo>
                  <a:cubicBezTo>
                    <a:pt x="8" y="30"/>
                    <a:pt x="10" y="31"/>
                    <a:pt x="12" y="32"/>
                  </a:cubicBezTo>
                  <a:cubicBezTo>
                    <a:pt x="14" y="32"/>
                    <a:pt x="15" y="32"/>
                    <a:pt x="16" y="32"/>
                  </a:cubicBezTo>
                  <a:cubicBezTo>
                    <a:pt x="18" y="32"/>
                    <a:pt x="19" y="32"/>
                    <a:pt x="21" y="32"/>
                  </a:cubicBezTo>
                  <a:cubicBezTo>
                    <a:pt x="22" y="32"/>
                    <a:pt x="24" y="31"/>
                    <a:pt x="25" y="30"/>
                  </a:cubicBezTo>
                  <a:cubicBezTo>
                    <a:pt x="26" y="30"/>
                    <a:pt x="26" y="30"/>
                    <a:pt x="26" y="30"/>
                  </a:cubicBezTo>
                  <a:cubicBezTo>
                    <a:pt x="27" y="29"/>
                    <a:pt x="28" y="28"/>
                    <a:pt x="29" y="28"/>
                  </a:cubicBezTo>
                  <a:cubicBezTo>
                    <a:pt x="30" y="26"/>
                    <a:pt x="31" y="25"/>
                    <a:pt x="32" y="23"/>
                  </a:cubicBezTo>
                  <a:cubicBezTo>
                    <a:pt x="33" y="22"/>
                    <a:pt x="33" y="20"/>
                    <a:pt x="33" y="19"/>
                  </a:cubicBezTo>
                  <a:cubicBezTo>
                    <a:pt x="33" y="17"/>
                    <a:pt x="33" y="15"/>
                    <a:pt x="33" y="13"/>
                  </a:cubicBezTo>
                  <a:cubicBezTo>
                    <a:pt x="32" y="11"/>
                    <a:pt x="31" y="10"/>
                    <a:pt x="31" y="8"/>
                  </a:cubicBezTo>
                  <a:cubicBezTo>
                    <a:pt x="30" y="6"/>
                    <a:pt x="28" y="4"/>
                    <a:pt x="26" y="3"/>
                  </a:cubicBezTo>
                  <a:cubicBezTo>
                    <a:pt x="25" y="2"/>
                    <a:pt x="23" y="1"/>
                    <a:pt x="21" y="0"/>
                  </a:cubicBezTo>
                  <a:cubicBezTo>
                    <a:pt x="19"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7" name="Google Shape;2397;p19"/>
            <p:cNvSpPr/>
            <p:nvPr/>
          </p:nvSpPr>
          <p:spPr>
            <a:xfrm>
              <a:off x="4359856" y="4393571"/>
              <a:ext cx="26936" cy="28128"/>
            </a:xfrm>
            <a:custGeom>
              <a:avLst/>
              <a:gdLst/>
              <a:ahLst/>
              <a:cxnLst/>
              <a:rect l="l" t="t" r="r" b="b"/>
              <a:pathLst>
                <a:path w="29" h="30" extrusionOk="0">
                  <a:moveTo>
                    <a:pt x="18" y="0"/>
                  </a:moveTo>
                  <a:cubicBezTo>
                    <a:pt x="16" y="0"/>
                    <a:pt x="14" y="0"/>
                    <a:pt x="13" y="1"/>
                  </a:cubicBezTo>
                  <a:cubicBezTo>
                    <a:pt x="11" y="2"/>
                    <a:pt x="10" y="3"/>
                    <a:pt x="9" y="4"/>
                  </a:cubicBezTo>
                  <a:cubicBezTo>
                    <a:pt x="7" y="5"/>
                    <a:pt x="5" y="7"/>
                    <a:pt x="3" y="9"/>
                  </a:cubicBezTo>
                  <a:cubicBezTo>
                    <a:pt x="3" y="10"/>
                    <a:pt x="3" y="11"/>
                    <a:pt x="2" y="11"/>
                  </a:cubicBezTo>
                  <a:cubicBezTo>
                    <a:pt x="1" y="14"/>
                    <a:pt x="0" y="18"/>
                    <a:pt x="1" y="21"/>
                  </a:cubicBezTo>
                  <a:cubicBezTo>
                    <a:pt x="2" y="24"/>
                    <a:pt x="3" y="26"/>
                    <a:pt x="6" y="27"/>
                  </a:cubicBezTo>
                  <a:cubicBezTo>
                    <a:pt x="8" y="29"/>
                    <a:pt x="10" y="30"/>
                    <a:pt x="13" y="30"/>
                  </a:cubicBezTo>
                  <a:cubicBezTo>
                    <a:pt x="16" y="30"/>
                    <a:pt x="20" y="29"/>
                    <a:pt x="22" y="26"/>
                  </a:cubicBezTo>
                  <a:cubicBezTo>
                    <a:pt x="24" y="24"/>
                    <a:pt x="26" y="22"/>
                    <a:pt x="27" y="18"/>
                  </a:cubicBezTo>
                  <a:cubicBezTo>
                    <a:pt x="28" y="16"/>
                    <a:pt x="28" y="15"/>
                    <a:pt x="28" y="13"/>
                  </a:cubicBezTo>
                  <a:cubicBezTo>
                    <a:pt x="29" y="9"/>
                    <a:pt x="28" y="5"/>
                    <a:pt x="24"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8" name="Google Shape;2398;p19"/>
            <p:cNvSpPr/>
            <p:nvPr/>
          </p:nvSpPr>
          <p:spPr>
            <a:xfrm>
              <a:off x="2362755" y="4489675"/>
              <a:ext cx="37481" cy="36332"/>
            </a:xfrm>
            <a:custGeom>
              <a:avLst/>
              <a:gdLst/>
              <a:ahLst/>
              <a:cxnLst/>
              <a:rect l="l" t="t" r="r" b="b"/>
              <a:pathLst>
                <a:path w="41" h="40" extrusionOk="0">
                  <a:moveTo>
                    <a:pt x="20" y="0"/>
                  </a:moveTo>
                  <a:cubicBezTo>
                    <a:pt x="17" y="0"/>
                    <a:pt x="15" y="1"/>
                    <a:pt x="13" y="2"/>
                  </a:cubicBezTo>
                  <a:cubicBezTo>
                    <a:pt x="10" y="3"/>
                    <a:pt x="8" y="4"/>
                    <a:pt x="6" y="6"/>
                  </a:cubicBezTo>
                  <a:cubicBezTo>
                    <a:pt x="4" y="8"/>
                    <a:pt x="3" y="10"/>
                    <a:pt x="2" y="12"/>
                  </a:cubicBezTo>
                  <a:cubicBezTo>
                    <a:pt x="1" y="15"/>
                    <a:pt x="0" y="17"/>
                    <a:pt x="1" y="20"/>
                  </a:cubicBezTo>
                  <a:cubicBezTo>
                    <a:pt x="1" y="22"/>
                    <a:pt x="1" y="24"/>
                    <a:pt x="1" y="25"/>
                  </a:cubicBezTo>
                  <a:cubicBezTo>
                    <a:pt x="2" y="29"/>
                    <a:pt x="4" y="32"/>
                    <a:pt x="6" y="34"/>
                  </a:cubicBezTo>
                  <a:cubicBezTo>
                    <a:pt x="8" y="35"/>
                    <a:pt x="9" y="36"/>
                    <a:pt x="10" y="37"/>
                  </a:cubicBezTo>
                  <a:cubicBezTo>
                    <a:pt x="14" y="39"/>
                    <a:pt x="17" y="40"/>
                    <a:pt x="21" y="40"/>
                  </a:cubicBezTo>
                  <a:cubicBezTo>
                    <a:pt x="21" y="40"/>
                    <a:pt x="21" y="40"/>
                    <a:pt x="21" y="40"/>
                  </a:cubicBezTo>
                  <a:cubicBezTo>
                    <a:pt x="24" y="40"/>
                    <a:pt x="26" y="40"/>
                    <a:pt x="28" y="38"/>
                  </a:cubicBezTo>
                  <a:cubicBezTo>
                    <a:pt x="31" y="38"/>
                    <a:pt x="33" y="36"/>
                    <a:pt x="35" y="34"/>
                  </a:cubicBezTo>
                  <a:cubicBezTo>
                    <a:pt x="37" y="32"/>
                    <a:pt x="38" y="30"/>
                    <a:pt x="39" y="28"/>
                  </a:cubicBezTo>
                  <a:cubicBezTo>
                    <a:pt x="40" y="25"/>
                    <a:pt x="41" y="23"/>
                    <a:pt x="41" y="20"/>
                  </a:cubicBezTo>
                  <a:cubicBezTo>
                    <a:pt x="40" y="18"/>
                    <a:pt x="40" y="16"/>
                    <a:pt x="40" y="15"/>
                  </a:cubicBezTo>
                  <a:cubicBezTo>
                    <a:pt x="39" y="11"/>
                    <a:pt x="37" y="8"/>
                    <a:pt x="35" y="6"/>
                  </a:cubicBezTo>
                  <a:cubicBezTo>
                    <a:pt x="33" y="5"/>
                    <a:pt x="32" y="4"/>
                    <a:pt x="31" y="3"/>
                  </a:cubicBezTo>
                  <a:cubicBezTo>
                    <a:pt x="28" y="1"/>
                    <a:pt x="24" y="0"/>
                    <a:pt x="21"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9" name="Google Shape;2399;p19"/>
            <p:cNvSpPr/>
            <p:nvPr/>
          </p:nvSpPr>
          <p:spPr>
            <a:xfrm>
              <a:off x="2560825" y="4617424"/>
              <a:ext cx="28157" cy="24603"/>
            </a:xfrm>
            <a:custGeom>
              <a:avLst/>
              <a:gdLst/>
              <a:ahLst/>
              <a:cxnLst/>
              <a:rect l="l" t="t" r="r" b="b"/>
              <a:pathLst>
                <a:path w="31" h="27" extrusionOk="0">
                  <a:moveTo>
                    <a:pt x="14" y="0"/>
                  </a:moveTo>
                  <a:cubicBezTo>
                    <a:pt x="10" y="0"/>
                    <a:pt x="7" y="1"/>
                    <a:pt x="4" y="4"/>
                  </a:cubicBezTo>
                  <a:cubicBezTo>
                    <a:pt x="2" y="7"/>
                    <a:pt x="0" y="10"/>
                    <a:pt x="0" y="14"/>
                  </a:cubicBezTo>
                  <a:cubicBezTo>
                    <a:pt x="0" y="17"/>
                    <a:pt x="2" y="21"/>
                    <a:pt x="4" y="23"/>
                  </a:cubicBezTo>
                  <a:cubicBezTo>
                    <a:pt x="7" y="26"/>
                    <a:pt x="10" y="27"/>
                    <a:pt x="14" y="27"/>
                  </a:cubicBezTo>
                  <a:cubicBezTo>
                    <a:pt x="15" y="27"/>
                    <a:pt x="16" y="27"/>
                    <a:pt x="17" y="27"/>
                  </a:cubicBezTo>
                  <a:cubicBezTo>
                    <a:pt x="19" y="26"/>
                    <a:pt x="20" y="26"/>
                    <a:pt x="22" y="26"/>
                  </a:cubicBezTo>
                  <a:cubicBezTo>
                    <a:pt x="25" y="24"/>
                    <a:pt x="25" y="24"/>
                    <a:pt x="25" y="24"/>
                  </a:cubicBezTo>
                  <a:cubicBezTo>
                    <a:pt x="26" y="24"/>
                    <a:pt x="27" y="23"/>
                    <a:pt x="28" y="21"/>
                  </a:cubicBezTo>
                  <a:cubicBezTo>
                    <a:pt x="30" y="19"/>
                    <a:pt x="31" y="16"/>
                    <a:pt x="31" y="14"/>
                  </a:cubicBezTo>
                  <a:cubicBezTo>
                    <a:pt x="31" y="11"/>
                    <a:pt x="30" y="9"/>
                    <a:pt x="29" y="7"/>
                  </a:cubicBezTo>
                  <a:cubicBezTo>
                    <a:pt x="28" y="5"/>
                    <a:pt x="25" y="2"/>
                    <a:pt x="22" y="2"/>
                  </a:cubicBezTo>
                  <a:cubicBezTo>
                    <a:pt x="20" y="1"/>
                    <a:pt x="19" y="1"/>
                    <a:pt x="17" y="1"/>
                  </a:cubicBezTo>
                  <a:cubicBezTo>
                    <a:pt x="16" y="0"/>
                    <a:pt x="15"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0" name="Google Shape;2400;p19"/>
            <p:cNvSpPr/>
            <p:nvPr/>
          </p:nvSpPr>
          <p:spPr>
            <a:xfrm>
              <a:off x="2673337" y="4356066"/>
              <a:ext cx="29347" cy="18752"/>
            </a:xfrm>
            <a:custGeom>
              <a:avLst/>
              <a:gdLst/>
              <a:ahLst/>
              <a:cxnLst/>
              <a:rect l="l" t="t" r="r" b="b"/>
              <a:pathLst>
                <a:path w="32" h="20" extrusionOk="0">
                  <a:moveTo>
                    <a:pt x="21" y="0"/>
                  </a:moveTo>
                  <a:cubicBezTo>
                    <a:pt x="19" y="0"/>
                    <a:pt x="17" y="0"/>
                    <a:pt x="16" y="1"/>
                  </a:cubicBezTo>
                  <a:cubicBezTo>
                    <a:pt x="14" y="1"/>
                    <a:pt x="13" y="2"/>
                    <a:pt x="12" y="3"/>
                  </a:cubicBezTo>
                  <a:cubicBezTo>
                    <a:pt x="12" y="3"/>
                    <a:pt x="11" y="4"/>
                    <a:pt x="11" y="4"/>
                  </a:cubicBezTo>
                  <a:cubicBezTo>
                    <a:pt x="11" y="4"/>
                    <a:pt x="11" y="4"/>
                    <a:pt x="11" y="4"/>
                  </a:cubicBezTo>
                  <a:cubicBezTo>
                    <a:pt x="10" y="5"/>
                    <a:pt x="8" y="6"/>
                    <a:pt x="6" y="6"/>
                  </a:cubicBezTo>
                  <a:cubicBezTo>
                    <a:pt x="0" y="9"/>
                    <a:pt x="3" y="19"/>
                    <a:pt x="9" y="19"/>
                  </a:cubicBezTo>
                  <a:cubicBezTo>
                    <a:pt x="10" y="19"/>
                    <a:pt x="10" y="19"/>
                    <a:pt x="10" y="19"/>
                  </a:cubicBezTo>
                  <a:cubicBezTo>
                    <a:pt x="12" y="19"/>
                    <a:pt x="13" y="19"/>
                    <a:pt x="15" y="19"/>
                  </a:cubicBezTo>
                  <a:cubicBezTo>
                    <a:pt x="15" y="19"/>
                    <a:pt x="15" y="19"/>
                    <a:pt x="15" y="19"/>
                  </a:cubicBezTo>
                  <a:cubicBezTo>
                    <a:pt x="14" y="19"/>
                    <a:pt x="16" y="19"/>
                    <a:pt x="16" y="19"/>
                  </a:cubicBezTo>
                  <a:cubicBezTo>
                    <a:pt x="18" y="19"/>
                    <a:pt x="19" y="20"/>
                    <a:pt x="20" y="20"/>
                  </a:cubicBezTo>
                  <a:cubicBezTo>
                    <a:pt x="20" y="20"/>
                    <a:pt x="20" y="20"/>
                    <a:pt x="21" y="20"/>
                  </a:cubicBezTo>
                  <a:cubicBezTo>
                    <a:pt x="27" y="19"/>
                    <a:pt x="32" y="14"/>
                    <a:pt x="30" y="7"/>
                  </a:cubicBezTo>
                  <a:cubicBezTo>
                    <a:pt x="30" y="4"/>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1" name="Google Shape;2401;p19"/>
            <p:cNvSpPr/>
            <p:nvPr/>
          </p:nvSpPr>
          <p:spPr>
            <a:xfrm>
              <a:off x="2838590" y="4407635"/>
              <a:ext cx="34041" cy="32804"/>
            </a:xfrm>
            <a:custGeom>
              <a:avLst/>
              <a:gdLst/>
              <a:ahLst/>
              <a:cxnLst/>
              <a:rect l="l" t="t" r="r" b="b"/>
              <a:pathLst>
                <a:path w="37" h="36" extrusionOk="0">
                  <a:moveTo>
                    <a:pt x="18" y="0"/>
                  </a:moveTo>
                  <a:cubicBezTo>
                    <a:pt x="14" y="0"/>
                    <a:pt x="9" y="2"/>
                    <a:pt x="6" y="5"/>
                  </a:cubicBezTo>
                  <a:cubicBezTo>
                    <a:pt x="2" y="10"/>
                    <a:pt x="0" y="16"/>
                    <a:pt x="2" y="22"/>
                  </a:cubicBezTo>
                  <a:cubicBezTo>
                    <a:pt x="2" y="25"/>
                    <a:pt x="4" y="28"/>
                    <a:pt x="6" y="30"/>
                  </a:cubicBezTo>
                  <a:cubicBezTo>
                    <a:pt x="8" y="32"/>
                    <a:pt x="11" y="34"/>
                    <a:pt x="14" y="34"/>
                  </a:cubicBezTo>
                  <a:cubicBezTo>
                    <a:pt x="14" y="35"/>
                    <a:pt x="15" y="35"/>
                    <a:pt x="16" y="35"/>
                  </a:cubicBezTo>
                  <a:cubicBezTo>
                    <a:pt x="18" y="36"/>
                    <a:pt x="19" y="36"/>
                    <a:pt x="20" y="36"/>
                  </a:cubicBezTo>
                  <a:cubicBezTo>
                    <a:pt x="22" y="36"/>
                    <a:pt x="23" y="36"/>
                    <a:pt x="25" y="35"/>
                  </a:cubicBezTo>
                  <a:cubicBezTo>
                    <a:pt x="27" y="35"/>
                    <a:pt x="30" y="33"/>
                    <a:pt x="32" y="31"/>
                  </a:cubicBezTo>
                  <a:cubicBezTo>
                    <a:pt x="34" y="29"/>
                    <a:pt x="35" y="27"/>
                    <a:pt x="36" y="24"/>
                  </a:cubicBezTo>
                  <a:cubicBezTo>
                    <a:pt x="37" y="21"/>
                    <a:pt x="37" y="18"/>
                    <a:pt x="36" y="16"/>
                  </a:cubicBezTo>
                  <a:cubicBezTo>
                    <a:pt x="36" y="15"/>
                    <a:pt x="35" y="14"/>
                    <a:pt x="35" y="13"/>
                  </a:cubicBezTo>
                  <a:cubicBezTo>
                    <a:pt x="34" y="10"/>
                    <a:pt x="33" y="8"/>
                    <a:pt x="31" y="5"/>
                  </a:cubicBezTo>
                  <a:cubicBezTo>
                    <a:pt x="28" y="3"/>
                    <a:pt x="26" y="2"/>
                    <a:pt x="23" y="1"/>
                  </a:cubicBezTo>
                  <a:cubicBezTo>
                    <a:pt x="21"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2" name="Google Shape;2402;p19"/>
            <p:cNvSpPr/>
            <p:nvPr/>
          </p:nvSpPr>
          <p:spPr>
            <a:xfrm>
              <a:off x="1952553" y="4197845"/>
              <a:ext cx="28157" cy="28157"/>
            </a:xfrm>
            <a:custGeom>
              <a:avLst/>
              <a:gdLst/>
              <a:ahLst/>
              <a:cxnLst/>
              <a:rect l="l" t="t" r="r" b="b"/>
              <a:pathLst>
                <a:path w="31" h="31" extrusionOk="0">
                  <a:moveTo>
                    <a:pt x="15" y="0"/>
                  </a:moveTo>
                  <a:cubicBezTo>
                    <a:pt x="13" y="0"/>
                    <a:pt x="12" y="0"/>
                    <a:pt x="10" y="1"/>
                  </a:cubicBezTo>
                  <a:cubicBezTo>
                    <a:pt x="8" y="2"/>
                    <a:pt x="6" y="3"/>
                    <a:pt x="5" y="4"/>
                  </a:cubicBezTo>
                  <a:cubicBezTo>
                    <a:pt x="3" y="6"/>
                    <a:pt x="2" y="7"/>
                    <a:pt x="2" y="9"/>
                  </a:cubicBezTo>
                  <a:cubicBezTo>
                    <a:pt x="1" y="11"/>
                    <a:pt x="0" y="13"/>
                    <a:pt x="0" y="15"/>
                  </a:cubicBezTo>
                  <a:cubicBezTo>
                    <a:pt x="0" y="17"/>
                    <a:pt x="1" y="18"/>
                    <a:pt x="1" y="20"/>
                  </a:cubicBezTo>
                  <a:cubicBezTo>
                    <a:pt x="2"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4"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5" y="3"/>
                    <a:pt x="24" y="2"/>
                  </a:cubicBezTo>
                  <a:cubicBezTo>
                    <a:pt x="21" y="0"/>
                    <a:pt x="19" y="0"/>
                    <a:pt x="16" y="0"/>
                  </a:cubicBezTo>
                  <a:cubicBezTo>
                    <a:pt x="16"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3" name="Google Shape;2403;p19"/>
            <p:cNvSpPr/>
            <p:nvPr/>
          </p:nvSpPr>
          <p:spPr>
            <a:xfrm>
              <a:off x="1752140" y="4179093"/>
              <a:ext cx="41006" cy="31688"/>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4" name="Google Shape;2404;p19"/>
            <p:cNvSpPr/>
            <p:nvPr/>
          </p:nvSpPr>
          <p:spPr>
            <a:xfrm>
              <a:off x="1337249" y="4275198"/>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5" name="Google Shape;2405;p19"/>
            <p:cNvSpPr/>
            <p:nvPr/>
          </p:nvSpPr>
          <p:spPr>
            <a:xfrm>
              <a:off x="1221220" y="4223630"/>
              <a:ext cx="23440" cy="18752"/>
            </a:xfrm>
            <a:custGeom>
              <a:avLst/>
              <a:gdLst/>
              <a:ahLst/>
              <a:cxnLst/>
              <a:rect l="l" t="t" r="r" b="b"/>
              <a:pathLst>
                <a:path w="25" h="20" extrusionOk="0">
                  <a:moveTo>
                    <a:pt x="12" y="0"/>
                  </a:moveTo>
                  <a:cubicBezTo>
                    <a:pt x="0" y="0"/>
                    <a:pt x="0" y="20"/>
                    <a:pt x="12" y="20"/>
                  </a:cubicBezTo>
                  <a:cubicBezTo>
                    <a:pt x="25" y="20"/>
                    <a:pt x="25" y="0"/>
                    <a:pt x="1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6" name="Google Shape;2406;p19"/>
            <p:cNvSpPr/>
            <p:nvPr/>
          </p:nvSpPr>
          <p:spPr>
            <a:xfrm>
              <a:off x="955175" y="4336142"/>
              <a:ext cx="68017"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7" name="Google Shape;2407;p19"/>
            <p:cNvSpPr/>
            <p:nvPr/>
          </p:nvSpPr>
          <p:spPr>
            <a:xfrm>
              <a:off x="1064171" y="4319734"/>
              <a:ext cx="36332" cy="34041"/>
            </a:xfrm>
            <a:custGeom>
              <a:avLst/>
              <a:gdLst/>
              <a:ahLst/>
              <a:cxnLst/>
              <a:rect l="l" t="t" r="r" b="b"/>
              <a:pathLst>
                <a:path w="40" h="37" extrusionOk="0">
                  <a:moveTo>
                    <a:pt x="20" y="0"/>
                  </a:moveTo>
                  <a:cubicBezTo>
                    <a:pt x="20" y="0"/>
                    <a:pt x="19" y="0"/>
                    <a:pt x="19" y="0"/>
                  </a:cubicBezTo>
                  <a:cubicBezTo>
                    <a:pt x="14" y="0"/>
                    <a:pt x="14" y="0"/>
                    <a:pt x="14" y="0"/>
                  </a:cubicBezTo>
                  <a:cubicBezTo>
                    <a:pt x="13" y="1"/>
                    <a:pt x="11" y="2"/>
                    <a:pt x="10" y="2"/>
                  </a:cubicBezTo>
                  <a:cubicBezTo>
                    <a:pt x="8" y="4"/>
                    <a:pt x="6" y="5"/>
                    <a:pt x="5" y="7"/>
                  </a:cubicBezTo>
                  <a:cubicBezTo>
                    <a:pt x="3" y="8"/>
                    <a:pt x="3" y="10"/>
                    <a:pt x="2" y="11"/>
                  </a:cubicBezTo>
                  <a:cubicBezTo>
                    <a:pt x="1" y="13"/>
                    <a:pt x="0" y="16"/>
                    <a:pt x="1"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9" y="37"/>
                  </a:cubicBezTo>
                  <a:cubicBezTo>
                    <a:pt x="19" y="37"/>
                    <a:pt x="19" y="37"/>
                    <a:pt x="19" y="37"/>
                  </a:cubicBezTo>
                  <a:cubicBezTo>
                    <a:pt x="21" y="37"/>
                    <a:pt x="22" y="37"/>
                    <a:pt x="24" y="36"/>
                  </a:cubicBezTo>
                  <a:cubicBezTo>
                    <a:pt x="26" y="36"/>
                    <a:pt x="27" y="35"/>
                    <a:pt x="28" y="34"/>
                  </a:cubicBezTo>
                  <a:cubicBezTo>
                    <a:pt x="29" y="34"/>
                    <a:pt x="30" y="33"/>
                    <a:pt x="31" y="33"/>
                  </a:cubicBezTo>
                  <a:cubicBezTo>
                    <a:pt x="31" y="32"/>
                    <a:pt x="32" y="32"/>
                    <a:pt x="32" y="32"/>
                  </a:cubicBezTo>
                  <a:cubicBezTo>
                    <a:pt x="34" y="31"/>
                    <a:pt x="36" y="30"/>
                    <a:pt x="37" y="28"/>
                  </a:cubicBezTo>
                  <a:cubicBezTo>
                    <a:pt x="38" y="27"/>
                    <a:pt x="39" y="26"/>
                    <a:pt x="39" y="24"/>
                  </a:cubicBezTo>
                  <a:cubicBezTo>
                    <a:pt x="40" y="23"/>
                    <a:pt x="40" y="21"/>
                    <a:pt x="40" y="18"/>
                  </a:cubicBezTo>
                  <a:cubicBezTo>
                    <a:pt x="40" y="16"/>
                    <a:pt x="39" y="13"/>
                    <a:pt x="38" y="10"/>
                  </a:cubicBezTo>
                  <a:cubicBezTo>
                    <a:pt x="37" y="9"/>
                    <a:pt x="36" y="7"/>
                    <a:pt x="34" y="6"/>
                  </a:cubicBezTo>
                  <a:cubicBezTo>
                    <a:pt x="33" y="5"/>
                    <a:pt x="32" y="4"/>
                    <a:pt x="31" y="4"/>
                  </a:cubicBezTo>
                  <a:cubicBezTo>
                    <a:pt x="30" y="4"/>
                    <a:pt x="30" y="4"/>
                    <a:pt x="30" y="4"/>
                  </a:cubicBezTo>
                  <a:cubicBezTo>
                    <a:pt x="29" y="3"/>
                    <a:pt x="28" y="2"/>
                    <a:pt x="26" y="1"/>
                  </a:cubicBezTo>
                  <a:cubicBezTo>
                    <a:pt x="24"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8" name="Google Shape;2408;p19"/>
            <p:cNvSpPr/>
            <p:nvPr/>
          </p:nvSpPr>
          <p:spPr>
            <a:xfrm>
              <a:off x="991507" y="4632660"/>
              <a:ext cx="53936" cy="53871"/>
            </a:xfrm>
            <a:custGeom>
              <a:avLst/>
              <a:gdLst/>
              <a:ahLst/>
              <a:cxnLst/>
              <a:rect l="l" t="t" r="r" b="b"/>
              <a:pathLst>
                <a:path w="59" h="58" extrusionOk="0">
                  <a:moveTo>
                    <a:pt x="29" y="0"/>
                  </a:moveTo>
                  <a:cubicBezTo>
                    <a:pt x="25" y="0"/>
                    <a:pt x="22" y="1"/>
                    <a:pt x="19" y="2"/>
                  </a:cubicBezTo>
                  <a:cubicBezTo>
                    <a:pt x="15" y="3"/>
                    <a:pt x="12" y="5"/>
                    <a:pt x="9" y="8"/>
                  </a:cubicBezTo>
                  <a:cubicBezTo>
                    <a:pt x="6" y="11"/>
                    <a:pt x="4" y="14"/>
                    <a:pt x="3" y="18"/>
                  </a:cubicBezTo>
                  <a:cubicBezTo>
                    <a:pt x="1" y="21"/>
                    <a:pt x="0" y="25"/>
                    <a:pt x="1" y="29"/>
                  </a:cubicBezTo>
                  <a:cubicBezTo>
                    <a:pt x="1" y="32"/>
                    <a:pt x="1" y="34"/>
                    <a:pt x="2" y="37"/>
                  </a:cubicBezTo>
                  <a:cubicBezTo>
                    <a:pt x="3" y="42"/>
                    <a:pt x="6" y="46"/>
                    <a:pt x="9" y="50"/>
                  </a:cubicBezTo>
                  <a:cubicBezTo>
                    <a:pt x="11" y="51"/>
                    <a:pt x="13" y="53"/>
                    <a:pt x="15" y="54"/>
                  </a:cubicBezTo>
                  <a:cubicBezTo>
                    <a:pt x="20" y="57"/>
                    <a:pt x="25" y="58"/>
                    <a:pt x="30" y="58"/>
                  </a:cubicBezTo>
                  <a:cubicBezTo>
                    <a:pt x="30" y="58"/>
                    <a:pt x="31" y="58"/>
                    <a:pt x="31" y="58"/>
                  </a:cubicBezTo>
                  <a:cubicBezTo>
                    <a:pt x="35" y="58"/>
                    <a:pt x="38" y="58"/>
                    <a:pt x="41" y="56"/>
                  </a:cubicBezTo>
                  <a:cubicBezTo>
                    <a:pt x="45" y="55"/>
                    <a:pt x="48" y="53"/>
                    <a:pt x="51" y="50"/>
                  </a:cubicBezTo>
                  <a:cubicBezTo>
                    <a:pt x="54" y="47"/>
                    <a:pt x="56" y="44"/>
                    <a:pt x="57" y="40"/>
                  </a:cubicBezTo>
                  <a:cubicBezTo>
                    <a:pt x="59" y="37"/>
                    <a:pt x="59" y="33"/>
                    <a:pt x="59" y="29"/>
                  </a:cubicBezTo>
                  <a:cubicBezTo>
                    <a:pt x="59" y="26"/>
                    <a:pt x="59" y="24"/>
                    <a:pt x="58" y="21"/>
                  </a:cubicBezTo>
                  <a:cubicBezTo>
                    <a:pt x="57" y="16"/>
                    <a:pt x="54" y="12"/>
                    <a:pt x="51" y="8"/>
                  </a:cubicBezTo>
                  <a:cubicBezTo>
                    <a:pt x="49" y="7"/>
                    <a:pt x="47" y="5"/>
                    <a:pt x="45" y="4"/>
                  </a:cubicBezTo>
                  <a:cubicBezTo>
                    <a:pt x="40" y="1"/>
                    <a:pt x="35" y="0"/>
                    <a:pt x="30" y="0"/>
                  </a:cubicBezTo>
                  <a:cubicBezTo>
                    <a:pt x="30"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19"/>
            <p:cNvSpPr/>
            <p:nvPr/>
          </p:nvSpPr>
          <p:spPr>
            <a:xfrm>
              <a:off x="1495470" y="4216597"/>
              <a:ext cx="44507" cy="44507"/>
            </a:xfrm>
            <a:custGeom>
              <a:avLst/>
              <a:gdLst/>
              <a:ahLst/>
              <a:cxnLst/>
              <a:rect l="l" t="t" r="r" b="b"/>
              <a:pathLst>
                <a:path w="49" h="49" extrusionOk="0">
                  <a:moveTo>
                    <a:pt x="25" y="0"/>
                  </a:moveTo>
                  <a:cubicBezTo>
                    <a:pt x="24" y="0"/>
                    <a:pt x="23" y="0"/>
                    <a:pt x="21" y="0"/>
                  </a:cubicBezTo>
                  <a:cubicBezTo>
                    <a:pt x="19" y="0"/>
                    <a:pt x="17" y="1"/>
                    <a:pt x="15" y="2"/>
                  </a:cubicBezTo>
                  <a:cubicBezTo>
                    <a:pt x="12" y="3"/>
                    <a:pt x="9" y="5"/>
                    <a:pt x="7" y="7"/>
                  </a:cubicBezTo>
                  <a:cubicBezTo>
                    <a:pt x="7" y="7"/>
                    <a:pt x="7" y="7"/>
                    <a:pt x="7" y="7"/>
                  </a:cubicBezTo>
                  <a:cubicBezTo>
                    <a:pt x="5" y="10"/>
                    <a:pt x="3" y="12"/>
                    <a:pt x="2" y="15"/>
                  </a:cubicBezTo>
                  <a:cubicBezTo>
                    <a:pt x="0" y="18"/>
                    <a:pt x="0" y="21"/>
                    <a:pt x="0" y="25"/>
                  </a:cubicBezTo>
                  <a:cubicBezTo>
                    <a:pt x="0" y="27"/>
                    <a:pt x="0" y="29"/>
                    <a:pt x="1" y="31"/>
                  </a:cubicBezTo>
                  <a:cubicBezTo>
                    <a:pt x="2" y="35"/>
                    <a:pt x="4" y="39"/>
                    <a:pt x="7" y="42"/>
                  </a:cubicBezTo>
                  <a:cubicBezTo>
                    <a:pt x="7" y="42"/>
                    <a:pt x="7" y="42"/>
                    <a:pt x="7" y="42"/>
                  </a:cubicBezTo>
                  <a:cubicBezTo>
                    <a:pt x="9" y="43"/>
                    <a:pt x="10" y="45"/>
                    <a:pt x="12" y="46"/>
                  </a:cubicBezTo>
                  <a:cubicBezTo>
                    <a:pt x="14" y="47"/>
                    <a:pt x="16" y="48"/>
                    <a:pt x="18" y="48"/>
                  </a:cubicBezTo>
                  <a:cubicBezTo>
                    <a:pt x="20" y="49"/>
                    <a:pt x="22" y="49"/>
                    <a:pt x="24" y="49"/>
                  </a:cubicBezTo>
                  <a:cubicBezTo>
                    <a:pt x="25" y="49"/>
                    <a:pt x="26" y="49"/>
                    <a:pt x="28" y="49"/>
                  </a:cubicBezTo>
                  <a:cubicBezTo>
                    <a:pt x="30" y="49"/>
                    <a:pt x="32" y="48"/>
                    <a:pt x="34" y="47"/>
                  </a:cubicBezTo>
                  <a:cubicBezTo>
                    <a:pt x="36" y="47"/>
                    <a:pt x="38" y="45"/>
                    <a:pt x="39" y="44"/>
                  </a:cubicBezTo>
                  <a:cubicBezTo>
                    <a:pt x="41" y="43"/>
                    <a:pt x="43" y="41"/>
                    <a:pt x="44" y="40"/>
                  </a:cubicBezTo>
                  <a:cubicBezTo>
                    <a:pt x="45" y="38"/>
                    <a:pt x="46" y="36"/>
                    <a:pt x="47" y="34"/>
                  </a:cubicBezTo>
                  <a:cubicBezTo>
                    <a:pt x="49" y="31"/>
                    <a:pt x="49" y="28"/>
                    <a:pt x="49" y="25"/>
                  </a:cubicBezTo>
                  <a:cubicBezTo>
                    <a:pt x="49" y="22"/>
                    <a:pt x="49" y="20"/>
                    <a:pt x="48" y="18"/>
                  </a:cubicBezTo>
                  <a:cubicBezTo>
                    <a:pt x="47" y="16"/>
                    <a:pt x="47" y="14"/>
                    <a:pt x="46" y="12"/>
                  </a:cubicBezTo>
                  <a:cubicBezTo>
                    <a:pt x="44" y="11"/>
                    <a:pt x="43" y="9"/>
                    <a:pt x="42" y="7"/>
                  </a:cubicBezTo>
                  <a:cubicBezTo>
                    <a:pt x="37" y="3"/>
                    <a:pt x="37" y="3"/>
                    <a:pt x="37" y="3"/>
                  </a:cubicBezTo>
                  <a:cubicBezTo>
                    <a:pt x="35" y="3"/>
                    <a:pt x="33" y="2"/>
                    <a:pt x="31" y="1"/>
                  </a:cubicBezTo>
                  <a:cubicBezTo>
                    <a:pt x="29" y="0"/>
                    <a:pt x="27" y="0"/>
                    <a:pt x="2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19"/>
            <p:cNvSpPr/>
            <p:nvPr/>
          </p:nvSpPr>
          <p:spPr>
            <a:xfrm>
              <a:off x="1598607" y="4344346"/>
              <a:ext cx="45656" cy="44507"/>
            </a:xfrm>
            <a:custGeom>
              <a:avLst/>
              <a:gdLst/>
              <a:ahLst/>
              <a:cxnLst/>
              <a:rect l="l" t="t" r="r" b="b"/>
              <a:pathLst>
                <a:path w="49" h="49" extrusionOk="0">
                  <a:moveTo>
                    <a:pt x="23" y="0"/>
                  </a:moveTo>
                  <a:cubicBezTo>
                    <a:pt x="20" y="0"/>
                    <a:pt x="18" y="1"/>
                    <a:pt x="15" y="3"/>
                  </a:cubicBezTo>
                  <a:cubicBezTo>
                    <a:pt x="12" y="3"/>
                    <a:pt x="9" y="5"/>
                    <a:pt x="7" y="8"/>
                  </a:cubicBezTo>
                  <a:cubicBezTo>
                    <a:pt x="5" y="10"/>
                    <a:pt x="3" y="12"/>
                    <a:pt x="2" y="15"/>
                  </a:cubicBezTo>
                  <a:cubicBezTo>
                    <a:pt x="0" y="18"/>
                    <a:pt x="0" y="21"/>
                    <a:pt x="0" y="25"/>
                  </a:cubicBezTo>
                  <a:cubicBezTo>
                    <a:pt x="0" y="27"/>
                    <a:pt x="0" y="29"/>
                    <a:pt x="1" y="31"/>
                  </a:cubicBezTo>
                  <a:cubicBezTo>
                    <a:pt x="2" y="35"/>
                    <a:pt x="4" y="39"/>
                    <a:pt x="7" y="42"/>
                  </a:cubicBezTo>
                  <a:cubicBezTo>
                    <a:pt x="9" y="43"/>
                    <a:pt x="10" y="45"/>
                    <a:pt x="12" y="46"/>
                  </a:cubicBezTo>
                  <a:cubicBezTo>
                    <a:pt x="16" y="48"/>
                    <a:pt x="20" y="49"/>
                    <a:pt x="24" y="49"/>
                  </a:cubicBezTo>
                  <a:cubicBezTo>
                    <a:pt x="25" y="49"/>
                    <a:pt x="25" y="49"/>
                    <a:pt x="25" y="49"/>
                  </a:cubicBezTo>
                  <a:cubicBezTo>
                    <a:pt x="28" y="49"/>
                    <a:pt x="31" y="49"/>
                    <a:pt x="34" y="47"/>
                  </a:cubicBezTo>
                  <a:cubicBezTo>
                    <a:pt x="37" y="46"/>
                    <a:pt x="39" y="44"/>
                    <a:pt x="41" y="42"/>
                  </a:cubicBezTo>
                  <a:cubicBezTo>
                    <a:pt x="44" y="40"/>
                    <a:pt x="46" y="37"/>
                    <a:pt x="47" y="34"/>
                  </a:cubicBezTo>
                  <a:cubicBezTo>
                    <a:pt x="48" y="31"/>
                    <a:pt x="49" y="28"/>
                    <a:pt x="49" y="25"/>
                  </a:cubicBezTo>
                  <a:cubicBezTo>
                    <a:pt x="48" y="23"/>
                    <a:pt x="48" y="20"/>
                    <a:pt x="48" y="18"/>
                  </a:cubicBezTo>
                  <a:cubicBezTo>
                    <a:pt x="47" y="14"/>
                    <a:pt x="45" y="11"/>
                    <a:pt x="41" y="8"/>
                  </a:cubicBezTo>
                  <a:cubicBezTo>
                    <a:pt x="40" y="6"/>
                    <a:pt x="38" y="5"/>
                    <a:pt x="37" y="4"/>
                  </a:cubicBezTo>
                  <a:cubicBezTo>
                    <a:pt x="33" y="2"/>
                    <a:pt x="29" y="0"/>
                    <a:pt x="24" y="0"/>
                  </a:cubicBezTo>
                  <a:cubicBezTo>
                    <a:pt x="24" y="0"/>
                    <a:pt x="24"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19"/>
            <p:cNvSpPr/>
            <p:nvPr/>
          </p:nvSpPr>
          <p:spPr>
            <a:xfrm>
              <a:off x="2123666" y="4317390"/>
              <a:ext cx="34041" cy="32804"/>
            </a:xfrm>
            <a:custGeom>
              <a:avLst/>
              <a:gdLst/>
              <a:ahLst/>
              <a:cxnLst/>
              <a:rect l="l" t="t" r="r" b="b"/>
              <a:pathLst>
                <a:path w="37" h="36" extrusionOk="0">
                  <a:moveTo>
                    <a:pt x="18" y="0"/>
                  </a:moveTo>
                  <a:cubicBezTo>
                    <a:pt x="16" y="0"/>
                    <a:pt x="13" y="0"/>
                    <a:pt x="11" y="1"/>
                  </a:cubicBezTo>
                  <a:cubicBezTo>
                    <a:pt x="9" y="2"/>
                    <a:pt x="7" y="3"/>
                    <a:pt x="6" y="5"/>
                  </a:cubicBezTo>
                  <a:cubicBezTo>
                    <a:pt x="4" y="7"/>
                    <a:pt x="3" y="9"/>
                    <a:pt x="2" y="11"/>
                  </a:cubicBezTo>
                  <a:cubicBezTo>
                    <a:pt x="1" y="13"/>
                    <a:pt x="0" y="15"/>
                    <a:pt x="0" y="18"/>
                  </a:cubicBezTo>
                  <a:cubicBezTo>
                    <a:pt x="1" y="19"/>
                    <a:pt x="1" y="21"/>
                    <a:pt x="1" y="22"/>
                  </a:cubicBezTo>
                  <a:cubicBezTo>
                    <a:pt x="2" y="26"/>
                    <a:pt x="3" y="28"/>
                    <a:pt x="6" y="30"/>
                  </a:cubicBezTo>
                  <a:cubicBezTo>
                    <a:pt x="7" y="31"/>
                    <a:pt x="8" y="32"/>
                    <a:pt x="9" y="33"/>
                  </a:cubicBezTo>
                  <a:cubicBezTo>
                    <a:pt x="12" y="35"/>
                    <a:pt x="15" y="36"/>
                    <a:pt x="18" y="36"/>
                  </a:cubicBezTo>
                  <a:cubicBezTo>
                    <a:pt x="19" y="36"/>
                    <a:pt x="19" y="36"/>
                    <a:pt x="19" y="36"/>
                  </a:cubicBezTo>
                  <a:cubicBezTo>
                    <a:pt x="20" y="35"/>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5"/>
                    <a:pt x="31" y="4"/>
                    <a:pt x="29" y="4"/>
                  </a:cubicBezTo>
                  <a:cubicBezTo>
                    <a:pt x="28" y="2"/>
                    <a:pt x="27" y="2"/>
                    <a:pt x="25" y="1"/>
                  </a:cubicBezTo>
                  <a:cubicBezTo>
                    <a:pt x="24" y="0"/>
                    <a:pt x="23"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19"/>
            <p:cNvSpPr/>
            <p:nvPr/>
          </p:nvSpPr>
          <p:spPr>
            <a:xfrm>
              <a:off x="1530630" y="4624456"/>
              <a:ext cx="34041" cy="35184"/>
            </a:xfrm>
            <a:custGeom>
              <a:avLst/>
              <a:gdLst/>
              <a:ahLst/>
              <a:cxnLst/>
              <a:rect l="l" t="t" r="r" b="b"/>
              <a:pathLst>
                <a:path w="37" h="38" extrusionOk="0">
                  <a:moveTo>
                    <a:pt x="20" y="0"/>
                  </a:moveTo>
                  <a:cubicBezTo>
                    <a:pt x="19" y="0"/>
                    <a:pt x="17" y="0"/>
                    <a:pt x="16" y="0"/>
                  </a:cubicBezTo>
                  <a:cubicBezTo>
                    <a:pt x="13" y="1"/>
                    <a:pt x="9" y="3"/>
                    <a:pt x="7" y="6"/>
                  </a:cubicBezTo>
                  <a:cubicBezTo>
                    <a:pt x="5" y="7"/>
                    <a:pt x="4" y="9"/>
                    <a:pt x="3" y="10"/>
                  </a:cubicBezTo>
                  <a:cubicBezTo>
                    <a:pt x="3" y="11"/>
                    <a:pt x="2" y="13"/>
                    <a:pt x="1" y="15"/>
                  </a:cubicBezTo>
                  <a:cubicBezTo>
                    <a:pt x="1" y="16"/>
                    <a:pt x="1" y="16"/>
                    <a:pt x="1" y="16"/>
                  </a:cubicBezTo>
                  <a:cubicBezTo>
                    <a:pt x="0" y="22"/>
                    <a:pt x="1" y="29"/>
                    <a:pt x="6" y="33"/>
                  </a:cubicBezTo>
                  <a:cubicBezTo>
                    <a:pt x="9" y="36"/>
                    <a:pt x="14" y="38"/>
                    <a:pt x="19" y="38"/>
                  </a:cubicBezTo>
                  <a:cubicBezTo>
                    <a:pt x="23" y="38"/>
                    <a:pt x="28" y="36"/>
                    <a:pt x="31" y="33"/>
                  </a:cubicBezTo>
                  <a:cubicBezTo>
                    <a:pt x="34" y="31"/>
                    <a:pt x="35" y="28"/>
                    <a:pt x="36" y="25"/>
                  </a:cubicBezTo>
                  <a:cubicBezTo>
                    <a:pt x="37" y="23"/>
                    <a:pt x="37" y="21"/>
                    <a:pt x="36" y="19"/>
                  </a:cubicBezTo>
                  <a:cubicBezTo>
                    <a:pt x="37" y="16"/>
                    <a:pt x="37" y="14"/>
                    <a:pt x="36" y="12"/>
                  </a:cubicBezTo>
                  <a:cubicBezTo>
                    <a:pt x="35" y="9"/>
                    <a:pt x="34" y="6"/>
                    <a:pt x="32" y="4"/>
                  </a:cubicBezTo>
                  <a:cubicBezTo>
                    <a:pt x="30" y="2"/>
                    <a:pt x="27" y="1"/>
                    <a:pt x="25" y="0"/>
                  </a:cubicBezTo>
                  <a:cubicBezTo>
                    <a:pt x="23"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19"/>
            <p:cNvSpPr/>
            <p:nvPr/>
          </p:nvSpPr>
          <p:spPr>
            <a:xfrm>
              <a:off x="1735732" y="4605704"/>
              <a:ext cx="26985" cy="28128"/>
            </a:xfrm>
            <a:custGeom>
              <a:avLst/>
              <a:gdLst/>
              <a:ahLst/>
              <a:cxnLst/>
              <a:rect l="l" t="t" r="r" b="b"/>
              <a:pathLst>
                <a:path w="30" h="30" extrusionOk="0">
                  <a:moveTo>
                    <a:pt x="15" y="0"/>
                  </a:moveTo>
                  <a:cubicBezTo>
                    <a:pt x="15" y="0"/>
                    <a:pt x="15" y="0"/>
                    <a:pt x="15" y="0"/>
                  </a:cubicBezTo>
                  <a:cubicBezTo>
                    <a:pt x="13" y="0"/>
                    <a:pt x="12" y="0"/>
                    <a:pt x="11" y="0"/>
                  </a:cubicBezTo>
                  <a:cubicBezTo>
                    <a:pt x="9" y="1"/>
                    <a:pt x="7" y="1"/>
                    <a:pt x="6" y="3"/>
                  </a:cubicBezTo>
                  <a:cubicBezTo>
                    <a:pt x="4" y="4"/>
                    <a:pt x="3" y="5"/>
                    <a:pt x="2" y="7"/>
                  </a:cubicBezTo>
                  <a:cubicBezTo>
                    <a:pt x="2" y="8"/>
                    <a:pt x="1" y="9"/>
                    <a:pt x="1" y="10"/>
                  </a:cubicBezTo>
                  <a:cubicBezTo>
                    <a:pt x="0" y="12"/>
                    <a:pt x="0" y="14"/>
                    <a:pt x="0" y="16"/>
                  </a:cubicBezTo>
                  <a:cubicBezTo>
                    <a:pt x="1" y="18"/>
                    <a:pt x="1" y="20"/>
                    <a:pt x="2" y="22"/>
                  </a:cubicBezTo>
                  <a:cubicBezTo>
                    <a:pt x="3" y="23"/>
                    <a:pt x="4" y="24"/>
                    <a:pt x="4" y="25"/>
                  </a:cubicBezTo>
                  <a:cubicBezTo>
                    <a:pt x="5" y="25"/>
                    <a:pt x="5" y="25"/>
                    <a:pt x="5" y="25"/>
                  </a:cubicBezTo>
                  <a:cubicBezTo>
                    <a:pt x="5" y="25"/>
                    <a:pt x="5" y="25"/>
                    <a:pt x="6" y="26"/>
                  </a:cubicBezTo>
                  <a:cubicBezTo>
                    <a:pt x="7" y="27"/>
                    <a:pt x="8" y="28"/>
                    <a:pt x="10" y="29"/>
                  </a:cubicBezTo>
                  <a:cubicBezTo>
                    <a:pt x="11" y="29"/>
                    <a:pt x="13" y="30"/>
                    <a:pt x="14" y="30"/>
                  </a:cubicBezTo>
                  <a:cubicBezTo>
                    <a:pt x="15" y="30"/>
                    <a:pt x="15" y="30"/>
                    <a:pt x="15" y="30"/>
                  </a:cubicBezTo>
                  <a:cubicBezTo>
                    <a:pt x="18" y="29"/>
                    <a:pt x="18" y="29"/>
                    <a:pt x="18" y="29"/>
                  </a:cubicBezTo>
                  <a:cubicBezTo>
                    <a:pt x="20" y="29"/>
                    <a:pt x="22" y="27"/>
                    <a:pt x="24" y="26"/>
                  </a:cubicBezTo>
                  <a:cubicBezTo>
                    <a:pt x="24" y="25"/>
                    <a:pt x="25" y="25"/>
                    <a:pt x="25" y="25"/>
                  </a:cubicBezTo>
                  <a:cubicBezTo>
                    <a:pt x="25" y="25"/>
                    <a:pt x="25" y="25"/>
                    <a:pt x="25" y="25"/>
                  </a:cubicBezTo>
                  <a:cubicBezTo>
                    <a:pt x="26" y="24"/>
                    <a:pt x="27" y="23"/>
                    <a:pt x="27" y="22"/>
                  </a:cubicBezTo>
                  <a:cubicBezTo>
                    <a:pt x="28" y="20"/>
                    <a:pt x="28" y="19"/>
                    <a:pt x="29" y="18"/>
                  </a:cubicBezTo>
                  <a:cubicBezTo>
                    <a:pt x="29" y="16"/>
                    <a:pt x="30" y="14"/>
                    <a:pt x="29" y="12"/>
                  </a:cubicBezTo>
                  <a:cubicBezTo>
                    <a:pt x="29" y="10"/>
                    <a:pt x="28" y="9"/>
                    <a:pt x="27" y="7"/>
                  </a:cubicBezTo>
                  <a:cubicBezTo>
                    <a:pt x="27" y="6"/>
                    <a:pt x="26" y="5"/>
                    <a:pt x="25" y="4"/>
                  </a:cubicBezTo>
                  <a:cubicBezTo>
                    <a:pt x="24" y="2"/>
                    <a:pt x="22" y="1"/>
                    <a:pt x="20" y="1"/>
                  </a:cubicBezTo>
                  <a:cubicBezTo>
                    <a:pt x="19" y="0"/>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4" name="Google Shape;2414;p19"/>
            <p:cNvSpPr/>
            <p:nvPr/>
          </p:nvSpPr>
          <p:spPr>
            <a:xfrm>
              <a:off x="1693539" y="4577576"/>
              <a:ext cx="29297" cy="23440"/>
            </a:xfrm>
            <a:custGeom>
              <a:avLst/>
              <a:gdLst/>
              <a:ahLst/>
              <a:cxnLst/>
              <a:rect l="l" t="t" r="r" b="b"/>
              <a:pathLst>
                <a:path w="33" h="25" extrusionOk="0">
                  <a:moveTo>
                    <a:pt x="17" y="0"/>
                  </a:moveTo>
                  <a:cubicBezTo>
                    <a:pt x="1"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5" name="Google Shape;2415;p19"/>
            <p:cNvSpPr/>
            <p:nvPr/>
          </p:nvSpPr>
          <p:spPr>
            <a:xfrm>
              <a:off x="2047486" y="4595156"/>
              <a:ext cx="36332" cy="38641"/>
            </a:xfrm>
            <a:custGeom>
              <a:avLst/>
              <a:gdLst/>
              <a:ahLst/>
              <a:cxnLst/>
              <a:rect l="l" t="t" r="r" b="b"/>
              <a:pathLst>
                <a:path w="40" h="42" extrusionOk="0">
                  <a:moveTo>
                    <a:pt x="20" y="0"/>
                  </a:moveTo>
                  <a:cubicBezTo>
                    <a:pt x="20" y="0"/>
                    <a:pt x="20" y="0"/>
                    <a:pt x="20" y="0"/>
                  </a:cubicBezTo>
                  <a:cubicBezTo>
                    <a:pt x="18" y="0"/>
                    <a:pt x="16" y="0"/>
                    <a:pt x="14" y="0"/>
                  </a:cubicBezTo>
                  <a:cubicBezTo>
                    <a:pt x="13" y="1"/>
                    <a:pt x="11" y="2"/>
                    <a:pt x="10" y="2"/>
                  </a:cubicBezTo>
                  <a:cubicBezTo>
                    <a:pt x="7" y="4"/>
                    <a:pt x="5" y="5"/>
                    <a:pt x="4" y="7"/>
                  </a:cubicBezTo>
                  <a:cubicBezTo>
                    <a:pt x="2" y="9"/>
                    <a:pt x="1" y="12"/>
                    <a:pt x="0" y="14"/>
                  </a:cubicBezTo>
                  <a:cubicBezTo>
                    <a:pt x="0" y="17"/>
                    <a:pt x="0" y="19"/>
                    <a:pt x="0" y="22"/>
                  </a:cubicBezTo>
                  <a:cubicBezTo>
                    <a:pt x="0" y="25"/>
                    <a:pt x="0" y="27"/>
                    <a:pt x="2" y="29"/>
                  </a:cubicBezTo>
                  <a:cubicBezTo>
                    <a:pt x="2" y="32"/>
                    <a:pt x="4" y="34"/>
                    <a:pt x="6" y="36"/>
                  </a:cubicBezTo>
                  <a:cubicBezTo>
                    <a:pt x="7" y="38"/>
                    <a:pt x="10" y="39"/>
                    <a:pt x="12" y="40"/>
                  </a:cubicBezTo>
                  <a:cubicBezTo>
                    <a:pt x="14" y="41"/>
                    <a:pt x="17" y="42"/>
                    <a:pt x="19" y="42"/>
                  </a:cubicBezTo>
                  <a:cubicBezTo>
                    <a:pt x="19" y="42"/>
                    <a:pt x="20" y="42"/>
                    <a:pt x="20" y="42"/>
                  </a:cubicBezTo>
                  <a:cubicBezTo>
                    <a:pt x="25" y="41"/>
                    <a:pt x="30" y="40"/>
                    <a:pt x="34" y="36"/>
                  </a:cubicBezTo>
                  <a:cubicBezTo>
                    <a:pt x="35" y="34"/>
                    <a:pt x="36" y="33"/>
                    <a:pt x="37" y="32"/>
                  </a:cubicBezTo>
                  <a:cubicBezTo>
                    <a:pt x="39" y="29"/>
                    <a:pt x="40" y="25"/>
                    <a:pt x="40" y="22"/>
                  </a:cubicBezTo>
                  <a:cubicBezTo>
                    <a:pt x="40" y="19"/>
                    <a:pt x="39" y="17"/>
                    <a:pt x="39" y="14"/>
                  </a:cubicBezTo>
                  <a:cubicBezTo>
                    <a:pt x="38" y="13"/>
                    <a:pt x="38" y="11"/>
                    <a:pt x="37" y="9"/>
                  </a:cubicBezTo>
                  <a:cubicBezTo>
                    <a:pt x="36" y="7"/>
                    <a:pt x="34" y="5"/>
                    <a:pt x="32" y="4"/>
                  </a:cubicBezTo>
                  <a:cubicBezTo>
                    <a:pt x="31" y="3"/>
                    <a:pt x="29" y="2"/>
                    <a:pt x="27" y="1"/>
                  </a:cubicBezTo>
                  <a:cubicBezTo>
                    <a:pt x="25" y="0"/>
                    <a:pt x="23"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6" name="Google Shape;2416;p19"/>
            <p:cNvSpPr/>
            <p:nvPr/>
          </p:nvSpPr>
          <p:spPr>
            <a:xfrm>
              <a:off x="1866996" y="4363098"/>
              <a:ext cx="32804" cy="26936"/>
            </a:xfrm>
            <a:custGeom>
              <a:avLst/>
              <a:gdLst/>
              <a:ahLst/>
              <a:cxnLst/>
              <a:rect l="l" t="t" r="r" b="b"/>
              <a:pathLst>
                <a:path w="36" h="29" extrusionOk="0">
                  <a:moveTo>
                    <a:pt x="19" y="0"/>
                  </a:moveTo>
                  <a:cubicBezTo>
                    <a:pt x="13" y="0"/>
                    <a:pt x="8" y="3"/>
                    <a:pt x="4" y="7"/>
                  </a:cubicBezTo>
                  <a:cubicBezTo>
                    <a:pt x="0" y="13"/>
                    <a:pt x="0" y="22"/>
                    <a:pt x="7" y="26"/>
                  </a:cubicBezTo>
                  <a:cubicBezTo>
                    <a:pt x="9" y="27"/>
                    <a:pt x="11" y="28"/>
                    <a:pt x="13" y="28"/>
                  </a:cubicBezTo>
                  <a:cubicBezTo>
                    <a:pt x="14" y="29"/>
                    <a:pt x="15" y="29"/>
                    <a:pt x="16" y="29"/>
                  </a:cubicBezTo>
                  <a:cubicBezTo>
                    <a:pt x="19" y="29"/>
                    <a:pt x="22" y="28"/>
                    <a:pt x="25" y="27"/>
                  </a:cubicBezTo>
                  <a:cubicBezTo>
                    <a:pt x="27" y="26"/>
                    <a:pt x="29" y="25"/>
                    <a:pt x="30" y="23"/>
                  </a:cubicBezTo>
                  <a:cubicBezTo>
                    <a:pt x="32" y="22"/>
                    <a:pt x="33" y="20"/>
                    <a:pt x="34" y="18"/>
                  </a:cubicBezTo>
                  <a:cubicBezTo>
                    <a:pt x="34" y="18"/>
                    <a:pt x="34" y="18"/>
                    <a:pt x="33" y="18"/>
                  </a:cubicBezTo>
                  <a:cubicBezTo>
                    <a:pt x="33" y="18"/>
                    <a:pt x="34" y="18"/>
                    <a:pt x="34" y="17"/>
                  </a:cubicBezTo>
                  <a:cubicBezTo>
                    <a:pt x="36" y="14"/>
                    <a:pt x="35" y="9"/>
                    <a:pt x="33" y="7"/>
                  </a:cubicBezTo>
                  <a:cubicBezTo>
                    <a:pt x="32" y="7"/>
                    <a:pt x="32" y="6"/>
                    <a:pt x="32" y="6"/>
                  </a:cubicBezTo>
                  <a:cubicBezTo>
                    <a:pt x="31" y="5"/>
                    <a:pt x="29"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7" name="Google Shape;2417;p19"/>
            <p:cNvSpPr/>
            <p:nvPr/>
          </p:nvSpPr>
          <p:spPr>
            <a:xfrm>
              <a:off x="1038387" y="4489675"/>
              <a:ext cx="36332" cy="36332"/>
            </a:xfrm>
            <a:custGeom>
              <a:avLst/>
              <a:gdLst/>
              <a:ahLst/>
              <a:cxnLst/>
              <a:rect l="l" t="t" r="r" b="b"/>
              <a:pathLst>
                <a:path w="40" h="40" extrusionOk="0">
                  <a:moveTo>
                    <a:pt x="20" y="0"/>
                  </a:moveTo>
                  <a:cubicBezTo>
                    <a:pt x="17" y="0"/>
                    <a:pt x="15" y="1"/>
                    <a:pt x="12" y="2"/>
                  </a:cubicBezTo>
                  <a:cubicBezTo>
                    <a:pt x="10" y="3"/>
                    <a:pt x="8" y="4"/>
                    <a:pt x="6" y="6"/>
                  </a:cubicBezTo>
                  <a:cubicBezTo>
                    <a:pt x="4" y="8"/>
                    <a:pt x="3" y="10"/>
                    <a:pt x="2" y="12"/>
                  </a:cubicBezTo>
                  <a:cubicBezTo>
                    <a:pt x="1" y="15"/>
                    <a:pt x="0" y="17"/>
                    <a:pt x="0" y="20"/>
                  </a:cubicBezTo>
                  <a:cubicBezTo>
                    <a:pt x="0" y="22"/>
                    <a:pt x="1" y="24"/>
                    <a:pt x="1" y="25"/>
                  </a:cubicBezTo>
                  <a:cubicBezTo>
                    <a:pt x="2" y="29"/>
                    <a:pt x="3" y="32"/>
                    <a:pt x="6" y="34"/>
                  </a:cubicBezTo>
                  <a:cubicBezTo>
                    <a:pt x="7" y="35"/>
                    <a:pt x="9" y="36"/>
                    <a:pt x="10" y="37"/>
                  </a:cubicBezTo>
                  <a:cubicBezTo>
                    <a:pt x="13" y="39"/>
                    <a:pt x="17" y="40"/>
                    <a:pt x="20" y="40"/>
                  </a:cubicBezTo>
                  <a:cubicBezTo>
                    <a:pt x="20" y="40"/>
                    <a:pt x="21" y="40"/>
                    <a:pt x="21" y="40"/>
                  </a:cubicBezTo>
                  <a:cubicBezTo>
                    <a:pt x="23" y="40"/>
                    <a:pt x="26" y="40"/>
                    <a:pt x="28" y="38"/>
                  </a:cubicBezTo>
                  <a:cubicBezTo>
                    <a:pt x="30" y="38"/>
                    <a:pt x="33" y="36"/>
                    <a:pt x="34" y="34"/>
                  </a:cubicBezTo>
                  <a:cubicBezTo>
                    <a:pt x="36" y="32"/>
                    <a:pt x="38" y="30"/>
                    <a:pt x="38" y="28"/>
                  </a:cubicBezTo>
                  <a:cubicBezTo>
                    <a:pt x="40" y="25"/>
                    <a:pt x="40" y="23"/>
                    <a:pt x="40" y="20"/>
                  </a:cubicBezTo>
                  <a:cubicBezTo>
                    <a:pt x="40" y="18"/>
                    <a:pt x="40" y="16"/>
                    <a:pt x="39" y="15"/>
                  </a:cubicBezTo>
                  <a:cubicBezTo>
                    <a:pt x="39" y="11"/>
                    <a:pt x="37" y="8"/>
                    <a:pt x="34" y="6"/>
                  </a:cubicBezTo>
                  <a:cubicBezTo>
                    <a:pt x="33" y="5"/>
                    <a:pt x="32" y="4"/>
                    <a:pt x="30" y="3"/>
                  </a:cubicBezTo>
                  <a:cubicBezTo>
                    <a:pt x="27" y="1"/>
                    <a:pt x="24" y="0"/>
                    <a:pt x="20"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8" name="Google Shape;2418;p19"/>
            <p:cNvSpPr/>
            <p:nvPr/>
          </p:nvSpPr>
          <p:spPr>
            <a:xfrm>
              <a:off x="1236457" y="4617424"/>
              <a:ext cx="29338" cy="24603"/>
            </a:xfrm>
            <a:custGeom>
              <a:avLst/>
              <a:gdLst/>
              <a:ahLst/>
              <a:cxnLst/>
              <a:rect l="l" t="t" r="r" b="b"/>
              <a:pathLst>
                <a:path w="31" h="27" extrusionOk="0">
                  <a:moveTo>
                    <a:pt x="13" y="0"/>
                  </a:moveTo>
                  <a:cubicBezTo>
                    <a:pt x="10" y="0"/>
                    <a:pt x="6" y="1"/>
                    <a:pt x="4" y="4"/>
                  </a:cubicBezTo>
                  <a:cubicBezTo>
                    <a:pt x="1" y="7"/>
                    <a:pt x="0" y="10"/>
                    <a:pt x="0" y="14"/>
                  </a:cubicBezTo>
                  <a:cubicBezTo>
                    <a:pt x="0" y="17"/>
                    <a:pt x="1" y="21"/>
                    <a:pt x="4" y="23"/>
                  </a:cubicBezTo>
                  <a:cubicBezTo>
                    <a:pt x="7" y="26"/>
                    <a:pt x="10" y="27"/>
                    <a:pt x="13" y="27"/>
                  </a:cubicBezTo>
                  <a:cubicBezTo>
                    <a:pt x="15" y="27"/>
                    <a:pt x="16" y="27"/>
                    <a:pt x="17" y="27"/>
                  </a:cubicBezTo>
                  <a:cubicBezTo>
                    <a:pt x="18" y="26"/>
                    <a:pt x="20" y="26"/>
                    <a:pt x="21" y="26"/>
                  </a:cubicBezTo>
                  <a:cubicBezTo>
                    <a:pt x="24" y="24"/>
                    <a:pt x="24" y="24"/>
                    <a:pt x="24" y="24"/>
                  </a:cubicBezTo>
                  <a:cubicBezTo>
                    <a:pt x="26" y="24"/>
                    <a:pt x="27" y="23"/>
                    <a:pt x="28" y="21"/>
                  </a:cubicBezTo>
                  <a:cubicBezTo>
                    <a:pt x="29" y="19"/>
                    <a:pt x="31" y="16"/>
                    <a:pt x="30" y="14"/>
                  </a:cubicBezTo>
                  <a:cubicBezTo>
                    <a:pt x="30" y="11"/>
                    <a:pt x="30" y="9"/>
                    <a:pt x="29" y="7"/>
                  </a:cubicBezTo>
                  <a:cubicBezTo>
                    <a:pt x="27" y="5"/>
                    <a:pt x="24" y="2"/>
                    <a:pt x="21" y="2"/>
                  </a:cubicBezTo>
                  <a:cubicBezTo>
                    <a:pt x="20" y="1"/>
                    <a:pt x="18" y="1"/>
                    <a:pt x="17" y="1"/>
                  </a:cubicBezTo>
                  <a:cubicBezTo>
                    <a:pt x="16" y="0"/>
                    <a:pt x="15"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9" name="Google Shape;2419;p19"/>
            <p:cNvSpPr/>
            <p:nvPr/>
          </p:nvSpPr>
          <p:spPr>
            <a:xfrm>
              <a:off x="1691195" y="4499051"/>
              <a:ext cx="29347" cy="18752"/>
            </a:xfrm>
            <a:custGeom>
              <a:avLst/>
              <a:gdLst/>
              <a:ahLst/>
              <a:cxnLst/>
              <a:rect l="l" t="t" r="r" b="b"/>
              <a:pathLst>
                <a:path w="32" h="20" extrusionOk="0">
                  <a:moveTo>
                    <a:pt x="21" y="0"/>
                  </a:moveTo>
                  <a:cubicBezTo>
                    <a:pt x="19" y="0"/>
                    <a:pt x="17" y="0"/>
                    <a:pt x="16" y="1"/>
                  </a:cubicBezTo>
                  <a:cubicBezTo>
                    <a:pt x="14" y="2"/>
                    <a:pt x="13" y="3"/>
                    <a:pt x="12" y="4"/>
                  </a:cubicBezTo>
                  <a:cubicBezTo>
                    <a:pt x="12" y="4"/>
                    <a:pt x="11" y="4"/>
                    <a:pt x="11" y="4"/>
                  </a:cubicBezTo>
                  <a:cubicBezTo>
                    <a:pt x="11" y="4"/>
                    <a:pt x="11" y="4"/>
                    <a:pt x="11" y="4"/>
                  </a:cubicBezTo>
                  <a:cubicBezTo>
                    <a:pt x="10" y="5"/>
                    <a:pt x="8" y="6"/>
                    <a:pt x="6" y="7"/>
                  </a:cubicBezTo>
                  <a:cubicBezTo>
                    <a:pt x="0" y="9"/>
                    <a:pt x="3" y="20"/>
                    <a:pt x="9" y="20"/>
                  </a:cubicBezTo>
                  <a:cubicBezTo>
                    <a:pt x="10" y="20"/>
                    <a:pt x="10" y="20"/>
                    <a:pt x="10" y="20"/>
                  </a:cubicBezTo>
                  <a:cubicBezTo>
                    <a:pt x="12" y="20"/>
                    <a:pt x="13" y="19"/>
                    <a:pt x="15" y="19"/>
                  </a:cubicBezTo>
                  <a:cubicBezTo>
                    <a:pt x="15" y="19"/>
                    <a:pt x="15" y="19"/>
                    <a:pt x="15" y="19"/>
                  </a:cubicBezTo>
                  <a:cubicBezTo>
                    <a:pt x="14" y="19"/>
                    <a:pt x="16" y="20"/>
                    <a:pt x="16" y="20"/>
                  </a:cubicBezTo>
                  <a:cubicBezTo>
                    <a:pt x="18" y="20"/>
                    <a:pt x="19" y="20"/>
                    <a:pt x="20" y="20"/>
                  </a:cubicBezTo>
                  <a:cubicBezTo>
                    <a:pt x="20" y="20"/>
                    <a:pt x="21" y="20"/>
                    <a:pt x="21" y="20"/>
                  </a:cubicBezTo>
                  <a:cubicBezTo>
                    <a:pt x="27" y="19"/>
                    <a:pt x="32" y="14"/>
                    <a:pt x="30" y="7"/>
                  </a:cubicBezTo>
                  <a:cubicBezTo>
                    <a:pt x="30" y="5"/>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0" name="Google Shape;2420;p19"/>
            <p:cNvSpPr/>
            <p:nvPr/>
          </p:nvSpPr>
          <p:spPr>
            <a:xfrm>
              <a:off x="1856448" y="4551792"/>
              <a:ext cx="34041" cy="32816"/>
            </a:xfrm>
            <a:custGeom>
              <a:avLst/>
              <a:gdLst/>
              <a:ahLst/>
              <a:cxnLst/>
              <a:rect l="l" t="t" r="r" b="b"/>
              <a:pathLst>
                <a:path w="37" h="35" extrusionOk="0">
                  <a:moveTo>
                    <a:pt x="18" y="0"/>
                  </a:moveTo>
                  <a:cubicBezTo>
                    <a:pt x="14" y="0"/>
                    <a:pt x="9" y="1"/>
                    <a:pt x="6" y="5"/>
                  </a:cubicBezTo>
                  <a:cubicBezTo>
                    <a:pt x="2" y="9"/>
                    <a:pt x="0" y="16"/>
                    <a:pt x="2" y="22"/>
                  </a:cubicBezTo>
                  <a:cubicBezTo>
                    <a:pt x="2" y="25"/>
                    <a:pt x="4" y="27"/>
                    <a:pt x="6" y="29"/>
                  </a:cubicBezTo>
                  <a:cubicBezTo>
                    <a:pt x="8" y="31"/>
                    <a:pt x="11" y="33"/>
                    <a:pt x="14" y="34"/>
                  </a:cubicBezTo>
                  <a:cubicBezTo>
                    <a:pt x="15" y="34"/>
                    <a:pt x="15" y="34"/>
                    <a:pt x="16" y="35"/>
                  </a:cubicBezTo>
                  <a:cubicBezTo>
                    <a:pt x="18" y="35"/>
                    <a:pt x="19" y="35"/>
                    <a:pt x="20" y="35"/>
                  </a:cubicBezTo>
                  <a:cubicBezTo>
                    <a:pt x="22" y="35"/>
                    <a:pt x="23" y="35"/>
                    <a:pt x="25" y="35"/>
                  </a:cubicBezTo>
                  <a:cubicBezTo>
                    <a:pt x="27" y="34"/>
                    <a:pt x="30" y="33"/>
                    <a:pt x="32" y="31"/>
                  </a:cubicBezTo>
                  <a:cubicBezTo>
                    <a:pt x="34" y="29"/>
                    <a:pt x="35" y="26"/>
                    <a:pt x="36" y="23"/>
                  </a:cubicBezTo>
                  <a:cubicBezTo>
                    <a:pt x="37" y="21"/>
                    <a:pt x="37" y="18"/>
                    <a:pt x="36" y="15"/>
                  </a:cubicBezTo>
                  <a:cubicBezTo>
                    <a:pt x="36" y="14"/>
                    <a:pt x="35" y="13"/>
                    <a:pt x="35" y="12"/>
                  </a:cubicBezTo>
                  <a:cubicBezTo>
                    <a:pt x="34" y="9"/>
                    <a:pt x="33" y="7"/>
                    <a:pt x="31" y="5"/>
                  </a:cubicBezTo>
                  <a:cubicBezTo>
                    <a:pt x="28" y="3"/>
                    <a:pt x="26" y="1"/>
                    <a:pt x="23" y="0"/>
                  </a:cubicBezTo>
                  <a:cubicBezTo>
                    <a:pt x="21" y="0"/>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1" name="Google Shape;2421;p19"/>
            <p:cNvSpPr/>
            <p:nvPr/>
          </p:nvSpPr>
          <p:spPr>
            <a:xfrm>
              <a:off x="-11" y="3872027"/>
              <a:ext cx="8857081" cy="1271475"/>
            </a:xfrm>
            <a:custGeom>
              <a:avLst/>
              <a:gdLst/>
              <a:ahLst/>
              <a:cxnLst/>
              <a:rect l="l" t="t" r="r" b="b"/>
              <a:pathLst>
                <a:path w="9627" h="1382" extrusionOk="0">
                  <a:moveTo>
                    <a:pt x="9627" y="1364"/>
                  </a:moveTo>
                  <a:cubicBezTo>
                    <a:pt x="9613" y="1067"/>
                    <a:pt x="9597" y="411"/>
                    <a:pt x="9583" y="113"/>
                  </a:cubicBezTo>
                  <a:cubicBezTo>
                    <a:pt x="9496" y="94"/>
                    <a:pt x="9403" y="138"/>
                    <a:pt x="9359" y="213"/>
                  </a:cubicBezTo>
                  <a:cubicBezTo>
                    <a:pt x="9295" y="177"/>
                    <a:pt x="9209" y="190"/>
                    <a:pt x="9158" y="242"/>
                  </a:cubicBezTo>
                  <a:cubicBezTo>
                    <a:pt x="9006" y="0"/>
                    <a:pt x="8624" y="0"/>
                    <a:pt x="8480" y="248"/>
                  </a:cubicBezTo>
                  <a:cubicBezTo>
                    <a:pt x="8424" y="222"/>
                    <a:pt x="8355" y="229"/>
                    <a:pt x="8306" y="267"/>
                  </a:cubicBezTo>
                  <a:cubicBezTo>
                    <a:pt x="8142" y="109"/>
                    <a:pt x="7861" y="114"/>
                    <a:pt x="7706" y="282"/>
                  </a:cubicBezTo>
                  <a:cubicBezTo>
                    <a:pt x="7655" y="255"/>
                    <a:pt x="7591" y="255"/>
                    <a:pt x="7540" y="281"/>
                  </a:cubicBezTo>
                  <a:cubicBezTo>
                    <a:pt x="7473" y="194"/>
                    <a:pt x="7338" y="180"/>
                    <a:pt x="7256" y="253"/>
                  </a:cubicBezTo>
                  <a:cubicBezTo>
                    <a:pt x="7136" y="140"/>
                    <a:pt x="6933" y="144"/>
                    <a:pt x="6820" y="266"/>
                  </a:cubicBezTo>
                  <a:cubicBezTo>
                    <a:pt x="6773" y="211"/>
                    <a:pt x="6689" y="197"/>
                    <a:pt x="6628" y="236"/>
                  </a:cubicBezTo>
                  <a:cubicBezTo>
                    <a:pt x="6588" y="177"/>
                    <a:pt x="6525" y="139"/>
                    <a:pt x="6456" y="126"/>
                  </a:cubicBezTo>
                  <a:cubicBezTo>
                    <a:pt x="6456" y="126"/>
                    <a:pt x="6456" y="126"/>
                    <a:pt x="6456" y="126"/>
                  </a:cubicBezTo>
                  <a:cubicBezTo>
                    <a:pt x="6370" y="107"/>
                    <a:pt x="6253" y="138"/>
                    <a:pt x="6209" y="213"/>
                  </a:cubicBezTo>
                  <a:cubicBezTo>
                    <a:pt x="6145" y="177"/>
                    <a:pt x="6059" y="190"/>
                    <a:pt x="6007" y="242"/>
                  </a:cubicBezTo>
                  <a:cubicBezTo>
                    <a:pt x="5856" y="0"/>
                    <a:pt x="5474" y="0"/>
                    <a:pt x="5330" y="248"/>
                  </a:cubicBezTo>
                  <a:cubicBezTo>
                    <a:pt x="5274" y="222"/>
                    <a:pt x="5205" y="229"/>
                    <a:pt x="5156" y="267"/>
                  </a:cubicBezTo>
                  <a:cubicBezTo>
                    <a:pt x="4992" y="109"/>
                    <a:pt x="4710" y="114"/>
                    <a:pt x="4556" y="282"/>
                  </a:cubicBezTo>
                  <a:cubicBezTo>
                    <a:pt x="4505" y="255"/>
                    <a:pt x="4440" y="255"/>
                    <a:pt x="4389" y="281"/>
                  </a:cubicBezTo>
                  <a:cubicBezTo>
                    <a:pt x="4323" y="194"/>
                    <a:pt x="4187" y="180"/>
                    <a:pt x="4106" y="253"/>
                  </a:cubicBezTo>
                  <a:cubicBezTo>
                    <a:pt x="3986" y="140"/>
                    <a:pt x="3782" y="144"/>
                    <a:pt x="3670" y="266"/>
                  </a:cubicBezTo>
                  <a:cubicBezTo>
                    <a:pt x="3623" y="211"/>
                    <a:pt x="3539" y="197"/>
                    <a:pt x="3478" y="236"/>
                  </a:cubicBezTo>
                  <a:cubicBezTo>
                    <a:pt x="3437" y="176"/>
                    <a:pt x="3372" y="137"/>
                    <a:pt x="3301" y="126"/>
                  </a:cubicBezTo>
                  <a:cubicBezTo>
                    <a:pt x="3215" y="108"/>
                    <a:pt x="3101" y="139"/>
                    <a:pt x="3058" y="213"/>
                  </a:cubicBezTo>
                  <a:cubicBezTo>
                    <a:pt x="2994" y="177"/>
                    <a:pt x="2908" y="190"/>
                    <a:pt x="2856" y="242"/>
                  </a:cubicBezTo>
                  <a:cubicBezTo>
                    <a:pt x="2705" y="0"/>
                    <a:pt x="2323" y="0"/>
                    <a:pt x="2179" y="248"/>
                  </a:cubicBezTo>
                  <a:cubicBezTo>
                    <a:pt x="2123" y="222"/>
                    <a:pt x="2054" y="229"/>
                    <a:pt x="2005" y="267"/>
                  </a:cubicBezTo>
                  <a:cubicBezTo>
                    <a:pt x="1841" y="109"/>
                    <a:pt x="1559" y="114"/>
                    <a:pt x="1405" y="282"/>
                  </a:cubicBezTo>
                  <a:cubicBezTo>
                    <a:pt x="1354" y="255"/>
                    <a:pt x="1289" y="255"/>
                    <a:pt x="1238" y="281"/>
                  </a:cubicBezTo>
                  <a:cubicBezTo>
                    <a:pt x="1172" y="194"/>
                    <a:pt x="1036" y="180"/>
                    <a:pt x="955" y="253"/>
                  </a:cubicBezTo>
                  <a:cubicBezTo>
                    <a:pt x="835" y="140"/>
                    <a:pt x="631" y="144"/>
                    <a:pt x="519" y="266"/>
                  </a:cubicBezTo>
                  <a:cubicBezTo>
                    <a:pt x="472" y="211"/>
                    <a:pt x="387" y="197"/>
                    <a:pt x="327" y="236"/>
                  </a:cubicBezTo>
                  <a:cubicBezTo>
                    <a:pt x="260" y="137"/>
                    <a:pt x="124" y="95"/>
                    <a:pt x="13" y="140"/>
                  </a:cubicBezTo>
                  <a:cubicBezTo>
                    <a:pt x="0" y="128"/>
                    <a:pt x="8" y="1346"/>
                    <a:pt x="6" y="1364"/>
                  </a:cubicBezTo>
                  <a:cubicBezTo>
                    <a:pt x="961" y="1377"/>
                    <a:pt x="2356" y="1382"/>
                    <a:pt x="3325" y="1364"/>
                  </a:cubicBezTo>
                  <a:cubicBezTo>
                    <a:pt x="3325" y="1364"/>
                    <a:pt x="3325" y="1364"/>
                    <a:pt x="3325" y="1364"/>
                  </a:cubicBezTo>
                  <a:cubicBezTo>
                    <a:pt x="3325" y="1365"/>
                    <a:pt x="3325" y="1365"/>
                    <a:pt x="3325" y="1364"/>
                  </a:cubicBezTo>
                  <a:cubicBezTo>
                    <a:pt x="4270" y="1376"/>
                    <a:pt x="5562" y="1381"/>
                    <a:pt x="6476" y="1364"/>
                  </a:cubicBezTo>
                  <a:cubicBezTo>
                    <a:pt x="6476" y="1364"/>
                    <a:pt x="6476" y="1364"/>
                    <a:pt x="6476" y="1364"/>
                  </a:cubicBezTo>
                  <a:cubicBezTo>
                    <a:pt x="6476" y="1365"/>
                    <a:pt x="6476" y="1365"/>
                    <a:pt x="6476" y="1364"/>
                  </a:cubicBezTo>
                  <a:cubicBezTo>
                    <a:pt x="7421" y="1376"/>
                    <a:pt x="8713" y="1381"/>
                    <a:pt x="9627" y="1364"/>
                  </a:cubicBezTo>
                </a:path>
              </a:pathLst>
            </a:custGeom>
            <a:solidFill>
              <a:srgbClr val="8A42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2" name="Google Shape;2422;p19"/>
            <p:cNvSpPr/>
            <p:nvPr/>
          </p:nvSpPr>
          <p:spPr>
            <a:xfrm>
              <a:off x="57417" y="4122837"/>
              <a:ext cx="8747598" cy="1013868"/>
            </a:xfrm>
            <a:custGeom>
              <a:avLst/>
              <a:gdLst/>
              <a:ahLst/>
              <a:cxnLst/>
              <a:rect l="l" t="t" r="r" b="b"/>
              <a:pathLst>
                <a:path w="9508" h="1102" extrusionOk="0">
                  <a:moveTo>
                    <a:pt x="6414" y="1091"/>
                  </a:moveTo>
                  <a:cubicBezTo>
                    <a:pt x="6414" y="1091"/>
                    <a:pt x="6414" y="1091"/>
                    <a:pt x="6414" y="1091"/>
                  </a:cubicBezTo>
                  <a:cubicBezTo>
                    <a:pt x="6414" y="1091"/>
                    <a:pt x="6414" y="1092"/>
                    <a:pt x="6414" y="1092"/>
                  </a:cubicBezTo>
                  <a:cubicBezTo>
                    <a:pt x="6414" y="1092"/>
                    <a:pt x="6414" y="1092"/>
                    <a:pt x="6414" y="1092"/>
                  </a:cubicBezTo>
                  <a:cubicBezTo>
                    <a:pt x="6414" y="1092"/>
                    <a:pt x="6414" y="1091"/>
                    <a:pt x="6414" y="1091"/>
                  </a:cubicBezTo>
                  <a:moveTo>
                    <a:pt x="3263" y="1091"/>
                  </a:moveTo>
                  <a:cubicBezTo>
                    <a:pt x="3263" y="1091"/>
                    <a:pt x="3263" y="1091"/>
                    <a:pt x="3263" y="1091"/>
                  </a:cubicBezTo>
                  <a:cubicBezTo>
                    <a:pt x="3263" y="1091"/>
                    <a:pt x="3263" y="1092"/>
                    <a:pt x="3263" y="1092"/>
                  </a:cubicBezTo>
                  <a:cubicBezTo>
                    <a:pt x="3263" y="1092"/>
                    <a:pt x="3263" y="1092"/>
                    <a:pt x="3263" y="1092"/>
                  </a:cubicBezTo>
                  <a:cubicBezTo>
                    <a:pt x="3263" y="1092"/>
                    <a:pt x="3263" y="1091"/>
                    <a:pt x="3263" y="1091"/>
                  </a:cubicBezTo>
                  <a:moveTo>
                    <a:pt x="3274" y="1091"/>
                  </a:moveTo>
                  <a:cubicBezTo>
                    <a:pt x="3274" y="1091"/>
                    <a:pt x="3274" y="1091"/>
                    <a:pt x="3274" y="1091"/>
                  </a:cubicBezTo>
                  <a:cubicBezTo>
                    <a:pt x="3274" y="1091"/>
                    <a:pt x="3274" y="1092"/>
                    <a:pt x="3274" y="1092"/>
                  </a:cubicBezTo>
                  <a:cubicBezTo>
                    <a:pt x="3274" y="1092"/>
                    <a:pt x="3274" y="1092"/>
                    <a:pt x="3274" y="1092"/>
                  </a:cubicBezTo>
                  <a:cubicBezTo>
                    <a:pt x="3274" y="1091"/>
                    <a:pt x="3274" y="1091"/>
                    <a:pt x="3274" y="1091"/>
                  </a:cubicBezTo>
                  <a:cubicBezTo>
                    <a:pt x="3274" y="1091"/>
                    <a:pt x="3274" y="1091"/>
                    <a:pt x="3274" y="1091"/>
                  </a:cubicBezTo>
                  <a:moveTo>
                    <a:pt x="6425" y="1091"/>
                  </a:moveTo>
                  <a:cubicBezTo>
                    <a:pt x="6425" y="1091"/>
                    <a:pt x="6425" y="1091"/>
                    <a:pt x="6425" y="1091"/>
                  </a:cubicBezTo>
                  <a:cubicBezTo>
                    <a:pt x="6425" y="1091"/>
                    <a:pt x="6425" y="1092"/>
                    <a:pt x="6425" y="1092"/>
                  </a:cubicBezTo>
                  <a:cubicBezTo>
                    <a:pt x="6425" y="1092"/>
                    <a:pt x="6425" y="1092"/>
                    <a:pt x="6425" y="1092"/>
                  </a:cubicBezTo>
                  <a:cubicBezTo>
                    <a:pt x="6425" y="1091"/>
                    <a:pt x="6425" y="1091"/>
                    <a:pt x="6425" y="1091"/>
                  </a:cubicBezTo>
                  <a:cubicBezTo>
                    <a:pt x="6425" y="1091"/>
                    <a:pt x="6425" y="1091"/>
                    <a:pt x="6425" y="1091"/>
                  </a:cubicBezTo>
                  <a:moveTo>
                    <a:pt x="4072" y="655"/>
                  </a:moveTo>
                  <a:cubicBezTo>
                    <a:pt x="4070" y="655"/>
                    <a:pt x="4067" y="654"/>
                    <a:pt x="4065" y="653"/>
                  </a:cubicBezTo>
                  <a:cubicBezTo>
                    <a:pt x="4060" y="653"/>
                    <a:pt x="4055" y="648"/>
                    <a:pt x="4053" y="645"/>
                  </a:cubicBezTo>
                  <a:cubicBezTo>
                    <a:pt x="4052" y="642"/>
                    <a:pt x="4051" y="638"/>
                    <a:pt x="4051" y="635"/>
                  </a:cubicBezTo>
                  <a:cubicBezTo>
                    <a:pt x="4050" y="631"/>
                    <a:pt x="4052" y="627"/>
                    <a:pt x="4055" y="623"/>
                  </a:cubicBezTo>
                  <a:cubicBezTo>
                    <a:pt x="4056" y="621"/>
                    <a:pt x="4058" y="620"/>
                    <a:pt x="4060" y="619"/>
                  </a:cubicBezTo>
                  <a:cubicBezTo>
                    <a:pt x="4062" y="618"/>
                    <a:pt x="4063" y="617"/>
                    <a:pt x="4065" y="617"/>
                  </a:cubicBezTo>
                  <a:cubicBezTo>
                    <a:pt x="4067" y="616"/>
                    <a:pt x="4070" y="616"/>
                    <a:pt x="4073" y="616"/>
                  </a:cubicBezTo>
                  <a:cubicBezTo>
                    <a:pt x="4073" y="616"/>
                    <a:pt x="4074" y="616"/>
                    <a:pt x="4075" y="616"/>
                  </a:cubicBezTo>
                  <a:cubicBezTo>
                    <a:pt x="4077" y="616"/>
                    <a:pt x="4079" y="616"/>
                    <a:pt x="4081" y="617"/>
                  </a:cubicBezTo>
                  <a:cubicBezTo>
                    <a:pt x="4089" y="620"/>
                    <a:pt x="4095" y="626"/>
                    <a:pt x="4095" y="635"/>
                  </a:cubicBezTo>
                  <a:cubicBezTo>
                    <a:pt x="4095" y="639"/>
                    <a:pt x="4094" y="643"/>
                    <a:pt x="4091" y="646"/>
                  </a:cubicBezTo>
                  <a:cubicBezTo>
                    <a:pt x="4088" y="650"/>
                    <a:pt x="4085" y="652"/>
                    <a:pt x="4081" y="653"/>
                  </a:cubicBezTo>
                  <a:cubicBezTo>
                    <a:pt x="4078" y="654"/>
                    <a:pt x="4075" y="655"/>
                    <a:pt x="4072" y="655"/>
                  </a:cubicBezTo>
                  <a:moveTo>
                    <a:pt x="7212" y="655"/>
                  </a:moveTo>
                  <a:cubicBezTo>
                    <a:pt x="7209" y="655"/>
                    <a:pt x="7207" y="654"/>
                    <a:pt x="7204" y="653"/>
                  </a:cubicBezTo>
                  <a:cubicBezTo>
                    <a:pt x="7200" y="653"/>
                    <a:pt x="7195" y="648"/>
                    <a:pt x="7193" y="645"/>
                  </a:cubicBezTo>
                  <a:cubicBezTo>
                    <a:pt x="7191" y="642"/>
                    <a:pt x="7190" y="638"/>
                    <a:pt x="7190" y="635"/>
                  </a:cubicBezTo>
                  <a:cubicBezTo>
                    <a:pt x="7190" y="631"/>
                    <a:pt x="7192" y="627"/>
                    <a:pt x="7194" y="623"/>
                  </a:cubicBezTo>
                  <a:cubicBezTo>
                    <a:pt x="7195" y="621"/>
                    <a:pt x="7197" y="620"/>
                    <a:pt x="7199" y="619"/>
                  </a:cubicBezTo>
                  <a:cubicBezTo>
                    <a:pt x="7201" y="618"/>
                    <a:pt x="7202" y="617"/>
                    <a:pt x="7204" y="617"/>
                  </a:cubicBezTo>
                  <a:cubicBezTo>
                    <a:pt x="7207" y="616"/>
                    <a:pt x="7209" y="616"/>
                    <a:pt x="7212" y="616"/>
                  </a:cubicBezTo>
                  <a:cubicBezTo>
                    <a:pt x="7213" y="616"/>
                    <a:pt x="7214" y="616"/>
                    <a:pt x="7214" y="616"/>
                  </a:cubicBezTo>
                  <a:cubicBezTo>
                    <a:pt x="7216" y="616"/>
                    <a:pt x="7218" y="616"/>
                    <a:pt x="7220" y="617"/>
                  </a:cubicBezTo>
                  <a:cubicBezTo>
                    <a:pt x="7228" y="620"/>
                    <a:pt x="7234" y="626"/>
                    <a:pt x="7235" y="635"/>
                  </a:cubicBezTo>
                  <a:cubicBezTo>
                    <a:pt x="7235" y="639"/>
                    <a:pt x="7233" y="643"/>
                    <a:pt x="7230" y="646"/>
                  </a:cubicBezTo>
                  <a:cubicBezTo>
                    <a:pt x="7228" y="650"/>
                    <a:pt x="7224" y="652"/>
                    <a:pt x="7220" y="653"/>
                  </a:cubicBezTo>
                  <a:cubicBezTo>
                    <a:pt x="7217" y="654"/>
                    <a:pt x="7214" y="655"/>
                    <a:pt x="7212" y="655"/>
                  </a:cubicBezTo>
                  <a:moveTo>
                    <a:pt x="4876" y="610"/>
                  </a:moveTo>
                  <a:cubicBezTo>
                    <a:pt x="4850" y="610"/>
                    <a:pt x="4850" y="568"/>
                    <a:pt x="4876" y="568"/>
                  </a:cubicBezTo>
                  <a:cubicBezTo>
                    <a:pt x="4903" y="568"/>
                    <a:pt x="4903" y="610"/>
                    <a:pt x="4876" y="610"/>
                  </a:cubicBezTo>
                  <a:moveTo>
                    <a:pt x="8016" y="610"/>
                  </a:moveTo>
                  <a:cubicBezTo>
                    <a:pt x="7989" y="610"/>
                    <a:pt x="7989" y="568"/>
                    <a:pt x="8016" y="568"/>
                  </a:cubicBezTo>
                  <a:cubicBezTo>
                    <a:pt x="8042" y="568"/>
                    <a:pt x="8042" y="610"/>
                    <a:pt x="8016" y="610"/>
                  </a:cubicBezTo>
                  <a:moveTo>
                    <a:pt x="1047" y="612"/>
                  </a:moveTo>
                  <a:cubicBezTo>
                    <a:pt x="1047" y="612"/>
                    <a:pt x="1046" y="612"/>
                    <a:pt x="1046" y="612"/>
                  </a:cubicBezTo>
                  <a:cubicBezTo>
                    <a:pt x="1041" y="612"/>
                    <a:pt x="1036" y="611"/>
                    <a:pt x="1031" y="608"/>
                  </a:cubicBezTo>
                  <a:cubicBezTo>
                    <a:pt x="1029" y="607"/>
                    <a:pt x="1027" y="605"/>
                    <a:pt x="1025" y="604"/>
                  </a:cubicBezTo>
                  <a:cubicBezTo>
                    <a:pt x="1022" y="600"/>
                    <a:pt x="1019" y="596"/>
                    <a:pt x="1018" y="591"/>
                  </a:cubicBezTo>
                  <a:cubicBezTo>
                    <a:pt x="1017" y="588"/>
                    <a:pt x="1017" y="586"/>
                    <a:pt x="1017" y="583"/>
                  </a:cubicBezTo>
                  <a:cubicBezTo>
                    <a:pt x="1016" y="579"/>
                    <a:pt x="1017" y="575"/>
                    <a:pt x="1019" y="572"/>
                  </a:cubicBezTo>
                  <a:cubicBezTo>
                    <a:pt x="1020" y="568"/>
                    <a:pt x="1022" y="565"/>
                    <a:pt x="1025" y="562"/>
                  </a:cubicBezTo>
                  <a:cubicBezTo>
                    <a:pt x="1028" y="559"/>
                    <a:pt x="1031" y="557"/>
                    <a:pt x="1035" y="556"/>
                  </a:cubicBezTo>
                  <a:cubicBezTo>
                    <a:pt x="1038" y="555"/>
                    <a:pt x="1041" y="554"/>
                    <a:pt x="1045" y="554"/>
                  </a:cubicBezTo>
                  <a:cubicBezTo>
                    <a:pt x="1045" y="554"/>
                    <a:pt x="1046" y="554"/>
                    <a:pt x="1046" y="554"/>
                  </a:cubicBezTo>
                  <a:cubicBezTo>
                    <a:pt x="1051" y="554"/>
                    <a:pt x="1056" y="555"/>
                    <a:pt x="1061" y="558"/>
                  </a:cubicBezTo>
                  <a:cubicBezTo>
                    <a:pt x="1063" y="559"/>
                    <a:pt x="1065" y="561"/>
                    <a:pt x="1067" y="562"/>
                  </a:cubicBezTo>
                  <a:cubicBezTo>
                    <a:pt x="1070" y="566"/>
                    <a:pt x="1073" y="570"/>
                    <a:pt x="1074" y="575"/>
                  </a:cubicBezTo>
                  <a:cubicBezTo>
                    <a:pt x="1075" y="578"/>
                    <a:pt x="1075" y="580"/>
                    <a:pt x="1075" y="583"/>
                  </a:cubicBezTo>
                  <a:cubicBezTo>
                    <a:pt x="1075" y="587"/>
                    <a:pt x="1075" y="591"/>
                    <a:pt x="1073" y="594"/>
                  </a:cubicBezTo>
                  <a:cubicBezTo>
                    <a:pt x="1072" y="598"/>
                    <a:pt x="1070" y="601"/>
                    <a:pt x="1067" y="604"/>
                  </a:cubicBezTo>
                  <a:cubicBezTo>
                    <a:pt x="1064" y="607"/>
                    <a:pt x="1061" y="609"/>
                    <a:pt x="1057" y="610"/>
                  </a:cubicBezTo>
                  <a:cubicBezTo>
                    <a:pt x="1054" y="612"/>
                    <a:pt x="1051" y="612"/>
                    <a:pt x="1047" y="612"/>
                  </a:cubicBezTo>
                  <a:moveTo>
                    <a:pt x="2487" y="612"/>
                  </a:moveTo>
                  <a:cubicBezTo>
                    <a:pt x="2487" y="612"/>
                    <a:pt x="2487" y="612"/>
                    <a:pt x="2486" y="612"/>
                  </a:cubicBezTo>
                  <a:cubicBezTo>
                    <a:pt x="2481" y="612"/>
                    <a:pt x="2476" y="611"/>
                    <a:pt x="2472" y="608"/>
                  </a:cubicBezTo>
                  <a:cubicBezTo>
                    <a:pt x="2470" y="607"/>
                    <a:pt x="2468" y="605"/>
                    <a:pt x="2466" y="604"/>
                  </a:cubicBezTo>
                  <a:cubicBezTo>
                    <a:pt x="2462" y="600"/>
                    <a:pt x="2459" y="596"/>
                    <a:pt x="2458" y="591"/>
                  </a:cubicBezTo>
                  <a:cubicBezTo>
                    <a:pt x="2458" y="588"/>
                    <a:pt x="2457" y="586"/>
                    <a:pt x="2457" y="583"/>
                  </a:cubicBezTo>
                  <a:cubicBezTo>
                    <a:pt x="2457" y="579"/>
                    <a:pt x="2458" y="575"/>
                    <a:pt x="2460" y="572"/>
                  </a:cubicBezTo>
                  <a:cubicBezTo>
                    <a:pt x="2461" y="568"/>
                    <a:pt x="2463" y="565"/>
                    <a:pt x="2466" y="562"/>
                  </a:cubicBezTo>
                  <a:cubicBezTo>
                    <a:pt x="2468" y="559"/>
                    <a:pt x="2471" y="557"/>
                    <a:pt x="2475" y="556"/>
                  </a:cubicBezTo>
                  <a:cubicBezTo>
                    <a:pt x="2478" y="555"/>
                    <a:pt x="2482" y="554"/>
                    <a:pt x="2485" y="554"/>
                  </a:cubicBezTo>
                  <a:cubicBezTo>
                    <a:pt x="2486" y="554"/>
                    <a:pt x="2486" y="554"/>
                    <a:pt x="2486" y="554"/>
                  </a:cubicBezTo>
                  <a:cubicBezTo>
                    <a:pt x="2492" y="554"/>
                    <a:pt x="2497" y="555"/>
                    <a:pt x="2501" y="558"/>
                  </a:cubicBezTo>
                  <a:cubicBezTo>
                    <a:pt x="2503" y="559"/>
                    <a:pt x="2505" y="561"/>
                    <a:pt x="2507" y="562"/>
                  </a:cubicBezTo>
                  <a:cubicBezTo>
                    <a:pt x="2511" y="566"/>
                    <a:pt x="2513" y="570"/>
                    <a:pt x="2515" y="575"/>
                  </a:cubicBezTo>
                  <a:cubicBezTo>
                    <a:pt x="2515" y="578"/>
                    <a:pt x="2515" y="580"/>
                    <a:pt x="2516" y="583"/>
                  </a:cubicBezTo>
                  <a:cubicBezTo>
                    <a:pt x="2516" y="587"/>
                    <a:pt x="2515" y="591"/>
                    <a:pt x="2513" y="594"/>
                  </a:cubicBezTo>
                  <a:cubicBezTo>
                    <a:pt x="2512" y="598"/>
                    <a:pt x="2510" y="601"/>
                    <a:pt x="2507" y="604"/>
                  </a:cubicBezTo>
                  <a:cubicBezTo>
                    <a:pt x="2504" y="607"/>
                    <a:pt x="2501" y="609"/>
                    <a:pt x="2498" y="610"/>
                  </a:cubicBezTo>
                  <a:cubicBezTo>
                    <a:pt x="2494" y="612"/>
                    <a:pt x="2491" y="612"/>
                    <a:pt x="2487" y="612"/>
                  </a:cubicBezTo>
                  <a:moveTo>
                    <a:pt x="5627" y="612"/>
                  </a:moveTo>
                  <a:cubicBezTo>
                    <a:pt x="5626" y="612"/>
                    <a:pt x="5626" y="612"/>
                    <a:pt x="5626" y="612"/>
                  </a:cubicBezTo>
                  <a:cubicBezTo>
                    <a:pt x="5620" y="612"/>
                    <a:pt x="5615" y="611"/>
                    <a:pt x="5611" y="608"/>
                  </a:cubicBezTo>
                  <a:cubicBezTo>
                    <a:pt x="5609" y="607"/>
                    <a:pt x="5607" y="605"/>
                    <a:pt x="5605" y="604"/>
                  </a:cubicBezTo>
                  <a:cubicBezTo>
                    <a:pt x="5601" y="600"/>
                    <a:pt x="5599" y="596"/>
                    <a:pt x="5597" y="591"/>
                  </a:cubicBezTo>
                  <a:cubicBezTo>
                    <a:pt x="5597" y="588"/>
                    <a:pt x="5597" y="586"/>
                    <a:pt x="5596" y="583"/>
                  </a:cubicBezTo>
                  <a:cubicBezTo>
                    <a:pt x="5596" y="579"/>
                    <a:pt x="5597" y="575"/>
                    <a:pt x="5599" y="572"/>
                  </a:cubicBezTo>
                  <a:cubicBezTo>
                    <a:pt x="5600" y="568"/>
                    <a:pt x="5602" y="565"/>
                    <a:pt x="5605" y="562"/>
                  </a:cubicBezTo>
                  <a:cubicBezTo>
                    <a:pt x="5608" y="559"/>
                    <a:pt x="5611" y="557"/>
                    <a:pt x="5614" y="556"/>
                  </a:cubicBezTo>
                  <a:cubicBezTo>
                    <a:pt x="5618" y="555"/>
                    <a:pt x="5621" y="554"/>
                    <a:pt x="5625" y="554"/>
                  </a:cubicBezTo>
                  <a:cubicBezTo>
                    <a:pt x="5625" y="554"/>
                    <a:pt x="5625" y="554"/>
                    <a:pt x="5626" y="554"/>
                  </a:cubicBezTo>
                  <a:cubicBezTo>
                    <a:pt x="5631" y="554"/>
                    <a:pt x="5636" y="555"/>
                    <a:pt x="5640" y="558"/>
                  </a:cubicBezTo>
                  <a:cubicBezTo>
                    <a:pt x="5642" y="559"/>
                    <a:pt x="5644" y="561"/>
                    <a:pt x="5646" y="562"/>
                  </a:cubicBezTo>
                  <a:cubicBezTo>
                    <a:pt x="5650" y="566"/>
                    <a:pt x="5653" y="570"/>
                    <a:pt x="5654" y="575"/>
                  </a:cubicBezTo>
                  <a:cubicBezTo>
                    <a:pt x="5654" y="578"/>
                    <a:pt x="5655" y="580"/>
                    <a:pt x="5655" y="583"/>
                  </a:cubicBezTo>
                  <a:cubicBezTo>
                    <a:pt x="5655" y="587"/>
                    <a:pt x="5654" y="591"/>
                    <a:pt x="5652" y="594"/>
                  </a:cubicBezTo>
                  <a:cubicBezTo>
                    <a:pt x="5651" y="598"/>
                    <a:pt x="5649" y="601"/>
                    <a:pt x="5646" y="604"/>
                  </a:cubicBezTo>
                  <a:cubicBezTo>
                    <a:pt x="5644" y="607"/>
                    <a:pt x="5641" y="609"/>
                    <a:pt x="5637" y="610"/>
                  </a:cubicBezTo>
                  <a:cubicBezTo>
                    <a:pt x="5634" y="612"/>
                    <a:pt x="5630" y="612"/>
                    <a:pt x="5627" y="612"/>
                  </a:cubicBezTo>
                  <a:moveTo>
                    <a:pt x="1621" y="583"/>
                  </a:moveTo>
                  <a:cubicBezTo>
                    <a:pt x="1616" y="583"/>
                    <a:pt x="1611" y="581"/>
                    <a:pt x="1608" y="578"/>
                  </a:cubicBezTo>
                  <a:cubicBezTo>
                    <a:pt x="1603" y="574"/>
                    <a:pt x="1602" y="567"/>
                    <a:pt x="1603" y="561"/>
                  </a:cubicBezTo>
                  <a:cubicBezTo>
                    <a:pt x="1603" y="560"/>
                    <a:pt x="1603" y="560"/>
                    <a:pt x="1603" y="560"/>
                  </a:cubicBezTo>
                  <a:cubicBezTo>
                    <a:pt x="1604" y="558"/>
                    <a:pt x="1605" y="556"/>
                    <a:pt x="1605" y="555"/>
                  </a:cubicBezTo>
                  <a:cubicBezTo>
                    <a:pt x="1606" y="554"/>
                    <a:pt x="1607" y="552"/>
                    <a:pt x="1609" y="551"/>
                  </a:cubicBezTo>
                  <a:cubicBezTo>
                    <a:pt x="1611" y="548"/>
                    <a:pt x="1615" y="546"/>
                    <a:pt x="1618" y="545"/>
                  </a:cubicBezTo>
                  <a:cubicBezTo>
                    <a:pt x="1619" y="545"/>
                    <a:pt x="1621" y="545"/>
                    <a:pt x="1622" y="545"/>
                  </a:cubicBezTo>
                  <a:cubicBezTo>
                    <a:pt x="1624" y="545"/>
                    <a:pt x="1625" y="545"/>
                    <a:pt x="1627" y="545"/>
                  </a:cubicBezTo>
                  <a:cubicBezTo>
                    <a:pt x="1629" y="546"/>
                    <a:pt x="1632" y="547"/>
                    <a:pt x="1634" y="549"/>
                  </a:cubicBezTo>
                  <a:cubicBezTo>
                    <a:pt x="1636" y="551"/>
                    <a:pt x="1637" y="554"/>
                    <a:pt x="1638" y="557"/>
                  </a:cubicBezTo>
                  <a:cubicBezTo>
                    <a:pt x="1639" y="559"/>
                    <a:pt x="1639" y="561"/>
                    <a:pt x="1638" y="564"/>
                  </a:cubicBezTo>
                  <a:cubicBezTo>
                    <a:pt x="1639" y="566"/>
                    <a:pt x="1639" y="568"/>
                    <a:pt x="1638" y="570"/>
                  </a:cubicBezTo>
                  <a:cubicBezTo>
                    <a:pt x="1637" y="573"/>
                    <a:pt x="1636" y="576"/>
                    <a:pt x="1633" y="578"/>
                  </a:cubicBezTo>
                  <a:cubicBezTo>
                    <a:pt x="1630" y="581"/>
                    <a:pt x="1625" y="583"/>
                    <a:pt x="1621" y="583"/>
                  </a:cubicBezTo>
                  <a:moveTo>
                    <a:pt x="3061" y="583"/>
                  </a:moveTo>
                  <a:cubicBezTo>
                    <a:pt x="3056" y="583"/>
                    <a:pt x="3052" y="581"/>
                    <a:pt x="3048" y="578"/>
                  </a:cubicBezTo>
                  <a:cubicBezTo>
                    <a:pt x="3043" y="574"/>
                    <a:pt x="3042" y="567"/>
                    <a:pt x="3044" y="561"/>
                  </a:cubicBezTo>
                  <a:cubicBezTo>
                    <a:pt x="3044" y="560"/>
                    <a:pt x="3044" y="560"/>
                    <a:pt x="3044" y="560"/>
                  </a:cubicBezTo>
                  <a:cubicBezTo>
                    <a:pt x="3044" y="558"/>
                    <a:pt x="3045" y="556"/>
                    <a:pt x="3046" y="555"/>
                  </a:cubicBezTo>
                  <a:cubicBezTo>
                    <a:pt x="3047" y="554"/>
                    <a:pt x="3048" y="552"/>
                    <a:pt x="3049" y="551"/>
                  </a:cubicBezTo>
                  <a:cubicBezTo>
                    <a:pt x="3051" y="548"/>
                    <a:pt x="3055" y="546"/>
                    <a:pt x="3058" y="545"/>
                  </a:cubicBezTo>
                  <a:cubicBezTo>
                    <a:pt x="3060" y="545"/>
                    <a:pt x="3061" y="545"/>
                    <a:pt x="3063" y="545"/>
                  </a:cubicBezTo>
                  <a:cubicBezTo>
                    <a:pt x="3064" y="545"/>
                    <a:pt x="3066" y="545"/>
                    <a:pt x="3067" y="545"/>
                  </a:cubicBezTo>
                  <a:cubicBezTo>
                    <a:pt x="3070" y="546"/>
                    <a:pt x="3072" y="547"/>
                    <a:pt x="3074" y="549"/>
                  </a:cubicBezTo>
                  <a:cubicBezTo>
                    <a:pt x="3076" y="551"/>
                    <a:pt x="3078" y="554"/>
                    <a:pt x="3079" y="557"/>
                  </a:cubicBezTo>
                  <a:cubicBezTo>
                    <a:pt x="3079" y="559"/>
                    <a:pt x="3079" y="561"/>
                    <a:pt x="3079" y="564"/>
                  </a:cubicBezTo>
                  <a:cubicBezTo>
                    <a:pt x="3079" y="566"/>
                    <a:pt x="3079" y="568"/>
                    <a:pt x="3078" y="570"/>
                  </a:cubicBezTo>
                  <a:cubicBezTo>
                    <a:pt x="3078" y="573"/>
                    <a:pt x="3076" y="576"/>
                    <a:pt x="3074" y="578"/>
                  </a:cubicBezTo>
                  <a:cubicBezTo>
                    <a:pt x="3071" y="581"/>
                    <a:pt x="3066" y="583"/>
                    <a:pt x="3061" y="583"/>
                  </a:cubicBezTo>
                  <a:moveTo>
                    <a:pt x="6200" y="583"/>
                  </a:moveTo>
                  <a:cubicBezTo>
                    <a:pt x="6195" y="583"/>
                    <a:pt x="6191" y="581"/>
                    <a:pt x="6188" y="578"/>
                  </a:cubicBezTo>
                  <a:cubicBezTo>
                    <a:pt x="6183" y="574"/>
                    <a:pt x="6181" y="567"/>
                    <a:pt x="6183" y="561"/>
                  </a:cubicBezTo>
                  <a:cubicBezTo>
                    <a:pt x="6183" y="560"/>
                    <a:pt x="6183" y="560"/>
                    <a:pt x="6183" y="560"/>
                  </a:cubicBezTo>
                  <a:cubicBezTo>
                    <a:pt x="6184" y="558"/>
                    <a:pt x="6184" y="556"/>
                    <a:pt x="6185" y="555"/>
                  </a:cubicBezTo>
                  <a:cubicBezTo>
                    <a:pt x="6186" y="554"/>
                    <a:pt x="6187" y="552"/>
                    <a:pt x="6188" y="551"/>
                  </a:cubicBezTo>
                  <a:cubicBezTo>
                    <a:pt x="6190" y="548"/>
                    <a:pt x="6195" y="546"/>
                    <a:pt x="6198" y="545"/>
                  </a:cubicBezTo>
                  <a:cubicBezTo>
                    <a:pt x="6199" y="545"/>
                    <a:pt x="6201" y="545"/>
                    <a:pt x="6202" y="545"/>
                  </a:cubicBezTo>
                  <a:cubicBezTo>
                    <a:pt x="6204" y="545"/>
                    <a:pt x="6205" y="545"/>
                    <a:pt x="6206" y="545"/>
                  </a:cubicBezTo>
                  <a:cubicBezTo>
                    <a:pt x="6209" y="546"/>
                    <a:pt x="6212" y="547"/>
                    <a:pt x="6214" y="549"/>
                  </a:cubicBezTo>
                  <a:cubicBezTo>
                    <a:pt x="6216" y="551"/>
                    <a:pt x="6217" y="554"/>
                    <a:pt x="6218" y="557"/>
                  </a:cubicBezTo>
                  <a:cubicBezTo>
                    <a:pt x="6219" y="559"/>
                    <a:pt x="6219" y="561"/>
                    <a:pt x="6218" y="564"/>
                  </a:cubicBezTo>
                  <a:cubicBezTo>
                    <a:pt x="6218" y="566"/>
                    <a:pt x="6218" y="568"/>
                    <a:pt x="6218" y="570"/>
                  </a:cubicBezTo>
                  <a:cubicBezTo>
                    <a:pt x="6217" y="573"/>
                    <a:pt x="6215" y="576"/>
                    <a:pt x="6213" y="578"/>
                  </a:cubicBezTo>
                  <a:cubicBezTo>
                    <a:pt x="6210" y="581"/>
                    <a:pt x="6205" y="583"/>
                    <a:pt x="6200" y="583"/>
                  </a:cubicBezTo>
                  <a:moveTo>
                    <a:pt x="5178" y="574"/>
                  </a:moveTo>
                  <a:cubicBezTo>
                    <a:pt x="5177" y="574"/>
                    <a:pt x="5176" y="574"/>
                    <a:pt x="5174" y="574"/>
                  </a:cubicBezTo>
                  <a:cubicBezTo>
                    <a:pt x="5172" y="573"/>
                    <a:pt x="5170" y="572"/>
                    <a:pt x="5169" y="571"/>
                  </a:cubicBezTo>
                  <a:cubicBezTo>
                    <a:pt x="5167" y="570"/>
                    <a:pt x="5165" y="568"/>
                    <a:pt x="5164" y="566"/>
                  </a:cubicBezTo>
                  <a:cubicBezTo>
                    <a:pt x="5163" y="564"/>
                    <a:pt x="5162" y="561"/>
                    <a:pt x="5162" y="558"/>
                  </a:cubicBezTo>
                  <a:cubicBezTo>
                    <a:pt x="5162" y="555"/>
                    <a:pt x="5163" y="552"/>
                    <a:pt x="5164" y="550"/>
                  </a:cubicBezTo>
                  <a:cubicBezTo>
                    <a:pt x="5166" y="547"/>
                    <a:pt x="5168" y="546"/>
                    <a:pt x="5170" y="544"/>
                  </a:cubicBezTo>
                  <a:cubicBezTo>
                    <a:pt x="5172" y="542"/>
                    <a:pt x="5175" y="542"/>
                    <a:pt x="5178" y="542"/>
                  </a:cubicBezTo>
                  <a:cubicBezTo>
                    <a:pt x="5180" y="542"/>
                    <a:pt x="5181" y="542"/>
                    <a:pt x="5183" y="542"/>
                  </a:cubicBezTo>
                  <a:cubicBezTo>
                    <a:pt x="5185" y="543"/>
                    <a:pt x="5187" y="544"/>
                    <a:pt x="5188" y="545"/>
                  </a:cubicBezTo>
                  <a:cubicBezTo>
                    <a:pt x="5190" y="546"/>
                    <a:pt x="5192" y="548"/>
                    <a:pt x="5193" y="550"/>
                  </a:cubicBezTo>
                  <a:cubicBezTo>
                    <a:pt x="5193" y="552"/>
                    <a:pt x="5194" y="553"/>
                    <a:pt x="5195" y="555"/>
                  </a:cubicBezTo>
                  <a:cubicBezTo>
                    <a:pt x="5195" y="557"/>
                    <a:pt x="5195" y="559"/>
                    <a:pt x="5195" y="561"/>
                  </a:cubicBezTo>
                  <a:cubicBezTo>
                    <a:pt x="5195" y="562"/>
                    <a:pt x="5195" y="564"/>
                    <a:pt x="5194" y="565"/>
                  </a:cubicBezTo>
                  <a:cubicBezTo>
                    <a:pt x="5193" y="567"/>
                    <a:pt x="5192" y="568"/>
                    <a:pt x="5191" y="570"/>
                  </a:cubicBezTo>
                  <a:cubicBezTo>
                    <a:pt x="5190" y="570"/>
                    <a:pt x="5189" y="571"/>
                    <a:pt x="5188" y="572"/>
                  </a:cubicBezTo>
                  <a:cubicBezTo>
                    <a:pt x="5187" y="572"/>
                    <a:pt x="5187" y="572"/>
                    <a:pt x="5187" y="572"/>
                  </a:cubicBezTo>
                  <a:cubicBezTo>
                    <a:pt x="5186" y="573"/>
                    <a:pt x="5184" y="574"/>
                    <a:pt x="5183" y="574"/>
                  </a:cubicBezTo>
                  <a:cubicBezTo>
                    <a:pt x="5181" y="574"/>
                    <a:pt x="5180" y="574"/>
                    <a:pt x="5178" y="574"/>
                  </a:cubicBezTo>
                  <a:moveTo>
                    <a:pt x="8318" y="574"/>
                  </a:moveTo>
                  <a:cubicBezTo>
                    <a:pt x="8316" y="574"/>
                    <a:pt x="8315" y="574"/>
                    <a:pt x="8313" y="574"/>
                  </a:cubicBezTo>
                  <a:cubicBezTo>
                    <a:pt x="8311" y="573"/>
                    <a:pt x="8309" y="572"/>
                    <a:pt x="8308" y="571"/>
                  </a:cubicBezTo>
                  <a:cubicBezTo>
                    <a:pt x="8306" y="570"/>
                    <a:pt x="8305" y="568"/>
                    <a:pt x="8304" y="566"/>
                  </a:cubicBezTo>
                  <a:cubicBezTo>
                    <a:pt x="8302" y="564"/>
                    <a:pt x="8301" y="561"/>
                    <a:pt x="8301" y="558"/>
                  </a:cubicBezTo>
                  <a:cubicBezTo>
                    <a:pt x="8301" y="555"/>
                    <a:pt x="8302" y="552"/>
                    <a:pt x="8304" y="550"/>
                  </a:cubicBezTo>
                  <a:cubicBezTo>
                    <a:pt x="8305" y="547"/>
                    <a:pt x="8307" y="546"/>
                    <a:pt x="8310" y="544"/>
                  </a:cubicBezTo>
                  <a:cubicBezTo>
                    <a:pt x="8312" y="542"/>
                    <a:pt x="8315" y="542"/>
                    <a:pt x="8317" y="542"/>
                  </a:cubicBezTo>
                  <a:cubicBezTo>
                    <a:pt x="8319" y="542"/>
                    <a:pt x="8321" y="542"/>
                    <a:pt x="8322" y="542"/>
                  </a:cubicBezTo>
                  <a:cubicBezTo>
                    <a:pt x="8324" y="543"/>
                    <a:pt x="8326" y="544"/>
                    <a:pt x="8328" y="545"/>
                  </a:cubicBezTo>
                  <a:cubicBezTo>
                    <a:pt x="8329" y="546"/>
                    <a:pt x="8331" y="548"/>
                    <a:pt x="8332" y="550"/>
                  </a:cubicBezTo>
                  <a:cubicBezTo>
                    <a:pt x="8333" y="552"/>
                    <a:pt x="8334" y="553"/>
                    <a:pt x="8334" y="555"/>
                  </a:cubicBezTo>
                  <a:cubicBezTo>
                    <a:pt x="8335" y="557"/>
                    <a:pt x="8335" y="559"/>
                    <a:pt x="8334" y="561"/>
                  </a:cubicBezTo>
                  <a:cubicBezTo>
                    <a:pt x="8334" y="562"/>
                    <a:pt x="8334" y="564"/>
                    <a:pt x="8333" y="565"/>
                  </a:cubicBezTo>
                  <a:cubicBezTo>
                    <a:pt x="8333" y="567"/>
                    <a:pt x="8332" y="568"/>
                    <a:pt x="8330" y="570"/>
                  </a:cubicBezTo>
                  <a:cubicBezTo>
                    <a:pt x="8329" y="570"/>
                    <a:pt x="8328" y="571"/>
                    <a:pt x="8327" y="572"/>
                  </a:cubicBezTo>
                  <a:cubicBezTo>
                    <a:pt x="8327" y="572"/>
                    <a:pt x="8327" y="572"/>
                    <a:pt x="8327" y="572"/>
                  </a:cubicBezTo>
                  <a:cubicBezTo>
                    <a:pt x="8325" y="573"/>
                    <a:pt x="8324" y="574"/>
                    <a:pt x="8322" y="574"/>
                  </a:cubicBezTo>
                  <a:cubicBezTo>
                    <a:pt x="8321" y="574"/>
                    <a:pt x="8319" y="574"/>
                    <a:pt x="8318" y="574"/>
                  </a:cubicBezTo>
                  <a:moveTo>
                    <a:pt x="5334" y="585"/>
                  </a:moveTo>
                  <a:cubicBezTo>
                    <a:pt x="5334" y="585"/>
                    <a:pt x="5333" y="585"/>
                    <a:pt x="5333" y="585"/>
                  </a:cubicBezTo>
                  <a:cubicBezTo>
                    <a:pt x="5329" y="585"/>
                    <a:pt x="5325" y="584"/>
                    <a:pt x="5322" y="582"/>
                  </a:cubicBezTo>
                  <a:cubicBezTo>
                    <a:pt x="5320" y="581"/>
                    <a:pt x="5318" y="580"/>
                    <a:pt x="5317" y="579"/>
                  </a:cubicBezTo>
                  <a:cubicBezTo>
                    <a:pt x="5314" y="576"/>
                    <a:pt x="5312" y="572"/>
                    <a:pt x="5311" y="568"/>
                  </a:cubicBezTo>
                  <a:cubicBezTo>
                    <a:pt x="5311" y="566"/>
                    <a:pt x="5311" y="564"/>
                    <a:pt x="5310" y="562"/>
                  </a:cubicBezTo>
                  <a:cubicBezTo>
                    <a:pt x="5310" y="559"/>
                    <a:pt x="5311" y="556"/>
                    <a:pt x="5312" y="554"/>
                  </a:cubicBezTo>
                  <a:cubicBezTo>
                    <a:pt x="5313" y="551"/>
                    <a:pt x="5315" y="548"/>
                    <a:pt x="5317" y="546"/>
                  </a:cubicBezTo>
                  <a:cubicBezTo>
                    <a:pt x="5319" y="544"/>
                    <a:pt x="5321" y="543"/>
                    <a:pt x="5324" y="542"/>
                  </a:cubicBezTo>
                  <a:cubicBezTo>
                    <a:pt x="5327" y="540"/>
                    <a:pt x="5329" y="540"/>
                    <a:pt x="5332" y="540"/>
                  </a:cubicBezTo>
                  <a:cubicBezTo>
                    <a:pt x="5333" y="540"/>
                    <a:pt x="5333" y="540"/>
                    <a:pt x="5333" y="540"/>
                  </a:cubicBezTo>
                  <a:cubicBezTo>
                    <a:pt x="5337" y="540"/>
                    <a:pt x="5341" y="541"/>
                    <a:pt x="5345" y="543"/>
                  </a:cubicBezTo>
                  <a:cubicBezTo>
                    <a:pt x="5346" y="544"/>
                    <a:pt x="5348" y="545"/>
                    <a:pt x="5349" y="546"/>
                  </a:cubicBezTo>
                  <a:cubicBezTo>
                    <a:pt x="5352" y="549"/>
                    <a:pt x="5354" y="553"/>
                    <a:pt x="5355" y="556"/>
                  </a:cubicBezTo>
                  <a:cubicBezTo>
                    <a:pt x="5355" y="558"/>
                    <a:pt x="5355" y="560"/>
                    <a:pt x="5356" y="562"/>
                  </a:cubicBezTo>
                  <a:cubicBezTo>
                    <a:pt x="5356" y="566"/>
                    <a:pt x="5355" y="568"/>
                    <a:pt x="5354" y="571"/>
                  </a:cubicBezTo>
                  <a:cubicBezTo>
                    <a:pt x="5353" y="574"/>
                    <a:pt x="5351" y="576"/>
                    <a:pt x="5349" y="579"/>
                  </a:cubicBezTo>
                  <a:cubicBezTo>
                    <a:pt x="5347" y="581"/>
                    <a:pt x="5345" y="582"/>
                    <a:pt x="5342" y="583"/>
                  </a:cubicBezTo>
                  <a:cubicBezTo>
                    <a:pt x="5339" y="585"/>
                    <a:pt x="5337" y="585"/>
                    <a:pt x="5334" y="585"/>
                  </a:cubicBezTo>
                  <a:moveTo>
                    <a:pt x="8473" y="585"/>
                  </a:moveTo>
                  <a:cubicBezTo>
                    <a:pt x="8473" y="585"/>
                    <a:pt x="8473" y="585"/>
                    <a:pt x="8472" y="585"/>
                  </a:cubicBezTo>
                  <a:cubicBezTo>
                    <a:pt x="8468" y="585"/>
                    <a:pt x="8464" y="584"/>
                    <a:pt x="8461" y="582"/>
                  </a:cubicBezTo>
                  <a:cubicBezTo>
                    <a:pt x="8459" y="581"/>
                    <a:pt x="8458" y="580"/>
                    <a:pt x="8456" y="579"/>
                  </a:cubicBezTo>
                  <a:cubicBezTo>
                    <a:pt x="8453" y="576"/>
                    <a:pt x="8451" y="572"/>
                    <a:pt x="8450" y="568"/>
                  </a:cubicBezTo>
                  <a:cubicBezTo>
                    <a:pt x="8450" y="566"/>
                    <a:pt x="8450" y="564"/>
                    <a:pt x="8450" y="562"/>
                  </a:cubicBezTo>
                  <a:cubicBezTo>
                    <a:pt x="8449" y="559"/>
                    <a:pt x="8450" y="556"/>
                    <a:pt x="8452" y="554"/>
                  </a:cubicBezTo>
                  <a:cubicBezTo>
                    <a:pt x="8452" y="551"/>
                    <a:pt x="8454" y="548"/>
                    <a:pt x="8456" y="546"/>
                  </a:cubicBezTo>
                  <a:cubicBezTo>
                    <a:pt x="8458" y="544"/>
                    <a:pt x="8461" y="543"/>
                    <a:pt x="8464" y="542"/>
                  </a:cubicBezTo>
                  <a:cubicBezTo>
                    <a:pt x="8466" y="540"/>
                    <a:pt x="8469" y="540"/>
                    <a:pt x="8472" y="540"/>
                  </a:cubicBezTo>
                  <a:cubicBezTo>
                    <a:pt x="8472" y="540"/>
                    <a:pt x="8472" y="540"/>
                    <a:pt x="8472" y="540"/>
                  </a:cubicBezTo>
                  <a:cubicBezTo>
                    <a:pt x="8476" y="540"/>
                    <a:pt x="8480" y="541"/>
                    <a:pt x="8484" y="543"/>
                  </a:cubicBezTo>
                  <a:cubicBezTo>
                    <a:pt x="8485" y="544"/>
                    <a:pt x="8487" y="545"/>
                    <a:pt x="8488" y="546"/>
                  </a:cubicBezTo>
                  <a:cubicBezTo>
                    <a:pt x="8491" y="549"/>
                    <a:pt x="8493" y="553"/>
                    <a:pt x="8494" y="556"/>
                  </a:cubicBezTo>
                  <a:cubicBezTo>
                    <a:pt x="8495" y="558"/>
                    <a:pt x="8495" y="560"/>
                    <a:pt x="8495" y="562"/>
                  </a:cubicBezTo>
                  <a:cubicBezTo>
                    <a:pt x="8495" y="566"/>
                    <a:pt x="8495" y="568"/>
                    <a:pt x="8493" y="571"/>
                  </a:cubicBezTo>
                  <a:cubicBezTo>
                    <a:pt x="8492" y="574"/>
                    <a:pt x="8491" y="576"/>
                    <a:pt x="8488" y="579"/>
                  </a:cubicBezTo>
                  <a:cubicBezTo>
                    <a:pt x="8486" y="581"/>
                    <a:pt x="8484" y="582"/>
                    <a:pt x="8481" y="583"/>
                  </a:cubicBezTo>
                  <a:cubicBezTo>
                    <a:pt x="8479" y="585"/>
                    <a:pt x="8476" y="585"/>
                    <a:pt x="8473" y="585"/>
                  </a:cubicBezTo>
                  <a:moveTo>
                    <a:pt x="1296" y="564"/>
                  </a:moveTo>
                  <a:cubicBezTo>
                    <a:pt x="1293" y="564"/>
                    <a:pt x="1290" y="563"/>
                    <a:pt x="1287" y="560"/>
                  </a:cubicBezTo>
                  <a:cubicBezTo>
                    <a:pt x="1284" y="558"/>
                    <a:pt x="1283" y="554"/>
                    <a:pt x="1283" y="551"/>
                  </a:cubicBezTo>
                  <a:cubicBezTo>
                    <a:pt x="1283" y="547"/>
                    <a:pt x="1284" y="544"/>
                    <a:pt x="1287" y="541"/>
                  </a:cubicBezTo>
                  <a:cubicBezTo>
                    <a:pt x="1289" y="538"/>
                    <a:pt x="1293" y="537"/>
                    <a:pt x="1296" y="537"/>
                  </a:cubicBezTo>
                  <a:cubicBezTo>
                    <a:pt x="1298" y="537"/>
                    <a:pt x="1299" y="537"/>
                    <a:pt x="1300" y="538"/>
                  </a:cubicBezTo>
                  <a:cubicBezTo>
                    <a:pt x="1301" y="538"/>
                    <a:pt x="1303" y="538"/>
                    <a:pt x="1304" y="539"/>
                  </a:cubicBezTo>
                  <a:cubicBezTo>
                    <a:pt x="1307" y="539"/>
                    <a:pt x="1310" y="542"/>
                    <a:pt x="1312" y="544"/>
                  </a:cubicBezTo>
                  <a:cubicBezTo>
                    <a:pt x="1313" y="546"/>
                    <a:pt x="1313" y="548"/>
                    <a:pt x="1313" y="551"/>
                  </a:cubicBezTo>
                  <a:cubicBezTo>
                    <a:pt x="1314" y="553"/>
                    <a:pt x="1312" y="556"/>
                    <a:pt x="1311" y="558"/>
                  </a:cubicBezTo>
                  <a:cubicBezTo>
                    <a:pt x="1310" y="560"/>
                    <a:pt x="1309" y="561"/>
                    <a:pt x="1307" y="561"/>
                  </a:cubicBezTo>
                  <a:cubicBezTo>
                    <a:pt x="1304" y="563"/>
                    <a:pt x="1304" y="563"/>
                    <a:pt x="1304" y="563"/>
                  </a:cubicBezTo>
                  <a:cubicBezTo>
                    <a:pt x="1303" y="563"/>
                    <a:pt x="1301" y="563"/>
                    <a:pt x="1300" y="564"/>
                  </a:cubicBezTo>
                  <a:cubicBezTo>
                    <a:pt x="1299" y="564"/>
                    <a:pt x="1298" y="564"/>
                    <a:pt x="1296" y="564"/>
                  </a:cubicBezTo>
                  <a:moveTo>
                    <a:pt x="2737" y="564"/>
                  </a:moveTo>
                  <a:cubicBezTo>
                    <a:pt x="2733" y="564"/>
                    <a:pt x="2730" y="563"/>
                    <a:pt x="2727" y="560"/>
                  </a:cubicBezTo>
                  <a:cubicBezTo>
                    <a:pt x="2725" y="558"/>
                    <a:pt x="2723" y="554"/>
                    <a:pt x="2723" y="551"/>
                  </a:cubicBezTo>
                  <a:cubicBezTo>
                    <a:pt x="2723" y="547"/>
                    <a:pt x="2725" y="544"/>
                    <a:pt x="2727" y="541"/>
                  </a:cubicBezTo>
                  <a:cubicBezTo>
                    <a:pt x="2730" y="538"/>
                    <a:pt x="2733" y="537"/>
                    <a:pt x="2737" y="537"/>
                  </a:cubicBezTo>
                  <a:cubicBezTo>
                    <a:pt x="2738" y="537"/>
                    <a:pt x="2739" y="537"/>
                    <a:pt x="2740" y="538"/>
                  </a:cubicBezTo>
                  <a:cubicBezTo>
                    <a:pt x="2742" y="538"/>
                    <a:pt x="2743" y="538"/>
                    <a:pt x="2745" y="539"/>
                  </a:cubicBezTo>
                  <a:cubicBezTo>
                    <a:pt x="2748" y="539"/>
                    <a:pt x="2751" y="542"/>
                    <a:pt x="2752" y="544"/>
                  </a:cubicBezTo>
                  <a:cubicBezTo>
                    <a:pt x="2753" y="546"/>
                    <a:pt x="2754" y="548"/>
                    <a:pt x="2754" y="551"/>
                  </a:cubicBezTo>
                  <a:cubicBezTo>
                    <a:pt x="2754" y="553"/>
                    <a:pt x="2753" y="556"/>
                    <a:pt x="2751" y="558"/>
                  </a:cubicBezTo>
                  <a:cubicBezTo>
                    <a:pt x="2750" y="560"/>
                    <a:pt x="2749" y="561"/>
                    <a:pt x="2748" y="561"/>
                  </a:cubicBezTo>
                  <a:cubicBezTo>
                    <a:pt x="2745" y="563"/>
                    <a:pt x="2745" y="563"/>
                    <a:pt x="2745" y="563"/>
                  </a:cubicBezTo>
                  <a:cubicBezTo>
                    <a:pt x="2743" y="563"/>
                    <a:pt x="2742" y="563"/>
                    <a:pt x="2740" y="564"/>
                  </a:cubicBezTo>
                  <a:cubicBezTo>
                    <a:pt x="2739" y="564"/>
                    <a:pt x="2738" y="564"/>
                    <a:pt x="2737" y="564"/>
                  </a:cubicBezTo>
                  <a:moveTo>
                    <a:pt x="5876" y="564"/>
                  </a:moveTo>
                  <a:cubicBezTo>
                    <a:pt x="5873" y="564"/>
                    <a:pt x="5869" y="563"/>
                    <a:pt x="5867" y="560"/>
                  </a:cubicBezTo>
                  <a:cubicBezTo>
                    <a:pt x="5864" y="558"/>
                    <a:pt x="5863" y="554"/>
                    <a:pt x="5863" y="551"/>
                  </a:cubicBezTo>
                  <a:cubicBezTo>
                    <a:pt x="5863" y="547"/>
                    <a:pt x="5864" y="544"/>
                    <a:pt x="5867" y="541"/>
                  </a:cubicBezTo>
                  <a:cubicBezTo>
                    <a:pt x="5869" y="538"/>
                    <a:pt x="5873" y="537"/>
                    <a:pt x="5876" y="537"/>
                  </a:cubicBezTo>
                  <a:cubicBezTo>
                    <a:pt x="5877" y="537"/>
                    <a:pt x="5879" y="537"/>
                    <a:pt x="5880" y="538"/>
                  </a:cubicBezTo>
                  <a:cubicBezTo>
                    <a:pt x="5881" y="538"/>
                    <a:pt x="5883" y="538"/>
                    <a:pt x="5884" y="539"/>
                  </a:cubicBezTo>
                  <a:cubicBezTo>
                    <a:pt x="5887" y="539"/>
                    <a:pt x="5890" y="542"/>
                    <a:pt x="5891" y="544"/>
                  </a:cubicBezTo>
                  <a:cubicBezTo>
                    <a:pt x="5892" y="546"/>
                    <a:pt x="5893" y="548"/>
                    <a:pt x="5893" y="551"/>
                  </a:cubicBezTo>
                  <a:cubicBezTo>
                    <a:pt x="5893" y="553"/>
                    <a:pt x="5892" y="556"/>
                    <a:pt x="5890" y="558"/>
                  </a:cubicBezTo>
                  <a:cubicBezTo>
                    <a:pt x="5890" y="560"/>
                    <a:pt x="5888" y="561"/>
                    <a:pt x="5887" y="561"/>
                  </a:cubicBezTo>
                  <a:cubicBezTo>
                    <a:pt x="5884" y="563"/>
                    <a:pt x="5884" y="563"/>
                    <a:pt x="5884" y="563"/>
                  </a:cubicBezTo>
                  <a:cubicBezTo>
                    <a:pt x="5883" y="563"/>
                    <a:pt x="5881" y="563"/>
                    <a:pt x="5880" y="564"/>
                  </a:cubicBezTo>
                  <a:cubicBezTo>
                    <a:pt x="5879" y="564"/>
                    <a:pt x="5877" y="564"/>
                    <a:pt x="5876" y="564"/>
                  </a:cubicBezTo>
                  <a:moveTo>
                    <a:pt x="1839" y="555"/>
                  </a:moveTo>
                  <a:cubicBezTo>
                    <a:pt x="1838" y="555"/>
                    <a:pt x="1836" y="554"/>
                    <a:pt x="1835" y="554"/>
                  </a:cubicBezTo>
                  <a:cubicBezTo>
                    <a:pt x="1833" y="553"/>
                    <a:pt x="1832" y="552"/>
                    <a:pt x="1831" y="551"/>
                  </a:cubicBezTo>
                  <a:cubicBezTo>
                    <a:pt x="1830" y="550"/>
                    <a:pt x="1830" y="550"/>
                    <a:pt x="1830" y="550"/>
                  </a:cubicBezTo>
                  <a:cubicBezTo>
                    <a:pt x="1829" y="550"/>
                    <a:pt x="1829" y="550"/>
                    <a:pt x="1829" y="550"/>
                  </a:cubicBezTo>
                  <a:cubicBezTo>
                    <a:pt x="1829" y="549"/>
                    <a:pt x="1828" y="548"/>
                    <a:pt x="1827" y="547"/>
                  </a:cubicBezTo>
                  <a:cubicBezTo>
                    <a:pt x="1826" y="545"/>
                    <a:pt x="1826" y="543"/>
                    <a:pt x="1825" y="541"/>
                  </a:cubicBezTo>
                  <a:cubicBezTo>
                    <a:pt x="1825" y="539"/>
                    <a:pt x="1825" y="537"/>
                    <a:pt x="1826" y="535"/>
                  </a:cubicBezTo>
                  <a:cubicBezTo>
                    <a:pt x="1826" y="534"/>
                    <a:pt x="1827" y="533"/>
                    <a:pt x="1827" y="532"/>
                  </a:cubicBezTo>
                  <a:cubicBezTo>
                    <a:pt x="1828" y="530"/>
                    <a:pt x="1829" y="529"/>
                    <a:pt x="1831" y="528"/>
                  </a:cubicBezTo>
                  <a:cubicBezTo>
                    <a:pt x="1832" y="526"/>
                    <a:pt x="1834" y="526"/>
                    <a:pt x="1836" y="525"/>
                  </a:cubicBezTo>
                  <a:cubicBezTo>
                    <a:pt x="1837" y="525"/>
                    <a:pt x="1838" y="525"/>
                    <a:pt x="1840" y="525"/>
                  </a:cubicBezTo>
                  <a:cubicBezTo>
                    <a:pt x="1840" y="525"/>
                    <a:pt x="1840" y="525"/>
                    <a:pt x="1840" y="525"/>
                  </a:cubicBezTo>
                  <a:cubicBezTo>
                    <a:pt x="1842" y="525"/>
                    <a:pt x="1844" y="525"/>
                    <a:pt x="1845" y="526"/>
                  </a:cubicBezTo>
                  <a:cubicBezTo>
                    <a:pt x="1847" y="526"/>
                    <a:pt x="1849" y="527"/>
                    <a:pt x="1850" y="529"/>
                  </a:cubicBezTo>
                  <a:cubicBezTo>
                    <a:pt x="1851" y="530"/>
                    <a:pt x="1852" y="531"/>
                    <a:pt x="1852" y="532"/>
                  </a:cubicBezTo>
                  <a:cubicBezTo>
                    <a:pt x="1853" y="534"/>
                    <a:pt x="1854" y="535"/>
                    <a:pt x="1854" y="537"/>
                  </a:cubicBezTo>
                  <a:cubicBezTo>
                    <a:pt x="1855" y="539"/>
                    <a:pt x="1854" y="541"/>
                    <a:pt x="1854" y="543"/>
                  </a:cubicBezTo>
                  <a:cubicBezTo>
                    <a:pt x="1853" y="544"/>
                    <a:pt x="1853" y="545"/>
                    <a:pt x="1852" y="547"/>
                  </a:cubicBezTo>
                  <a:cubicBezTo>
                    <a:pt x="1852" y="548"/>
                    <a:pt x="1851" y="549"/>
                    <a:pt x="1850" y="550"/>
                  </a:cubicBezTo>
                  <a:cubicBezTo>
                    <a:pt x="1850" y="550"/>
                    <a:pt x="1850" y="550"/>
                    <a:pt x="1850" y="550"/>
                  </a:cubicBezTo>
                  <a:cubicBezTo>
                    <a:pt x="1850" y="550"/>
                    <a:pt x="1849" y="550"/>
                    <a:pt x="1849" y="551"/>
                  </a:cubicBezTo>
                  <a:cubicBezTo>
                    <a:pt x="1847" y="552"/>
                    <a:pt x="1845" y="554"/>
                    <a:pt x="1843" y="554"/>
                  </a:cubicBezTo>
                  <a:cubicBezTo>
                    <a:pt x="1840" y="555"/>
                    <a:pt x="1840" y="555"/>
                    <a:pt x="1840" y="555"/>
                  </a:cubicBezTo>
                  <a:cubicBezTo>
                    <a:pt x="1840" y="555"/>
                    <a:pt x="1840" y="555"/>
                    <a:pt x="1839" y="555"/>
                  </a:cubicBezTo>
                  <a:moveTo>
                    <a:pt x="2183" y="555"/>
                  </a:moveTo>
                  <a:cubicBezTo>
                    <a:pt x="2181" y="555"/>
                    <a:pt x="2178" y="554"/>
                    <a:pt x="2176" y="553"/>
                  </a:cubicBezTo>
                  <a:cubicBezTo>
                    <a:pt x="2174" y="552"/>
                    <a:pt x="2171" y="551"/>
                    <a:pt x="2170" y="549"/>
                  </a:cubicBezTo>
                  <a:cubicBezTo>
                    <a:pt x="2168" y="547"/>
                    <a:pt x="2166" y="545"/>
                    <a:pt x="2166" y="542"/>
                  </a:cubicBezTo>
                  <a:cubicBezTo>
                    <a:pt x="2164" y="540"/>
                    <a:pt x="2164" y="538"/>
                    <a:pt x="2164" y="535"/>
                  </a:cubicBezTo>
                  <a:cubicBezTo>
                    <a:pt x="2164" y="532"/>
                    <a:pt x="2164" y="530"/>
                    <a:pt x="2164" y="527"/>
                  </a:cubicBezTo>
                  <a:cubicBezTo>
                    <a:pt x="2165" y="525"/>
                    <a:pt x="2166" y="522"/>
                    <a:pt x="2168" y="520"/>
                  </a:cubicBezTo>
                  <a:cubicBezTo>
                    <a:pt x="2169" y="518"/>
                    <a:pt x="2171" y="517"/>
                    <a:pt x="2174" y="515"/>
                  </a:cubicBezTo>
                  <a:cubicBezTo>
                    <a:pt x="2175" y="515"/>
                    <a:pt x="2177" y="514"/>
                    <a:pt x="2178" y="513"/>
                  </a:cubicBezTo>
                  <a:cubicBezTo>
                    <a:pt x="2180" y="513"/>
                    <a:pt x="2182" y="513"/>
                    <a:pt x="2184" y="513"/>
                  </a:cubicBezTo>
                  <a:cubicBezTo>
                    <a:pt x="2184" y="513"/>
                    <a:pt x="2184" y="513"/>
                    <a:pt x="2184" y="513"/>
                  </a:cubicBezTo>
                  <a:cubicBezTo>
                    <a:pt x="2187" y="513"/>
                    <a:pt x="2189" y="513"/>
                    <a:pt x="2191" y="514"/>
                  </a:cubicBezTo>
                  <a:cubicBezTo>
                    <a:pt x="2193" y="515"/>
                    <a:pt x="2195" y="516"/>
                    <a:pt x="2196" y="517"/>
                  </a:cubicBezTo>
                  <a:cubicBezTo>
                    <a:pt x="2198" y="518"/>
                    <a:pt x="2200" y="520"/>
                    <a:pt x="2201" y="522"/>
                  </a:cubicBezTo>
                  <a:cubicBezTo>
                    <a:pt x="2202" y="524"/>
                    <a:pt x="2202" y="526"/>
                    <a:pt x="2203" y="527"/>
                  </a:cubicBezTo>
                  <a:cubicBezTo>
                    <a:pt x="2203" y="530"/>
                    <a:pt x="2204" y="532"/>
                    <a:pt x="2204" y="535"/>
                  </a:cubicBezTo>
                  <a:cubicBezTo>
                    <a:pt x="2204" y="538"/>
                    <a:pt x="2203" y="542"/>
                    <a:pt x="2201" y="545"/>
                  </a:cubicBezTo>
                  <a:cubicBezTo>
                    <a:pt x="2200" y="546"/>
                    <a:pt x="2199" y="547"/>
                    <a:pt x="2198" y="549"/>
                  </a:cubicBezTo>
                  <a:cubicBezTo>
                    <a:pt x="2194" y="553"/>
                    <a:pt x="2189" y="554"/>
                    <a:pt x="2184" y="555"/>
                  </a:cubicBezTo>
                  <a:cubicBezTo>
                    <a:pt x="2184" y="555"/>
                    <a:pt x="2183" y="555"/>
                    <a:pt x="2183" y="555"/>
                  </a:cubicBezTo>
                  <a:moveTo>
                    <a:pt x="3624" y="555"/>
                  </a:moveTo>
                  <a:cubicBezTo>
                    <a:pt x="3621" y="555"/>
                    <a:pt x="3619" y="554"/>
                    <a:pt x="3617" y="553"/>
                  </a:cubicBezTo>
                  <a:cubicBezTo>
                    <a:pt x="3614" y="552"/>
                    <a:pt x="3612" y="551"/>
                    <a:pt x="3610" y="549"/>
                  </a:cubicBezTo>
                  <a:cubicBezTo>
                    <a:pt x="3608" y="547"/>
                    <a:pt x="3607" y="545"/>
                    <a:pt x="3606" y="542"/>
                  </a:cubicBezTo>
                  <a:cubicBezTo>
                    <a:pt x="3605" y="540"/>
                    <a:pt x="3604" y="538"/>
                    <a:pt x="3604" y="535"/>
                  </a:cubicBezTo>
                  <a:cubicBezTo>
                    <a:pt x="3604" y="532"/>
                    <a:pt x="3604" y="530"/>
                    <a:pt x="3605" y="527"/>
                  </a:cubicBezTo>
                  <a:cubicBezTo>
                    <a:pt x="3606" y="525"/>
                    <a:pt x="3607" y="522"/>
                    <a:pt x="3608" y="520"/>
                  </a:cubicBezTo>
                  <a:cubicBezTo>
                    <a:pt x="3610" y="518"/>
                    <a:pt x="3612" y="517"/>
                    <a:pt x="3614" y="515"/>
                  </a:cubicBezTo>
                  <a:cubicBezTo>
                    <a:pt x="3616" y="515"/>
                    <a:pt x="3617" y="514"/>
                    <a:pt x="3619" y="513"/>
                  </a:cubicBezTo>
                  <a:cubicBezTo>
                    <a:pt x="3621" y="513"/>
                    <a:pt x="3622" y="513"/>
                    <a:pt x="3624" y="513"/>
                  </a:cubicBezTo>
                  <a:cubicBezTo>
                    <a:pt x="3624" y="513"/>
                    <a:pt x="3625" y="513"/>
                    <a:pt x="3625" y="513"/>
                  </a:cubicBezTo>
                  <a:cubicBezTo>
                    <a:pt x="3627" y="513"/>
                    <a:pt x="3630" y="513"/>
                    <a:pt x="3632" y="514"/>
                  </a:cubicBezTo>
                  <a:cubicBezTo>
                    <a:pt x="3634" y="515"/>
                    <a:pt x="3635" y="516"/>
                    <a:pt x="3636" y="517"/>
                  </a:cubicBezTo>
                  <a:cubicBezTo>
                    <a:pt x="3638" y="518"/>
                    <a:pt x="3640" y="520"/>
                    <a:pt x="3641" y="522"/>
                  </a:cubicBezTo>
                  <a:cubicBezTo>
                    <a:pt x="3642" y="524"/>
                    <a:pt x="3643" y="526"/>
                    <a:pt x="3643" y="527"/>
                  </a:cubicBezTo>
                  <a:cubicBezTo>
                    <a:pt x="3644" y="530"/>
                    <a:pt x="3644" y="532"/>
                    <a:pt x="3644" y="535"/>
                  </a:cubicBezTo>
                  <a:cubicBezTo>
                    <a:pt x="3644" y="538"/>
                    <a:pt x="3643" y="542"/>
                    <a:pt x="3641" y="545"/>
                  </a:cubicBezTo>
                  <a:cubicBezTo>
                    <a:pt x="3640" y="546"/>
                    <a:pt x="3639" y="547"/>
                    <a:pt x="3638" y="549"/>
                  </a:cubicBezTo>
                  <a:cubicBezTo>
                    <a:pt x="3635" y="553"/>
                    <a:pt x="3629" y="554"/>
                    <a:pt x="3624" y="555"/>
                  </a:cubicBezTo>
                  <a:cubicBezTo>
                    <a:pt x="3624" y="555"/>
                    <a:pt x="3624" y="555"/>
                    <a:pt x="3624" y="555"/>
                  </a:cubicBezTo>
                  <a:moveTo>
                    <a:pt x="6763" y="555"/>
                  </a:moveTo>
                  <a:cubicBezTo>
                    <a:pt x="6760" y="555"/>
                    <a:pt x="6758" y="554"/>
                    <a:pt x="6756" y="553"/>
                  </a:cubicBezTo>
                  <a:cubicBezTo>
                    <a:pt x="6753" y="552"/>
                    <a:pt x="6751" y="551"/>
                    <a:pt x="6749" y="549"/>
                  </a:cubicBezTo>
                  <a:cubicBezTo>
                    <a:pt x="6747" y="547"/>
                    <a:pt x="6746" y="545"/>
                    <a:pt x="6745" y="542"/>
                  </a:cubicBezTo>
                  <a:cubicBezTo>
                    <a:pt x="6744" y="540"/>
                    <a:pt x="6743" y="538"/>
                    <a:pt x="6744" y="535"/>
                  </a:cubicBezTo>
                  <a:cubicBezTo>
                    <a:pt x="6743" y="532"/>
                    <a:pt x="6744" y="530"/>
                    <a:pt x="6744" y="527"/>
                  </a:cubicBezTo>
                  <a:cubicBezTo>
                    <a:pt x="6745" y="525"/>
                    <a:pt x="6746" y="522"/>
                    <a:pt x="6748" y="520"/>
                  </a:cubicBezTo>
                  <a:cubicBezTo>
                    <a:pt x="6749" y="518"/>
                    <a:pt x="6751" y="517"/>
                    <a:pt x="6753" y="515"/>
                  </a:cubicBezTo>
                  <a:cubicBezTo>
                    <a:pt x="6755" y="515"/>
                    <a:pt x="6757" y="514"/>
                    <a:pt x="6758" y="513"/>
                  </a:cubicBezTo>
                  <a:cubicBezTo>
                    <a:pt x="6760" y="513"/>
                    <a:pt x="6762" y="513"/>
                    <a:pt x="6763" y="513"/>
                  </a:cubicBezTo>
                  <a:cubicBezTo>
                    <a:pt x="6764" y="513"/>
                    <a:pt x="6764" y="513"/>
                    <a:pt x="6764" y="513"/>
                  </a:cubicBezTo>
                  <a:cubicBezTo>
                    <a:pt x="6767" y="513"/>
                    <a:pt x="6769" y="513"/>
                    <a:pt x="6771" y="514"/>
                  </a:cubicBezTo>
                  <a:cubicBezTo>
                    <a:pt x="6773" y="515"/>
                    <a:pt x="6774" y="516"/>
                    <a:pt x="6776" y="517"/>
                  </a:cubicBezTo>
                  <a:cubicBezTo>
                    <a:pt x="6778" y="518"/>
                    <a:pt x="6779" y="520"/>
                    <a:pt x="6781" y="522"/>
                  </a:cubicBezTo>
                  <a:cubicBezTo>
                    <a:pt x="6781" y="524"/>
                    <a:pt x="6782" y="526"/>
                    <a:pt x="6783" y="527"/>
                  </a:cubicBezTo>
                  <a:cubicBezTo>
                    <a:pt x="6783" y="530"/>
                    <a:pt x="6784" y="532"/>
                    <a:pt x="6783" y="535"/>
                  </a:cubicBezTo>
                  <a:cubicBezTo>
                    <a:pt x="6783" y="538"/>
                    <a:pt x="6782" y="542"/>
                    <a:pt x="6781" y="545"/>
                  </a:cubicBezTo>
                  <a:cubicBezTo>
                    <a:pt x="6780" y="546"/>
                    <a:pt x="6779" y="547"/>
                    <a:pt x="6777" y="549"/>
                  </a:cubicBezTo>
                  <a:cubicBezTo>
                    <a:pt x="6774" y="553"/>
                    <a:pt x="6769" y="554"/>
                    <a:pt x="6763" y="555"/>
                  </a:cubicBezTo>
                  <a:cubicBezTo>
                    <a:pt x="6763" y="555"/>
                    <a:pt x="6763" y="555"/>
                    <a:pt x="6763" y="555"/>
                  </a:cubicBezTo>
                  <a:moveTo>
                    <a:pt x="4358" y="543"/>
                  </a:moveTo>
                  <a:cubicBezTo>
                    <a:pt x="4335" y="543"/>
                    <a:pt x="4335" y="508"/>
                    <a:pt x="4358" y="508"/>
                  </a:cubicBezTo>
                  <a:cubicBezTo>
                    <a:pt x="4380" y="508"/>
                    <a:pt x="4380" y="543"/>
                    <a:pt x="4358" y="543"/>
                  </a:cubicBezTo>
                  <a:moveTo>
                    <a:pt x="7497" y="543"/>
                  </a:moveTo>
                  <a:cubicBezTo>
                    <a:pt x="7475" y="543"/>
                    <a:pt x="7475" y="508"/>
                    <a:pt x="7497" y="508"/>
                  </a:cubicBezTo>
                  <a:cubicBezTo>
                    <a:pt x="7519" y="508"/>
                    <a:pt x="7519" y="543"/>
                    <a:pt x="7497" y="543"/>
                  </a:cubicBezTo>
                  <a:moveTo>
                    <a:pt x="1796" y="519"/>
                  </a:moveTo>
                  <a:cubicBezTo>
                    <a:pt x="1779" y="519"/>
                    <a:pt x="1780" y="494"/>
                    <a:pt x="1796" y="494"/>
                  </a:cubicBezTo>
                  <a:cubicBezTo>
                    <a:pt x="1812" y="494"/>
                    <a:pt x="1812" y="519"/>
                    <a:pt x="1796" y="519"/>
                  </a:cubicBezTo>
                  <a:moveTo>
                    <a:pt x="1977" y="501"/>
                  </a:moveTo>
                  <a:cubicBezTo>
                    <a:pt x="1976" y="501"/>
                    <a:pt x="1975" y="501"/>
                    <a:pt x="1973" y="501"/>
                  </a:cubicBezTo>
                  <a:cubicBezTo>
                    <a:pt x="1972" y="500"/>
                    <a:pt x="1972" y="500"/>
                    <a:pt x="1971" y="500"/>
                  </a:cubicBezTo>
                  <a:cubicBezTo>
                    <a:pt x="1968" y="499"/>
                    <a:pt x="1965" y="497"/>
                    <a:pt x="1963" y="495"/>
                  </a:cubicBezTo>
                  <a:cubicBezTo>
                    <a:pt x="1961" y="493"/>
                    <a:pt x="1959" y="491"/>
                    <a:pt x="1959" y="488"/>
                  </a:cubicBezTo>
                  <a:cubicBezTo>
                    <a:pt x="1957" y="482"/>
                    <a:pt x="1959" y="475"/>
                    <a:pt x="1963" y="471"/>
                  </a:cubicBezTo>
                  <a:cubicBezTo>
                    <a:pt x="1966" y="467"/>
                    <a:pt x="1971" y="466"/>
                    <a:pt x="1975" y="466"/>
                  </a:cubicBezTo>
                  <a:cubicBezTo>
                    <a:pt x="1977" y="466"/>
                    <a:pt x="1978" y="466"/>
                    <a:pt x="1980" y="466"/>
                  </a:cubicBezTo>
                  <a:cubicBezTo>
                    <a:pt x="1983" y="467"/>
                    <a:pt x="1985" y="469"/>
                    <a:pt x="1988" y="471"/>
                  </a:cubicBezTo>
                  <a:cubicBezTo>
                    <a:pt x="1990" y="473"/>
                    <a:pt x="1991" y="475"/>
                    <a:pt x="1992" y="478"/>
                  </a:cubicBezTo>
                  <a:cubicBezTo>
                    <a:pt x="1992" y="479"/>
                    <a:pt x="1993" y="480"/>
                    <a:pt x="1993" y="481"/>
                  </a:cubicBezTo>
                  <a:cubicBezTo>
                    <a:pt x="1994" y="484"/>
                    <a:pt x="1994" y="487"/>
                    <a:pt x="1993" y="489"/>
                  </a:cubicBezTo>
                  <a:cubicBezTo>
                    <a:pt x="1992" y="492"/>
                    <a:pt x="1991" y="495"/>
                    <a:pt x="1989" y="497"/>
                  </a:cubicBezTo>
                  <a:cubicBezTo>
                    <a:pt x="1987" y="499"/>
                    <a:pt x="1984" y="500"/>
                    <a:pt x="1982" y="501"/>
                  </a:cubicBezTo>
                  <a:cubicBezTo>
                    <a:pt x="1980" y="501"/>
                    <a:pt x="1979" y="501"/>
                    <a:pt x="1977" y="501"/>
                  </a:cubicBezTo>
                  <a:moveTo>
                    <a:pt x="4820" y="494"/>
                  </a:moveTo>
                  <a:cubicBezTo>
                    <a:pt x="4817" y="494"/>
                    <a:pt x="4815" y="494"/>
                    <a:pt x="4813" y="492"/>
                  </a:cubicBezTo>
                  <a:cubicBezTo>
                    <a:pt x="4810" y="492"/>
                    <a:pt x="4808" y="490"/>
                    <a:pt x="4806" y="488"/>
                  </a:cubicBezTo>
                  <a:cubicBezTo>
                    <a:pt x="4804" y="486"/>
                    <a:pt x="4803" y="484"/>
                    <a:pt x="4802" y="482"/>
                  </a:cubicBezTo>
                  <a:cubicBezTo>
                    <a:pt x="4801" y="480"/>
                    <a:pt x="4800" y="477"/>
                    <a:pt x="4800" y="474"/>
                  </a:cubicBezTo>
                  <a:cubicBezTo>
                    <a:pt x="4800" y="472"/>
                    <a:pt x="4801" y="469"/>
                    <a:pt x="4801" y="467"/>
                  </a:cubicBezTo>
                  <a:cubicBezTo>
                    <a:pt x="4802" y="464"/>
                    <a:pt x="4803" y="462"/>
                    <a:pt x="4805" y="460"/>
                  </a:cubicBezTo>
                  <a:cubicBezTo>
                    <a:pt x="4806" y="458"/>
                    <a:pt x="4808" y="456"/>
                    <a:pt x="4810" y="455"/>
                  </a:cubicBezTo>
                  <a:cubicBezTo>
                    <a:pt x="4812" y="454"/>
                    <a:pt x="4813" y="453"/>
                    <a:pt x="4815" y="453"/>
                  </a:cubicBezTo>
                  <a:cubicBezTo>
                    <a:pt x="4817" y="453"/>
                    <a:pt x="4818" y="452"/>
                    <a:pt x="4820" y="452"/>
                  </a:cubicBezTo>
                  <a:cubicBezTo>
                    <a:pt x="4820" y="452"/>
                    <a:pt x="4821" y="452"/>
                    <a:pt x="4821" y="452"/>
                  </a:cubicBezTo>
                  <a:cubicBezTo>
                    <a:pt x="4823" y="452"/>
                    <a:pt x="4826" y="453"/>
                    <a:pt x="4828" y="454"/>
                  </a:cubicBezTo>
                  <a:cubicBezTo>
                    <a:pt x="4830" y="454"/>
                    <a:pt x="4831" y="455"/>
                    <a:pt x="4832" y="456"/>
                  </a:cubicBezTo>
                  <a:cubicBezTo>
                    <a:pt x="4835" y="458"/>
                    <a:pt x="4836" y="460"/>
                    <a:pt x="4837" y="462"/>
                  </a:cubicBezTo>
                  <a:cubicBezTo>
                    <a:pt x="4838" y="464"/>
                    <a:pt x="4839" y="465"/>
                    <a:pt x="4839" y="467"/>
                  </a:cubicBezTo>
                  <a:cubicBezTo>
                    <a:pt x="4840" y="469"/>
                    <a:pt x="4840" y="472"/>
                    <a:pt x="4840" y="474"/>
                  </a:cubicBezTo>
                  <a:cubicBezTo>
                    <a:pt x="4840" y="478"/>
                    <a:pt x="4839" y="481"/>
                    <a:pt x="4837" y="484"/>
                  </a:cubicBezTo>
                  <a:cubicBezTo>
                    <a:pt x="4836" y="486"/>
                    <a:pt x="4835" y="487"/>
                    <a:pt x="4834" y="488"/>
                  </a:cubicBezTo>
                  <a:cubicBezTo>
                    <a:pt x="4831" y="492"/>
                    <a:pt x="4825" y="494"/>
                    <a:pt x="4820" y="494"/>
                  </a:cubicBezTo>
                  <a:cubicBezTo>
                    <a:pt x="4820" y="494"/>
                    <a:pt x="4820" y="494"/>
                    <a:pt x="4820" y="494"/>
                  </a:cubicBezTo>
                  <a:moveTo>
                    <a:pt x="7959" y="494"/>
                  </a:moveTo>
                  <a:cubicBezTo>
                    <a:pt x="7956" y="494"/>
                    <a:pt x="7954" y="494"/>
                    <a:pt x="7952" y="492"/>
                  </a:cubicBezTo>
                  <a:cubicBezTo>
                    <a:pt x="7949" y="492"/>
                    <a:pt x="7947" y="490"/>
                    <a:pt x="7946" y="488"/>
                  </a:cubicBezTo>
                  <a:cubicBezTo>
                    <a:pt x="7944" y="486"/>
                    <a:pt x="7942" y="484"/>
                    <a:pt x="7941" y="482"/>
                  </a:cubicBezTo>
                  <a:cubicBezTo>
                    <a:pt x="7940" y="480"/>
                    <a:pt x="7940" y="477"/>
                    <a:pt x="7940" y="474"/>
                  </a:cubicBezTo>
                  <a:cubicBezTo>
                    <a:pt x="7939" y="472"/>
                    <a:pt x="7940" y="469"/>
                    <a:pt x="7940" y="467"/>
                  </a:cubicBezTo>
                  <a:cubicBezTo>
                    <a:pt x="7941" y="464"/>
                    <a:pt x="7942" y="462"/>
                    <a:pt x="7944" y="460"/>
                  </a:cubicBezTo>
                  <a:cubicBezTo>
                    <a:pt x="7945" y="458"/>
                    <a:pt x="7947" y="456"/>
                    <a:pt x="7950" y="455"/>
                  </a:cubicBezTo>
                  <a:cubicBezTo>
                    <a:pt x="7951" y="454"/>
                    <a:pt x="7953" y="453"/>
                    <a:pt x="7954" y="453"/>
                  </a:cubicBezTo>
                  <a:cubicBezTo>
                    <a:pt x="7956" y="453"/>
                    <a:pt x="7958" y="452"/>
                    <a:pt x="7960" y="452"/>
                  </a:cubicBezTo>
                  <a:cubicBezTo>
                    <a:pt x="7960" y="452"/>
                    <a:pt x="7960" y="452"/>
                    <a:pt x="7960" y="452"/>
                  </a:cubicBezTo>
                  <a:cubicBezTo>
                    <a:pt x="7963" y="452"/>
                    <a:pt x="7965" y="453"/>
                    <a:pt x="7967" y="454"/>
                  </a:cubicBezTo>
                  <a:cubicBezTo>
                    <a:pt x="7969" y="454"/>
                    <a:pt x="7970" y="455"/>
                    <a:pt x="7972" y="456"/>
                  </a:cubicBezTo>
                  <a:cubicBezTo>
                    <a:pt x="7974" y="458"/>
                    <a:pt x="7976" y="460"/>
                    <a:pt x="7977" y="462"/>
                  </a:cubicBezTo>
                  <a:cubicBezTo>
                    <a:pt x="7977" y="464"/>
                    <a:pt x="7978" y="465"/>
                    <a:pt x="7979" y="467"/>
                  </a:cubicBezTo>
                  <a:cubicBezTo>
                    <a:pt x="7979" y="469"/>
                    <a:pt x="7980" y="472"/>
                    <a:pt x="7979" y="474"/>
                  </a:cubicBezTo>
                  <a:cubicBezTo>
                    <a:pt x="7979" y="478"/>
                    <a:pt x="7979" y="481"/>
                    <a:pt x="7977" y="484"/>
                  </a:cubicBezTo>
                  <a:cubicBezTo>
                    <a:pt x="7976" y="486"/>
                    <a:pt x="7975" y="487"/>
                    <a:pt x="7974" y="488"/>
                  </a:cubicBezTo>
                  <a:cubicBezTo>
                    <a:pt x="7970" y="492"/>
                    <a:pt x="7965" y="494"/>
                    <a:pt x="7960" y="494"/>
                  </a:cubicBezTo>
                  <a:cubicBezTo>
                    <a:pt x="7959" y="494"/>
                    <a:pt x="7959" y="494"/>
                    <a:pt x="7959" y="494"/>
                  </a:cubicBezTo>
                  <a:moveTo>
                    <a:pt x="4051" y="452"/>
                  </a:moveTo>
                  <a:cubicBezTo>
                    <a:pt x="4029" y="452"/>
                    <a:pt x="4029" y="418"/>
                    <a:pt x="4051" y="418"/>
                  </a:cubicBezTo>
                  <a:cubicBezTo>
                    <a:pt x="4072" y="418"/>
                    <a:pt x="4072" y="452"/>
                    <a:pt x="4051" y="452"/>
                  </a:cubicBezTo>
                  <a:moveTo>
                    <a:pt x="7190" y="452"/>
                  </a:moveTo>
                  <a:cubicBezTo>
                    <a:pt x="7168" y="452"/>
                    <a:pt x="7168" y="418"/>
                    <a:pt x="7190" y="418"/>
                  </a:cubicBezTo>
                  <a:cubicBezTo>
                    <a:pt x="7212" y="418"/>
                    <a:pt x="7212" y="452"/>
                    <a:pt x="7190" y="452"/>
                  </a:cubicBezTo>
                  <a:moveTo>
                    <a:pt x="1788" y="413"/>
                  </a:moveTo>
                  <a:cubicBezTo>
                    <a:pt x="1788" y="413"/>
                    <a:pt x="1789" y="413"/>
                    <a:pt x="1789" y="413"/>
                  </a:cubicBezTo>
                  <a:cubicBezTo>
                    <a:pt x="1790" y="412"/>
                    <a:pt x="1791" y="411"/>
                    <a:pt x="1793" y="410"/>
                  </a:cubicBezTo>
                  <a:cubicBezTo>
                    <a:pt x="1794" y="409"/>
                    <a:pt x="1796" y="409"/>
                    <a:pt x="1798" y="409"/>
                  </a:cubicBezTo>
                  <a:cubicBezTo>
                    <a:pt x="1800" y="409"/>
                    <a:pt x="1801" y="409"/>
                    <a:pt x="1803" y="410"/>
                  </a:cubicBezTo>
                  <a:cubicBezTo>
                    <a:pt x="1805" y="411"/>
                    <a:pt x="1807" y="414"/>
                    <a:pt x="1807" y="416"/>
                  </a:cubicBezTo>
                  <a:cubicBezTo>
                    <a:pt x="1809" y="423"/>
                    <a:pt x="1804" y="428"/>
                    <a:pt x="1798" y="429"/>
                  </a:cubicBezTo>
                  <a:cubicBezTo>
                    <a:pt x="1798" y="429"/>
                    <a:pt x="1797" y="429"/>
                    <a:pt x="1797" y="429"/>
                  </a:cubicBezTo>
                  <a:cubicBezTo>
                    <a:pt x="1796" y="429"/>
                    <a:pt x="1795" y="429"/>
                    <a:pt x="1793" y="429"/>
                  </a:cubicBezTo>
                  <a:cubicBezTo>
                    <a:pt x="1793" y="429"/>
                    <a:pt x="1791" y="428"/>
                    <a:pt x="1792" y="428"/>
                  </a:cubicBezTo>
                  <a:cubicBezTo>
                    <a:pt x="1792" y="428"/>
                    <a:pt x="1792" y="428"/>
                    <a:pt x="1792" y="428"/>
                  </a:cubicBezTo>
                  <a:cubicBezTo>
                    <a:pt x="1790" y="428"/>
                    <a:pt x="1789" y="429"/>
                    <a:pt x="1787" y="429"/>
                  </a:cubicBezTo>
                  <a:cubicBezTo>
                    <a:pt x="1787" y="429"/>
                    <a:pt x="1787" y="429"/>
                    <a:pt x="1786" y="429"/>
                  </a:cubicBezTo>
                  <a:cubicBezTo>
                    <a:pt x="1780" y="429"/>
                    <a:pt x="1777" y="418"/>
                    <a:pt x="1783" y="416"/>
                  </a:cubicBezTo>
                  <a:cubicBezTo>
                    <a:pt x="1785" y="415"/>
                    <a:pt x="1787" y="414"/>
                    <a:pt x="1788" y="413"/>
                  </a:cubicBezTo>
                  <a:cubicBezTo>
                    <a:pt x="1788" y="413"/>
                    <a:pt x="1788" y="413"/>
                    <a:pt x="1788" y="413"/>
                  </a:cubicBezTo>
                  <a:moveTo>
                    <a:pt x="1088" y="438"/>
                  </a:moveTo>
                  <a:cubicBezTo>
                    <a:pt x="1088" y="438"/>
                    <a:pt x="1087" y="438"/>
                    <a:pt x="1087" y="438"/>
                  </a:cubicBezTo>
                  <a:cubicBezTo>
                    <a:pt x="1084" y="438"/>
                    <a:pt x="1080" y="437"/>
                    <a:pt x="1077" y="435"/>
                  </a:cubicBezTo>
                  <a:cubicBezTo>
                    <a:pt x="1076" y="434"/>
                    <a:pt x="1074" y="433"/>
                    <a:pt x="1073" y="432"/>
                  </a:cubicBezTo>
                  <a:cubicBezTo>
                    <a:pt x="1070" y="430"/>
                    <a:pt x="1069" y="427"/>
                    <a:pt x="1068" y="423"/>
                  </a:cubicBezTo>
                  <a:cubicBezTo>
                    <a:pt x="1068" y="422"/>
                    <a:pt x="1067" y="420"/>
                    <a:pt x="1067" y="418"/>
                  </a:cubicBezTo>
                  <a:cubicBezTo>
                    <a:pt x="1067" y="415"/>
                    <a:pt x="1068" y="413"/>
                    <a:pt x="1069" y="410"/>
                  </a:cubicBezTo>
                  <a:cubicBezTo>
                    <a:pt x="1070" y="408"/>
                    <a:pt x="1071" y="406"/>
                    <a:pt x="1073" y="404"/>
                  </a:cubicBezTo>
                  <a:cubicBezTo>
                    <a:pt x="1075" y="402"/>
                    <a:pt x="1077" y="401"/>
                    <a:pt x="1079" y="400"/>
                  </a:cubicBezTo>
                  <a:cubicBezTo>
                    <a:pt x="1082" y="399"/>
                    <a:pt x="1084" y="398"/>
                    <a:pt x="1087" y="398"/>
                  </a:cubicBezTo>
                  <a:cubicBezTo>
                    <a:pt x="1087" y="398"/>
                    <a:pt x="1087" y="398"/>
                    <a:pt x="1087" y="398"/>
                  </a:cubicBezTo>
                  <a:cubicBezTo>
                    <a:pt x="1091" y="398"/>
                    <a:pt x="1094" y="399"/>
                    <a:pt x="1097" y="401"/>
                  </a:cubicBezTo>
                  <a:cubicBezTo>
                    <a:pt x="1099" y="402"/>
                    <a:pt x="1100" y="403"/>
                    <a:pt x="1101" y="404"/>
                  </a:cubicBezTo>
                  <a:cubicBezTo>
                    <a:pt x="1104" y="406"/>
                    <a:pt x="1106" y="409"/>
                    <a:pt x="1106" y="413"/>
                  </a:cubicBezTo>
                  <a:cubicBezTo>
                    <a:pt x="1107" y="414"/>
                    <a:pt x="1107" y="416"/>
                    <a:pt x="1107" y="418"/>
                  </a:cubicBezTo>
                  <a:cubicBezTo>
                    <a:pt x="1107" y="421"/>
                    <a:pt x="1107" y="423"/>
                    <a:pt x="1105" y="426"/>
                  </a:cubicBezTo>
                  <a:cubicBezTo>
                    <a:pt x="1105" y="428"/>
                    <a:pt x="1103" y="430"/>
                    <a:pt x="1101" y="432"/>
                  </a:cubicBezTo>
                  <a:cubicBezTo>
                    <a:pt x="1100" y="434"/>
                    <a:pt x="1097" y="436"/>
                    <a:pt x="1095" y="436"/>
                  </a:cubicBezTo>
                  <a:cubicBezTo>
                    <a:pt x="1093" y="438"/>
                    <a:pt x="1090" y="438"/>
                    <a:pt x="1088" y="438"/>
                  </a:cubicBezTo>
                  <a:moveTo>
                    <a:pt x="2528" y="438"/>
                  </a:moveTo>
                  <a:cubicBezTo>
                    <a:pt x="2528" y="438"/>
                    <a:pt x="2528" y="438"/>
                    <a:pt x="2528" y="438"/>
                  </a:cubicBezTo>
                  <a:cubicBezTo>
                    <a:pt x="2524" y="438"/>
                    <a:pt x="2521" y="437"/>
                    <a:pt x="2517" y="435"/>
                  </a:cubicBezTo>
                  <a:cubicBezTo>
                    <a:pt x="2516" y="434"/>
                    <a:pt x="2515" y="433"/>
                    <a:pt x="2513" y="432"/>
                  </a:cubicBezTo>
                  <a:cubicBezTo>
                    <a:pt x="2511" y="430"/>
                    <a:pt x="2509" y="427"/>
                    <a:pt x="2508" y="423"/>
                  </a:cubicBezTo>
                  <a:cubicBezTo>
                    <a:pt x="2508" y="422"/>
                    <a:pt x="2508" y="420"/>
                    <a:pt x="2508" y="418"/>
                  </a:cubicBezTo>
                  <a:cubicBezTo>
                    <a:pt x="2507" y="415"/>
                    <a:pt x="2508" y="413"/>
                    <a:pt x="2509" y="410"/>
                  </a:cubicBezTo>
                  <a:cubicBezTo>
                    <a:pt x="2510" y="408"/>
                    <a:pt x="2511" y="406"/>
                    <a:pt x="2513" y="404"/>
                  </a:cubicBezTo>
                  <a:cubicBezTo>
                    <a:pt x="2515" y="402"/>
                    <a:pt x="2517" y="401"/>
                    <a:pt x="2520" y="400"/>
                  </a:cubicBezTo>
                  <a:cubicBezTo>
                    <a:pt x="2522" y="399"/>
                    <a:pt x="2524" y="398"/>
                    <a:pt x="2527" y="398"/>
                  </a:cubicBezTo>
                  <a:cubicBezTo>
                    <a:pt x="2527" y="398"/>
                    <a:pt x="2527" y="398"/>
                    <a:pt x="2528" y="398"/>
                  </a:cubicBezTo>
                  <a:cubicBezTo>
                    <a:pt x="2531" y="398"/>
                    <a:pt x="2535" y="399"/>
                    <a:pt x="2538" y="401"/>
                  </a:cubicBezTo>
                  <a:cubicBezTo>
                    <a:pt x="2539" y="402"/>
                    <a:pt x="2540" y="403"/>
                    <a:pt x="2542" y="404"/>
                  </a:cubicBezTo>
                  <a:cubicBezTo>
                    <a:pt x="2544" y="406"/>
                    <a:pt x="2546" y="409"/>
                    <a:pt x="2547" y="413"/>
                  </a:cubicBezTo>
                  <a:cubicBezTo>
                    <a:pt x="2547" y="414"/>
                    <a:pt x="2547" y="416"/>
                    <a:pt x="2548" y="418"/>
                  </a:cubicBezTo>
                  <a:cubicBezTo>
                    <a:pt x="2548" y="421"/>
                    <a:pt x="2547" y="423"/>
                    <a:pt x="2546" y="426"/>
                  </a:cubicBezTo>
                  <a:cubicBezTo>
                    <a:pt x="2545" y="428"/>
                    <a:pt x="2544" y="430"/>
                    <a:pt x="2542" y="432"/>
                  </a:cubicBezTo>
                  <a:cubicBezTo>
                    <a:pt x="2540" y="434"/>
                    <a:pt x="2538" y="436"/>
                    <a:pt x="2535" y="436"/>
                  </a:cubicBezTo>
                  <a:cubicBezTo>
                    <a:pt x="2533" y="438"/>
                    <a:pt x="2531" y="438"/>
                    <a:pt x="2528" y="438"/>
                  </a:cubicBezTo>
                  <a:moveTo>
                    <a:pt x="5668" y="438"/>
                  </a:moveTo>
                  <a:cubicBezTo>
                    <a:pt x="5667" y="438"/>
                    <a:pt x="5667" y="438"/>
                    <a:pt x="5667" y="438"/>
                  </a:cubicBezTo>
                  <a:cubicBezTo>
                    <a:pt x="5663" y="438"/>
                    <a:pt x="5660" y="437"/>
                    <a:pt x="5657" y="435"/>
                  </a:cubicBezTo>
                  <a:cubicBezTo>
                    <a:pt x="5655" y="434"/>
                    <a:pt x="5654" y="433"/>
                    <a:pt x="5653" y="432"/>
                  </a:cubicBezTo>
                  <a:cubicBezTo>
                    <a:pt x="5650" y="430"/>
                    <a:pt x="5649" y="427"/>
                    <a:pt x="5648" y="423"/>
                  </a:cubicBezTo>
                  <a:cubicBezTo>
                    <a:pt x="5647" y="422"/>
                    <a:pt x="5647" y="420"/>
                    <a:pt x="5647" y="418"/>
                  </a:cubicBezTo>
                  <a:cubicBezTo>
                    <a:pt x="5647" y="415"/>
                    <a:pt x="5647" y="413"/>
                    <a:pt x="5649" y="410"/>
                  </a:cubicBezTo>
                  <a:cubicBezTo>
                    <a:pt x="5649" y="408"/>
                    <a:pt x="5651" y="406"/>
                    <a:pt x="5653" y="404"/>
                  </a:cubicBezTo>
                  <a:cubicBezTo>
                    <a:pt x="5655" y="402"/>
                    <a:pt x="5657" y="401"/>
                    <a:pt x="5659" y="400"/>
                  </a:cubicBezTo>
                  <a:cubicBezTo>
                    <a:pt x="5661" y="399"/>
                    <a:pt x="5664" y="398"/>
                    <a:pt x="5666" y="398"/>
                  </a:cubicBezTo>
                  <a:cubicBezTo>
                    <a:pt x="5666" y="398"/>
                    <a:pt x="5667" y="398"/>
                    <a:pt x="5667" y="398"/>
                  </a:cubicBezTo>
                  <a:cubicBezTo>
                    <a:pt x="5671" y="398"/>
                    <a:pt x="5674" y="399"/>
                    <a:pt x="5677" y="401"/>
                  </a:cubicBezTo>
                  <a:cubicBezTo>
                    <a:pt x="5678" y="402"/>
                    <a:pt x="5680" y="403"/>
                    <a:pt x="5681" y="404"/>
                  </a:cubicBezTo>
                  <a:cubicBezTo>
                    <a:pt x="5684" y="406"/>
                    <a:pt x="5685" y="409"/>
                    <a:pt x="5686" y="413"/>
                  </a:cubicBezTo>
                  <a:cubicBezTo>
                    <a:pt x="5686" y="414"/>
                    <a:pt x="5687" y="416"/>
                    <a:pt x="5687" y="418"/>
                  </a:cubicBezTo>
                  <a:cubicBezTo>
                    <a:pt x="5687" y="421"/>
                    <a:pt x="5686" y="423"/>
                    <a:pt x="5685" y="426"/>
                  </a:cubicBezTo>
                  <a:cubicBezTo>
                    <a:pt x="5684" y="428"/>
                    <a:pt x="5683" y="430"/>
                    <a:pt x="5681" y="432"/>
                  </a:cubicBezTo>
                  <a:cubicBezTo>
                    <a:pt x="5679" y="434"/>
                    <a:pt x="5677" y="436"/>
                    <a:pt x="5675" y="436"/>
                  </a:cubicBezTo>
                  <a:cubicBezTo>
                    <a:pt x="5672" y="438"/>
                    <a:pt x="5670" y="438"/>
                    <a:pt x="5668" y="438"/>
                  </a:cubicBezTo>
                  <a:moveTo>
                    <a:pt x="5113" y="435"/>
                  </a:moveTo>
                  <a:cubicBezTo>
                    <a:pt x="5111" y="435"/>
                    <a:pt x="5109" y="435"/>
                    <a:pt x="5108" y="434"/>
                  </a:cubicBezTo>
                  <a:cubicBezTo>
                    <a:pt x="5106" y="434"/>
                    <a:pt x="5104" y="433"/>
                    <a:pt x="5103" y="432"/>
                  </a:cubicBezTo>
                  <a:cubicBezTo>
                    <a:pt x="5101" y="431"/>
                    <a:pt x="5100" y="430"/>
                    <a:pt x="5099" y="429"/>
                  </a:cubicBezTo>
                  <a:cubicBezTo>
                    <a:pt x="5099" y="429"/>
                    <a:pt x="5099" y="429"/>
                    <a:pt x="5099" y="429"/>
                  </a:cubicBezTo>
                  <a:cubicBezTo>
                    <a:pt x="5096" y="427"/>
                    <a:pt x="5094" y="424"/>
                    <a:pt x="5093" y="420"/>
                  </a:cubicBezTo>
                  <a:cubicBezTo>
                    <a:pt x="5093" y="419"/>
                    <a:pt x="5093" y="417"/>
                    <a:pt x="5093" y="415"/>
                  </a:cubicBezTo>
                  <a:cubicBezTo>
                    <a:pt x="5093" y="412"/>
                    <a:pt x="5093" y="410"/>
                    <a:pt x="5094" y="408"/>
                  </a:cubicBezTo>
                  <a:cubicBezTo>
                    <a:pt x="5095" y="405"/>
                    <a:pt x="5097" y="403"/>
                    <a:pt x="5099" y="401"/>
                  </a:cubicBezTo>
                  <a:cubicBezTo>
                    <a:pt x="5099" y="400"/>
                    <a:pt x="5100" y="400"/>
                    <a:pt x="5101" y="399"/>
                  </a:cubicBezTo>
                  <a:cubicBezTo>
                    <a:pt x="5102" y="398"/>
                    <a:pt x="5104" y="397"/>
                    <a:pt x="5105" y="397"/>
                  </a:cubicBezTo>
                  <a:cubicBezTo>
                    <a:pt x="5107" y="396"/>
                    <a:pt x="5108" y="395"/>
                    <a:pt x="5110" y="395"/>
                  </a:cubicBezTo>
                  <a:cubicBezTo>
                    <a:pt x="5111" y="395"/>
                    <a:pt x="5112" y="395"/>
                    <a:pt x="5113" y="395"/>
                  </a:cubicBezTo>
                  <a:cubicBezTo>
                    <a:pt x="5114" y="395"/>
                    <a:pt x="5115" y="395"/>
                    <a:pt x="5116" y="395"/>
                  </a:cubicBezTo>
                  <a:cubicBezTo>
                    <a:pt x="5117" y="395"/>
                    <a:pt x="5117" y="396"/>
                    <a:pt x="5118" y="396"/>
                  </a:cubicBezTo>
                  <a:cubicBezTo>
                    <a:pt x="5119" y="396"/>
                    <a:pt x="5120" y="396"/>
                    <a:pt x="5121" y="397"/>
                  </a:cubicBezTo>
                  <a:cubicBezTo>
                    <a:pt x="5123" y="397"/>
                    <a:pt x="5124" y="398"/>
                    <a:pt x="5125" y="399"/>
                  </a:cubicBezTo>
                  <a:cubicBezTo>
                    <a:pt x="5126" y="400"/>
                    <a:pt x="5127" y="401"/>
                    <a:pt x="5128" y="402"/>
                  </a:cubicBezTo>
                  <a:cubicBezTo>
                    <a:pt x="5131" y="404"/>
                    <a:pt x="5132" y="407"/>
                    <a:pt x="5133" y="410"/>
                  </a:cubicBezTo>
                  <a:cubicBezTo>
                    <a:pt x="5133" y="412"/>
                    <a:pt x="5134" y="413"/>
                    <a:pt x="5134" y="415"/>
                  </a:cubicBezTo>
                  <a:cubicBezTo>
                    <a:pt x="5134" y="418"/>
                    <a:pt x="5133" y="420"/>
                    <a:pt x="5132" y="422"/>
                  </a:cubicBezTo>
                  <a:cubicBezTo>
                    <a:pt x="5131" y="425"/>
                    <a:pt x="5130" y="427"/>
                    <a:pt x="5128" y="428"/>
                  </a:cubicBezTo>
                  <a:cubicBezTo>
                    <a:pt x="5127" y="429"/>
                    <a:pt x="5126" y="430"/>
                    <a:pt x="5125" y="431"/>
                  </a:cubicBezTo>
                  <a:cubicBezTo>
                    <a:pt x="5123" y="433"/>
                    <a:pt x="5121" y="434"/>
                    <a:pt x="5118" y="434"/>
                  </a:cubicBezTo>
                  <a:cubicBezTo>
                    <a:pt x="5116" y="435"/>
                    <a:pt x="5115" y="435"/>
                    <a:pt x="5113" y="435"/>
                  </a:cubicBezTo>
                  <a:moveTo>
                    <a:pt x="8252" y="435"/>
                  </a:moveTo>
                  <a:cubicBezTo>
                    <a:pt x="8250" y="435"/>
                    <a:pt x="8249" y="435"/>
                    <a:pt x="8247" y="434"/>
                  </a:cubicBezTo>
                  <a:cubicBezTo>
                    <a:pt x="8245" y="434"/>
                    <a:pt x="8244" y="433"/>
                    <a:pt x="8242" y="432"/>
                  </a:cubicBezTo>
                  <a:cubicBezTo>
                    <a:pt x="8241" y="431"/>
                    <a:pt x="8239" y="430"/>
                    <a:pt x="8238" y="429"/>
                  </a:cubicBezTo>
                  <a:cubicBezTo>
                    <a:pt x="8238" y="429"/>
                    <a:pt x="8238" y="429"/>
                    <a:pt x="8238" y="429"/>
                  </a:cubicBezTo>
                  <a:cubicBezTo>
                    <a:pt x="8235" y="427"/>
                    <a:pt x="8234" y="424"/>
                    <a:pt x="8233" y="420"/>
                  </a:cubicBezTo>
                  <a:cubicBezTo>
                    <a:pt x="8233" y="419"/>
                    <a:pt x="8232" y="417"/>
                    <a:pt x="8232" y="415"/>
                  </a:cubicBezTo>
                  <a:cubicBezTo>
                    <a:pt x="8232" y="412"/>
                    <a:pt x="8233" y="410"/>
                    <a:pt x="8234" y="408"/>
                  </a:cubicBezTo>
                  <a:cubicBezTo>
                    <a:pt x="8235" y="405"/>
                    <a:pt x="8236" y="403"/>
                    <a:pt x="8238" y="401"/>
                  </a:cubicBezTo>
                  <a:cubicBezTo>
                    <a:pt x="8239" y="400"/>
                    <a:pt x="8239" y="400"/>
                    <a:pt x="8240" y="399"/>
                  </a:cubicBezTo>
                  <a:cubicBezTo>
                    <a:pt x="8241" y="398"/>
                    <a:pt x="8243" y="397"/>
                    <a:pt x="8245" y="397"/>
                  </a:cubicBezTo>
                  <a:cubicBezTo>
                    <a:pt x="8246" y="396"/>
                    <a:pt x="8248" y="395"/>
                    <a:pt x="8250" y="395"/>
                  </a:cubicBezTo>
                  <a:cubicBezTo>
                    <a:pt x="8250" y="395"/>
                    <a:pt x="8251" y="395"/>
                    <a:pt x="8252" y="395"/>
                  </a:cubicBezTo>
                  <a:cubicBezTo>
                    <a:pt x="8253" y="395"/>
                    <a:pt x="8254" y="395"/>
                    <a:pt x="8255" y="395"/>
                  </a:cubicBezTo>
                  <a:cubicBezTo>
                    <a:pt x="8256" y="395"/>
                    <a:pt x="8257" y="396"/>
                    <a:pt x="8258" y="396"/>
                  </a:cubicBezTo>
                  <a:cubicBezTo>
                    <a:pt x="8259" y="396"/>
                    <a:pt x="8259" y="396"/>
                    <a:pt x="8260" y="397"/>
                  </a:cubicBezTo>
                  <a:cubicBezTo>
                    <a:pt x="8262" y="397"/>
                    <a:pt x="8263" y="398"/>
                    <a:pt x="8265" y="399"/>
                  </a:cubicBezTo>
                  <a:cubicBezTo>
                    <a:pt x="8266" y="400"/>
                    <a:pt x="8267" y="401"/>
                    <a:pt x="8268" y="402"/>
                  </a:cubicBezTo>
                  <a:cubicBezTo>
                    <a:pt x="8270" y="404"/>
                    <a:pt x="8272" y="407"/>
                    <a:pt x="8272" y="410"/>
                  </a:cubicBezTo>
                  <a:cubicBezTo>
                    <a:pt x="8273" y="412"/>
                    <a:pt x="8273" y="413"/>
                    <a:pt x="8273" y="415"/>
                  </a:cubicBezTo>
                  <a:cubicBezTo>
                    <a:pt x="8273" y="418"/>
                    <a:pt x="8273" y="420"/>
                    <a:pt x="8271" y="422"/>
                  </a:cubicBezTo>
                  <a:cubicBezTo>
                    <a:pt x="8271" y="425"/>
                    <a:pt x="8269" y="427"/>
                    <a:pt x="8268" y="428"/>
                  </a:cubicBezTo>
                  <a:cubicBezTo>
                    <a:pt x="8267" y="429"/>
                    <a:pt x="8266" y="430"/>
                    <a:pt x="8265" y="431"/>
                  </a:cubicBezTo>
                  <a:cubicBezTo>
                    <a:pt x="8262" y="433"/>
                    <a:pt x="8261" y="434"/>
                    <a:pt x="8258" y="434"/>
                  </a:cubicBezTo>
                  <a:cubicBezTo>
                    <a:pt x="8256" y="435"/>
                    <a:pt x="8254" y="435"/>
                    <a:pt x="8252" y="435"/>
                  </a:cubicBezTo>
                  <a:moveTo>
                    <a:pt x="2907" y="398"/>
                  </a:moveTo>
                  <a:cubicBezTo>
                    <a:pt x="2906" y="398"/>
                    <a:pt x="2904" y="398"/>
                    <a:pt x="2903" y="397"/>
                  </a:cubicBezTo>
                  <a:cubicBezTo>
                    <a:pt x="2901" y="397"/>
                    <a:pt x="2900" y="396"/>
                    <a:pt x="2899" y="395"/>
                  </a:cubicBezTo>
                  <a:cubicBezTo>
                    <a:pt x="2898" y="394"/>
                    <a:pt x="2898" y="394"/>
                    <a:pt x="2898" y="393"/>
                  </a:cubicBezTo>
                  <a:cubicBezTo>
                    <a:pt x="2897" y="393"/>
                    <a:pt x="2897" y="393"/>
                    <a:pt x="2897" y="393"/>
                  </a:cubicBezTo>
                  <a:cubicBezTo>
                    <a:pt x="2897" y="392"/>
                    <a:pt x="2896" y="391"/>
                    <a:pt x="2895" y="390"/>
                  </a:cubicBezTo>
                  <a:cubicBezTo>
                    <a:pt x="2894" y="389"/>
                    <a:pt x="2894" y="387"/>
                    <a:pt x="2893" y="385"/>
                  </a:cubicBezTo>
                  <a:cubicBezTo>
                    <a:pt x="2893" y="383"/>
                    <a:pt x="2893" y="381"/>
                    <a:pt x="2894" y="379"/>
                  </a:cubicBezTo>
                  <a:cubicBezTo>
                    <a:pt x="2894" y="378"/>
                    <a:pt x="2895" y="377"/>
                    <a:pt x="2895" y="376"/>
                  </a:cubicBezTo>
                  <a:cubicBezTo>
                    <a:pt x="2896" y="374"/>
                    <a:pt x="2897" y="372"/>
                    <a:pt x="2899" y="371"/>
                  </a:cubicBezTo>
                  <a:cubicBezTo>
                    <a:pt x="2900" y="370"/>
                    <a:pt x="2902" y="369"/>
                    <a:pt x="2904" y="369"/>
                  </a:cubicBezTo>
                  <a:cubicBezTo>
                    <a:pt x="2905" y="369"/>
                    <a:pt x="2906" y="369"/>
                    <a:pt x="2908" y="368"/>
                  </a:cubicBezTo>
                  <a:cubicBezTo>
                    <a:pt x="2908" y="368"/>
                    <a:pt x="2908" y="368"/>
                    <a:pt x="2908" y="368"/>
                  </a:cubicBezTo>
                  <a:cubicBezTo>
                    <a:pt x="2910" y="368"/>
                    <a:pt x="2912" y="369"/>
                    <a:pt x="2913" y="370"/>
                  </a:cubicBezTo>
                  <a:cubicBezTo>
                    <a:pt x="2915" y="370"/>
                    <a:pt x="2917" y="371"/>
                    <a:pt x="2918" y="373"/>
                  </a:cubicBezTo>
                  <a:cubicBezTo>
                    <a:pt x="2919" y="374"/>
                    <a:pt x="2920" y="375"/>
                    <a:pt x="2920" y="376"/>
                  </a:cubicBezTo>
                  <a:cubicBezTo>
                    <a:pt x="2921" y="377"/>
                    <a:pt x="2922" y="379"/>
                    <a:pt x="2922" y="381"/>
                  </a:cubicBezTo>
                  <a:cubicBezTo>
                    <a:pt x="2922" y="383"/>
                    <a:pt x="2922" y="385"/>
                    <a:pt x="2922" y="387"/>
                  </a:cubicBezTo>
                  <a:cubicBezTo>
                    <a:pt x="2921" y="388"/>
                    <a:pt x="2921" y="389"/>
                    <a:pt x="2920" y="390"/>
                  </a:cubicBezTo>
                  <a:cubicBezTo>
                    <a:pt x="2920" y="391"/>
                    <a:pt x="2919" y="393"/>
                    <a:pt x="2918" y="393"/>
                  </a:cubicBezTo>
                  <a:cubicBezTo>
                    <a:pt x="2918" y="393"/>
                    <a:pt x="2918" y="393"/>
                    <a:pt x="2918" y="393"/>
                  </a:cubicBezTo>
                  <a:cubicBezTo>
                    <a:pt x="2918" y="394"/>
                    <a:pt x="2917" y="394"/>
                    <a:pt x="2917" y="395"/>
                  </a:cubicBezTo>
                  <a:cubicBezTo>
                    <a:pt x="2915" y="396"/>
                    <a:pt x="2913" y="397"/>
                    <a:pt x="2911" y="398"/>
                  </a:cubicBezTo>
                  <a:cubicBezTo>
                    <a:pt x="2908" y="398"/>
                    <a:pt x="2908" y="398"/>
                    <a:pt x="2908" y="398"/>
                  </a:cubicBezTo>
                  <a:cubicBezTo>
                    <a:pt x="2908" y="398"/>
                    <a:pt x="2907" y="398"/>
                    <a:pt x="2907" y="398"/>
                  </a:cubicBezTo>
                  <a:moveTo>
                    <a:pt x="6047" y="398"/>
                  </a:moveTo>
                  <a:cubicBezTo>
                    <a:pt x="6045" y="398"/>
                    <a:pt x="6044" y="398"/>
                    <a:pt x="6042" y="397"/>
                  </a:cubicBezTo>
                  <a:cubicBezTo>
                    <a:pt x="6041" y="397"/>
                    <a:pt x="6039" y="396"/>
                    <a:pt x="6038" y="395"/>
                  </a:cubicBezTo>
                  <a:cubicBezTo>
                    <a:pt x="6038" y="394"/>
                    <a:pt x="6037" y="394"/>
                    <a:pt x="6037" y="393"/>
                  </a:cubicBezTo>
                  <a:cubicBezTo>
                    <a:pt x="6037" y="393"/>
                    <a:pt x="6037" y="393"/>
                    <a:pt x="6037" y="393"/>
                  </a:cubicBezTo>
                  <a:cubicBezTo>
                    <a:pt x="6036" y="392"/>
                    <a:pt x="6035" y="391"/>
                    <a:pt x="6034" y="390"/>
                  </a:cubicBezTo>
                  <a:cubicBezTo>
                    <a:pt x="6033" y="389"/>
                    <a:pt x="6033" y="387"/>
                    <a:pt x="6033" y="385"/>
                  </a:cubicBezTo>
                  <a:cubicBezTo>
                    <a:pt x="6032" y="383"/>
                    <a:pt x="6032" y="381"/>
                    <a:pt x="6033" y="379"/>
                  </a:cubicBezTo>
                  <a:cubicBezTo>
                    <a:pt x="6033" y="378"/>
                    <a:pt x="6034" y="377"/>
                    <a:pt x="6034" y="376"/>
                  </a:cubicBezTo>
                  <a:cubicBezTo>
                    <a:pt x="6035" y="374"/>
                    <a:pt x="6037" y="372"/>
                    <a:pt x="6038" y="371"/>
                  </a:cubicBezTo>
                  <a:cubicBezTo>
                    <a:pt x="6040" y="370"/>
                    <a:pt x="6041" y="369"/>
                    <a:pt x="6043" y="369"/>
                  </a:cubicBezTo>
                  <a:cubicBezTo>
                    <a:pt x="6044" y="369"/>
                    <a:pt x="6046" y="369"/>
                    <a:pt x="6047" y="368"/>
                  </a:cubicBezTo>
                  <a:cubicBezTo>
                    <a:pt x="6047" y="368"/>
                    <a:pt x="6047" y="368"/>
                    <a:pt x="6048" y="368"/>
                  </a:cubicBezTo>
                  <a:cubicBezTo>
                    <a:pt x="6049" y="368"/>
                    <a:pt x="6051" y="369"/>
                    <a:pt x="6053" y="370"/>
                  </a:cubicBezTo>
                  <a:cubicBezTo>
                    <a:pt x="6054" y="370"/>
                    <a:pt x="6056" y="371"/>
                    <a:pt x="6057" y="373"/>
                  </a:cubicBezTo>
                  <a:cubicBezTo>
                    <a:pt x="6058" y="374"/>
                    <a:pt x="6059" y="375"/>
                    <a:pt x="6060" y="376"/>
                  </a:cubicBezTo>
                  <a:cubicBezTo>
                    <a:pt x="6061" y="377"/>
                    <a:pt x="6061" y="379"/>
                    <a:pt x="6061" y="381"/>
                  </a:cubicBezTo>
                  <a:cubicBezTo>
                    <a:pt x="6062" y="383"/>
                    <a:pt x="6062" y="385"/>
                    <a:pt x="6061" y="387"/>
                  </a:cubicBezTo>
                  <a:cubicBezTo>
                    <a:pt x="6061" y="388"/>
                    <a:pt x="6060" y="389"/>
                    <a:pt x="6060" y="390"/>
                  </a:cubicBezTo>
                  <a:cubicBezTo>
                    <a:pt x="6059" y="391"/>
                    <a:pt x="6058" y="393"/>
                    <a:pt x="6057" y="393"/>
                  </a:cubicBezTo>
                  <a:cubicBezTo>
                    <a:pt x="6057" y="393"/>
                    <a:pt x="6057" y="393"/>
                    <a:pt x="6057" y="393"/>
                  </a:cubicBezTo>
                  <a:cubicBezTo>
                    <a:pt x="6057" y="394"/>
                    <a:pt x="6056" y="394"/>
                    <a:pt x="6056" y="395"/>
                  </a:cubicBezTo>
                  <a:cubicBezTo>
                    <a:pt x="6054" y="396"/>
                    <a:pt x="6053" y="397"/>
                    <a:pt x="6050" y="398"/>
                  </a:cubicBezTo>
                  <a:cubicBezTo>
                    <a:pt x="6047" y="398"/>
                    <a:pt x="6047" y="398"/>
                    <a:pt x="6047" y="398"/>
                  </a:cubicBezTo>
                  <a:cubicBezTo>
                    <a:pt x="6047" y="398"/>
                    <a:pt x="6047" y="398"/>
                    <a:pt x="6047" y="398"/>
                  </a:cubicBezTo>
                  <a:moveTo>
                    <a:pt x="5342" y="388"/>
                  </a:moveTo>
                  <a:cubicBezTo>
                    <a:pt x="5320" y="388"/>
                    <a:pt x="5320" y="354"/>
                    <a:pt x="5342" y="354"/>
                  </a:cubicBezTo>
                  <a:cubicBezTo>
                    <a:pt x="5364" y="354"/>
                    <a:pt x="5364" y="388"/>
                    <a:pt x="5342" y="388"/>
                  </a:cubicBezTo>
                  <a:moveTo>
                    <a:pt x="8481" y="388"/>
                  </a:moveTo>
                  <a:cubicBezTo>
                    <a:pt x="8459" y="388"/>
                    <a:pt x="8459" y="354"/>
                    <a:pt x="8481" y="354"/>
                  </a:cubicBezTo>
                  <a:cubicBezTo>
                    <a:pt x="8503" y="354"/>
                    <a:pt x="8503" y="388"/>
                    <a:pt x="8481" y="388"/>
                  </a:cubicBezTo>
                  <a:moveTo>
                    <a:pt x="2864" y="363"/>
                  </a:moveTo>
                  <a:cubicBezTo>
                    <a:pt x="2847" y="363"/>
                    <a:pt x="2847" y="338"/>
                    <a:pt x="2864" y="338"/>
                  </a:cubicBezTo>
                  <a:cubicBezTo>
                    <a:pt x="2880" y="338"/>
                    <a:pt x="2880" y="363"/>
                    <a:pt x="2864" y="363"/>
                  </a:cubicBezTo>
                  <a:moveTo>
                    <a:pt x="6003" y="363"/>
                  </a:moveTo>
                  <a:cubicBezTo>
                    <a:pt x="5987" y="363"/>
                    <a:pt x="5987" y="338"/>
                    <a:pt x="6003" y="338"/>
                  </a:cubicBezTo>
                  <a:cubicBezTo>
                    <a:pt x="6019" y="338"/>
                    <a:pt x="6019" y="363"/>
                    <a:pt x="6003" y="363"/>
                  </a:cubicBezTo>
                  <a:moveTo>
                    <a:pt x="5112" y="365"/>
                  </a:moveTo>
                  <a:cubicBezTo>
                    <a:pt x="5090" y="365"/>
                    <a:pt x="5090" y="330"/>
                    <a:pt x="5112" y="330"/>
                  </a:cubicBezTo>
                  <a:cubicBezTo>
                    <a:pt x="5134" y="330"/>
                    <a:pt x="5134" y="365"/>
                    <a:pt x="5112" y="365"/>
                  </a:cubicBezTo>
                  <a:moveTo>
                    <a:pt x="8251" y="365"/>
                  </a:moveTo>
                  <a:cubicBezTo>
                    <a:pt x="8229" y="365"/>
                    <a:pt x="8229" y="330"/>
                    <a:pt x="8251" y="330"/>
                  </a:cubicBezTo>
                  <a:cubicBezTo>
                    <a:pt x="8274" y="330"/>
                    <a:pt x="8274" y="365"/>
                    <a:pt x="8251" y="365"/>
                  </a:cubicBezTo>
                  <a:moveTo>
                    <a:pt x="3045" y="345"/>
                  </a:moveTo>
                  <a:cubicBezTo>
                    <a:pt x="3044" y="345"/>
                    <a:pt x="3043" y="345"/>
                    <a:pt x="3041" y="344"/>
                  </a:cubicBezTo>
                  <a:cubicBezTo>
                    <a:pt x="3040" y="344"/>
                    <a:pt x="3039" y="344"/>
                    <a:pt x="3039" y="343"/>
                  </a:cubicBezTo>
                  <a:cubicBezTo>
                    <a:pt x="3036" y="343"/>
                    <a:pt x="3033" y="341"/>
                    <a:pt x="3031" y="339"/>
                  </a:cubicBezTo>
                  <a:cubicBezTo>
                    <a:pt x="3029" y="337"/>
                    <a:pt x="3027" y="334"/>
                    <a:pt x="3027" y="331"/>
                  </a:cubicBezTo>
                  <a:cubicBezTo>
                    <a:pt x="3025" y="325"/>
                    <a:pt x="3027" y="319"/>
                    <a:pt x="3031" y="314"/>
                  </a:cubicBezTo>
                  <a:cubicBezTo>
                    <a:pt x="3034" y="311"/>
                    <a:pt x="3039" y="309"/>
                    <a:pt x="3043" y="309"/>
                  </a:cubicBezTo>
                  <a:cubicBezTo>
                    <a:pt x="3045" y="309"/>
                    <a:pt x="3046" y="310"/>
                    <a:pt x="3048" y="310"/>
                  </a:cubicBezTo>
                  <a:cubicBezTo>
                    <a:pt x="3051" y="311"/>
                    <a:pt x="3053" y="312"/>
                    <a:pt x="3056" y="314"/>
                  </a:cubicBezTo>
                  <a:cubicBezTo>
                    <a:pt x="3058" y="317"/>
                    <a:pt x="3059" y="319"/>
                    <a:pt x="3060" y="322"/>
                  </a:cubicBezTo>
                  <a:cubicBezTo>
                    <a:pt x="3060" y="323"/>
                    <a:pt x="3061" y="324"/>
                    <a:pt x="3061" y="325"/>
                  </a:cubicBezTo>
                  <a:cubicBezTo>
                    <a:pt x="3062" y="327"/>
                    <a:pt x="3062" y="330"/>
                    <a:pt x="3061" y="333"/>
                  </a:cubicBezTo>
                  <a:cubicBezTo>
                    <a:pt x="3060" y="336"/>
                    <a:pt x="3059" y="338"/>
                    <a:pt x="3057" y="340"/>
                  </a:cubicBezTo>
                  <a:cubicBezTo>
                    <a:pt x="3055" y="342"/>
                    <a:pt x="3052" y="344"/>
                    <a:pt x="3050" y="344"/>
                  </a:cubicBezTo>
                  <a:cubicBezTo>
                    <a:pt x="3048" y="345"/>
                    <a:pt x="3047" y="345"/>
                    <a:pt x="3045" y="345"/>
                  </a:cubicBezTo>
                  <a:moveTo>
                    <a:pt x="6185" y="345"/>
                  </a:moveTo>
                  <a:cubicBezTo>
                    <a:pt x="6183" y="345"/>
                    <a:pt x="6182" y="345"/>
                    <a:pt x="6180" y="344"/>
                  </a:cubicBezTo>
                  <a:cubicBezTo>
                    <a:pt x="6180" y="344"/>
                    <a:pt x="6179" y="344"/>
                    <a:pt x="6178" y="343"/>
                  </a:cubicBezTo>
                  <a:cubicBezTo>
                    <a:pt x="6175" y="343"/>
                    <a:pt x="6172" y="341"/>
                    <a:pt x="6170" y="339"/>
                  </a:cubicBezTo>
                  <a:cubicBezTo>
                    <a:pt x="6168" y="337"/>
                    <a:pt x="6167" y="334"/>
                    <a:pt x="6166" y="331"/>
                  </a:cubicBezTo>
                  <a:cubicBezTo>
                    <a:pt x="6164" y="325"/>
                    <a:pt x="6166" y="319"/>
                    <a:pt x="6170" y="314"/>
                  </a:cubicBezTo>
                  <a:cubicBezTo>
                    <a:pt x="6174" y="311"/>
                    <a:pt x="6178" y="309"/>
                    <a:pt x="6183" y="309"/>
                  </a:cubicBezTo>
                  <a:cubicBezTo>
                    <a:pt x="6184" y="309"/>
                    <a:pt x="6186" y="310"/>
                    <a:pt x="6187" y="310"/>
                  </a:cubicBezTo>
                  <a:cubicBezTo>
                    <a:pt x="6190" y="311"/>
                    <a:pt x="6193" y="312"/>
                    <a:pt x="6195" y="314"/>
                  </a:cubicBezTo>
                  <a:cubicBezTo>
                    <a:pt x="6197" y="317"/>
                    <a:pt x="6199" y="319"/>
                    <a:pt x="6199" y="322"/>
                  </a:cubicBezTo>
                  <a:cubicBezTo>
                    <a:pt x="6200" y="323"/>
                    <a:pt x="6200" y="324"/>
                    <a:pt x="6200" y="325"/>
                  </a:cubicBezTo>
                  <a:cubicBezTo>
                    <a:pt x="6201" y="327"/>
                    <a:pt x="6201" y="330"/>
                    <a:pt x="6200" y="333"/>
                  </a:cubicBezTo>
                  <a:cubicBezTo>
                    <a:pt x="6200" y="336"/>
                    <a:pt x="6198" y="338"/>
                    <a:pt x="6196" y="340"/>
                  </a:cubicBezTo>
                  <a:cubicBezTo>
                    <a:pt x="6194" y="342"/>
                    <a:pt x="6192" y="344"/>
                    <a:pt x="6189" y="344"/>
                  </a:cubicBezTo>
                  <a:cubicBezTo>
                    <a:pt x="6188" y="345"/>
                    <a:pt x="6186" y="345"/>
                    <a:pt x="6185" y="345"/>
                  </a:cubicBezTo>
                  <a:moveTo>
                    <a:pt x="4693" y="324"/>
                  </a:moveTo>
                  <a:cubicBezTo>
                    <a:pt x="4690" y="324"/>
                    <a:pt x="4688" y="323"/>
                    <a:pt x="4686" y="321"/>
                  </a:cubicBezTo>
                  <a:cubicBezTo>
                    <a:pt x="4683" y="320"/>
                    <a:pt x="4682" y="318"/>
                    <a:pt x="4681" y="315"/>
                  </a:cubicBezTo>
                  <a:cubicBezTo>
                    <a:pt x="4680" y="312"/>
                    <a:pt x="4681" y="308"/>
                    <a:pt x="4682" y="305"/>
                  </a:cubicBezTo>
                  <a:cubicBezTo>
                    <a:pt x="4683" y="305"/>
                    <a:pt x="4683" y="304"/>
                    <a:pt x="4683" y="303"/>
                  </a:cubicBezTo>
                  <a:cubicBezTo>
                    <a:pt x="4685" y="301"/>
                    <a:pt x="4687" y="299"/>
                    <a:pt x="4689" y="298"/>
                  </a:cubicBezTo>
                  <a:cubicBezTo>
                    <a:pt x="4690" y="297"/>
                    <a:pt x="4691" y="296"/>
                    <a:pt x="4693" y="295"/>
                  </a:cubicBezTo>
                  <a:cubicBezTo>
                    <a:pt x="4694" y="294"/>
                    <a:pt x="4696" y="294"/>
                    <a:pt x="4698" y="294"/>
                  </a:cubicBezTo>
                  <a:cubicBezTo>
                    <a:pt x="4700" y="294"/>
                    <a:pt x="4703" y="295"/>
                    <a:pt x="4704" y="296"/>
                  </a:cubicBezTo>
                  <a:cubicBezTo>
                    <a:pt x="4708" y="299"/>
                    <a:pt x="4709" y="303"/>
                    <a:pt x="4708" y="307"/>
                  </a:cubicBezTo>
                  <a:cubicBezTo>
                    <a:pt x="4708" y="309"/>
                    <a:pt x="4708" y="310"/>
                    <a:pt x="4707" y="312"/>
                  </a:cubicBezTo>
                  <a:cubicBezTo>
                    <a:pt x="4706" y="316"/>
                    <a:pt x="4704" y="318"/>
                    <a:pt x="4702" y="320"/>
                  </a:cubicBezTo>
                  <a:cubicBezTo>
                    <a:pt x="4700" y="323"/>
                    <a:pt x="4696" y="324"/>
                    <a:pt x="4693" y="324"/>
                  </a:cubicBezTo>
                  <a:moveTo>
                    <a:pt x="7832" y="324"/>
                  </a:moveTo>
                  <a:cubicBezTo>
                    <a:pt x="7830" y="324"/>
                    <a:pt x="7827" y="323"/>
                    <a:pt x="7825" y="321"/>
                  </a:cubicBezTo>
                  <a:cubicBezTo>
                    <a:pt x="7823" y="320"/>
                    <a:pt x="7821" y="318"/>
                    <a:pt x="7820" y="315"/>
                  </a:cubicBezTo>
                  <a:cubicBezTo>
                    <a:pt x="7819" y="312"/>
                    <a:pt x="7820" y="308"/>
                    <a:pt x="7822" y="305"/>
                  </a:cubicBezTo>
                  <a:cubicBezTo>
                    <a:pt x="7822" y="305"/>
                    <a:pt x="7822" y="304"/>
                    <a:pt x="7823" y="303"/>
                  </a:cubicBezTo>
                  <a:cubicBezTo>
                    <a:pt x="7824" y="301"/>
                    <a:pt x="7826" y="299"/>
                    <a:pt x="7828" y="298"/>
                  </a:cubicBezTo>
                  <a:cubicBezTo>
                    <a:pt x="7829" y="297"/>
                    <a:pt x="7831" y="296"/>
                    <a:pt x="7832" y="295"/>
                  </a:cubicBezTo>
                  <a:cubicBezTo>
                    <a:pt x="7833" y="294"/>
                    <a:pt x="7835" y="294"/>
                    <a:pt x="7837" y="294"/>
                  </a:cubicBezTo>
                  <a:cubicBezTo>
                    <a:pt x="7839" y="294"/>
                    <a:pt x="7842" y="295"/>
                    <a:pt x="7844" y="296"/>
                  </a:cubicBezTo>
                  <a:cubicBezTo>
                    <a:pt x="7847" y="299"/>
                    <a:pt x="7848" y="303"/>
                    <a:pt x="7848" y="307"/>
                  </a:cubicBezTo>
                  <a:cubicBezTo>
                    <a:pt x="7847" y="309"/>
                    <a:pt x="7847" y="310"/>
                    <a:pt x="7847" y="312"/>
                  </a:cubicBezTo>
                  <a:cubicBezTo>
                    <a:pt x="7846" y="316"/>
                    <a:pt x="7844" y="318"/>
                    <a:pt x="7841" y="320"/>
                  </a:cubicBezTo>
                  <a:cubicBezTo>
                    <a:pt x="7839" y="323"/>
                    <a:pt x="7836" y="324"/>
                    <a:pt x="7832" y="324"/>
                  </a:cubicBezTo>
                  <a:moveTo>
                    <a:pt x="2406" y="319"/>
                  </a:moveTo>
                  <a:cubicBezTo>
                    <a:pt x="2369" y="319"/>
                    <a:pt x="2369" y="262"/>
                    <a:pt x="2406" y="262"/>
                  </a:cubicBezTo>
                  <a:cubicBezTo>
                    <a:pt x="2442" y="262"/>
                    <a:pt x="2442" y="319"/>
                    <a:pt x="2406" y="319"/>
                  </a:cubicBezTo>
                  <a:moveTo>
                    <a:pt x="1984" y="290"/>
                  </a:moveTo>
                  <a:cubicBezTo>
                    <a:pt x="1983" y="290"/>
                    <a:pt x="1982" y="290"/>
                    <a:pt x="1981" y="289"/>
                  </a:cubicBezTo>
                  <a:cubicBezTo>
                    <a:pt x="1979" y="289"/>
                    <a:pt x="1977" y="288"/>
                    <a:pt x="1975" y="287"/>
                  </a:cubicBezTo>
                  <a:cubicBezTo>
                    <a:pt x="1968" y="283"/>
                    <a:pt x="1968" y="274"/>
                    <a:pt x="1972" y="268"/>
                  </a:cubicBezTo>
                  <a:cubicBezTo>
                    <a:pt x="1976" y="264"/>
                    <a:pt x="1981" y="261"/>
                    <a:pt x="1987" y="261"/>
                  </a:cubicBezTo>
                  <a:cubicBezTo>
                    <a:pt x="1987" y="261"/>
                    <a:pt x="1987" y="261"/>
                    <a:pt x="1987" y="261"/>
                  </a:cubicBezTo>
                  <a:cubicBezTo>
                    <a:pt x="1990" y="261"/>
                    <a:pt x="1993" y="262"/>
                    <a:pt x="1996" y="263"/>
                  </a:cubicBezTo>
                  <a:cubicBezTo>
                    <a:pt x="1997" y="264"/>
                    <a:pt x="1999" y="266"/>
                    <a:pt x="2000" y="267"/>
                  </a:cubicBezTo>
                  <a:cubicBezTo>
                    <a:pt x="2000" y="267"/>
                    <a:pt x="2000" y="268"/>
                    <a:pt x="2001" y="268"/>
                  </a:cubicBezTo>
                  <a:cubicBezTo>
                    <a:pt x="2003" y="270"/>
                    <a:pt x="2004" y="275"/>
                    <a:pt x="2002" y="278"/>
                  </a:cubicBezTo>
                  <a:cubicBezTo>
                    <a:pt x="2002" y="279"/>
                    <a:pt x="2001" y="279"/>
                    <a:pt x="2001" y="279"/>
                  </a:cubicBezTo>
                  <a:cubicBezTo>
                    <a:pt x="2002" y="279"/>
                    <a:pt x="2002" y="279"/>
                    <a:pt x="2002" y="279"/>
                  </a:cubicBezTo>
                  <a:cubicBezTo>
                    <a:pt x="2001" y="281"/>
                    <a:pt x="2000" y="283"/>
                    <a:pt x="1998" y="284"/>
                  </a:cubicBezTo>
                  <a:cubicBezTo>
                    <a:pt x="1997" y="286"/>
                    <a:pt x="1995" y="287"/>
                    <a:pt x="1993" y="288"/>
                  </a:cubicBezTo>
                  <a:cubicBezTo>
                    <a:pt x="1990" y="289"/>
                    <a:pt x="1987" y="290"/>
                    <a:pt x="1984" y="290"/>
                  </a:cubicBezTo>
                  <a:moveTo>
                    <a:pt x="3425" y="290"/>
                  </a:moveTo>
                  <a:cubicBezTo>
                    <a:pt x="3423" y="290"/>
                    <a:pt x="3422" y="290"/>
                    <a:pt x="3421" y="289"/>
                  </a:cubicBezTo>
                  <a:cubicBezTo>
                    <a:pt x="3419" y="289"/>
                    <a:pt x="3417" y="288"/>
                    <a:pt x="3415" y="287"/>
                  </a:cubicBezTo>
                  <a:cubicBezTo>
                    <a:pt x="3408" y="283"/>
                    <a:pt x="3408" y="274"/>
                    <a:pt x="3413" y="268"/>
                  </a:cubicBezTo>
                  <a:cubicBezTo>
                    <a:pt x="3417" y="264"/>
                    <a:pt x="3421" y="261"/>
                    <a:pt x="3427" y="261"/>
                  </a:cubicBezTo>
                  <a:cubicBezTo>
                    <a:pt x="3427" y="261"/>
                    <a:pt x="3427" y="261"/>
                    <a:pt x="3427" y="261"/>
                  </a:cubicBezTo>
                  <a:cubicBezTo>
                    <a:pt x="3430" y="261"/>
                    <a:pt x="3433" y="262"/>
                    <a:pt x="3436" y="263"/>
                  </a:cubicBezTo>
                  <a:cubicBezTo>
                    <a:pt x="3438" y="264"/>
                    <a:pt x="3439" y="266"/>
                    <a:pt x="3441" y="267"/>
                  </a:cubicBezTo>
                  <a:cubicBezTo>
                    <a:pt x="3441" y="268"/>
                    <a:pt x="3441" y="268"/>
                    <a:pt x="3441" y="268"/>
                  </a:cubicBezTo>
                  <a:cubicBezTo>
                    <a:pt x="3444" y="270"/>
                    <a:pt x="3444" y="275"/>
                    <a:pt x="3442" y="278"/>
                  </a:cubicBezTo>
                  <a:cubicBezTo>
                    <a:pt x="3442" y="279"/>
                    <a:pt x="3442" y="279"/>
                    <a:pt x="3442" y="279"/>
                  </a:cubicBezTo>
                  <a:cubicBezTo>
                    <a:pt x="3442" y="279"/>
                    <a:pt x="3442" y="279"/>
                    <a:pt x="3442" y="279"/>
                  </a:cubicBezTo>
                  <a:cubicBezTo>
                    <a:pt x="3442" y="281"/>
                    <a:pt x="3441" y="283"/>
                    <a:pt x="3439" y="284"/>
                  </a:cubicBezTo>
                  <a:cubicBezTo>
                    <a:pt x="3437" y="286"/>
                    <a:pt x="3435" y="287"/>
                    <a:pt x="3433" y="288"/>
                  </a:cubicBezTo>
                  <a:cubicBezTo>
                    <a:pt x="3430" y="289"/>
                    <a:pt x="3428" y="290"/>
                    <a:pt x="3425" y="290"/>
                  </a:cubicBezTo>
                  <a:moveTo>
                    <a:pt x="6564" y="290"/>
                  </a:moveTo>
                  <a:cubicBezTo>
                    <a:pt x="6563" y="290"/>
                    <a:pt x="6562" y="290"/>
                    <a:pt x="6560" y="289"/>
                  </a:cubicBezTo>
                  <a:cubicBezTo>
                    <a:pt x="6558" y="289"/>
                    <a:pt x="6556" y="288"/>
                    <a:pt x="6555" y="287"/>
                  </a:cubicBezTo>
                  <a:cubicBezTo>
                    <a:pt x="6547" y="283"/>
                    <a:pt x="6547" y="274"/>
                    <a:pt x="6552" y="268"/>
                  </a:cubicBezTo>
                  <a:cubicBezTo>
                    <a:pt x="6556" y="264"/>
                    <a:pt x="6560" y="261"/>
                    <a:pt x="6566" y="261"/>
                  </a:cubicBezTo>
                  <a:cubicBezTo>
                    <a:pt x="6566" y="261"/>
                    <a:pt x="6566" y="261"/>
                    <a:pt x="6566" y="261"/>
                  </a:cubicBezTo>
                  <a:cubicBezTo>
                    <a:pt x="6569" y="261"/>
                    <a:pt x="6573" y="262"/>
                    <a:pt x="6575" y="263"/>
                  </a:cubicBezTo>
                  <a:cubicBezTo>
                    <a:pt x="6577" y="264"/>
                    <a:pt x="6579" y="266"/>
                    <a:pt x="6580" y="267"/>
                  </a:cubicBezTo>
                  <a:cubicBezTo>
                    <a:pt x="6580" y="268"/>
                    <a:pt x="6580" y="268"/>
                    <a:pt x="6580" y="268"/>
                  </a:cubicBezTo>
                  <a:cubicBezTo>
                    <a:pt x="6583" y="270"/>
                    <a:pt x="6583" y="275"/>
                    <a:pt x="6582" y="278"/>
                  </a:cubicBezTo>
                  <a:cubicBezTo>
                    <a:pt x="6581" y="279"/>
                    <a:pt x="6581" y="279"/>
                    <a:pt x="6581" y="279"/>
                  </a:cubicBezTo>
                  <a:cubicBezTo>
                    <a:pt x="6581" y="279"/>
                    <a:pt x="6581" y="279"/>
                    <a:pt x="6582" y="279"/>
                  </a:cubicBezTo>
                  <a:cubicBezTo>
                    <a:pt x="6581" y="281"/>
                    <a:pt x="6580" y="283"/>
                    <a:pt x="6578" y="284"/>
                  </a:cubicBezTo>
                  <a:cubicBezTo>
                    <a:pt x="6576" y="286"/>
                    <a:pt x="6575" y="287"/>
                    <a:pt x="6572" y="288"/>
                  </a:cubicBezTo>
                  <a:cubicBezTo>
                    <a:pt x="6570" y="289"/>
                    <a:pt x="6567" y="290"/>
                    <a:pt x="6564" y="290"/>
                  </a:cubicBezTo>
                  <a:moveTo>
                    <a:pt x="2856" y="257"/>
                  </a:moveTo>
                  <a:cubicBezTo>
                    <a:pt x="2856" y="257"/>
                    <a:pt x="2857" y="256"/>
                    <a:pt x="2857" y="256"/>
                  </a:cubicBezTo>
                  <a:cubicBezTo>
                    <a:pt x="2858" y="255"/>
                    <a:pt x="2859" y="254"/>
                    <a:pt x="2861" y="254"/>
                  </a:cubicBezTo>
                  <a:cubicBezTo>
                    <a:pt x="2862" y="253"/>
                    <a:pt x="2864" y="253"/>
                    <a:pt x="2866" y="253"/>
                  </a:cubicBezTo>
                  <a:cubicBezTo>
                    <a:pt x="2868" y="253"/>
                    <a:pt x="2869" y="253"/>
                    <a:pt x="2871" y="254"/>
                  </a:cubicBezTo>
                  <a:cubicBezTo>
                    <a:pt x="2873" y="255"/>
                    <a:pt x="2875" y="257"/>
                    <a:pt x="2875" y="260"/>
                  </a:cubicBezTo>
                  <a:cubicBezTo>
                    <a:pt x="2877" y="267"/>
                    <a:pt x="2872" y="272"/>
                    <a:pt x="2866" y="273"/>
                  </a:cubicBezTo>
                  <a:cubicBezTo>
                    <a:pt x="2865" y="273"/>
                    <a:pt x="2865" y="273"/>
                    <a:pt x="2865" y="273"/>
                  </a:cubicBezTo>
                  <a:cubicBezTo>
                    <a:pt x="2864" y="273"/>
                    <a:pt x="2863" y="272"/>
                    <a:pt x="2861" y="272"/>
                  </a:cubicBezTo>
                  <a:cubicBezTo>
                    <a:pt x="2861" y="272"/>
                    <a:pt x="2859" y="272"/>
                    <a:pt x="2860" y="272"/>
                  </a:cubicBezTo>
                  <a:cubicBezTo>
                    <a:pt x="2860" y="272"/>
                    <a:pt x="2860" y="272"/>
                    <a:pt x="2860" y="272"/>
                  </a:cubicBezTo>
                  <a:cubicBezTo>
                    <a:pt x="2858" y="272"/>
                    <a:pt x="2857" y="272"/>
                    <a:pt x="2855" y="272"/>
                  </a:cubicBezTo>
                  <a:cubicBezTo>
                    <a:pt x="2855" y="272"/>
                    <a:pt x="2855" y="272"/>
                    <a:pt x="2854" y="272"/>
                  </a:cubicBezTo>
                  <a:cubicBezTo>
                    <a:pt x="2848" y="272"/>
                    <a:pt x="2845" y="262"/>
                    <a:pt x="2851" y="259"/>
                  </a:cubicBezTo>
                  <a:cubicBezTo>
                    <a:pt x="2853" y="259"/>
                    <a:pt x="2855" y="258"/>
                    <a:pt x="2856" y="257"/>
                  </a:cubicBezTo>
                  <a:cubicBezTo>
                    <a:pt x="2856" y="257"/>
                    <a:pt x="2856" y="257"/>
                    <a:pt x="2856" y="257"/>
                  </a:cubicBezTo>
                  <a:moveTo>
                    <a:pt x="5995" y="257"/>
                  </a:moveTo>
                  <a:cubicBezTo>
                    <a:pt x="5995" y="257"/>
                    <a:pt x="5996" y="256"/>
                    <a:pt x="5996" y="256"/>
                  </a:cubicBezTo>
                  <a:cubicBezTo>
                    <a:pt x="5998" y="255"/>
                    <a:pt x="5999" y="254"/>
                    <a:pt x="6000" y="254"/>
                  </a:cubicBezTo>
                  <a:cubicBezTo>
                    <a:pt x="6002" y="253"/>
                    <a:pt x="6004" y="253"/>
                    <a:pt x="6005" y="253"/>
                  </a:cubicBezTo>
                  <a:cubicBezTo>
                    <a:pt x="6007" y="253"/>
                    <a:pt x="6009" y="253"/>
                    <a:pt x="6010" y="254"/>
                  </a:cubicBezTo>
                  <a:cubicBezTo>
                    <a:pt x="6012" y="255"/>
                    <a:pt x="6014" y="257"/>
                    <a:pt x="6015" y="260"/>
                  </a:cubicBezTo>
                  <a:cubicBezTo>
                    <a:pt x="6017" y="267"/>
                    <a:pt x="6011" y="272"/>
                    <a:pt x="6005" y="273"/>
                  </a:cubicBezTo>
                  <a:cubicBezTo>
                    <a:pt x="6005" y="273"/>
                    <a:pt x="6005" y="273"/>
                    <a:pt x="6004" y="273"/>
                  </a:cubicBezTo>
                  <a:cubicBezTo>
                    <a:pt x="6003" y="273"/>
                    <a:pt x="6002" y="272"/>
                    <a:pt x="6001" y="272"/>
                  </a:cubicBezTo>
                  <a:cubicBezTo>
                    <a:pt x="6000" y="272"/>
                    <a:pt x="5998" y="272"/>
                    <a:pt x="6000" y="272"/>
                  </a:cubicBezTo>
                  <a:cubicBezTo>
                    <a:pt x="6000" y="272"/>
                    <a:pt x="6000" y="272"/>
                    <a:pt x="6000" y="272"/>
                  </a:cubicBezTo>
                  <a:cubicBezTo>
                    <a:pt x="5998" y="272"/>
                    <a:pt x="5996" y="272"/>
                    <a:pt x="5994" y="272"/>
                  </a:cubicBezTo>
                  <a:cubicBezTo>
                    <a:pt x="5994" y="272"/>
                    <a:pt x="5994" y="272"/>
                    <a:pt x="5994" y="272"/>
                  </a:cubicBezTo>
                  <a:cubicBezTo>
                    <a:pt x="5987" y="272"/>
                    <a:pt x="5984" y="262"/>
                    <a:pt x="5991" y="259"/>
                  </a:cubicBezTo>
                  <a:cubicBezTo>
                    <a:pt x="5992" y="259"/>
                    <a:pt x="5994" y="258"/>
                    <a:pt x="5995" y="257"/>
                  </a:cubicBezTo>
                  <a:cubicBezTo>
                    <a:pt x="5995" y="257"/>
                    <a:pt x="5995" y="257"/>
                    <a:pt x="5995" y="257"/>
                  </a:cubicBezTo>
                  <a:moveTo>
                    <a:pt x="2506" y="283"/>
                  </a:moveTo>
                  <a:cubicBezTo>
                    <a:pt x="2504" y="283"/>
                    <a:pt x="2501" y="282"/>
                    <a:pt x="2499" y="281"/>
                  </a:cubicBezTo>
                  <a:cubicBezTo>
                    <a:pt x="2498" y="281"/>
                    <a:pt x="2496" y="280"/>
                    <a:pt x="2495" y="279"/>
                  </a:cubicBezTo>
                  <a:cubicBezTo>
                    <a:pt x="2493" y="277"/>
                    <a:pt x="2492" y="276"/>
                    <a:pt x="2490" y="273"/>
                  </a:cubicBezTo>
                  <a:cubicBezTo>
                    <a:pt x="2490" y="272"/>
                    <a:pt x="2489" y="270"/>
                    <a:pt x="2489" y="269"/>
                  </a:cubicBezTo>
                  <a:cubicBezTo>
                    <a:pt x="2488" y="264"/>
                    <a:pt x="2488" y="264"/>
                    <a:pt x="2488" y="264"/>
                  </a:cubicBezTo>
                  <a:cubicBezTo>
                    <a:pt x="2488" y="261"/>
                    <a:pt x="2488" y="259"/>
                    <a:pt x="2490" y="257"/>
                  </a:cubicBezTo>
                  <a:cubicBezTo>
                    <a:pt x="2490" y="255"/>
                    <a:pt x="2491" y="254"/>
                    <a:pt x="2492" y="253"/>
                  </a:cubicBezTo>
                  <a:cubicBezTo>
                    <a:pt x="2493" y="251"/>
                    <a:pt x="2495" y="249"/>
                    <a:pt x="2497" y="248"/>
                  </a:cubicBezTo>
                  <a:cubicBezTo>
                    <a:pt x="2499" y="247"/>
                    <a:pt x="2500" y="247"/>
                    <a:pt x="2502" y="246"/>
                  </a:cubicBezTo>
                  <a:cubicBezTo>
                    <a:pt x="2506" y="245"/>
                    <a:pt x="2506" y="245"/>
                    <a:pt x="2506" y="245"/>
                  </a:cubicBezTo>
                  <a:cubicBezTo>
                    <a:pt x="2507" y="245"/>
                    <a:pt x="2507" y="245"/>
                    <a:pt x="2507" y="245"/>
                  </a:cubicBezTo>
                  <a:cubicBezTo>
                    <a:pt x="2509" y="245"/>
                    <a:pt x="2512" y="246"/>
                    <a:pt x="2514" y="247"/>
                  </a:cubicBezTo>
                  <a:cubicBezTo>
                    <a:pt x="2515" y="248"/>
                    <a:pt x="2517" y="248"/>
                    <a:pt x="2518" y="249"/>
                  </a:cubicBezTo>
                  <a:cubicBezTo>
                    <a:pt x="2518" y="250"/>
                    <a:pt x="2518" y="250"/>
                    <a:pt x="2518" y="250"/>
                  </a:cubicBezTo>
                  <a:cubicBezTo>
                    <a:pt x="2519" y="250"/>
                    <a:pt x="2520" y="251"/>
                    <a:pt x="2521" y="252"/>
                  </a:cubicBezTo>
                  <a:cubicBezTo>
                    <a:pt x="2523" y="253"/>
                    <a:pt x="2524" y="254"/>
                    <a:pt x="2525" y="256"/>
                  </a:cubicBezTo>
                  <a:cubicBezTo>
                    <a:pt x="2527" y="259"/>
                    <a:pt x="2527" y="261"/>
                    <a:pt x="2528" y="264"/>
                  </a:cubicBezTo>
                  <a:cubicBezTo>
                    <a:pt x="2528" y="266"/>
                    <a:pt x="2527" y="268"/>
                    <a:pt x="2526" y="270"/>
                  </a:cubicBezTo>
                  <a:cubicBezTo>
                    <a:pt x="2526" y="271"/>
                    <a:pt x="2525" y="273"/>
                    <a:pt x="2524" y="274"/>
                  </a:cubicBezTo>
                  <a:cubicBezTo>
                    <a:pt x="2523" y="275"/>
                    <a:pt x="2522" y="277"/>
                    <a:pt x="2520" y="278"/>
                  </a:cubicBezTo>
                  <a:cubicBezTo>
                    <a:pt x="2519" y="278"/>
                    <a:pt x="2519" y="278"/>
                    <a:pt x="2518" y="278"/>
                  </a:cubicBezTo>
                  <a:cubicBezTo>
                    <a:pt x="2517" y="279"/>
                    <a:pt x="2517" y="280"/>
                    <a:pt x="2516" y="280"/>
                  </a:cubicBezTo>
                  <a:cubicBezTo>
                    <a:pt x="2514" y="281"/>
                    <a:pt x="2513" y="281"/>
                    <a:pt x="2511" y="282"/>
                  </a:cubicBezTo>
                  <a:cubicBezTo>
                    <a:pt x="2510" y="282"/>
                    <a:pt x="2508" y="282"/>
                    <a:pt x="2506" y="283"/>
                  </a:cubicBezTo>
                  <a:cubicBezTo>
                    <a:pt x="2506" y="283"/>
                    <a:pt x="2506" y="283"/>
                    <a:pt x="2506" y="283"/>
                  </a:cubicBezTo>
                  <a:moveTo>
                    <a:pt x="4215" y="265"/>
                  </a:moveTo>
                  <a:cubicBezTo>
                    <a:pt x="4212" y="265"/>
                    <a:pt x="4210" y="264"/>
                    <a:pt x="4208" y="263"/>
                  </a:cubicBezTo>
                  <a:cubicBezTo>
                    <a:pt x="4200" y="259"/>
                    <a:pt x="4200" y="247"/>
                    <a:pt x="4208" y="244"/>
                  </a:cubicBezTo>
                  <a:cubicBezTo>
                    <a:pt x="4208" y="243"/>
                    <a:pt x="4209" y="243"/>
                    <a:pt x="4209" y="243"/>
                  </a:cubicBezTo>
                  <a:cubicBezTo>
                    <a:pt x="4211" y="242"/>
                    <a:pt x="4213" y="241"/>
                    <a:pt x="4215" y="241"/>
                  </a:cubicBezTo>
                  <a:cubicBezTo>
                    <a:pt x="4216" y="241"/>
                    <a:pt x="4216" y="241"/>
                    <a:pt x="4216" y="241"/>
                  </a:cubicBezTo>
                  <a:cubicBezTo>
                    <a:pt x="4219" y="241"/>
                    <a:pt x="4222" y="243"/>
                    <a:pt x="4225" y="246"/>
                  </a:cubicBezTo>
                  <a:cubicBezTo>
                    <a:pt x="4227" y="248"/>
                    <a:pt x="4228" y="250"/>
                    <a:pt x="4228" y="253"/>
                  </a:cubicBezTo>
                  <a:cubicBezTo>
                    <a:pt x="4228" y="256"/>
                    <a:pt x="4227" y="258"/>
                    <a:pt x="4225" y="260"/>
                  </a:cubicBezTo>
                  <a:cubicBezTo>
                    <a:pt x="4222" y="263"/>
                    <a:pt x="4219" y="265"/>
                    <a:pt x="4215" y="265"/>
                  </a:cubicBezTo>
                  <a:cubicBezTo>
                    <a:pt x="4215" y="265"/>
                    <a:pt x="4215" y="265"/>
                    <a:pt x="4215" y="265"/>
                  </a:cubicBezTo>
                  <a:moveTo>
                    <a:pt x="7355" y="265"/>
                  </a:moveTo>
                  <a:cubicBezTo>
                    <a:pt x="7352" y="265"/>
                    <a:pt x="7349" y="264"/>
                    <a:pt x="7347" y="263"/>
                  </a:cubicBezTo>
                  <a:cubicBezTo>
                    <a:pt x="7340" y="259"/>
                    <a:pt x="7340" y="247"/>
                    <a:pt x="7347" y="244"/>
                  </a:cubicBezTo>
                  <a:cubicBezTo>
                    <a:pt x="7347" y="243"/>
                    <a:pt x="7348" y="243"/>
                    <a:pt x="7348" y="243"/>
                  </a:cubicBezTo>
                  <a:cubicBezTo>
                    <a:pt x="7350" y="242"/>
                    <a:pt x="7352" y="241"/>
                    <a:pt x="7355" y="241"/>
                  </a:cubicBezTo>
                  <a:cubicBezTo>
                    <a:pt x="7355" y="241"/>
                    <a:pt x="7355" y="241"/>
                    <a:pt x="7355" y="241"/>
                  </a:cubicBezTo>
                  <a:cubicBezTo>
                    <a:pt x="7359" y="241"/>
                    <a:pt x="7362" y="243"/>
                    <a:pt x="7364" y="246"/>
                  </a:cubicBezTo>
                  <a:cubicBezTo>
                    <a:pt x="7366" y="248"/>
                    <a:pt x="7367" y="250"/>
                    <a:pt x="7367" y="253"/>
                  </a:cubicBezTo>
                  <a:cubicBezTo>
                    <a:pt x="7367" y="256"/>
                    <a:pt x="7366" y="258"/>
                    <a:pt x="7364" y="260"/>
                  </a:cubicBezTo>
                  <a:cubicBezTo>
                    <a:pt x="7362" y="263"/>
                    <a:pt x="7358" y="265"/>
                    <a:pt x="7355" y="265"/>
                  </a:cubicBezTo>
                  <a:cubicBezTo>
                    <a:pt x="7355" y="265"/>
                    <a:pt x="7355" y="265"/>
                    <a:pt x="7355" y="265"/>
                  </a:cubicBezTo>
                  <a:moveTo>
                    <a:pt x="1702" y="289"/>
                  </a:moveTo>
                  <a:cubicBezTo>
                    <a:pt x="1702" y="289"/>
                    <a:pt x="1702" y="289"/>
                    <a:pt x="1701" y="289"/>
                  </a:cubicBezTo>
                  <a:cubicBezTo>
                    <a:pt x="1697" y="289"/>
                    <a:pt x="1693" y="288"/>
                    <a:pt x="1689" y="286"/>
                  </a:cubicBezTo>
                  <a:cubicBezTo>
                    <a:pt x="1687" y="285"/>
                    <a:pt x="1686" y="283"/>
                    <a:pt x="1684" y="282"/>
                  </a:cubicBezTo>
                  <a:cubicBezTo>
                    <a:pt x="1681" y="279"/>
                    <a:pt x="1679" y="275"/>
                    <a:pt x="1678" y="271"/>
                  </a:cubicBezTo>
                  <a:cubicBezTo>
                    <a:pt x="1677" y="269"/>
                    <a:pt x="1677" y="267"/>
                    <a:pt x="1677" y="265"/>
                  </a:cubicBezTo>
                  <a:cubicBezTo>
                    <a:pt x="1677" y="261"/>
                    <a:pt x="1677" y="258"/>
                    <a:pt x="1679" y="255"/>
                  </a:cubicBezTo>
                  <a:cubicBezTo>
                    <a:pt x="1680" y="252"/>
                    <a:pt x="1682" y="250"/>
                    <a:pt x="1684" y="248"/>
                  </a:cubicBezTo>
                  <a:cubicBezTo>
                    <a:pt x="1686" y="245"/>
                    <a:pt x="1689" y="243"/>
                    <a:pt x="1692" y="243"/>
                  </a:cubicBezTo>
                  <a:cubicBezTo>
                    <a:pt x="1695" y="241"/>
                    <a:pt x="1697" y="240"/>
                    <a:pt x="1700" y="240"/>
                  </a:cubicBezTo>
                  <a:cubicBezTo>
                    <a:pt x="1701" y="240"/>
                    <a:pt x="1701" y="240"/>
                    <a:pt x="1701" y="240"/>
                  </a:cubicBezTo>
                  <a:cubicBezTo>
                    <a:pt x="1706" y="240"/>
                    <a:pt x="1710" y="242"/>
                    <a:pt x="1714" y="244"/>
                  </a:cubicBezTo>
                  <a:cubicBezTo>
                    <a:pt x="1715" y="245"/>
                    <a:pt x="1717" y="246"/>
                    <a:pt x="1718" y="248"/>
                  </a:cubicBezTo>
                  <a:cubicBezTo>
                    <a:pt x="1722" y="251"/>
                    <a:pt x="1724" y="254"/>
                    <a:pt x="1725" y="258"/>
                  </a:cubicBezTo>
                  <a:cubicBezTo>
                    <a:pt x="1725" y="260"/>
                    <a:pt x="1725" y="263"/>
                    <a:pt x="1726" y="265"/>
                  </a:cubicBezTo>
                  <a:cubicBezTo>
                    <a:pt x="1726" y="268"/>
                    <a:pt x="1725" y="271"/>
                    <a:pt x="1724" y="274"/>
                  </a:cubicBezTo>
                  <a:cubicBezTo>
                    <a:pt x="1723" y="277"/>
                    <a:pt x="1721" y="280"/>
                    <a:pt x="1718" y="282"/>
                  </a:cubicBezTo>
                  <a:cubicBezTo>
                    <a:pt x="1716" y="284"/>
                    <a:pt x="1714" y="286"/>
                    <a:pt x="1711" y="287"/>
                  </a:cubicBezTo>
                  <a:cubicBezTo>
                    <a:pt x="1708" y="289"/>
                    <a:pt x="1705" y="289"/>
                    <a:pt x="1702" y="289"/>
                  </a:cubicBezTo>
                  <a:moveTo>
                    <a:pt x="3142" y="289"/>
                  </a:moveTo>
                  <a:cubicBezTo>
                    <a:pt x="3142" y="289"/>
                    <a:pt x="3142" y="289"/>
                    <a:pt x="3142" y="289"/>
                  </a:cubicBezTo>
                  <a:cubicBezTo>
                    <a:pt x="3137" y="289"/>
                    <a:pt x="3133" y="288"/>
                    <a:pt x="3129" y="286"/>
                  </a:cubicBezTo>
                  <a:cubicBezTo>
                    <a:pt x="3128" y="285"/>
                    <a:pt x="3126" y="283"/>
                    <a:pt x="3124" y="282"/>
                  </a:cubicBezTo>
                  <a:cubicBezTo>
                    <a:pt x="3121" y="279"/>
                    <a:pt x="3119" y="275"/>
                    <a:pt x="3118" y="271"/>
                  </a:cubicBezTo>
                  <a:cubicBezTo>
                    <a:pt x="3118" y="269"/>
                    <a:pt x="3118" y="267"/>
                    <a:pt x="3117" y="265"/>
                  </a:cubicBezTo>
                  <a:cubicBezTo>
                    <a:pt x="3117" y="261"/>
                    <a:pt x="3118" y="258"/>
                    <a:pt x="3119" y="255"/>
                  </a:cubicBezTo>
                  <a:cubicBezTo>
                    <a:pt x="3120" y="252"/>
                    <a:pt x="3122" y="250"/>
                    <a:pt x="3124" y="248"/>
                  </a:cubicBezTo>
                  <a:cubicBezTo>
                    <a:pt x="3127" y="245"/>
                    <a:pt x="3129" y="243"/>
                    <a:pt x="3132" y="243"/>
                  </a:cubicBezTo>
                  <a:cubicBezTo>
                    <a:pt x="3135" y="241"/>
                    <a:pt x="3138" y="240"/>
                    <a:pt x="3141" y="240"/>
                  </a:cubicBezTo>
                  <a:cubicBezTo>
                    <a:pt x="3141" y="240"/>
                    <a:pt x="3141" y="240"/>
                    <a:pt x="3142" y="240"/>
                  </a:cubicBezTo>
                  <a:cubicBezTo>
                    <a:pt x="3146" y="240"/>
                    <a:pt x="3150" y="242"/>
                    <a:pt x="3154" y="244"/>
                  </a:cubicBezTo>
                  <a:cubicBezTo>
                    <a:pt x="3156" y="245"/>
                    <a:pt x="3157" y="246"/>
                    <a:pt x="3159" y="248"/>
                  </a:cubicBezTo>
                  <a:cubicBezTo>
                    <a:pt x="3162" y="251"/>
                    <a:pt x="3164" y="254"/>
                    <a:pt x="3165" y="258"/>
                  </a:cubicBezTo>
                  <a:cubicBezTo>
                    <a:pt x="3165" y="260"/>
                    <a:pt x="3166" y="263"/>
                    <a:pt x="3166" y="265"/>
                  </a:cubicBezTo>
                  <a:cubicBezTo>
                    <a:pt x="3166" y="268"/>
                    <a:pt x="3166" y="271"/>
                    <a:pt x="3164" y="274"/>
                  </a:cubicBezTo>
                  <a:cubicBezTo>
                    <a:pt x="3163" y="277"/>
                    <a:pt x="3161" y="280"/>
                    <a:pt x="3159" y="282"/>
                  </a:cubicBezTo>
                  <a:cubicBezTo>
                    <a:pt x="3157" y="284"/>
                    <a:pt x="3154" y="286"/>
                    <a:pt x="3151" y="287"/>
                  </a:cubicBezTo>
                  <a:cubicBezTo>
                    <a:pt x="3148" y="289"/>
                    <a:pt x="3146" y="289"/>
                    <a:pt x="3142" y="289"/>
                  </a:cubicBezTo>
                  <a:moveTo>
                    <a:pt x="6282" y="289"/>
                  </a:moveTo>
                  <a:cubicBezTo>
                    <a:pt x="6281" y="289"/>
                    <a:pt x="6281" y="289"/>
                    <a:pt x="6281" y="289"/>
                  </a:cubicBezTo>
                  <a:cubicBezTo>
                    <a:pt x="6277" y="289"/>
                    <a:pt x="6272" y="288"/>
                    <a:pt x="6269" y="286"/>
                  </a:cubicBezTo>
                  <a:cubicBezTo>
                    <a:pt x="6267" y="285"/>
                    <a:pt x="6265" y="283"/>
                    <a:pt x="6264" y="282"/>
                  </a:cubicBezTo>
                  <a:cubicBezTo>
                    <a:pt x="6261" y="279"/>
                    <a:pt x="6259" y="275"/>
                    <a:pt x="6257" y="271"/>
                  </a:cubicBezTo>
                  <a:cubicBezTo>
                    <a:pt x="6257" y="269"/>
                    <a:pt x="6257" y="267"/>
                    <a:pt x="6257" y="265"/>
                  </a:cubicBezTo>
                  <a:cubicBezTo>
                    <a:pt x="6256" y="261"/>
                    <a:pt x="6257" y="258"/>
                    <a:pt x="6259" y="255"/>
                  </a:cubicBezTo>
                  <a:cubicBezTo>
                    <a:pt x="6260" y="252"/>
                    <a:pt x="6261" y="250"/>
                    <a:pt x="6264" y="248"/>
                  </a:cubicBezTo>
                  <a:cubicBezTo>
                    <a:pt x="6266" y="245"/>
                    <a:pt x="6269" y="243"/>
                    <a:pt x="6272" y="243"/>
                  </a:cubicBezTo>
                  <a:cubicBezTo>
                    <a:pt x="6274" y="241"/>
                    <a:pt x="6277" y="240"/>
                    <a:pt x="6280" y="240"/>
                  </a:cubicBezTo>
                  <a:cubicBezTo>
                    <a:pt x="6280" y="240"/>
                    <a:pt x="6281" y="240"/>
                    <a:pt x="6281" y="240"/>
                  </a:cubicBezTo>
                  <a:cubicBezTo>
                    <a:pt x="6285" y="240"/>
                    <a:pt x="6289" y="242"/>
                    <a:pt x="6293" y="244"/>
                  </a:cubicBezTo>
                  <a:cubicBezTo>
                    <a:pt x="6295" y="245"/>
                    <a:pt x="6297" y="246"/>
                    <a:pt x="6298" y="248"/>
                  </a:cubicBezTo>
                  <a:cubicBezTo>
                    <a:pt x="6301" y="251"/>
                    <a:pt x="6303" y="254"/>
                    <a:pt x="6305" y="258"/>
                  </a:cubicBezTo>
                  <a:cubicBezTo>
                    <a:pt x="6305" y="260"/>
                    <a:pt x="6305" y="263"/>
                    <a:pt x="6305" y="265"/>
                  </a:cubicBezTo>
                  <a:cubicBezTo>
                    <a:pt x="6306" y="268"/>
                    <a:pt x="6305" y="271"/>
                    <a:pt x="6303" y="274"/>
                  </a:cubicBezTo>
                  <a:cubicBezTo>
                    <a:pt x="6302" y="277"/>
                    <a:pt x="6301" y="280"/>
                    <a:pt x="6298" y="282"/>
                  </a:cubicBezTo>
                  <a:cubicBezTo>
                    <a:pt x="6296" y="284"/>
                    <a:pt x="6293" y="286"/>
                    <a:pt x="6290" y="287"/>
                  </a:cubicBezTo>
                  <a:cubicBezTo>
                    <a:pt x="6288" y="289"/>
                    <a:pt x="6285" y="289"/>
                    <a:pt x="6282" y="289"/>
                  </a:cubicBezTo>
                  <a:moveTo>
                    <a:pt x="5067" y="242"/>
                  </a:moveTo>
                  <a:cubicBezTo>
                    <a:pt x="5069" y="242"/>
                    <a:pt x="5070" y="241"/>
                    <a:pt x="5071" y="241"/>
                  </a:cubicBezTo>
                  <a:cubicBezTo>
                    <a:pt x="5073" y="241"/>
                    <a:pt x="5075" y="240"/>
                    <a:pt x="5077" y="240"/>
                  </a:cubicBezTo>
                  <a:cubicBezTo>
                    <a:pt x="5085" y="240"/>
                    <a:pt x="5093" y="245"/>
                    <a:pt x="5097" y="253"/>
                  </a:cubicBezTo>
                  <a:cubicBezTo>
                    <a:pt x="5101" y="263"/>
                    <a:pt x="5097" y="275"/>
                    <a:pt x="5088" y="280"/>
                  </a:cubicBezTo>
                  <a:cubicBezTo>
                    <a:pt x="5086" y="281"/>
                    <a:pt x="5085" y="282"/>
                    <a:pt x="5083" y="283"/>
                  </a:cubicBezTo>
                  <a:cubicBezTo>
                    <a:pt x="5078" y="289"/>
                    <a:pt x="5071" y="292"/>
                    <a:pt x="5063" y="292"/>
                  </a:cubicBezTo>
                  <a:cubicBezTo>
                    <a:pt x="5062" y="292"/>
                    <a:pt x="5061" y="292"/>
                    <a:pt x="5060" y="292"/>
                  </a:cubicBezTo>
                  <a:cubicBezTo>
                    <a:pt x="5051" y="291"/>
                    <a:pt x="5044" y="285"/>
                    <a:pt x="5040" y="277"/>
                  </a:cubicBezTo>
                  <a:cubicBezTo>
                    <a:pt x="5036" y="268"/>
                    <a:pt x="5038" y="257"/>
                    <a:pt x="5045" y="249"/>
                  </a:cubicBezTo>
                  <a:cubicBezTo>
                    <a:pt x="5050" y="245"/>
                    <a:pt x="5057" y="242"/>
                    <a:pt x="5064" y="242"/>
                  </a:cubicBezTo>
                  <a:cubicBezTo>
                    <a:pt x="5065" y="242"/>
                    <a:pt x="5066" y="242"/>
                    <a:pt x="5067" y="242"/>
                  </a:cubicBezTo>
                  <a:moveTo>
                    <a:pt x="8206" y="242"/>
                  </a:moveTo>
                  <a:cubicBezTo>
                    <a:pt x="8208" y="242"/>
                    <a:pt x="8209" y="241"/>
                    <a:pt x="8211" y="241"/>
                  </a:cubicBezTo>
                  <a:cubicBezTo>
                    <a:pt x="8213" y="241"/>
                    <a:pt x="8214" y="240"/>
                    <a:pt x="8216" y="240"/>
                  </a:cubicBezTo>
                  <a:cubicBezTo>
                    <a:pt x="8225" y="240"/>
                    <a:pt x="8233" y="245"/>
                    <a:pt x="8236" y="253"/>
                  </a:cubicBezTo>
                  <a:cubicBezTo>
                    <a:pt x="8240" y="263"/>
                    <a:pt x="8237" y="275"/>
                    <a:pt x="8227" y="280"/>
                  </a:cubicBezTo>
                  <a:cubicBezTo>
                    <a:pt x="8226" y="281"/>
                    <a:pt x="8224" y="282"/>
                    <a:pt x="8223" y="283"/>
                  </a:cubicBezTo>
                  <a:cubicBezTo>
                    <a:pt x="8218" y="289"/>
                    <a:pt x="8210" y="292"/>
                    <a:pt x="8203" y="292"/>
                  </a:cubicBezTo>
                  <a:cubicBezTo>
                    <a:pt x="8202" y="292"/>
                    <a:pt x="8201" y="292"/>
                    <a:pt x="8199" y="292"/>
                  </a:cubicBezTo>
                  <a:cubicBezTo>
                    <a:pt x="8190" y="291"/>
                    <a:pt x="8183" y="285"/>
                    <a:pt x="8180" y="277"/>
                  </a:cubicBezTo>
                  <a:cubicBezTo>
                    <a:pt x="8176" y="268"/>
                    <a:pt x="8178" y="257"/>
                    <a:pt x="8185" y="249"/>
                  </a:cubicBezTo>
                  <a:cubicBezTo>
                    <a:pt x="8190" y="245"/>
                    <a:pt x="8196" y="242"/>
                    <a:pt x="8203" y="242"/>
                  </a:cubicBezTo>
                  <a:cubicBezTo>
                    <a:pt x="8204" y="242"/>
                    <a:pt x="8205" y="242"/>
                    <a:pt x="8206" y="242"/>
                  </a:cubicBezTo>
                  <a:moveTo>
                    <a:pt x="1013" y="287"/>
                  </a:moveTo>
                  <a:cubicBezTo>
                    <a:pt x="977" y="287"/>
                    <a:pt x="977" y="231"/>
                    <a:pt x="1013" y="231"/>
                  </a:cubicBezTo>
                  <a:cubicBezTo>
                    <a:pt x="1050" y="231"/>
                    <a:pt x="1050" y="287"/>
                    <a:pt x="1013" y="287"/>
                  </a:cubicBezTo>
                  <a:moveTo>
                    <a:pt x="5593" y="287"/>
                  </a:moveTo>
                  <a:cubicBezTo>
                    <a:pt x="5557" y="287"/>
                    <a:pt x="5557" y="231"/>
                    <a:pt x="5593" y="231"/>
                  </a:cubicBezTo>
                  <a:cubicBezTo>
                    <a:pt x="5630" y="231"/>
                    <a:pt x="5630" y="287"/>
                    <a:pt x="5593" y="287"/>
                  </a:cubicBezTo>
                  <a:moveTo>
                    <a:pt x="1114" y="251"/>
                  </a:moveTo>
                  <a:cubicBezTo>
                    <a:pt x="1111" y="251"/>
                    <a:pt x="1109" y="250"/>
                    <a:pt x="1107" y="249"/>
                  </a:cubicBezTo>
                  <a:cubicBezTo>
                    <a:pt x="1105" y="249"/>
                    <a:pt x="1104" y="248"/>
                    <a:pt x="1103" y="247"/>
                  </a:cubicBezTo>
                  <a:cubicBezTo>
                    <a:pt x="1101" y="246"/>
                    <a:pt x="1099" y="244"/>
                    <a:pt x="1098" y="242"/>
                  </a:cubicBezTo>
                  <a:cubicBezTo>
                    <a:pt x="1097" y="240"/>
                    <a:pt x="1097" y="239"/>
                    <a:pt x="1096" y="237"/>
                  </a:cubicBezTo>
                  <a:cubicBezTo>
                    <a:pt x="1096" y="232"/>
                    <a:pt x="1096" y="232"/>
                    <a:pt x="1096" y="232"/>
                  </a:cubicBezTo>
                  <a:cubicBezTo>
                    <a:pt x="1095" y="230"/>
                    <a:pt x="1096" y="227"/>
                    <a:pt x="1097" y="225"/>
                  </a:cubicBezTo>
                  <a:cubicBezTo>
                    <a:pt x="1098" y="224"/>
                    <a:pt x="1098" y="222"/>
                    <a:pt x="1100" y="221"/>
                  </a:cubicBezTo>
                  <a:cubicBezTo>
                    <a:pt x="1101" y="219"/>
                    <a:pt x="1103" y="218"/>
                    <a:pt x="1105" y="216"/>
                  </a:cubicBezTo>
                  <a:cubicBezTo>
                    <a:pt x="1106" y="216"/>
                    <a:pt x="1108" y="215"/>
                    <a:pt x="1109" y="214"/>
                  </a:cubicBezTo>
                  <a:cubicBezTo>
                    <a:pt x="1114" y="214"/>
                    <a:pt x="1114" y="214"/>
                    <a:pt x="1114" y="214"/>
                  </a:cubicBezTo>
                  <a:cubicBezTo>
                    <a:pt x="1114" y="214"/>
                    <a:pt x="1115" y="214"/>
                    <a:pt x="1115" y="214"/>
                  </a:cubicBezTo>
                  <a:cubicBezTo>
                    <a:pt x="1117" y="214"/>
                    <a:pt x="1119" y="214"/>
                    <a:pt x="1121" y="215"/>
                  </a:cubicBezTo>
                  <a:cubicBezTo>
                    <a:pt x="1123" y="216"/>
                    <a:pt x="1124" y="217"/>
                    <a:pt x="1125" y="218"/>
                  </a:cubicBezTo>
                  <a:cubicBezTo>
                    <a:pt x="1126" y="218"/>
                    <a:pt x="1126" y="218"/>
                    <a:pt x="1126" y="218"/>
                  </a:cubicBezTo>
                  <a:cubicBezTo>
                    <a:pt x="1127" y="218"/>
                    <a:pt x="1128" y="219"/>
                    <a:pt x="1129" y="220"/>
                  </a:cubicBezTo>
                  <a:cubicBezTo>
                    <a:pt x="1131" y="221"/>
                    <a:pt x="1132" y="223"/>
                    <a:pt x="1133" y="224"/>
                  </a:cubicBezTo>
                  <a:cubicBezTo>
                    <a:pt x="1134" y="227"/>
                    <a:pt x="1135" y="230"/>
                    <a:pt x="1135" y="232"/>
                  </a:cubicBezTo>
                  <a:cubicBezTo>
                    <a:pt x="1135" y="235"/>
                    <a:pt x="1135" y="237"/>
                    <a:pt x="1134" y="238"/>
                  </a:cubicBezTo>
                  <a:cubicBezTo>
                    <a:pt x="1134" y="240"/>
                    <a:pt x="1133" y="241"/>
                    <a:pt x="1132" y="242"/>
                  </a:cubicBezTo>
                  <a:cubicBezTo>
                    <a:pt x="1131" y="244"/>
                    <a:pt x="1129" y="245"/>
                    <a:pt x="1127" y="246"/>
                  </a:cubicBezTo>
                  <a:cubicBezTo>
                    <a:pt x="1127" y="246"/>
                    <a:pt x="1126" y="246"/>
                    <a:pt x="1126" y="247"/>
                  </a:cubicBezTo>
                  <a:cubicBezTo>
                    <a:pt x="1125" y="247"/>
                    <a:pt x="1124" y="248"/>
                    <a:pt x="1123" y="248"/>
                  </a:cubicBezTo>
                  <a:cubicBezTo>
                    <a:pt x="1122" y="249"/>
                    <a:pt x="1121" y="250"/>
                    <a:pt x="1119" y="250"/>
                  </a:cubicBezTo>
                  <a:cubicBezTo>
                    <a:pt x="1117" y="251"/>
                    <a:pt x="1116" y="251"/>
                    <a:pt x="1114" y="251"/>
                  </a:cubicBezTo>
                  <a:cubicBezTo>
                    <a:pt x="1114" y="251"/>
                    <a:pt x="1114" y="251"/>
                    <a:pt x="1114" y="251"/>
                  </a:cubicBezTo>
                  <a:moveTo>
                    <a:pt x="5693" y="251"/>
                  </a:moveTo>
                  <a:cubicBezTo>
                    <a:pt x="5691" y="251"/>
                    <a:pt x="5689" y="250"/>
                    <a:pt x="5687" y="249"/>
                  </a:cubicBezTo>
                  <a:cubicBezTo>
                    <a:pt x="5685" y="249"/>
                    <a:pt x="5684" y="248"/>
                    <a:pt x="5683" y="247"/>
                  </a:cubicBezTo>
                  <a:cubicBezTo>
                    <a:pt x="5681" y="246"/>
                    <a:pt x="5679" y="244"/>
                    <a:pt x="5678" y="242"/>
                  </a:cubicBezTo>
                  <a:cubicBezTo>
                    <a:pt x="5677" y="240"/>
                    <a:pt x="5677" y="239"/>
                    <a:pt x="5676" y="237"/>
                  </a:cubicBezTo>
                  <a:cubicBezTo>
                    <a:pt x="5675" y="232"/>
                    <a:pt x="5675" y="232"/>
                    <a:pt x="5675" y="232"/>
                  </a:cubicBezTo>
                  <a:cubicBezTo>
                    <a:pt x="5675" y="230"/>
                    <a:pt x="5676" y="227"/>
                    <a:pt x="5677" y="225"/>
                  </a:cubicBezTo>
                  <a:cubicBezTo>
                    <a:pt x="5677" y="224"/>
                    <a:pt x="5678" y="222"/>
                    <a:pt x="5679" y="221"/>
                  </a:cubicBezTo>
                  <a:cubicBezTo>
                    <a:pt x="5681" y="219"/>
                    <a:pt x="5682" y="218"/>
                    <a:pt x="5685" y="216"/>
                  </a:cubicBezTo>
                  <a:cubicBezTo>
                    <a:pt x="5686" y="216"/>
                    <a:pt x="5687" y="215"/>
                    <a:pt x="5689" y="214"/>
                  </a:cubicBezTo>
                  <a:cubicBezTo>
                    <a:pt x="5694" y="214"/>
                    <a:pt x="5694" y="214"/>
                    <a:pt x="5694" y="214"/>
                  </a:cubicBezTo>
                  <a:cubicBezTo>
                    <a:pt x="5694" y="214"/>
                    <a:pt x="5694" y="214"/>
                    <a:pt x="5694" y="214"/>
                  </a:cubicBezTo>
                  <a:cubicBezTo>
                    <a:pt x="5697" y="214"/>
                    <a:pt x="5699" y="214"/>
                    <a:pt x="5701" y="215"/>
                  </a:cubicBezTo>
                  <a:cubicBezTo>
                    <a:pt x="5703" y="216"/>
                    <a:pt x="5704" y="217"/>
                    <a:pt x="5705" y="218"/>
                  </a:cubicBezTo>
                  <a:cubicBezTo>
                    <a:pt x="5705" y="218"/>
                    <a:pt x="5705" y="218"/>
                    <a:pt x="5705" y="218"/>
                  </a:cubicBezTo>
                  <a:cubicBezTo>
                    <a:pt x="5707" y="218"/>
                    <a:pt x="5708" y="219"/>
                    <a:pt x="5709" y="220"/>
                  </a:cubicBezTo>
                  <a:cubicBezTo>
                    <a:pt x="5711" y="221"/>
                    <a:pt x="5712" y="223"/>
                    <a:pt x="5713" y="224"/>
                  </a:cubicBezTo>
                  <a:cubicBezTo>
                    <a:pt x="5714" y="227"/>
                    <a:pt x="5715" y="230"/>
                    <a:pt x="5715" y="232"/>
                  </a:cubicBezTo>
                  <a:cubicBezTo>
                    <a:pt x="5715" y="235"/>
                    <a:pt x="5715" y="237"/>
                    <a:pt x="5714" y="238"/>
                  </a:cubicBezTo>
                  <a:cubicBezTo>
                    <a:pt x="5713" y="240"/>
                    <a:pt x="5713" y="241"/>
                    <a:pt x="5712" y="242"/>
                  </a:cubicBezTo>
                  <a:cubicBezTo>
                    <a:pt x="5711" y="244"/>
                    <a:pt x="5709" y="245"/>
                    <a:pt x="5707" y="246"/>
                  </a:cubicBezTo>
                  <a:cubicBezTo>
                    <a:pt x="5707" y="246"/>
                    <a:pt x="5706" y="246"/>
                    <a:pt x="5706" y="247"/>
                  </a:cubicBezTo>
                  <a:cubicBezTo>
                    <a:pt x="5705" y="247"/>
                    <a:pt x="5704" y="248"/>
                    <a:pt x="5703" y="248"/>
                  </a:cubicBezTo>
                  <a:cubicBezTo>
                    <a:pt x="5702" y="249"/>
                    <a:pt x="5700" y="250"/>
                    <a:pt x="5699" y="250"/>
                  </a:cubicBezTo>
                  <a:cubicBezTo>
                    <a:pt x="5697" y="251"/>
                    <a:pt x="5696" y="251"/>
                    <a:pt x="5694" y="251"/>
                  </a:cubicBezTo>
                  <a:cubicBezTo>
                    <a:pt x="5694" y="251"/>
                    <a:pt x="5693" y="251"/>
                    <a:pt x="5693" y="251"/>
                  </a:cubicBezTo>
                  <a:moveTo>
                    <a:pt x="4876" y="268"/>
                  </a:moveTo>
                  <a:cubicBezTo>
                    <a:pt x="4871" y="268"/>
                    <a:pt x="4866" y="267"/>
                    <a:pt x="4862" y="264"/>
                  </a:cubicBezTo>
                  <a:cubicBezTo>
                    <a:pt x="4861" y="264"/>
                    <a:pt x="4860" y="264"/>
                    <a:pt x="4860" y="263"/>
                  </a:cubicBezTo>
                  <a:cubicBezTo>
                    <a:pt x="4855" y="261"/>
                    <a:pt x="4852" y="258"/>
                    <a:pt x="4850" y="254"/>
                  </a:cubicBezTo>
                  <a:cubicBezTo>
                    <a:pt x="4849" y="251"/>
                    <a:pt x="4848" y="249"/>
                    <a:pt x="4847" y="247"/>
                  </a:cubicBezTo>
                  <a:cubicBezTo>
                    <a:pt x="4846" y="243"/>
                    <a:pt x="4846" y="240"/>
                    <a:pt x="4846" y="236"/>
                  </a:cubicBezTo>
                  <a:cubicBezTo>
                    <a:pt x="4846" y="234"/>
                    <a:pt x="4847" y="231"/>
                    <a:pt x="4848" y="229"/>
                  </a:cubicBezTo>
                  <a:cubicBezTo>
                    <a:pt x="4849" y="226"/>
                    <a:pt x="4851" y="223"/>
                    <a:pt x="4854" y="220"/>
                  </a:cubicBezTo>
                  <a:cubicBezTo>
                    <a:pt x="4856" y="219"/>
                    <a:pt x="4858" y="217"/>
                    <a:pt x="4860" y="216"/>
                  </a:cubicBezTo>
                  <a:cubicBezTo>
                    <a:pt x="4863" y="214"/>
                    <a:pt x="4866" y="213"/>
                    <a:pt x="4870" y="213"/>
                  </a:cubicBezTo>
                  <a:cubicBezTo>
                    <a:pt x="4871" y="212"/>
                    <a:pt x="4873" y="212"/>
                    <a:pt x="4874" y="212"/>
                  </a:cubicBezTo>
                  <a:cubicBezTo>
                    <a:pt x="4876" y="212"/>
                    <a:pt x="4879" y="213"/>
                    <a:pt x="4881" y="213"/>
                  </a:cubicBezTo>
                  <a:cubicBezTo>
                    <a:pt x="4882" y="214"/>
                    <a:pt x="4882" y="214"/>
                    <a:pt x="4883" y="214"/>
                  </a:cubicBezTo>
                  <a:cubicBezTo>
                    <a:pt x="4888" y="215"/>
                    <a:pt x="4892" y="218"/>
                    <a:pt x="4895" y="221"/>
                  </a:cubicBezTo>
                  <a:cubicBezTo>
                    <a:pt x="4898" y="224"/>
                    <a:pt x="4900" y="227"/>
                    <a:pt x="4901" y="230"/>
                  </a:cubicBezTo>
                  <a:cubicBezTo>
                    <a:pt x="4903" y="233"/>
                    <a:pt x="4904" y="237"/>
                    <a:pt x="4903" y="241"/>
                  </a:cubicBezTo>
                  <a:cubicBezTo>
                    <a:pt x="4904" y="244"/>
                    <a:pt x="4903" y="248"/>
                    <a:pt x="4901" y="251"/>
                  </a:cubicBezTo>
                  <a:cubicBezTo>
                    <a:pt x="4900" y="255"/>
                    <a:pt x="4898" y="258"/>
                    <a:pt x="4895" y="260"/>
                  </a:cubicBezTo>
                  <a:cubicBezTo>
                    <a:pt x="4892" y="264"/>
                    <a:pt x="4888" y="266"/>
                    <a:pt x="4883" y="267"/>
                  </a:cubicBezTo>
                  <a:cubicBezTo>
                    <a:pt x="4881" y="268"/>
                    <a:pt x="4878" y="268"/>
                    <a:pt x="4876" y="268"/>
                  </a:cubicBezTo>
                  <a:moveTo>
                    <a:pt x="8015" y="268"/>
                  </a:moveTo>
                  <a:cubicBezTo>
                    <a:pt x="8010" y="268"/>
                    <a:pt x="8006" y="267"/>
                    <a:pt x="8001" y="264"/>
                  </a:cubicBezTo>
                  <a:cubicBezTo>
                    <a:pt x="8000" y="264"/>
                    <a:pt x="8000" y="264"/>
                    <a:pt x="7999" y="263"/>
                  </a:cubicBezTo>
                  <a:cubicBezTo>
                    <a:pt x="7995" y="261"/>
                    <a:pt x="7991" y="258"/>
                    <a:pt x="7989" y="254"/>
                  </a:cubicBezTo>
                  <a:cubicBezTo>
                    <a:pt x="7988" y="251"/>
                    <a:pt x="7987" y="249"/>
                    <a:pt x="7986" y="247"/>
                  </a:cubicBezTo>
                  <a:cubicBezTo>
                    <a:pt x="7985" y="243"/>
                    <a:pt x="7985" y="240"/>
                    <a:pt x="7986" y="236"/>
                  </a:cubicBezTo>
                  <a:cubicBezTo>
                    <a:pt x="7986" y="234"/>
                    <a:pt x="7986" y="231"/>
                    <a:pt x="7988" y="229"/>
                  </a:cubicBezTo>
                  <a:cubicBezTo>
                    <a:pt x="7989" y="226"/>
                    <a:pt x="7991" y="223"/>
                    <a:pt x="7993" y="220"/>
                  </a:cubicBezTo>
                  <a:cubicBezTo>
                    <a:pt x="7995" y="219"/>
                    <a:pt x="7997" y="217"/>
                    <a:pt x="7999" y="216"/>
                  </a:cubicBezTo>
                  <a:cubicBezTo>
                    <a:pt x="8002" y="214"/>
                    <a:pt x="8005" y="213"/>
                    <a:pt x="8009" y="213"/>
                  </a:cubicBezTo>
                  <a:cubicBezTo>
                    <a:pt x="8011" y="212"/>
                    <a:pt x="8012" y="212"/>
                    <a:pt x="8014" y="212"/>
                  </a:cubicBezTo>
                  <a:cubicBezTo>
                    <a:pt x="8016" y="212"/>
                    <a:pt x="8018" y="213"/>
                    <a:pt x="8020" y="213"/>
                  </a:cubicBezTo>
                  <a:cubicBezTo>
                    <a:pt x="8021" y="214"/>
                    <a:pt x="8022" y="214"/>
                    <a:pt x="8023" y="214"/>
                  </a:cubicBezTo>
                  <a:cubicBezTo>
                    <a:pt x="8027" y="215"/>
                    <a:pt x="8031" y="218"/>
                    <a:pt x="8035" y="221"/>
                  </a:cubicBezTo>
                  <a:cubicBezTo>
                    <a:pt x="8037" y="224"/>
                    <a:pt x="8039" y="227"/>
                    <a:pt x="8040" y="230"/>
                  </a:cubicBezTo>
                  <a:cubicBezTo>
                    <a:pt x="8042" y="233"/>
                    <a:pt x="8043" y="237"/>
                    <a:pt x="8043" y="241"/>
                  </a:cubicBezTo>
                  <a:cubicBezTo>
                    <a:pt x="8043" y="244"/>
                    <a:pt x="8042" y="248"/>
                    <a:pt x="8040" y="251"/>
                  </a:cubicBezTo>
                  <a:cubicBezTo>
                    <a:pt x="8039" y="255"/>
                    <a:pt x="8037" y="258"/>
                    <a:pt x="8035" y="260"/>
                  </a:cubicBezTo>
                  <a:cubicBezTo>
                    <a:pt x="8031" y="264"/>
                    <a:pt x="8027" y="266"/>
                    <a:pt x="8023" y="267"/>
                  </a:cubicBezTo>
                  <a:cubicBezTo>
                    <a:pt x="8020" y="268"/>
                    <a:pt x="8018" y="268"/>
                    <a:pt x="8015" y="268"/>
                  </a:cubicBezTo>
                  <a:moveTo>
                    <a:pt x="2266" y="247"/>
                  </a:moveTo>
                  <a:cubicBezTo>
                    <a:pt x="2263" y="247"/>
                    <a:pt x="2260" y="246"/>
                    <a:pt x="2257" y="244"/>
                  </a:cubicBezTo>
                  <a:cubicBezTo>
                    <a:pt x="2256" y="243"/>
                    <a:pt x="2255" y="242"/>
                    <a:pt x="2254" y="241"/>
                  </a:cubicBezTo>
                  <a:cubicBezTo>
                    <a:pt x="2251" y="239"/>
                    <a:pt x="2250" y="237"/>
                    <a:pt x="2249" y="233"/>
                  </a:cubicBezTo>
                  <a:cubicBezTo>
                    <a:pt x="2249" y="232"/>
                    <a:pt x="2249" y="230"/>
                    <a:pt x="2248" y="229"/>
                  </a:cubicBezTo>
                  <a:cubicBezTo>
                    <a:pt x="2248" y="226"/>
                    <a:pt x="2249" y="224"/>
                    <a:pt x="2250" y="222"/>
                  </a:cubicBezTo>
                  <a:cubicBezTo>
                    <a:pt x="2251" y="220"/>
                    <a:pt x="2252" y="218"/>
                    <a:pt x="2254" y="216"/>
                  </a:cubicBezTo>
                  <a:cubicBezTo>
                    <a:pt x="2255" y="214"/>
                    <a:pt x="2257" y="213"/>
                    <a:pt x="2259" y="212"/>
                  </a:cubicBezTo>
                  <a:cubicBezTo>
                    <a:pt x="2261" y="211"/>
                    <a:pt x="2264" y="211"/>
                    <a:pt x="2266" y="211"/>
                  </a:cubicBezTo>
                  <a:cubicBezTo>
                    <a:pt x="2266" y="211"/>
                    <a:pt x="2266" y="211"/>
                    <a:pt x="2266" y="211"/>
                  </a:cubicBezTo>
                  <a:cubicBezTo>
                    <a:pt x="2267" y="211"/>
                    <a:pt x="2268" y="211"/>
                    <a:pt x="2269" y="211"/>
                  </a:cubicBezTo>
                  <a:cubicBezTo>
                    <a:pt x="2271" y="211"/>
                    <a:pt x="2272" y="211"/>
                    <a:pt x="2273" y="212"/>
                  </a:cubicBezTo>
                  <a:cubicBezTo>
                    <a:pt x="2275" y="213"/>
                    <a:pt x="2276" y="213"/>
                    <a:pt x="2277" y="215"/>
                  </a:cubicBezTo>
                  <a:cubicBezTo>
                    <a:pt x="2279" y="215"/>
                    <a:pt x="2280" y="216"/>
                    <a:pt x="2281" y="218"/>
                  </a:cubicBezTo>
                  <a:cubicBezTo>
                    <a:pt x="2281" y="219"/>
                    <a:pt x="2282" y="219"/>
                    <a:pt x="2282" y="220"/>
                  </a:cubicBezTo>
                  <a:cubicBezTo>
                    <a:pt x="2284" y="223"/>
                    <a:pt x="2285" y="226"/>
                    <a:pt x="2285" y="229"/>
                  </a:cubicBezTo>
                  <a:cubicBezTo>
                    <a:pt x="2285" y="232"/>
                    <a:pt x="2284" y="235"/>
                    <a:pt x="2282" y="237"/>
                  </a:cubicBezTo>
                  <a:cubicBezTo>
                    <a:pt x="2282" y="238"/>
                    <a:pt x="2281" y="239"/>
                    <a:pt x="2281" y="240"/>
                  </a:cubicBezTo>
                  <a:cubicBezTo>
                    <a:pt x="2279" y="242"/>
                    <a:pt x="2278" y="243"/>
                    <a:pt x="2276" y="244"/>
                  </a:cubicBezTo>
                  <a:cubicBezTo>
                    <a:pt x="2274" y="245"/>
                    <a:pt x="2273" y="245"/>
                    <a:pt x="2271" y="246"/>
                  </a:cubicBezTo>
                  <a:cubicBezTo>
                    <a:pt x="2270" y="246"/>
                    <a:pt x="2268" y="246"/>
                    <a:pt x="2267" y="247"/>
                  </a:cubicBezTo>
                  <a:cubicBezTo>
                    <a:pt x="2266" y="247"/>
                    <a:pt x="2266" y="247"/>
                    <a:pt x="2266" y="247"/>
                  </a:cubicBezTo>
                  <a:moveTo>
                    <a:pt x="4493" y="232"/>
                  </a:moveTo>
                  <a:cubicBezTo>
                    <a:pt x="4479" y="232"/>
                    <a:pt x="4479" y="209"/>
                    <a:pt x="4493" y="209"/>
                  </a:cubicBezTo>
                  <a:cubicBezTo>
                    <a:pt x="4508" y="209"/>
                    <a:pt x="4508" y="232"/>
                    <a:pt x="4493" y="232"/>
                  </a:cubicBezTo>
                  <a:moveTo>
                    <a:pt x="7632" y="232"/>
                  </a:moveTo>
                  <a:cubicBezTo>
                    <a:pt x="7618" y="232"/>
                    <a:pt x="7618" y="209"/>
                    <a:pt x="7632" y="209"/>
                  </a:cubicBezTo>
                  <a:cubicBezTo>
                    <a:pt x="7647" y="209"/>
                    <a:pt x="7647" y="232"/>
                    <a:pt x="7632" y="232"/>
                  </a:cubicBezTo>
                  <a:moveTo>
                    <a:pt x="5376" y="255"/>
                  </a:moveTo>
                  <a:cubicBezTo>
                    <a:pt x="5369" y="255"/>
                    <a:pt x="5364" y="252"/>
                    <a:pt x="5359" y="248"/>
                  </a:cubicBezTo>
                  <a:cubicBezTo>
                    <a:pt x="5354" y="243"/>
                    <a:pt x="5352" y="237"/>
                    <a:pt x="5352" y="231"/>
                  </a:cubicBezTo>
                  <a:cubicBezTo>
                    <a:pt x="5352" y="225"/>
                    <a:pt x="5355" y="218"/>
                    <a:pt x="5359" y="214"/>
                  </a:cubicBezTo>
                  <a:cubicBezTo>
                    <a:pt x="5363" y="210"/>
                    <a:pt x="5370" y="207"/>
                    <a:pt x="5376" y="207"/>
                  </a:cubicBezTo>
                  <a:cubicBezTo>
                    <a:pt x="5382" y="207"/>
                    <a:pt x="5388" y="210"/>
                    <a:pt x="5393" y="214"/>
                  </a:cubicBezTo>
                  <a:cubicBezTo>
                    <a:pt x="5397" y="218"/>
                    <a:pt x="5399" y="225"/>
                    <a:pt x="5400" y="231"/>
                  </a:cubicBezTo>
                  <a:cubicBezTo>
                    <a:pt x="5400" y="237"/>
                    <a:pt x="5397" y="244"/>
                    <a:pt x="5393" y="248"/>
                  </a:cubicBezTo>
                  <a:cubicBezTo>
                    <a:pt x="5388" y="252"/>
                    <a:pt x="5382" y="255"/>
                    <a:pt x="5376" y="255"/>
                  </a:cubicBezTo>
                  <a:moveTo>
                    <a:pt x="8515" y="255"/>
                  </a:moveTo>
                  <a:cubicBezTo>
                    <a:pt x="8509" y="255"/>
                    <a:pt x="8503" y="252"/>
                    <a:pt x="8498" y="248"/>
                  </a:cubicBezTo>
                  <a:cubicBezTo>
                    <a:pt x="8494" y="243"/>
                    <a:pt x="8492" y="237"/>
                    <a:pt x="8491" y="231"/>
                  </a:cubicBezTo>
                  <a:cubicBezTo>
                    <a:pt x="8491" y="225"/>
                    <a:pt x="8494" y="218"/>
                    <a:pt x="8498" y="214"/>
                  </a:cubicBezTo>
                  <a:cubicBezTo>
                    <a:pt x="8503" y="210"/>
                    <a:pt x="8509" y="207"/>
                    <a:pt x="8515" y="207"/>
                  </a:cubicBezTo>
                  <a:cubicBezTo>
                    <a:pt x="8522" y="207"/>
                    <a:pt x="8527" y="210"/>
                    <a:pt x="8532" y="214"/>
                  </a:cubicBezTo>
                  <a:cubicBezTo>
                    <a:pt x="8537" y="218"/>
                    <a:pt x="8539" y="225"/>
                    <a:pt x="8539" y="231"/>
                  </a:cubicBezTo>
                  <a:cubicBezTo>
                    <a:pt x="8539" y="237"/>
                    <a:pt x="8536" y="244"/>
                    <a:pt x="8532" y="248"/>
                  </a:cubicBezTo>
                  <a:cubicBezTo>
                    <a:pt x="8528" y="252"/>
                    <a:pt x="8521" y="255"/>
                    <a:pt x="8515" y="255"/>
                  </a:cubicBezTo>
                  <a:moveTo>
                    <a:pt x="4407" y="231"/>
                  </a:moveTo>
                  <a:cubicBezTo>
                    <a:pt x="4405" y="231"/>
                    <a:pt x="4402" y="231"/>
                    <a:pt x="4400" y="230"/>
                  </a:cubicBezTo>
                  <a:cubicBezTo>
                    <a:pt x="4395" y="229"/>
                    <a:pt x="4390" y="225"/>
                    <a:pt x="4388" y="221"/>
                  </a:cubicBezTo>
                  <a:cubicBezTo>
                    <a:pt x="4387" y="218"/>
                    <a:pt x="4386" y="215"/>
                    <a:pt x="4386" y="212"/>
                  </a:cubicBezTo>
                  <a:cubicBezTo>
                    <a:pt x="4385" y="208"/>
                    <a:pt x="4387" y="203"/>
                    <a:pt x="4390" y="200"/>
                  </a:cubicBezTo>
                  <a:cubicBezTo>
                    <a:pt x="4391" y="198"/>
                    <a:pt x="4393" y="196"/>
                    <a:pt x="4395" y="195"/>
                  </a:cubicBezTo>
                  <a:cubicBezTo>
                    <a:pt x="4397" y="195"/>
                    <a:pt x="4398" y="194"/>
                    <a:pt x="4400" y="193"/>
                  </a:cubicBezTo>
                  <a:cubicBezTo>
                    <a:pt x="4402" y="193"/>
                    <a:pt x="4405" y="192"/>
                    <a:pt x="4408" y="192"/>
                  </a:cubicBezTo>
                  <a:cubicBezTo>
                    <a:pt x="4408" y="192"/>
                    <a:pt x="4409" y="192"/>
                    <a:pt x="4410" y="193"/>
                  </a:cubicBezTo>
                  <a:cubicBezTo>
                    <a:pt x="4412" y="193"/>
                    <a:pt x="4414" y="193"/>
                    <a:pt x="4416" y="194"/>
                  </a:cubicBezTo>
                  <a:cubicBezTo>
                    <a:pt x="4424" y="197"/>
                    <a:pt x="4430" y="203"/>
                    <a:pt x="4430" y="212"/>
                  </a:cubicBezTo>
                  <a:cubicBezTo>
                    <a:pt x="4430" y="216"/>
                    <a:pt x="4429" y="220"/>
                    <a:pt x="4426" y="223"/>
                  </a:cubicBezTo>
                  <a:cubicBezTo>
                    <a:pt x="4423" y="226"/>
                    <a:pt x="4420" y="228"/>
                    <a:pt x="4416" y="230"/>
                  </a:cubicBezTo>
                  <a:cubicBezTo>
                    <a:pt x="4413" y="231"/>
                    <a:pt x="4410" y="231"/>
                    <a:pt x="4407" y="231"/>
                  </a:cubicBezTo>
                  <a:moveTo>
                    <a:pt x="7547" y="231"/>
                  </a:moveTo>
                  <a:cubicBezTo>
                    <a:pt x="7544" y="231"/>
                    <a:pt x="7542" y="231"/>
                    <a:pt x="7539" y="230"/>
                  </a:cubicBezTo>
                  <a:cubicBezTo>
                    <a:pt x="7535" y="229"/>
                    <a:pt x="7530" y="225"/>
                    <a:pt x="7528" y="221"/>
                  </a:cubicBezTo>
                  <a:cubicBezTo>
                    <a:pt x="7526" y="218"/>
                    <a:pt x="7525" y="215"/>
                    <a:pt x="7525" y="212"/>
                  </a:cubicBezTo>
                  <a:cubicBezTo>
                    <a:pt x="7525" y="208"/>
                    <a:pt x="7527" y="203"/>
                    <a:pt x="7529" y="200"/>
                  </a:cubicBezTo>
                  <a:cubicBezTo>
                    <a:pt x="7530" y="198"/>
                    <a:pt x="7532" y="196"/>
                    <a:pt x="7534" y="195"/>
                  </a:cubicBezTo>
                  <a:cubicBezTo>
                    <a:pt x="7536" y="195"/>
                    <a:pt x="7537" y="194"/>
                    <a:pt x="7539" y="193"/>
                  </a:cubicBezTo>
                  <a:cubicBezTo>
                    <a:pt x="7542" y="193"/>
                    <a:pt x="7544" y="192"/>
                    <a:pt x="7547" y="192"/>
                  </a:cubicBezTo>
                  <a:cubicBezTo>
                    <a:pt x="7548" y="192"/>
                    <a:pt x="7549" y="192"/>
                    <a:pt x="7549" y="193"/>
                  </a:cubicBezTo>
                  <a:cubicBezTo>
                    <a:pt x="7551" y="193"/>
                    <a:pt x="7553" y="193"/>
                    <a:pt x="7555" y="194"/>
                  </a:cubicBezTo>
                  <a:cubicBezTo>
                    <a:pt x="7563" y="197"/>
                    <a:pt x="7569" y="203"/>
                    <a:pt x="7570" y="212"/>
                  </a:cubicBezTo>
                  <a:cubicBezTo>
                    <a:pt x="7570" y="216"/>
                    <a:pt x="7568" y="220"/>
                    <a:pt x="7566" y="223"/>
                  </a:cubicBezTo>
                  <a:cubicBezTo>
                    <a:pt x="7563" y="226"/>
                    <a:pt x="7559" y="228"/>
                    <a:pt x="7555" y="230"/>
                  </a:cubicBezTo>
                  <a:cubicBezTo>
                    <a:pt x="7552" y="231"/>
                    <a:pt x="7549" y="231"/>
                    <a:pt x="7547" y="231"/>
                  </a:cubicBezTo>
                  <a:moveTo>
                    <a:pt x="6894" y="215"/>
                  </a:moveTo>
                  <a:cubicBezTo>
                    <a:pt x="6891" y="215"/>
                    <a:pt x="6888" y="214"/>
                    <a:pt x="6885" y="213"/>
                  </a:cubicBezTo>
                  <a:cubicBezTo>
                    <a:pt x="6884" y="212"/>
                    <a:pt x="6883" y="211"/>
                    <a:pt x="6881" y="210"/>
                  </a:cubicBezTo>
                  <a:cubicBezTo>
                    <a:pt x="6879" y="208"/>
                    <a:pt x="6878" y="205"/>
                    <a:pt x="6877" y="202"/>
                  </a:cubicBezTo>
                  <a:cubicBezTo>
                    <a:pt x="6877" y="200"/>
                    <a:pt x="6876" y="199"/>
                    <a:pt x="6876" y="197"/>
                  </a:cubicBezTo>
                  <a:cubicBezTo>
                    <a:pt x="6876" y="195"/>
                    <a:pt x="6877" y="192"/>
                    <a:pt x="6878" y="190"/>
                  </a:cubicBezTo>
                  <a:cubicBezTo>
                    <a:pt x="6878" y="188"/>
                    <a:pt x="6880" y="186"/>
                    <a:pt x="6881" y="184"/>
                  </a:cubicBezTo>
                  <a:cubicBezTo>
                    <a:pt x="6883" y="183"/>
                    <a:pt x="6885" y="181"/>
                    <a:pt x="6887" y="181"/>
                  </a:cubicBezTo>
                  <a:cubicBezTo>
                    <a:pt x="6889" y="180"/>
                    <a:pt x="6891" y="179"/>
                    <a:pt x="6894" y="179"/>
                  </a:cubicBezTo>
                  <a:cubicBezTo>
                    <a:pt x="6894" y="179"/>
                    <a:pt x="6894" y="179"/>
                    <a:pt x="6894" y="179"/>
                  </a:cubicBezTo>
                  <a:cubicBezTo>
                    <a:pt x="6895" y="179"/>
                    <a:pt x="6896" y="179"/>
                    <a:pt x="6897" y="179"/>
                  </a:cubicBezTo>
                  <a:cubicBezTo>
                    <a:pt x="6898" y="179"/>
                    <a:pt x="6900" y="180"/>
                    <a:pt x="6901" y="181"/>
                  </a:cubicBezTo>
                  <a:cubicBezTo>
                    <a:pt x="6903" y="181"/>
                    <a:pt x="6904" y="182"/>
                    <a:pt x="6905" y="183"/>
                  </a:cubicBezTo>
                  <a:cubicBezTo>
                    <a:pt x="6907" y="184"/>
                    <a:pt x="6908" y="185"/>
                    <a:pt x="6909" y="186"/>
                  </a:cubicBezTo>
                  <a:cubicBezTo>
                    <a:pt x="6909" y="187"/>
                    <a:pt x="6910" y="188"/>
                    <a:pt x="6910" y="188"/>
                  </a:cubicBezTo>
                  <a:cubicBezTo>
                    <a:pt x="6912" y="191"/>
                    <a:pt x="6913" y="194"/>
                    <a:pt x="6913" y="197"/>
                  </a:cubicBezTo>
                  <a:cubicBezTo>
                    <a:pt x="6913" y="200"/>
                    <a:pt x="6912" y="203"/>
                    <a:pt x="6910" y="206"/>
                  </a:cubicBezTo>
                  <a:cubicBezTo>
                    <a:pt x="6910" y="206"/>
                    <a:pt x="6909" y="207"/>
                    <a:pt x="6909" y="208"/>
                  </a:cubicBezTo>
                  <a:cubicBezTo>
                    <a:pt x="6907" y="210"/>
                    <a:pt x="6906" y="211"/>
                    <a:pt x="6903" y="213"/>
                  </a:cubicBezTo>
                  <a:cubicBezTo>
                    <a:pt x="6902" y="213"/>
                    <a:pt x="6901" y="214"/>
                    <a:pt x="6899" y="214"/>
                  </a:cubicBezTo>
                  <a:cubicBezTo>
                    <a:pt x="6898" y="215"/>
                    <a:pt x="6896" y="215"/>
                    <a:pt x="6894" y="215"/>
                  </a:cubicBezTo>
                  <a:cubicBezTo>
                    <a:pt x="6894" y="215"/>
                    <a:pt x="6894" y="215"/>
                    <a:pt x="6894" y="215"/>
                  </a:cubicBezTo>
                  <a:moveTo>
                    <a:pt x="8385" y="212"/>
                  </a:moveTo>
                  <a:cubicBezTo>
                    <a:pt x="8362" y="212"/>
                    <a:pt x="8362" y="177"/>
                    <a:pt x="8385" y="177"/>
                  </a:cubicBezTo>
                  <a:cubicBezTo>
                    <a:pt x="8408" y="177"/>
                    <a:pt x="8408" y="212"/>
                    <a:pt x="8385" y="212"/>
                  </a:cubicBezTo>
                  <a:moveTo>
                    <a:pt x="7022" y="223"/>
                  </a:moveTo>
                  <a:cubicBezTo>
                    <a:pt x="6988" y="223"/>
                    <a:pt x="6988" y="171"/>
                    <a:pt x="7022" y="171"/>
                  </a:cubicBezTo>
                  <a:cubicBezTo>
                    <a:pt x="7057" y="171"/>
                    <a:pt x="7056" y="223"/>
                    <a:pt x="7022" y="223"/>
                  </a:cubicBezTo>
                  <a:moveTo>
                    <a:pt x="4744" y="192"/>
                  </a:moveTo>
                  <a:cubicBezTo>
                    <a:pt x="4744" y="192"/>
                    <a:pt x="4744" y="192"/>
                    <a:pt x="4744" y="192"/>
                  </a:cubicBezTo>
                  <a:cubicBezTo>
                    <a:pt x="4741" y="192"/>
                    <a:pt x="4739" y="192"/>
                    <a:pt x="4737" y="191"/>
                  </a:cubicBezTo>
                  <a:cubicBezTo>
                    <a:pt x="4736" y="190"/>
                    <a:pt x="4735" y="189"/>
                    <a:pt x="4734" y="189"/>
                  </a:cubicBezTo>
                  <a:cubicBezTo>
                    <a:pt x="4733" y="187"/>
                    <a:pt x="4732" y="185"/>
                    <a:pt x="4731" y="183"/>
                  </a:cubicBezTo>
                  <a:cubicBezTo>
                    <a:pt x="4731" y="182"/>
                    <a:pt x="4731" y="180"/>
                    <a:pt x="4731" y="179"/>
                  </a:cubicBezTo>
                  <a:cubicBezTo>
                    <a:pt x="4731" y="178"/>
                    <a:pt x="4731" y="176"/>
                    <a:pt x="4732" y="174"/>
                  </a:cubicBezTo>
                  <a:cubicBezTo>
                    <a:pt x="4732" y="173"/>
                    <a:pt x="4733" y="171"/>
                    <a:pt x="4734" y="170"/>
                  </a:cubicBezTo>
                  <a:cubicBezTo>
                    <a:pt x="4736" y="169"/>
                    <a:pt x="4737" y="168"/>
                    <a:pt x="4739" y="168"/>
                  </a:cubicBezTo>
                  <a:cubicBezTo>
                    <a:pt x="4740" y="167"/>
                    <a:pt x="4742" y="166"/>
                    <a:pt x="4743" y="166"/>
                  </a:cubicBezTo>
                  <a:cubicBezTo>
                    <a:pt x="4743" y="166"/>
                    <a:pt x="4744" y="166"/>
                    <a:pt x="4744" y="166"/>
                  </a:cubicBezTo>
                  <a:cubicBezTo>
                    <a:pt x="4746" y="166"/>
                    <a:pt x="4748" y="167"/>
                    <a:pt x="4750" y="168"/>
                  </a:cubicBezTo>
                  <a:cubicBezTo>
                    <a:pt x="4751" y="169"/>
                    <a:pt x="4752" y="170"/>
                    <a:pt x="4753" y="170"/>
                  </a:cubicBezTo>
                  <a:cubicBezTo>
                    <a:pt x="4754" y="172"/>
                    <a:pt x="4756" y="174"/>
                    <a:pt x="4756" y="176"/>
                  </a:cubicBezTo>
                  <a:cubicBezTo>
                    <a:pt x="4756" y="177"/>
                    <a:pt x="4756" y="178"/>
                    <a:pt x="4757" y="179"/>
                  </a:cubicBezTo>
                  <a:cubicBezTo>
                    <a:pt x="4757" y="181"/>
                    <a:pt x="4756" y="183"/>
                    <a:pt x="4755" y="184"/>
                  </a:cubicBezTo>
                  <a:cubicBezTo>
                    <a:pt x="4755" y="186"/>
                    <a:pt x="4754" y="187"/>
                    <a:pt x="4753" y="189"/>
                  </a:cubicBezTo>
                  <a:cubicBezTo>
                    <a:pt x="4752" y="190"/>
                    <a:pt x="4750" y="191"/>
                    <a:pt x="4749" y="191"/>
                  </a:cubicBezTo>
                  <a:cubicBezTo>
                    <a:pt x="4747" y="192"/>
                    <a:pt x="4746" y="192"/>
                    <a:pt x="4744" y="192"/>
                  </a:cubicBezTo>
                  <a:moveTo>
                    <a:pt x="7883" y="192"/>
                  </a:moveTo>
                  <a:cubicBezTo>
                    <a:pt x="7883" y="192"/>
                    <a:pt x="7883" y="192"/>
                    <a:pt x="7883" y="192"/>
                  </a:cubicBezTo>
                  <a:cubicBezTo>
                    <a:pt x="7881" y="192"/>
                    <a:pt x="7878" y="192"/>
                    <a:pt x="7876" y="191"/>
                  </a:cubicBezTo>
                  <a:cubicBezTo>
                    <a:pt x="7876" y="190"/>
                    <a:pt x="7875" y="189"/>
                    <a:pt x="7874" y="189"/>
                  </a:cubicBezTo>
                  <a:cubicBezTo>
                    <a:pt x="7872" y="187"/>
                    <a:pt x="7871" y="185"/>
                    <a:pt x="7870" y="183"/>
                  </a:cubicBezTo>
                  <a:cubicBezTo>
                    <a:pt x="7870" y="182"/>
                    <a:pt x="7870" y="180"/>
                    <a:pt x="7870" y="179"/>
                  </a:cubicBezTo>
                  <a:cubicBezTo>
                    <a:pt x="7870" y="178"/>
                    <a:pt x="7870" y="176"/>
                    <a:pt x="7871" y="174"/>
                  </a:cubicBezTo>
                  <a:cubicBezTo>
                    <a:pt x="7872" y="173"/>
                    <a:pt x="7873" y="171"/>
                    <a:pt x="7874" y="170"/>
                  </a:cubicBezTo>
                  <a:cubicBezTo>
                    <a:pt x="7875" y="169"/>
                    <a:pt x="7876" y="168"/>
                    <a:pt x="7878" y="168"/>
                  </a:cubicBezTo>
                  <a:cubicBezTo>
                    <a:pt x="7879" y="167"/>
                    <a:pt x="7881" y="166"/>
                    <a:pt x="7883" y="166"/>
                  </a:cubicBezTo>
                  <a:cubicBezTo>
                    <a:pt x="7883" y="166"/>
                    <a:pt x="7883" y="166"/>
                    <a:pt x="7883" y="166"/>
                  </a:cubicBezTo>
                  <a:cubicBezTo>
                    <a:pt x="7885" y="166"/>
                    <a:pt x="7887" y="167"/>
                    <a:pt x="7889" y="168"/>
                  </a:cubicBezTo>
                  <a:cubicBezTo>
                    <a:pt x="7890" y="169"/>
                    <a:pt x="7891" y="170"/>
                    <a:pt x="7892" y="170"/>
                  </a:cubicBezTo>
                  <a:cubicBezTo>
                    <a:pt x="7894" y="172"/>
                    <a:pt x="7895" y="174"/>
                    <a:pt x="7895" y="176"/>
                  </a:cubicBezTo>
                  <a:cubicBezTo>
                    <a:pt x="7896" y="177"/>
                    <a:pt x="7896" y="178"/>
                    <a:pt x="7896" y="179"/>
                  </a:cubicBezTo>
                  <a:cubicBezTo>
                    <a:pt x="7896" y="181"/>
                    <a:pt x="7896" y="183"/>
                    <a:pt x="7895" y="184"/>
                  </a:cubicBezTo>
                  <a:cubicBezTo>
                    <a:pt x="7894" y="186"/>
                    <a:pt x="7893" y="187"/>
                    <a:pt x="7892" y="189"/>
                  </a:cubicBezTo>
                  <a:cubicBezTo>
                    <a:pt x="7891" y="190"/>
                    <a:pt x="7890" y="191"/>
                    <a:pt x="7888" y="191"/>
                  </a:cubicBezTo>
                  <a:cubicBezTo>
                    <a:pt x="7887" y="192"/>
                    <a:pt x="7885" y="192"/>
                    <a:pt x="7883" y="192"/>
                  </a:cubicBezTo>
                  <a:moveTo>
                    <a:pt x="1421" y="210"/>
                  </a:moveTo>
                  <a:cubicBezTo>
                    <a:pt x="1392" y="210"/>
                    <a:pt x="1392" y="165"/>
                    <a:pt x="1421" y="165"/>
                  </a:cubicBezTo>
                  <a:cubicBezTo>
                    <a:pt x="1450" y="165"/>
                    <a:pt x="1450" y="210"/>
                    <a:pt x="1421" y="210"/>
                  </a:cubicBezTo>
                  <a:moveTo>
                    <a:pt x="3815" y="164"/>
                  </a:moveTo>
                  <a:cubicBezTo>
                    <a:pt x="3812" y="164"/>
                    <a:pt x="3809" y="163"/>
                    <a:pt x="3806" y="161"/>
                  </a:cubicBezTo>
                  <a:cubicBezTo>
                    <a:pt x="3805" y="160"/>
                    <a:pt x="3804" y="159"/>
                    <a:pt x="3803" y="158"/>
                  </a:cubicBezTo>
                  <a:cubicBezTo>
                    <a:pt x="3800" y="156"/>
                    <a:pt x="3799" y="154"/>
                    <a:pt x="3798" y="151"/>
                  </a:cubicBezTo>
                  <a:cubicBezTo>
                    <a:pt x="3798" y="149"/>
                    <a:pt x="3797" y="147"/>
                    <a:pt x="3797" y="146"/>
                  </a:cubicBezTo>
                  <a:cubicBezTo>
                    <a:pt x="3797" y="143"/>
                    <a:pt x="3798" y="141"/>
                    <a:pt x="3799" y="139"/>
                  </a:cubicBezTo>
                  <a:cubicBezTo>
                    <a:pt x="3800" y="137"/>
                    <a:pt x="3801" y="135"/>
                    <a:pt x="3803" y="133"/>
                  </a:cubicBezTo>
                  <a:cubicBezTo>
                    <a:pt x="3804" y="131"/>
                    <a:pt x="3806" y="130"/>
                    <a:pt x="3808" y="129"/>
                  </a:cubicBezTo>
                  <a:cubicBezTo>
                    <a:pt x="3810" y="128"/>
                    <a:pt x="3812" y="128"/>
                    <a:pt x="3815" y="128"/>
                  </a:cubicBezTo>
                  <a:cubicBezTo>
                    <a:pt x="3815" y="128"/>
                    <a:pt x="3815" y="128"/>
                    <a:pt x="3815" y="128"/>
                  </a:cubicBezTo>
                  <a:cubicBezTo>
                    <a:pt x="3816" y="128"/>
                    <a:pt x="3817" y="128"/>
                    <a:pt x="3818" y="128"/>
                  </a:cubicBezTo>
                  <a:cubicBezTo>
                    <a:pt x="3819" y="128"/>
                    <a:pt x="3821" y="129"/>
                    <a:pt x="3822" y="129"/>
                  </a:cubicBezTo>
                  <a:cubicBezTo>
                    <a:pt x="3824" y="130"/>
                    <a:pt x="3825" y="131"/>
                    <a:pt x="3826" y="132"/>
                  </a:cubicBezTo>
                  <a:cubicBezTo>
                    <a:pt x="3828" y="132"/>
                    <a:pt x="3829" y="134"/>
                    <a:pt x="3830" y="135"/>
                  </a:cubicBezTo>
                  <a:cubicBezTo>
                    <a:pt x="3830" y="136"/>
                    <a:pt x="3831" y="136"/>
                    <a:pt x="3831" y="137"/>
                  </a:cubicBezTo>
                  <a:cubicBezTo>
                    <a:pt x="3833" y="140"/>
                    <a:pt x="3834" y="143"/>
                    <a:pt x="3834" y="146"/>
                  </a:cubicBezTo>
                  <a:cubicBezTo>
                    <a:pt x="3834" y="149"/>
                    <a:pt x="3833" y="152"/>
                    <a:pt x="3831" y="154"/>
                  </a:cubicBezTo>
                  <a:cubicBezTo>
                    <a:pt x="3831" y="155"/>
                    <a:pt x="3830" y="156"/>
                    <a:pt x="3830" y="157"/>
                  </a:cubicBezTo>
                  <a:cubicBezTo>
                    <a:pt x="3828" y="159"/>
                    <a:pt x="3827" y="160"/>
                    <a:pt x="3825" y="161"/>
                  </a:cubicBezTo>
                  <a:cubicBezTo>
                    <a:pt x="3823" y="162"/>
                    <a:pt x="3822" y="162"/>
                    <a:pt x="3820" y="163"/>
                  </a:cubicBezTo>
                  <a:cubicBezTo>
                    <a:pt x="3819" y="163"/>
                    <a:pt x="3817" y="164"/>
                    <a:pt x="3815" y="164"/>
                  </a:cubicBezTo>
                  <a:cubicBezTo>
                    <a:pt x="3815" y="164"/>
                    <a:pt x="3815" y="164"/>
                    <a:pt x="3815" y="164"/>
                  </a:cubicBezTo>
                  <a:moveTo>
                    <a:pt x="3944" y="172"/>
                  </a:moveTo>
                  <a:cubicBezTo>
                    <a:pt x="3910" y="172"/>
                    <a:pt x="3910" y="119"/>
                    <a:pt x="3944" y="119"/>
                  </a:cubicBezTo>
                  <a:cubicBezTo>
                    <a:pt x="3978" y="119"/>
                    <a:pt x="3978" y="172"/>
                    <a:pt x="3944" y="172"/>
                  </a:cubicBezTo>
                  <a:moveTo>
                    <a:pt x="1588" y="150"/>
                  </a:moveTo>
                  <a:cubicBezTo>
                    <a:pt x="1586" y="150"/>
                    <a:pt x="1584" y="150"/>
                    <a:pt x="1582" y="149"/>
                  </a:cubicBezTo>
                  <a:cubicBezTo>
                    <a:pt x="1580" y="149"/>
                    <a:pt x="1578" y="148"/>
                    <a:pt x="1576" y="147"/>
                  </a:cubicBezTo>
                  <a:cubicBezTo>
                    <a:pt x="1574" y="146"/>
                    <a:pt x="1573" y="144"/>
                    <a:pt x="1571" y="143"/>
                  </a:cubicBezTo>
                  <a:cubicBezTo>
                    <a:pt x="1571" y="143"/>
                    <a:pt x="1571" y="143"/>
                    <a:pt x="1571" y="143"/>
                  </a:cubicBezTo>
                  <a:cubicBezTo>
                    <a:pt x="1568" y="140"/>
                    <a:pt x="1566" y="136"/>
                    <a:pt x="1565" y="132"/>
                  </a:cubicBezTo>
                  <a:cubicBezTo>
                    <a:pt x="1564" y="130"/>
                    <a:pt x="1564" y="128"/>
                    <a:pt x="1564" y="126"/>
                  </a:cubicBezTo>
                  <a:cubicBezTo>
                    <a:pt x="1564" y="122"/>
                    <a:pt x="1564" y="119"/>
                    <a:pt x="1566" y="116"/>
                  </a:cubicBezTo>
                  <a:cubicBezTo>
                    <a:pt x="1567" y="113"/>
                    <a:pt x="1569" y="111"/>
                    <a:pt x="1571" y="108"/>
                  </a:cubicBezTo>
                  <a:cubicBezTo>
                    <a:pt x="1571" y="108"/>
                    <a:pt x="1571" y="108"/>
                    <a:pt x="1571" y="108"/>
                  </a:cubicBezTo>
                  <a:cubicBezTo>
                    <a:pt x="1573" y="106"/>
                    <a:pt x="1576" y="104"/>
                    <a:pt x="1579" y="103"/>
                  </a:cubicBezTo>
                  <a:cubicBezTo>
                    <a:pt x="1581" y="102"/>
                    <a:pt x="1583" y="101"/>
                    <a:pt x="1585" y="101"/>
                  </a:cubicBezTo>
                  <a:cubicBezTo>
                    <a:pt x="1587" y="101"/>
                    <a:pt x="1588" y="101"/>
                    <a:pt x="1589" y="101"/>
                  </a:cubicBezTo>
                  <a:cubicBezTo>
                    <a:pt x="1591" y="101"/>
                    <a:pt x="1593" y="101"/>
                    <a:pt x="1595" y="102"/>
                  </a:cubicBezTo>
                  <a:cubicBezTo>
                    <a:pt x="1597" y="103"/>
                    <a:pt x="1599" y="104"/>
                    <a:pt x="1601" y="104"/>
                  </a:cubicBezTo>
                  <a:cubicBezTo>
                    <a:pt x="1606" y="108"/>
                    <a:pt x="1606" y="108"/>
                    <a:pt x="1606" y="108"/>
                  </a:cubicBezTo>
                  <a:cubicBezTo>
                    <a:pt x="1607" y="110"/>
                    <a:pt x="1608" y="112"/>
                    <a:pt x="1610" y="113"/>
                  </a:cubicBezTo>
                  <a:cubicBezTo>
                    <a:pt x="1611" y="115"/>
                    <a:pt x="1611" y="117"/>
                    <a:pt x="1612" y="119"/>
                  </a:cubicBezTo>
                  <a:cubicBezTo>
                    <a:pt x="1613" y="121"/>
                    <a:pt x="1613" y="123"/>
                    <a:pt x="1613" y="126"/>
                  </a:cubicBezTo>
                  <a:cubicBezTo>
                    <a:pt x="1613" y="129"/>
                    <a:pt x="1613" y="132"/>
                    <a:pt x="1611" y="135"/>
                  </a:cubicBezTo>
                  <a:cubicBezTo>
                    <a:pt x="1610" y="137"/>
                    <a:pt x="1609" y="139"/>
                    <a:pt x="1608" y="141"/>
                  </a:cubicBezTo>
                  <a:cubicBezTo>
                    <a:pt x="1607" y="142"/>
                    <a:pt x="1605" y="144"/>
                    <a:pt x="1603" y="145"/>
                  </a:cubicBezTo>
                  <a:cubicBezTo>
                    <a:pt x="1602" y="146"/>
                    <a:pt x="1600" y="148"/>
                    <a:pt x="1598" y="148"/>
                  </a:cubicBezTo>
                  <a:cubicBezTo>
                    <a:pt x="1596" y="149"/>
                    <a:pt x="1594" y="150"/>
                    <a:pt x="1592" y="150"/>
                  </a:cubicBezTo>
                  <a:cubicBezTo>
                    <a:pt x="1590" y="150"/>
                    <a:pt x="1589" y="150"/>
                    <a:pt x="1588" y="150"/>
                  </a:cubicBezTo>
                  <a:moveTo>
                    <a:pt x="3028" y="150"/>
                  </a:moveTo>
                  <a:cubicBezTo>
                    <a:pt x="3026" y="150"/>
                    <a:pt x="3024" y="150"/>
                    <a:pt x="3022" y="149"/>
                  </a:cubicBezTo>
                  <a:cubicBezTo>
                    <a:pt x="3020" y="149"/>
                    <a:pt x="3018" y="148"/>
                    <a:pt x="3017" y="147"/>
                  </a:cubicBezTo>
                  <a:cubicBezTo>
                    <a:pt x="3015" y="146"/>
                    <a:pt x="3013" y="144"/>
                    <a:pt x="3012" y="143"/>
                  </a:cubicBezTo>
                  <a:cubicBezTo>
                    <a:pt x="3011" y="143"/>
                    <a:pt x="3011" y="143"/>
                    <a:pt x="3011" y="143"/>
                  </a:cubicBezTo>
                  <a:cubicBezTo>
                    <a:pt x="3008" y="140"/>
                    <a:pt x="3006" y="136"/>
                    <a:pt x="3005" y="132"/>
                  </a:cubicBezTo>
                  <a:cubicBezTo>
                    <a:pt x="3005" y="130"/>
                    <a:pt x="3005" y="128"/>
                    <a:pt x="3004" y="126"/>
                  </a:cubicBezTo>
                  <a:cubicBezTo>
                    <a:pt x="3004" y="122"/>
                    <a:pt x="3005" y="119"/>
                    <a:pt x="3006" y="116"/>
                  </a:cubicBezTo>
                  <a:cubicBezTo>
                    <a:pt x="3007" y="113"/>
                    <a:pt x="3009" y="111"/>
                    <a:pt x="3011" y="108"/>
                  </a:cubicBezTo>
                  <a:cubicBezTo>
                    <a:pt x="3012" y="108"/>
                    <a:pt x="3012" y="108"/>
                    <a:pt x="3012" y="108"/>
                  </a:cubicBezTo>
                  <a:cubicBezTo>
                    <a:pt x="3014" y="106"/>
                    <a:pt x="3016" y="104"/>
                    <a:pt x="3019" y="103"/>
                  </a:cubicBezTo>
                  <a:cubicBezTo>
                    <a:pt x="3021" y="102"/>
                    <a:pt x="3023" y="101"/>
                    <a:pt x="3026" y="101"/>
                  </a:cubicBezTo>
                  <a:cubicBezTo>
                    <a:pt x="3027" y="101"/>
                    <a:pt x="3028" y="101"/>
                    <a:pt x="3030" y="101"/>
                  </a:cubicBezTo>
                  <a:cubicBezTo>
                    <a:pt x="3032" y="101"/>
                    <a:pt x="3034" y="101"/>
                    <a:pt x="3036" y="102"/>
                  </a:cubicBezTo>
                  <a:cubicBezTo>
                    <a:pt x="3037" y="103"/>
                    <a:pt x="3039" y="104"/>
                    <a:pt x="3041" y="104"/>
                  </a:cubicBezTo>
                  <a:cubicBezTo>
                    <a:pt x="3046" y="108"/>
                    <a:pt x="3046" y="108"/>
                    <a:pt x="3046" y="108"/>
                  </a:cubicBezTo>
                  <a:cubicBezTo>
                    <a:pt x="3048" y="110"/>
                    <a:pt x="3049" y="112"/>
                    <a:pt x="3050" y="113"/>
                  </a:cubicBezTo>
                  <a:cubicBezTo>
                    <a:pt x="3051" y="115"/>
                    <a:pt x="3052" y="117"/>
                    <a:pt x="3053" y="119"/>
                  </a:cubicBezTo>
                  <a:cubicBezTo>
                    <a:pt x="3053" y="121"/>
                    <a:pt x="3053" y="123"/>
                    <a:pt x="3054" y="126"/>
                  </a:cubicBezTo>
                  <a:cubicBezTo>
                    <a:pt x="3054" y="129"/>
                    <a:pt x="3053" y="132"/>
                    <a:pt x="3051" y="135"/>
                  </a:cubicBezTo>
                  <a:cubicBezTo>
                    <a:pt x="3051" y="137"/>
                    <a:pt x="3050" y="139"/>
                    <a:pt x="3048" y="141"/>
                  </a:cubicBezTo>
                  <a:cubicBezTo>
                    <a:pt x="3047" y="142"/>
                    <a:pt x="3046" y="144"/>
                    <a:pt x="3044" y="145"/>
                  </a:cubicBezTo>
                  <a:cubicBezTo>
                    <a:pt x="3042" y="146"/>
                    <a:pt x="3041" y="148"/>
                    <a:pt x="3038" y="148"/>
                  </a:cubicBezTo>
                  <a:cubicBezTo>
                    <a:pt x="3037" y="149"/>
                    <a:pt x="3034" y="150"/>
                    <a:pt x="3032" y="150"/>
                  </a:cubicBezTo>
                  <a:cubicBezTo>
                    <a:pt x="3031" y="150"/>
                    <a:pt x="3030" y="150"/>
                    <a:pt x="3028" y="150"/>
                  </a:cubicBezTo>
                  <a:moveTo>
                    <a:pt x="6167" y="150"/>
                  </a:moveTo>
                  <a:cubicBezTo>
                    <a:pt x="6166" y="150"/>
                    <a:pt x="6164" y="150"/>
                    <a:pt x="6162" y="149"/>
                  </a:cubicBezTo>
                  <a:cubicBezTo>
                    <a:pt x="6160" y="149"/>
                    <a:pt x="6158" y="148"/>
                    <a:pt x="6156" y="147"/>
                  </a:cubicBezTo>
                  <a:cubicBezTo>
                    <a:pt x="6154" y="146"/>
                    <a:pt x="6153" y="144"/>
                    <a:pt x="6151" y="143"/>
                  </a:cubicBezTo>
                  <a:cubicBezTo>
                    <a:pt x="6151" y="143"/>
                    <a:pt x="6151" y="143"/>
                    <a:pt x="6151" y="143"/>
                  </a:cubicBezTo>
                  <a:cubicBezTo>
                    <a:pt x="6148" y="140"/>
                    <a:pt x="6146" y="136"/>
                    <a:pt x="6144" y="132"/>
                  </a:cubicBezTo>
                  <a:cubicBezTo>
                    <a:pt x="6144" y="130"/>
                    <a:pt x="6144" y="128"/>
                    <a:pt x="6144" y="126"/>
                  </a:cubicBezTo>
                  <a:cubicBezTo>
                    <a:pt x="6143" y="122"/>
                    <a:pt x="6144" y="119"/>
                    <a:pt x="6146" y="116"/>
                  </a:cubicBezTo>
                  <a:cubicBezTo>
                    <a:pt x="6147" y="113"/>
                    <a:pt x="6148" y="111"/>
                    <a:pt x="6151" y="108"/>
                  </a:cubicBezTo>
                  <a:cubicBezTo>
                    <a:pt x="6151" y="108"/>
                    <a:pt x="6151" y="108"/>
                    <a:pt x="6151" y="108"/>
                  </a:cubicBezTo>
                  <a:cubicBezTo>
                    <a:pt x="6153" y="106"/>
                    <a:pt x="6156" y="104"/>
                    <a:pt x="6159" y="103"/>
                  </a:cubicBezTo>
                  <a:cubicBezTo>
                    <a:pt x="6161" y="102"/>
                    <a:pt x="6163" y="101"/>
                    <a:pt x="6165" y="101"/>
                  </a:cubicBezTo>
                  <a:cubicBezTo>
                    <a:pt x="6166" y="101"/>
                    <a:pt x="6168" y="101"/>
                    <a:pt x="6169" y="101"/>
                  </a:cubicBezTo>
                  <a:cubicBezTo>
                    <a:pt x="6171" y="101"/>
                    <a:pt x="6173" y="101"/>
                    <a:pt x="6175" y="102"/>
                  </a:cubicBezTo>
                  <a:cubicBezTo>
                    <a:pt x="6177" y="103"/>
                    <a:pt x="6179" y="104"/>
                    <a:pt x="6181" y="104"/>
                  </a:cubicBezTo>
                  <a:cubicBezTo>
                    <a:pt x="6186" y="108"/>
                    <a:pt x="6186" y="108"/>
                    <a:pt x="6186" y="108"/>
                  </a:cubicBezTo>
                  <a:cubicBezTo>
                    <a:pt x="6187" y="110"/>
                    <a:pt x="6188" y="112"/>
                    <a:pt x="6190" y="113"/>
                  </a:cubicBezTo>
                  <a:cubicBezTo>
                    <a:pt x="6190" y="115"/>
                    <a:pt x="6191" y="117"/>
                    <a:pt x="6192" y="119"/>
                  </a:cubicBezTo>
                  <a:cubicBezTo>
                    <a:pt x="6192" y="121"/>
                    <a:pt x="6193" y="123"/>
                    <a:pt x="6193" y="126"/>
                  </a:cubicBezTo>
                  <a:cubicBezTo>
                    <a:pt x="6193" y="129"/>
                    <a:pt x="6192" y="132"/>
                    <a:pt x="6191" y="135"/>
                  </a:cubicBezTo>
                  <a:cubicBezTo>
                    <a:pt x="6190" y="137"/>
                    <a:pt x="6189" y="139"/>
                    <a:pt x="6188" y="141"/>
                  </a:cubicBezTo>
                  <a:cubicBezTo>
                    <a:pt x="6186" y="142"/>
                    <a:pt x="6185" y="144"/>
                    <a:pt x="6183" y="145"/>
                  </a:cubicBezTo>
                  <a:cubicBezTo>
                    <a:pt x="6182" y="146"/>
                    <a:pt x="6180" y="148"/>
                    <a:pt x="6178" y="148"/>
                  </a:cubicBezTo>
                  <a:cubicBezTo>
                    <a:pt x="6176" y="149"/>
                    <a:pt x="6174" y="150"/>
                    <a:pt x="6172" y="150"/>
                  </a:cubicBezTo>
                  <a:cubicBezTo>
                    <a:pt x="6170" y="150"/>
                    <a:pt x="6169" y="150"/>
                    <a:pt x="6167" y="150"/>
                  </a:cubicBezTo>
                  <a:moveTo>
                    <a:pt x="7081" y="0"/>
                  </a:moveTo>
                  <a:cubicBezTo>
                    <a:pt x="6951" y="0"/>
                    <a:pt x="6820" y="60"/>
                    <a:pt x="6747" y="177"/>
                  </a:cubicBezTo>
                  <a:cubicBezTo>
                    <a:pt x="6716" y="147"/>
                    <a:pt x="6674" y="132"/>
                    <a:pt x="6632" y="132"/>
                  </a:cubicBezTo>
                  <a:cubicBezTo>
                    <a:pt x="6604" y="132"/>
                    <a:pt x="6576" y="138"/>
                    <a:pt x="6551" y="153"/>
                  </a:cubicBezTo>
                  <a:cubicBezTo>
                    <a:pt x="6522" y="103"/>
                    <a:pt x="6469" y="68"/>
                    <a:pt x="6412" y="58"/>
                  </a:cubicBezTo>
                  <a:cubicBezTo>
                    <a:pt x="6377" y="45"/>
                    <a:pt x="6334" y="38"/>
                    <a:pt x="6289" y="38"/>
                  </a:cubicBezTo>
                  <a:cubicBezTo>
                    <a:pt x="6194" y="38"/>
                    <a:pt x="6091" y="69"/>
                    <a:pt x="6047" y="134"/>
                  </a:cubicBezTo>
                  <a:cubicBezTo>
                    <a:pt x="6025" y="120"/>
                    <a:pt x="5999" y="114"/>
                    <a:pt x="5974" y="114"/>
                  </a:cubicBezTo>
                  <a:cubicBezTo>
                    <a:pt x="5932" y="114"/>
                    <a:pt x="5889" y="132"/>
                    <a:pt x="5861" y="165"/>
                  </a:cubicBezTo>
                  <a:cubicBezTo>
                    <a:pt x="5805" y="107"/>
                    <a:pt x="5728" y="78"/>
                    <a:pt x="5649" y="78"/>
                  </a:cubicBezTo>
                  <a:cubicBezTo>
                    <a:pt x="5573" y="78"/>
                    <a:pt x="5496" y="106"/>
                    <a:pt x="5438" y="160"/>
                  </a:cubicBezTo>
                  <a:cubicBezTo>
                    <a:pt x="5405" y="130"/>
                    <a:pt x="5362" y="116"/>
                    <a:pt x="5319" y="116"/>
                  </a:cubicBezTo>
                  <a:cubicBezTo>
                    <a:pt x="5260" y="116"/>
                    <a:pt x="5201" y="142"/>
                    <a:pt x="5164" y="191"/>
                  </a:cubicBezTo>
                  <a:cubicBezTo>
                    <a:pt x="5140" y="179"/>
                    <a:pt x="5113" y="173"/>
                    <a:pt x="5086" y="173"/>
                  </a:cubicBezTo>
                  <a:cubicBezTo>
                    <a:pt x="5057" y="173"/>
                    <a:pt x="5028" y="180"/>
                    <a:pt x="5002" y="193"/>
                  </a:cubicBezTo>
                  <a:cubicBezTo>
                    <a:pt x="4926" y="113"/>
                    <a:pt x="4820" y="74"/>
                    <a:pt x="4713" y="74"/>
                  </a:cubicBezTo>
                  <a:cubicBezTo>
                    <a:pt x="4606" y="74"/>
                    <a:pt x="4500" y="113"/>
                    <a:pt x="4422" y="188"/>
                  </a:cubicBezTo>
                  <a:cubicBezTo>
                    <a:pt x="4394" y="168"/>
                    <a:pt x="4359" y="157"/>
                    <a:pt x="4324" y="157"/>
                  </a:cubicBezTo>
                  <a:cubicBezTo>
                    <a:pt x="4300" y="157"/>
                    <a:pt x="4275" y="162"/>
                    <a:pt x="4253" y="173"/>
                  </a:cubicBezTo>
                  <a:cubicBezTo>
                    <a:pt x="4183" y="56"/>
                    <a:pt x="4058" y="0"/>
                    <a:pt x="3931" y="0"/>
                  </a:cubicBezTo>
                  <a:cubicBezTo>
                    <a:pt x="3801" y="0"/>
                    <a:pt x="3670" y="60"/>
                    <a:pt x="3596" y="177"/>
                  </a:cubicBezTo>
                  <a:cubicBezTo>
                    <a:pt x="3566" y="147"/>
                    <a:pt x="3524" y="132"/>
                    <a:pt x="3482" y="132"/>
                  </a:cubicBezTo>
                  <a:cubicBezTo>
                    <a:pt x="3454" y="132"/>
                    <a:pt x="3426" y="138"/>
                    <a:pt x="3401" y="153"/>
                  </a:cubicBezTo>
                  <a:cubicBezTo>
                    <a:pt x="3371" y="102"/>
                    <a:pt x="3318" y="68"/>
                    <a:pt x="3260" y="58"/>
                  </a:cubicBezTo>
                  <a:cubicBezTo>
                    <a:pt x="3226" y="45"/>
                    <a:pt x="3183" y="38"/>
                    <a:pt x="3138" y="38"/>
                  </a:cubicBezTo>
                  <a:cubicBezTo>
                    <a:pt x="3043" y="38"/>
                    <a:pt x="2940" y="69"/>
                    <a:pt x="2896" y="134"/>
                  </a:cubicBezTo>
                  <a:cubicBezTo>
                    <a:pt x="2874" y="120"/>
                    <a:pt x="2848" y="114"/>
                    <a:pt x="2823" y="114"/>
                  </a:cubicBezTo>
                  <a:cubicBezTo>
                    <a:pt x="2781" y="114"/>
                    <a:pt x="2738" y="132"/>
                    <a:pt x="2710" y="165"/>
                  </a:cubicBezTo>
                  <a:cubicBezTo>
                    <a:pt x="2654" y="107"/>
                    <a:pt x="2577" y="78"/>
                    <a:pt x="2498" y="78"/>
                  </a:cubicBezTo>
                  <a:cubicBezTo>
                    <a:pt x="2422" y="78"/>
                    <a:pt x="2345" y="106"/>
                    <a:pt x="2287" y="160"/>
                  </a:cubicBezTo>
                  <a:cubicBezTo>
                    <a:pt x="2254" y="130"/>
                    <a:pt x="2211" y="116"/>
                    <a:pt x="2168" y="116"/>
                  </a:cubicBezTo>
                  <a:cubicBezTo>
                    <a:pt x="2109" y="116"/>
                    <a:pt x="2050" y="142"/>
                    <a:pt x="2013" y="191"/>
                  </a:cubicBezTo>
                  <a:cubicBezTo>
                    <a:pt x="1989" y="179"/>
                    <a:pt x="1962" y="173"/>
                    <a:pt x="1935" y="173"/>
                  </a:cubicBezTo>
                  <a:cubicBezTo>
                    <a:pt x="1906" y="173"/>
                    <a:pt x="1877" y="180"/>
                    <a:pt x="1851" y="193"/>
                  </a:cubicBezTo>
                  <a:cubicBezTo>
                    <a:pt x="1775" y="113"/>
                    <a:pt x="1669" y="74"/>
                    <a:pt x="1562" y="74"/>
                  </a:cubicBezTo>
                  <a:cubicBezTo>
                    <a:pt x="1455" y="74"/>
                    <a:pt x="1349" y="113"/>
                    <a:pt x="1271" y="188"/>
                  </a:cubicBezTo>
                  <a:cubicBezTo>
                    <a:pt x="1243" y="168"/>
                    <a:pt x="1208" y="157"/>
                    <a:pt x="1173" y="157"/>
                  </a:cubicBezTo>
                  <a:cubicBezTo>
                    <a:pt x="1149" y="157"/>
                    <a:pt x="1124" y="162"/>
                    <a:pt x="1102" y="173"/>
                  </a:cubicBezTo>
                  <a:cubicBezTo>
                    <a:pt x="1032" y="56"/>
                    <a:pt x="907" y="0"/>
                    <a:pt x="780" y="0"/>
                  </a:cubicBezTo>
                  <a:cubicBezTo>
                    <a:pt x="650" y="0"/>
                    <a:pt x="519" y="60"/>
                    <a:pt x="445" y="177"/>
                  </a:cubicBezTo>
                  <a:cubicBezTo>
                    <a:pt x="415" y="147"/>
                    <a:pt x="373" y="132"/>
                    <a:pt x="331" y="132"/>
                  </a:cubicBezTo>
                  <a:cubicBezTo>
                    <a:pt x="303" y="132"/>
                    <a:pt x="275" y="138"/>
                    <a:pt x="250" y="153"/>
                  </a:cubicBezTo>
                  <a:cubicBezTo>
                    <a:pt x="215" y="93"/>
                    <a:pt x="146" y="55"/>
                    <a:pt x="76" y="55"/>
                  </a:cubicBezTo>
                  <a:cubicBezTo>
                    <a:pt x="62" y="55"/>
                    <a:pt x="48" y="57"/>
                    <a:pt x="34" y="60"/>
                  </a:cubicBezTo>
                  <a:cubicBezTo>
                    <a:pt x="23" y="283"/>
                    <a:pt x="11" y="869"/>
                    <a:pt x="0" y="1091"/>
                  </a:cubicBezTo>
                  <a:cubicBezTo>
                    <a:pt x="484" y="1098"/>
                    <a:pt x="1119" y="1102"/>
                    <a:pt x="1747" y="1102"/>
                  </a:cubicBezTo>
                  <a:cubicBezTo>
                    <a:pt x="2242" y="1102"/>
                    <a:pt x="2731" y="1099"/>
                    <a:pt x="3138" y="1094"/>
                  </a:cubicBezTo>
                  <a:cubicBezTo>
                    <a:pt x="3181" y="1093"/>
                    <a:pt x="3222" y="1092"/>
                    <a:pt x="3263" y="1091"/>
                  </a:cubicBezTo>
                  <a:cubicBezTo>
                    <a:pt x="3263" y="1091"/>
                    <a:pt x="3263" y="1091"/>
                    <a:pt x="3263" y="1091"/>
                  </a:cubicBezTo>
                  <a:cubicBezTo>
                    <a:pt x="3263" y="1091"/>
                    <a:pt x="3263" y="1091"/>
                    <a:pt x="3263" y="1091"/>
                  </a:cubicBezTo>
                  <a:cubicBezTo>
                    <a:pt x="3263" y="1091"/>
                    <a:pt x="3263" y="1091"/>
                    <a:pt x="3263" y="1091"/>
                  </a:cubicBezTo>
                  <a:cubicBezTo>
                    <a:pt x="3263" y="1091"/>
                    <a:pt x="3263" y="1091"/>
                    <a:pt x="3263" y="1091"/>
                  </a:cubicBezTo>
                  <a:cubicBezTo>
                    <a:pt x="3265" y="1091"/>
                    <a:pt x="3267" y="1091"/>
                    <a:pt x="3270" y="1091"/>
                  </a:cubicBezTo>
                  <a:cubicBezTo>
                    <a:pt x="3271" y="1091"/>
                    <a:pt x="3273" y="1091"/>
                    <a:pt x="3274" y="1091"/>
                  </a:cubicBezTo>
                  <a:cubicBezTo>
                    <a:pt x="3274" y="1091"/>
                    <a:pt x="3274" y="1091"/>
                    <a:pt x="3274" y="1091"/>
                  </a:cubicBezTo>
                  <a:cubicBezTo>
                    <a:pt x="3274" y="1091"/>
                    <a:pt x="3274" y="1091"/>
                    <a:pt x="3274" y="1091"/>
                  </a:cubicBezTo>
                  <a:cubicBezTo>
                    <a:pt x="3274" y="1091"/>
                    <a:pt x="3274" y="1091"/>
                    <a:pt x="3274" y="1091"/>
                  </a:cubicBezTo>
                  <a:cubicBezTo>
                    <a:pt x="3274" y="1091"/>
                    <a:pt x="3274" y="1091"/>
                    <a:pt x="3274" y="1091"/>
                  </a:cubicBezTo>
                  <a:cubicBezTo>
                    <a:pt x="3762" y="1097"/>
                    <a:pt x="4378" y="1101"/>
                    <a:pt x="4981" y="1101"/>
                  </a:cubicBezTo>
                  <a:cubicBezTo>
                    <a:pt x="5446" y="1101"/>
                    <a:pt x="5904" y="1099"/>
                    <a:pt x="6288" y="1094"/>
                  </a:cubicBezTo>
                  <a:cubicBezTo>
                    <a:pt x="6331" y="1093"/>
                    <a:pt x="6373" y="1092"/>
                    <a:pt x="6414" y="1091"/>
                  </a:cubicBezTo>
                  <a:cubicBezTo>
                    <a:pt x="6414" y="1091"/>
                    <a:pt x="6414" y="1091"/>
                    <a:pt x="6414" y="1091"/>
                  </a:cubicBezTo>
                  <a:cubicBezTo>
                    <a:pt x="6414" y="1091"/>
                    <a:pt x="6414" y="1091"/>
                    <a:pt x="6414" y="1091"/>
                  </a:cubicBezTo>
                  <a:cubicBezTo>
                    <a:pt x="6414" y="1091"/>
                    <a:pt x="6414" y="1091"/>
                    <a:pt x="6414" y="1091"/>
                  </a:cubicBezTo>
                  <a:cubicBezTo>
                    <a:pt x="6414" y="1091"/>
                    <a:pt x="6414" y="1091"/>
                    <a:pt x="6414" y="1091"/>
                  </a:cubicBezTo>
                  <a:cubicBezTo>
                    <a:pt x="6416" y="1091"/>
                    <a:pt x="6419" y="1091"/>
                    <a:pt x="6421" y="1091"/>
                  </a:cubicBezTo>
                  <a:cubicBezTo>
                    <a:pt x="6422" y="1091"/>
                    <a:pt x="6424" y="1091"/>
                    <a:pt x="6425" y="1091"/>
                  </a:cubicBezTo>
                  <a:cubicBezTo>
                    <a:pt x="6425" y="1091"/>
                    <a:pt x="6425" y="1091"/>
                    <a:pt x="6425" y="1091"/>
                  </a:cubicBezTo>
                  <a:cubicBezTo>
                    <a:pt x="6425" y="1091"/>
                    <a:pt x="6425" y="1091"/>
                    <a:pt x="6425" y="1091"/>
                  </a:cubicBezTo>
                  <a:cubicBezTo>
                    <a:pt x="6425" y="1091"/>
                    <a:pt x="6425" y="1091"/>
                    <a:pt x="6425" y="1091"/>
                  </a:cubicBezTo>
                  <a:cubicBezTo>
                    <a:pt x="6425" y="1091"/>
                    <a:pt x="6425" y="1091"/>
                    <a:pt x="6425" y="1091"/>
                  </a:cubicBezTo>
                  <a:cubicBezTo>
                    <a:pt x="6910" y="1097"/>
                    <a:pt x="7506" y="1101"/>
                    <a:pt x="8091" y="1101"/>
                  </a:cubicBezTo>
                  <a:cubicBezTo>
                    <a:pt x="8599" y="1101"/>
                    <a:pt x="9098" y="1098"/>
                    <a:pt x="9508" y="1091"/>
                  </a:cubicBezTo>
                  <a:cubicBezTo>
                    <a:pt x="9508" y="94"/>
                    <a:pt x="9508" y="94"/>
                    <a:pt x="9508" y="94"/>
                  </a:cubicBezTo>
                  <a:cubicBezTo>
                    <a:pt x="9506" y="75"/>
                    <a:pt x="9503" y="56"/>
                    <a:pt x="9501" y="38"/>
                  </a:cubicBezTo>
                  <a:cubicBezTo>
                    <a:pt x="9473" y="27"/>
                    <a:pt x="9444" y="22"/>
                    <a:pt x="9414" y="22"/>
                  </a:cubicBezTo>
                  <a:cubicBezTo>
                    <a:pt x="9330" y="22"/>
                    <a:pt x="9245" y="63"/>
                    <a:pt x="9197" y="134"/>
                  </a:cubicBezTo>
                  <a:cubicBezTo>
                    <a:pt x="9175" y="120"/>
                    <a:pt x="9150" y="114"/>
                    <a:pt x="9124" y="114"/>
                  </a:cubicBezTo>
                  <a:cubicBezTo>
                    <a:pt x="9082" y="114"/>
                    <a:pt x="9039" y="132"/>
                    <a:pt x="9011" y="165"/>
                  </a:cubicBezTo>
                  <a:cubicBezTo>
                    <a:pt x="8955" y="107"/>
                    <a:pt x="8878" y="78"/>
                    <a:pt x="8800" y="78"/>
                  </a:cubicBezTo>
                  <a:cubicBezTo>
                    <a:pt x="8723" y="78"/>
                    <a:pt x="8646" y="106"/>
                    <a:pt x="8589" y="160"/>
                  </a:cubicBezTo>
                  <a:cubicBezTo>
                    <a:pt x="8555" y="130"/>
                    <a:pt x="8512" y="116"/>
                    <a:pt x="8469" y="116"/>
                  </a:cubicBezTo>
                  <a:cubicBezTo>
                    <a:pt x="8410" y="116"/>
                    <a:pt x="8351" y="142"/>
                    <a:pt x="8314" y="191"/>
                  </a:cubicBezTo>
                  <a:cubicBezTo>
                    <a:pt x="8290" y="179"/>
                    <a:pt x="8263" y="173"/>
                    <a:pt x="8236" y="173"/>
                  </a:cubicBezTo>
                  <a:cubicBezTo>
                    <a:pt x="8207" y="173"/>
                    <a:pt x="8178" y="180"/>
                    <a:pt x="8153" y="193"/>
                  </a:cubicBezTo>
                  <a:cubicBezTo>
                    <a:pt x="8077" y="113"/>
                    <a:pt x="7970" y="74"/>
                    <a:pt x="7863" y="74"/>
                  </a:cubicBezTo>
                  <a:cubicBezTo>
                    <a:pt x="7757" y="74"/>
                    <a:pt x="7650" y="113"/>
                    <a:pt x="7572" y="188"/>
                  </a:cubicBezTo>
                  <a:cubicBezTo>
                    <a:pt x="7544" y="168"/>
                    <a:pt x="7509" y="157"/>
                    <a:pt x="7474" y="157"/>
                  </a:cubicBezTo>
                  <a:cubicBezTo>
                    <a:pt x="7450" y="157"/>
                    <a:pt x="7425" y="162"/>
                    <a:pt x="7403" y="173"/>
                  </a:cubicBezTo>
                  <a:cubicBezTo>
                    <a:pt x="7333" y="56"/>
                    <a:pt x="7208" y="0"/>
                    <a:pt x="708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3" name="Google Shape;2423;p19"/>
            <p:cNvSpPr/>
            <p:nvPr/>
          </p:nvSpPr>
          <p:spPr>
            <a:xfrm>
              <a:off x="7393010" y="4060721"/>
              <a:ext cx="34041" cy="34041"/>
            </a:xfrm>
            <a:custGeom>
              <a:avLst/>
              <a:gdLst/>
              <a:ahLst/>
              <a:cxnLst/>
              <a:rect l="l" t="t" r="r" b="b"/>
              <a:pathLst>
                <a:path w="37" h="37" extrusionOk="0">
                  <a:moveTo>
                    <a:pt x="18" y="0"/>
                  </a:moveTo>
                  <a:cubicBezTo>
                    <a:pt x="16" y="0"/>
                    <a:pt x="14" y="1"/>
                    <a:pt x="12" y="2"/>
                  </a:cubicBezTo>
                  <a:cubicBezTo>
                    <a:pt x="9" y="2"/>
                    <a:pt x="7" y="4"/>
                    <a:pt x="6" y="6"/>
                  </a:cubicBezTo>
                  <a:cubicBezTo>
                    <a:pt x="4" y="7"/>
                    <a:pt x="3" y="9"/>
                    <a:pt x="2" y="11"/>
                  </a:cubicBezTo>
                  <a:cubicBezTo>
                    <a:pt x="1" y="14"/>
                    <a:pt x="0" y="16"/>
                    <a:pt x="0" y="18"/>
                  </a:cubicBezTo>
                  <a:cubicBezTo>
                    <a:pt x="1" y="20"/>
                    <a:pt x="1" y="22"/>
                    <a:pt x="1" y="23"/>
                  </a:cubicBezTo>
                  <a:cubicBezTo>
                    <a:pt x="2" y="26"/>
                    <a:pt x="4" y="29"/>
                    <a:pt x="6" y="31"/>
                  </a:cubicBezTo>
                  <a:cubicBezTo>
                    <a:pt x="7" y="32"/>
                    <a:pt x="8" y="33"/>
                    <a:pt x="9" y="34"/>
                  </a:cubicBezTo>
                  <a:cubicBezTo>
                    <a:pt x="12" y="36"/>
                    <a:pt x="15" y="37"/>
                    <a:pt x="19" y="37"/>
                  </a:cubicBezTo>
                  <a:cubicBezTo>
                    <a:pt x="19" y="37"/>
                    <a:pt x="19" y="37"/>
                    <a:pt x="19" y="37"/>
                  </a:cubicBezTo>
                  <a:cubicBezTo>
                    <a:pt x="22" y="37"/>
                    <a:pt x="24" y="36"/>
                    <a:pt x="26" y="35"/>
                  </a:cubicBezTo>
                  <a:cubicBezTo>
                    <a:pt x="28" y="34"/>
                    <a:pt x="30" y="33"/>
                    <a:pt x="32" y="31"/>
                  </a:cubicBezTo>
                  <a:cubicBezTo>
                    <a:pt x="33" y="30"/>
                    <a:pt x="35" y="28"/>
                    <a:pt x="35" y="25"/>
                  </a:cubicBezTo>
                  <a:cubicBezTo>
                    <a:pt x="36" y="23"/>
                    <a:pt x="37" y="21"/>
                    <a:pt x="37" y="18"/>
                  </a:cubicBezTo>
                  <a:cubicBezTo>
                    <a:pt x="36" y="14"/>
                    <a:pt x="36" y="14"/>
                    <a:pt x="36" y="14"/>
                  </a:cubicBezTo>
                  <a:cubicBezTo>
                    <a:pt x="35" y="10"/>
                    <a:pt x="34" y="8"/>
                    <a:pt x="32" y="6"/>
                  </a:cubicBezTo>
                  <a:cubicBezTo>
                    <a:pt x="30" y="5"/>
                    <a:pt x="29" y="4"/>
                    <a:pt x="28" y="3"/>
                  </a:cubicBezTo>
                  <a:cubicBezTo>
                    <a:pt x="25" y="1"/>
                    <a:pt x="22" y="0"/>
                    <a:pt x="19" y="0"/>
                  </a:cubicBezTo>
                  <a:cubicBezTo>
                    <a:pt x="18" y="0"/>
                    <a:pt x="18"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4" name="Google Shape;2424;p19"/>
            <p:cNvSpPr/>
            <p:nvPr/>
          </p:nvSpPr>
          <p:spPr>
            <a:xfrm>
              <a:off x="7453955" y="4082989"/>
              <a:ext cx="29347" cy="26985"/>
            </a:xfrm>
            <a:custGeom>
              <a:avLst/>
              <a:gdLst/>
              <a:ahLst/>
              <a:cxnLst/>
              <a:rect l="l" t="t" r="r" b="b"/>
              <a:pathLst>
                <a:path w="32" h="30" extrusionOk="0">
                  <a:moveTo>
                    <a:pt x="15" y="0"/>
                  </a:moveTo>
                  <a:cubicBezTo>
                    <a:pt x="14" y="0"/>
                    <a:pt x="14" y="0"/>
                    <a:pt x="13" y="1"/>
                  </a:cubicBezTo>
                  <a:cubicBezTo>
                    <a:pt x="11" y="1"/>
                    <a:pt x="9" y="1"/>
                    <a:pt x="7" y="2"/>
                  </a:cubicBezTo>
                  <a:cubicBezTo>
                    <a:pt x="6" y="3"/>
                    <a:pt x="5" y="4"/>
                    <a:pt x="4" y="5"/>
                  </a:cubicBezTo>
                  <a:cubicBezTo>
                    <a:pt x="3" y="6"/>
                    <a:pt x="2" y="8"/>
                    <a:pt x="1" y="9"/>
                  </a:cubicBezTo>
                  <a:cubicBezTo>
                    <a:pt x="1" y="11"/>
                    <a:pt x="0" y="12"/>
                    <a:pt x="0" y="13"/>
                  </a:cubicBezTo>
                  <a:cubicBezTo>
                    <a:pt x="0" y="15"/>
                    <a:pt x="0" y="17"/>
                    <a:pt x="1" y="19"/>
                  </a:cubicBezTo>
                  <a:cubicBezTo>
                    <a:pt x="2" y="23"/>
                    <a:pt x="4" y="26"/>
                    <a:pt x="7" y="28"/>
                  </a:cubicBezTo>
                  <a:cubicBezTo>
                    <a:pt x="10" y="29"/>
                    <a:pt x="12" y="30"/>
                    <a:pt x="15" y="30"/>
                  </a:cubicBezTo>
                  <a:cubicBezTo>
                    <a:pt x="16" y="30"/>
                    <a:pt x="18" y="30"/>
                    <a:pt x="19" y="29"/>
                  </a:cubicBezTo>
                  <a:cubicBezTo>
                    <a:pt x="20" y="29"/>
                    <a:pt x="20" y="29"/>
                    <a:pt x="21" y="29"/>
                  </a:cubicBezTo>
                  <a:cubicBezTo>
                    <a:pt x="21" y="29"/>
                    <a:pt x="22" y="29"/>
                    <a:pt x="23" y="29"/>
                  </a:cubicBezTo>
                  <a:cubicBezTo>
                    <a:pt x="27" y="28"/>
                    <a:pt x="29" y="25"/>
                    <a:pt x="31" y="22"/>
                  </a:cubicBezTo>
                  <a:cubicBezTo>
                    <a:pt x="32" y="19"/>
                    <a:pt x="32" y="15"/>
                    <a:pt x="30" y="12"/>
                  </a:cubicBezTo>
                  <a:cubicBezTo>
                    <a:pt x="30" y="11"/>
                    <a:pt x="29" y="10"/>
                    <a:pt x="29" y="9"/>
                  </a:cubicBezTo>
                  <a:cubicBezTo>
                    <a:pt x="28" y="9"/>
                    <a:pt x="28" y="8"/>
                    <a:pt x="28" y="8"/>
                  </a:cubicBezTo>
                  <a:cubicBezTo>
                    <a:pt x="26" y="4"/>
                    <a:pt x="22" y="2"/>
                    <a:pt x="19" y="1"/>
                  </a:cubicBezTo>
                  <a:cubicBezTo>
                    <a:pt x="18" y="1"/>
                    <a:pt x="16"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5" name="Google Shape;2425;p19"/>
            <p:cNvSpPr/>
            <p:nvPr/>
          </p:nvSpPr>
          <p:spPr>
            <a:xfrm>
              <a:off x="7162125" y="4097053"/>
              <a:ext cx="40997" cy="39813"/>
            </a:xfrm>
            <a:custGeom>
              <a:avLst/>
              <a:gdLst/>
              <a:ahLst/>
              <a:cxnLst/>
              <a:rect l="l" t="t" r="r" b="b"/>
              <a:pathLst>
                <a:path w="44" h="43" extrusionOk="0">
                  <a:moveTo>
                    <a:pt x="22" y="0"/>
                  </a:moveTo>
                  <a:cubicBezTo>
                    <a:pt x="19" y="0"/>
                    <a:pt x="16" y="0"/>
                    <a:pt x="14" y="1"/>
                  </a:cubicBezTo>
                  <a:cubicBezTo>
                    <a:pt x="11" y="2"/>
                    <a:pt x="9" y="4"/>
                    <a:pt x="7" y="6"/>
                  </a:cubicBezTo>
                  <a:cubicBezTo>
                    <a:pt x="5" y="8"/>
                    <a:pt x="3" y="10"/>
                    <a:pt x="2" y="13"/>
                  </a:cubicBezTo>
                  <a:cubicBezTo>
                    <a:pt x="1" y="16"/>
                    <a:pt x="0" y="18"/>
                    <a:pt x="0" y="21"/>
                  </a:cubicBezTo>
                  <a:cubicBezTo>
                    <a:pt x="1" y="23"/>
                    <a:pt x="1" y="25"/>
                    <a:pt x="1" y="27"/>
                  </a:cubicBezTo>
                  <a:cubicBezTo>
                    <a:pt x="2" y="31"/>
                    <a:pt x="4" y="34"/>
                    <a:pt x="7" y="37"/>
                  </a:cubicBezTo>
                  <a:cubicBezTo>
                    <a:pt x="11" y="41"/>
                    <a:pt x="16" y="43"/>
                    <a:pt x="22" y="43"/>
                  </a:cubicBezTo>
                  <a:cubicBezTo>
                    <a:pt x="22" y="43"/>
                    <a:pt x="23" y="43"/>
                    <a:pt x="23" y="43"/>
                  </a:cubicBezTo>
                  <a:cubicBezTo>
                    <a:pt x="26" y="43"/>
                    <a:pt x="28" y="42"/>
                    <a:pt x="31" y="41"/>
                  </a:cubicBezTo>
                  <a:cubicBezTo>
                    <a:pt x="33" y="40"/>
                    <a:pt x="36" y="39"/>
                    <a:pt x="38" y="37"/>
                  </a:cubicBezTo>
                  <a:cubicBezTo>
                    <a:pt x="40" y="35"/>
                    <a:pt x="41" y="32"/>
                    <a:pt x="42" y="30"/>
                  </a:cubicBezTo>
                  <a:cubicBezTo>
                    <a:pt x="43" y="27"/>
                    <a:pt x="44" y="24"/>
                    <a:pt x="44" y="21"/>
                  </a:cubicBezTo>
                  <a:cubicBezTo>
                    <a:pt x="44" y="19"/>
                    <a:pt x="43" y="17"/>
                    <a:pt x="43" y="16"/>
                  </a:cubicBezTo>
                  <a:cubicBezTo>
                    <a:pt x="42" y="12"/>
                    <a:pt x="40" y="9"/>
                    <a:pt x="38" y="6"/>
                  </a:cubicBezTo>
                  <a:cubicBezTo>
                    <a:pt x="33" y="2"/>
                    <a:pt x="28" y="0"/>
                    <a:pt x="22" y="0"/>
                  </a:cubicBezTo>
                  <a:cubicBezTo>
                    <a:pt x="22"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6" name="Google Shape;2426;p19"/>
            <p:cNvSpPr/>
            <p:nvPr/>
          </p:nvSpPr>
          <p:spPr>
            <a:xfrm>
              <a:off x="7156265" y="4153309"/>
              <a:ext cx="26985" cy="26936"/>
            </a:xfrm>
            <a:custGeom>
              <a:avLst/>
              <a:gdLst/>
              <a:ahLst/>
              <a:cxnLst/>
              <a:rect l="l" t="t" r="r" b="b"/>
              <a:pathLst>
                <a:path w="30" h="29" extrusionOk="0">
                  <a:moveTo>
                    <a:pt x="15" y="0"/>
                  </a:moveTo>
                  <a:cubicBezTo>
                    <a:pt x="11" y="0"/>
                    <a:pt x="8" y="1"/>
                    <a:pt x="5" y="4"/>
                  </a:cubicBezTo>
                  <a:cubicBezTo>
                    <a:pt x="1" y="8"/>
                    <a:pt x="0" y="13"/>
                    <a:pt x="1" y="18"/>
                  </a:cubicBezTo>
                  <a:cubicBezTo>
                    <a:pt x="2" y="21"/>
                    <a:pt x="3" y="23"/>
                    <a:pt x="5" y="25"/>
                  </a:cubicBezTo>
                  <a:cubicBezTo>
                    <a:pt x="7" y="26"/>
                    <a:pt x="9" y="28"/>
                    <a:pt x="11" y="28"/>
                  </a:cubicBezTo>
                  <a:cubicBezTo>
                    <a:pt x="12" y="29"/>
                    <a:pt x="12" y="29"/>
                    <a:pt x="12" y="29"/>
                  </a:cubicBezTo>
                  <a:cubicBezTo>
                    <a:pt x="13" y="29"/>
                    <a:pt x="15" y="29"/>
                    <a:pt x="16" y="29"/>
                  </a:cubicBezTo>
                  <a:cubicBezTo>
                    <a:pt x="17" y="29"/>
                    <a:pt x="18" y="29"/>
                    <a:pt x="20" y="29"/>
                  </a:cubicBezTo>
                  <a:cubicBezTo>
                    <a:pt x="22" y="28"/>
                    <a:pt x="24" y="27"/>
                    <a:pt x="26" y="25"/>
                  </a:cubicBezTo>
                  <a:cubicBezTo>
                    <a:pt x="28" y="23"/>
                    <a:pt x="29" y="21"/>
                    <a:pt x="30" y="19"/>
                  </a:cubicBezTo>
                  <a:cubicBezTo>
                    <a:pt x="30" y="16"/>
                    <a:pt x="30" y="14"/>
                    <a:pt x="30" y="11"/>
                  </a:cubicBezTo>
                  <a:cubicBezTo>
                    <a:pt x="29" y="10"/>
                    <a:pt x="29" y="10"/>
                    <a:pt x="29" y="10"/>
                  </a:cubicBezTo>
                  <a:cubicBezTo>
                    <a:pt x="29" y="8"/>
                    <a:pt x="27" y="6"/>
                    <a:pt x="26" y="4"/>
                  </a:cubicBezTo>
                  <a:cubicBezTo>
                    <a:pt x="24" y="2"/>
                    <a:pt x="22" y="1"/>
                    <a:pt x="19" y="0"/>
                  </a:cubicBezTo>
                  <a:cubicBezTo>
                    <a:pt x="18" y="0"/>
                    <a:pt x="17"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7" name="Google Shape;2427;p19"/>
            <p:cNvSpPr/>
            <p:nvPr/>
          </p:nvSpPr>
          <p:spPr>
            <a:xfrm>
              <a:off x="6897251" y="4193157"/>
              <a:ext cx="25761" cy="24603"/>
            </a:xfrm>
            <a:custGeom>
              <a:avLst/>
              <a:gdLst/>
              <a:ahLst/>
              <a:cxnLst/>
              <a:rect l="l" t="t" r="r" b="b"/>
              <a:pathLst>
                <a:path w="28" h="27" extrusionOk="0">
                  <a:moveTo>
                    <a:pt x="14" y="0"/>
                  </a:moveTo>
                  <a:cubicBezTo>
                    <a:pt x="9" y="0"/>
                    <a:pt x="5" y="2"/>
                    <a:pt x="2" y="6"/>
                  </a:cubicBezTo>
                  <a:cubicBezTo>
                    <a:pt x="2" y="7"/>
                    <a:pt x="2" y="7"/>
                    <a:pt x="2" y="7"/>
                  </a:cubicBezTo>
                  <a:cubicBezTo>
                    <a:pt x="0" y="11"/>
                    <a:pt x="0" y="16"/>
                    <a:pt x="2" y="20"/>
                  </a:cubicBezTo>
                  <a:cubicBezTo>
                    <a:pt x="5" y="24"/>
                    <a:pt x="9" y="27"/>
                    <a:pt x="14" y="27"/>
                  </a:cubicBezTo>
                  <a:cubicBezTo>
                    <a:pt x="18" y="27"/>
                    <a:pt x="23" y="24"/>
                    <a:pt x="25" y="20"/>
                  </a:cubicBezTo>
                  <a:cubicBezTo>
                    <a:pt x="28" y="16"/>
                    <a:pt x="28" y="11"/>
                    <a:pt x="25" y="7"/>
                  </a:cubicBezTo>
                  <a:cubicBezTo>
                    <a:pt x="25" y="6"/>
                    <a:pt x="25" y="6"/>
                    <a:pt x="25" y="6"/>
                  </a:cubicBezTo>
                  <a:cubicBezTo>
                    <a:pt x="23" y="2"/>
                    <a:pt x="18"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8" name="Google Shape;2428;p19"/>
            <p:cNvSpPr/>
            <p:nvPr/>
          </p:nvSpPr>
          <p:spPr>
            <a:xfrm>
              <a:off x="6930068" y="4211909"/>
              <a:ext cx="40997" cy="30458"/>
            </a:xfrm>
            <a:custGeom>
              <a:avLst/>
              <a:gdLst/>
              <a:ahLst/>
              <a:cxnLst/>
              <a:rect l="l" t="t" r="r" b="b"/>
              <a:pathLst>
                <a:path w="44" h="33" extrusionOk="0">
                  <a:moveTo>
                    <a:pt x="22" y="0"/>
                  </a:moveTo>
                  <a:cubicBezTo>
                    <a:pt x="0" y="0"/>
                    <a:pt x="0" y="33"/>
                    <a:pt x="22" y="33"/>
                  </a:cubicBezTo>
                  <a:cubicBezTo>
                    <a:pt x="44" y="33"/>
                    <a:pt x="44"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9" name="Google Shape;2429;p19"/>
            <p:cNvSpPr/>
            <p:nvPr/>
          </p:nvSpPr>
          <p:spPr>
            <a:xfrm>
              <a:off x="6359300" y="4085333"/>
              <a:ext cx="52775" cy="52775"/>
            </a:xfrm>
            <a:custGeom>
              <a:avLst/>
              <a:gdLst/>
              <a:ahLst/>
              <a:cxnLst/>
              <a:rect l="l" t="t" r="r" b="b"/>
              <a:pathLst>
                <a:path w="57" h="57" extrusionOk="0">
                  <a:moveTo>
                    <a:pt x="28" y="0"/>
                  </a:moveTo>
                  <a:cubicBezTo>
                    <a:pt x="24" y="0"/>
                    <a:pt x="21" y="1"/>
                    <a:pt x="18" y="3"/>
                  </a:cubicBezTo>
                  <a:cubicBezTo>
                    <a:pt x="14" y="4"/>
                    <a:pt x="11" y="6"/>
                    <a:pt x="9" y="9"/>
                  </a:cubicBezTo>
                  <a:cubicBezTo>
                    <a:pt x="6" y="11"/>
                    <a:pt x="4" y="14"/>
                    <a:pt x="3" y="18"/>
                  </a:cubicBezTo>
                  <a:cubicBezTo>
                    <a:pt x="1" y="21"/>
                    <a:pt x="0" y="25"/>
                    <a:pt x="0" y="29"/>
                  </a:cubicBezTo>
                  <a:cubicBezTo>
                    <a:pt x="1" y="31"/>
                    <a:pt x="1" y="34"/>
                    <a:pt x="1" y="36"/>
                  </a:cubicBezTo>
                  <a:cubicBezTo>
                    <a:pt x="3" y="41"/>
                    <a:pt x="5" y="45"/>
                    <a:pt x="9" y="49"/>
                  </a:cubicBezTo>
                  <a:cubicBezTo>
                    <a:pt x="11" y="50"/>
                    <a:pt x="13" y="52"/>
                    <a:pt x="14" y="53"/>
                  </a:cubicBezTo>
                  <a:cubicBezTo>
                    <a:pt x="19" y="56"/>
                    <a:pt x="24" y="57"/>
                    <a:pt x="29" y="57"/>
                  </a:cubicBezTo>
                  <a:cubicBezTo>
                    <a:pt x="29" y="57"/>
                    <a:pt x="29" y="57"/>
                    <a:pt x="30" y="57"/>
                  </a:cubicBezTo>
                  <a:cubicBezTo>
                    <a:pt x="33" y="57"/>
                    <a:pt x="37" y="56"/>
                    <a:pt x="40" y="55"/>
                  </a:cubicBezTo>
                  <a:cubicBezTo>
                    <a:pt x="43" y="53"/>
                    <a:pt x="46" y="52"/>
                    <a:pt x="49" y="49"/>
                  </a:cubicBezTo>
                  <a:cubicBezTo>
                    <a:pt x="52" y="46"/>
                    <a:pt x="54" y="43"/>
                    <a:pt x="55" y="40"/>
                  </a:cubicBezTo>
                  <a:cubicBezTo>
                    <a:pt x="56" y="36"/>
                    <a:pt x="57" y="33"/>
                    <a:pt x="57" y="29"/>
                  </a:cubicBezTo>
                  <a:cubicBezTo>
                    <a:pt x="57" y="26"/>
                    <a:pt x="56" y="24"/>
                    <a:pt x="56" y="21"/>
                  </a:cubicBezTo>
                  <a:cubicBezTo>
                    <a:pt x="55" y="16"/>
                    <a:pt x="52" y="12"/>
                    <a:pt x="49" y="9"/>
                  </a:cubicBezTo>
                  <a:cubicBezTo>
                    <a:pt x="47" y="7"/>
                    <a:pt x="45" y="6"/>
                    <a:pt x="43" y="4"/>
                  </a:cubicBezTo>
                  <a:cubicBezTo>
                    <a:pt x="39" y="2"/>
                    <a:pt x="34" y="0"/>
                    <a:pt x="29" y="0"/>
                  </a:cubicBezTo>
                  <a:cubicBezTo>
                    <a:pt x="28" y="0"/>
                    <a:pt x="28"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0" name="Google Shape;2430;p19"/>
            <p:cNvSpPr/>
            <p:nvPr/>
          </p:nvSpPr>
          <p:spPr>
            <a:xfrm>
              <a:off x="6430792" y="4061893"/>
              <a:ext cx="36338" cy="35195"/>
            </a:xfrm>
            <a:custGeom>
              <a:avLst/>
              <a:gdLst/>
              <a:ahLst/>
              <a:cxnLst/>
              <a:rect l="l" t="t" r="r" b="b"/>
              <a:pathLst>
                <a:path w="39" h="39" extrusionOk="0">
                  <a:moveTo>
                    <a:pt x="20" y="0"/>
                  </a:moveTo>
                  <a:cubicBezTo>
                    <a:pt x="19" y="0"/>
                    <a:pt x="19" y="0"/>
                    <a:pt x="19" y="0"/>
                  </a:cubicBezTo>
                  <a:cubicBezTo>
                    <a:pt x="17" y="0"/>
                    <a:pt x="16" y="1"/>
                    <a:pt x="14" y="1"/>
                  </a:cubicBezTo>
                  <a:cubicBezTo>
                    <a:pt x="12" y="1"/>
                    <a:pt x="11" y="2"/>
                    <a:pt x="9" y="3"/>
                  </a:cubicBezTo>
                  <a:cubicBezTo>
                    <a:pt x="7" y="4"/>
                    <a:pt x="5" y="6"/>
                    <a:pt x="4" y="8"/>
                  </a:cubicBezTo>
                  <a:cubicBezTo>
                    <a:pt x="3" y="9"/>
                    <a:pt x="2" y="10"/>
                    <a:pt x="1" y="12"/>
                  </a:cubicBezTo>
                  <a:cubicBezTo>
                    <a:pt x="0" y="14"/>
                    <a:pt x="0" y="17"/>
                    <a:pt x="0" y="19"/>
                  </a:cubicBezTo>
                  <a:cubicBezTo>
                    <a:pt x="0" y="21"/>
                    <a:pt x="0" y="23"/>
                    <a:pt x="0" y="24"/>
                  </a:cubicBezTo>
                  <a:cubicBezTo>
                    <a:pt x="1" y="26"/>
                    <a:pt x="2" y="27"/>
                    <a:pt x="2" y="29"/>
                  </a:cubicBezTo>
                  <a:cubicBezTo>
                    <a:pt x="4" y="31"/>
                    <a:pt x="5" y="33"/>
                    <a:pt x="7" y="34"/>
                  </a:cubicBezTo>
                  <a:cubicBezTo>
                    <a:pt x="9" y="36"/>
                    <a:pt x="10" y="36"/>
                    <a:pt x="12" y="37"/>
                  </a:cubicBezTo>
                  <a:cubicBezTo>
                    <a:pt x="14" y="38"/>
                    <a:pt x="16" y="39"/>
                    <a:pt x="18" y="39"/>
                  </a:cubicBezTo>
                  <a:cubicBezTo>
                    <a:pt x="19" y="39"/>
                    <a:pt x="19" y="39"/>
                    <a:pt x="19" y="39"/>
                  </a:cubicBezTo>
                  <a:cubicBezTo>
                    <a:pt x="21" y="38"/>
                    <a:pt x="22" y="38"/>
                    <a:pt x="24" y="38"/>
                  </a:cubicBezTo>
                  <a:cubicBezTo>
                    <a:pt x="26" y="37"/>
                    <a:pt x="27" y="37"/>
                    <a:pt x="29" y="36"/>
                  </a:cubicBezTo>
                  <a:cubicBezTo>
                    <a:pt x="32" y="34"/>
                    <a:pt x="34" y="32"/>
                    <a:pt x="36" y="29"/>
                  </a:cubicBezTo>
                  <a:cubicBezTo>
                    <a:pt x="36" y="28"/>
                    <a:pt x="36" y="28"/>
                    <a:pt x="36" y="28"/>
                  </a:cubicBezTo>
                  <a:cubicBezTo>
                    <a:pt x="37" y="27"/>
                    <a:pt x="38" y="23"/>
                    <a:pt x="38" y="23"/>
                  </a:cubicBezTo>
                  <a:cubicBezTo>
                    <a:pt x="38" y="23"/>
                    <a:pt x="38" y="23"/>
                    <a:pt x="38" y="23"/>
                  </a:cubicBezTo>
                  <a:cubicBezTo>
                    <a:pt x="38" y="23"/>
                    <a:pt x="38" y="23"/>
                    <a:pt x="38" y="23"/>
                  </a:cubicBezTo>
                  <a:cubicBezTo>
                    <a:pt x="39" y="19"/>
                    <a:pt x="39" y="19"/>
                    <a:pt x="39" y="19"/>
                  </a:cubicBezTo>
                  <a:cubicBezTo>
                    <a:pt x="39" y="16"/>
                    <a:pt x="38" y="14"/>
                    <a:pt x="36" y="11"/>
                  </a:cubicBezTo>
                  <a:cubicBezTo>
                    <a:pt x="36" y="10"/>
                    <a:pt x="36" y="10"/>
                    <a:pt x="36" y="10"/>
                  </a:cubicBezTo>
                  <a:cubicBezTo>
                    <a:pt x="34" y="7"/>
                    <a:pt x="33" y="6"/>
                    <a:pt x="31" y="4"/>
                  </a:cubicBezTo>
                  <a:cubicBezTo>
                    <a:pt x="29" y="3"/>
                    <a:pt x="28" y="2"/>
                    <a:pt x="26" y="2"/>
                  </a:cubicBezTo>
                  <a:cubicBezTo>
                    <a:pt x="24" y="1"/>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1" name="Google Shape;2431;p19"/>
            <p:cNvSpPr/>
            <p:nvPr/>
          </p:nvSpPr>
          <p:spPr>
            <a:xfrm>
              <a:off x="6729654" y="4097053"/>
              <a:ext cx="51521" cy="39813"/>
            </a:xfrm>
            <a:custGeom>
              <a:avLst/>
              <a:gdLst/>
              <a:ahLst/>
              <a:cxnLst/>
              <a:rect l="l" t="t" r="r" b="b"/>
              <a:pathLst>
                <a:path w="56" h="43" extrusionOk="0">
                  <a:moveTo>
                    <a:pt x="28" y="0"/>
                  </a:moveTo>
                  <a:cubicBezTo>
                    <a:pt x="0" y="0"/>
                    <a:pt x="0" y="43"/>
                    <a:pt x="28" y="43"/>
                  </a:cubicBezTo>
                  <a:cubicBezTo>
                    <a:pt x="56" y="43"/>
                    <a:pt x="56"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2" name="Google Shape;2432;p19"/>
            <p:cNvSpPr/>
            <p:nvPr/>
          </p:nvSpPr>
          <p:spPr>
            <a:xfrm>
              <a:off x="6168263" y="4104085"/>
              <a:ext cx="62163" cy="47994"/>
            </a:xfrm>
            <a:custGeom>
              <a:avLst/>
              <a:gdLst/>
              <a:ahLst/>
              <a:cxnLst/>
              <a:rect l="l" t="t" r="r" b="b"/>
              <a:pathLst>
                <a:path w="68" h="52" extrusionOk="0">
                  <a:moveTo>
                    <a:pt x="34" y="0"/>
                  </a:moveTo>
                  <a:cubicBezTo>
                    <a:pt x="0" y="0"/>
                    <a:pt x="0" y="52"/>
                    <a:pt x="34" y="52"/>
                  </a:cubicBezTo>
                  <a:cubicBezTo>
                    <a:pt x="68" y="52"/>
                    <a:pt x="68" y="0"/>
                    <a:pt x="3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3" name="Google Shape;2433;p19"/>
            <p:cNvSpPr/>
            <p:nvPr/>
          </p:nvSpPr>
          <p:spPr>
            <a:xfrm>
              <a:off x="6122555" y="4148621"/>
              <a:ext cx="30458" cy="29347"/>
            </a:xfrm>
            <a:custGeom>
              <a:avLst/>
              <a:gdLst/>
              <a:ahLst/>
              <a:cxnLst/>
              <a:rect l="l" t="t" r="r" b="b"/>
              <a:pathLst>
                <a:path w="33" h="32" extrusionOk="0">
                  <a:moveTo>
                    <a:pt x="16" y="0"/>
                  </a:moveTo>
                  <a:cubicBezTo>
                    <a:pt x="14" y="0"/>
                    <a:pt x="12" y="0"/>
                    <a:pt x="10" y="1"/>
                  </a:cubicBezTo>
                  <a:cubicBezTo>
                    <a:pt x="8" y="2"/>
                    <a:pt x="6" y="3"/>
                    <a:pt x="5" y="5"/>
                  </a:cubicBezTo>
                  <a:cubicBezTo>
                    <a:pt x="3" y="6"/>
                    <a:pt x="2" y="8"/>
                    <a:pt x="2" y="10"/>
                  </a:cubicBezTo>
                  <a:cubicBezTo>
                    <a:pt x="1" y="12"/>
                    <a:pt x="0" y="14"/>
                    <a:pt x="0" y="16"/>
                  </a:cubicBezTo>
                  <a:cubicBezTo>
                    <a:pt x="0" y="18"/>
                    <a:pt x="1" y="19"/>
                    <a:pt x="1" y="20"/>
                  </a:cubicBezTo>
                  <a:cubicBezTo>
                    <a:pt x="2" y="23"/>
                    <a:pt x="3" y="25"/>
                    <a:pt x="5" y="28"/>
                  </a:cubicBezTo>
                  <a:cubicBezTo>
                    <a:pt x="6" y="28"/>
                    <a:pt x="7" y="29"/>
                    <a:pt x="8" y="30"/>
                  </a:cubicBezTo>
                  <a:cubicBezTo>
                    <a:pt x="11" y="31"/>
                    <a:pt x="13" y="32"/>
                    <a:pt x="16" y="32"/>
                  </a:cubicBezTo>
                  <a:cubicBezTo>
                    <a:pt x="17" y="32"/>
                    <a:pt x="17" y="32"/>
                    <a:pt x="17" y="32"/>
                  </a:cubicBezTo>
                  <a:cubicBezTo>
                    <a:pt x="19" y="32"/>
                    <a:pt x="21" y="32"/>
                    <a:pt x="23" y="31"/>
                  </a:cubicBezTo>
                  <a:cubicBezTo>
                    <a:pt x="25" y="30"/>
                    <a:pt x="26" y="29"/>
                    <a:pt x="28" y="28"/>
                  </a:cubicBezTo>
                  <a:cubicBezTo>
                    <a:pt x="29" y="26"/>
                    <a:pt x="30" y="24"/>
                    <a:pt x="31" y="22"/>
                  </a:cubicBezTo>
                  <a:cubicBezTo>
                    <a:pt x="32" y="20"/>
                    <a:pt x="33" y="18"/>
                    <a:pt x="32" y="16"/>
                  </a:cubicBezTo>
                  <a:cubicBezTo>
                    <a:pt x="32" y="15"/>
                    <a:pt x="32" y="13"/>
                    <a:pt x="32" y="12"/>
                  </a:cubicBezTo>
                  <a:cubicBezTo>
                    <a:pt x="31" y="9"/>
                    <a:pt x="30" y="7"/>
                    <a:pt x="28" y="5"/>
                  </a:cubicBezTo>
                  <a:cubicBezTo>
                    <a:pt x="27" y="4"/>
                    <a:pt x="26" y="3"/>
                    <a:pt x="24" y="2"/>
                  </a:cubicBezTo>
                  <a:cubicBezTo>
                    <a:pt x="22" y="1"/>
                    <a:pt x="19" y="0"/>
                    <a:pt x="16" y="0"/>
                  </a:cubicBezTo>
                  <a:cubicBezTo>
                    <a:pt x="16" y="0"/>
                    <a:pt x="16" y="0"/>
                    <a:pt x="16"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4" name="Google Shape;2434;p19"/>
            <p:cNvSpPr/>
            <p:nvPr/>
          </p:nvSpPr>
          <p:spPr>
            <a:xfrm>
              <a:off x="6163575" y="4197845"/>
              <a:ext cx="28157" cy="28157"/>
            </a:xfrm>
            <a:custGeom>
              <a:avLst/>
              <a:gdLst/>
              <a:ahLst/>
              <a:cxnLst/>
              <a:rect l="l" t="t" r="r" b="b"/>
              <a:pathLst>
                <a:path w="31" h="31" extrusionOk="0">
                  <a:moveTo>
                    <a:pt x="15" y="0"/>
                  </a:moveTo>
                  <a:cubicBezTo>
                    <a:pt x="13" y="0"/>
                    <a:pt x="11" y="0"/>
                    <a:pt x="10" y="1"/>
                  </a:cubicBezTo>
                  <a:cubicBezTo>
                    <a:pt x="8" y="2"/>
                    <a:pt x="6" y="3"/>
                    <a:pt x="5" y="4"/>
                  </a:cubicBezTo>
                  <a:cubicBezTo>
                    <a:pt x="3" y="6"/>
                    <a:pt x="2" y="7"/>
                    <a:pt x="1" y="9"/>
                  </a:cubicBezTo>
                  <a:cubicBezTo>
                    <a:pt x="0" y="11"/>
                    <a:pt x="0" y="13"/>
                    <a:pt x="0" y="15"/>
                  </a:cubicBezTo>
                  <a:cubicBezTo>
                    <a:pt x="0" y="17"/>
                    <a:pt x="0" y="18"/>
                    <a:pt x="1" y="20"/>
                  </a:cubicBezTo>
                  <a:cubicBezTo>
                    <a:pt x="1"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3"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4" y="3"/>
                    <a:pt x="23" y="2"/>
                  </a:cubicBezTo>
                  <a:cubicBezTo>
                    <a:pt x="21" y="0"/>
                    <a:pt x="18" y="0"/>
                    <a:pt x="16"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5" name="Google Shape;2435;p19"/>
            <p:cNvSpPr/>
            <p:nvPr/>
          </p:nvSpPr>
          <p:spPr>
            <a:xfrm>
              <a:off x="6013558" y="411111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6" name="Google Shape;2436;p19"/>
            <p:cNvSpPr/>
            <p:nvPr/>
          </p:nvSpPr>
          <p:spPr>
            <a:xfrm>
              <a:off x="5939721" y="4078301"/>
              <a:ext cx="16402" cy="16402"/>
            </a:xfrm>
            <a:custGeom>
              <a:avLst/>
              <a:gdLst/>
              <a:ahLst/>
              <a:cxnLst/>
              <a:rect l="l" t="t" r="r" b="b"/>
              <a:pathLst>
                <a:path w="18" h="18" extrusionOk="0">
                  <a:moveTo>
                    <a:pt x="9" y="0"/>
                  </a:moveTo>
                  <a:cubicBezTo>
                    <a:pt x="7" y="0"/>
                    <a:pt x="4" y="1"/>
                    <a:pt x="3" y="3"/>
                  </a:cubicBezTo>
                  <a:cubicBezTo>
                    <a:pt x="2" y="5"/>
                    <a:pt x="2" y="5"/>
                    <a:pt x="2" y="5"/>
                  </a:cubicBezTo>
                  <a:cubicBezTo>
                    <a:pt x="0" y="8"/>
                    <a:pt x="0" y="11"/>
                    <a:pt x="2" y="14"/>
                  </a:cubicBezTo>
                  <a:cubicBezTo>
                    <a:pt x="3" y="17"/>
                    <a:pt x="6" y="18"/>
                    <a:pt x="9" y="18"/>
                  </a:cubicBezTo>
                  <a:cubicBezTo>
                    <a:pt x="12" y="18"/>
                    <a:pt x="15" y="17"/>
                    <a:pt x="16" y="14"/>
                  </a:cubicBezTo>
                  <a:cubicBezTo>
                    <a:pt x="18" y="11"/>
                    <a:pt x="18" y="8"/>
                    <a:pt x="16" y="5"/>
                  </a:cubicBezTo>
                  <a:cubicBezTo>
                    <a:pt x="15" y="3"/>
                    <a:pt x="15" y="3"/>
                    <a:pt x="15" y="3"/>
                  </a:cubicBezTo>
                  <a:cubicBezTo>
                    <a:pt x="14" y="1"/>
                    <a:pt x="12" y="0"/>
                    <a:pt x="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7" name="Google Shape;2437;p19"/>
            <p:cNvSpPr/>
            <p:nvPr/>
          </p:nvSpPr>
          <p:spPr>
            <a:xfrm>
              <a:off x="5666644" y="4099397"/>
              <a:ext cx="26985" cy="25761"/>
            </a:xfrm>
            <a:custGeom>
              <a:avLst/>
              <a:gdLst/>
              <a:ahLst/>
              <a:cxnLst/>
              <a:rect l="l" t="t" r="r" b="b"/>
              <a:pathLst>
                <a:path w="30" h="28" extrusionOk="0">
                  <a:moveTo>
                    <a:pt x="13" y="0"/>
                  </a:moveTo>
                  <a:cubicBezTo>
                    <a:pt x="12" y="0"/>
                    <a:pt x="11" y="0"/>
                    <a:pt x="10" y="0"/>
                  </a:cubicBezTo>
                  <a:cubicBezTo>
                    <a:pt x="8" y="1"/>
                    <a:pt x="6" y="2"/>
                    <a:pt x="4" y="3"/>
                  </a:cubicBezTo>
                  <a:cubicBezTo>
                    <a:pt x="3" y="5"/>
                    <a:pt x="2" y="7"/>
                    <a:pt x="1" y="9"/>
                  </a:cubicBezTo>
                  <a:cubicBezTo>
                    <a:pt x="0" y="11"/>
                    <a:pt x="0" y="13"/>
                    <a:pt x="1" y="16"/>
                  </a:cubicBezTo>
                  <a:cubicBezTo>
                    <a:pt x="1" y="16"/>
                    <a:pt x="2" y="17"/>
                    <a:pt x="2" y="18"/>
                  </a:cubicBezTo>
                  <a:cubicBezTo>
                    <a:pt x="3" y="20"/>
                    <a:pt x="4" y="22"/>
                    <a:pt x="5" y="24"/>
                  </a:cubicBezTo>
                  <a:cubicBezTo>
                    <a:pt x="7" y="26"/>
                    <a:pt x="9" y="27"/>
                    <a:pt x="11" y="27"/>
                  </a:cubicBezTo>
                  <a:cubicBezTo>
                    <a:pt x="13" y="28"/>
                    <a:pt x="14" y="28"/>
                    <a:pt x="15" y="28"/>
                  </a:cubicBezTo>
                  <a:cubicBezTo>
                    <a:pt x="19" y="28"/>
                    <a:pt x="22" y="26"/>
                    <a:pt x="25" y="24"/>
                  </a:cubicBezTo>
                  <a:cubicBezTo>
                    <a:pt x="28" y="20"/>
                    <a:pt x="30" y="15"/>
                    <a:pt x="28" y="11"/>
                  </a:cubicBezTo>
                  <a:cubicBezTo>
                    <a:pt x="28" y="8"/>
                    <a:pt x="26" y="6"/>
                    <a:pt x="25" y="5"/>
                  </a:cubicBezTo>
                  <a:cubicBezTo>
                    <a:pt x="23" y="3"/>
                    <a:pt x="21" y="2"/>
                    <a:pt x="19" y="1"/>
                  </a:cubicBezTo>
                  <a:cubicBezTo>
                    <a:pt x="18" y="1"/>
                    <a:pt x="17" y="0"/>
                    <a:pt x="16" y="0"/>
                  </a:cubicBezTo>
                  <a:cubicBezTo>
                    <a:pt x="15" y="0"/>
                    <a:pt x="14"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8" name="Google Shape;2438;p19"/>
            <p:cNvSpPr/>
            <p:nvPr/>
          </p:nvSpPr>
          <p:spPr>
            <a:xfrm>
              <a:off x="5578743" y="4097053"/>
              <a:ext cx="39813"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9" name="Google Shape;2439;p19"/>
            <p:cNvSpPr/>
            <p:nvPr/>
          </p:nvSpPr>
          <p:spPr>
            <a:xfrm>
              <a:off x="5443962" y="4191985"/>
              <a:ext cx="53871"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0" name="Google Shape;2440;p19"/>
            <p:cNvSpPr/>
            <p:nvPr/>
          </p:nvSpPr>
          <p:spPr>
            <a:xfrm>
              <a:off x="5331450" y="4113461"/>
              <a:ext cx="52775" cy="39836"/>
            </a:xfrm>
            <a:custGeom>
              <a:avLst/>
              <a:gdLst/>
              <a:ahLst/>
              <a:cxnLst/>
              <a:rect l="l" t="t" r="r" b="b"/>
              <a:pathLst>
                <a:path w="57" h="44" extrusionOk="0">
                  <a:moveTo>
                    <a:pt x="28" y="0"/>
                  </a:moveTo>
                  <a:cubicBezTo>
                    <a:pt x="0" y="0"/>
                    <a:pt x="0" y="44"/>
                    <a:pt x="28" y="44"/>
                  </a:cubicBezTo>
                  <a:cubicBezTo>
                    <a:pt x="56" y="44"/>
                    <a:pt x="57"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1" name="Google Shape;2441;p19"/>
            <p:cNvSpPr/>
            <p:nvPr/>
          </p:nvSpPr>
          <p:spPr>
            <a:xfrm>
              <a:off x="5375986" y="4183781"/>
              <a:ext cx="22268" cy="18752"/>
            </a:xfrm>
            <a:custGeom>
              <a:avLst/>
              <a:gdLst/>
              <a:ahLst/>
              <a:cxnLst/>
              <a:rect l="l" t="t" r="r" b="b"/>
              <a:pathLst>
                <a:path w="25" h="20" extrusionOk="0">
                  <a:moveTo>
                    <a:pt x="13" y="0"/>
                  </a:moveTo>
                  <a:cubicBezTo>
                    <a:pt x="0" y="0"/>
                    <a:pt x="0" y="20"/>
                    <a:pt x="13" y="20"/>
                  </a:cubicBezTo>
                  <a:cubicBezTo>
                    <a:pt x="25" y="20"/>
                    <a:pt x="25"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2" name="Google Shape;2442;p19"/>
            <p:cNvSpPr/>
            <p:nvPr/>
          </p:nvSpPr>
          <p:spPr>
            <a:xfrm>
              <a:off x="5108768" y="4050172"/>
              <a:ext cx="42186" cy="43399"/>
            </a:xfrm>
            <a:custGeom>
              <a:avLst/>
              <a:gdLst/>
              <a:ahLst/>
              <a:cxnLst/>
              <a:rect l="l" t="t" r="r" b="b"/>
              <a:pathLst>
                <a:path w="46" h="46" extrusionOk="0">
                  <a:moveTo>
                    <a:pt x="22" y="0"/>
                  </a:moveTo>
                  <a:cubicBezTo>
                    <a:pt x="19" y="0"/>
                    <a:pt x="16" y="0"/>
                    <a:pt x="14" y="2"/>
                  </a:cubicBezTo>
                  <a:cubicBezTo>
                    <a:pt x="11" y="2"/>
                    <a:pt x="9" y="4"/>
                    <a:pt x="7" y="6"/>
                  </a:cubicBezTo>
                  <a:cubicBezTo>
                    <a:pt x="4" y="8"/>
                    <a:pt x="3" y="11"/>
                    <a:pt x="2" y="14"/>
                  </a:cubicBezTo>
                  <a:cubicBezTo>
                    <a:pt x="0" y="16"/>
                    <a:pt x="0" y="19"/>
                    <a:pt x="0" y="23"/>
                  </a:cubicBezTo>
                  <a:cubicBezTo>
                    <a:pt x="0" y="25"/>
                    <a:pt x="0" y="27"/>
                    <a:pt x="1" y="29"/>
                  </a:cubicBezTo>
                  <a:cubicBezTo>
                    <a:pt x="2" y="33"/>
                    <a:pt x="4" y="36"/>
                    <a:pt x="7" y="39"/>
                  </a:cubicBezTo>
                  <a:cubicBezTo>
                    <a:pt x="11" y="43"/>
                    <a:pt x="17" y="46"/>
                    <a:pt x="23" y="46"/>
                  </a:cubicBezTo>
                  <a:cubicBezTo>
                    <a:pt x="23" y="46"/>
                    <a:pt x="23" y="46"/>
                    <a:pt x="24" y="46"/>
                  </a:cubicBezTo>
                  <a:cubicBezTo>
                    <a:pt x="26" y="46"/>
                    <a:pt x="29" y="45"/>
                    <a:pt x="32" y="44"/>
                  </a:cubicBezTo>
                  <a:cubicBezTo>
                    <a:pt x="35" y="43"/>
                    <a:pt x="37" y="41"/>
                    <a:pt x="39" y="39"/>
                  </a:cubicBezTo>
                  <a:cubicBezTo>
                    <a:pt x="41" y="37"/>
                    <a:pt x="43" y="34"/>
                    <a:pt x="44" y="31"/>
                  </a:cubicBezTo>
                  <a:cubicBezTo>
                    <a:pt x="45" y="29"/>
                    <a:pt x="46" y="26"/>
                    <a:pt x="46" y="23"/>
                  </a:cubicBezTo>
                  <a:cubicBezTo>
                    <a:pt x="46" y="21"/>
                    <a:pt x="45" y="19"/>
                    <a:pt x="45" y="16"/>
                  </a:cubicBezTo>
                  <a:cubicBezTo>
                    <a:pt x="44" y="13"/>
                    <a:pt x="42" y="9"/>
                    <a:pt x="39" y="6"/>
                  </a:cubicBezTo>
                  <a:cubicBezTo>
                    <a:pt x="35" y="2"/>
                    <a:pt x="29" y="0"/>
                    <a:pt x="23" y="0"/>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3" name="Google Shape;2443;p19"/>
            <p:cNvSpPr/>
            <p:nvPr/>
          </p:nvSpPr>
          <p:spPr>
            <a:xfrm>
              <a:off x="5202529" y="4071269"/>
              <a:ext cx="28128" cy="30472"/>
            </a:xfrm>
            <a:custGeom>
              <a:avLst/>
              <a:gdLst/>
              <a:ahLst/>
              <a:cxnLst/>
              <a:rect l="l" t="t" r="r" b="b"/>
              <a:pathLst>
                <a:path w="30" h="32" extrusionOk="0">
                  <a:moveTo>
                    <a:pt x="15" y="0"/>
                  </a:moveTo>
                  <a:cubicBezTo>
                    <a:pt x="15" y="0"/>
                    <a:pt x="15" y="0"/>
                    <a:pt x="15" y="0"/>
                  </a:cubicBezTo>
                  <a:cubicBezTo>
                    <a:pt x="12" y="0"/>
                    <a:pt x="10" y="0"/>
                    <a:pt x="8" y="2"/>
                  </a:cubicBezTo>
                  <a:cubicBezTo>
                    <a:pt x="4" y="3"/>
                    <a:pt x="2" y="7"/>
                    <a:pt x="1" y="10"/>
                  </a:cubicBezTo>
                  <a:cubicBezTo>
                    <a:pt x="0" y="12"/>
                    <a:pt x="0" y="14"/>
                    <a:pt x="0" y="16"/>
                  </a:cubicBezTo>
                  <a:cubicBezTo>
                    <a:pt x="0" y="18"/>
                    <a:pt x="0" y="19"/>
                    <a:pt x="0" y="21"/>
                  </a:cubicBezTo>
                  <a:cubicBezTo>
                    <a:pt x="1" y="23"/>
                    <a:pt x="3" y="26"/>
                    <a:pt x="4" y="28"/>
                  </a:cubicBezTo>
                  <a:cubicBezTo>
                    <a:pt x="6" y="29"/>
                    <a:pt x="7" y="30"/>
                    <a:pt x="9" y="31"/>
                  </a:cubicBezTo>
                  <a:cubicBezTo>
                    <a:pt x="11" y="32"/>
                    <a:pt x="13" y="32"/>
                    <a:pt x="14" y="32"/>
                  </a:cubicBezTo>
                  <a:cubicBezTo>
                    <a:pt x="15" y="32"/>
                    <a:pt x="15" y="32"/>
                    <a:pt x="15" y="32"/>
                  </a:cubicBezTo>
                  <a:cubicBezTo>
                    <a:pt x="19" y="32"/>
                    <a:pt x="23" y="31"/>
                    <a:pt x="26" y="28"/>
                  </a:cubicBezTo>
                  <a:cubicBezTo>
                    <a:pt x="26" y="27"/>
                    <a:pt x="26" y="27"/>
                    <a:pt x="26" y="27"/>
                  </a:cubicBezTo>
                  <a:cubicBezTo>
                    <a:pt x="27" y="26"/>
                    <a:pt x="28" y="24"/>
                    <a:pt x="29" y="23"/>
                  </a:cubicBezTo>
                  <a:cubicBezTo>
                    <a:pt x="30" y="21"/>
                    <a:pt x="30" y="20"/>
                    <a:pt x="30" y="19"/>
                  </a:cubicBezTo>
                  <a:cubicBezTo>
                    <a:pt x="30" y="18"/>
                    <a:pt x="30" y="17"/>
                    <a:pt x="30" y="16"/>
                  </a:cubicBezTo>
                  <a:cubicBezTo>
                    <a:pt x="30" y="14"/>
                    <a:pt x="30" y="12"/>
                    <a:pt x="29" y="10"/>
                  </a:cubicBezTo>
                  <a:cubicBezTo>
                    <a:pt x="29" y="9"/>
                    <a:pt x="28" y="8"/>
                    <a:pt x="28" y="7"/>
                  </a:cubicBezTo>
                  <a:cubicBezTo>
                    <a:pt x="27" y="5"/>
                    <a:pt x="25" y="4"/>
                    <a:pt x="24" y="3"/>
                  </a:cubicBezTo>
                  <a:cubicBezTo>
                    <a:pt x="21" y="1"/>
                    <a:pt x="18"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4" name="Google Shape;2444;p19"/>
            <p:cNvSpPr/>
            <p:nvPr/>
          </p:nvSpPr>
          <p:spPr>
            <a:xfrm>
              <a:off x="5195497" y="4119321"/>
              <a:ext cx="29347" cy="28157"/>
            </a:xfrm>
            <a:custGeom>
              <a:avLst/>
              <a:gdLst/>
              <a:ahLst/>
              <a:cxnLst/>
              <a:rect l="l" t="t" r="r" b="b"/>
              <a:pathLst>
                <a:path w="32" h="31" extrusionOk="0">
                  <a:moveTo>
                    <a:pt x="14" y="0"/>
                  </a:moveTo>
                  <a:cubicBezTo>
                    <a:pt x="10" y="0"/>
                    <a:pt x="7" y="1"/>
                    <a:pt x="4" y="4"/>
                  </a:cubicBezTo>
                  <a:cubicBezTo>
                    <a:pt x="1" y="7"/>
                    <a:pt x="0" y="12"/>
                    <a:pt x="1" y="17"/>
                  </a:cubicBezTo>
                  <a:cubicBezTo>
                    <a:pt x="2" y="22"/>
                    <a:pt x="5" y="25"/>
                    <a:pt x="9" y="27"/>
                  </a:cubicBezTo>
                  <a:cubicBezTo>
                    <a:pt x="10" y="28"/>
                    <a:pt x="11" y="29"/>
                    <a:pt x="12" y="29"/>
                  </a:cubicBezTo>
                  <a:cubicBezTo>
                    <a:pt x="14" y="30"/>
                    <a:pt x="16" y="31"/>
                    <a:pt x="18" y="31"/>
                  </a:cubicBezTo>
                  <a:cubicBezTo>
                    <a:pt x="19" y="31"/>
                    <a:pt x="19" y="31"/>
                    <a:pt x="20" y="31"/>
                  </a:cubicBezTo>
                  <a:cubicBezTo>
                    <a:pt x="23" y="30"/>
                    <a:pt x="26" y="29"/>
                    <a:pt x="28" y="27"/>
                  </a:cubicBezTo>
                  <a:cubicBezTo>
                    <a:pt x="29" y="25"/>
                    <a:pt x="30" y="23"/>
                    <a:pt x="31" y="21"/>
                  </a:cubicBezTo>
                  <a:cubicBezTo>
                    <a:pt x="32" y="18"/>
                    <a:pt x="31" y="14"/>
                    <a:pt x="30" y="11"/>
                  </a:cubicBezTo>
                  <a:cubicBezTo>
                    <a:pt x="29" y="10"/>
                    <a:pt x="29" y="9"/>
                    <a:pt x="28" y="8"/>
                  </a:cubicBezTo>
                  <a:cubicBezTo>
                    <a:pt x="26" y="4"/>
                    <a:pt x="22" y="1"/>
                    <a:pt x="18" y="0"/>
                  </a:cubicBezTo>
                  <a:cubicBezTo>
                    <a:pt x="16" y="0"/>
                    <a:pt x="15"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5" name="Google Shape;2445;p19"/>
            <p:cNvSpPr/>
            <p:nvPr/>
          </p:nvSpPr>
          <p:spPr>
            <a:xfrm>
              <a:off x="5167369" y="4336142"/>
              <a:ext cx="66734"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6" name="Google Shape;2446;p19"/>
            <p:cNvSpPr/>
            <p:nvPr/>
          </p:nvSpPr>
          <p:spPr>
            <a:xfrm>
              <a:off x="5275193" y="4319734"/>
              <a:ext cx="37504" cy="34041"/>
            </a:xfrm>
            <a:custGeom>
              <a:avLst/>
              <a:gdLst/>
              <a:ahLst/>
              <a:cxnLst/>
              <a:rect l="l" t="t" r="r" b="b"/>
              <a:pathLst>
                <a:path w="40" h="37" extrusionOk="0">
                  <a:moveTo>
                    <a:pt x="19" y="0"/>
                  </a:moveTo>
                  <a:cubicBezTo>
                    <a:pt x="19" y="0"/>
                    <a:pt x="19" y="0"/>
                    <a:pt x="19" y="0"/>
                  </a:cubicBezTo>
                  <a:cubicBezTo>
                    <a:pt x="14" y="0"/>
                    <a:pt x="14" y="0"/>
                    <a:pt x="14" y="0"/>
                  </a:cubicBezTo>
                  <a:cubicBezTo>
                    <a:pt x="12" y="1"/>
                    <a:pt x="11" y="2"/>
                    <a:pt x="10" y="2"/>
                  </a:cubicBezTo>
                  <a:cubicBezTo>
                    <a:pt x="7" y="4"/>
                    <a:pt x="6" y="5"/>
                    <a:pt x="4" y="7"/>
                  </a:cubicBezTo>
                  <a:cubicBezTo>
                    <a:pt x="3" y="8"/>
                    <a:pt x="2" y="10"/>
                    <a:pt x="2" y="11"/>
                  </a:cubicBezTo>
                  <a:cubicBezTo>
                    <a:pt x="1" y="13"/>
                    <a:pt x="0" y="16"/>
                    <a:pt x="0"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8" y="37"/>
                  </a:cubicBezTo>
                  <a:cubicBezTo>
                    <a:pt x="18" y="37"/>
                    <a:pt x="19" y="37"/>
                    <a:pt x="19" y="37"/>
                  </a:cubicBezTo>
                  <a:cubicBezTo>
                    <a:pt x="21" y="37"/>
                    <a:pt x="22" y="37"/>
                    <a:pt x="24" y="36"/>
                  </a:cubicBezTo>
                  <a:cubicBezTo>
                    <a:pt x="25" y="36"/>
                    <a:pt x="27" y="35"/>
                    <a:pt x="28" y="34"/>
                  </a:cubicBezTo>
                  <a:cubicBezTo>
                    <a:pt x="29" y="34"/>
                    <a:pt x="30" y="33"/>
                    <a:pt x="31" y="33"/>
                  </a:cubicBezTo>
                  <a:cubicBezTo>
                    <a:pt x="31" y="32"/>
                    <a:pt x="32" y="32"/>
                    <a:pt x="32" y="32"/>
                  </a:cubicBezTo>
                  <a:cubicBezTo>
                    <a:pt x="34" y="31"/>
                    <a:pt x="36" y="30"/>
                    <a:pt x="37" y="28"/>
                  </a:cubicBezTo>
                  <a:cubicBezTo>
                    <a:pt x="38" y="27"/>
                    <a:pt x="38" y="26"/>
                    <a:pt x="39" y="24"/>
                  </a:cubicBezTo>
                  <a:cubicBezTo>
                    <a:pt x="40" y="23"/>
                    <a:pt x="40" y="21"/>
                    <a:pt x="40" y="18"/>
                  </a:cubicBezTo>
                  <a:cubicBezTo>
                    <a:pt x="40" y="16"/>
                    <a:pt x="39" y="13"/>
                    <a:pt x="38" y="10"/>
                  </a:cubicBezTo>
                  <a:cubicBezTo>
                    <a:pt x="37" y="9"/>
                    <a:pt x="36" y="7"/>
                    <a:pt x="34" y="6"/>
                  </a:cubicBezTo>
                  <a:cubicBezTo>
                    <a:pt x="33" y="5"/>
                    <a:pt x="32" y="4"/>
                    <a:pt x="30" y="4"/>
                  </a:cubicBezTo>
                  <a:cubicBezTo>
                    <a:pt x="30" y="4"/>
                    <a:pt x="30" y="4"/>
                    <a:pt x="30" y="4"/>
                  </a:cubicBezTo>
                  <a:cubicBezTo>
                    <a:pt x="29" y="3"/>
                    <a:pt x="28" y="2"/>
                    <a:pt x="26" y="1"/>
                  </a:cubicBezTo>
                  <a:cubicBezTo>
                    <a:pt x="24" y="0"/>
                    <a:pt x="22"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7" name="Google Shape;2447;p19"/>
            <p:cNvSpPr/>
            <p:nvPr/>
          </p:nvSpPr>
          <p:spPr>
            <a:xfrm>
              <a:off x="5202529" y="4632660"/>
              <a:ext cx="53936" cy="53871"/>
            </a:xfrm>
            <a:custGeom>
              <a:avLst/>
              <a:gdLst/>
              <a:ahLst/>
              <a:cxnLst/>
              <a:rect l="l" t="t" r="r" b="b"/>
              <a:pathLst>
                <a:path w="59" h="58" extrusionOk="0">
                  <a:moveTo>
                    <a:pt x="29" y="0"/>
                  </a:moveTo>
                  <a:cubicBezTo>
                    <a:pt x="25" y="0"/>
                    <a:pt x="22" y="1"/>
                    <a:pt x="18" y="2"/>
                  </a:cubicBezTo>
                  <a:cubicBezTo>
                    <a:pt x="15" y="3"/>
                    <a:pt x="12" y="5"/>
                    <a:pt x="9" y="8"/>
                  </a:cubicBezTo>
                  <a:cubicBezTo>
                    <a:pt x="6" y="11"/>
                    <a:pt x="4" y="14"/>
                    <a:pt x="3" y="18"/>
                  </a:cubicBezTo>
                  <a:cubicBezTo>
                    <a:pt x="1" y="21"/>
                    <a:pt x="0" y="25"/>
                    <a:pt x="0" y="29"/>
                  </a:cubicBezTo>
                  <a:cubicBezTo>
                    <a:pt x="1" y="32"/>
                    <a:pt x="1" y="34"/>
                    <a:pt x="1" y="37"/>
                  </a:cubicBezTo>
                  <a:cubicBezTo>
                    <a:pt x="3" y="42"/>
                    <a:pt x="5" y="46"/>
                    <a:pt x="9" y="50"/>
                  </a:cubicBezTo>
                  <a:cubicBezTo>
                    <a:pt x="11" y="51"/>
                    <a:pt x="13" y="53"/>
                    <a:pt x="15" y="54"/>
                  </a:cubicBezTo>
                  <a:cubicBezTo>
                    <a:pt x="19" y="57"/>
                    <a:pt x="24" y="58"/>
                    <a:pt x="30" y="58"/>
                  </a:cubicBezTo>
                  <a:cubicBezTo>
                    <a:pt x="30" y="58"/>
                    <a:pt x="30" y="58"/>
                    <a:pt x="31" y="58"/>
                  </a:cubicBezTo>
                  <a:cubicBezTo>
                    <a:pt x="34" y="58"/>
                    <a:pt x="38" y="58"/>
                    <a:pt x="41" y="56"/>
                  </a:cubicBezTo>
                  <a:cubicBezTo>
                    <a:pt x="45" y="55"/>
                    <a:pt x="48" y="53"/>
                    <a:pt x="50" y="50"/>
                  </a:cubicBezTo>
                  <a:cubicBezTo>
                    <a:pt x="53" y="47"/>
                    <a:pt x="55" y="44"/>
                    <a:pt x="56" y="40"/>
                  </a:cubicBezTo>
                  <a:cubicBezTo>
                    <a:pt x="58" y="37"/>
                    <a:pt x="59" y="33"/>
                    <a:pt x="59" y="29"/>
                  </a:cubicBezTo>
                  <a:cubicBezTo>
                    <a:pt x="59" y="26"/>
                    <a:pt x="58" y="24"/>
                    <a:pt x="58" y="21"/>
                  </a:cubicBezTo>
                  <a:cubicBezTo>
                    <a:pt x="57" y="16"/>
                    <a:pt x="54" y="12"/>
                    <a:pt x="50" y="8"/>
                  </a:cubicBezTo>
                  <a:cubicBezTo>
                    <a:pt x="48" y="7"/>
                    <a:pt x="46" y="5"/>
                    <a:pt x="44" y="4"/>
                  </a:cubicBezTo>
                  <a:cubicBezTo>
                    <a:pt x="40" y="1"/>
                    <a:pt x="35" y="0"/>
                    <a:pt x="30" y="0"/>
                  </a:cubicBezTo>
                  <a:cubicBezTo>
                    <a:pt x="29"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8" name="Google Shape;2448;p19"/>
            <p:cNvSpPr/>
            <p:nvPr/>
          </p:nvSpPr>
          <p:spPr>
            <a:xfrm>
              <a:off x="7574671" y="4344346"/>
              <a:ext cx="58694" cy="47994"/>
            </a:xfrm>
            <a:custGeom>
              <a:avLst/>
              <a:gdLst/>
              <a:ahLst/>
              <a:cxnLst/>
              <a:rect l="l" t="t" r="r" b="b"/>
              <a:pathLst>
                <a:path w="64" h="52" extrusionOk="0">
                  <a:moveTo>
                    <a:pt x="40" y="0"/>
                  </a:moveTo>
                  <a:cubicBezTo>
                    <a:pt x="38" y="0"/>
                    <a:pt x="37" y="1"/>
                    <a:pt x="35" y="1"/>
                  </a:cubicBezTo>
                  <a:cubicBezTo>
                    <a:pt x="33" y="1"/>
                    <a:pt x="32" y="2"/>
                    <a:pt x="30" y="2"/>
                  </a:cubicBezTo>
                  <a:cubicBezTo>
                    <a:pt x="29" y="2"/>
                    <a:pt x="28" y="2"/>
                    <a:pt x="27" y="2"/>
                  </a:cubicBezTo>
                  <a:cubicBezTo>
                    <a:pt x="20" y="2"/>
                    <a:pt x="14" y="5"/>
                    <a:pt x="9" y="9"/>
                  </a:cubicBezTo>
                  <a:cubicBezTo>
                    <a:pt x="2" y="17"/>
                    <a:pt x="0" y="28"/>
                    <a:pt x="4" y="37"/>
                  </a:cubicBezTo>
                  <a:cubicBezTo>
                    <a:pt x="7" y="45"/>
                    <a:pt x="14" y="51"/>
                    <a:pt x="23" y="52"/>
                  </a:cubicBezTo>
                  <a:cubicBezTo>
                    <a:pt x="25" y="52"/>
                    <a:pt x="26" y="52"/>
                    <a:pt x="27" y="52"/>
                  </a:cubicBezTo>
                  <a:cubicBezTo>
                    <a:pt x="34" y="52"/>
                    <a:pt x="42" y="49"/>
                    <a:pt x="47" y="43"/>
                  </a:cubicBezTo>
                  <a:cubicBezTo>
                    <a:pt x="48" y="42"/>
                    <a:pt x="50" y="41"/>
                    <a:pt x="51" y="40"/>
                  </a:cubicBezTo>
                  <a:cubicBezTo>
                    <a:pt x="61" y="35"/>
                    <a:pt x="64" y="23"/>
                    <a:pt x="60" y="13"/>
                  </a:cubicBezTo>
                  <a:cubicBezTo>
                    <a:pt x="57" y="5"/>
                    <a:pt x="49" y="0"/>
                    <a:pt x="4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9" name="Google Shape;2449;p19"/>
            <p:cNvSpPr/>
            <p:nvPr/>
          </p:nvSpPr>
          <p:spPr>
            <a:xfrm>
              <a:off x="7674292" y="4195501"/>
              <a:ext cx="39813" cy="40997"/>
            </a:xfrm>
            <a:custGeom>
              <a:avLst/>
              <a:gdLst/>
              <a:ahLst/>
              <a:cxnLst/>
              <a:rect l="l" t="t" r="r" b="b"/>
              <a:pathLst>
                <a:path w="43" h="44" extrusionOk="0">
                  <a:moveTo>
                    <a:pt x="22" y="0"/>
                  </a:moveTo>
                  <a:cubicBezTo>
                    <a:pt x="21" y="0"/>
                    <a:pt x="20" y="0"/>
                    <a:pt x="19" y="1"/>
                  </a:cubicBezTo>
                  <a:cubicBezTo>
                    <a:pt x="17" y="1"/>
                    <a:pt x="15" y="1"/>
                    <a:pt x="14" y="2"/>
                  </a:cubicBezTo>
                  <a:cubicBezTo>
                    <a:pt x="12" y="2"/>
                    <a:pt x="10" y="3"/>
                    <a:pt x="9" y="5"/>
                  </a:cubicBezTo>
                  <a:cubicBezTo>
                    <a:pt x="7" y="6"/>
                    <a:pt x="5" y="8"/>
                    <a:pt x="4" y="10"/>
                  </a:cubicBezTo>
                  <a:cubicBezTo>
                    <a:pt x="2" y="12"/>
                    <a:pt x="1" y="15"/>
                    <a:pt x="1" y="17"/>
                  </a:cubicBezTo>
                  <a:cubicBezTo>
                    <a:pt x="0" y="21"/>
                    <a:pt x="0" y="25"/>
                    <a:pt x="1" y="28"/>
                  </a:cubicBezTo>
                  <a:cubicBezTo>
                    <a:pt x="2" y="32"/>
                    <a:pt x="4" y="35"/>
                    <a:pt x="6" y="38"/>
                  </a:cubicBezTo>
                  <a:cubicBezTo>
                    <a:pt x="11" y="42"/>
                    <a:pt x="16" y="44"/>
                    <a:pt x="22" y="44"/>
                  </a:cubicBezTo>
                  <a:cubicBezTo>
                    <a:pt x="24" y="44"/>
                    <a:pt x="26" y="44"/>
                    <a:pt x="27" y="44"/>
                  </a:cubicBezTo>
                  <a:cubicBezTo>
                    <a:pt x="35"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40" y="10"/>
                    <a:pt x="40" y="10"/>
                    <a:pt x="40" y="10"/>
                  </a:cubicBezTo>
                  <a:cubicBezTo>
                    <a:pt x="38" y="9"/>
                    <a:pt x="37" y="8"/>
                    <a:pt x="36" y="6"/>
                  </a:cubicBezTo>
                  <a:cubicBezTo>
                    <a:pt x="35" y="5"/>
                    <a:pt x="33" y="4"/>
                    <a:pt x="32" y="3"/>
                  </a:cubicBezTo>
                  <a:cubicBezTo>
                    <a:pt x="30" y="1"/>
                    <a:pt x="27" y="1"/>
                    <a:pt x="24" y="1"/>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0" name="Google Shape;2450;p19"/>
            <p:cNvSpPr/>
            <p:nvPr/>
          </p:nvSpPr>
          <p:spPr>
            <a:xfrm>
              <a:off x="7712968" y="4148621"/>
              <a:ext cx="24603" cy="22292"/>
            </a:xfrm>
            <a:custGeom>
              <a:avLst/>
              <a:gdLst/>
              <a:ahLst/>
              <a:cxnLst/>
              <a:rect l="l" t="t" r="r" b="b"/>
              <a:pathLst>
                <a:path w="27" h="24" extrusionOk="0">
                  <a:moveTo>
                    <a:pt x="11" y="0"/>
                  </a:moveTo>
                  <a:cubicBezTo>
                    <a:pt x="9" y="0"/>
                    <a:pt x="5" y="2"/>
                    <a:pt x="4" y="4"/>
                  </a:cubicBezTo>
                  <a:cubicBezTo>
                    <a:pt x="1" y="6"/>
                    <a:pt x="0" y="9"/>
                    <a:pt x="0" y="12"/>
                  </a:cubicBezTo>
                  <a:cubicBezTo>
                    <a:pt x="0" y="15"/>
                    <a:pt x="1" y="19"/>
                    <a:pt x="4" y="21"/>
                  </a:cubicBezTo>
                  <a:cubicBezTo>
                    <a:pt x="6" y="23"/>
                    <a:pt x="8" y="24"/>
                    <a:pt x="11" y="24"/>
                  </a:cubicBezTo>
                  <a:cubicBezTo>
                    <a:pt x="12" y="24"/>
                    <a:pt x="12" y="24"/>
                    <a:pt x="12" y="24"/>
                  </a:cubicBezTo>
                  <a:cubicBezTo>
                    <a:pt x="13" y="24"/>
                    <a:pt x="13" y="24"/>
                    <a:pt x="14" y="24"/>
                  </a:cubicBezTo>
                  <a:cubicBezTo>
                    <a:pt x="16" y="24"/>
                    <a:pt x="18" y="23"/>
                    <a:pt x="20" y="22"/>
                  </a:cubicBezTo>
                  <a:cubicBezTo>
                    <a:pt x="21" y="22"/>
                    <a:pt x="22" y="21"/>
                    <a:pt x="22" y="20"/>
                  </a:cubicBezTo>
                  <a:cubicBezTo>
                    <a:pt x="27" y="16"/>
                    <a:pt x="27" y="8"/>
                    <a:pt x="22" y="4"/>
                  </a:cubicBezTo>
                  <a:cubicBezTo>
                    <a:pt x="22" y="3"/>
                    <a:pt x="21" y="3"/>
                    <a:pt x="20" y="2"/>
                  </a:cubicBezTo>
                  <a:cubicBezTo>
                    <a:pt x="18" y="1"/>
                    <a:pt x="16" y="0"/>
                    <a:pt x="14" y="0"/>
                  </a:cubicBezTo>
                  <a:cubicBezTo>
                    <a:pt x="13" y="0"/>
                    <a:pt x="13" y="0"/>
                    <a:pt x="12" y="0"/>
                  </a:cubicBezTo>
                  <a:cubicBezTo>
                    <a:pt x="12" y="0"/>
                    <a:pt x="12" y="0"/>
                    <a:pt x="1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1" name="Google Shape;2451;p19"/>
            <p:cNvSpPr/>
            <p:nvPr/>
          </p:nvSpPr>
          <p:spPr>
            <a:xfrm>
              <a:off x="7848921" y="4077129"/>
              <a:ext cx="59802" cy="45708"/>
            </a:xfrm>
            <a:custGeom>
              <a:avLst/>
              <a:gdLst/>
              <a:ahLst/>
              <a:cxnLst/>
              <a:rect l="l" t="t" r="r" b="b"/>
              <a:pathLst>
                <a:path w="65" h="50" extrusionOk="0">
                  <a:moveTo>
                    <a:pt x="33" y="0"/>
                  </a:moveTo>
                  <a:cubicBezTo>
                    <a:pt x="0" y="0"/>
                    <a:pt x="0" y="50"/>
                    <a:pt x="33" y="50"/>
                  </a:cubicBezTo>
                  <a:cubicBezTo>
                    <a:pt x="65" y="50"/>
                    <a:pt x="65" y="0"/>
                    <a:pt x="3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2" name="Google Shape;2452;p19"/>
            <p:cNvSpPr/>
            <p:nvPr/>
          </p:nvSpPr>
          <p:spPr>
            <a:xfrm>
              <a:off x="7905177" y="4032592"/>
              <a:ext cx="36332" cy="36332"/>
            </a:xfrm>
            <a:custGeom>
              <a:avLst/>
              <a:gdLst/>
              <a:ahLst/>
              <a:cxnLst/>
              <a:rect l="l" t="t" r="r" b="b"/>
              <a:pathLst>
                <a:path w="40" h="40" extrusionOk="0">
                  <a:moveTo>
                    <a:pt x="20" y="0"/>
                  </a:moveTo>
                  <a:cubicBezTo>
                    <a:pt x="17" y="0"/>
                    <a:pt x="14" y="1"/>
                    <a:pt x="11" y="2"/>
                  </a:cubicBezTo>
                  <a:cubicBezTo>
                    <a:pt x="4" y="5"/>
                    <a:pt x="0" y="13"/>
                    <a:pt x="0" y="20"/>
                  </a:cubicBezTo>
                  <a:cubicBezTo>
                    <a:pt x="0" y="30"/>
                    <a:pt x="7" y="40"/>
                    <a:pt x="18" y="40"/>
                  </a:cubicBezTo>
                  <a:cubicBezTo>
                    <a:pt x="18" y="40"/>
                    <a:pt x="18" y="40"/>
                    <a:pt x="18" y="40"/>
                  </a:cubicBezTo>
                  <a:cubicBezTo>
                    <a:pt x="24" y="40"/>
                    <a:pt x="29" y="39"/>
                    <a:pt x="33" y="35"/>
                  </a:cubicBezTo>
                  <a:cubicBezTo>
                    <a:pt x="34" y="33"/>
                    <a:pt x="36" y="32"/>
                    <a:pt x="37" y="30"/>
                  </a:cubicBezTo>
                  <a:cubicBezTo>
                    <a:pt x="39" y="25"/>
                    <a:pt x="40" y="20"/>
                    <a:pt x="39" y="15"/>
                  </a:cubicBezTo>
                  <a:cubicBezTo>
                    <a:pt x="38" y="13"/>
                    <a:pt x="37" y="11"/>
                    <a:pt x="36" y="9"/>
                  </a:cubicBezTo>
                  <a:cubicBezTo>
                    <a:pt x="34" y="5"/>
                    <a:pt x="29" y="1"/>
                    <a:pt x="25" y="0"/>
                  </a:cubicBezTo>
                  <a:cubicBezTo>
                    <a:pt x="24" y="0"/>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3" name="Google Shape;2453;p19"/>
            <p:cNvSpPr/>
            <p:nvPr/>
          </p:nvSpPr>
          <p:spPr>
            <a:xfrm>
              <a:off x="7512555" y="4169717"/>
              <a:ext cx="32804" cy="25761"/>
            </a:xfrm>
            <a:custGeom>
              <a:avLst/>
              <a:gdLst/>
              <a:ahLst/>
              <a:cxnLst/>
              <a:rect l="l" t="t" r="r" b="b"/>
              <a:pathLst>
                <a:path w="36" h="28" extrusionOk="0">
                  <a:moveTo>
                    <a:pt x="18" y="0"/>
                  </a:moveTo>
                  <a:cubicBezTo>
                    <a:pt x="0" y="0"/>
                    <a:pt x="0" y="28"/>
                    <a:pt x="18" y="28"/>
                  </a:cubicBezTo>
                  <a:cubicBezTo>
                    <a:pt x="36" y="28"/>
                    <a:pt x="36"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4" name="Google Shape;2454;p19"/>
            <p:cNvSpPr/>
            <p:nvPr/>
          </p:nvSpPr>
          <p:spPr>
            <a:xfrm>
              <a:off x="7745785" y="4285746"/>
              <a:ext cx="42186" cy="32816"/>
            </a:xfrm>
            <a:custGeom>
              <a:avLst/>
              <a:gdLst/>
              <a:ahLst/>
              <a:cxnLst/>
              <a:rect l="l" t="t" r="r" b="b"/>
              <a:pathLst>
                <a:path w="46" h="35" extrusionOk="0">
                  <a:moveTo>
                    <a:pt x="23" y="0"/>
                  </a:moveTo>
                  <a:cubicBezTo>
                    <a:pt x="0" y="0"/>
                    <a:pt x="0" y="35"/>
                    <a:pt x="23" y="35"/>
                  </a:cubicBezTo>
                  <a:cubicBezTo>
                    <a:pt x="46" y="35"/>
                    <a:pt x="46"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5" name="Google Shape;2455;p19"/>
            <p:cNvSpPr/>
            <p:nvPr/>
          </p:nvSpPr>
          <p:spPr>
            <a:xfrm>
              <a:off x="7864157" y="4313874"/>
              <a:ext cx="44583" cy="44583"/>
            </a:xfrm>
            <a:custGeom>
              <a:avLst/>
              <a:gdLst/>
              <a:ahLst/>
              <a:cxnLst/>
              <a:rect l="l" t="t" r="r" b="b"/>
              <a:pathLst>
                <a:path w="48" h="48" extrusionOk="0">
                  <a:moveTo>
                    <a:pt x="24" y="0"/>
                  </a:moveTo>
                  <a:cubicBezTo>
                    <a:pt x="18" y="0"/>
                    <a:pt x="12" y="3"/>
                    <a:pt x="7" y="7"/>
                  </a:cubicBezTo>
                  <a:cubicBezTo>
                    <a:pt x="3" y="11"/>
                    <a:pt x="0" y="18"/>
                    <a:pt x="0" y="24"/>
                  </a:cubicBezTo>
                  <a:cubicBezTo>
                    <a:pt x="1" y="30"/>
                    <a:pt x="3" y="36"/>
                    <a:pt x="7" y="41"/>
                  </a:cubicBezTo>
                  <a:cubicBezTo>
                    <a:pt x="12" y="45"/>
                    <a:pt x="18" y="48"/>
                    <a:pt x="24" y="48"/>
                  </a:cubicBezTo>
                  <a:cubicBezTo>
                    <a:pt x="30" y="48"/>
                    <a:pt x="37" y="45"/>
                    <a:pt x="41" y="41"/>
                  </a:cubicBezTo>
                  <a:cubicBezTo>
                    <a:pt x="45" y="37"/>
                    <a:pt x="48" y="30"/>
                    <a:pt x="48" y="24"/>
                  </a:cubicBezTo>
                  <a:cubicBezTo>
                    <a:pt x="48" y="18"/>
                    <a:pt x="46" y="11"/>
                    <a:pt x="41" y="7"/>
                  </a:cubicBezTo>
                  <a:cubicBezTo>
                    <a:pt x="36" y="3"/>
                    <a:pt x="31"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6" name="Google Shape;2456;p19"/>
            <p:cNvSpPr/>
            <p:nvPr/>
          </p:nvSpPr>
          <p:spPr>
            <a:xfrm>
              <a:off x="7825481" y="4619768"/>
              <a:ext cx="43399" cy="42192"/>
            </a:xfrm>
            <a:custGeom>
              <a:avLst/>
              <a:gdLst/>
              <a:ahLst/>
              <a:cxnLst/>
              <a:rect l="l" t="t" r="r" b="b"/>
              <a:pathLst>
                <a:path w="46" h="45" extrusionOk="0">
                  <a:moveTo>
                    <a:pt x="23" y="0"/>
                  </a:moveTo>
                  <a:cubicBezTo>
                    <a:pt x="20" y="0"/>
                    <a:pt x="17" y="0"/>
                    <a:pt x="15" y="2"/>
                  </a:cubicBezTo>
                  <a:cubicBezTo>
                    <a:pt x="12" y="3"/>
                    <a:pt x="9" y="4"/>
                    <a:pt x="7" y="6"/>
                  </a:cubicBezTo>
                  <a:cubicBezTo>
                    <a:pt x="5" y="8"/>
                    <a:pt x="3" y="11"/>
                    <a:pt x="3" y="14"/>
                  </a:cubicBezTo>
                  <a:cubicBezTo>
                    <a:pt x="1" y="16"/>
                    <a:pt x="0" y="19"/>
                    <a:pt x="1" y="22"/>
                  </a:cubicBezTo>
                  <a:cubicBezTo>
                    <a:pt x="1" y="24"/>
                    <a:pt x="1" y="26"/>
                    <a:pt x="1" y="28"/>
                  </a:cubicBezTo>
                  <a:cubicBezTo>
                    <a:pt x="2" y="32"/>
                    <a:pt x="4" y="36"/>
                    <a:pt x="7" y="39"/>
                  </a:cubicBezTo>
                  <a:cubicBezTo>
                    <a:pt x="9" y="40"/>
                    <a:pt x="10" y="41"/>
                    <a:pt x="12" y="42"/>
                  </a:cubicBezTo>
                  <a:cubicBezTo>
                    <a:pt x="15" y="44"/>
                    <a:pt x="19" y="45"/>
                    <a:pt x="23" y="45"/>
                  </a:cubicBezTo>
                  <a:cubicBezTo>
                    <a:pt x="24" y="45"/>
                    <a:pt x="24" y="45"/>
                    <a:pt x="24" y="45"/>
                  </a:cubicBezTo>
                  <a:cubicBezTo>
                    <a:pt x="27" y="45"/>
                    <a:pt x="30" y="45"/>
                    <a:pt x="32" y="43"/>
                  </a:cubicBezTo>
                  <a:cubicBezTo>
                    <a:pt x="35" y="42"/>
                    <a:pt x="37" y="41"/>
                    <a:pt x="39" y="39"/>
                  </a:cubicBezTo>
                  <a:cubicBezTo>
                    <a:pt x="42" y="36"/>
                    <a:pt x="43" y="34"/>
                    <a:pt x="44" y="31"/>
                  </a:cubicBezTo>
                  <a:cubicBezTo>
                    <a:pt x="46" y="28"/>
                    <a:pt x="46" y="26"/>
                    <a:pt x="46" y="22"/>
                  </a:cubicBezTo>
                  <a:cubicBezTo>
                    <a:pt x="46" y="20"/>
                    <a:pt x="46" y="18"/>
                    <a:pt x="45" y="16"/>
                  </a:cubicBezTo>
                  <a:cubicBezTo>
                    <a:pt x="44" y="13"/>
                    <a:pt x="42" y="9"/>
                    <a:pt x="39" y="6"/>
                  </a:cubicBezTo>
                  <a:cubicBezTo>
                    <a:pt x="38" y="5"/>
                    <a:pt x="36" y="4"/>
                    <a:pt x="35" y="3"/>
                  </a:cubicBezTo>
                  <a:cubicBezTo>
                    <a:pt x="31" y="1"/>
                    <a:pt x="27" y="0"/>
                    <a:pt x="23" y="0"/>
                  </a:cubicBezTo>
                  <a:cubicBezTo>
                    <a:pt x="23"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7" name="Google Shape;2457;p19"/>
            <p:cNvSpPr/>
            <p:nvPr/>
          </p:nvSpPr>
          <p:spPr>
            <a:xfrm>
              <a:off x="5705320" y="4216597"/>
              <a:ext cx="46880" cy="44507"/>
            </a:xfrm>
            <a:custGeom>
              <a:avLst/>
              <a:gdLst/>
              <a:ahLst/>
              <a:cxnLst/>
              <a:rect l="l" t="t" r="r" b="b"/>
              <a:pathLst>
                <a:path w="50" h="49" extrusionOk="0">
                  <a:moveTo>
                    <a:pt x="26" y="0"/>
                  </a:moveTo>
                  <a:cubicBezTo>
                    <a:pt x="25" y="0"/>
                    <a:pt x="23" y="0"/>
                    <a:pt x="22" y="0"/>
                  </a:cubicBezTo>
                  <a:cubicBezTo>
                    <a:pt x="20" y="0"/>
                    <a:pt x="18" y="1"/>
                    <a:pt x="16" y="2"/>
                  </a:cubicBezTo>
                  <a:cubicBezTo>
                    <a:pt x="13" y="3"/>
                    <a:pt x="10" y="5"/>
                    <a:pt x="8" y="7"/>
                  </a:cubicBezTo>
                  <a:cubicBezTo>
                    <a:pt x="8" y="7"/>
                    <a:pt x="8" y="7"/>
                    <a:pt x="8" y="7"/>
                  </a:cubicBezTo>
                  <a:cubicBezTo>
                    <a:pt x="5" y="10"/>
                    <a:pt x="4" y="12"/>
                    <a:pt x="3" y="15"/>
                  </a:cubicBezTo>
                  <a:cubicBezTo>
                    <a:pt x="1" y="18"/>
                    <a:pt x="0" y="21"/>
                    <a:pt x="1" y="25"/>
                  </a:cubicBezTo>
                  <a:cubicBezTo>
                    <a:pt x="1" y="27"/>
                    <a:pt x="1" y="29"/>
                    <a:pt x="1" y="31"/>
                  </a:cubicBezTo>
                  <a:cubicBezTo>
                    <a:pt x="3" y="35"/>
                    <a:pt x="5" y="39"/>
                    <a:pt x="8" y="42"/>
                  </a:cubicBezTo>
                  <a:cubicBezTo>
                    <a:pt x="8" y="42"/>
                    <a:pt x="8" y="42"/>
                    <a:pt x="8" y="42"/>
                  </a:cubicBezTo>
                  <a:cubicBezTo>
                    <a:pt x="10" y="43"/>
                    <a:pt x="11" y="45"/>
                    <a:pt x="13" y="46"/>
                  </a:cubicBezTo>
                  <a:cubicBezTo>
                    <a:pt x="15" y="47"/>
                    <a:pt x="17" y="48"/>
                    <a:pt x="19" y="48"/>
                  </a:cubicBezTo>
                  <a:cubicBezTo>
                    <a:pt x="21" y="49"/>
                    <a:pt x="23" y="49"/>
                    <a:pt x="24" y="49"/>
                  </a:cubicBezTo>
                  <a:cubicBezTo>
                    <a:pt x="26" y="49"/>
                    <a:pt x="27" y="49"/>
                    <a:pt x="29" y="49"/>
                  </a:cubicBezTo>
                  <a:cubicBezTo>
                    <a:pt x="31" y="49"/>
                    <a:pt x="33" y="48"/>
                    <a:pt x="35" y="47"/>
                  </a:cubicBezTo>
                  <a:cubicBezTo>
                    <a:pt x="37" y="47"/>
                    <a:pt x="39" y="45"/>
                    <a:pt x="40" y="44"/>
                  </a:cubicBezTo>
                  <a:cubicBezTo>
                    <a:pt x="42" y="43"/>
                    <a:pt x="43" y="41"/>
                    <a:pt x="45" y="40"/>
                  </a:cubicBezTo>
                  <a:cubicBezTo>
                    <a:pt x="46" y="38"/>
                    <a:pt x="47" y="36"/>
                    <a:pt x="48" y="34"/>
                  </a:cubicBezTo>
                  <a:cubicBezTo>
                    <a:pt x="49" y="31"/>
                    <a:pt x="50" y="28"/>
                    <a:pt x="50" y="25"/>
                  </a:cubicBezTo>
                  <a:cubicBezTo>
                    <a:pt x="50" y="22"/>
                    <a:pt x="49" y="20"/>
                    <a:pt x="49" y="18"/>
                  </a:cubicBezTo>
                  <a:cubicBezTo>
                    <a:pt x="48" y="16"/>
                    <a:pt x="47" y="14"/>
                    <a:pt x="47" y="12"/>
                  </a:cubicBezTo>
                  <a:cubicBezTo>
                    <a:pt x="45" y="11"/>
                    <a:pt x="44" y="9"/>
                    <a:pt x="43" y="7"/>
                  </a:cubicBezTo>
                  <a:cubicBezTo>
                    <a:pt x="38" y="3"/>
                    <a:pt x="38" y="3"/>
                    <a:pt x="38" y="3"/>
                  </a:cubicBezTo>
                  <a:cubicBezTo>
                    <a:pt x="36" y="3"/>
                    <a:pt x="34"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8" name="Google Shape;2458;p19"/>
            <p:cNvSpPr/>
            <p:nvPr/>
          </p:nvSpPr>
          <p:spPr>
            <a:xfrm>
              <a:off x="5809629" y="4344346"/>
              <a:ext cx="45708" cy="44507"/>
            </a:xfrm>
            <a:custGeom>
              <a:avLst/>
              <a:gdLst/>
              <a:ahLst/>
              <a:cxnLst/>
              <a:rect l="l" t="t" r="r" b="b"/>
              <a:pathLst>
                <a:path w="50" h="49" extrusionOk="0">
                  <a:moveTo>
                    <a:pt x="24" y="0"/>
                  </a:moveTo>
                  <a:cubicBezTo>
                    <a:pt x="21" y="0"/>
                    <a:pt x="18" y="1"/>
                    <a:pt x="16" y="3"/>
                  </a:cubicBezTo>
                  <a:cubicBezTo>
                    <a:pt x="13" y="3"/>
                    <a:pt x="10" y="5"/>
                    <a:pt x="8" y="8"/>
                  </a:cubicBezTo>
                  <a:cubicBezTo>
                    <a:pt x="5" y="10"/>
                    <a:pt x="4" y="12"/>
                    <a:pt x="3" y="15"/>
                  </a:cubicBezTo>
                  <a:cubicBezTo>
                    <a:pt x="1" y="18"/>
                    <a:pt x="0" y="21"/>
                    <a:pt x="1" y="25"/>
                  </a:cubicBezTo>
                  <a:cubicBezTo>
                    <a:pt x="1" y="27"/>
                    <a:pt x="1" y="29"/>
                    <a:pt x="1" y="31"/>
                  </a:cubicBezTo>
                  <a:cubicBezTo>
                    <a:pt x="3" y="35"/>
                    <a:pt x="5" y="39"/>
                    <a:pt x="8" y="42"/>
                  </a:cubicBezTo>
                  <a:cubicBezTo>
                    <a:pt x="9" y="43"/>
                    <a:pt x="11" y="45"/>
                    <a:pt x="13" y="46"/>
                  </a:cubicBezTo>
                  <a:cubicBezTo>
                    <a:pt x="16" y="48"/>
                    <a:pt x="21" y="49"/>
                    <a:pt x="25" y="49"/>
                  </a:cubicBezTo>
                  <a:cubicBezTo>
                    <a:pt x="25" y="49"/>
                    <a:pt x="25" y="49"/>
                    <a:pt x="26" y="49"/>
                  </a:cubicBezTo>
                  <a:cubicBezTo>
                    <a:pt x="29" y="49"/>
                    <a:pt x="32" y="49"/>
                    <a:pt x="34" y="47"/>
                  </a:cubicBezTo>
                  <a:cubicBezTo>
                    <a:pt x="37" y="46"/>
                    <a:pt x="40" y="44"/>
                    <a:pt x="42" y="42"/>
                  </a:cubicBezTo>
                  <a:cubicBezTo>
                    <a:pt x="45" y="40"/>
                    <a:pt x="46" y="37"/>
                    <a:pt x="47" y="34"/>
                  </a:cubicBezTo>
                  <a:cubicBezTo>
                    <a:pt x="49" y="31"/>
                    <a:pt x="50" y="28"/>
                    <a:pt x="49" y="25"/>
                  </a:cubicBezTo>
                  <a:cubicBezTo>
                    <a:pt x="49" y="23"/>
                    <a:pt x="49" y="20"/>
                    <a:pt x="49" y="18"/>
                  </a:cubicBezTo>
                  <a:cubicBezTo>
                    <a:pt x="47" y="14"/>
                    <a:pt x="45" y="11"/>
                    <a:pt x="42" y="8"/>
                  </a:cubicBezTo>
                  <a:cubicBezTo>
                    <a:pt x="41" y="6"/>
                    <a:pt x="39" y="5"/>
                    <a:pt x="37" y="4"/>
                  </a:cubicBezTo>
                  <a:cubicBezTo>
                    <a:pt x="33" y="2"/>
                    <a:pt x="29" y="0"/>
                    <a:pt x="25" y="0"/>
                  </a:cubicBezTo>
                  <a:cubicBezTo>
                    <a:pt x="25"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9" name="Google Shape;2459;p19"/>
            <p:cNvSpPr/>
            <p:nvPr/>
          </p:nvSpPr>
          <p:spPr>
            <a:xfrm>
              <a:off x="6482361" y="4281058"/>
              <a:ext cx="63280" cy="46927"/>
            </a:xfrm>
            <a:custGeom>
              <a:avLst/>
              <a:gdLst/>
              <a:ahLst/>
              <a:cxnLst/>
              <a:rect l="l" t="t" r="r" b="b"/>
              <a:pathLst>
                <a:path w="69" h="52" extrusionOk="0">
                  <a:moveTo>
                    <a:pt x="34" y="0"/>
                  </a:moveTo>
                  <a:cubicBezTo>
                    <a:pt x="0" y="0"/>
                    <a:pt x="0" y="52"/>
                    <a:pt x="34" y="52"/>
                  </a:cubicBezTo>
                  <a:cubicBezTo>
                    <a:pt x="68" y="52"/>
                    <a:pt x="69"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0" name="Google Shape;2460;p19"/>
            <p:cNvSpPr/>
            <p:nvPr/>
          </p:nvSpPr>
          <p:spPr>
            <a:xfrm>
              <a:off x="6379224" y="4288090"/>
              <a:ext cx="34041" cy="32804"/>
            </a:xfrm>
            <a:custGeom>
              <a:avLst/>
              <a:gdLst/>
              <a:ahLst/>
              <a:cxnLst/>
              <a:rect l="l" t="t" r="r" b="b"/>
              <a:pathLst>
                <a:path w="37" h="36" extrusionOk="0">
                  <a:moveTo>
                    <a:pt x="18" y="0"/>
                  </a:moveTo>
                  <a:cubicBezTo>
                    <a:pt x="15" y="0"/>
                    <a:pt x="13" y="1"/>
                    <a:pt x="11" y="2"/>
                  </a:cubicBezTo>
                  <a:cubicBezTo>
                    <a:pt x="9" y="2"/>
                    <a:pt x="7" y="4"/>
                    <a:pt x="5" y="5"/>
                  </a:cubicBezTo>
                  <a:cubicBezTo>
                    <a:pt x="4" y="7"/>
                    <a:pt x="2" y="9"/>
                    <a:pt x="2" y="11"/>
                  </a:cubicBezTo>
                  <a:cubicBezTo>
                    <a:pt x="1" y="13"/>
                    <a:pt x="0" y="16"/>
                    <a:pt x="0" y="18"/>
                  </a:cubicBezTo>
                  <a:cubicBezTo>
                    <a:pt x="0" y="20"/>
                    <a:pt x="1" y="21"/>
                    <a:pt x="1" y="23"/>
                  </a:cubicBezTo>
                  <a:cubicBezTo>
                    <a:pt x="2" y="26"/>
                    <a:pt x="3" y="29"/>
                    <a:pt x="5" y="31"/>
                  </a:cubicBezTo>
                  <a:cubicBezTo>
                    <a:pt x="7" y="32"/>
                    <a:pt x="8" y="33"/>
                    <a:pt x="9" y="34"/>
                  </a:cubicBezTo>
                  <a:cubicBezTo>
                    <a:pt x="12" y="35"/>
                    <a:pt x="15" y="36"/>
                    <a:pt x="18" y="36"/>
                  </a:cubicBezTo>
                  <a:cubicBezTo>
                    <a:pt x="18" y="36"/>
                    <a:pt x="18" y="36"/>
                    <a:pt x="18" y="36"/>
                  </a:cubicBezTo>
                  <a:cubicBezTo>
                    <a:pt x="20" y="36"/>
                    <a:pt x="22" y="36"/>
                    <a:pt x="23" y="35"/>
                  </a:cubicBezTo>
                  <a:cubicBezTo>
                    <a:pt x="25" y="35"/>
                    <a:pt x="26" y="34"/>
                    <a:pt x="27" y="34"/>
                  </a:cubicBezTo>
                  <a:cubicBezTo>
                    <a:pt x="30" y="32"/>
                    <a:pt x="31" y="31"/>
                    <a:pt x="33" y="29"/>
                  </a:cubicBezTo>
                  <a:cubicBezTo>
                    <a:pt x="33" y="28"/>
                    <a:pt x="34" y="27"/>
                    <a:pt x="34" y="27"/>
                  </a:cubicBezTo>
                  <a:cubicBezTo>
                    <a:pt x="36" y="24"/>
                    <a:pt x="37" y="21"/>
                    <a:pt x="37" y="18"/>
                  </a:cubicBezTo>
                  <a:cubicBezTo>
                    <a:pt x="37" y="15"/>
                    <a:pt x="36" y="12"/>
                    <a:pt x="34" y="9"/>
                  </a:cubicBezTo>
                  <a:cubicBezTo>
                    <a:pt x="34" y="9"/>
                    <a:pt x="33" y="8"/>
                    <a:pt x="33" y="7"/>
                  </a:cubicBezTo>
                  <a:cubicBezTo>
                    <a:pt x="32" y="6"/>
                    <a:pt x="31" y="5"/>
                    <a:pt x="29" y="4"/>
                  </a:cubicBezTo>
                  <a:cubicBezTo>
                    <a:pt x="28" y="3"/>
                    <a:pt x="27" y="2"/>
                    <a:pt x="25" y="2"/>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1" name="Google Shape;2461;p19"/>
            <p:cNvSpPr/>
            <p:nvPr/>
          </p:nvSpPr>
          <p:spPr>
            <a:xfrm>
              <a:off x="5740480" y="4624456"/>
              <a:ext cx="35184" cy="35184"/>
            </a:xfrm>
            <a:custGeom>
              <a:avLst/>
              <a:gdLst/>
              <a:ahLst/>
              <a:cxnLst/>
              <a:rect l="l" t="t" r="r" b="b"/>
              <a:pathLst>
                <a:path w="38" h="38" extrusionOk="0">
                  <a:moveTo>
                    <a:pt x="21" y="0"/>
                  </a:moveTo>
                  <a:cubicBezTo>
                    <a:pt x="20" y="0"/>
                    <a:pt x="18" y="0"/>
                    <a:pt x="17" y="0"/>
                  </a:cubicBezTo>
                  <a:cubicBezTo>
                    <a:pt x="14" y="1"/>
                    <a:pt x="9" y="3"/>
                    <a:pt x="7" y="6"/>
                  </a:cubicBezTo>
                  <a:cubicBezTo>
                    <a:pt x="6" y="7"/>
                    <a:pt x="5" y="9"/>
                    <a:pt x="4" y="10"/>
                  </a:cubicBezTo>
                  <a:cubicBezTo>
                    <a:pt x="3" y="11"/>
                    <a:pt x="3" y="13"/>
                    <a:pt x="2" y="15"/>
                  </a:cubicBezTo>
                  <a:cubicBezTo>
                    <a:pt x="2" y="16"/>
                    <a:pt x="2" y="16"/>
                    <a:pt x="2" y="16"/>
                  </a:cubicBezTo>
                  <a:cubicBezTo>
                    <a:pt x="0" y="22"/>
                    <a:pt x="2" y="29"/>
                    <a:pt x="7" y="33"/>
                  </a:cubicBezTo>
                  <a:cubicBezTo>
                    <a:pt x="10" y="36"/>
                    <a:pt x="14" y="38"/>
                    <a:pt x="19" y="38"/>
                  </a:cubicBezTo>
                  <a:cubicBezTo>
                    <a:pt x="24" y="38"/>
                    <a:pt x="29" y="36"/>
                    <a:pt x="32" y="33"/>
                  </a:cubicBezTo>
                  <a:cubicBezTo>
                    <a:pt x="34" y="31"/>
                    <a:pt x="36" y="28"/>
                    <a:pt x="37" y="25"/>
                  </a:cubicBezTo>
                  <a:cubicBezTo>
                    <a:pt x="37" y="23"/>
                    <a:pt x="37" y="21"/>
                    <a:pt x="37" y="19"/>
                  </a:cubicBezTo>
                  <a:cubicBezTo>
                    <a:pt x="38" y="16"/>
                    <a:pt x="38" y="14"/>
                    <a:pt x="37" y="12"/>
                  </a:cubicBezTo>
                  <a:cubicBezTo>
                    <a:pt x="36" y="9"/>
                    <a:pt x="35" y="6"/>
                    <a:pt x="33" y="4"/>
                  </a:cubicBezTo>
                  <a:cubicBezTo>
                    <a:pt x="31" y="2"/>
                    <a:pt x="28" y="1"/>
                    <a:pt x="25" y="0"/>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3571"/>
        <p:cNvGrpSpPr/>
        <p:nvPr/>
      </p:nvGrpSpPr>
      <p:grpSpPr>
        <a:xfrm>
          <a:off x="0" y="0"/>
          <a:ext cx="0" cy="0"/>
          <a:chOff x="0" y="0"/>
          <a:chExt cx="0" cy="0"/>
        </a:xfrm>
      </p:grpSpPr>
      <p:grpSp>
        <p:nvGrpSpPr>
          <p:cNvPr id="3572" name="Google Shape;3572;p27"/>
          <p:cNvGrpSpPr/>
          <p:nvPr/>
        </p:nvGrpSpPr>
        <p:grpSpPr>
          <a:xfrm>
            <a:off x="101198" y="3721757"/>
            <a:ext cx="8146617" cy="1181499"/>
            <a:chOff x="-355491" y="3714660"/>
            <a:chExt cx="9480572" cy="1181499"/>
          </a:xfrm>
        </p:grpSpPr>
        <p:grpSp>
          <p:nvGrpSpPr>
            <p:cNvPr id="3573" name="Google Shape;3573;p27"/>
            <p:cNvGrpSpPr/>
            <p:nvPr/>
          </p:nvGrpSpPr>
          <p:grpSpPr>
            <a:xfrm rot="1587655">
              <a:off x="8316706" y="4107889"/>
              <a:ext cx="695978" cy="668202"/>
              <a:chOff x="4354348" y="4848157"/>
              <a:chExt cx="942897" cy="905431"/>
            </a:xfrm>
          </p:grpSpPr>
          <p:sp>
            <p:nvSpPr>
              <p:cNvPr id="3574" name="Google Shape;3574;p27"/>
              <p:cNvSpPr/>
              <p:nvPr/>
            </p:nvSpPr>
            <p:spPr>
              <a:xfrm>
                <a:off x="4782130" y="5237263"/>
                <a:ext cx="140764" cy="516324"/>
              </a:xfrm>
              <a:custGeom>
                <a:avLst/>
                <a:gdLst/>
                <a:ahLst/>
                <a:cxnLst/>
                <a:rect l="l" t="t" r="r" b="b"/>
                <a:pathLst>
                  <a:path w="153" h="563" extrusionOk="0">
                    <a:moveTo>
                      <a:pt x="146" y="492"/>
                    </a:moveTo>
                    <a:cubicBezTo>
                      <a:pt x="145" y="563"/>
                      <a:pt x="0" y="533"/>
                      <a:pt x="30" y="478"/>
                    </a:cubicBezTo>
                    <a:cubicBezTo>
                      <a:pt x="59" y="425"/>
                      <a:pt x="78" y="375"/>
                      <a:pt x="90" y="321"/>
                    </a:cubicBezTo>
                    <a:cubicBezTo>
                      <a:pt x="109" y="233"/>
                      <a:pt x="109" y="135"/>
                      <a:pt x="103" y="0"/>
                    </a:cubicBezTo>
                    <a:cubicBezTo>
                      <a:pt x="141" y="157"/>
                      <a:pt x="153" y="233"/>
                      <a:pt x="153" y="323"/>
                    </a:cubicBezTo>
                    <a:cubicBezTo>
                      <a:pt x="153" y="370"/>
                      <a:pt x="150" y="422"/>
                      <a:pt x="146" y="492"/>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5" name="Google Shape;3575;p27"/>
              <p:cNvSpPr/>
              <p:nvPr/>
            </p:nvSpPr>
            <p:spPr>
              <a:xfrm>
                <a:off x="4873547" y="4848157"/>
                <a:ext cx="423698" cy="473813"/>
              </a:xfrm>
              <a:custGeom>
                <a:avLst/>
                <a:gdLst/>
                <a:ahLst/>
                <a:cxnLst/>
                <a:rect l="l" t="t" r="r" b="b"/>
                <a:pathLst>
                  <a:path w="462" h="515" extrusionOk="0">
                    <a:moveTo>
                      <a:pt x="431" y="219"/>
                    </a:moveTo>
                    <a:cubicBezTo>
                      <a:pt x="367" y="400"/>
                      <a:pt x="179" y="515"/>
                      <a:pt x="3" y="437"/>
                    </a:cubicBezTo>
                    <a:cubicBezTo>
                      <a:pt x="0" y="406"/>
                      <a:pt x="1" y="378"/>
                      <a:pt x="5" y="352"/>
                    </a:cubicBezTo>
                    <a:cubicBezTo>
                      <a:pt x="21" y="254"/>
                      <a:pt x="80" y="187"/>
                      <a:pt x="149" y="160"/>
                    </a:cubicBezTo>
                    <a:cubicBezTo>
                      <a:pt x="271" y="111"/>
                      <a:pt x="365" y="141"/>
                      <a:pt x="445" y="0"/>
                    </a:cubicBezTo>
                    <a:cubicBezTo>
                      <a:pt x="462" y="78"/>
                      <a:pt x="455" y="153"/>
                      <a:pt x="431" y="21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6" name="Google Shape;3576;p27"/>
              <p:cNvSpPr/>
              <p:nvPr/>
            </p:nvSpPr>
            <p:spPr>
              <a:xfrm>
                <a:off x="4925115" y="4943089"/>
                <a:ext cx="329369" cy="242737"/>
              </a:xfrm>
              <a:custGeom>
                <a:avLst/>
                <a:gdLst/>
                <a:ahLst/>
                <a:cxnLst/>
                <a:rect l="l" t="t" r="r" b="b"/>
                <a:pathLst>
                  <a:path w="358" h="263" extrusionOk="0">
                    <a:moveTo>
                      <a:pt x="358" y="0"/>
                    </a:moveTo>
                    <a:cubicBezTo>
                      <a:pt x="238" y="168"/>
                      <a:pt x="112" y="114"/>
                      <a:pt x="0" y="261"/>
                    </a:cubicBezTo>
                    <a:cubicBezTo>
                      <a:pt x="0" y="261"/>
                      <a:pt x="0" y="261"/>
                      <a:pt x="0" y="261"/>
                    </a:cubicBezTo>
                    <a:cubicBezTo>
                      <a:pt x="3" y="262"/>
                      <a:pt x="7" y="263"/>
                      <a:pt x="10" y="263"/>
                    </a:cubicBezTo>
                    <a:cubicBezTo>
                      <a:pt x="138" y="149"/>
                      <a:pt x="275" y="164"/>
                      <a:pt x="358"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7" name="Google Shape;3577;p27"/>
              <p:cNvSpPr/>
              <p:nvPr/>
            </p:nvSpPr>
            <p:spPr>
              <a:xfrm>
                <a:off x="4874719" y="5048570"/>
                <a:ext cx="394351" cy="223566"/>
              </a:xfrm>
              <a:custGeom>
                <a:avLst/>
                <a:gdLst/>
                <a:ahLst/>
                <a:cxnLst/>
                <a:rect l="l" t="t" r="r" b="b"/>
                <a:pathLst>
                  <a:path w="430" h="243" extrusionOk="0">
                    <a:moveTo>
                      <a:pt x="430" y="0"/>
                    </a:moveTo>
                    <a:cubicBezTo>
                      <a:pt x="368" y="94"/>
                      <a:pt x="288" y="161"/>
                      <a:pt x="167" y="161"/>
                    </a:cubicBezTo>
                    <a:cubicBezTo>
                      <a:pt x="144" y="161"/>
                      <a:pt x="119" y="158"/>
                      <a:pt x="92" y="153"/>
                    </a:cubicBezTo>
                    <a:cubicBezTo>
                      <a:pt x="83" y="152"/>
                      <a:pt x="74" y="150"/>
                      <a:pt x="65" y="148"/>
                    </a:cubicBezTo>
                    <a:cubicBezTo>
                      <a:pt x="65" y="148"/>
                      <a:pt x="65" y="148"/>
                      <a:pt x="65" y="148"/>
                    </a:cubicBezTo>
                    <a:cubicBezTo>
                      <a:pt x="53" y="159"/>
                      <a:pt x="41" y="171"/>
                      <a:pt x="29" y="185"/>
                    </a:cubicBezTo>
                    <a:cubicBezTo>
                      <a:pt x="38" y="170"/>
                      <a:pt x="46" y="158"/>
                      <a:pt x="55" y="146"/>
                    </a:cubicBezTo>
                    <a:cubicBezTo>
                      <a:pt x="38" y="142"/>
                      <a:pt x="21" y="137"/>
                      <a:pt x="4" y="133"/>
                    </a:cubicBezTo>
                    <a:cubicBezTo>
                      <a:pt x="4" y="133"/>
                      <a:pt x="4" y="133"/>
                      <a:pt x="4" y="133"/>
                    </a:cubicBezTo>
                    <a:cubicBezTo>
                      <a:pt x="2" y="149"/>
                      <a:pt x="0" y="166"/>
                      <a:pt x="0" y="184"/>
                    </a:cubicBezTo>
                    <a:cubicBezTo>
                      <a:pt x="0" y="189"/>
                      <a:pt x="0" y="193"/>
                      <a:pt x="1" y="198"/>
                    </a:cubicBezTo>
                    <a:cubicBezTo>
                      <a:pt x="3" y="204"/>
                      <a:pt x="5" y="210"/>
                      <a:pt x="7" y="217"/>
                    </a:cubicBezTo>
                    <a:cubicBezTo>
                      <a:pt x="7" y="217"/>
                      <a:pt x="7" y="217"/>
                      <a:pt x="7" y="217"/>
                    </a:cubicBezTo>
                    <a:cubicBezTo>
                      <a:pt x="7" y="217"/>
                      <a:pt x="7" y="217"/>
                      <a:pt x="7" y="217"/>
                    </a:cubicBezTo>
                    <a:cubicBezTo>
                      <a:pt x="6" y="217"/>
                      <a:pt x="5" y="218"/>
                      <a:pt x="5" y="219"/>
                    </a:cubicBezTo>
                    <a:cubicBezTo>
                      <a:pt x="42" y="235"/>
                      <a:pt x="80" y="243"/>
                      <a:pt x="117" y="243"/>
                    </a:cubicBezTo>
                    <a:cubicBezTo>
                      <a:pt x="254" y="243"/>
                      <a:pt x="380" y="142"/>
                      <a:pt x="43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78" name="Google Shape;3578;p27"/>
              <p:cNvSpPr/>
              <p:nvPr/>
            </p:nvSpPr>
            <p:spPr>
              <a:xfrm>
                <a:off x="4974340" y="4978249"/>
                <a:ext cx="184925" cy="87959"/>
              </a:xfrm>
              <a:custGeom>
                <a:avLst/>
                <a:gdLst/>
                <a:ahLst/>
                <a:cxnLst/>
                <a:rect l="l" t="t" r="r" b="b"/>
                <a:pathLst>
                  <a:path w="201" h="95" extrusionOk="0">
                    <a:moveTo>
                      <a:pt x="180" y="0"/>
                    </a:moveTo>
                    <a:cubicBezTo>
                      <a:pt x="178" y="0"/>
                      <a:pt x="176" y="0"/>
                      <a:pt x="175" y="1"/>
                    </a:cubicBezTo>
                    <a:cubicBezTo>
                      <a:pt x="126" y="18"/>
                      <a:pt x="36" y="18"/>
                      <a:pt x="7" y="69"/>
                    </a:cubicBezTo>
                    <a:cubicBezTo>
                      <a:pt x="0" y="80"/>
                      <a:pt x="7" y="95"/>
                      <a:pt x="20" y="95"/>
                    </a:cubicBezTo>
                    <a:cubicBezTo>
                      <a:pt x="21" y="95"/>
                      <a:pt x="23" y="95"/>
                      <a:pt x="24" y="95"/>
                    </a:cubicBezTo>
                    <a:cubicBezTo>
                      <a:pt x="54" y="88"/>
                      <a:pt x="83" y="72"/>
                      <a:pt x="113" y="63"/>
                    </a:cubicBezTo>
                    <a:cubicBezTo>
                      <a:pt x="144" y="53"/>
                      <a:pt x="165" y="44"/>
                      <a:pt x="190" y="23"/>
                    </a:cubicBezTo>
                    <a:cubicBezTo>
                      <a:pt x="201" y="14"/>
                      <a:pt x="191" y="0"/>
                      <a:pt x="180"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9" name="Google Shape;3579;p27"/>
              <p:cNvSpPr/>
              <p:nvPr/>
            </p:nvSpPr>
            <p:spPr>
              <a:xfrm>
                <a:off x="5168893" y="4950121"/>
                <a:ext cx="43317" cy="29347"/>
              </a:xfrm>
              <a:custGeom>
                <a:avLst/>
                <a:gdLst/>
                <a:ahLst/>
                <a:cxnLst/>
                <a:rect l="l" t="t" r="r" b="b"/>
                <a:pathLst>
                  <a:path w="48" h="32" extrusionOk="0">
                    <a:moveTo>
                      <a:pt x="35" y="0"/>
                    </a:moveTo>
                    <a:cubicBezTo>
                      <a:pt x="33" y="0"/>
                      <a:pt x="32" y="1"/>
                      <a:pt x="30" y="1"/>
                    </a:cubicBezTo>
                    <a:cubicBezTo>
                      <a:pt x="25" y="5"/>
                      <a:pt x="20" y="8"/>
                      <a:pt x="15" y="11"/>
                    </a:cubicBezTo>
                    <a:cubicBezTo>
                      <a:pt x="10" y="14"/>
                      <a:pt x="4" y="16"/>
                      <a:pt x="1" y="22"/>
                    </a:cubicBezTo>
                    <a:cubicBezTo>
                      <a:pt x="0" y="24"/>
                      <a:pt x="1" y="29"/>
                      <a:pt x="4" y="30"/>
                    </a:cubicBezTo>
                    <a:cubicBezTo>
                      <a:pt x="6" y="31"/>
                      <a:pt x="8" y="32"/>
                      <a:pt x="11" y="32"/>
                    </a:cubicBezTo>
                    <a:cubicBezTo>
                      <a:pt x="14" y="32"/>
                      <a:pt x="18" y="30"/>
                      <a:pt x="22" y="29"/>
                    </a:cubicBezTo>
                    <a:cubicBezTo>
                      <a:pt x="29" y="27"/>
                      <a:pt x="34" y="24"/>
                      <a:pt x="40" y="21"/>
                    </a:cubicBezTo>
                    <a:cubicBezTo>
                      <a:pt x="45" y="18"/>
                      <a:pt x="48" y="12"/>
                      <a:pt x="45" y="6"/>
                    </a:cubicBezTo>
                    <a:cubicBezTo>
                      <a:pt x="43" y="3"/>
                      <a:pt x="39" y="0"/>
                      <a:pt x="3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0" name="Google Shape;3580;p27"/>
              <p:cNvSpPr/>
              <p:nvPr/>
            </p:nvSpPr>
            <p:spPr>
              <a:xfrm>
                <a:off x="4354348" y="5026302"/>
                <a:ext cx="525495" cy="347579"/>
              </a:xfrm>
              <a:custGeom>
                <a:avLst/>
                <a:gdLst/>
                <a:ahLst/>
                <a:cxnLst/>
                <a:rect l="l" t="t" r="r" b="b"/>
                <a:pathLst>
                  <a:path w="573" h="379" extrusionOk="0">
                    <a:moveTo>
                      <a:pt x="95" y="198"/>
                    </a:moveTo>
                    <a:cubicBezTo>
                      <a:pt x="221" y="342"/>
                      <a:pt x="438" y="379"/>
                      <a:pt x="573" y="242"/>
                    </a:cubicBezTo>
                    <a:cubicBezTo>
                      <a:pt x="564" y="212"/>
                      <a:pt x="553" y="187"/>
                      <a:pt x="539" y="164"/>
                    </a:cubicBezTo>
                    <a:cubicBezTo>
                      <a:pt x="489" y="79"/>
                      <a:pt x="409" y="38"/>
                      <a:pt x="334" y="38"/>
                    </a:cubicBezTo>
                    <a:cubicBezTo>
                      <a:pt x="298" y="38"/>
                      <a:pt x="266" y="43"/>
                      <a:pt x="236" y="48"/>
                    </a:cubicBezTo>
                    <a:cubicBezTo>
                      <a:pt x="157" y="60"/>
                      <a:pt x="92" y="73"/>
                      <a:pt x="0" y="0"/>
                    </a:cubicBezTo>
                    <a:cubicBezTo>
                      <a:pt x="14" y="78"/>
                      <a:pt x="48" y="145"/>
                      <a:pt x="95" y="198"/>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1" name="Google Shape;3581;p27"/>
              <p:cNvSpPr/>
              <p:nvPr/>
            </p:nvSpPr>
            <p:spPr>
              <a:xfrm>
                <a:off x="4416464" y="5103654"/>
                <a:ext cx="394691" cy="111171"/>
              </a:xfrm>
              <a:custGeom>
                <a:avLst/>
                <a:gdLst/>
                <a:ahLst/>
                <a:cxnLst/>
                <a:rect l="l" t="t" r="r" b="b"/>
                <a:pathLst>
                  <a:path w="429" h="122" extrusionOk="0">
                    <a:moveTo>
                      <a:pt x="0" y="0"/>
                    </a:moveTo>
                    <a:cubicBezTo>
                      <a:pt x="137" y="122"/>
                      <a:pt x="260" y="58"/>
                      <a:pt x="420" y="117"/>
                    </a:cubicBezTo>
                    <a:cubicBezTo>
                      <a:pt x="423" y="115"/>
                      <a:pt x="426" y="113"/>
                      <a:pt x="429" y="111"/>
                    </a:cubicBezTo>
                    <a:cubicBezTo>
                      <a:pt x="429" y="111"/>
                      <a:pt x="429" y="111"/>
                      <a:pt x="429" y="111"/>
                    </a:cubicBezTo>
                    <a:cubicBezTo>
                      <a:pt x="270" y="16"/>
                      <a:pt x="173" y="112"/>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2" name="Google Shape;3582;p27"/>
              <p:cNvSpPr/>
              <p:nvPr/>
            </p:nvSpPr>
            <p:spPr>
              <a:xfrm>
                <a:off x="4441076" y="5177491"/>
                <a:ext cx="439772" cy="149923"/>
              </a:xfrm>
              <a:custGeom>
                <a:avLst/>
                <a:gdLst/>
                <a:ahLst/>
                <a:cxnLst/>
                <a:rect l="l" t="t" r="r" b="b"/>
                <a:pathLst>
                  <a:path w="478" h="164" extrusionOk="0">
                    <a:moveTo>
                      <a:pt x="444" y="0"/>
                    </a:moveTo>
                    <a:cubicBezTo>
                      <a:pt x="430" y="10"/>
                      <a:pt x="416" y="21"/>
                      <a:pt x="402" y="31"/>
                    </a:cubicBezTo>
                    <a:cubicBezTo>
                      <a:pt x="414" y="38"/>
                      <a:pt x="427" y="47"/>
                      <a:pt x="440" y="57"/>
                    </a:cubicBezTo>
                    <a:cubicBezTo>
                      <a:pt x="424" y="49"/>
                      <a:pt x="409" y="42"/>
                      <a:pt x="393" y="37"/>
                    </a:cubicBezTo>
                    <a:cubicBezTo>
                      <a:pt x="393" y="37"/>
                      <a:pt x="393" y="37"/>
                      <a:pt x="393" y="37"/>
                    </a:cubicBezTo>
                    <a:cubicBezTo>
                      <a:pt x="386" y="42"/>
                      <a:pt x="378" y="47"/>
                      <a:pt x="370" y="51"/>
                    </a:cubicBezTo>
                    <a:cubicBezTo>
                      <a:pt x="310" y="90"/>
                      <a:pt x="253" y="106"/>
                      <a:pt x="200" y="106"/>
                    </a:cubicBezTo>
                    <a:cubicBezTo>
                      <a:pt x="129" y="106"/>
                      <a:pt x="63" y="77"/>
                      <a:pt x="0" y="34"/>
                    </a:cubicBezTo>
                    <a:cubicBezTo>
                      <a:pt x="72" y="116"/>
                      <a:pt x="173" y="164"/>
                      <a:pt x="272" y="164"/>
                    </a:cubicBezTo>
                    <a:cubicBezTo>
                      <a:pt x="347" y="164"/>
                      <a:pt x="420" y="137"/>
                      <a:pt x="478" y="78"/>
                    </a:cubicBezTo>
                    <a:cubicBezTo>
                      <a:pt x="476" y="71"/>
                      <a:pt x="474" y="65"/>
                      <a:pt x="472" y="59"/>
                    </a:cubicBezTo>
                    <a:cubicBezTo>
                      <a:pt x="464" y="37"/>
                      <a:pt x="455" y="18"/>
                      <a:pt x="444" y="0"/>
                    </a:cubicBezTo>
                    <a:cubicBezTo>
                      <a:pt x="444" y="0"/>
                      <a:pt x="444" y="0"/>
                      <a:pt x="444"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83" name="Google Shape;3583;p27"/>
              <p:cNvSpPr/>
              <p:nvPr/>
            </p:nvSpPr>
            <p:spPr>
              <a:xfrm>
                <a:off x="4519601" y="5079042"/>
                <a:ext cx="197805" cy="46927"/>
              </a:xfrm>
              <a:custGeom>
                <a:avLst/>
                <a:gdLst/>
                <a:ahLst/>
                <a:cxnLst/>
                <a:rect l="l" t="t" r="r" b="b"/>
                <a:pathLst>
                  <a:path w="215" h="52" extrusionOk="0">
                    <a:moveTo>
                      <a:pt x="144" y="0"/>
                    </a:moveTo>
                    <a:cubicBezTo>
                      <a:pt x="103" y="0"/>
                      <a:pt x="56" y="14"/>
                      <a:pt x="22" y="16"/>
                    </a:cubicBezTo>
                    <a:cubicBezTo>
                      <a:pt x="8" y="16"/>
                      <a:pt x="0" y="37"/>
                      <a:pt x="16" y="42"/>
                    </a:cubicBezTo>
                    <a:cubicBezTo>
                      <a:pt x="38" y="49"/>
                      <a:pt x="56" y="52"/>
                      <a:pt x="76" y="52"/>
                    </a:cubicBezTo>
                    <a:cubicBezTo>
                      <a:pt x="84" y="52"/>
                      <a:pt x="93" y="51"/>
                      <a:pt x="102" y="50"/>
                    </a:cubicBezTo>
                    <a:cubicBezTo>
                      <a:pt x="110" y="50"/>
                      <a:pt x="119" y="49"/>
                      <a:pt x="127" y="49"/>
                    </a:cubicBezTo>
                    <a:cubicBezTo>
                      <a:pt x="133" y="49"/>
                      <a:pt x="138" y="49"/>
                      <a:pt x="144" y="50"/>
                    </a:cubicBezTo>
                    <a:cubicBezTo>
                      <a:pt x="150" y="50"/>
                      <a:pt x="155" y="50"/>
                      <a:pt x="161" y="50"/>
                    </a:cubicBezTo>
                    <a:cubicBezTo>
                      <a:pt x="173" y="50"/>
                      <a:pt x="185" y="49"/>
                      <a:pt x="197" y="47"/>
                    </a:cubicBezTo>
                    <a:cubicBezTo>
                      <a:pt x="212" y="45"/>
                      <a:pt x="215" y="26"/>
                      <a:pt x="204" y="17"/>
                    </a:cubicBezTo>
                    <a:cubicBezTo>
                      <a:pt x="188" y="4"/>
                      <a:pt x="167" y="0"/>
                      <a:pt x="144"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4" name="Google Shape;3584;p27"/>
              <p:cNvSpPr/>
              <p:nvPr/>
            </p:nvSpPr>
            <p:spPr>
              <a:xfrm>
                <a:off x="4461000" y="5089590"/>
                <a:ext cx="45656" cy="21093"/>
              </a:xfrm>
              <a:custGeom>
                <a:avLst/>
                <a:gdLst/>
                <a:ahLst/>
                <a:cxnLst/>
                <a:rect l="l" t="t" r="r" b="b"/>
                <a:pathLst>
                  <a:path w="49" h="23" extrusionOk="0">
                    <a:moveTo>
                      <a:pt x="11" y="0"/>
                    </a:moveTo>
                    <a:cubicBezTo>
                      <a:pt x="5" y="0"/>
                      <a:pt x="1" y="5"/>
                      <a:pt x="0" y="10"/>
                    </a:cubicBezTo>
                    <a:cubicBezTo>
                      <a:pt x="0" y="16"/>
                      <a:pt x="4" y="20"/>
                      <a:pt x="10" y="21"/>
                    </a:cubicBezTo>
                    <a:cubicBezTo>
                      <a:pt x="15" y="22"/>
                      <a:pt x="20" y="23"/>
                      <a:pt x="25" y="23"/>
                    </a:cubicBezTo>
                    <a:cubicBezTo>
                      <a:pt x="26" y="23"/>
                      <a:pt x="28" y="23"/>
                      <a:pt x="30" y="23"/>
                    </a:cubicBezTo>
                    <a:cubicBezTo>
                      <a:pt x="36" y="22"/>
                      <a:pt x="42" y="22"/>
                      <a:pt x="47" y="17"/>
                    </a:cubicBezTo>
                    <a:cubicBezTo>
                      <a:pt x="49" y="15"/>
                      <a:pt x="49" y="10"/>
                      <a:pt x="47" y="8"/>
                    </a:cubicBezTo>
                    <a:cubicBezTo>
                      <a:pt x="42" y="3"/>
                      <a:pt x="36" y="4"/>
                      <a:pt x="30" y="3"/>
                    </a:cubicBezTo>
                    <a:cubicBezTo>
                      <a:pt x="24" y="2"/>
                      <a:pt x="18" y="1"/>
                      <a:pt x="12" y="0"/>
                    </a:cubicBezTo>
                    <a:cubicBezTo>
                      <a:pt x="12" y="0"/>
                      <a:pt x="11" y="0"/>
                      <a:pt x="11"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5" name="Google Shape;3585;p27"/>
              <p:cNvSpPr/>
              <p:nvPr/>
            </p:nvSpPr>
            <p:spPr>
              <a:xfrm>
                <a:off x="4825495" y="5531437"/>
                <a:ext cx="97218" cy="161517"/>
              </a:xfrm>
              <a:custGeom>
                <a:avLst/>
                <a:gdLst/>
                <a:ahLst/>
                <a:cxnLst/>
                <a:rect l="l" t="t" r="r" b="b"/>
                <a:pathLst>
                  <a:path w="105" h="175" extrusionOk="0">
                    <a:moveTo>
                      <a:pt x="42" y="0"/>
                    </a:moveTo>
                    <a:cubicBezTo>
                      <a:pt x="42" y="0"/>
                      <a:pt x="42" y="0"/>
                      <a:pt x="42" y="0"/>
                    </a:cubicBezTo>
                    <a:cubicBezTo>
                      <a:pt x="33" y="42"/>
                      <a:pt x="19" y="82"/>
                      <a:pt x="0" y="122"/>
                    </a:cubicBezTo>
                    <a:cubicBezTo>
                      <a:pt x="25" y="137"/>
                      <a:pt x="48" y="155"/>
                      <a:pt x="69" y="175"/>
                    </a:cubicBezTo>
                    <a:cubicBezTo>
                      <a:pt x="78" y="168"/>
                      <a:pt x="88" y="162"/>
                      <a:pt x="99" y="157"/>
                    </a:cubicBezTo>
                    <a:cubicBezTo>
                      <a:pt x="103" y="95"/>
                      <a:pt x="105" y="48"/>
                      <a:pt x="105" y="4"/>
                    </a:cubicBezTo>
                    <a:cubicBezTo>
                      <a:pt x="105" y="3"/>
                      <a:pt x="105" y="2"/>
                      <a:pt x="105" y="2"/>
                    </a:cubicBezTo>
                    <a:cubicBezTo>
                      <a:pt x="105" y="2"/>
                      <a:pt x="105" y="2"/>
                      <a:pt x="105" y="2"/>
                    </a:cubicBezTo>
                    <a:cubicBezTo>
                      <a:pt x="96" y="7"/>
                      <a:pt x="85" y="9"/>
                      <a:pt x="75" y="9"/>
                    </a:cubicBezTo>
                    <a:cubicBezTo>
                      <a:pt x="64" y="9"/>
                      <a:pt x="53" y="6"/>
                      <a:pt x="42"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86" name="Google Shape;3586;p27"/>
            <p:cNvGrpSpPr/>
            <p:nvPr/>
          </p:nvGrpSpPr>
          <p:grpSpPr>
            <a:xfrm rot="-449735" flipH="1">
              <a:off x="-294494" y="3778542"/>
              <a:ext cx="1045175" cy="1003375"/>
              <a:chOff x="4354348" y="4848157"/>
              <a:chExt cx="942897" cy="905431"/>
            </a:xfrm>
          </p:grpSpPr>
          <p:sp>
            <p:nvSpPr>
              <p:cNvPr id="3587" name="Google Shape;3587;p27"/>
              <p:cNvSpPr/>
              <p:nvPr/>
            </p:nvSpPr>
            <p:spPr>
              <a:xfrm>
                <a:off x="4782130" y="5237263"/>
                <a:ext cx="140764" cy="516324"/>
              </a:xfrm>
              <a:custGeom>
                <a:avLst/>
                <a:gdLst/>
                <a:ahLst/>
                <a:cxnLst/>
                <a:rect l="l" t="t" r="r" b="b"/>
                <a:pathLst>
                  <a:path w="153" h="563" extrusionOk="0">
                    <a:moveTo>
                      <a:pt x="146" y="492"/>
                    </a:moveTo>
                    <a:cubicBezTo>
                      <a:pt x="145" y="563"/>
                      <a:pt x="0" y="533"/>
                      <a:pt x="30" y="478"/>
                    </a:cubicBezTo>
                    <a:cubicBezTo>
                      <a:pt x="59" y="425"/>
                      <a:pt x="78" y="375"/>
                      <a:pt x="90" y="321"/>
                    </a:cubicBezTo>
                    <a:cubicBezTo>
                      <a:pt x="109" y="233"/>
                      <a:pt x="109" y="135"/>
                      <a:pt x="103" y="0"/>
                    </a:cubicBezTo>
                    <a:cubicBezTo>
                      <a:pt x="141" y="157"/>
                      <a:pt x="153" y="233"/>
                      <a:pt x="153" y="323"/>
                    </a:cubicBezTo>
                    <a:cubicBezTo>
                      <a:pt x="153" y="370"/>
                      <a:pt x="150" y="422"/>
                      <a:pt x="146" y="492"/>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8" name="Google Shape;3588;p27"/>
              <p:cNvSpPr/>
              <p:nvPr/>
            </p:nvSpPr>
            <p:spPr>
              <a:xfrm>
                <a:off x="4873547" y="4848157"/>
                <a:ext cx="423698" cy="473813"/>
              </a:xfrm>
              <a:custGeom>
                <a:avLst/>
                <a:gdLst/>
                <a:ahLst/>
                <a:cxnLst/>
                <a:rect l="l" t="t" r="r" b="b"/>
                <a:pathLst>
                  <a:path w="462" h="515" extrusionOk="0">
                    <a:moveTo>
                      <a:pt x="431" y="219"/>
                    </a:moveTo>
                    <a:cubicBezTo>
                      <a:pt x="367" y="400"/>
                      <a:pt x="179" y="515"/>
                      <a:pt x="3" y="437"/>
                    </a:cubicBezTo>
                    <a:cubicBezTo>
                      <a:pt x="0" y="406"/>
                      <a:pt x="1" y="378"/>
                      <a:pt x="5" y="352"/>
                    </a:cubicBezTo>
                    <a:cubicBezTo>
                      <a:pt x="21" y="254"/>
                      <a:pt x="80" y="187"/>
                      <a:pt x="149" y="160"/>
                    </a:cubicBezTo>
                    <a:cubicBezTo>
                      <a:pt x="271" y="111"/>
                      <a:pt x="365" y="141"/>
                      <a:pt x="445" y="0"/>
                    </a:cubicBezTo>
                    <a:cubicBezTo>
                      <a:pt x="462" y="78"/>
                      <a:pt x="455" y="153"/>
                      <a:pt x="431" y="21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9" name="Google Shape;3589;p27"/>
              <p:cNvSpPr/>
              <p:nvPr/>
            </p:nvSpPr>
            <p:spPr>
              <a:xfrm>
                <a:off x="4925115" y="4943089"/>
                <a:ext cx="329369" cy="242737"/>
              </a:xfrm>
              <a:custGeom>
                <a:avLst/>
                <a:gdLst/>
                <a:ahLst/>
                <a:cxnLst/>
                <a:rect l="l" t="t" r="r" b="b"/>
                <a:pathLst>
                  <a:path w="358" h="263" extrusionOk="0">
                    <a:moveTo>
                      <a:pt x="358" y="0"/>
                    </a:moveTo>
                    <a:cubicBezTo>
                      <a:pt x="238" y="168"/>
                      <a:pt x="112" y="114"/>
                      <a:pt x="0" y="261"/>
                    </a:cubicBezTo>
                    <a:cubicBezTo>
                      <a:pt x="0" y="261"/>
                      <a:pt x="0" y="261"/>
                      <a:pt x="0" y="261"/>
                    </a:cubicBezTo>
                    <a:cubicBezTo>
                      <a:pt x="3" y="262"/>
                      <a:pt x="7" y="263"/>
                      <a:pt x="10" y="263"/>
                    </a:cubicBezTo>
                    <a:cubicBezTo>
                      <a:pt x="138" y="149"/>
                      <a:pt x="275" y="164"/>
                      <a:pt x="358"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0" name="Google Shape;3590;p27"/>
              <p:cNvSpPr/>
              <p:nvPr/>
            </p:nvSpPr>
            <p:spPr>
              <a:xfrm>
                <a:off x="4874719" y="5048570"/>
                <a:ext cx="394351" cy="223566"/>
              </a:xfrm>
              <a:custGeom>
                <a:avLst/>
                <a:gdLst/>
                <a:ahLst/>
                <a:cxnLst/>
                <a:rect l="l" t="t" r="r" b="b"/>
                <a:pathLst>
                  <a:path w="430" h="243" extrusionOk="0">
                    <a:moveTo>
                      <a:pt x="430" y="0"/>
                    </a:moveTo>
                    <a:cubicBezTo>
                      <a:pt x="368" y="94"/>
                      <a:pt x="288" y="161"/>
                      <a:pt x="167" y="161"/>
                    </a:cubicBezTo>
                    <a:cubicBezTo>
                      <a:pt x="144" y="161"/>
                      <a:pt x="119" y="158"/>
                      <a:pt x="92" y="153"/>
                    </a:cubicBezTo>
                    <a:cubicBezTo>
                      <a:pt x="83" y="152"/>
                      <a:pt x="74" y="150"/>
                      <a:pt x="65" y="148"/>
                    </a:cubicBezTo>
                    <a:cubicBezTo>
                      <a:pt x="65" y="148"/>
                      <a:pt x="65" y="148"/>
                      <a:pt x="65" y="148"/>
                    </a:cubicBezTo>
                    <a:cubicBezTo>
                      <a:pt x="53" y="159"/>
                      <a:pt x="41" y="171"/>
                      <a:pt x="29" y="185"/>
                    </a:cubicBezTo>
                    <a:cubicBezTo>
                      <a:pt x="38" y="170"/>
                      <a:pt x="46" y="158"/>
                      <a:pt x="55" y="146"/>
                    </a:cubicBezTo>
                    <a:cubicBezTo>
                      <a:pt x="38" y="142"/>
                      <a:pt x="21" y="137"/>
                      <a:pt x="4" y="133"/>
                    </a:cubicBezTo>
                    <a:cubicBezTo>
                      <a:pt x="4" y="133"/>
                      <a:pt x="4" y="133"/>
                      <a:pt x="4" y="133"/>
                    </a:cubicBezTo>
                    <a:cubicBezTo>
                      <a:pt x="2" y="149"/>
                      <a:pt x="0" y="166"/>
                      <a:pt x="0" y="184"/>
                    </a:cubicBezTo>
                    <a:cubicBezTo>
                      <a:pt x="0" y="189"/>
                      <a:pt x="0" y="193"/>
                      <a:pt x="1" y="198"/>
                    </a:cubicBezTo>
                    <a:cubicBezTo>
                      <a:pt x="3" y="204"/>
                      <a:pt x="5" y="210"/>
                      <a:pt x="7" y="217"/>
                    </a:cubicBezTo>
                    <a:cubicBezTo>
                      <a:pt x="7" y="217"/>
                      <a:pt x="7" y="217"/>
                      <a:pt x="7" y="217"/>
                    </a:cubicBezTo>
                    <a:cubicBezTo>
                      <a:pt x="7" y="217"/>
                      <a:pt x="7" y="217"/>
                      <a:pt x="7" y="217"/>
                    </a:cubicBezTo>
                    <a:cubicBezTo>
                      <a:pt x="6" y="217"/>
                      <a:pt x="5" y="218"/>
                      <a:pt x="5" y="219"/>
                    </a:cubicBezTo>
                    <a:cubicBezTo>
                      <a:pt x="42" y="235"/>
                      <a:pt x="80" y="243"/>
                      <a:pt x="117" y="243"/>
                    </a:cubicBezTo>
                    <a:cubicBezTo>
                      <a:pt x="254" y="243"/>
                      <a:pt x="380" y="142"/>
                      <a:pt x="43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1" name="Google Shape;3591;p27"/>
              <p:cNvSpPr/>
              <p:nvPr/>
            </p:nvSpPr>
            <p:spPr>
              <a:xfrm>
                <a:off x="4974340" y="4978249"/>
                <a:ext cx="184925" cy="87959"/>
              </a:xfrm>
              <a:custGeom>
                <a:avLst/>
                <a:gdLst/>
                <a:ahLst/>
                <a:cxnLst/>
                <a:rect l="l" t="t" r="r" b="b"/>
                <a:pathLst>
                  <a:path w="201" h="95" extrusionOk="0">
                    <a:moveTo>
                      <a:pt x="180" y="0"/>
                    </a:moveTo>
                    <a:cubicBezTo>
                      <a:pt x="178" y="0"/>
                      <a:pt x="176" y="0"/>
                      <a:pt x="175" y="1"/>
                    </a:cubicBezTo>
                    <a:cubicBezTo>
                      <a:pt x="126" y="18"/>
                      <a:pt x="36" y="18"/>
                      <a:pt x="7" y="69"/>
                    </a:cubicBezTo>
                    <a:cubicBezTo>
                      <a:pt x="0" y="80"/>
                      <a:pt x="7" y="95"/>
                      <a:pt x="20" y="95"/>
                    </a:cubicBezTo>
                    <a:cubicBezTo>
                      <a:pt x="21" y="95"/>
                      <a:pt x="23" y="95"/>
                      <a:pt x="24" y="95"/>
                    </a:cubicBezTo>
                    <a:cubicBezTo>
                      <a:pt x="54" y="88"/>
                      <a:pt x="83" y="72"/>
                      <a:pt x="113" y="63"/>
                    </a:cubicBezTo>
                    <a:cubicBezTo>
                      <a:pt x="144" y="53"/>
                      <a:pt x="165" y="44"/>
                      <a:pt x="190" y="23"/>
                    </a:cubicBezTo>
                    <a:cubicBezTo>
                      <a:pt x="201" y="14"/>
                      <a:pt x="191" y="0"/>
                      <a:pt x="180"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2" name="Google Shape;3592;p27"/>
              <p:cNvSpPr/>
              <p:nvPr/>
            </p:nvSpPr>
            <p:spPr>
              <a:xfrm>
                <a:off x="5168893" y="4950121"/>
                <a:ext cx="43317" cy="29347"/>
              </a:xfrm>
              <a:custGeom>
                <a:avLst/>
                <a:gdLst/>
                <a:ahLst/>
                <a:cxnLst/>
                <a:rect l="l" t="t" r="r" b="b"/>
                <a:pathLst>
                  <a:path w="48" h="32" extrusionOk="0">
                    <a:moveTo>
                      <a:pt x="35" y="0"/>
                    </a:moveTo>
                    <a:cubicBezTo>
                      <a:pt x="33" y="0"/>
                      <a:pt x="32" y="1"/>
                      <a:pt x="30" y="1"/>
                    </a:cubicBezTo>
                    <a:cubicBezTo>
                      <a:pt x="25" y="5"/>
                      <a:pt x="20" y="8"/>
                      <a:pt x="15" y="11"/>
                    </a:cubicBezTo>
                    <a:cubicBezTo>
                      <a:pt x="10" y="14"/>
                      <a:pt x="4" y="16"/>
                      <a:pt x="1" y="22"/>
                    </a:cubicBezTo>
                    <a:cubicBezTo>
                      <a:pt x="0" y="24"/>
                      <a:pt x="1" y="29"/>
                      <a:pt x="4" y="30"/>
                    </a:cubicBezTo>
                    <a:cubicBezTo>
                      <a:pt x="6" y="31"/>
                      <a:pt x="8" y="32"/>
                      <a:pt x="11" y="32"/>
                    </a:cubicBezTo>
                    <a:cubicBezTo>
                      <a:pt x="14" y="32"/>
                      <a:pt x="18" y="30"/>
                      <a:pt x="22" y="29"/>
                    </a:cubicBezTo>
                    <a:cubicBezTo>
                      <a:pt x="29" y="27"/>
                      <a:pt x="34" y="24"/>
                      <a:pt x="40" y="21"/>
                    </a:cubicBezTo>
                    <a:cubicBezTo>
                      <a:pt x="45" y="18"/>
                      <a:pt x="48" y="12"/>
                      <a:pt x="45" y="6"/>
                    </a:cubicBezTo>
                    <a:cubicBezTo>
                      <a:pt x="43" y="3"/>
                      <a:pt x="39" y="0"/>
                      <a:pt x="3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3" name="Google Shape;3593;p27"/>
              <p:cNvSpPr/>
              <p:nvPr/>
            </p:nvSpPr>
            <p:spPr>
              <a:xfrm>
                <a:off x="4354348" y="5026302"/>
                <a:ext cx="525495" cy="347579"/>
              </a:xfrm>
              <a:custGeom>
                <a:avLst/>
                <a:gdLst/>
                <a:ahLst/>
                <a:cxnLst/>
                <a:rect l="l" t="t" r="r" b="b"/>
                <a:pathLst>
                  <a:path w="573" h="379" extrusionOk="0">
                    <a:moveTo>
                      <a:pt x="95" y="198"/>
                    </a:moveTo>
                    <a:cubicBezTo>
                      <a:pt x="221" y="342"/>
                      <a:pt x="438" y="379"/>
                      <a:pt x="573" y="242"/>
                    </a:cubicBezTo>
                    <a:cubicBezTo>
                      <a:pt x="564" y="212"/>
                      <a:pt x="553" y="187"/>
                      <a:pt x="539" y="164"/>
                    </a:cubicBezTo>
                    <a:cubicBezTo>
                      <a:pt x="489" y="79"/>
                      <a:pt x="409" y="38"/>
                      <a:pt x="334" y="38"/>
                    </a:cubicBezTo>
                    <a:cubicBezTo>
                      <a:pt x="298" y="38"/>
                      <a:pt x="266" y="43"/>
                      <a:pt x="236" y="48"/>
                    </a:cubicBezTo>
                    <a:cubicBezTo>
                      <a:pt x="157" y="60"/>
                      <a:pt x="92" y="73"/>
                      <a:pt x="0" y="0"/>
                    </a:cubicBezTo>
                    <a:cubicBezTo>
                      <a:pt x="14" y="78"/>
                      <a:pt x="48" y="145"/>
                      <a:pt x="95" y="198"/>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4" name="Google Shape;3594;p27"/>
              <p:cNvSpPr/>
              <p:nvPr/>
            </p:nvSpPr>
            <p:spPr>
              <a:xfrm>
                <a:off x="4416464" y="5103654"/>
                <a:ext cx="394691" cy="111171"/>
              </a:xfrm>
              <a:custGeom>
                <a:avLst/>
                <a:gdLst/>
                <a:ahLst/>
                <a:cxnLst/>
                <a:rect l="l" t="t" r="r" b="b"/>
                <a:pathLst>
                  <a:path w="429" h="122" extrusionOk="0">
                    <a:moveTo>
                      <a:pt x="0" y="0"/>
                    </a:moveTo>
                    <a:cubicBezTo>
                      <a:pt x="137" y="122"/>
                      <a:pt x="260" y="58"/>
                      <a:pt x="420" y="117"/>
                    </a:cubicBezTo>
                    <a:cubicBezTo>
                      <a:pt x="423" y="115"/>
                      <a:pt x="426" y="113"/>
                      <a:pt x="429" y="111"/>
                    </a:cubicBezTo>
                    <a:cubicBezTo>
                      <a:pt x="429" y="111"/>
                      <a:pt x="429" y="111"/>
                      <a:pt x="429" y="111"/>
                    </a:cubicBezTo>
                    <a:cubicBezTo>
                      <a:pt x="270" y="16"/>
                      <a:pt x="173" y="112"/>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5" name="Google Shape;3595;p27"/>
              <p:cNvSpPr/>
              <p:nvPr/>
            </p:nvSpPr>
            <p:spPr>
              <a:xfrm>
                <a:off x="4441076" y="5177491"/>
                <a:ext cx="439772" cy="149923"/>
              </a:xfrm>
              <a:custGeom>
                <a:avLst/>
                <a:gdLst/>
                <a:ahLst/>
                <a:cxnLst/>
                <a:rect l="l" t="t" r="r" b="b"/>
                <a:pathLst>
                  <a:path w="478" h="164" extrusionOk="0">
                    <a:moveTo>
                      <a:pt x="444" y="0"/>
                    </a:moveTo>
                    <a:cubicBezTo>
                      <a:pt x="430" y="10"/>
                      <a:pt x="416" y="21"/>
                      <a:pt x="402" y="31"/>
                    </a:cubicBezTo>
                    <a:cubicBezTo>
                      <a:pt x="414" y="38"/>
                      <a:pt x="427" y="47"/>
                      <a:pt x="440" y="57"/>
                    </a:cubicBezTo>
                    <a:cubicBezTo>
                      <a:pt x="424" y="49"/>
                      <a:pt x="409" y="42"/>
                      <a:pt x="393" y="37"/>
                    </a:cubicBezTo>
                    <a:cubicBezTo>
                      <a:pt x="393" y="37"/>
                      <a:pt x="393" y="37"/>
                      <a:pt x="393" y="37"/>
                    </a:cubicBezTo>
                    <a:cubicBezTo>
                      <a:pt x="386" y="42"/>
                      <a:pt x="378" y="47"/>
                      <a:pt x="370" y="51"/>
                    </a:cubicBezTo>
                    <a:cubicBezTo>
                      <a:pt x="310" y="90"/>
                      <a:pt x="253" y="106"/>
                      <a:pt x="200" y="106"/>
                    </a:cubicBezTo>
                    <a:cubicBezTo>
                      <a:pt x="129" y="106"/>
                      <a:pt x="63" y="77"/>
                      <a:pt x="0" y="34"/>
                    </a:cubicBezTo>
                    <a:cubicBezTo>
                      <a:pt x="72" y="116"/>
                      <a:pt x="173" y="164"/>
                      <a:pt x="272" y="164"/>
                    </a:cubicBezTo>
                    <a:cubicBezTo>
                      <a:pt x="347" y="164"/>
                      <a:pt x="420" y="137"/>
                      <a:pt x="478" y="78"/>
                    </a:cubicBezTo>
                    <a:cubicBezTo>
                      <a:pt x="476" y="71"/>
                      <a:pt x="474" y="65"/>
                      <a:pt x="472" y="59"/>
                    </a:cubicBezTo>
                    <a:cubicBezTo>
                      <a:pt x="464" y="37"/>
                      <a:pt x="455" y="18"/>
                      <a:pt x="444" y="0"/>
                    </a:cubicBezTo>
                    <a:cubicBezTo>
                      <a:pt x="444" y="0"/>
                      <a:pt x="444" y="0"/>
                      <a:pt x="444"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6" name="Google Shape;3596;p27"/>
              <p:cNvSpPr/>
              <p:nvPr/>
            </p:nvSpPr>
            <p:spPr>
              <a:xfrm>
                <a:off x="4519601" y="5079042"/>
                <a:ext cx="197805" cy="46927"/>
              </a:xfrm>
              <a:custGeom>
                <a:avLst/>
                <a:gdLst/>
                <a:ahLst/>
                <a:cxnLst/>
                <a:rect l="l" t="t" r="r" b="b"/>
                <a:pathLst>
                  <a:path w="215" h="52" extrusionOk="0">
                    <a:moveTo>
                      <a:pt x="144" y="0"/>
                    </a:moveTo>
                    <a:cubicBezTo>
                      <a:pt x="103" y="0"/>
                      <a:pt x="56" y="14"/>
                      <a:pt x="22" y="16"/>
                    </a:cubicBezTo>
                    <a:cubicBezTo>
                      <a:pt x="8" y="16"/>
                      <a:pt x="0" y="37"/>
                      <a:pt x="16" y="42"/>
                    </a:cubicBezTo>
                    <a:cubicBezTo>
                      <a:pt x="38" y="49"/>
                      <a:pt x="56" y="52"/>
                      <a:pt x="76" y="52"/>
                    </a:cubicBezTo>
                    <a:cubicBezTo>
                      <a:pt x="84" y="52"/>
                      <a:pt x="93" y="51"/>
                      <a:pt x="102" y="50"/>
                    </a:cubicBezTo>
                    <a:cubicBezTo>
                      <a:pt x="110" y="50"/>
                      <a:pt x="119" y="49"/>
                      <a:pt x="127" y="49"/>
                    </a:cubicBezTo>
                    <a:cubicBezTo>
                      <a:pt x="133" y="49"/>
                      <a:pt x="138" y="49"/>
                      <a:pt x="144" y="50"/>
                    </a:cubicBezTo>
                    <a:cubicBezTo>
                      <a:pt x="150" y="50"/>
                      <a:pt x="155" y="50"/>
                      <a:pt x="161" y="50"/>
                    </a:cubicBezTo>
                    <a:cubicBezTo>
                      <a:pt x="173" y="50"/>
                      <a:pt x="185" y="49"/>
                      <a:pt x="197" y="47"/>
                    </a:cubicBezTo>
                    <a:cubicBezTo>
                      <a:pt x="212" y="45"/>
                      <a:pt x="215" y="26"/>
                      <a:pt x="204" y="17"/>
                    </a:cubicBezTo>
                    <a:cubicBezTo>
                      <a:pt x="188" y="4"/>
                      <a:pt x="167" y="0"/>
                      <a:pt x="144"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7" name="Google Shape;3597;p27"/>
              <p:cNvSpPr/>
              <p:nvPr/>
            </p:nvSpPr>
            <p:spPr>
              <a:xfrm>
                <a:off x="4461000" y="5089590"/>
                <a:ext cx="45656" cy="21093"/>
              </a:xfrm>
              <a:custGeom>
                <a:avLst/>
                <a:gdLst/>
                <a:ahLst/>
                <a:cxnLst/>
                <a:rect l="l" t="t" r="r" b="b"/>
                <a:pathLst>
                  <a:path w="49" h="23" extrusionOk="0">
                    <a:moveTo>
                      <a:pt x="11" y="0"/>
                    </a:moveTo>
                    <a:cubicBezTo>
                      <a:pt x="5" y="0"/>
                      <a:pt x="1" y="5"/>
                      <a:pt x="0" y="10"/>
                    </a:cubicBezTo>
                    <a:cubicBezTo>
                      <a:pt x="0" y="16"/>
                      <a:pt x="4" y="20"/>
                      <a:pt x="10" y="21"/>
                    </a:cubicBezTo>
                    <a:cubicBezTo>
                      <a:pt x="15" y="22"/>
                      <a:pt x="20" y="23"/>
                      <a:pt x="25" y="23"/>
                    </a:cubicBezTo>
                    <a:cubicBezTo>
                      <a:pt x="26" y="23"/>
                      <a:pt x="28" y="23"/>
                      <a:pt x="30" y="23"/>
                    </a:cubicBezTo>
                    <a:cubicBezTo>
                      <a:pt x="36" y="22"/>
                      <a:pt x="42" y="22"/>
                      <a:pt x="47" y="17"/>
                    </a:cubicBezTo>
                    <a:cubicBezTo>
                      <a:pt x="49" y="15"/>
                      <a:pt x="49" y="10"/>
                      <a:pt x="47" y="8"/>
                    </a:cubicBezTo>
                    <a:cubicBezTo>
                      <a:pt x="42" y="3"/>
                      <a:pt x="36" y="4"/>
                      <a:pt x="30" y="3"/>
                    </a:cubicBezTo>
                    <a:cubicBezTo>
                      <a:pt x="24" y="2"/>
                      <a:pt x="18" y="1"/>
                      <a:pt x="12" y="0"/>
                    </a:cubicBezTo>
                    <a:cubicBezTo>
                      <a:pt x="12" y="0"/>
                      <a:pt x="11" y="0"/>
                      <a:pt x="11"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8" name="Google Shape;3598;p27"/>
              <p:cNvSpPr/>
              <p:nvPr/>
            </p:nvSpPr>
            <p:spPr>
              <a:xfrm>
                <a:off x="4825495" y="5531437"/>
                <a:ext cx="97218" cy="161517"/>
              </a:xfrm>
              <a:custGeom>
                <a:avLst/>
                <a:gdLst/>
                <a:ahLst/>
                <a:cxnLst/>
                <a:rect l="l" t="t" r="r" b="b"/>
                <a:pathLst>
                  <a:path w="105" h="175" extrusionOk="0">
                    <a:moveTo>
                      <a:pt x="42" y="0"/>
                    </a:moveTo>
                    <a:cubicBezTo>
                      <a:pt x="42" y="0"/>
                      <a:pt x="42" y="0"/>
                      <a:pt x="42" y="0"/>
                    </a:cubicBezTo>
                    <a:cubicBezTo>
                      <a:pt x="33" y="42"/>
                      <a:pt x="19" y="82"/>
                      <a:pt x="0" y="122"/>
                    </a:cubicBezTo>
                    <a:cubicBezTo>
                      <a:pt x="25" y="137"/>
                      <a:pt x="48" y="155"/>
                      <a:pt x="69" y="175"/>
                    </a:cubicBezTo>
                    <a:cubicBezTo>
                      <a:pt x="78" y="168"/>
                      <a:pt x="88" y="162"/>
                      <a:pt x="99" y="157"/>
                    </a:cubicBezTo>
                    <a:cubicBezTo>
                      <a:pt x="103" y="95"/>
                      <a:pt x="105" y="48"/>
                      <a:pt x="105" y="4"/>
                    </a:cubicBezTo>
                    <a:cubicBezTo>
                      <a:pt x="105" y="3"/>
                      <a:pt x="105" y="2"/>
                      <a:pt x="105" y="2"/>
                    </a:cubicBezTo>
                    <a:cubicBezTo>
                      <a:pt x="105" y="2"/>
                      <a:pt x="105" y="2"/>
                      <a:pt x="105" y="2"/>
                    </a:cubicBezTo>
                    <a:cubicBezTo>
                      <a:pt x="96" y="7"/>
                      <a:pt x="85" y="9"/>
                      <a:pt x="75" y="9"/>
                    </a:cubicBezTo>
                    <a:cubicBezTo>
                      <a:pt x="64" y="9"/>
                      <a:pt x="53" y="6"/>
                      <a:pt x="42"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599" name="Google Shape;3599;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600" name="Google Shape;3600;p27"/>
          <p:cNvGrpSpPr/>
          <p:nvPr/>
        </p:nvGrpSpPr>
        <p:grpSpPr>
          <a:xfrm>
            <a:off x="-39438" y="4546355"/>
            <a:ext cx="9222878" cy="825568"/>
            <a:chOff x="-11" y="3872027"/>
            <a:chExt cx="8857081" cy="1271475"/>
          </a:xfrm>
        </p:grpSpPr>
        <p:sp>
          <p:nvSpPr>
            <p:cNvPr id="3601" name="Google Shape;3601;p27"/>
            <p:cNvSpPr/>
            <p:nvPr/>
          </p:nvSpPr>
          <p:spPr>
            <a:xfrm>
              <a:off x="5603355" y="4461547"/>
              <a:ext cx="28128" cy="28128"/>
            </a:xfrm>
            <a:custGeom>
              <a:avLst/>
              <a:gdLst/>
              <a:ahLst/>
              <a:cxnLst/>
              <a:rect l="l" t="t" r="r" b="b"/>
              <a:pathLst>
                <a:path w="30" h="30" extrusionOk="0">
                  <a:moveTo>
                    <a:pt x="16" y="0"/>
                  </a:moveTo>
                  <a:cubicBezTo>
                    <a:pt x="15" y="0"/>
                    <a:pt x="15" y="0"/>
                    <a:pt x="15" y="0"/>
                  </a:cubicBezTo>
                  <a:cubicBezTo>
                    <a:pt x="14" y="1"/>
                    <a:pt x="12" y="1"/>
                    <a:pt x="11" y="1"/>
                  </a:cubicBezTo>
                  <a:cubicBezTo>
                    <a:pt x="9" y="1"/>
                    <a:pt x="8" y="2"/>
                    <a:pt x="6" y="3"/>
                  </a:cubicBezTo>
                  <a:cubicBezTo>
                    <a:pt x="5" y="4"/>
                    <a:pt x="3" y="6"/>
                    <a:pt x="2" y="8"/>
                  </a:cubicBezTo>
                  <a:cubicBezTo>
                    <a:pt x="2" y="9"/>
                    <a:pt x="1" y="10"/>
                    <a:pt x="1" y="11"/>
                  </a:cubicBezTo>
                  <a:cubicBezTo>
                    <a:pt x="0" y="13"/>
                    <a:pt x="0" y="15"/>
                    <a:pt x="1" y="17"/>
                  </a:cubicBezTo>
                  <a:cubicBezTo>
                    <a:pt x="1" y="19"/>
                    <a:pt x="1" y="21"/>
                    <a:pt x="2" y="22"/>
                  </a:cubicBezTo>
                  <a:cubicBezTo>
                    <a:pt x="3" y="23"/>
                    <a:pt x="4" y="24"/>
                    <a:pt x="5" y="25"/>
                  </a:cubicBezTo>
                  <a:cubicBezTo>
                    <a:pt x="5" y="25"/>
                    <a:pt x="5" y="25"/>
                    <a:pt x="5" y="25"/>
                  </a:cubicBezTo>
                  <a:cubicBezTo>
                    <a:pt x="5" y="26"/>
                    <a:pt x="6" y="26"/>
                    <a:pt x="6" y="27"/>
                  </a:cubicBezTo>
                  <a:cubicBezTo>
                    <a:pt x="7" y="28"/>
                    <a:pt x="9" y="29"/>
                    <a:pt x="10" y="29"/>
                  </a:cubicBezTo>
                  <a:cubicBezTo>
                    <a:pt x="12" y="30"/>
                    <a:pt x="13" y="30"/>
                    <a:pt x="15" y="30"/>
                  </a:cubicBezTo>
                  <a:cubicBezTo>
                    <a:pt x="15" y="30"/>
                    <a:pt x="15" y="30"/>
                    <a:pt x="15" y="30"/>
                  </a:cubicBezTo>
                  <a:cubicBezTo>
                    <a:pt x="18" y="30"/>
                    <a:pt x="18" y="30"/>
                    <a:pt x="18" y="30"/>
                  </a:cubicBezTo>
                  <a:cubicBezTo>
                    <a:pt x="21" y="29"/>
                    <a:pt x="22" y="28"/>
                    <a:pt x="24" y="27"/>
                  </a:cubicBezTo>
                  <a:cubicBezTo>
                    <a:pt x="24" y="26"/>
                    <a:pt x="25" y="26"/>
                    <a:pt x="25" y="25"/>
                  </a:cubicBezTo>
                  <a:cubicBezTo>
                    <a:pt x="25" y="25"/>
                    <a:pt x="25" y="25"/>
                    <a:pt x="25" y="25"/>
                  </a:cubicBezTo>
                  <a:cubicBezTo>
                    <a:pt x="26" y="25"/>
                    <a:pt x="27" y="23"/>
                    <a:pt x="28" y="22"/>
                  </a:cubicBezTo>
                  <a:cubicBezTo>
                    <a:pt x="28" y="21"/>
                    <a:pt x="29" y="20"/>
                    <a:pt x="29" y="19"/>
                  </a:cubicBezTo>
                  <a:cubicBezTo>
                    <a:pt x="30" y="17"/>
                    <a:pt x="30" y="15"/>
                    <a:pt x="29" y="13"/>
                  </a:cubicBezTo>
                  <a:cubicBezTo>
                    <a:pt x="29" y="11"/>
                    <a:pt x="29" y="9"/>
                    <a:pt x="28" y="8"/>
                  </a:cubicBezTo>
                  <a:cubicBezTo>
                    <a:pt x="27" y="7"/>
                    <a:pt x="26" y="6"/>
                    <a:pt x="25" y="5"/>
                  </a:cubicBezTo>
                  <a:cubicBezTo>
                    <a:pt x="24" y="3"/>
                    <a:pt x="22" y="2"/>
                    <a:pt x="21" y="2"/>
                  </a:cubicBezTo>
                  <a:cubicBezTo>
                    <a:pt x="19" y="1"/>
                    <a:pt x="17"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2" name="Google Shape;3602;p27"/>
            <p:cNvSpPr/>
            <p:nvPr/>
          </p:nvSpPr>
          <p:spPr>
            <a:xfrm>
              <a:off x="5562335" y="4434591"/>
              <a:ext cx="29347" cy="22268"/>
            </a:xfrm>
            <a:custGeom>
              <a:avLst/>
              <a:gdLst/>
              <a:ahLst/>
              <a:cxnLst/>
              <a:rect l="l" t="t" r="r" b="b"/>
              <a:pathLst>
                <a:path w="32" h="25" extrusionOk="0">
                  <a:moveTo>
                    <a:pt x="16" y="0"/>
                  </a:moveTo>
                  <a:cubicBezTo>
                    <a:pt x="0" y="0"/>
                    <a:pt x="0" y="25"/>
                    <a:pt x="16" y="25"/>
                  </a:cubicBezTo>
                  <a:cubicBezTo>
                    <a:pt x="32" y="25"/>
                    <a:pt x="32"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3" name="Google Shape;3603;p27"/>
            <p:cNvSpPr/>
            <p:nvPr/>
          </p:nvSpPr>
          <p:spPr>
            <a:xfrm>
              <a:off x="7398870" y="4318562"/>
              <a:ext cx="53871" cy="51521"/>
            </a:xfrm>
            <a:custGeom>
              <a:avLst/>
              <a:gdLst/>
              <a:ahLst/>
              <a:cxnLst/>
              <a:rect l="l" t="t" r="r" b="b"/>
              <a:pathLst>
                <a:path w="58" h="56" extrusionOk="0">
                  <a:moveTo>
                    <a:pt x="29" y="0"/>
                  </a:moveTo>
                  <a:cubicBezTo>
                    <a:pt x="27" y="0"/>
                    <a:pt x="26" y="0"/>
                    <a:pt x="24" y="1"/>
                  </a:cubicBezTo>
                  <a:cubicBezTo>
                    <a:pt x="20" y="1"/>
                    <a:pt x="17" y="2"/>
                    <a:pt x="14" y="4"/>
                  </a:cubicBezTo>
                  <a:cubicBezTo>
                    <a:pt x="12" y="5"/>
                    <a:pt x="10" y="7"/>
                    <a:pt x="8" y="8"/>
                  </a:cubicBezTo>
                  <a:cubicBezTo>
                    <a:pt x="6" y="11"/>
                    <a:pt x="4" y="14"/>
                    <a:pt x="3" y="17"/>
                  </a:cubicBezTo>
                  <a:cubicBezTo>
                    <a:pt x="1" y="19"/>
                    <a:pt x="1" y="22"/>
                    <a:pt x="1" y="24"/>
                  </a:cubicBezTo>
                  <a:cubicBezTo>
                    <a:pt x="0" y="28"/>
                    <a:pt x="0" y="31"/>
                    <a:pt x="1" y="35"/>
                  </a:cubicBezTo>
                  <a:cubicBezTo>
                    <a:pt x="2" y="37"/>
                    <a:pt x="3" y="39"/>
                    <a:pt x="4" y="42"/>
                  </a:cubicBezTo>
                  <a:cubicBezTo>
                    <a:pt x="6" y="46"/>
                    <a:pt x="10" y="49"/>
                    <a:pt x="14" y="51"/>
                  </a:cubicBezTo>
                  <a:cubicBezTo>
                    <a:pt x="15" y="52"/>
                    <a:pt x="15" y="52"/>
                    <a:pt x="16" y="52"/>
                  </a:cubicBezTo>
                  <a:cubicBezTo>
                    <a:pt x="21" y="55"/>
                    <a:pt x="25" y="56"/>
                    <a:pt x="30" y="56"/>
                  </a:cubicBezTo>
                  <a:cubicBezTo>
                    <a:pt x="33" y="56"/>
                    <a:pt x="35" y="56"/>
                    <a:pt x="38" y="55"/>
                  </a:cubicBezTo>
                  <a:cubicBezTo>
                    <a:pt x="42" y="54"/>
                    <a:pt x="46" y="52"/>
                    <a:pt x="50" y="48"/>
                  </a:cubicBezTo>
                  <a:cubicBezTo>
                    <a:pt x="52" y="46"/>
                    <a:pt x="54" y="43"/>
                    <a:pt x="55" y="39"/>
                  </a:cubicBezTo>
                  <a:cubicBezTo>
                    <a:pt x="57" y="36"/>
                    <a:pt x="58" y="32"/>
                    <a:pt x="58" y="29"/>
                  </a:cubicBezTo>
                  <a:cubicBezTo>
                    <a:pt x="58" y="25"/>
                    <a:pt x="57" y="21"/>
                    <a:pt x="55" y="18"/>
                  </a:cubicBezTo>
                  <a:cubicBezTo>
                    <a:pt x="54" y="15"/>
                    <a:pt x="52" y="12"/>
                    <a:pt x="50" y="9"/>
                  </a:cubicBezTo>
                  <a:cubicBezTo>
                    <a:pt x="46" y="6"/>
                    <a:pt x="42" y="3"/>
                    <a:pt x="38" y="2"/>
                  </a:cubicBezTo>
                  <a:cubicBezTo>
                    <a:pt x="37" y="2"/>
                    <a:pt x="36" y="2"/>
                    <a:pt x="35" y="1"/>
                  </a:cubicBezTo>
                  <a:cubicBezTo>
                    <a:pt x="33" y="1"/>
                    <a:pt x="31"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4" name="Google Shape;3604;p27"/>
            <p:cNvSpPr/>
            <p:nvPr/>
          </p:nvSpPr>
          <p:spPr>
            <a:xfrm>
              <a:off x="7293390" y="4276370"/>
              <a:ext cx="24606" cy="23464"/>
            </a:xfrm>
            <a:custGeom>
              <a:avLst/>
              <a:gdLst/>
              <a:ahLst/>
              <a:cxnLst/>
              <a:rect l="l" t="t" r="r" b="b"/>
              <a:pathLst>
                <a:path w="26" h="26" extrusionOk="0">
                  <a:moveTo>
                    <a:pt x="13" y="0"/>
                  </a:moveTo>
                  <a:cubicBezTo>
                    <a:pt x="11" y="0"/>
                    <a:pt x="9" y="1"/>
                    <a:pt x="8" y="2"/>
                  </a:cubicBezTo>
                  <a:cubicBezTo>
                    <a:pt x="6" y="2"/>
                    <a:pt x="5" y="3"/>
                    <a:pt x="4" y="4"/>
                  </a:cubicBezTo>
                  <a:cubicBezTo>
                    <a:pt x="3" y="5"/>
                    <a:pt x="2" y="7"/>
                    <a:pt x="1" y="8"/>
                  </a:cubicBezTo>
                  <a:cubicBezTo>
                    <a:pt x="0" y="10"/>
                    <a:pt x="0" y="12"/>
                    <a:pt x="0" y="13"/>
                  </a:cubicBezTo>
                  <a:cubicBezTo>
                    <a:pt x="0" y="14"/>
                    <a:pt x="0" y="16"/>
                    <a:pt x="0" y="17"/>
                  </a:cubicBezTo>
                  <a:cubicBezTo>
                    <a:pt x="1" y="19"/>
                    <a:pt x="2" y="21"/>
                    <a:pt x="4" y="23"/>
                  </a:cubicBezTo>
                  <a:cubicBezTo>
                    <a:pt x="5" y="23"/>
                    <a:pt x="6" y="24"/>
                    <a:pt x="6" y="25"/>
                  </a:cubicBezTo>
                  <a:cubicBezTo>
                    <a:pt x="8" y="26"/>
                    <a:pt x="11" y="26"/>
                    <a:pt x="13" y="26"/>
                  </a:cubicBezTo>
                  <a:cubicBezTo>
                    <a:pt x="13" y="26"/>
                    <a:pt x="13" y="26"/>
                    <a:pt x="13" y="26"/>
                  </a:cubicBezTo>
                  <a:cubicBezTo>
                    <a:pt x="15" y="26"/>
                    <a:pt x="17" y="26"/>
                    <a:pt x="18" y="25"/>
                  </a:cubicBezTo>
                  <a:cubicBezTo>
                    <a:pt x="20" y="25"/>
                    <a:pt x="21" y="24"/>
                    <a:pt x="22" y="23"/>
                  </a:cubicBezTo>
                  <a:cubicBezTo>
                    <a:pt x="23" y="21"/>
                    <a:pt x="24" y="20"/>
                    <a:pt x="25" y="18"/>
                  </a:cubicBezTo>
                  <a:cubicBezTo>
                    <a:pt x="26" y="17"/>
                    <a:pt x="26" y="15"/>
                    <a:pt x="26" y="13"/>
                  </a:cubicBezTo>
                  <a:cubicBezTo>
                    <a:pt x="26" y="12"/>
                    <a:pt x="26" y="11"/>
                    <a:pt x="25" y="10"/>
                  </a:cubicBezTo>
                  <a:cubicBezTo>
                    <a:pt x="25" y="8"/>
                    <a:pt x="24" y="6"/>
                    <a:pt x="22" y="4"/>
                  </a:cubicBezTo>
                  <a:cubicBezTo>
                    <a:pt x="21" y="4"/>
                    <a:pt x="20" y="3"/>
                    <a:pt x="19" y="2"/>
                  </a:cubicBezTo>
                  <a:cubicBezTo>
                    <a:pt x="17" y="1"/>
                    <a:pt x="15" y="0"/>
                    <a:pt x="13" y="0"/>
                  </a:cubicBezTo>
                  <a:cubicBezTo>
                    <a:pt x="13" y="0"/>
                    <a:pt x="13"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5" name="Google Shape;3605;p27"/>
            <p:cNvSpPr/>
            <p:nvPr/>
          </p:nvSpPr>
          <p:spPr>
            <a:xfrm>
              <a:off x="7403558" y="4645552"/>
              <a:ext cx="47985" cy="38641"/>
            </a:xfrm>
            <a:custGeom>
              <a:avLst/>
              <a:gdLst/>
              <a:ahLst/>
              <a:cxnLst/>
              <a:rect l="l" t="t" r="r" b="b"/>
              <a:pathLst>
                <a:path w="53" h="42" extrusionOk="0">
                  <a:moveTo>
                    <a:pt x="27" y="0"/>
                  </a:moveTo>
                  <a:cubicBezTo>
                    <a:pt x="0" y="0"/>
                    <a:pt x="0" y="42"/>
                    <a:pt x="27" y="42"/>
                  </a:cubicBezTo>
                  <a:cubicBezTo>
                    <a:pt x="53" y="42"/>
                    <a:pt x="53" y="0"/>
                    <a:pt x="2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6" name="Google Shape;3606;p27"/>
            <p:cNvSpPr/>
            <p:nvPr/>
          </p:nvSpPr>
          <p:spPr>
            <a:xfrm>
              <a:off x="7356678" y="4538899"/>
              <a:ext cx="38682" cy="38641"/>
            </a:xfrm>
            <a:custGeom>
              <a:avLst/>
              <a:gdLst/>
              <a:ahLst/>
              <a:cxnLst/>
              <a:rect l="l" t="t" r="r" b="b"/>
              <a:pathLst>
                <a:path w="41" h="42" extrusionOk="0">
                  <a:moveTo>
                    <a:pt x="21" y="0"/>
                  </a:moveTo>
                  <a:cubicBezTo>
                    <a:pt x="21" y="0"/>
                    <a:pt x="21" y="0"/>
                    <a:pt x="21" y="0"/>
                  </a:cubicBezTo>
                  <a:cubicBezTo>
                    <a:pt x="19" y="0"/>
                    <a:pt x="17" y="1"/>
                    <a:pt x="15" y="1"/>
                  </a:cubicBezTo>
                  <a:cubicBezTo>
                    <a:pt x="14" y="1"/>
                    <a:pt x="12" y="2"/>
                    <a:pt x="11" y="3"/>
                  </a:cubicBezTo>
                  <a:cubicBezTo>
                    <a:pt x="8" y="4"/>
                    <a:pt x="6" y="6"/>
                    <a:pt x="5" y="8"/>
                  </a:cubicBezTo>
                  <a:cubicBezTo>
                    <a:pt x="3" y="10"/>
                    <a:pt x="2" y="12"/>
                    <a:pt x="1" y="15"/>
                  </a:cubicBezTo>
                  <a:cubicBezTo>
                    <a:pt x="1" y="17"/>
                    <a:pt x="0" y="20"/>
                    <a:pt x="1" y="22"/>
                  </a:cubicBezTo>
                  <a:cubicBezTo>
                    <a:pt x="1" y="25"/>
                    <a:pt x="1" y="28"/>
                    <a:pt x="2" y="30"/>
                  </a:cubicBezTo>
                  <a:cubicBezTo>
                    <a:pt x="3" y="32"/>
                    <a:pt x="5" y="34"/>
                    <a:pt x="7" y="36"/>
                  </a:cubicBezTo>
                  <a:cubicBezTo>
                    <a:pt x="8" y="38"/>
                    <a:pt x="10" y="40"/>
                    <a:pt x="13" y="40"/>
                  </a:cubicBezTo>
                  <a:cubicBezTo>
                    <a:pt x="15" y="42"/>
                    <a:pt x="17" y="42"/>
                    <a:pt x="20" y="42"/>
                  </a:cubicBezTo>
                  <a:cubicBezTo>
                    <a:pt x="20" y="42"/>
                    <a:pt x="20" y="42"/>
                    <a:pt x="21" y="42"/>
                  </a:cubicBezTo>
                  <a:cubicBezTo>
                    <a:pt x="26" y="42"/>
                    <a:pt x="31" y="40"/>
                    <a:pt x="35" y="36"/>
                  </a:cubicBezTo>
                  <a:cubicBezTo>
                    <a:pt x="36" y="35"/>
                    <a:pt x="37" y="34"/>
                    <a:pt x="38" y="32"/>
                  </a:cubicBezTo>
                  <a:cubicBezTo>
                    <a:pt x="40" y="29"/>
                    <a:pt x="40" y="26"/>
                    <a:pt x="40" y="22"/>
                  </a:cubicBezTo>
                  <a:cubicBezTo>
                    <a:pt x="41" y="20"/>
                    <a:pt x="40" y="17"/>
                    <a:pt x="40" y="15"/>
                  </a:cubicBezTo>
                  <a:cubicBezTo>
                    <a:pt x="39" y="13"/>
                    <a:pt x="38" y="12"/>
                    <a:pt x="38" y="10"/>
                  </a:cubicBezTo>
                  <a:cubicBezTo>
                    <a:pt x="37" y="8"/>
                    <a:pt x="35" y="6"/>
                    <a:pt x="33" y="4"/>
                  </a:cubicBezTo>
                  <a:cubicBezTo>
                    <a:pt x="31" y="3"/>
                    <a:pt x="30" y="2"/>
                    <a:pt x="28" y="2"/>
                  </a:cubicBezTo>
                  <a:cubicBezTo>
                    <a:pt x="26" y="1"/>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7" name="Google Shape;3607;p27"/>
            <p:cNvSpPr/>
            <p:nvPr/>
          </p:nvSpPr>
          <p:spPr>
            <a:xfrm>
              <a:off x="6257335" y="4595156"/>
              <a:ext cx="37481" cy="38641"/>
            </a:xfrm>
            <a:custGeom>
              <a:avLst/>
              <a:gdLst/>
              <a:ahLst/>
              <a:cxnLst/>
              <a:rect l="l" t="t" r="r" b="b"/>
              <a:pathLst>
                <a:path w="41" h="42" extrusionOk="0">
                  <a:moveTo>
                    <a:pt x="21" y="0"/>
                  </a:moveTo>
                  <a:cubicBezTo>
                    <a:pt x="21" y="0"/>
                    <a:pt x="21" y="0"/>
                    <a:pt x="20" y="0"/>
                  </a:cubicBezTo>
                  <a:cubicBezTo>
                    <a:pt x="19" y="0"/>
                    <a:pt x="17" y="0"/>
                    <a:pt x="15" y="0"/>
                  </a:cubicBezTo>
                  <a:cubicBezTo>
                    <a:pt x="14" y="1"/>
                    <a:pt x="12" y="2"/>
                    <a:pt x="10" y="2"/>
                  </a:cubicBezTo>
                  <a:cubicBezTo>
                    <a:pt x="8" y="4"/>
                    <a:pt x="6" y="5"/>
                    <a:pt x="5" y="7"/>
                  </a:cubicBezTo>
                  <a:cubicBezTo>
                    <a:pt x="3" y="9"/>
                    <a:pt x="2" y="12"/>
                    <a:pt x="1" y="14"/>
                  </a:cubicBezTo>
                  <a:cubicBezTo>
                    <a:pt x="1" y="17"/>
                    <a:pt x="0" y="19"/>
                    <a:pt x="1"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6" y="41"/>
                    <a:pt x="31" y="40"/>
                    <a:pt x="34" y="36"/>
                  </a:cubicBezTo>
                  <a:cubicBezTo>
                    <a:pt x="36" y="34"/>
                    <a:pt x="37" y="33"/>
                    <a:pt x="38" y="32"/>
                  </a:cubicBezTo>
                  <a:cubicBezTo>
                    <a:pt x="39" y="29"/>
                    <a:pt x="40" y="25"/>
                    <a:pt x="40" y="22"/>
                  </a:cubicBezTo>
                  <a:cubicBezTo>
                    <a:pt x="41" y="19"/>
                    <a:pt x="40" y="17"/>
                    <a:pt x="40" y="14"/>
                  </a:cubicBezTo>
                  <a:cubicBezTo>
                    <a:pt x="39" y="13"/>
                    <a:pt x="38" y="11"/>
                    <a:pt x="38" y="9"/>
                  </a:cubicBezTo>
                  <a:cubicBezTo>
                    <a:pt x="36" y="7"/>
                    <a:pt x="35" y="5"/>
                    <a:pt x="33" y="4"/>
                  </a:cubicBezTo>
                  <a:cubicBezTo>
                    <a:pt x="31" y="3"/>
                    <a:pt x="30" y="2"/>
                    <a:pt x="28" y="1"/>
                  </a:cubicBezTo>
                  <a:cubicBezTo>
                    <a:pt x="26" y="0"/>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8" name="Google Shape;3608;p27"/>
            <p:cNvSpPr/>
            <p:nvPr/>
          </p:nvSpPr>
          <p:spPr>
            <a:xfrm>
              <a:off x="6976948" y="4299810"/>
              <a:ext cx="41006" cy="36338"/>
            </a:xfrm>
            <a:custGeom>
              <a:avLst/>
              <a:gdLst/>
              <a:ahLst/>
              <a:cxnLst/>
              <a:rect l="l" t="t" r="r" b="b"/>
              <a:pathLst>
                <a:path w="45" h="39" extrusionOk="0">
                  <a:moveTo>
                    <a:pt x="22" y="0"/>
                  </a:moveTo>
                  <a:cubicBezTo>
                    <a:pt x="19" y="0"/>
                    <a:pt x="17" y="1"/>
                    <a:pt x="14" y="1"/>
                  </a:cubicBezTo>
                  <a:cubicBezTo>
                    <a:pt x="12" y="2"/>
                    <a:pt x="11" y="3"/>
                    <a:pt x="9" y="3"/>
                  </a:cubicBezTo>
                  <a:cubicBezTo>
                    <a:pt x="7" y="4"/>
                    <a:pt x="5" y="6"/>
                    <a:pt x="4" y="8"/>
                  </a:cubicBezTo>
                  <a:cubicBezTo>
                    <a:pt x="2" y="11"/>
                    <a:pt x="0" y="16"/>
                    <a:pt x="0" y="20"/>
                  </a:cubicBezTo>
                  <a:cubicBezTo>
                    <a:pt x="0" y="23"/>
                    <a:pt x="1" y="26"/>
                    <a:pt x="3" y="29"/>
                  </a:cubicBezTo>
                  <a:cubicBezTo>
                    <a:pt x="5" y="33"/>
                    <a:pt x="10" y="37"/>
                    <a:pt x="14" y="38"/>
                  </a:cubicBezTo>
                  <a:cubicBezTo>
                    <a:pt x="17" y="39"/>
                    <a:pt x="19" y="39"/>
                    <a:pt x="22" y="39"/>
                  </a:cubicBezTo>
                  <a:cubicBezTo>
                    <a:pt x="24" y="39"/>
                    <a:pt x="27" y="39"/>
                    <a:pt x="30" y="38"/>
                  </a:cubicBezTo>
                  <a:cubicBezTo>
                    <a:pt x="34" y="36"/>
                    <a:pt x="38" y="34"/>
                    <a:pt x="41" y="31"/>
                  </a:cubicBezTo>
                  <a:cubicBezTo>
                    <a:pt x="43" y="28"/>
                    <a:pt x="45" y="24"/>
                    <a:pt x="45" y="20"/>
                  </a:cubicBezTo>
                  <a:cubicBezTo>
                    <a:pt x="44" y="11"/>
                    <a:pt x="38" y="5"/>
                    <a:pt x="30" y="2"/>
                  </a:cubicBezTo>
                  <a:cubicBezTo>
                    <a:pt x="28" y="1"/>
                    <a:pt x="26" y="1"/>
                    <a:pt x="24" y="1"/>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9" name="Google Shape;3609;p27"/>
            <p:cNvSpPr/>
            <p:nvPr/>
          </p:nvSpPr>
          <p:spPr>
            <a:xfrm>
              <a:off x="6668710" y="4690088"/>
              <a:ext cx="41006" cy="35195"/>
            </a:xfrm>
            <a:custGeom>
              <a:avLst/>
              <a:gdLst/>
              <a:ahLst/>
              <a:cxnLst/>
              <a:rect l="l" t="t" r="r" b="b"/>
              <a:pathLst>
                <a:path w="45" h="39" extrusionOk="0">
                  <a:moveTo>
                    <a:pt x="22" y="0"/>
                  </a:moveTo>
                  <a:cubicBezTo>
                    <a:pt x="19" y="0"/>
                    <a:pt x="17" y="0"/>
                    <a:pt x="14" y="1"/>
                  </a:cubicBezTo>
                  <a:cubicBezTo>
                    <a:pt x="12" y="1"/>
                    <a:pt x="11" y="2"/>
                    <a:pt x="9" y="3"/>
                  </a:cubicBezTo>
                  <a:cubicBezTo>
                    <a:pt x="7" y="4"/>
                    <a:pt x="5" y="5"/>
                    <a:pt x="4" y="7"/>
                  </a:cubicBezTo>
                  <a:cubicBezTo>
                    <a:pt x="2" y="11"/>
                    <a:pt x="0" y="15"/>
                    <a:pt x="0" y="19"/>
                  </a:cubicBezTo>
                  <a:cubicBezTo>
                    <a:pt x="0" y="22"/>
                    <a:pt x="1" y="26"/>
                    <a:pt x="3" y="29"/>
                  </a:cubicBezTo>
                  <a:cubicBezTo>
                    <a:pt x="5" y="32"/>
                    <a:pt x="10" y="37"/>
                    <a:pt x="14" y="37"/>
                  </a:cubicBezTo>
                  <a:cubicBezTo>
                    <a:pt x="17" y="38"/>
                    <a:pt x="19" y="39"/>
                    <a:pt x="22" y="39"/>
                  </a:cubicBezTo>
                  <a:cubicBezTo>
                    <a:pt x="24" y="39"/>
                    <a:pt x="27" y="38"/>
                    <a:pt x="30" y="37"/>
                  </a:cubicBezTo>
                  <a:cubicBezTo>
                    <a:pt x="34" y="36"/>
                    <a:pt x="38" y="34"/>
                    <a:pt x="40" y="30"/>
                  </a:cubicBezTo>
                  <a:cubicBezTo>
                    <a:pt x="43" y="27"/>
                    <a:pt x="45" y="23"/>
                    <a:pt x="45" y="19"/>
                  </a:cubicBezTo>
                  <a:cubicBezTo>
                    <a:pt x="44" y="10"/>
                    <a:pt x="38" y="4"/>
                    <a:pt x="30" y="1"/>
                  </a:cubicBezTo>
                  <a:cubicBezTo>
                    <a:pt x="28" y="0"/>
                    <a:pt x="26" y="0"/>
                    <a:pt x="24" y="0"/>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0" name="Google Shape;3610;p27"/>
            <p:cNvSpPr/>
            <p:nvPr/>
          </p:nvSpPr>
          <p:spPr>
            <a:xfrm>
              <a:off x="7062504" y="4315046"/>
              <a:ext cx="2574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1" name="Google Shape;3611;p27"/>
            <p:cNvSpPr/>
            <p:nvPr/>
          </p:nvSpPr>
          <p:spPr>
            <a:xfrm>
              <a:off x="6805835" y="4345518"/>
              <a:ext cx="25790" cy="21096"/>
            </a:xfrm>
            <a:custGeom>
              <a:avLst/>
              <a:gdLst/>
              <a:ahLst/>
              <a:cxnLst/>
              <a:rect l="l" t="t" r="r" b="b"/>
              <a:pathLst>
                <a:path w="27" h="24" extrusionOk="0">
                  <a:moveTo>
                    <a:pt x="15" y="0"/>
                  </a:moveTo>
                  <a:cubicBezTo>
                    <a:pt x="15" y="0"/>
                    <a:pt x="15" y="0"/>
                    <a:pt x="15" y="0"/>
                  </a:cubicBezTo>
                  <a:cubicBezTo>
                    <a:pt x="12" y="0"/>
                    <a:pt x="10" y="1"/>
                    <a:pt x="8" y="2"/>
                  </a:cubicBezTo>
                  <a:cubicBezTo>
                    <a:pt x="8" y="2"/>
                    <a:pt x="7" y="2"/>
                    <a:pt x="7" y="3"/>
                  </a:cubicBezTo>
                  <a:cubicBezTo>
                    <a:pt x="0" y="6"/>
                    <a:pt x="0" y="18"/>
                    <a:pt x="7" y="22"/>
                  </a:cubicBezTo>
                  <a:cubicBezTo>
                    <a:pt x="9" y="23"/>
                    <a:pt x="12" y="24"/>
                    <a:pt x="15" y="24"/>
                  </a:cubicBezTo>
                  <a:cubicBezTo>
                    <a:pt x="15" y="24"/>
                    <a:pt x="15" y="24"/>
                    <a:pt x="15" y="24"/>
                  </a:cubicBezTo>
                  <a:cubicBezTo>
                    <a:pt x="18" y="24"/>
                    <a:pt x="22" y="22"/>
                    <a:pt x="24" y="19"/>
                  </a:cubicBezTo>
                  <a:cubicBezTo>
                    <a:pt x="26" y="17"/>
                    <a:pt x="27" y="15"/>
                    <a:pt x="27" y="12"/>
                  </a:cubicBezTo>
                  <a:cubicBezTo>
                    <a:pt x="27" y="9"/>
                    <a:pt x="26" y="7"/>
                    <a:pt x="24" y="5"/>
                  </a:cubicBezTo>
                  <a:cubicBezTo>
                    <a:pt x="22" y="2"/>
                    <a:pt x="19"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2" name="Google Shape;3612;p27"/>
            <p:cNvSpPr/>
            <p:nvPr/>
          </p:nvSpPr>
          <p:spPr>
            <a:xfrm>
              <a:off x="6076846" y="4363098"/>
              <a:ext cx="32804" cy="26936"/>
            </a:xfrm>
            <a:custGeom>
              <a:avLst/>
              <a:gdLst/>
              <a:ahLst/>
              <a:cxnLst/>
              <a:rect l="l" t="t" r="r" b="b"/>
              <a:pathLst>
                <a:path w="36" h="29" extrusionOk="0">
                  <a:moveTo>
                    <a:pt x="19" y="0"/>
                  </a:moveTo>
                  <a:cubicBezTo>
                    <a:pt x="13" y="0"/>
                    <a:pt x="9" y="3"/>
                    <a:pt x="5" y="7"/>
                  </a:cubicBezTo>
                  <a:cubicBezTo>
                    <a:pt x="0" y="13"/>
                    <a:pt x="0" y="22"/>
                    <a:pt x="8" y="26"/>
                  </a:cubicBezTo>
                  <a:cubicBezTo>
                    <a:pt x="9" y="27"/>
                    <a:pt x="11" y="28"/>
                    <a:pt x="13" y="28"/>
                  </a:cubicBezTo>
                  <a:cubicBezTo>
                    <a:pt x="15" y="29"/>
                    <a:pt x="16" y="29"/>
                    <a:pt x="17" y="29"/>
                  </a:cubicBezTo>
                  <a:cubicBezTo>
                    <a:pt x="20" y="29"/>
                    <a:pt x="23" y="28"/>
                    <a:pt x="25" y="27"/>
                  </a:cubicBezTo>
                  <a:cubicBezTo>
                    <a:pt x="28" y="26"/>
                    <a:pt x="29" y="25"/>
                    <a:pt x="31" y="23"/>
                  </a:cubicBezTo>
                  <a:cubicBezTo>
                    <a:pt x="33" y="22"/>
                    <a:pt x="34" y="20"/>
                    <a:pt x="35" y="18"/>
                  </a:cubicBezTo>
                  <a:cubicBezTo>
                    <a:pt x="34" y="18"/>
                    <a:pt x="34" y="18"/>
                    <a:pt x="34" y="18"/>
                  </a:cubicBezTo>
                  <a:cubicBezTo>
                    <a:pt x="34" y="18"/>
                    <a:pt x="34" y="18"/>
                    <a:pt x="35" y="17"/>
                  </a:cubicBezTo>
                  <a:cubicBezTo>
                    <a:pt x="36" y="14"/>
                    <a:pt x="36" y="9"/>
                    <a:pt x="33" y="7"/>
                  </a:cubicBezTo>
                  <a:cubicBezTo>
                    <a:pt x="33" y="7"/>
                    <a:pt x="33" y="7"/>
                    <a:pt x="33" y="6"/>
                  </a:cubicBezTo>
                  <a:cubicBezTo>
                    <a:pt x="32" y="5"/>
                    <a:pt x="30" y="3"/>
                    <a:pt x="28" y="2"/>
                  </a:cubicBezTo>
                  <a:cubicBezTo>
                    <a:pt x="26"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3" name="Google Shape;3613;p27"/>
            <p:cNvSpPr/>
            <p:nvPr/>
          </p:nvSpPr>
          <p:spPr>
            <a:xfrm>
              <a:off x="7623896" y="442638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4" name="Google Shape;3614;p27"/>
            <p:cNvSpPr/>
            <p:nvPr/>
          </p:nvSpPr>
          <p:spPr>
            <a:xfrm>
              <a:off x="6930068" y="4590468"/>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5" name="Google Shape;3615;p27"/>
            <p:cNvSpPr/>
            <p:nvPr/>
          </p:nvSpPr>
          <p:spPr>
            <a:xfrm>
              <a:off x="7626240" y="4486159"/>
              <a:ext cx="37481" cy="37504"/>
            </a:xfrm>
            <a:custGeom>
              <a:avLst/>
              <a:gdLst/>
              <a:ahLst/>
              <a:cxnLst/>
              <a:rect l="l" t="t" r="r" b="b"/>
              <a:pathLst>
                <a:path w="41" h="40" extrusionOk="0">
                  <a:moveTo>
                    <a:pt x="20" y="0"/>
                  </a:moveTo>
                  <a:cubicBezTo>
                    <a:pt x="19" y="0"/>
                    <a:pt x="18" y="0"/>
                    <a:pt x="18" y="0"/>
                  </a:cubicBezTo>
                  <a:cubicBezTo>
                    <a:pt x="16" y="0"/>
                    <a:pt x="14" y="1"/>
                    <a:pt x="13" y="2"/>
                  </a:cubicBezTo>
                  <a:cubicBezTo>
                    <a:pt x="11" y="2"/>
                    <a:pt x="9" y="3"/>
                    <a:pt x="8" y="4"/>
                  </a:cubicBezTo>
                  <a:cubicBezTo>
                    <a:pt x="7" y="5"/>
                    <a:pt x="7" y="5"/>
                    <a:pt x="6" y="6"/>
                  </a:cubicBezTo>
                  <a:cubicBezTo>
                    <a:pt x="4" y="8"/>
                    <a:pt x="3" y="10"/>
                    <a:pt x="2" y="13"/>
                  </a:cubicBezTo>
                  <a:cubicBezTo>
                    <a:pt x="1" y="15"/>
                    <a:pt x="0" y="17"/>
                    <a:pt x="0" y="20"/>
                  </a:cubicBezTo>
                  <a:cubicBezTo>
                    <a:pt x="0" y="22"/>
                    <a:pt x="1" y="24"/>
                    <a:pt x="1" y="25"/>
                  </a:cubicBezTo>
                  <a:cubicBezTo>
                    <a:pt x="2" y="29"/>
                    <a:pt x="3" y="32"/>
                    <a:pt x="6" y="34"/>
                  </a:cubicBezTo>
                  <a:cubicBezTo>
                    <a:pt x="6" y="34"/>
                    <a:pt x="6" y="34"/>
                    <a:pt x="6" y="34"/>
                  </a:cubicBezTo>
                  <a:cubicBezTo>
                    <a:pt x="7" y="35"/>
                    <a:pt x="9" y="36"/>
                    <a:pt x="10" y="37"/>
                  </a:cubicBezTo>
                  <a:cubicBezTo>
                    <a:pt x="12" y="38"/>
                    <a:pt x="13" y="39"/>
                    <a:pt x="15" y="39"/>
                  </a:cubicBezTo>
                  <a:cubicBezTo>
                    <a:pt x="17" y="40"/>
                    <a:pt x="18" y="40"/>
                    <a:pt x="20" y="40"/>
                  </a:cubicBezTo>
                  <a:cubicBezTo>
                    <a:pt x="22" y="40"/>
                    <a:pt x="24" y="40"/>
                    <a:pt x="26" y="39"/>
                  </a:cubicBezTo>
                  <a:cubicBezTo>
                    <a:pt x="29" y="39"/>
                    <a:pt x="30" y="38"/>
                    <a:pt x="33" y="36"/>
                  </a:cubicBezTo>
                  <a:cubicBezTo>
                    <a:pt x="34" y="35"/>
                    <a:pt x="35" y="34"/>
                    <a:pt x="36" y="33"/>
                  </a:cubicBezTo>
                  <a:cubicBezTo>
                    <a:pt x="37" y="32"/>
                    <a:pt x="39" y="30"/>
                    <a:pt x="39" y="27"/>
                  </a:cubicBezTo>
                  <a:cubicBezTo>
                    <a:pt x="41" y="25"/>
                    <a:pt x="41" y="23"/>
                    <a:pt x="41" y="20"/>
                  </a:cubicBezTo>
                  <a:cubicBezTo>
                    <a:pt x="41" y="18"/>
                    <a:pt x="41" y="17"/>
                    <a:pt x="40" y="15"/>
                  </a:cubicBezTo>
                  <a:cubicBezTo>
                    <a:pt x="40" y="12"/>
                    <a:pt x="38" y="9"/>
                    <a:pt x="36" y="7"/>
                  </a:cubicBezTo>
                  <a:cubicBezTo>
                    <a:pt x="35" y="6"/>
                    <a:pt x="34" y="5"/>
                    <a:pt x="33" y="4"/>
                  </a:cubicBezTo>
                  <a:cubicBezTo>
                    <a:pt x="31" y="3"/>
                    <a:pt x="30" y="2"/>
                    <a:pt x="28" y="2"/>
                  </a:cubicBezTo>
                  <a:cubicBezTo>
                    <a:pt x="27" y="1"/>
                    <a:pt x="27" y="1"/>
                    <a:pt x="26" y="1"/>
                  </a:cubicBezTo>
                  <a:cubicBezTo>
                    <a:pt x="25"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6" name="Google Shape;3616;p27"/>
            <p:cNvSpPr/>
            <p:nvPr/>
          </p:nvSpPr>
          <p:spPr>
            <a:xfrm>
              <a:off x="7834857" y="44486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7" name="Google Shape;3617;p27"/>
            <p:cNvSpPr/>
            <p:nvPr/>
          </p:nvSpPr>
          <p:spPr>
            <a:xfrm>
              <a:off x="6647614" y="45072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8" name="Google Shape;3618;p27"/>
            <p:cNvSpPr/>
            <p:nvPr/>
          </p:nvSpPr>
          <p:spPr>
            <a:xfrm>
              <a:off x="7689528" y="4622112"/>
              <a:ext cx="31679" cy="29347"/>
            </a:xfrm>
            <a:custGeom>
              <a:avLst/>
              <a:gdLst/>
              <a:ahLst/>
              <a:cxnLst/>
              <a:rect l="l" t="t" r="r" b="b"/>
              <a:pathLst>
                <a:path w="34" h="32" extrusionOk="0">
                  <a:moveTo>
                    <a:pt x="16" y="0"/>
                  </a:moveTo>
                  <a:cubicBezTo>
                    <a:pt x="14" y="0"/>
                    <a:pt x="11" y="0"/>
                    <a:pt x="9" y="2"/>
                  </a:cubicBezTo>
                  <a:cubicBezTo>
                    <a:pt x="6" y="4"/>
                    <a:pt x="4" y="5"/>
                    <a:pt x="3" y="8"/>
                  </a:cubicBezTo>
                  <a:cubicBezTo>
                    <a:pt x="1" y="10"/>
                    <a:pt x="0" y="13"/>
                    <a:pt x="0" y="16"/>
                  </a:cubicBezTo>
                  <a:cubicBezTo>
                    <a:pt x="0" y="19"/>
                    <a:pt x="1" y="22"/>
                    <a:pt x="3" y="24"/>
                  </a:cubicBezTo>
                  <a:cubicBezTo>
                    <a:pt x="4" y="26"/>
                    <a:pt x="5" y="28"/>
                    <a:pt x="7" y="29"/>
                  </a:cubicBezTo>
                  <a:cubicBezTo>
                    <a:pt x="8" y="30"/>
                    <a:pt x="10" y="31"/>
                    <a:pt x="12" y="32"/>
                  </a:cubicBezTo>
                  <a:cubicBezTo>
                    <a:pt x="14" y="32"/>
                    <a:pt x="15" y="32"/>
                    <a:pt x="17" y="32"/>
                  </a:cubicBezTo>
                  <a:cubicBezTo>
                    <a:pt x="18" y="32"/>
                    <a:pt x="20" y="32"/>
                    <a:pt x="21" y="32"/>
                  </a:cubicBezTo>
                  <a:cubicBezTo>
                    <a:pt x="23" y="32"/>
                    <a:pt x="24" y="31"/>
                    <a:pt x="26" y="30"/>
                  </a:cubicBezTo>
                  <a:cubicBezTo>
                    <a:pt x="26" y="30"/>
                    <a:pt x="26" y="30"/>
                    <a:pt x="26" y="30"/>
                  </a:cubicBezTo>
                  <a:cubicBezTo>
                    <a:pt x="27" y="29"/>
                    <a:pt x="28" y="28"/>
                    <a:pt x="29" y="28"/>
                  </a:cubicBezTo>
                  <a:cubicBezTo>
                    <a:pt x="31" y="26"/>
                    <a:pt x="32" y="25"/>
                    <a:pt x="32" y="23"/>
                  </a:cubicBezTo>
                  <a:cubicBezTo>
                    <a:pt x="33" y="22"/>
                    <a:pt x="33" y="20"/>
                    <a:pt x="33" y="19"/>
                  </a:cubicBezTo>
                  <a:cubicBezTo>
                    <a:pt x="34" y="17"/>
                    <a:pt x="34" y="15"/>
                    <a:pt x="33" y="13"/>
                  </a:cubicBezTo>
                  <a:cubicBezTo>
                    <a:pt x="33" y="11"/>
                    <a:pt x="32" y="10"/>
                    <a:pt x="31" y="8"/>
                  </a:cubicBezTo>
                  <a:cubicBezTo>
                    <a:pt x="30" y="6"/>
                    <a:pt x="28" y="4"/>
                    <a:pt x="27" y="3"/>
                  </a:cubicBezTo>
                  <a:cubicBezTo>
                    <a:pt x="25" y="2"/>
                    <a:pt x="23" y="1"/>
                    <a:pt x="21" y="0"/>
                  </a:cubicBezTo>
                  <a:cubicBezTo>
                    <a:pt x="20"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9" name="Google Shape;3619;p27"/>
            <p:cNvSpPr/>
            <p:nvPr/>
          </p:nvSpPr>
          <p:spPr>
            <a:xfrm>
              <a:off x="7246509" y="4393571"/>
              <a:ext cx="26936" cy="28128"/>
            </a:xfrm>
            <a:custGeom>
              <a:avLst/>
              <a:gdLst/>
              <a:ahLst/>
              <a:cxnLst/>
              <a:rect l="l" t="t" r="r" b="b"/>
              <a:pathLst>
                <a:path w="29" h="30" extrusionOk="0">
                  <a:moveTo>
                    <a:pt x="18" y="0"/>
                  </a:moveTo>
                  <a:cubicBezTo>
                    <a:pt x="16" y="0"/>
                    <a:pt x="14" y="0"/>
                    <a:pt x="13" y="1"/>
                  </a:cubicBezTo>
                  <a:cubicBezTo>
                    <a:pt x="12" y="2"/>
                    <a:pt x="10" y="3"/>
                    <a:pt x="9" y="4"/>
                  </a:cubicBezTo>
                  <a:cubicBezTo>
                    <a:pt x="7" y="5"/>
                    <a:pt x="5" y="7"/>
                    <a:pt x="4" y="9"/>
                  </a:cubicBezTo>
                  <a:cubicBezTo>
                    <a:pt x="3" y="10"/>
                    <a:pt x="3" y="11"/>
                    <a:pt x="3" y="11"/>
                  </a:cubicBezTo>
                  <a:cubicBezTo>
                    <a:pt x="1" y="14"/>
                    <a:pt x="0" y="18"/>
                    <a:pt x="1" y="21"/>
                  </a:cubicBezTo>
                  <a:cubicBezTo>
                    <a:pt x="2" y="24"/>
                    <a:pt x="4" y="26"/>
                    <a:pt x="6" y="27"/>
                  </a:cubicBezTo>
                  <a:cubicBezTo>
                    <a:pt x="8" y="29"/>
                    <a:pt x="11" y="30"/>
                    <a:pt x="13" y="30"/>
                  </a:cubicBezTo>
                  <a:cubicBezTo>
                    <a:pt x="17" y="30"/>
                    <a:pt x="20" y="29"/>
                    <a:pt x="22" y="26"/>
                  </a:cubicBezTo>
                  <a:cubicBezTo>
                    <a:pt x="25" y="24"/>
                    <a:pt x="27" y="22"/>
                    <a:pt x="28" y="18"/>
                  </a:cubicBezTo>
                  <a:cubicBezTo>
                    <a:pt x="28" y="16"/>
                    <a:pt x="28" y="15"/>
                    <a:pt x="29" y="13"/>
                  </a:cubicBezTo>
                  <a:cubicBezTo>
                    <a:pt x="29" y="9"/>
                    <a:pt x="28" y="5"/>
                    <a:pt x="25"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0" name="Google Shape;3620;p27"/>
            <p:cNvSpPr/>
            <p:nvPr/>
          </p:nvSpPr>
          <p:spPr>
            <a:xfrm>
              <a:off x="5249409" y="4489675"/>
              <a:ext cx="37504" cy="36332"/>
            </a:xfrm>
            <a:custGeom>
              <a:avLst/>
              <a:gdLst/>
              <a:ahLst/>
              <a:cxnLst/>
              <a:rect l="l" t="t" r="r" b="b"/>
              <a:pathLst>
                <a:path w="40" h="40" extrusionOk="0">
                  <a:moveTo>
                    <a:pt x="19" y="0"/>
                  </a:moveTo>
                  <a:cubicBezTo>
                    <a:pt x="17" y="0"/>
                    <a:pt x="14" y="1"/>
                    <a:pt x="12" y="2"/>
                  </a:cubicBezTo>
                  <a:cubicBezTo>
                    <a:pt x="10" y="3"/>
                    <a:pt x="8" y="4"/>
                    <a:pt x="6" y="6"/>
                  </a:cubicBezTo>
                  <a:cubicBezTo>
                    <a:pt x="4" y="8"/>
                    <a:pt x="2" y="10"/>
                    <a:pt x="2" y="12"/>
                  </a:cubicBezTo>
                  <a:cubicBezTo>
                    <a:pt x="0" y="15"/>
                    <a:pt x="0" y="17"/>
                    <a:pt x="0" y="20"/>
                  </a:cubicBezTo>
                  <a:cubicBezTo>
                    <a:pt x="0" y="22"/>
                    <a:pt x="0" y="24"/>
                    <a:pt x="1" y="25"/>
                  </a:cubicBezTo>
                  <a:cubicBezTo>
                    <a:pt x="2" y="29"/>
                    <a:pt x="3" y="32"/>
                    <a:pt x="6" y="34"/>
                  </a:cubicBezTo>
                  <a:cubicBezTo>
                    <a:pt x="7" y="35"/>
                    <a:pt x="8" y="36"/>
                    <a:pt x="10" y="37"/>
                  </a:cubicBezTo>
                  <a:cubicBezTo>
                    <a:pt x="13" y="39"/>
                    <a:pt x="16" y="40"/>
                    <a:pt x="20" y="40"/>
                  </a:cubicBezTo>
                  <a:cubicBezTo>
                    <a:pt x="20" y="40"/>
                    <a:pt x="20" y="40"/>
                    <a:pt x="21" y="40"/>
                  </a:cubicBezTo>
                  <a:cubicBezTo>
                    <a:pt x="23" y="40"/>
                    <a:pt x="25" y="40"/>
                    <a:pt x="28" y="38"/>
                  </a:cubicBezTo>
                  <a:cubicBezTo>
                    <a:pt x="30" y="38"/>
                    <a:pt x="32" y="36"/>
                    <a:pt x="34" y="34"/>
                  </a:cubicBezTo>
                  <a:cubicBezTo>
                    <a:pt x="36" y="32"/>
                    <a:pt x="37" y="30"/>
                    <a:pt x="38" y="28"/>
                  </a:cubicBezTo>
                  <a:cubicBezTo>
                    <a:pt x="39" y="25"/>
                    <a:pt x="40" y="23"/>
                    <a:pt x="40" y="20"/>
                  </a:cubicBezTo>
                  <a:cubicBezTo>
                    <a:pt x="40" y="18"/>
                    <a:pt x="39" y="16"/>
                    <a:pt x="39" y="15"/>
                  </a:cubicBezTo>
                  <a:cubicBezTo>
                    <a:pt x="38" y="11"/>
                    <a:pt x="37" y="8"/>
                    <a:pt x="34" y="6"/>
                  </a:cubicBezTo>
                  <a:cubicBezTo>
                    <a:pt x="33" y="5"/>
                    <a:pt x="31" y="4"/>
                    <a:pt x="30" y="3"/>
                  </a:cubicBezTo>
                  <a:cubicBezTo>
                    <a:pt x="27" y="1"/>
                    <a:pt x="24" y="0"/>
                    <a:pt x="20" y="0"/>
                  </a:cubicBezTo>
                  <a:cubicBezTo>
                    <a:pt x="20"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1" name="Google Shape;3621;p27"/>
            <p:cNvSpPr/>
            <p:nvPr/>
          </p:nvSpPr>
          <p:spPr>
            <a:xfrm>
              <a:off x="5448650" y="4617424"/>
              <a:ext cx="26985" cy="24603"/>
            </a:xfrm>
            <a:custGeom>
              <a:avLst/>
              <a:gdLst/>
              <a:ahLst/>
              <a:cxnLst/>
              <a:rect l="l" t="t" r="r" b="b"/>
              <a:pathLst>
                <a:path w="30" h="27" extrusionOk="0">
                  <a:moveTo>
                    <a:pt x="13" y="0"/>
                  </a:moveTo>
                  <a:cubicBezTo>
                    <a:pt x="10" y="0"/>
                    <a:pt x="6" y="1"/>
                    <a:pt x="4" y="4"/>
                  </a:cubicBezTo>
                  <a:cubicBezTo>
                    <a:pt x="1" y="7"/>
                    <a:pt x="0" y="10"/>
                    <a:pt x="0" y="14"/>
                  </a:cubicBezTo>
                  <a:cubicBezTo>
                    <a:pt x="0" y="17"/>
                    <a:pt x="1" y="21"/>
                    <a:pt x="4" y="23"/>
                  </a:cubicBezTo>
                  <a:cubicBezTo>
                    <a:pt x="6" y="26"/>
                    <a:pt x="10" y="27"/>
                    <a:pt x="13" y="27"/>
                  </a:cubicBezTo>
                  <a:cubicBezTo>
                    <a:pt x="14" y="27"/>
                    <a:pt x="16" y="27"/>
                    <a:pt x="17" y="27"/>
                  </a:cubicBezTo>
                  <a:cubicBezTo>
                    <a:pt x="18" y="26"/>
                    <a:pt x="20" y="26"/>
                    <a:pt x="21" y="26"/>
                  </a:cubicBezTo>
                  <a:cubicBezTo>
                    <a:pt x="24" y="24"/>
                    <a:pt x="24" y="24"/>
                    <a:pt x="24" y="24"/>
                  </a:cubicBezTo>
                  <a:cubicBezTo>
                    <a:pt x="25" y="24"/>
                    <a:pt x="27" y="23"/>
                    <a:pt x="27" y="21"/>
                  </a:cubicBezTo>
                  <a:cubicBezTo>
                    <a:pt x="29" y="19"/>
                    <a:pt x="30" y="16"/>
                    <a:pt x="30" y="14"/>
                  </a:cubicBezTo>
                  <a:cubicBezTo>
                    <a:pt x="30" y="11"/>
                    <a:pt x="29" y="9"/>
                    <a:pt x="28" y="7"/>
                  </a:cubicBezTo>
                  <a:cubicBezTo>
                    <a:pt x="27" y="5"/>
                    <a:pt x="24" y="2"/>
                    <a:pt x="21" y="2"/>
                  </a:cubicBezTo>
                  <a:cubicBezTo>
                    <a:pt x="20" y="1"/>
                    <a:pt x="18" y="1"/>
                    <a:pt x="17" y="1"/>
                  </a:cubicBezTo>
                  <a:cubicBezTo>
                    <a:pt x="16" y="0"/>
                    <a:pt x="14"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2" name="Google Shape;3622;p27"/>
            <p:cNvSpPr/>
            <p:nvPr/>
          </p:nvSpPr>
          <p:spPr>
            <a:xfrm>
              <a:off x="5559991" y="4356066"/>
              <a:ext cx="29297" cy="18752"/>
            </a:xfrm>
            <a:custGeom>
              <a:avLst/>
              <a:gdLst/>
              <a:ahLst/>
              <a:cxnLst/>
              <a:rect l="l" t="t" r="r" b="b"/>
              <a:pathLst>
                <a:path w="33" h="20" extrusionOk="0">
                  <a:moveTo>
                    <a:pt x="21" y="0"/>
                  </a:moveTo>
                  <a:cubicBezTo>
                    <a:pt x="20" y="0"/>
                    <a:pt x="18" y="0"/>
                    <a:pt x="16" y="1"/>
                  </a:cubicBezTo>
                  <a:cubicBezTo>
                    <a:pt x="15" y="1"/>
                    <a:pt x="14" y="2"/>
                    <a:pt x="12" y="3"/>
                  </a:cubicBezTo>
                  <a:cubicBezTo>
                    <a:pt x="12" y="3"/>
                    <a:pt x="11" y="4"/>
                    <a:pt x="11" y="4"/>
                  </a:cubicBezTo>
                  <a:cubicBezTo>
                    <a:pt x="11" y="4"/>
                    <a:pt x="11" y="4"/>
                    <a:pt x="11" y="4"/>
                  </a:cubicBezTo>
                  <a:cubicBezTo>
                    <a:pt x="10" y="5"/>
                    <a:pt x="8" y="6"/>
                    <a:pt x="7" y="6"/>
                  </a:cubicBezTo>
                  <a:cubicBezTo>
                    <a:pt x="0" y="9"/>
                    <a:pt x="3" y="19"/>
                    <a:pt x="10" y="19"/>
                  </a:cubicBezTo>
                  <a:cubicBezTo>
                    <a:pt x="10" y="19"/>
                    <a:pt x="10" y="19"/>
                    <a:pt x="10" y="19"/>
                  </a:cubicBezTo>
                  <a:cubicBezTo>
                    <a:pt x="12" y="19"/>
                    <a:pt x="14" y="19"/>
                    <a:pt x="16" y="19"/>
                  </a:cubicBezTo>
                  <a:cubicBezTo>
                    <a:pt x="16" y="19"/>
                    <a:pt x="16" y="19"/>
                    <a:pt x="16" y="19"/>
                  </a:cubicBezTo>
                  <a:cubicBezTo>
                    <a:pt x="14" y="19"/>
                    <a:pt x="16" y="19"/>
                    <a:pt x="17" y="19"/>
                  </a:cubicBezTo>
                  <a:cubicBezTo>
                    <a:pt x="18" y="19"/>
                    <a:pt x="19" y="20"/>
                    <a:pt x="20" y="20"/>
                  </a:cubicBezTo>
                  <a:cubicBezTo>
                    <a:pt x="21" y="20"/>
                    <a:pt x="21" y="20"/>
                    <a:pt x="21" y="20"/>
                  </a:cubicBezTo>
                  <a:cubicBezTo>
                    <a:pt x="27" y="19"/>
                    <a:pt x="33" y="14"/>
                    <a:pt x="31" y="7"/>
                  </a:cubicBezTo>
                  <a:cubicBezTo>
                    <a:pt x="30" y="4"/>
                    <a:pt x="28" y="2"/>
                    <a:pt x="26" y="1"/>
                  </a:cubicBezTo>
                  <a:cubicBezTo>
                    <a:pt x="25"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3" name="Google Shape;3623;p27"/>
            <p:cNvSpPr/>
            <p:nvPr/>
          </p:nvSpPr>
          <p:spPr>
            <a:xfrm>
              <a:off x="5725244" y="4407635"/>
              <a:ext cx="34041" cy="32804"/>
            </a:xfrm>
            <a:custGeom>
              <a:avLst/>
              <a:gdLst/>
              <a:ahLst/>
              <a:cxnLst/>
              <a:rect l="l" t="t" r="r" b="b"/>
              <a:pathLst>
                <a:path w="37" h="36" extrusionOk="0">
                  <a:moveTo>
                    <a:pt x="19" y="0"/>
                  </a:moveTo>
                  <a:cubicBezTo>
                    <a:pt x="14" y="0"/>
                    <a:pt x="10" y="2"/>
                    <a:pt x="6" y="5"/>
                  </a:cubicBezTo>
                  <a:cubicBezTo>
                    <a:pt x="2" y="10"/>
                    <a:pt x="0" y="16"/>
                    <a:pt x="2" y="22"/>
                  </a:cubicBezTo>
                  <a:cubicBezTo>
                    <a:pt x="3" y="25"/>
                    <a:pt x="4" y="28"/>
                    <a:pt x="6" y="30"/>
                  </a:cubicBezTo>
                  <a:cubicBezTo>
                    <a:pt x="8" y="32"/>
                    <a:pt x="11" y="34"/>
                    <a:pt x="14" y="34"/>
                  </a:cubicBezTo>
                  <a:cubicBezTo>
                    <a:pt x="15" y="35"/>
                    <a:pt x="16" y="35"/>
                    <a:pt x="16" y="35"/>
                  </a:cubicBezTo>
                  <a:cubicBezTo>
                    <a:pt x="18" y="36"/>
                    <a:pt x="19" y="36"/>
                    <a:pt x="21" y="36"/>
                  </a:cubicBezTo>
                  <a:cubicBezTo>
                    <a:pt x="22" y="36"/>
                    <a:pt x="24" y="36"/>
                    <a:pt x="25" y="35"/>
                  </a:cubicBezTo>
                  <a:cubicBezTo>
                    <a:pt x="28" y="35"/>
                    <a:pt x="30" y="33"/>
                    <a:pt x="32" y="31"/>
                  </a:cubicBezTo>
                  <a:cubicBezTo>
                    <a:pt x="34" y="29"/>
                    <a:pt x="36" y="27"/>
                    <a:pt x="36" y="24"/>
                  </a:cubicBezTo>
                  <a:cubicBezTo>
                    <a:pt x="37" y="21"/>
                    <a:pt x="37" y="18"/>
                    <a:pt x="36" y="16"/>
                  </a:cubicBezTo>
                  <a:cubicBezTo>
                    <a:pt x="36" y="15"/>
                    <a:pt x="36" y="14"/>
                    <a:pt x="35" y="13"/>
                  </a:cubicBezTo>
                  <a:cubicBezTo>
                    <a:pt x="35" y="10"/>
                    <a:pt x="33" y="8"/>
                    <a:pt x="31" y="5"/>
                  </a:cubicBezTo>
                  <a:cubicBezTo>
                    <a:pt x="29" y="3"/>
                    <a:pt x="26" y="2"/>
                    <a:pt x="23" y="1"/>
                  </a:cubicBezTo>
                  <a:cubicBezTo>
                    <a:pt x="22" y="1"/>
                    <a:pt x="20"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4" name="Google Shape;3624;p27"/>
            <p:cNvSpPr/>
            <p:nvPr/>
          </p:nvSpPr>
          <p:spPr>
            <a:xfrm>
              <a:off x="4010598" y="4193157"/>
              <a:ext cx="25746" cy="24603"/>
            </a:xfrm>
            <a:custGeom>
              <a:avLst/>
              <a:gdLst/>
              <a:ahLst/>
              <a:cxnLst/>
              <a:rect l="l" t="t" r="r" b="b"/>
              <a:pathLst>
                <a:path w="29" h="27" extrusionOk="0">
                  <a:moveTo>
                    <a:pt x="14" y="0"/>
                  </a:moveTo>
                  <a:cubicBezTo>
                    <a:pt x="10" y="0"/>
                    <a:pt x="5" y="2"/>
                    <a:pt x="3" y="6"/>
                  </a:cubicBezTo>
                  <a:cubicBezTo>
                    <a:pt x="3" y="7"/>
                    <a:pt x="3" y="7"/>
                    <a:pt x="3" y="7"/>
                  </a:cubicBezTo>
                  <a:cubicBezTo>
                    <a:pt x="1" y="11"/>
                    <a:pt x="0" y="16"/>
                    <a:pt x="3" y="20"/>
                  </a:cubicBezTo>
                  <a:cubicBezTo>
                    <a:pt x="5" y="24"/>
                    <a:pt x="10" y="27"/>
                    <a:pt x="14" y="27"/>
                  </a:cubicBezTo>
                  <a:cubicBezTo>
                    <a:pt x="19" y="27"/>
                    <a:pt x="24" y="24"/>
                    <a:pt x="26" y="20"/>
                  </a:cubicBezTo>
                  <a:cubicBezTo>
                    <a:pt x="29" y="16"/>
                    <a:pt x="28" y="11"/>
                    <a:pt x="26" y="7"/>
                  </a:cubicBezTo>
                  <a:cubicBezTo>
                    <a:pt x="26" y="6"/>
                    <a:pt x="26" y="6"/>
                    <a:pt x="26" y="6"/>
                  </a:cubicBezTo>
                  <a:cubicBezTo>
                    <a:pt x="24" y="2"/>
                    <a:pt x="19"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5" name="Google Shape;3625;p27"/>
            <p:cNvSpPr/>
            <p:nvPr/>
          </p:nvSpPr>
          <p:spPr>
            <a:xfrm>
              <a:off x="4044586" y="4211909"/>
              <a:ext cx="38679"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6" name="Google Shape;3626;p27"/>
            <p:cNvSpPr/>
            <p:nvPr/>
          </p:nvSpPr>
          <p:spPr>
            <a:xfrm>
              <a:off x="3276921" y="4197845"/>
              <a:ext cx="29338" cy="28157"/>
            </a:xfrm>
            <a:custGeom>
              <a:avLst/>
              <a:gdLst/>
              <a:ahLst/>
              <a:cxnLst/>
              <a:rect l="l" t="t" r="r" b="b"/>
              <a:pathLst>
                <a:path w="31" h="31" extrusionOk="0">
                  <a:moveTo>
                    <a:pt x="15" y="0"/>
                  </a:moveTo>
                  <a:cubicBezTo>
                    <a:pt x="13" y="0"/>
                    <a:pt x="11" y="0"/>
                    <a:pt x="9" y="1"/>
                  </a:cubicBezTo>
                  <a:cubicBezTo>
                    <a:pt x="7" y="2"/>
                    <a:pt x="6" y="3"/>
                    <a:pt x="4" y="4"/>
                  </a:cubicBezTo>
                  <a:cubicBezTo>
                    <a:pt x="3" y="6"/>
                    <a:pt x="2" y="7"/>
                    <a:pt x="1" y="9"/>
                  </a:cubicBezTo>
                  <a:cubicBezTo>
                    <a:pt x="0" y="11"/>
                    <a:pt x="0" y="13"/>
                    <a:pt x="0" y="15"/>
                  </a:cubicBezTo>
                  <a:cubicBezTo>
                    <a:pt x="0" y="17"/>
                    <a:pt x="0" y="18"/>
                    <a:pt x="0" y="20"/>
                  </a:cubicBezTo>
                  <a:cubicBezTo>
                    <a:pt x="1" y="22"/>
                    <a:pt x="2" y="24"/>
                    <a:pt x="4" y="26"/>
                  </a:cubicBezTo>
                  <a:cubicBezTo>
                    <a:pt x="5" y="27"/>
                    <a:pt x="6" y="28"/>
                    <a:pt x="7" y="29"/>
                  </a:cubicBezTo>
                  <a:cubicBezTo>
                    <a:pt x="10" y="30"/>
                    <a:pt x="12" y="31"/>
                    <a:pt x="15" y="31"/>
                  </a:cubicBezTo>
                  <a:cubicBezTo>
                    <a:pt x="15" y="31"/>
                    <a:pt x="16" y="31"/>
                    <a:pt x="16" y="31"/>
                  </a:cubicBezTo>
                  <a:cubicBezTo>
                    <a:pt x="18" y="31"/>
                    <a:pt x="20" y="31"/>
                    <a:pt x="21" y="30"/>
                  </a:cubicBezTo>
                  <a:cubicBezTo>
                    <a:pt x="23" y="29"/>
                    <a:pt x="25" y="28"/>
                    <a:pt x="26" y="26"/>
                  </a:cubicBezTo>
                  <a:cubicBezTo>
                    <a:pt x="28" y="25"/>
                    <a:pt x="29" y="23"/>
                    <a:pt x="29" y="21"/>
                  </a:cubicBezTo>
                  <a:cubicBezTo>
                    <a:pt x="30" y="20"/>
                    <a:pt x="31" y="18"/>
                    <a:pt x="31" y="15"/>
                  </a:cubicBezTo>
                  <a:cubicBezTo>
                    <a:pt x="31" y="14"/>
                    <a:pt x="30" y="13"/>
                    <a:pt x="30" y="11"/>
                  </a:cubicBezTo>
                  <a:cubicBezTo>
                    <a:pt x="30" y="9"/>
                    <a:pt x="28" y="6"/>
                    <a:pt x="26" y="4"/>
                  </a:cubicBezTo>
                  <a:cubicBezTo>
                    <a:pt x="25" y="4"/>
                    <a:pt x="24" y="3"/>
                    <a:pt x="23" y="2"/>
                  </a:cubicBezTo>
                  <a:cubicBezTo>
                    <a:pt x="21" y="0"/>
                    <a:pt x="18" y="0"/>
                    <a:pt x="15"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7" name="Google Shape;3627;p27"/>
            <p:cNvSpPr/>
            <p:nvPr/>
          </p:nvSpPr>
          <p:spPr>
            <a:xfrm>
              <a:off x="2558481" y="4191985"/>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8" name="Google Shape;3628;p27"/>
            <p:cNvSpPr/>
            <p:nvPr/>
          </p:nvSpPr>
          <p:spPr>
            <a:xfrm>
              <a:off x="2488160" y="4183781"/>
              <a:ext cx="24606" cy="18752"/>
            </a:xfrm>
            <a:custGeom>
              <a:avLst/>
              <a:gdLst/>
              <a:ahLst/>
              <a:cxnLst/>
              <a:rect l="l" t="t" r="r" b="b"/>
              <a:pathLst>
                <a:path w="26" h="20" extrusionOk="0">
                  <a:moveTo>
                    <a:pt x="13" y="0"/>
                  </a:moveTo>
                  <a:cubicBezTo>
                    <a:pt x="0" y="0"/>
                    <a:pt x="0" y="20"/>
                    <a:pt x="13" y="20"/>
                  </a:cubicBezTo>
                  <a:cubicBezTo>
                    <a:pt x="26" y="20"/>
                    <a:pt x="26"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9" name="Google Shape;3629;p27"/>
            <p:cNvSpPr/>
            <p:nvPr/>
          </p:nvSpPr>
          <p:spPr>
            <a:xfrm>
              <a:off x="2235007" y="4364270"/>
              <a:ext cx="68017" cy="52775"/>
            </a:xfrm>
            <a:custGeom>
              <a:avLst/>
              <a:gdLst/>
              <a:ahLst/>
              <a:cxnLst/>
              <a:rect l="l" t="t" r="r" b="b"/>
              <a:pathLst>
                <a:path w="73" h="57" extrusionOk="0">
                  <a:moveTo>
                    <a:pt x="37" y="0"/>
                  </a:moveTo>
                  <a:cubicBezTo>
                    <a:pt x="0" y="0"/>
                    <a:pt x="0" y="57"/>
                    <a:pt x="37" y="57"/>
                  </a:cubicBezTo>
                  <a:cubicBezTo>
                    <a:pt x="73" y="57"/>
                    <a:pt x="73" y="0"/>
                    <a:pt x="3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0" name="Google Shape;3630;p27"/>
            <p:cNvSpPr/>
            <p:nvPr/>
          </p:nvSpPr>
          <p:spPr>
            <a:xfrm>
              <a:off x="2345175" y="4349034"/>
              <a:ext cx="36332" cy="35184"/>
            </a:xfrm>
            <a:custGeom>
              <a:avLst/>
              <a:gdLst/>
              <a:ahLst/>
              <a:cxnLst/>
              <a:rect l="l" t="t" r="r" b="b"/>
              <a:pathLst>
                <a:path w="40" h="38" extrusionOk="0">
                  <a:moveTo>
                    <a:pt x="19" y="0"/>
                  </a:moveTo>
                  <a:cubicBezTo>
                    <a:pt x="19" y="0"/>
                    <a:pt x="19" y="0"/>
                    <a:pt x="18" y="0"/>
                  </a:cubicBezTo>
                  <a:cubicBezTo>
                    <a:pt x="14" y="1"/>
                    <a:pt x="14" y="1"/>
                    <a:pt x="14" y="1"/>
                  </a:cubicBezTo>
                  <a:cubicBezTo>
                    <a:pt x="12" y="2"/>
                    <a:pt x="11" y="2"/>
                    <a:pt x="9" y="3"/>
                  </a:cubicBezTo>
                  <a:cubicBezTo>
                    <a:pt x="7" y="4"/>
                    <a:pt x="5" y="6"/>
                    <a:pt x="4" y="8"/>
                  </a:cubicBezTo>
                  <a:cubicBezTo>
                    <a:pt x="3" y="9"/>
                    <a:pt x="2" y="10"/>
                    <a:pt x="2" y="12"/>
                  </a:cubicBezTo>
                  <a:cubicBezTo>
                    <a:pt x="0" y="14"/>
                    <a:pt x="0" y="16"/>
                    <a:pt x="0" y="19"/>
                  </a:cubicBezTo>
                  <a:cubicBezTo>
                    <a:pt x="1" y="24"/>
                    <a:pt x="1" y="24"/>
                    <a:pt x="1" y="24"/>
                  </a:cubicBezTo>
                  <a:cubicBezTo>
                    <a:pt x="1" y="25"/>
                    <a:pt x="2" y="27"/>
                    <a:pt x="2" y="28"/>
                  </a:cubicBezTo>
                  <a:cubicBezTo>
                    <a:pt x="4" y="31"/>
                    <a:pt x="5" y="32"/>
                    <a:pt x="7" y="34"/>
                  </a:cubicBezTo>
                  <a:cubicBezTo>
                    <a:pt x="8" y="35"/>
                    <a:pt x="10" y="36"/>
                    <a:pt x="11" y="36"/>
                  </a:cubicBezTo>
                  <a:cubicBezTo>
                    <a:pt x="13" y="37"/>
                    <a:pt x="16" y="38"/>
                    <a:pt x="18" y="38"/>
                  </a:cubicBezTo>
                  <a:cubicBezTo>
                    <a:pt x="18" y="38"/>
                    <a:pt x="18" y="38"/>
                    <a:pt x="18" y="38"/>
                  </a:cubicBezTo>
                  <a:cubicBezTo>
                    <a:pt x="20" y="37"/>
                    <a:pt x="22" y="37"/>
                    <a:pt x="23" y="37"/>
                  </a:cubicBezTo>
                  <a:cubicBezTo>
                    <a:pt x="25" y="36"/>
                    <a:pt x="26" y="36"/>
                    <a:pt x="28" y="35"/>
                  </a:cubicBezTo>
                  <a:cubicBezTo>
                    <a:pt x="29" y="35"/>
                    <a:pt x="29" y="34"/>
                    <a:pt x="30" y="33"/>
                  </a:cubicBezTo>
                  <a:cubicBezTo>
                    <a:pt x="31" y="33"/>
                    <a:pt x="31" y="33"/>
                    <a:pt x="32" y="33"/>
                  </a:cubicBezTo>
                  <a:cubicBezTo>
                    <a:pt x="34" y="32"/>
                    <a:pt x="35" y="30"/>
                    <a:pt x="36" y="29"/>
                  </a:cubicBezTo>
                  <a:cubicBezTo>
                    <a:pt x="37" y="28"/>
                    <a:pt x="38" y="26"/>
                    <a:pt x="38" y="25"/>
                  </a:cubicBezTo>
                  <a:cubicBezTo>
                    <a:pt x="39" y="23"/>
                    <a:pt x="40" y="21"/>
                    <a:pt x="40" y="19"/>
                  </a:cubicBezTo>
                  <a:cubicBezTo>
                    <a:pt x="39" y="16"/>
                    <a:pt x="39" y="14"/>
                    <a:pt x="37" y="11"/>
                  </a:cubicBezTo>
                  <a:cubicBezTo>
                    <a:pt x="36" y="9"/>
                    <a:pt x="35" y="8"/>
                    <a:pt x="33" y="7"/>
                  </a:cubicBezTo>
                  <a:cubicBezTo>
                    <a:pt x="32" y="6"/>
                    <a:pt x="31" y="5"/>
                    <a:pt x="30" y="5"/>
                  </a:cubicBezTo>
                  <a:cubicBezTo>
                    <a:pt x="30" y="4"/>
                    <a:pt x="30" y="4"/>
                    <a:pt x="30" y="4"/>
                  </a:cubicBezTo>
                  <a:cubicBezTo>
                    <a:pt x="29" y="3"/>
                    <a:pt x="27" y="3"/>
                    <a:pt x="26" y="2"/>
                  </a:cubicBezTo>
                  <a:cubicBezTo>
                    <a:pt x="24" y="1"/>
                    <a:pt x="21"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1" name="Google Shape;3631;p27"/>
            <p:cNvSpPr/>
            <p:nvPr/>
          </p:nvSpPr>
          <p:spPr>
            <a:xfrm>
              <a:off x="2315875" y="4632660"/>
              <a:ext cx="55146" cy="53871"/>
            </a:xfrm>
            <a:custGeom>
              <a:avLst/>
              <a:gdLst/>
              <a:ahLst/>
              <a:cxnLst/>
              <a:rect l="l" t="t" r="r" b="b"/>
              <a:pathLst>
                <a:path w="59" h="58" extrusionOk="0">
                  <a:moveTo>
                    <a:pt x="28" y="0"/>
                  </a:moveTo>
                  <a:cubicBezTo>
                    <a:pt x="25" y="0"/>
                    <a:pt x="21" y="1"/>
                    <a:pt x="18" y="2"/>
                  </a:cubicBezTo>
                  <a:cubicBezTo>
                    <a:pt x="14" y="3"/>
                    <a:pt x="11" y="5"/>
                    <a:pt x="9" y="8"/>
                  </a:cubicBezTo>
                  <a:cubicBezTo>
                    <a:pt x="6" y="11"/>
                    <a:pt x="4" y="14"/>
                    <a:pt x="3" y="18"/>
                  </a:cubicBezTo>
                  <a:cubicBezTo>
                    <a:pt x="1" y="21"/>
                    <a:pt x="0" y="25"/>
                    <a:pt x="0" y="29"/>
                  </a:cubicBezTo>
                  <a:cubicBezTo>
                    <a:pt x="0" y="32"/>
                    <a:pt x="1" y="34"/>
                    <a:pt x="1" y="37"/>
                  </a:cubicBezTo>
                  <a:cubicBezTo>
                    <a:pt x="2" y="42"/>
                    <a:pt x="5" y="46"/>
                    <a:pt x="9" y="50"/>
                  </a:cubicBezTo>
                  <a:cubicBezTo>
                    <a:pt x="11" y="51"/>
                    <a:pt x="13" y="53"/>
                    <a:pt x="15" y="54"/>
                  </a:cubicBezTo>
                  <a:cubicBezTo>
                    <a:pt x="19" y="57"/>
                    <a:pt x="24" y="58"/>
                    <a:pt x="29" y="58"/>
                  </a:cubicBezTo>
                  <a:cubicBezTo>
                    <a:pt x="30" y="58"/>
                    <a:pt x="30" y="58"/>
                    <a:pt x="30" y="58"/>
                  </a:cubicBezTo>
                  <a:cubicBezTo>
                    <a:pt x="34" y="58"/>
                    <a:pt x="37" y="58"/>
                    <a:pt x="41" y="56"/>
                  </a:cubicBezTo>
                  <a:cubicBezTo>
                    <a:pt x="44" y="55"/>
                    <a:pt x="47" y="53"/>
                    <a:pt x="50" y="50"/>
                  </a:cubicBezTo>
                  <a:cubicBezTo>
                    <a:pt x="53" y="47"/>
                    <a:pt x="55" y="44"/>
                    <a:pt x="56" y="40"/>
                  </a:cubicBezTo>
                  <a:cubicBezTo>
                    <a:pt x="58" y="37"/>
                    <a:pt x="59" y="33"/>
                    <a:pt x="59" y="29"/>
                  </a:cubicBezTo>
                  <a:cubicBezTo>
                    <a:pt x="58" y="26"/>
                    <a:pt x="58" y="24"/>
                    <a:pt x="58" y="21"/>
                  </a:cubicBezTo>
                  <a:cubicBezTo>
                    <a:pt x="56" y="16"/>
                    <a:pt x="54" y="12"/>
                    <a:pt x="50" y="8"/>
                  </a:cubicBezTo>
                  <a:cubicBezTo>
                    <a:pt x="48" y="7"/>
                    <a:pt x="46" y="5"/>
                    <a:pt x="44" y="4"/>
                  </a:cubicBezTo>
                  <a:cubicBezTo>
                    <a:pt x="40" y="1"/>
                    <a:pt x="35" y="0"/>
                    <a:pt x="29" y="0"/>
                  </a:cubicBezTo>
                  <a:cubicBezTo>
                    <a:pt x="29" y="0"/>
                    <a:pt x="29"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2" name="Google Shape;3632;p27"/>
            <p:cNvSpPr/>
            <p:nvPr/>
          </p:nvSpPr>
          <p:spPr>
            <a:xfrm>
              <a:off x="4688018" y="4344346"/>
              <a:ext cx="59802" cy="47994"/>
            </a:xfrm>
            <a:custGeom>
              <a:avLst/>
              <a:gdLst/>
              <a:ahLst/>
              <a:cxnLst/>
              <a:rect l="l" t="t" r="r" b="b"/>
              <a:pathLst>
                <a:path w="65" h="52" extrusionOk="0">
                  <a:moveTo>
                    <a:pt x="41" y="0"/>
                  </a:moveTo>
                  <a:cubicBezTo>
                    <a:pt x="39" y="0"/>
                    <a:pt x="37" y="1"/>
                    <a:pt x="35" y="1"/>
                  </a:cubicBezTo>
                  <a:cubicBezTo>
                    <a:pt x="34" y="1"/>
                    <a:pt x="33" y="2"/>
                    <a:pt x="31" y="2"/>
                  </a:cubicBezTo>
                  <a:cubicBezTo>
                    <a:pt x="30" y="2"/>
                    <a:pt x="29" y="2"/>
                    <a:pt x="28" y="2"/>
                  </a:cubicBezTo>
                  <a:cubicBezTo>
                    <a:pt x="21" y="2"/>
                    <a:pt x="14" y="5"/>
                    <a:pt x="9" y="9"/>
                  </a:cubicBezTo>
                  <a:cubicBezTo>
                    <a:pt x="2" y="17"/>
                    <a:pt x="0" y="28"/>
                    <a:pt x="4" y="37"/>
                  </a:cubicBezTo>
                  <a:cubicBezTo>
                    <a:pt x="8" y="45"/>
                    <a:pt x="15" y="51"/>
                    <a:pt x="24" y="52"/>
                  </a:cubicBezTo>
                  <a:cubicBezTo>
                    <a:pt x="25" y="52"/>
                    <a:pt x="26" y="52"/>
                    <a:pt x="27" y="52"/>
                  </a:cubicBezTo>
                  <a:cubicBezTo>
                    <a:pt x="35" y="52"/>
                    <a:pt x="42" y="49"/>
                    <a:pt x="47" y="43"/>
                  </a:cubicBezTo>
                  <a:cubicBezTo>
                    <a:pt x="49" y="42"/>
                    <a:pt x="50" y="41"/>
                    <a:pt x="52" y="40"/>
                  </a:cubicBezTo>
                  <a:cubicBezTo>
                    <a:pt x="61" y="35"/>
                    <a:pt x="65" y="23"/>
                    <a:pt x="61" y="13"/>
                  </a:cubicBezTo>
                  <a:cubicBezTo>
                    <a:pt x="57" y="5"/>
                    <a:pt x="49" y="0"/>
                    <a:pt x="4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3" name="Google Shape;3633;p27"/>
            <p:cNvSpPr/>
            <p:nvPr/>
          </p:nvSpPr>
          <p:spPr>
            <a:xfrm>
              <a:off x="4787638" y="4195501"/>
              <a:ext cx="39813" cy="40997"/>
            </a:xfrm>
            <a:custGeom>
              <a:avLst/>
              <a:gdLst/>
              <a:ahLst/>
              <a:cxnLst/>
              <a:rect l="l" t="t" r="r" b="b"/>
              <a:pathLst>
                <a:path w="43" h="44" extrusionOk="0">
                  <a:moveTo>
                    <a:pt x="21" y="0"/>
                  </a:moveTo>
                  <a:cubicBezTo>
                    <a:pt x="20" y="0"/>
                    <a:pt x="19" y="0"/>
                    <a:pt x="18" y="1"/>
                  </a:cubicBezTo>
                  <a:cubicBezTo>
                    <a:pt x="17" y="1"/>
                    <a:pt x="15" y="1"/>
                    <a:pt x="13" y="2"/>
                  </a:cubicBezTo>
                  <a:cubicBezTo>
                    <a:pt x="11" y="2"/>
                    <a:pt x="10" y="3"/>
                    <a:pt x="9" y="5"/>
                  </a:cubicBezTo>
                  <a:cubicBezTo>
                    <a:pt x="6" y="6"/>
                    <a:pt x="5" y="8"/>
                    <a:pt x="3" y="10"/>
                  </a:cubicBezTo>
                  <a:cubicBezTo>
                    <a:pt x="2" y="12"/>
                    <a:pt x="1" y="15"/>
                    <a:pt x="1" y="17"/>
                  </a:cubicBezTo>
                  <a:cubicBezTo>
                    <a:pt x="0" y="21"/>
                    <a:pt x="0" y="25"/>
                    <a:pt x="1" y="28"/>
                  </a:cubicBezTo>
                  <a:cubicBezTo>
                    <a:pt x="2" y="32"/>
                    <a:pt x="3" y="35"/>
                    <a:pt x="6" y="38"/>
                  </a:cubicBezTo>
                  <a:cubicBezTo>
                    <a:pt x="10" y="42"/>
                    <a:pt x="16" y="44"/>
                    <a:pt x="21" y="44"/>
                  </a:cubicBezTo>
                  <a:cubicBezTo>
                    <a:pt x="23" y="44"/>
                    <a:pt x="25" y="44"/>
                    <a:pt x="27" y="44"/>
                  </a:cubicBezTo>
                  <a:cubicBezTo>
                    <a:pt x="34"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39" y="10"/>
                    <a:pt x="39" y="10"/>
                    <a:pt x="39" y="10"/>
                  </a:cubicBezTo>
                  <a:cubicBezTo>
                    <a:pt x="38" y="9"/>
                    <a:pt x="37" y="8"/>
                    <a:pt x="36" y="6"/>
                  </a:cubicBezTo>
                  <a:cubicBezTo>
                    <a:pt x="35" y="5"/>
                    <a:pt x="33" y="4"/>
                    <a:pt x="32" y="3"/>
                  </a:cubicBezTo>
                  <a:cubicBezTo>
                    <a:pt x="29" y="1"/>
                    <a:pt x="27" y="1"/>
                    <a:pt x="24" y="1"/>
                  </a:cubicBezTo>
                  <a:cubicBezTo>
                    <a:pt x="23" y="0"/>
                    <a:pt x="22" y="0"/>
                    <a:pt x="2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4" name="Google Shape;3634;p27"/>
            <p:cNvSpPr/>
            <p:nvPr/>
          </p:nvSpPr>
          <p:spPr>
            <a:xfrm>
              <a:off x="4978676" y="4313874"/>
              <a:ext cx="43317" cy="44583"/>
            </a:xfrm>
            <a:custGeom>
              <a:avLst/>
              <a:gdLst/>
              <a:ahLst/>
              <a:cxnLst/>
              <a:rect l="l" t="t" r="r" b="b"/>
              <a:pathLst>
                <a:path w="48" h="48" extrusionOk="0">
                  <a:moveTo>
                    <a:pt x="24" y="0"/>
                  </a:moveTo>
                  <a:cubicBezTo>
                    <a:pt x="18" y="0"/>
                    <a:pt x="11" y="3"/>
                    <a:pt x="7" y="7"/>
                  </a:cubicBezTo>
                  <a:cubicBezTo>
                    <a:pt x="3" y="11"/>
                    <a:pt x="0" y="18"/>
                    <a:pt x="0" y="24"/>
                  </a:cubicBezTo>
                  <a:cubicBezTo>
                    <a:pt x="0" y="30"/>
                    <a:pt x="2" y="36"/>
                    <a:pt x="7" y="41"/>
                  </a:cubicBezTo>
                  <a:cubicBezTo>
                    <a:pt x="12" y="45"/>
                    <a:pt x="17" y="48"/>
                    <a:pt x="24" y="48"/>
                  </a:cubicBezTo>
                  <a:cubicBezTo>
                    <a:pt x="30" y="48"/>
                    <a:pt x="36" y="45"/>
                    <a:pt x="41" y="41"/>
                  </a:cubicBezTo>
                  <a:cubicBezTo>
                    <a:pt x="45" y="37"/>
                    <a:pt x="48" y="30"/>
                    <a:pt x="48" y="24"/>
                  </a:cubicBezTo>
                  <a:cubicBezTo>
                    <a:pt x="47" y="18"/>
                    <a:pt x="45" y="11"/>
                    <a:pt x="41" y="7"/>
                  </a:cubicBezTo>
                  <a:cubicBezTo>
                    <a:pt x="36" y="3"/>
                    <a:pt x="30"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5" name="Google Shape;3635;p27"/>
            <p:cNvSpPr/>
            <p:nvPr/>
          </p:nvSpPr>
          <p:spPr>
            <a:xfrm>
              <a:off x="4939999" y="4619768"/>
              <a:ext cx="42186" cy="42192"/>
            </a:xfrm>
            <a:custGeom>
              <a:avLst/>
              <a:gdLst/>
              <a:ahLst/>
              <a:cxnLst/>
              <a:rect l="l" t="t" r="r" b="b"/>
              <a:pathLst>
                <a:path w="46" h="45" extrusionOk="0">
                  <a:moveTo>
                    <a:pt x="22" y="0"/>
                  </a:moveTo>
                  <a:cubicBezTo>
                    <a:pt x="19" y="0"/>
                    <a:pt x="17" y="0"/>
                    <a:pt x="14" y="2"/>
                  </a:cubicBezTo>
                  <a:cubicBezTo>
                    <a:pt x="11" y="3"/>
                    <a:pt x="9" y="4"/>
                    <a:pt x="7" y="6"/>
                  </a:cubicBezTo>
                  <a:cubicBezTo>
                    <a:pt x="5" y="8"/>
                    <a:pt x="3" y="11"/>
                    <a:pt x="2" y="14"/>
                  </a:cubicBezTo>
                  <a:cubicBezTo>
                    <a:pt x="1" y="16"/>
                    <a:pt x="0" y="19"/>
                    <a:pt x="0" y="22"/>
                  </a:cubicBezTo>
                  <a:cubicBezTo>
                    <a:pt x="1" y="24"/>
                    <a:pt x="1" y="26"/>
                    <a:pt x="1" y="28"/>
                  </a:cubicBezTo>
                  <a:cubicBezTo>
                    <a:pt x="2" y="32"/>
                    <a:pt x="4" y="36"/>
                    <a:pt x="7" y="39"/>
                  </a:cubicBezTo>
                  <a:cubicBezTo>
                    <a:pt x="8" y="40"/>
                    <a:pt x="10" y="41"/>
                    <a:pt x="12" y="42"/>
                  </a:cubicBezTo>
                  <a:cubicBezTo>
                    <a:pt x="15" y="44"/>
                    <a:pt x="19" y="45"/>
                    <a:pt x="23" y="45"/>
                  </a:cubicBezTo>
                  <a:cubicBezTo>
                    <a:pt x="23" y="45"/>
                    <a:pt x="24" y="45"/>
                    <a:pt x="24" y="45"/>
                  </a:cubicBezTo>
                  <a:cubicBezTo>
                    <a:pt x="27" y="45"/>
                    <a:pt x="29" y="45"/>
                    <a:pt x="32" y="43"/>
                  </a:cubicBezTo>
                  <a:cubicBezTo>
                    <a:pt x="35" y="42"/>
                    <a:pt x="37" y="41"/>
                    <a:pt x="39" y="39"/>
                  </a:cubicBezTo>
                  <a:cubicBezTo>
                    <a:pt x="41" y="36"/>
                    <a:pt x="43" y="34"/>
                    <a:pt x="44" y="31"/>
                  </a:cubicBezTo>
                  <a:cubicBezTo>
                    <a:pt x="45" y="28"/>
                    <a:pt x="46" y="26"/>
                    <a:pt x="46" y="22"/>
                  </a:cubicBezTo>
                  <a:cubicBezTo>
                    <a:pt x="45" y="20"/>
                    <a:pt x="45" y="18"/>
                    <a:pt x="45" y="16"/>
                  </a:cubicBezTo>
                  <a:cubicBezTo>
                    <a:pt x="44" y="13"/>
                    <a:pt x="42" y="9"/>
                    <a:pt x="39" y="6"/>
                  </a:cubicBezTo>
                  <a:cubicBezTo>
                    <a:pt x="38" y="5"/>
                    <a:pt x="36" y="4"/>
                    <a:pt x="35" y="3"/>
                  </a:cubicBezTo>
                  <a:cubicBezTo>
                    <a:pt x="31" y="1"/>
                    <a:pt x="27" y="0"/>
                    <a:pt x="23" y="0"/>
                  </a:cubicBezTo>
                  <a:cubicBezTo>
                    <a:pt x="23"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6" name="Google Shape;3636;p27"/>
            <p:cNvSpPr/>
            <p:nvPr/>
          </p:nvSpPr>
          <p:spPr>
            <a:xfrm>
              <a:off x="2819838" y="4216597"/>
              <a:ext cx="45708" cy="44507"/>
            </a:xfrm>
            <a:custGeom>
              <a:avLst/>
              <a:gdLst/>
              <a:ahLst/>
              <a:cxnLst/>
              <a:rect l="l" t="t" r="r" b="b"/>
              <a:pathLst>
                <a:path w="50" h="49" extrusionOk="0">
                  <a:moveTo>
                    <a:pt x="26" y="0"/>
                  </a:moveTo>
                  <a:cubicBezTo>
                    <a:pt x="24" y="0"/>
                    <a:pt x="23" y="0"/>
                    <a:pt x="22" y="0"/>
                  </a:cubicBezTo>
                  <a:cubicBezTo>
                    <a:pt x="19" y="0"/>
                    <a:pt x="17" y="1"/>
                    <a:pt x="15" y="2"/>
                  </a:cubicBezTo>
                  <a:cubicBezTo>
                    <a:pt x="12" y="3"/>
                    <a:pt x="10" y="5"/>
                    <a:pt x="8" y="7"/>
                  </a:cubicBezTo>
                  <a:cubicBezTo>
                    <a:pt x="7" y="7"/>
                    <a:pt x="7" y="7"/>
                    <a:pt x="7" y="7"/>
                  </a:cubicBezTo>
                  <a:cubicBezTo>
                    <a:pt x="5" y="10"/>
                    <a:pt x="3" y="12"/>
                    <a:pt x="2" y="15"/>
                  </a:cubicBezTo>
                  <a:cubicBezTo>
                    <a:pt x="1" y="18"/>
                    <a:pt x="0" y="21"/>
                    <a:pt x="0" y="25"/>
                  </a:cubicBezTo>
                  <a:cubicBezTo>
                    <a:pt x="1" y="27"/>
                    <a:pt x="1" y="29"/>
                    <a:pt x="1" y="31"/>
                  </a:cubicBezTo>
                  <a:cubicBezTo>
                    <a:pt x="2" y="35"/>
                    <a:pt x="4" y="39"/>
                    <a:pt x="7" y="42"/>
                  </a:cubicBezTo>
                  <a:cubicBezTo>
                    <a:pt x="8" y="42"/>
                    <a:pt x="8" y="42"/>
                    <a:pt x="8" y="42"/>
                  </a:cubicBezTo>
                  <a:cubicBezTo>
                    <a:pt x="9" y="43"/>
                    <a:pt x="11" y="45"/>
                    <a:pt x="13" y="46"/>
                  </a:cubicBezTo>
                  <a:cubicBezTo>
                    <a:pt x="14" y="47"/>
                    <a:pt x="16" y="48"/>
                    <a:pt x="18" y="48"/>
                  </a:cubicBezTo>
                  <a:cubicBezTo>
                    <a:pt x="20" y="49"/>
                    <a:pt x="22" y="49"/>
                    <a:pt x="24" y="49"/>
                  </a:cubicBezTo>
                  <a:cubicBezTo>
                    <a:pt x="26" y="49"/>
                    <a:pt x="27" y="49"/>
                    <a:pt x="28" y="49"/>
                  </a:cubicBezTo>
                  <a:cubicBezTo>
                    <a:pt x="30" y="49"/>
                    <a:pt x="33" y="48"/>
                    <a:pt x="34" y="47"/>
                  </a:cubicBezTo>
                  <a:cubicBezTo>
                    <a:pt x="37" y="47"/>
                    <a:pt x="38" y="45"/>
                    <a:pt x="40" y="44"/>
                  </a:cubicBezTo>
                  <a:cubicBezTo>
                    <a:pt x="42" y="43"/>
                    <a:pt x="43" y="41"/>
                    <a:pt x="44" y="40"/>
                  </a:cubicBezTo>
                  <a:cubicBezTo>
                    <a:pt x="46" y="38"/>
                    <a:pt x="47" y="36"/>
                    <a:pt x="47" y="34"/>
                  </a:cubicBezTo>
                  <a:cubicBezTo>
                    <a:pt x="49" y="31"/>
                    <a:pt x="50" y="28"/>
                    <a:pt x="50" y="25"/>
                  </a:cubicBezTo>
                  <a:cubicBezTo>
                    <a:pt x="49" y="22"/>
                    <a:pt x="49" y="20"/>
                    <a:pt x="49" y="18"/>
                  </a:cubicBezTo>
                  <a:cubicBezTo>
                    <a:pt x="48" y="16"/>
                    <a:pt x="47" y="14"/>
                    <a:pt x="46" y="12"/>
                  </a:cubicBezTo>
                  <a:cubicBezTo>
                    <a:pt x="45" y="11"/>
                    <a:pt x="44" y="9"/>
                    <a:pt x="42" y="7"/>
                  </a:cubicBezTo>
                  <a:cubicBezTo>
                    <a:pt x="37" y="3"/>
                    <a:pt x="37" y="3"/>
                    <a:pt x="37" y="3"/>
                  </a:cubicBezTo>
                  <a:cubicBezTo>
                    <a:pt x="35" y="3"/>
                    <a:pt x="33"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7" name="Google Shape;3637;p27"/>
            <p:cNvSpPr/>
            <p:nvPr/>
          </p:nvSpPr>
          <p:spPr>
            <a:xfrm>
              <a:off x="2922975" y="4344346"/>
              <a:ext cx="45656" cy="44507"/>
            </a:xfrm>
            <a:custGeom>
              <a:avLst/>
              <a:gdLst/>
              <a:ahLst/>
              <a:cxnLst/>
              <a:rect l="l" t="t" r="r" b="b"/>
              <a:pathLst>
                <a:path w="49" h="49" extrusionOk="0">
                  <a:moveTo>
                    <a:pt x="24" y="0"/>
                  </a:moveTo>
                  <a:cubicBezTo>
                    <a:pt x="21" y="0"/>
                    <a:pt x="18" y="1"/>
                    <a:pt x="15" y="3"/>
                  </a:cubicBezTo>
                  <a:cubicBezTo>
                    <a:pt x="12" y="3"/>
                    <a:pt x="10" y="5"/>
                    <a:pt x="7" y="8"/>
                  </a:cubicBezTo>
                  <a:cubicBezTo>
                    <a:pt x="5" y="10"/>
                    <a:pt x="3" y="12"/>
                    <a:pt x="2" y="15"/>
                  </a:cubicBezTo>
                  <a:cubicBezTo>
                    <a:pt x="1" y="18"/>
                    <a:pt x="0" y="21"/>
                    <a:pt x="0" y="25"/>
                  </a:cubicBezTo>
                  <a:cubicBezTo>
                    <a:pt x="1" y="27"/>
                    <a:pt x="1" y="29"/>
                    <a:pt x="1" y="31"/>
                  </a:cubicBezTo>
                  <a:cubicBezTo>
                    <a:pt x="2" y="35"/>
                    <a:pt x="4" y="39"/>
                    <a:pt x="7" y="42"/>
                  </a:cubicBezTo>
                  <a:cubicBezTo>
                    <a:pt x="9" y="43"/>
                    <a:pt x="11" y="45"/>
                    <a:pt x="12" y="46"/>
                  </a:cubicBezTo>
                  <a:cubicBezTo>
                    <a:pt x="16" y="48"/>
                    <a:pt x="20" y="49"/>
                    <a:pt x="25" y="49"/>
                  </a:cubicBezTo>
                  <a:cubicBezTo>
                    <a:pt x="25" y="49"/>
                    <a:pt x="25" y="49"/>
                    <a:pt x="25" y="49"/>
                  </a:cubicBezTo>
                  <a:cubicBezTo>
                    <a:pt x="29" y="49"/>
                    <a:pt x="31" y="49"/>
                    <a:pt x="34" y="47"/>
                  </a:cubicBezTo>
                  <a:cubicBezTo>
                    <a:pt x="37" y="46"/>
                    <a:pt x="40" y="44"/>
                    <a:pt x="42" y="42"/>
                  </a:cubicBezTo>
                  <a:cubicBezTo>
                    <a:pt x="44" y="40"/>
                    <a:pt x="46" y="37"/>
                    <a:pt x="47" y="34"/>
                  </a:cubicBezTo>
                  <a:cubicBezTo>
                    <a:pt x="49" y="31"/>
                    <a:pt x="49" y="28"/>
                    <a:pt x="49" y="25"/>
                  </a:cubicBezTo>
                  <a:cubicBezTo>
                    <a:pt x="49" y="23"/>
                    <a:pt x="48" y="20"/>
                    <a:pt x="48" y="18"/>
                  </a:cubicBezTo>
                  <a:cubicBezTo>
                    <a:pt x="47" y="14"/>
                    <a:pt x="45" y="11"/>
                    <a:pt x="42" y="8"/>
                  </a:cubicBezTo>
                  <a:cubicBezTo>
                    <a:pt x="40" y="6"/>
                    <a:pt x="39" y="5"/>
                    <a:pt x="37" y="4"/>
                  </a:cubicBezTo>
                  <a:cubicBezTo>
                    <a:pt x="33" y="2"/>
                    <a:pt x="29" y="0"/>
                    <a:pt x="25" y="0"/>
                  </a:cubicBezTo>
                  <a:cubicBezTo>
                    <a:pt x="24"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8" name="Google Shape;3638;p27"/>
            <p:cNvSpPr/>
            <p:nvPr/>
          </p:nvSpPr>
          <p:spPr>
            <a:xfrm>
              <a:off x="3651963" y="4233006"/>
              <a:ext cx="63359" cy="47985"/>
            </a:xfrm>
            <a:custGeom>
              <a:avLst/>
              <a:gdLst/>
              <a:ahLst/>
              <a:cxnLst/>
              <a:rect l="l" t="t" r="r" b="b"/>
              <a:pathLst>
                <a:path w="68" h="53" extrusionOk="0">
                  <a:moveTo>
                    <a:pt x="34" y="0"/>
                  </a:moveTo>
                  <a:cubicBezTo>
                    <a:pt x="0" y="0"/>
                    <a:pt x="0" y="53"/>
                    <a:pt x="34" y="53"/>
                  </a:cubicBezTo>
                  <a:cubicBezTo>
                    <a:pt x="68" y="53"/>
                    <a:pt x="68"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9" name="Google Shape;3639;p27"/>
            <p:cNvSpPr/>
            <p:nvPr/>
          </p:nvSpPr>
          <p:spPr>
            <a:xfrm>
              <a:off x="3548827" y="4241210"/>
              <a:ext cx="34041" cy="32804"/>
            </a:xfrm>
            <a:custGeom>
              <a:avLst/>
              <a:gdLst/>
              <a:ahLst/>
              <a:cxnLst/>
              <a:rect l="l" t="t" r="r" b="b"/>
              <a:pathLst>
                <a:path w="37" h="36" extrusionOk="0">
                  <a:moveTo>
                    <a:pt x="18" y="0"/>
                  </a:moveTo>
                  <a:cubicBezTo>
                    <a:pt x="15" y="0"/>
                    <a:pt x="13" y="0"/>
                    <a:pt x="11" y="1"/>
                  </a:cubicBezTo>
                  <a:cubicBezTo>
                    <a:pt x="9" y="2"/>
                    <a:pt x="7" y="3"/>
                    <a:pt x="6" y="5"/>
                  </a:cubicBezTo>
                  <a:cubicBezTo>
                    <a:pt x="4" y="7"/>
                    <a:pt x="3" y="9"/>
                    <a:pt x="2" y="11"/>
                  </a:cubicBezTo>
                  <a:cubicBezTo>
                    <a:pt x="1" y="13"/>
                    <a:pt x="0" y="15"/>
                    <a:pt x="0" y="18"/>
                  </a:cubicBezTo>
                  <a:cubicBezTo>
                    <a:pt x="0" y="19"/>
                    <a:pt x="1" y="21"/>
                    <a:pt x="1" y="23"/>
                  </a:cubicBezTo>
                  <a:cubicBezTo>
                    <a:pt x="2" y="26"/>
                    <a:pt x="3" y="28"/>
                    <a:pt x="6" y="30"/>
                  </a:cubicBezTo>
                  <a:cubicBezTo>
                    <a:pt x="7" y="31"/>
                    <a:pt x="8" y="32"/>
                    <a:pt x="9" y="33"/>
                  </a:cubicBezTo>
                  <a:cubicBezTo>
                    <a:pt x="12" y="35"/>
                    <a:pt x="15" y="36"/>
                    <a:pt x="18" y="36"/>
                  </a:cubicBezTo>
                  <a:cubicBezTo>
                    <a:pt x="18" y="36"/>
                    <a:pt x="18" y="36"/>
                    <a:pt x="18" y="36"/>
                  </a:cubicBezTo>
                  <a:cubicBezTo>
                    <a:pt x="20" y="36"/>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6"/>
                    <a:pt x="31" y="4"/>
                    <a:pt x="29" y="4"/>
                  </a:cubicBezTo>
                  <a:cubicBezTo>
                    <a:pt x="28" y="3"/>
                    <a:pt x="27" y="2"/>
                    <a:pt x="25" y="1"/>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0" name="Google Shape;3640;p27"/>
            <p:cNvSpPr/>
            <p:nvPr/>
          </p:nvSpPr>
          <p:spPr>
            <a:xfrm>
              <a:off x="2853826" y="4624456"/>
              <a:ext cx="34041" cy="35184"/>
            </a:xfrm>
            <a:custGeom>
              <a:avLst/>
              <a:gdLst/>
              <a:ahLst/>
              <a:cxnLst/>
              <a:rect l="l" t="t" r="r" b="b"/>
              <a:pathLst>
                <a:path w="37" h="38" extrusionOk="0">
                  <a:moveTo>
                    <a:pt x="21" y="0"/>
                  </a:moveTo>
                  <a:cubicBezTo>
                    <a:pt x="19" y="0"/>
                    <a:pt x="18" y="0"/>
                    <a:pt x="16" y="0"/>
                  </a:cubicBezTo>
                  <a:cubicBezTo>
                    <a:pt x="13" y="1"/>
                    <a:pt x="9" y="3"/>
                    <a:pt x="7" y="6"/>
                  </a:cubicBezTo>
                  <a:cubicBezTo>
                    <a:pt x="6" y="7"/>
                    <a:pt x="5" y="9"/>
                    <a:pt x="4" y="10"/>
                  </a:cubicBezTo>
                  <a:cubicBezTo>
                    <a:pt x="3" y="11"/>
                    <a:pt x="2" y="13"/>
                    <a:pt x="2" y="15"/>
                  </a:cubicBezTo>
                  <a:cubicBezTo>
                    <a:pt x="2" y="16"/>
                    <a:pt x="2" y="16"/>
                    <a:pt x="2" y="16"/>
                  </a:cubicBezTo>
                  <a:cubicBezTo>
                    <a:pt x="0" y="22"/>
                    <a:pt x="1" y="29"/>
                    <a:pt x="6" y="33"/>
                  </a:cubicBezTo>
                  <a:cubicBezTo>
                    <a:pt x="10" y="36"/>
                    <a:pt x="14" y="38"/>
                    <a:pt x="19" y="38"/>
                  </a:cubicBezTo>
                  <a:cubicBezTo>
                    <a:pt x="24" y="38"/>
                    <a:pt x="29" y="36"/>
                    <a:pt x="32" y="33"/>
                  </a:cubicBezTo>
                  <a:cubicBezTo>
                    <a:pt x="34" y="31"/>
                    <a:pt x="36" y="28"/>
                    <a:pt x="36" y="25"/>
                  </a:cubicBezTo>
                  <a:cubicBezTo>
                    <a:pt x="37" y="23"/>
                    <a:pt x="37" y="21"/>
                    <a:pt x="37" y="19"/>
                  </a:cubicBezTo>
                  <a:cubicBezTo>
                    <a:pt x="37" y="16"/>
                    <a:pt x="37" y="14"/>
                    <a:pt x="37" y="12"/>
                  </a:cubicBezTo>
                  <a:cubicBezTo>
                    <a:pt x="36" y="9"/>
                    <a:pt x="34" y="6"/>
                    <a:pt x="32" y="4"/>
                  </a:cubicBezTo>
                  <a:cubicBezTo>
                    <a:pt x="30" y="2"/>
                    <a:pt x="28" y="1"/>
                    <a:pt x="25" y="0"/>
                  </a:cubicBezTo>
                  <a:cubicBezTo>
                    <a:pt x="24" y="0"/>
                    <a:pt x="22"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1" name="Google Shape;3641;p27"/>
            <p:cNvSpPr/>
            <p:nvPr/>
          </p:nvSpPr>
          <p:spPr>
            <a:xfrm>
              <a:off x="2716702" y="4461547"/>
              <a:ext cx="26936" cy="28128"/>
            </a:xfrm>
            <a:custGeom>
              <a:avLst/>
              <a:gdLst/>
              <a:ahLst/>
              <a:cxnLst/>
              <a:rect l="l" t="t" r="r" b="b"/>
              <a:pathLst>
                <a:path w="29" h="30" extrusionOk="0">
                  <a:moveTo>
                    <a:pt x="15" y="0"/>
                  </a:moveTo>
                  <a:cubicBezTo>
                    <a:pt x="15" y="0"/>
                    <a:pt x="15" y="0"/>
                    <a:pt x="15" y="0"/>
                  </a:cubicBezTo>
                  <a:cubicBezTo>
                    <a:pt x="13" y="1"/>
                    <a:pt x="12" y="1"/>
                    <a:pt x="11" y="1"/>
                  </a:cubicBezTo>
                  <a:cubicBezTo>
                    <a:pt x="9" y="1"/>
                    <a:pt x="7" y="2"/>
                    <a:pt x="6" y="3"/>
                  </a:cubicBezTo>
                  <a:cubicBezTo>
                    <a:pt x="4" y="4"/>
                    <a:pt x="3" y="6"/>
                    <a:pt x="2" y="8"/>
                  </a:cubicBezTo>
                  <a:cubicBezTo>
                    <a:pt x="2" y="9"/>
                    <a:pt x="1" y="10"/>
                    <a:pt x="1" y="11"/>
                  </a:cubicBezTo>
                  <a:cubicBezTo>
                    <a:pt x="0" y="13"/>
                    <a:pt x="0" y="15"/>
                    <a:pt x="0" y="17"/>
                  </a:cubicBezTo>
                  <a:cubicBezTo>
                    <a:pt x="1" y="19"/>
                    <a:pt x="1" y="21"/>
                    <a:pt x="2" y="22"/>
                  </a:cubicBezTo>
                  <a:cubicBezTo>
                    <a:pt x="3" y="23"/>
                    <a:pt x="4" y="24"/>
                    <a:pt x="4" y="25"/>
                  </a:cubicBezTo>
                  <a:cubicBezTo>
                    <a:pt x="5" y="25"/>
                    <a:pt x="5" y="25"/>
                    <a:pt x="5" y="25"/>
                  </a:cubicBezTo>
                  <a:cubicBezTo>
                    <a:pt x="5" y="26"/>
                    <a:pt x="5" y="26"/>
                    <a:pt x="6" y="27"/>
                  </a:cubicBezTo>
                  <a:cubicBezTo>
                    <a:pt x="7" y="28"/>
                    <a:pt x="8" y="29"/>
                    <a:pt x="10" y="29"/>
                  </a:cubicBezTo>
                  <a:cubicBezTo>
                    <a:pt x="11" y="30"/>
                    <a:pt x="13" y="30"/>
                    <a:pt x="14" y="30"/>
                  </a:cubicBezTo>
                  <a:cubicBezTo>
                    <a:pt x="14" y="30"/>
                    <a:pt x="15" y="30"/>
                    <a:pt x="15" y="30"/>
                  </a:cubicBezTo>
                  <a:cubicBezTo>
                    <a:pt x="18" y="30"/>
                    <a:pt x="18" y="30"/>
                    <a:pt x="18" y="30"/>
                  </a:cubicBezTo>
                  <a:cubicBezTo>
                    <a:pt x="20" y="29"/>
                    <a:pt x="22" y="28"/>
                    <a:pt x="24" y="27"/>
                  </a:cubicBezTo>
                  <a:cubicBezTo>
                    <a:pt x="24" y="26"/>
                    <a:pt x="25" y="26"/>
                    <a:pt x="25" y="25"/>
                  </a:cubicBezTo>
                  <a:cubicBezTo>
                    <a:pt x="25" y="25"/>
                    <a:pt x="25" y="25"/>
                    <a:pt x="25" y="25"/>
                  </a:cubicBezTo>
                  <a:cubicBezTo>
                    <a:pt x="26" y="25"/>
                    <a:pt x="27" y="23"/>
                    <a:pt x="27" y="22"/>
                  </a:cubicBezTo>
                  <a:cubicBezTo>
                    <a:pt x="28" y="21"/>
                    <a:pt x="28" y="20"/>
                    <a:pt x="29" y="19"/>
                  </a:cubicBezTo>
                  <a:cubicBezTo>
                    <a:pt x="29" y="17"/>
                    <a:pt x="29" y="15"/>
                    <a:pt x="29" y="13"/>
                  </a:cubicBezTo>
                  <a:cubicBezTo>
                    <a:pt x="29" y="11"/>
                    <a:pt x="28" y="9"/>
                    <a:pt x="27" y="8"/>
                  </a:cubicBezTo>
                  <a:cubicBezTo>
                    <a:pt x="27" y="7"/>
                    <a:pt x="26" y="6"/>
                    <a:pt x="25" y="5"/>
                  </a:cubicBezTo>
                  <a:cubicBezTo>
                    <a:pt x="24" y="3"/>
                    <a:pt x="22" y="2"/>
                    <a:pt x="20" y="2"/>
                  </a:cubicBezTo>
                  <a:cubicBezTo>
                    <a:pt x="19" y="1"/>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2" name="Google Shape;3642;p27"/>
            <p:cNvSpPr/>
            <p:nvPr/>
          </p:nvSpPr>
          <p:spPr>
            <a:xfrm>
              <a:off x="2674509" y="4434591"/>
              <a:ext cx="30458" cy="22268"/>
            </a:xfrm>
            <a:custGeom>
              <a:avLst/>
              <a:gdLst/>
              <a:ahLst/>
              <a:cxnLst/>
              <a:rect l="l" t="t" r="r" b="b"/>
              <a:pathLst>
                <a:path w="33" h="25" extrusionOk="0">
                  <a:moveTo>
                    <a:pt x="17" y="0"/>
                  </a:moveTo>
                  <a:cubicBezTo>
                    <a:pt x="0"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3" name="Google Shape;3643;p27"/>
            <p:cNvSpPr/>
            <p:nvPr/>
          </p:nvSpPr>
          <p:spPr>
            <a:xfrm>
              <a:off x="4513389" y="4318562"/>
              <a:ext cx="52682" cy="51521"/>
            </a:xfrm>
            <a:custGeom>
              <a:avLst/>
              <a:gdLst/>
              <a:ahLst/>
              <a:cxnLst/>
              <a:rect l="l" t="t" r="r" b="b"/>
              <a:pathLst>
                <a:path w="58" h="56" extrusionOk="0">
                  <a:moveTo>
                    <a:pt x="28" y="0"/>
                  </a:moveTo>
                  <a:cubicBezTo>
                    <a:pt x="27" y="0"/>
                    <a:pt x="25" y="0"/>
                    <a:pt x="24" y="1"/>
                  </a:cubicBezTo>
                  <a:cubicBezTo>
                    <a:pt x="20" y="1"/>
                    <a:pt x="17" y="2"/>
                    <a:pt x="14" y="4"/>
                  </a:cubicBezTo>
                  <a:cubicBezTo>
                    <a:pt x="12" y="5"/>
                    <a:pt x="10" y="7"/>
                    <a:pt x="8" y="8"/>
                  </a:cubicBezTo>
                  <a:cubicBezTo>
                    <a:pt x="5" y="11"/>
                    <a:pt x="3" y="14"/>
                    <a:pt x="2" y="17"/>
                  </a:cubicBezTo>
                  <a:cubicBezTo>
                    <a:pt x="1" y="19"/>
                    <a:pt x="0" y="22"/>
                    <a:pt x="0" y="24"/>
                  </a:cubicBezTo>
                  <a:cubicBezTo>
                    <a:pt x="0" y="28"/>
                    <a:pt x="0" y="31"/>
                    <a:pt x="1" y="35"/>
                  </a:cubicBezTo>
                  <a:cubicBezTo>
                    <a:pt x="2" y="37"/>
                    <a:pt x="3" y="39"/>
                    <a:pt x="4" y="42"/>
                  </a:cubicBezTo>
                  <a:cubicBezTo>
                    <a:pt x="6" y="46"/>
                    <a:pt x="9" y="49"/>
                    <a:pt x="14" y="51"/>
                  </a:cubicBezTo>
                  <a:cubicBezTo>
                    <a:pt x="14" y="52"/>
                    <a:pt x="15" y="52"/>
                    <a:pt x="16" y="52"/>
                  </a:cubicBezTo>
                  <a:cubicBezTo>
                    <a:pt x="20" y="55"/>
                    <a:pt x="25" y="56"/>
                    <a:pt x="30" y="56"/>
                  </a:cubicBezTo>
                  <a:cubicBezTo>
                    <a:pt x="32" y="56"/>
                    <a:pt x="35" y="56"/>
                    <a:pt x="37" y="55"/>
                  </a:cubicBezTo>
                  <a:cubicBezTo>
                    <a:pt x="42" y="54"/>
                    <a:pt x="46" y="52"/>
                    <a:pt x="49" y="48"/>
                  </a:cubicBezTo>
                  <a:cubicBezTo>
                    <a:pt x="52" y="46"/>
                    <a:pt x="54" y="43"/>
                    <a:pt x="55" y="39"/>
                  </a:cubicBezTo>
                  <a:cubicBezTo>
                    <a:pt x="57" y="36"/>
                    <a:pt x="58" y="32"/>
                    <a:pt x="57" y="29"/>
                  </a:cubicBezTo>
                  <a:cubicBezTo>
                    <a:pt x="58" y="25"/>
                    <a:pt x="57" y="21"/>
                    <a:pt x="55" y="18"/>
                  </a:cubicBezTo>
                  <a:cubicBezTo>
                    <a:pt x="54" y="15"/>
                    <a:pt x="52" y="12"/>
                    <a:pt x="49" y="9"/>
                  </a:cubicBezTo>
                  <a:cubicBezTo>
                    <a:pt x="46" y="6"/>
                    <a:pt x="42" y="3"/>
                    <a:pt x="37" y="2"/>
                  </a:cubicBezTo>
                  <a:cubicBezTo>
                    <a:pt x="36" y="2"/>
                    <a:pt x="36" y="2"/>
                    <a:pt x="35" y="1"/>
                  </a:cubicBezTo>
                  <a:cubicBezTo>
                    <a:pt x="33" y="1"/>
                    <a:pt x="30"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4" name="Google Shape;3644;p27"/>
            <p:cNvSpPr/>
            <p:nvPr/>
          </p:nvSpPr>
          <p:spPr>
            <a:xfrm>
              <a:off x="4407908" y="4276370"/>
              <a:ext cx="23464" cy="23464"/>
            </a:xfrm>
            <a:custGeom>
              <a:avLst/>
              <a:gdLst/>
              <a:ahLst/>
              <a:cxnLst/>
              <a:rect l="l" t="t" r="r" b="b"/>
              <a:pathLst>
                <a:path w="26" h="26" extrusionOk="0">
                  <a:moveTo>
                    <a:pt x="12" y="0"/>
                  </a:moveTo>
                  <a:cubicBezTo>
                    <a:pt x="11" y="0"/>
                    <a:pt x="9" y="1"/>
                    <a:pt x="8" y="2"/>
                  </a:cubicBezTo>
                  <a:cubicBezTo>
                    <a:pt x="6" y="2"/>
                    <a:pt x="5" y="3"/>
                    <a:pt x="3" y="4"/>
                  </a:cubicBezTo>
                  <a:cubicBezTo>
                    <a:pt x="2" y="5"/>
                    <a:pt x="1" y="7"/>
                    <a:pt x="1" y="8"/>
                  </a:cubicBezTo>
                  <a:cubicBezTo>
                    <a:pt x="0" y="10"/>
                    <a:pt x="0" y="12"/>
                    <a:pt x="0" y="13"/>
                  </a:cubicBezTo>
                  <a:cubicBezTo>
                    <a:pt x="0" y="14"/>
                    <a:pt x="0" y="16"/>
                    <a:pt x="0" y="17"/>
                  </a:cubicBezTo>
                  <a:cubicBezTo>
                    <a:pt x="1" y="19"/>
                    <a:pt x="2" y="21"/>
                    <a:pt x="3" y="23"/>
                  </a:cubicBezTo>
                  <a:cubicBezTo>
                    <a:pt x="4" y="23"/>
                    <a:pt x="5" y="24"/>
                    <a:pt x="6" y="25"/>
                  </a:cubicBezTo>
                  <a:cubicBezTo>
                    <a:pt x="8" y="26"/>
                    <a:pt x="10" y="26"/>
                    <a:pt x="13" y="26"/>
                  </a:cubicBezTo>
                  <a:cubicBezTo>
                    <a:pt x="13" y="26"/>
                    <a:pt x="13" y="26"/>
                    <a:pt x="13" y="26"/>
                  </a:cubicBezTo>
                  <a:cubicBezTo>
                    <a:pt x="15" y="26"/>
                    <a:pt x="16" y="26"/>
                    <a:pt x="18" y="25"/>
                  </a:cubicBezTo>
                  <a:cubicBezTo>
                    <a:pt x="19" y="25"/>
                    <a:pt x="21" y="24"/>
                    <a:pt x="22" y="23"/>
                  </a:cubicBezTo>
                  <a:cubicBezTo>
                    <a:pt x="23" y="21"/>
                    <a:pt x="24" y="20"/>
                    <a:pt x="24" y="18"/>
                  </a:cubicBezTo>
                  <a:cubicBezTo>
                    <a:pt x="25" y="17"/>
                    <a:pt x="26" y="15"/>
                    <a:pt x="26" y="13"/>
                  </a:cubicBezTo>
                  <a:cubicBezTo>
                    <a:pt x="25" y="12"/>
                    <a:pt x="25" y="11"/>
                    <a:pt x="25" y="10"/>
                  </a:cubicBezTo>
                  <a:cubicBezTo>
                    <a:pt x="25" y="8"/>
                    <a:pt x="23" y="6"/>
                    <a:pt x="22" y="4"/>
                  </a:cubicBezTo>
                  <a:cubicBezTo>
                    <a:pt x="21" y="4"/>
                    <a:pt x="20" y="3"/>
                    <a:pt x="19" y="2"/>
                  </a:cubicBezTo>
                  <a:cubicBezTo>
                    <a:pt x="17" y="1"/>
                    <a:pt x="15" y="0"/>
                    <a:pt x="13" y="0"/>
                  </a:cubicBezTo>
                  <a:cubicBezTo>
                    <a:pt x="13" y="0"/>
                    <a:pt x="12" y="0"/>
                    <a:pt x="1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5" name="Google Shape;3645;p27"/>
            <p:cNvSpPr/>
            <p:nvPr/>
          </p:nvSpPr>
          <p:spPr>
            <a:xfrm>
              <a:off x="4516905" y="4645552"/>
              <a:ext cx="47985" cy="38641"/>
            </a:xfrm>
            <a:custGeom>
              <a:avLst/>
              <a:gdLst/>
              <a:ahLst/>
              <a:cxnLst/>
              <a:rect l="l" t="t" r="r" b="b"/>
              <a:pathLst>
                <a:path w="53" h="42" extrusionOk="0">
                  <a:moveTo>
                    <a:pt x="26" y="0"/>
                  </a:moveTo>
                  <a:cubicBezTo>
                    <a:pt x="0" y="0"/>
                    <a:pt x="0" y="42"/>
                    <a:pt x="26" y="42"/>
                  </a:cubicBezTo>
                  <a:cubicBezTo>
                    <a:pt x="53" y="42"/>
                    <a:pt x="53"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6" name="Google Shape;3646;p27"/>
            <p:cNvSpPr/>
            <p:nvPr/>
          </p:nvSpPr>
          <p:spPr>
            <a:xfrm>
              <a:off x="4471196" y="4538899"/>
              <a:ext cx="36332" cy="38641"/>
            </a:xfrm>
            <a:custGeom>
              <a:avLst/>
              <a:gdLst/>
              <a:ahLst/>
              <a:cxnLst/>
              <a:rect l="l" t="t" r="r" b="b"/>
              <a:pathLst>
                <a:path w="40" h="42" extrusionOk="0">
                  <a:moveTo>
                    <a:pt x="21" y="0"/>
                  </a:moveTo>
                  <a:cubicBezTo>
                    <a:pt x="21" y="0"/>
                    <a:pt x="20" y="0"/>
                    <a:pt x="20" y="0"/>
                  </a:cubicBezTo>
                  <a:cubicBezTo>
                    <a:pt x="18" y="0"/>
                    <a:pt x="17" y="1"/>
                    <a:pt x="15" y="1"/>
                  </a:cubicBezTo>
                  <a:cubicBezTo>
                    <a:pt x="13" y="1"/>
                    <a:pt x="12" y="2"/>
                    <a:pt x="10" y="3"/>
                  </a:cubicBezTo>
                  <a:cubicBezTo>
                    <a:pt x="8" y="4"/>
                    <a:pt x="6" y="6"/>
                    <a:pt x="5" y="8"/>
                  </a:cubicBezTo>
                  <a:cubicBezTo>
                    <a:pt x="3" y="10"/>
                    <a:pt x="2" y="12"/>
                    <a:pt x="1" y="15"/>
                  </a:cubicBezTo>
                  <a:cubicBezTo>
                    <a:pt x="1" y="17"/>
                    <a:pt x="0" y="20"/>
                    <a:pt x="0" y="22"/>
                  </a:cubicBezTo>
                  <a:cubicBezTo>
                    <a:pt x="0" y="25"/>
                    <a:pt x="1" y="28"/>
                    <a:pt x="2" y="30"/>
                  </a:cubicBezTo>
                  <a:cubicBezTo>
                    <a:pt x="3" y="32"/>
                    <a:pt x="4" y="34"/>
                    <a:pt x="6" y="36"/>
                  </a:cubicBezTo>
                  <a:cubicBezTo>
                    <a:pt x="8" y="38"/>
                    <a:pt x="10" y="40"/>
                    <a:pt x="13" y="40"/>
                  </a:cubicBezTo>
                  <a:cubicBezTo>
                    <a:pt x="15" y="42"/>
                    <a:pt x="17" y="42"/>
                    <a:pt x="20" y="42"/>
                  </a:cubicBezTo>
                  <a:cubicBezTo>
                    <a:pt x="20" y="42"/>
                    <a:pt x="20" y="42"/>
                    <a:pt x="20" y="42"/>
                  </a:cubicBezTo>
                  <a:cubicBezTo>
                    <a:pt x="25" y="42"/>
                    <a:pt x="31" y="40"/>
                    <a:pt x="34" y="36"/>
                  </a:cubicBezTo>
                  <a:cubicBezTo>
                    <a:pt x="35" y="35"/>
                    <a:pt x="36" y="34"/>
                    <a:pt x="37" y="32"/>
                  </a:cubicBezTo>
                  <a:cubicBezTo>
                    <a:pt x="39" y="29"/>
                    <a:pt x="40" y="26"/>
                    <a:pt x="40" y="22"/>
                  </a:cubicBezTo>
                  <a:cubicBezTo>
                    <a:pt x="40" y="20"/>
                    <a:pt x="40" y="17"/>
                    <a:pt x="39" y="15"/>
                  </a:cubicBezTo>
                  <a:cubicBezTo>
                    <a:pt x="39" y="13"/>
                    <a:pt x="38" y="12"/>
                    <a:pt x="37" y="10"/>
                  </a:cubicBezTo>
                  <a:cubicBezTo>
                    <a:pt x="36" y="8"/>
                    <a:pt x="35" y="6"/>
                    <a:pt x="32" y="4"/>
                  </a:cubicBezTo>
                  <a:cubicBezTo>
                    <a:pt x="31" y="3"/>
                    <a:pt x="30" y="2"/>
                    <a:pt x="28" y="2"/>
                  </a:cubicBezTo>
                  <a:cubicBezTo>
                    <a:pt x="26" y="1"/>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7" name="Google Shape;3647;p27"/>
            <p:cNvSpPr/>
            <p:nvPr/>
          </p:nvSpPr>
          <p:spPr>
            <a:xfrm>
              <a:off x="3370682" y="4595156"/>
              <a:ext cx="37504" cy="38641"/>
            </a:xfrm>
            <a:custGeom>
              <a:avLst/>
              <a:gdLst/>
              <a:ahLst/>
              <a:cxnLst/>
              <a:rect l="l" t="t" r="r" b="b"/>
              <a:pathLst>
                <a:path w="40" h="42" extrusionOk="0">
                  <a:moveTo>
                    <a:pt x="21" y="0"/>
                  </a:moveTo>
                  <a:cubicBezTo>
                    <a:pt x="21" y="0"/>
                    <a:pt x="20" y="0"/>
                    <a:pt x="20" y="0"/>
                  </a:cubicBezTo>
                  <a:cubicBezTo>
                    <a:pt x="18" y="0"/>
                    <a:pt x="17" y="0"/>
                    <a:pt x="15" y="0"/>
                  </a:cubicBezTo>
                  <a:cubicBezTo>
                    <a:pt x="13" y="1"/>
                    <a:pt x="12" y="2"/>
                    <a:pt x="10" y="2"/>
                  </a:cubicBezTo>
                  <a:cubicBezTo>
                    <a:pt x="8" y="4"/>
                    <a:pt x="6" y="5"/>
                    <a:pt x="4" y="7"/>
                  </a:cubicBezTo>
                  <a:cubicBezTo>
                    <a:pt x="3" y="9"/>
                    <a:pt x="2" y="12"/>
                    <a:pt x="1" y="14"/>
                  </a:cubicBezTo>
                  <a:cubicBezTo>
                    <a:pt x="0" y="17"/>
                    <a:pt x="0" y="19"/>
                    <a:pt x="0"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5" y="41"/>
                    <a:pt x="31" y="40"/>
                    <a:pt x="34" y="36"/>
                  </a:cubicBezTo>
                  <a:cubicBezTo>
                    <a:pt x="35" y="34"/>
                    <a:pt x="36" y="33"/>
                    <a:pt x="37" y="32"/>
                  </a:cubicBezTo>
                  <a:cubicBezTo>
                    <a:pt x="39" y="29"/>
                    <a:pt x="40" y="25"/>
                    <a:pt x="40" y="22"/>
                  </a:cubicBezTo>
                  <a:cubicBezTo>
                    <a:pt x="40" y="19"/>
                    <a:pt x="40" y="17"/>
                    <a:pt x="39" y="14"/>
                  </a:cubicBezTo>
                  <a:cubicBezTo>
                    <a:pt x="39" y="13"/>
                    <a:pt x="38" y="11"/>
                    <a:pt x="37" y="9"/>
                  </a:cubicBezTo>
                  <a:cubicBezTo>
                    <a:pt x="36" y="7"/>
                    <a:pt x="34" y="5"/>
                    <a:pt x="32" y="4"/>
                  </a:cubicBezTo>
                  <a:cubicBezTo>
                    <a:pt x="31" y="3"/>
                    <a:pt x="30" y="2"/>
                    <a:pt x="28" y="1"/>
                  </a:cubicBezTo>
                  <a:cubicBezTo>
                    <a:pt x="26"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8" name="Google Shape;3648;p27"/>
            <p:cNvSpPr/>
            <p:nvPr/>
          </p:nvSpPr>
          <p:spPr>
            <a:xfrm>
              <a:off x="4089122" y="4299810"/>
              <a:ext cx="41006" cy="36338"/>
            </a:xfrm>
            <a:custGeom>
              <a:avLst/>
              <a:gdLst/>
              <a:ahLst/>
              <a:cxnLst/>
              <a:rect l="l" t="t" r="r" b="b"/>
              <a:pathLst>
                <a:path w="45" h="39" extrusionOk="0">
                  <a:moveTo>
                    <a:pt x="23" y="0"/>
                  </a:moveTo>
                  <a:cubicBezTo>
                    <a:pt x="20" y="0"/>
                    <a:pt x="17" y="1"/>
                    <a:pt x="15" y="1"/>
                  </a:cubicBezTo>
                  <a:cubicBezTo>
                    <a:pt x="13" y="2"/>
                    <a:pt x="12" y="3"/>
                    <a:pt x="10" y="3"/>
                  </a:cubicBezTo>
                  <a:cubicBezTo>
                    <a:pt x="8" y="4"/>
                    <a:pt x="6" y="6"/>
                    <a:pt x="5" y="8"/>
                  </a:cubicBezTo>
                  <a:cubicBezTo>
                    <a:pt x="2" y="11"/>
                    <a:pt x="0" y="16"/>
                    <a:pt x="1" y="20"/>
                  </a:cubicBezTo>
                  <a:cubicBezTo>
                    <a:pt x="1" y="23"/>
                    <a:pt x="2" y="26"/>
                    <a:pt x="3" y="29"/>
                  </a:cubicBezTo>
                  <a:cubicBezTo>
                    <a:pt x="5" y="33"/>
                    <a:pt x="10" y="37"/>
                    <a:pt x="15" y="38"/>
                  </a:cubicBezTo>
                  <a:cubicBezTo>
                    <a:pt x="17" y="39"/>
                    <a:pt x="20" y="39"/>
                    <a:pt x="22" y="39"/>
                  </a:cubicBezTo>
                  <a:cubicBezTo>
                    <a:pt x="25" y="39"/>
                    <a:pt x="28" y="39"/>
                    <a:pt x="31" y="38"/>
                  </a:cubicBezTo>
                  <a:cubicBezTo>
                    <a:pt x="35" y="36"/>
                    <a:pt x="38" y="34"/>
                    <a:pt x="41" y="31"/>
                  </a:cubicBezTo>
                  <a:cubicBezTo>
                    <a:pt x="44" y="28"/>
                    <a:pt x="45" y="24"/>
                    <a:pt x="45" y="20"/>
                  </a:cubicBezTo>
                  <a:cubicBezTo>
                    <a:pt x="45" y="11"/>
                    <a:pt x="39" y="5"/>
                    <a:pt x="31" y="2"/>
                  </a:cubicBezTo>
                  <a:cubicBezTo>
                    <a:pt x="29" y="1"/>
                    <a:pt x="27" y="1"/>
                    <a:pt x="25" y="1"/>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9" name="Google Shape;3649;p27"/>
            <p:cNvSpPr/>
            <p:nvPr/>
          </p:nvSpPr>
          <p:spPr>
            <a:xfrm>
              <a:off x="3780884" y="4690088"/>
              <a:ext cx="42192" cy="35195"/>
            </a:xfrm>
            <a:custGeom>
              <a:avLst/>
              <a:gdLst/>
              <a:ahLst/>
              <a:cxnLst/>
              <a:rect l="l" t="t" r="r" b="b"/>
              <a:pathLst>
                <a:path w="45" h="39" extrusionOk="0">
                  <a:moveTo>
                    <a:pt x="23" y="0"/>
                  </a:moveTo>
                  <a:cubicBezTo>
                    <a:pt x="20" y="0"/>
                    <a:pt x="17" y="0"/>
                    <a:pt x="15" y="1"/>
                  </a:cubicBezTo>
                  <a:cubicBezTo>
                    <a:pt x="13" y="1"/>
                    <a:pt x="12" y="2"/>
                    <a:pt x="10" y="3"/>
                  </a:cubicBezTo>
                  <a:cubicBezTo>
                    <a:pt x="8" y="4"/>
                    <a:pt x="6" y="5"/>
                    <a:pt x="5" y="7"/>
                  </a:cubicBezTo>
                  <a:cubicBezTo>
                    <a:pt x="2" y="11"/>
                    <a:pt x="0" y="15"/>
                    <a:pt x="1" y="19"/>
                  </a:cubicBezTo>
                  <a:cubicBezTo>
                    <a:pt x="1" y="22"/>
                    <a:pt x="2" y="26"/>
                    <a:pt x="3" y="29"/>
                  </a:cubicBezTo>
                  <a:cubicBezTo>
                    <a:pt x="5" y="32"/>
                    <a:pt x="10" y="37"/>
                    <a:pt x="15" y="37"/>
                  </a:cubicBezTo>
                  <a:cubicBezTo>
                    <a:pt x="17" y="38"/>
                    <a:pt x="20" y="39"/>
                    <a:pt x="22" y="39"/>
                  </a:cubicBezTo>
                  <a:cubicBezTo>
                    <a:pt x="25" y="39"/>
                    <a:pt x="28" y="38"/>
                    <a:pt x="31" y="37"/>
                  </a:cubicBezTo>
                  <a:cubicBezTo>
                    <a:pt x="35" y="36"/>
                    <a:pt x="38" y="34"/>
                    <a:pt x="41" y="30"/>
                  </a:cubicBezTo>
                  <a:cubicBezTo>
                    <a:pt x="44" y="27"/>
                    <a:pt x="45" y="23"/>
                    <a:pt x="45" y="19"/>
                  </a:cubicBezTo>
                  <a:cubicBezTo>
                    <a:pt x="45" y="10"/>
                    <a:pt x="39" y="4"/>
                    <a:pt x="31" y="1"/>
                  </a:cubicBezTo>
                  <a:cubicBezTo>
                    <a:pt x="29" y="0"/>
                    <a:pt x="27" y="0"/>
                    <a:pt x="25" y="0"/>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0" name="Google Shape;3650;p27"/>
            <p:cNvSpPr/>
            <p:nvPr/>
          </p:nvSpPr>
          <p:spPr>
            <a:xfrm>
              <a:off x="4175851" y="4315046"/>
              <a:ext cx="2693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1" name="Google Shape;3651;p27"/>
            <p:cNvSpPr/>
            <p:nvPr/>
          </p:nvSpPr>
          <p:spPr>
            <a:xfrm>
              <a:off x="3919181" y="4345518"/>
              <a:ext cx="25761" cy="21096"/>
            </a:xfrm>
            <a:custGeom>
              <a:avLst/>
              <a:gdLst/>
              <a:ahLst/>
              <a:cxnLst/>
              <a:rect l="l" t="t" r="r" b="b"/>
              <a:pathLst>
                <a:path w="28" h="24" extrusionOk="0">
                  <a:moveTo>
                    <a:pt x="16" y="0"/>
                  </a:moveTo>
                  <a:cubicBezTo>
                    <a:pt x="16" y="0"/>
                    <a:pt x="16" y="0"/>
                    <a:pt x="15" y="0"/>
                  </a:cubicBezTo>
                  <a:cubicBezTo>
                    <a:pt x="13" y="0"/>
                    <a:pt x="11" y="1"/>
                    <a:pt x="9" y="2"/>
                  </a:cubicBezTo>
                  <a:cubicBezTo>
                    <a:pt x="9" y="2"/>
                    <a:pt x="8" y="2"/>
                    <a:pt x="8" y="3"/>
                  </a:cubicBezTo>
                  <a:cubicBezTo>
                    <a:pt x="0" y="6"/>
                    <a:pt x="0" y="18"/>
                    <a:pt x="8" y="22"/>
                  </a:cubicBezTo>
                  <a:cubicBezTo>
                    <a:pt x="10" y="23"/>
                    <a:pt x="12" y="24"/>
                    <a:pt x="15" y="24"/>
                  </a:cubicBezTo>
                  <a:cubicBezTo>
                    <a:pt x="15" y="24"/>
                    <a:pt x="15" y="24"/>
                    <a:pt x="15" y="24"/>
                  </a:cubicBezTo>
                  <a:cubicBezTo>
                    <a:pt x="19" y="24"/>
                    <a:pt x="22" y="22"/>
                    <a:pt x="25" y="19"/>
                  </a:cubicBezTo>
                  <a:cubicBezTo>
                    <a:pt x="27" y="17"/>
                    <a:pt x="28" y="15"/>
                    <a:pt x="28" y="12"/>
                  </a:cubicBezTo>
                  <a:cubicBezTo>
                    <a:pt x="28" y="9"/>
                    <a:pt x="27" y="7"/>
                    <a:pt x="25" y="5"/>
                  </a:cubicBezTo>
                  <a:cubicBezTo>
                    <a:pt x="22" y="2"/>
                    <a:pt x="19"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2" name="Google Shape;3652;p27"/>
            <p:cNvSpPr/>
            <p:nvPr/>
          </p:nvSpPr>
          <p:spPr>
            <a:xfrm>
              <a:off x="3191365" y="4363098"/>
              <a:ext cx="32804" cy="26936"/>
            </a:xfrm>
            <a:custGeom>
              <a:avLst/>
              <a:gdLst/>
              <a:ahLst/>
              <a:cxnLst/>
              <a:rect l="l" t="t" r="r" b="b"/>
              <a:pathLst>
                <a:path w="36" h="29" extrusionOk="0">
                  <a:moveTo>
                    <a:pt x="19" y="0"/>
                  </a:moveTo>
                  <a:cubicBezTo>
                    <a:pt x="13" y="0"/>
                    <a:pt x="9" y="3"/>
                    <a:pt x="5" y="7"/>
                  </a:cubicBezTo>
                  <a:cubicBezTo>
                    <a:pt x="0" y="13"/>
                    <a:pt x="0" y="22"/>
                    <a:pt x="7" y="26"/>
                  </a:cubicBezTo>
                  <a:cubicBezTo>
                    <a:pt x="9" y="27"/>
                    <a:pt x="11" y="28"/>
                    <a:pt x="13" y="28"/>
                  </a:cubicBezTo>
                  <a:cubicBezTo>
                    <a:pt x="14" y="29"/>
                    <a:pt x="15" y="29"/>
                    <a:pt x="17" y="29"/>
                  </a:cubicBezTo>
                  <a:cubicBezTo>
                    <a:pt x="20" y="29"/>
                    <a:pt x="22" y="28"/>
                    <a:pt x="25" y="27"/>
                  </a:cubicBezTo>
                  <a:cubicBezTo>
                    <a:pt x="27" y="26"/>
                    <a:pt x="29" y="25"/>
                    <a:pt x="31" y="23"/>
                  </a:cubicBezTo>
                  <a:cubicBezTo>
                    <a:pt x="33" y="22"/>
                    <a:pt x="34" y="20"/>
                    <a:pt x="34" y="18"/>
                  </a:cubicBezTo>
                  <a:cubicBezTo>
                    <a:pt x="34" y="18"/>
                    <a:pt x="34" y="18"/>
                    <a:pt x="34" y="18"/>
                  </a:cubicBezTo>
                  <a:cubicBezTo>
                    <a:pt x="34" y="18"/>
                    <a:pt x="34" y="18"/>
                    <a:pt x="34" y="17"/>
                  </a:cubicBezTo>
                  <a:cubicBezTo>
                    <a:pt x="36" y="14"/>
                    <a:pt x="36" y="9"/>
                    <a:pt x="33" y="7"/>
                  </a:cubicBezTo>
                  <a:cubicBezTo>
                    <a:pt x="33" y="7"/>
                    <a:pt x="33" y="7"/>
                    <a:pt x="33" y="6"/>
                  </a:cubicBezTo>
                  <a:cubicBezTo>
                    <a:pt x="31" y="5"/>
                    <a:pt x="30"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3" name="Google Shape;3653;p27"/>
            <p:cNvSpPr/>
            <p:nvPr/>
          </p:nvSpPr>
          <p:spPr>
            <a:xfrm>
              <a:off x="4737242" y="4426387"/>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4" name="Google Shape;3654;p27"/>
            <p:cNvSpPr/>
            <p:nvPr/>
          </p:nvSpPr>
          <p:spPr>
            <a:xfrm>
              <a:off x="4043414" y="4590468"/>
              <a:ext cx="41006" cy="32816"/>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5" name="Google Shape;3655;p27"/>
            <p:cNvSpPr/>
            <p:nvPr/>
          </p:nvSpPr>
          <p:spPr>
            <a:xfrm>
              <a:off x="4740758" y="4486159"/>
              <a:ext cx="37481" cy="37504"/>
            </a:xfrm>
            <a:custGeom>
              <a:avLst/>
              <a:gdLst/>
              <a:ahLst/>
              <a:cxnLst/>
              <a:rect l="l" t="t" r="r" b="b"/>
              <a:pathLst>
                <a:path w="41" h="40" extrusionOk="0">
                  <a:moveTo>
                    <a:pt x="20" y="0"/>
                  </a:moveTo>
                  <a:cubicBezTo>
                    <a:pt x="19" y="0"/>
                    <a:pt x="18" y="0"/>
                    <a:pt x="17" y="0"/>
                  </a:cubicBezTo>
                  <a:cubicBezTo>
                    <a:pt x="15" y="0"/>
                    <a:pt x="14" y="1"/>
                    <a:pt x="12" y="2"/>
                  </a:cubicBezTo>
                  <a:cubicBezTo>
                    <a:pt x="11" y="2"/>
                    <a:pt x="9" y="3"/>
                    <a:pt x="8" y="4"/>
                  </a:cubicBezTo>
                  <a:cubicBezTo>
                    <a:pt x="7" y="5"/>
                    <a:pt x="6" y="5"/>
                    <a:pt x="6" y="6"/>
                  </a:cubicBezTo>
                  <a:cubicBezTo>
                    <a:pt x="4" y="8"/>
                    <a:pt x="2" y="10"/>
                    <a:pt x="1" y="13"/>
                  </a:cubicBezTo>
                  <a:cubicBezTo>
                    <a:pt x="0" y="15"/>
                    <a:pt x="0" y="17"/>
                    <a:pt x="0" y="20"/>
                  </a:cubicBezTo>
                  <a:cubicBezTo>
                    <a:pt x="0" y="22"/>
                    <a:pt x="0" y="24"/>
                    <a:pt x="0" y="25"/>
                  </a:cubicBezTo>
                  <a:cubicBezTo>
                    <a:pt x="1" y="29"/>
                    <a:pt x="3" y="32"/>
                    <a:pt x="6" y="34"/>
                  </a:cubicBezTo>
                  <a:cubicBezTo>
                    <a:pt x="6" y="34"/>
                    <a:pt x="6" y="34"/>
                    <a:pt x="6" y="34"/>
                  </a:cubicBezTo>
                  <a:cubicBezTo>
                    <a:pt x="7" y="35"/>
                    <a:pt x="8" y="36"/>
                    <a:pt x="10" y="37"/>
                  </a:cubicBezTo>
                  <a:cubicBezTo>
                    <a:pt x="11" y="38"/>
                    <a:pt x="13" y="39"/>
                    <a:pt x="15" y="39"/>
                  </a:cubicBezTo>
                  <a:cubicBezTo>
                    <a:pt x="16" y="40"/>
                    <a:pt x="18" y="40"/>
                    <a:pt x="20" y="40"/>
                  </a:cubicBezTo>
                  <a:cubicBezTo>
                    <a:pt x="22" y="40"/>
                    <a:pt x="23" y="40"/>
                    <a:pt x="25" y="39"/>
                  </a:cubicBezTo>
                  <a:cubicBezTo>
                    <a:pt x="28" y="39"/>
                    <a:pt x="30" y="38"/>
                    <a:pt x="32" y="36"/>
                  </a:cubicBezTo>
                  <a:cubicBezTo>
                    <a:pt x="33" y="35"/>
                    <a:pt x="34" y="34"/>
                    <a:pt x="35" y="33"/>
                  </a:cubicBezTo>
                  <a:cubicBezTo>
                    <a:pt x="37" y="32"/>
                    <a:pt x="38" y="30"/>
                    <a:pt x="39" y="27"/>
                  </a:cubicBezTo>
                  <a:cubicBezTo>
                    <a:pt x="40" y="25"/>
                    <a:pt x="41" y="23"/>
                    <a:pt x="41" y="20"/>
                  </a:cubicBezTo>
                  <a:cubicBezTo>
                    <a:pt x="41" y="18"/>
                    <a:pt x="40" y="17"/>
                    <a:pt x="40" y="15"/>
                  </a:cubicBezTo>
                  <a:cubicBezTo>
                    <a:pt x="39" y="12"/>
                    <a:pt x="38" y="9"/>
                    <a:pt x="35" y="7"/>
                  </a:cubicBezTo>
                  <a:cubicBezTo>
                    <a:pt x="34" y="6"/>
                    <a:pt x="33" y="5"/>
                    <a:pt x="32" y="4"/>
                  </a:cubicBezTo>
                  <a:cubicBezTo>
                    <a:pt x="31" y="3"/>
                    <a:pt x="30" y="2"/>
                    <a:pt x="28" y="2"/>
                  </a:cubicBezTo>
                  <a:cubicBezTo>
                    <a:pt x="27" y="1"/>
                    <a:pt x="26" y="1"/>
                    <a:pt x="25" y="1"/>
                  </a:cubicBezTo>
                  <a:cubicBezTo>
                    <a:pt x="24"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6" name="Google Shape;3656;p27"/>
            <p:cNvSpPr/>
            <p:nvPr/>
          </p:nvSpPr>
          <p:spPr>
            <a:xfrm>
              <a:off x="4949375" y="4448655"/>
              <a:ext cx="39836"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7" name="Google Shape;3657;p27"/>
            <p:cNvSpPr/>
            <p:nvPr/>
          </p:nvSpPr>
          <p:spPr>
            <a:xfrm>
              <a:off x="3762132" y="4507255"/>
              <a:ext cx="38679" cy="31679"/>
            </a:xfrm>
            <a:custGeom>
              <a:avLst/>
              <a:gdLst/>
              <a:ahLst/>
              <a:cxnLst/>
              <a:rect l="l" t="t" r="r" b="b"/>
              <a:pathLst>
                <a:path w="43" h="34" extrusionOk="0">
                  <a:moveTo>
                    <a:pt x="22" y="0"/>
                  </a:moveTo>
                  <a:cubicBezTo>
                    <a:pt x="0" y="0"/>
                    <a:pt x="0" y="34"/>
                    <a:pt x="22" y="34"/>
                  </a:cubicBezTo>
                  <a:cubicBezTo>
                    <a:pt x="43" y="34"/>
                    <a:pt x="4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8" name="Google Shape;3658;p27"/>
            <p:cNvSpPr/>
            <p:nvPr/>
          </p:nvSpPr>
          <p:spPr>
            <a:xfrm>
              <a:off x="4804046" y="4622112"/>
              <a:ext cx="30458" cy="29347"/>
            </a:xfrm>
            <a:custGeom>
              <a:avLst/>
              <a:gdLst/>
              <a:ahLst/>
              <a:cxnLst/>
              <a:rect l="l" t="t" r="r" b="b"/>
              <a:pathLst>
                <a:path w="33" h="32" extrusionOk="0">
                  <a:moveTo>
                    <a:pt x="16" y="0"/>
                  </a:moveTo>
                  <a:cubicBezTo>
                    <a:pt x="13" y="0"/>
                    <a:pt x="10" y="0"/>
                    <a:pt x="8" y="2"/>
                  </a:cubicBezTo>
                  <a:cubicBezTo>
                    <a:pt x="6" y="4"/>
                    <a:pt x="4" y="5"/>
                    <a:pt x="2" y="8"/>
                  </a:cubicBezTo>
                  <a:cubicBezTo>
                    <a:pt x="1" y="10"/>
                    <a:pt x="0" y="13"/>
                    <a:pt x="0" y="16"/>
                  </a:cubicBezTo>
                  <a:cubicBezTo>
                    <a:pt x="0" y="19"/>
                    <a:pt x="1" y="22"/>
                    <a:pt x="2" y="24"/>
                  </a:cubicBezTo>
                  <a:cubicBezTo>
                    <a:pt x="3" y="26"/>
                    <a:pt x="5" y="28"/>
                    <a:pt x="7" y="29"/>
                  </a:cubicBezTo>
                  <a:cubicBezTo>
                    <a:pt x="8" y="30"/>
                    <a:pt x="10" y="31"/>
                    <a:pt x="12" y="32"/>
                  </a:cubicBezTo>
                  <a:cubicBezTo>
                    <a:pt x="14" y="32"/>
                    <a:pt x="15" y="32"/>
                    <a:pt x="16" y="32"/>
                  </a:cubicBezTo>
                  <a:cubicBezTo>
                    <a:pt x="18" y="32"/>
                    <a:pt x="19" y="32"/>
                    <a:pt x="21" y="32"/>
                  </a:cubicBezTo>
                  <a:cubicBezTo>
                    <a:pt x="22" y="32"/>
                    <a:pt x="24" y="31"/>
                    <a:pt x="25" y="30"/>
                  </a:cubicBezTo>
                  <a:cubicBezTo>
                    <a:pt x="26" y="30"/>
                    <a:pt x="26" y="30"/>
                    <a:pt x="26" y="30"/>
                  </a:cubicBezTo>
                  <a:cubicBezTo>
                    <a:pt x="27" y="29"/>
                    <a:pt x="28" y="28"/>
                    <a:pt x="29" y="28"/>
                  </a:cubicBezTo>
                  <a:cubicBezTo>
                    <a:pt x="30" y="26"/>
                    <a:pt x="31" y="25"/>
                    <a:pt x="32" y="23"/>
                  </a:cubicBezTo>
                  <a:cubicBezTo>
                    <a:pt x="33" y="22"/>
                    <a:pt x="33" y="20"/>
                    <a:pt x="33" y="19"/>
                  </a:cubicBezTo>
                  <a:cubicBezTo>
                    <a:pt x="33" y="17"/>
                    <a:pt x="33" y="15"/>
                    <a:pt x="33" y="13"/>
                  </a:cubicBezTo>
                  <a:cubicBezTo>
                    <a:pt x="32" y="11"/>
                    <a:pt x="31" y="10"/>
                    <a:pt x="31" y="8"/>
                  </a:cubicBezTo>
                  <a:cubicBezTo>
                    <a:pt x="30" y="6"/>
                    <a:pt x="28" y="4"/>
                    <a:pt x="26" y="3"/>
                  </a:cubicBezTo>
                  <a:cubicBezTo>
                    <a:pt x="25" y="2"/>
                    <a:pt x="23" y="1"/>
                    <a:pt x="21" y="0"/>
                  </a:cubicBezTo>
                  <a:cubicBezTo>
                    <a:pt x="19"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9" name="Google Shape;3659;p27"/>
            <p:cNvSpPr/>
            <p:nvPr/>
          </p:nvSpPr>
          <p:spPr>
            <a:xfrm>
              <a:off x="4359856" y="4393571"/>
              <a:ext cx="26936" cy="28128"/>
            </a:xfrm>
            <a:custGeom>
              <a:avLst/>
              <a:gdLst/>
              <a:ahLst/>
              <a:cxnLst/>
              <a:rect l="l" t="t" r="r" b="b"/>
              <a:pathLst>
                <a:path w="29" h="30" extrusionOk="0">
                  <a:moveTo>
                    <a:pt x="18" y="0"/>
                  </a:moveTo>
                  <a:cubicBezTo>
                    <a:pt x="16" y="0"/>
                    <a:pt x="14" y="0"/>
                    <a:pt x="13" y="1"/>
                  </a:cubicBezTo>
                  <a:cubicBezTo>
                    <a:pt x="11" y="2"/>
                    <a:pt x="10" y="3"/>
                    <a:pt x="9" y="4"/>
                  </a:cubicBezTo>
                  <a:cubicBezTo>
                    <a:pt x="7" y="5"/>
                    <a:pt x="5" y="7"/>
                    <a:pt x="3" y="9"/>
                  </a:cubicBezTo>
                  <a:cubicBezTo>
                    <a:pt x="3" y="10"/>
                    <a:pt x="3" y="11"/>
                    <a:pt x="2" y="11"/>
                  </a:cubicBezTo>
                  <a:cubicBezTo>
                    <a:pt x="1" y="14"/>
                    <a:pt x="0" y="18"/>
                    <a:pt x="1" y="21"/>
                  </a:cubicBezTo>
                  <a:cubicBezTo>
                    <a:pt x="2" y="24"/>
                    <a:pt x="3" y="26"/>
                    <a:pt x="6" y="27"/>
                  </a:cubicBezTo>
                  <a:cubicBezTo>
                    <a:pt x="8" y="29"/>
                    <a:pt x="10" y="30"/>
                    <a:pt x="13" y="30"/>
                  </a:cubicBezTo>
                  <a:cubicBezTo>
                    <a:pt x="16" y="30"/>
                    <a:pt x="20" y="29"/>
                    <a:pt x="22" y="26"/>
                  </a:cubicBezTo>
                  <a:cubicBezTo>
                    <a:pt x="24" y="24"/>
                    <a:pt x="26" y="22"/>
                    <a:pt x="27" y="18"/>
                  </a:cubicBezTo>
                  <a:cubicBezTo>
                    <a:pt x="28" y="16"/>
                    <a:pt x="28" y="15"/>
                    <a:pt x="28" y="13"/>
                  </a:cubicBezTo>
                  <a:cubicBezTo>
                    <a:pt x="29" y="9"/>
                    <a:pt x="28" y="5"/>
                    <a:pt x="24"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0" name="Google Shape;3660;p27"/>
            <p:cNvSpPr/>
            <p:nvPr/>
          </p:nvSpPr>
          <p:spPr>
            <a:xfrm>
              <a:off x="2362755" y="4489675"/>
              <a:ext cx="37481" cy="36332"/>
            </a:xfrm>
            <a:custGeom>
              <a:avLst/>
              <a:gdLst/>
              <a:ahLst/>
              <a:cxnLst/>
              <a:rect l="l" t="t" r="r" b="b"/>
              <a:pathLst>
                <a:path w="41" h="40" extrusionOk="0">
                  <a:moveTo>
                    <a:pt x="20" y="0"/>
                  </a:moveTo>
                  <a:cubicBezTo>
                    <a:pt x="17" y="0"/>
                    <a:pt x="15" y="1"/>
                    <a:pt x="13" y="2"/>
                  </a:cubicBezTo>
                  <a:cubicBezTo>
                    <a:pt x="10" y="3"/>
                    <a:pt x="8" y="4"/>
                    <a:pt x="6" y="6"/>
                  </a:cubicBezTo>
                  <a:cubicBezTo>
                    <a:pt x="4" y="8"/>
                    <a:pt x="3" y="10"/>
                    <a:pt x="2" y="12"/>
                  </a:cubicBezTo>
                  <a:cubicBezTo>
                    <a:pt x="1" y="15"/>
                    <a:pt x="0" y="17"/>
                    <a:pt x="1" y="20"/>
                  </a:cubicBezTo>
                  <a:cubicBezTo>
                    <a:pt x="1" y="22"/>
                    <a:pt x="1" y="24"/>
                    <a:pt x="1" y="25"/>
                  </a:cubicBezTo>
                  <a:cubicBezTo>
                    <a:pt x="2" y="29"/>
                    <a:pt x="4" y="32"/>
                    <a:pt x="6" y="34"/>
                  </a:cubicBezTo>
                  <a:cubicBezTo>
                    <a:pt x="8" y="35"/>
                    <a:pt x="9" y="36"/>
                    <a:pt x="10" y="37"/>
                  </a:cubicBezTo>
                  <a:cubicBezTo>
                    <a:pt x="14" y="39"/>
                    <a:pt x="17" y="40"/>
                    <a:pt x="21" y="40"/>
                  </a:cubicBezTo>
                  <a:cubicBezTo>
                    <a:pt x="21" y="40"/>
                    <a:pt x="21" y="40"/>
                    <a:pt x="21" y="40"/>
                  </a:cubicBezTo>
                  <a:cubicBezTo>
                    <a:pt x="24" y="40"/>
                    <a:pt x="26" y="40"/>
                    <a:pt x="28" y="38"/>
                  </a:cubicBezTo>
                  <a:cubicBezTo>
                    <a:pt x="31" y="38"/>
                    <a:pt x="33" y="36"/>
                    <a:pt x="35" y="34"/>
                  </a:cubicBezTo>
                  <a:cubicBezTo>
                    <a:pt x="37" y="32"/>
                    <a:pt x="38" y="30"/>
                    <a:pt x="39" y="28"/>
                  </a:cubicBezTo>
                  <a:cubicBezTo>
                    <a:pt x="40" y="25"/>
                    <a:pt x="41" y="23"/>
                    <a:pt x="41" y="20"/>
                  </a:cubicBezTo>
                  <a:cubicBezTo>
                    <a:pt x="40" y="18"/>
                    <a:pt x="40" y="16"/>
                    <a:pt x="40" y="15"/>
                  </a:cubicBezTo>
                  <a:cubicBezTo>
                    <a:pt x="39" y="11"/>
                    <a:pt x="37" y="8"/>
                    <a:pt x="35" y="6"/>
                  </a:cubicBezTo>
                  <a:cubicBezTo>
                    <a:pt x="33" y="5"/>
                    <a:pt x="32" y="4"/>
                    <a:pt x="31" y="3"/>
                  </a:cubicBezTo>
                  <a:cubicBezTo>
                    <a:pt x="28" y="1"/>
                    <a:pt x="24" y="0"/>
                    <a:pt x="21"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1" name="Google Shape;3661;p27"/>
            <p:cNvSpPr/>
            <p:nvPr/>
          </p:nvSpPr>
          <p:spPr>
            <a:xfrm>
              <a:off x="2560825" y="4617424"/>
              <a:ext cx="28157" cy="24603"/>
            </a:xfrm>
            <a:custGeom>
              <a:avLst/>
              <a:gdLst/>
              <a:ahLst/>
              <a:cxnLst/>
              <a:rect l="l" t="t" r="r" b="b"/>
              <a:pathLst>
                <a:path w="31" h="27" extrusionOk="0">
                  <a:moveTo>
                    <a:pt x="14" y="0"/>
                  </a:moveTo>
                  <a:cubicBezTo>
                    <a:pt x="10" y="0"/>
                    <a:pt x="7" y="1"/>
                    <a:pt x="4" y="4"/>
                  </a:cubicBezTo>
                  <a:cubicBezTo>
                    <a:pt x="2" y="7"/>
                    <a:pt x="0" y="10"/>
                    <a:pt x="0" y="14"/>
                  </a:cubicBezTo>
                  <a:cubicBezTo>
                    <a:pt x="0" y="17"/>
                    <a:pt x="2" y="21"/>
                    <a:pt x="4" y="23"/>
                  </a:cubicBezTo>
                  <a:cubicBezTo>
                    <a:pt x="7" y="26"/>
                    <a:pt x="10" y="27"/>
                    <a:pt x="14" y="27"/>
                  </a:cubicBezTo>
                  <a:cubicBezTo>
                    <a:pt x="15" y="27"/>
                    <a:pt x="16" y="27"/>
                    <a:pt x="17" y="27"/>
                  </a:cubicBezTo>
                  <a:cubicBezTo>
                    <a:pt x="19" y="26"/>
                    <a:pt x="20" y="26"/>
                    <a:pt x="22" y="26"/>
                  </a:cubicBezTo>
                  <a:cubicBezTo>
                    <a:pt x="25" y="24"/>
                    <a:pt x="25" y="24"/>
                    <a:pt x="25" y="24"/>
                  </a:cubicBezTo>
                  <a:cubicBezTo>
                    <a:pt x="26" y="24"/>
                    <a:pt x="27" y="23"/>
                    <a:pt x="28" y="21"/>
                  </a:cubicBezTo>
                  <a:cubicBezTo>
                    <a:pt x="30" y="19"/>
                    <a:pt x="31" y="16"/>
                    <a:pt x="31" y="14"/>
                  </a:cubicBezTo>
                  <a:cubicBezTo>
                    <a:pt x="31" y="11"/>
                    <a:pt x="30" y="9"/>
                    <a:pt x="29" y="7"/>
                  </a:cubicBezTo>
                  <a:cubicBezTo>
                    <a:pt x="28" y="5"/>
                    <a:pt x="25" y="2"/>
                    <a:pt x="22" y="2"/>
                  </a:cubicBezTo>
                  <a:cubicBezTo>
                    <a:pt x="20" y="1"/>
                    <a:pt x="19" y="1"/>
                    <a:pt x="17" y="1"/>
                  </a:cubicBezTo>
                  <a:cubicBezTo>
                    <a:pt x="16" y="0"/>
                    <a:pt x="15"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2" name="Google Shape;3662;p27"/>
            <p:cNvSpPr/>
            <p:nvPr/>
          </p:nvSpPr>
          <p:spPr>
            <a:xfrm>
              <a:off x="2673337" y="4356066"/>
              <a:ext cx="29347" cy="18752"/>
            </a:xfrm>
            <a:custGeom>
              <a:avLst/>
              <a:gdLst/>
              <a:ahLst/>
              <a:cxnLst/>
              <a:rect l="l" t="t" r="r" b="b"/>
              <a:pathLst>
                <a:path w="32" h="20" extrusionOk="0">
                  <a:moveTo>
                    <a:pt x="21" y="0"/>
                  </a:moveTo>
                  <a:cubicBezTo>
                    <a:pt x="19" y="0"/>
                    <a:pt x="17" y="0"/>
                    <a:pt x="16" y="1"/>
                  </a:cubicBezTo>
                  <a:cubicBezTo>
                    <a:pt x="14" y="1"/>
                    <a:pt x="13" y="2"/>
                    <a:pt x="12" y="3"/>
                  </a:cubicBezTo>
                  <a:cubicBezTo>
                    <a:pt x="12" y="3"/>
                    <a:pt x="11" y="4"/>
                    <a:pt x="11" y="4"/>
                  </a:cubicBezTo>
                  <a:cubicBezTo>
                    <a:pt x="11" y="4"/>
                    <a:pt x="11" y="4"/>
                    <a:pt x="11" y="4"/>
                  </a:cubicBezTo>
                  <a:cubicBezTo>
                    <a:pt x="10" y="5"/>
                    <a:pt x="8" y="6"/>
                    <a:pt x="6" y="6"/>
                  </a:cubicBezTo>
                  <a:cubicBezTo>
                    <a:pt x="0" y="9"/>
                    <a:pt x="3" y="19"/>
                    <a:pt x="9" y="19"/>
                  </a:cubicBezTo>
                  <a:cubicBezTo>
                    <a:pt x="10" y="19"/>
                    <a:pt x="10" y="19"/>
                    <a:pt x="10" y="19"/>
                  </a:cubicBezTo>
                  <a:cubicBezTo>
                    <a:pt x="12" y="19"/>
                    <a:pt x="13" y="19"/>
                    <a:pt x="15" y="19"/>
                  </a:cubicBezTo>
                  <a:cubicBezTo>
                    <a:pt x="15" y="19"/>
                    <a:pt x="15" y="19"/>
                    <a:pt x="15" y="19"/>
                  </a:cubicBezTo>
                  <a:cubicBezTo>
                    <a:pt x="14" y="19"/>
                    <a:pt x="16" y="19"/>
                    <a:pt x="16" y="19"/>
                  </a:cubicBezTo>
                  <a:cubicBezTo>
                    <a:pt x="18" y="19"/>
                    <a:pt x="19" y="20"/>
                    <a:pt x="20" y="20"/>
                  </a:cubicBezTo>
                  <a:cubicBezTo>
                    <a:pt x="20" y="20"/>
                    <a:pt x="20" y="20"/>
                    <a:pt x="21" y="20"/>
                  </a:cubicBezTo>
                  <a:cubicBezTo>
                    <a:pt x="27" y="19"/>
                    <a:pt x="32" y="14"/>
                    <a:pt x="30" y="7"/>
                  </a:cubicBezTo>
                  <a:cubicBezTo>
                    <a:pt x="30" y="4"/>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3" name="Google Shape;3663;p27"/>
            <p:cNvSpPr/>
            <p:nvPr/>
          </p:nvSpPr>
          <p:spPr>
            <a:xfrm>
              <a:off x="2838590" y="4407635"/>
              <a:ext cx="34041" cy="32804"/>
            </a:xfrm>
            <a:custGeom>
              <a:avLst/>
              <a:gdLst/>
              <a:ahLst/>
              <a:cxnLst/>
              <a:rect l="l" t="t" r="r" b="b"/>
              <a:pathLst>
                <a:path w="37" h="36" extrusionOk="0">
                  <a:moveTo>
                    <a:pt x="18" y="0"/>
                  </a:moveTo>
                  <a:cubicBezTo>
                    <a:pt x="14" y="0"/>
                    <a:pt x="9" y="2"/>
                    <a:pt x="6" y="5"/>
                  </a:cubicBezTo>
                  <a:cubicBezTo>
                    <a:pt x="2" y="10"/>
                    <a:pt x="0" y="16"/>
                    <a:pt x="2" y="22"/>
                  </a:cubicBezTo>
                  <a:cubicBezTo>
                    <a:pt x="2" y="25"/>
                    <a:pt x="4" y="28"/>
                    <a:pt x="6" y="30"/>
                  </a:cubicBezTo>
                  <a:cubicBezTo>
                    <a:pt x="8" y="32"/>
                    <a:pt x="11" y="34"/>
                    <a:pt x="14" y="34"/>
                  </a:cubicBezTo>
                  <a:cubicBezTo>
                    <a:pt x="14" y="35"/>
                    <a:pt x="15" y="35"/>
                    <a:pt x="16" y="35"/>
                  </a:cubicBezTo>
                  <a:cubicBezTo>
                    <a:pt x="18" y="36"/>
                    <a:pt x="19" y="36"/>
                    <a:pt x="20" y="36"/>
                  </a:cubicBezTo>
                  <a:cubicBezTo>
                    <a:pt x="22" y="36"/>
                    <a:pt x="23" y="36"/>
                    <a:pt x="25" y="35"/>
                  </a:cubicBezTo>
                  <a:cubicBezTo>
                    <a:pt x="27" y="35"/>
                    <a:pt x="30" y="33"/>
                    <a:pt x="32" y="31"/>
                  </a:cubicBezTo>
                  <a:cubicBezTo>
                    <a:pt x="34" y="29"/>
                    <a:pt x="35" y="27"/>
                    <a:pt x="36" y="24"/>
                  </a:cubicBezTo>
                  <a:cubicBezTo>
                    <a:pt x="37" y="21"/>
                    <a:pt x="37" y="18"/>
                    <a:pt x="36" y="16"/>
                  </a:cubicBezTo>
                  <a:cubicBezTo>
                    <a:pt x="36" y="15"/>
                    <a:pt x="35" y="14"/>
                    <a:pt x="35" y="13"/>
                  </a:cubicBezTo>
                  <a:cubicBezTo>
                    <a:pt x="34" y="10"/>
                    <a:pt x="33" y="8"/>
                    <a:pt x="31" y="5"/>
                  </a:cubicBezTo>
                  <a:cubicBezTo>
                    <a:pt x="28" y="3"/>
                    <a:pt x="26" y="2"/>
                    <a:pt x="23" y="1"/>
                  </a:cubicBezTo>
                  <a:cubicBezTo>
                    <a:pt x="21"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4" name="Google Shape;3664;p27"/>
            <p:cNvSpPr/>
            <p:nvPr/>
          </p:nvSpPr>
          <p:spPr>
            <a:xfrm>
              <a:off x="1952553" y="4197845"/>
              <a:ext cx="28157" cy="28157"/>
            </a:xfrm>
            <a:custGeom>
              <a:avLst/>
              <a:gdLst/>
              <a:ahLst/>
              <a:cxnLst/>
              <a:rect l="l" t="t" r="r" b="b"/>
              <a:pathLst>
                <a:path w="31" h="31" extrusionOk="0">
                  <a:moveTo>
                    <a:pt x="15" y="0"/>
                  </a:moveTo>
                  <a:cubicBezTo>
                    <a:pt x="13" y="0"/>
                    <a:pt x="12" y="0"/>
                    <a:pt x="10" y="1"/>
                  </a:cubicBezTo>
                  <a:cubicBezTo>
                    <a:pt x="8" y="2"/>
                    <a:pt x="6" y="3"/>
                    <a:pt x="5" y="4"/>
                  </a:cubicBezTo>
                  <a:cubicBezTo>
                    <a:pt x="3" y="6"/>
                    <a:pt x="2" y="7"/>
                    <a:pt x="2" y="9"/>
                  </a:cubicBezTo>
                  <a:cubicBezTo>
                    <a:pt x="1" y="11"/>
                    <a:pt x="0" y="13"/>
                    <a:pt x="0" y="15"/>
                  </a:cubicBezTo>
                  <a:cubicBezTo>
                    <a:pt x="0" y="17"/>
                    <a:pt x="1" y="18"/>
                    <a:pt x="1" y="20"/>
                  </a:cubicBezTo>
                  <a:cubicBezTo>
                    <a:pt x="2"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4"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5" y="3"/>
                    <a:pt x="24" y="2"/>
                  </a:cubicBezTo>
                  <a:cubicBezTo>
                    <a:pt x="21" y="0"/>
                    <a:pt x="19" y="0"/>
                    <a:pt x="16" y="0"/>
                  </a:cubicBezTo>
                  <a:cubicBezTo>
                    <a:pt x="16"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5" name="Google Shape;3665;p27"/>
            <p:cNvSpPr/>
            <p:nvPr/>
          </p:nvSpPr>
          <p:spPr>
            <a:xfrm>
              <a:off x="1752140" y="4179093"/>
              <a:ext cx="41006" cy="31688"/>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6" name="Google Shape;3666;p27"/>
            <p:cNvSpPr/>
            <p:nvPr/>
          </p:nvSpPr>
          <p:spPr>
            <a:xfrm>
              <a:off x="1337249" y="4275198"/>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7" name="Google Shape;3667;p27"/>
            <p:cNvSpPr/>
            <p:nvPr/>
          </p:nvSpPr>
          <p:spPr>
            <a:xfrm>
              <a:off x="1221220" y="4223630"/>
              <a:ext cx="23440" cy="18752"/>
            </a:xfrm>
            <a:custGeom>
              <a:avLst/>
              <a:gdLst/>
              <a:ahLst/>
              <a:cxnLst/>
              <a:rect l="l" t="t" r="r" b="b"/>
              <a:pathLst>
                <a:path w="25" h="20" extrusionOk="0">
                  <a:moveTo>
                    <a:pt x="12" y="0"/>
                  </a:moveTo>
                  <a:cubicBezTo>
                    <a:pt x="0" y="0"/>
                    <a:pt x="0" y="20"/>
                    <a:pt x="12" y="20"/>
                  </a:cubicBezTo>
                  <a:cubicBezTo>
                    <a:pt x="25" y="20"/>
                    <a:pt x="25" y="0"/>
                    <a:pt x="1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8" name="Google Shape;3668;p27"/>
            <p:cNvSpPr/>
            <p:nvPr/>
          </p:nvSpPr>
          <p:spPr>
            <a:xfrm>
              <a:off x="955175" y="4336142"/>
              <a:ext cx="68017"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9" name="Google Shape;3669;p27"/>
            <p:cNvSpPr/>
            <p:nvPr/>
          </p:nvSpPr>
          <p:spPr>
            <a:xfrm>
              <a:off x="1064171" y="4319734"/>
              <a:ext cx="36332" cy="34041"/>
            </a:xfrm>
            <a:custGeom>
              <a:avLst/>
              <a:gdLst/>
              <a:ahLst/>
              <a:cxnLst/>
              <a:rect l="l" t="t" r="r" b="b"/>
              <a:pathLst>
                <a:path w="40" h="37" extrusionOk="0">
                  <a:moveTo>
                    <a:pt x="20" y="0"/>
                  </a:moveTo>
                  <a:cubicBezTo>
                    <a:pt x="20" y="0"/>
                    <a:pt x="19" y="0"/>
                    <a:pt x="19" y="0"/>
                  </a:cubicBezTo>
                  <a:cubicBezTo>
                    <a:pt x="14" y="0"/>
                    <a:pt x="14" y="0"/>
                    <a:pt x="14" y="0"/>
                  </a:cubicBezTo>
                  <a:cubicBezTo>
                    <a:pt x="13" y="1"/>
                    <a:pt x="11" y="2"/>
                    <a:pt x="10" y="2"/>
                  </a:cubicBezTo>
                  <a:cubicBezTo>
                    <a:pt x="8" y="4"/>
                    <a:pt x="6" y="5"/>
                    <a:pt x="5" y="7"/>
                  </a:cubicBezTo>
                  <a:cubicBezTo>
                    <a:pt x="3" y="8"/>
                    <a:pt x="3" y="10"/>
                    <a:pt x="2" y="11"/>
                  </a:cubicBezTo>
                  <a:cubicBezTo>
                    <a:pt x="1" y="13"/>
                    <a:pt x="0" y="16"/>
                    <a:pt x="1"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9" y="37"/>
                  </a:cubicBezTo>
                  <a:cubicBezTo>
                    <a:pt x="19" y="37"/>
                    <a:pt x="19" y="37"/>
                    <a:pt x="19" y="37"/>
                  </a:cubicBezTo>
                  <a:cubicBezTo>
                    <a:pt x="21" y="37"/>
                    <a:pt x="22" y="37"/>
                    <a:pt x="24" y="36"/>
                  </a:cubicBezTo>
                  <a:cubicBezTo>
                    <a:pt x="26" y="36"/>
                    <a:pt x="27" y="35"/>
                    <a:pt x="28" y="34"/>
                  </a:cubicBezTo>
                  <a:cubicBezTo>
                    <a:pt x="29" y="34"/>
                    <a:pt x="30" y="33"/>
                    <a:pt x="31" y="33"/>
                  </a:cubicBezTo>
                  <a:cubicBezTo>
                    <a:pt x="31" y="32"/>
                    <a:pt x="32" y="32"/>
                    <a:pt x="32" y="32"/>
                  </a:cubicBezTo>
                  <a:cubicBezTo>
                    <a:pt x="34" y="31"/>
                    <a:pt x="36" y="30"/>
                    <a:pt x="37" y="28"/>
                  </a:cubicBezTo>
                  <a:cubicBezTo>
                    <a:pt x="38" y="27"/>
                    <a:pt x="39" y="26"/>
                    <a:pt x="39" y="24"/>
                  </a:cubicBezTo>
                  <a:cubicBezTo>
                    <a:pt x="40" y="23"/>
                    <a:pt x="40" y="21"/>
                    <a:pt x="40" y="18"/>
                  </a:cubicBezTo>
                  <a:cubicBezTo>
                    <a:pt x="40" y="16"/>
                    <a:pt x="39" y="13"/>
                    <a:pt x="38" y="10"/>
                  </a:cubicBezTo>
                  <a:cubicBezTo>
                    <a:pt x="37" y="9"/>
                    <a:pt x="36" y="7"/>
                    <a:pt x="34" y="6"/>
                  </a:cubicBezTo>
                  <a:cubicBezTo>
                    <a:pt x="33" y="5"/>
                    <a:pt x="32" y="4"/>
                    <a:pt x="31" y="4"/>
                  </a:cubicBezTo>
                  <a:cubicBezTo>
                    <a:pt x="30" y="4"/>
                    <a:pt x="30" y="4"/>
                    <a:pt x="30" y="4"/>
                  </a:cubicBezTo>
                  <a:cubicBezTo>
                    <a:pt x="29" y="3"/>
                    <a:pt x="28" y="2"/>
                    <a:pt x="26" y="1"/>
                  </a:cubicBezTo>
                  <a:cubicBezTo>
                    <a:pt x="24"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0" name="Google Shape;3670;p27"/>
            <p:cNvSpPr/>
            <p:nvPr/>
          </p:nvSpPr>
          <p:spPr>
            <a:xfrm>
              <a:off x="991507" y="4632660"/>
              <a:ext cx="53936" cy="53871"/>
            </a:xfrm>
            <a:custGeom>
              <a:avLst/>
              <a:gdLst/>
              <a:ahLst/>
              <a:cxnLst/>
              <a:rect l="l" t="t" r="r" b="b"/>
              <a:pathLst>
                <a:path w="59" h="58" extrusionOk="0">
                  <a:moveTo>
                    <a:pt x="29" y="0"/>
                  </a:moveTo>
                  <a:cubicBezTo>
                    <a:pt x="25" y="0"/>
                    <a:pt x="22" y="1"/>
                    <a:pt x="19" y="2"/>
                  </a:cubicBezTo>
                  <a:cubicBezTo>
                    <a:pt x="15" y="3"/>
                    <a:pt x="12" y="5"/>
                    <a:pt x="9" y="8"/>
                  </a:cubicBezTo>
                  <a:cubicBezTo>
                    <a:pt x="6" y="11"/>
                    <a:pt x="4" y="14"/>
                    <a:pt x="3" y="18"/>
                  </a:cubicBezTo>
                  <a:cubicBezTo>
                    <a:pt x="1" y="21"/>
                    <a:pt x="0" y="25"/>
                    <a:pt x="1" y="29"/>
                  </a:cubicBezTo>
                  <a:cubicBezTo>
                    <a:pt x="1" y="32"/>
                    <a:pt x="1" y="34"/>
                    <a:pt x="2" y="37"/>
                  </a:cubicBezTo>
                  <a:cubicBezTo>
                    <a:pt x="3" y="42"/>
                    <a:pt x="6" y="46"/>
                    <a:pt x="9" y="50"/>
                  </a:cubicBezTo>
                  <a:cubicBezTo>
                    <a:pt x="11" y="51"/>
                    <a:pt x="13" y="53"/>
                    <a:pt x="15" y="54"/>
                  </a:cubicBezTo>
                  <a:cubicBezTo>
                    <a:pt x="20" y="57"/>
                    <a:pt x="25" y="58"/>
                    <a:pt x="30" y="58"/>
                  </a:cubicBezTo>
                  <a:cubicBezTo>
                    <a:pt x="30" y="58"/>
                    <a:pt x="31" y="58"/>
                    <a:pt x="31" y="58"/>
                  </a:cubicBezTo>
                  <a:cubicBezTo>
                    <a:pt x="35" y="58"/>
                    <a:pt x="38" y="58"/>
                    <a:pt x="41" y="56"/>
                  </a:cubicBezTo>
                  <a:cubicBezTo>
                    <a:pt x="45" y="55"/>
                    <a:pt x="48" y="53"/>
                    <a:pt x="51" y="50"/>
                  </a:cubicBezTo>
                  <a:cubicBezTo>
                    <a:pt x="54" y="47"/>
                    <a:pt x="56" y="44"/>
                    <a:pt x="57" y="40"/>
                  </a:cubicBezTo>
                  <a:cubicBezTo>
                    <a:pt x="59" y="37"/>
                    <a:pt x="59" y="33"/>
                    <a:pt x="59" y="29"/>
                  </a:cubicBezTo>
                  <a:cubicBezTo>
                    <a:pt x="59" y="26"/>
                    <a:pt x="59" y="24"/>
                    <a:pt x="58" y="21"/>
                  </a:cubicBezTo>
                  <a:cubicBezTo>
                    <a:pt x="57" y="16"/>
                    <a:pt x="54" y="12"/>
                    <a:pt x="51" y="8"/>
                  </a:cubicBezTo>
                  <a:cubicBezTo>
                    <a:pt x="49" y="7"/>
                    <a:pt x="47" y="5"/>
                    <a:pt x="45" y="4"/>
                  </a:cubicBezTo>
                  <a:cubicBezTo>
                    <a:pt x="40" y="1"/>
                    <a:pt x="35" y="0"/>
                    <a:pt x="30" y="0"/>
                  </a:cubicBezTo>
                  <a:cubicBezTo>
                    <a:pt x="30"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1" name="Google Shape;3671;p27"/>
            <p:cNvSpPr/>
            <p:nvPr/>
          </p:nvSpPr>
          <p:spPr>
            <a:xfrm>
              <a:off x="1495470" y="4216597"/>
              <a:ext cx="44507" cy="44507"/>
            </a:xfrm>
            <a:custGeom>
              <a:avLst/>
              <a:gdLst/>
              <a:ahLst/>
              <a:cxnLst/>
              <a:rect l="l" t="t" r="r" b="b"/>
              <a:pathLst>
                <a:path w="49" h="49" extrusionOk="0">
                  <a:moveTo>
                    <a:pt x="25" y="0"/>
                  </a:moveTo>
                  <a:cubicBezTo>
                    <a:pt x="24" y="0"/>
                    <a:pt x="23" y="0"/>
                    <a:pt x="21" y="0"/>
                  </a:cubicBezTo>
                  <a:cubicBezTo>
                    <a:pt x="19" y="0"/>
                    <a:pt x="17" y="1"/>
                    <a:pt x="15" y="2"/>
                  </a:cubicBezTo>
                  <a:cubicBezTo>
                    <a:pt x="12" y="3"/>
                    <a:pt x="9" y="5"/>
                    <a:pt x="7" y="7"/>
                  </a:cubicBezTo>
                  <a:cubicBezTo>
                    <a:pt x="7" y="7"/>
                    <a:pt x="7" y="7"/>
                    <a:pt x="7" y="7"/>
                  </a:cubicBezTo>
                  <a:cubicBezTo>
                    <a:pt x="5" y="10"/>
                    <a:pt x="3" y="12"/>
                    <a:pt x="2" y="15"/>
                  </a:cubicBezTo>
                  <a:cubicBezTo>
                    <a:pt x="0" y="18"/>
                    <a:pt x="0" y="21"/>
                    <a:pt x="0" y="25"/>
                  </a:cubicBezTo>
                  <a:cubicBezTo>
                    <a:pt x="0" y="27"/>
                    <a:pt x="0" y="29"/>
                    <a:pt x="1" y="31"/>
                  </a:cubicBezTo>
                  <a:cubicBezTo>
                    <a:pt x="2" y="35"/>
                    <a:pt x="4" y="39"/>
                    <a:pt x="7" y="42"/>
                  </a:cubicBezTo>
                  <a:cubicBezTo>
                    <a:pt x="7" y="42"/>
                    <a:pt x="7" y="42"/>
                    <a:pt x="7" y="42"/>
                  </a:cubicBezTo>
                  <a:cubicBezTo>
                    <a:pt x="9" y="43"/>
                    <a:pt x="10" y="45"/>
                    <a:pt x="12" y="46"/>
                  </a:cubicBezTo>
                  <a:cubicBezTo>
                    <a:pt x="14" y="47"/>
                    <a:pt x="16" y="48"/>
                    <a:pt x="18" y="48"/>
                  </a:cubicBezTo>
                  <a:cubicBezTo>
                    <a:pt x="20" y="49"/>
                    <a:pt x="22" y="49"/>
                    <a:pt x="24" y="49"/>
                  </a:cubicBezTo>
                  <a:cubicBezTo>
                    <a:pt x="25" y="49"/>
                    <a:pt x="26" y="49"/>
                    <a:pt x="28" y="49"/>
                  </a:cubicBezTo>
                  <a:cubicBezTo>
                    <a:pt x="30" y="49"/>
                    <a:pt x="32" y="48"/>
                    <a:pt x="34" y="47"/>
                  </a:cubicBezTo>
                  <a:cubicBezTo>
                    <a:pt x="36" y="47"/>
                    <a:pt x="38" y="45"/>
                    <a:pt x="39" y="44"/>
                  </a:cubicBezTo>
                  <a:cubicBezTo>
                    <a:pt x="41" y="43"/>
                    <a:pt x="43" y="41"/>
                    <a:pt x="44" y="40"/>
                  </a:cubicBezTo>
                  <a:cubicBezTo>
                    <a:pt x="45" y="38"/>
                    <a:pt x="46" y="36"/>
                    <a:pt x="47" y="34"/>
                  </a:cubicBezTo>
                  <a:cubicBezTo>
                    <a:pt x="49" y="31"/>
                    <a:pt x="49" y="28"/>
                    <a:pt x="49" y="25"/>
                  </a:cubicBezTo>
                  <a:cubicBezTo>
                    <a:pt x="49" y="22"/>
                    <a:pt x="49" y="20"/>
                    <a:pt x="48" y="18"/>
                  </a:cubicBezTo>
                  <a:cubicBezTo>
                    <a:pt x="47" y="16"/>
                    <a:pt x="47" y="14"/>
                    <a:pt x="46" y="12"/>
                  </a:cubicBezTo>
                  <a:cubicBezTo>
                    <a:pt x="44" y="11"/>
                    <a:pt x="43" y="9"/>
                    <a:pt x="42" y="7"/>
                  </a:cubicBezTo>
                  <a:cubicBezTo>
                    <a:pt x="37" y="3"/>
                    <a:pt x="37" y="3"/>
                    <a:pt x="37" y="3"/>
                  </a:cubicBezTo>
                  <a:cubicBezTo>
                    <a:pt x="35" y="3"/>
                    <a:pt x="33" y="2"/>
                    <a:pt x="31" y="1"/>
                  </a:cubicBezTo>
                  <a:cubicBezTo>
                    <a:pt x="29" y="0"/>
                    <a:pt x="27" y="0"/>
                    <a:pt x="2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2" name="Google Shape;3672;p27"/>
            <p:cNvSpPr/>
            <p:nvPr/>
          </p:nvSpPr>
          <p:spPr>
            <a:xfrm>
              <a:off x="1598607" y="4344346"/>
              <a:ext cx="45656" cy="44507"/>
            </a:xfrm>
            <a:custGeom>
              <a:avLst/>
              <a:gdLst/>
              <a:ahLst/>
              <a:cxnLst/>
              <a:rect l="l" t="t" r="r" b="b"/>
              <a:pathLst>
                <a:path w="49" h="49" extrusionOk="0">
                  <a:moveTo>
                    <a:pt x="23" y="0"/>
                  </a:moveTo>
                  <a:cubicBezTo>
                    <a:pt x="20" y="0"/>
                    <a:pt x="18" y="1"/>
                    <a:pt x="15" y="3"/>
                  </a:cubicBezTo>
                  <a:cubicBezTo>
                    <a:pt x="12" y="3"/>
                    <a:pt x="9" y="5"/>
                    <a:pt x="7" y="8"/>
                  </a:cubicBezTo>
                  <a:cubicBezTo>
                    <a:pt x="5" y="10"/>
                    <a:pt x="3" y="12"/>
                    <a:pt x="2" y="15"/>
                  </a:cubicBezTo>
                  <a:cubicBezTo>
                    <a:pt x="0" y="18"/>
                    <a:pt x="0" y="21"/>
                    <a:pt x="0" y="25"/>
                  </a:cubicBezTo>
                  <a:cubicBezTo>
                    <a:pt x="0" y="27"/>
                    <a:pt x="0" y="29"/>
                    <a:pt x="1" y="31"/>
                  </a:cubicBezTo>
                  <a:cubicBezTo>
                    <a:pt x="2" y="35"/>
                    <a:pt x="4" y="39"/>
                    <a:pt x="7" y="42"/>
                  </a:cubicBezTo>
                  <a:cubicBezTo>
                    <a:pt x="9" y="43"/>
                    <a:pt x="10" y="45"/>
                    <a:pt x="12" y="46"/>
                  </a:cubicBezTo>
                  <a:cubicBezTo>
                    <a:pt x="16" y="48"/>
                    <a:pt x="20" y="49"/>
                    <a:pt x="24" y="49"/>
                  </a:cubicBezTo>
                  <a:cubicBezTo>
                    <a:pt x="25" y="49"/>
                    <a:pt x="25" y="49"/>
                    <a:pt x="25" y="49"/>
                  </a:cubicBezTo>
                  <a:cubicBezTo>
                    <a:pt x="28" y="49"/>
                    <a:pt x="31" y="49"/>
                    <a:pt x="34" y="47"/>
                  </a:cubicBezTo>
                  <a:cubicBezTo>
                    <a:pt x="37" y="46"/>
                    <a:pt x="39" y="44"/>
                    <a:pt x="41" y="42"/>
                  </a:cubicBezTo>
                  <a:cubicBezTo>
                    <a:pt x="44" y="40"/>
                    <a:pt x="46" y="37"/>
                    <a:pt x="47" y="34"/>
                  </a:cubicBezTo>
                  <a:cubicBezTo>
                    <a:pt x="48" y="31"/>
                    <a:pt x="49" y="28"/>
                    <a:pt x="49" y="25"/>
                  </a:cubicBezTo>
                  <a:cubicBezTo>
                    <a:pt x="48" y="23"/>
                    <a:pt x="48" y="20"/>
                    <a:pt x="48" y="18"/>
                  </a:cubicBezTo>
                  <a:cubicBezTo>
                    <a:pt x="47" y="14"/>
                    <a:pt x="45" y="11"/>
                    <a:pt x="41" y="8"/>
                  </a:cubicBezTo>
                  <a:cubicBezTo>
                    <a:pt x="40" y="6"/>
                    <a:pt x="38" y="5"/>
                    <a:pt x="37" y="4"/>
                  </a:cubicBezTo>
                  <a:cubicBezTo>
                    <a:pt x="33" y="2"/>
                    <a:pt x="29" y="0"/>
                    <a:pt x="24" y="0"/>
                  </a:cubicBezTo>
                  <a:cubicBezTo>
                    <a:pt x="24" y="0"/>
                    <a:pt x="24"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3" name="Google Shape;3673;p27"/>
            <p:cNvSpPr/>
            <p:nvPr/>
          </p:nvSpPr>
          <p:spPr>
            <a:xfrm>
              <a:off x="2123666" y="4317390"/>
              <a:ext cx="34041" cy="32804"/>
            </a:xfrm>
            <a:custGeom>
              <a:avLst/>
              <a:gdLst/>
              <a:ahLst/>
              <a:cxnLst/>
              <a:rect l="l" t="t" r="r" b="b"/>
              <a:pathLst>
                <a:path w="37" h="36" extrusionOk="0">
                  <a:moveTo>
                    <a:pt x="18" y="0"/>
                  </a:moveTo>
                  <a:cubicBezTo>
                    <a:pt x="16" y="0"/>
                    <a:pt x="13" y="0"/>
                    <a:pt x="11" y="1"/>
                  </a:cubicBezTo>
                  <a:cubicBezTo>
                    <a:pt x="9" y="2"/>
                    <a:pt x="7" y="3"/>
                    <a:pt x="6" y="5"/>
                  </a:cubicBezTo>
                  <a:cubicBezTo>
                    <a:pt x="4" y="7"/>
                    <a:pt x="3" y="9"/>
                    <a:pt x="2" y="11"/>
                  </a:cubicBezTo>
                  <a:cubicBezTo>
                    <a:pt x="1" y="13"/>
                    <a:pt x="0" y="15"/>
                    <a:pt x="0" y="18"/>
                  </a:cubicBezTo>
                  <a:cubicBezTo>
                    <a:pt x="1" y="19"/>
                    <a:pt x="1" y="21"/>
                    <a:pt x="1" y="22"/>
                  </a:cubicBezTo>
                  <a:cubicBezTo>
                    <a:pt x="2" y="26"/>
                    <a:pt x="3" y="28"/>
                    <a:pt x="6" y="30"/>
                  </a:cubicBezTo>
                  <a:cubicBezTo>
                    <a:pt x="7" y="31"/>
                    <a:pt x="8" y="32"/>
                    <a:pt x="9" y="33"/>
                  </a:cubicBezTo>
                  <a:cubicBezTo>
                    <a:pt x="12" y="35"/>
                    <a:pt x="15" y="36"/>
                    <a:pt x="18" y="36"/>
                  </a:cubicBezTo>
                  <a:cubicBezTo>
                    <a:pt x="19" y="36"/>
                    <a:pt x="19" y="36"/>
                    <a:pt x="19" y="36"/>
                  </a:cubicBezTo>
                  <a:cubicBezTo>
                    <a:pt x="20" y="35"/>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5"/>
                    <a:pt x="31" y="4"/>
                    <a:pt x="29" y="4"/>
                  </a:cubicBezTo>
                  <a:cubicBezTo>
                    <a:pt x="28" y="2"/>
                    <a:pt x="27" y="2"/>
                    <a:pt x="25" y="1"/>
                  </a:cubicBezTo>
                  <a:cubicBezTo>
                    <a:pt x="24" y="0"/>
                    <a:pt x="23"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4" name="Google Shape;3674;p27"/>
            <p:cNvSpPr/>
            <p:nvPr/>
          </p:nvSpPr>
          <p:spPr>
            <a:xfrm>
              <a:off x="1530630" y="4624456"/>
              <a:ext cx="34041" cy="35184"/>
            </a:xfrm>
            <a:custGeom>
              <a:avLst/>
              <a:gdLst/>
              <a:ahLst/>
              <a:cxnLst/>
              <a:rect l="l" t="t" r="r" b="b"/>
              <a:pathLst>
                <a:path w="37" h="38" extrusionOk="0">
                  <a:moveTo>
                    <a:pt x="20" y="0"/>
                  </a:moveTo>
                  <a:cubicBezTo>
                    <a:pt x="19" y="0"/>
                    <a:pt x="17" y="0"/>
                    <a:pt x="16" y="0"/>
                  </a:cubicBezTo>
                  <a:cubicBezTo>
                    <a:pt x="13" y="1"/>
                    <a:pt x="9" y="3"/>
                    <a:pt x="7" y="6"/>
                  </a:cubicBezTo>
                  <a:cubicBezTo>
                    <a:pt x="5" y="7"/>
                    <a:pt x="4" y="9"/>
                    <a:pt x="3" y="10"/>
                  </a:cubicBezTo>
                  <a:cubicBezTo>
                    <a:pt x="3" y="11"/>
                    <a:pt x="2" y="13"/>
                    <a:pt x="1" y="15"/>
                  </a:cubicBezTo>
                  <a:cubicBezTo>
                    <a:pt x="1" y="16"/>
                    <a:pt x="1" y="16"/>
                    <a:pt x="1" y="16"/>
                  </a:cubicBezTo>
                  <a:cubicBezTo>
                    <a:pt x="0" y="22"/>
                    <a:pt x="1" y="29"/>
                    <a:pt x="6" y="33"/>
                  </a:cubicBezTo>
                  <a:cubicBezTo>
                    <a:pt x="9" y="36"/>
                    <a:pt x="14" y="38"/>
                    <a:pt x="19" y="38"/>
                  </a:cubicBezTo>
                  <a:cubicBezTo>
                    <a:pt x="23" y="38"/>
                    <a:pt x="28" y="36"/>
                    <a:pt x="31" y="33"/>
                  </a:cubicBezTo>
                  <a:cubicBezTo>
                    <a:pt x="34" y="31"/>
                    <a:pt x="35" y="28"/>
                    <a:pt x="36" y="25"/>
                  </a:cubicBezTo>
                  <a:cubicBezTo>
                    <a:pt x="37" y="23"/>
                    <a:pt x="37" y="21"/>
                    <a:pt x="36" y="19"/>
                  </a:cubicBezTo>
                  <a:cubicBezTo>
                    <a:pt x="37" y="16"/>
                    <a:pt x="37" y="14"/>
                    <a:pt x="36" y="12"/>
                  </a:cubicBezTo>
                  <a:cubicBezTo>
                    <a:pt x="35" y="9"/>
                    <a:pt x="34" y="6"/>
                    <a:pt x="32" y="4"/>
                  </a:cubicBezTo>
                  <a:cubicBezTo>
                    <a:pt x="30" y="2"/>
                    <a:pt x="27" y="1"/>
                    <a:pt x="25" y="0"/>
                  </a:cubicBezTo>
                  <a:cubicBezTo>
                    <a:pt x="23"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5" name="Google Shape;3675;p27"/>
            <p:cNvSpPr/>
            <p:nvPr/>
          </p:nvSpPr>
          <p:spPr>
            <a:xfrm>
              <a:off x="1735732" y="4605704"/>
              <a:ext cx="26985" cy="28128"/>
            </a:xfrm>
            <a:custGeom>
              <a:avLst/>
              <a:gdLst/>
              <a:ahLst/>
              <a:cxnLst/>
              <a:rect l="l" t="t" r="r" b="b"/>
              <a:pathLst>
                <a:path w="30" h="30" extrusionOk="0">
                  <a:moveTo>
                    <a:pt x="15" y="0"/>
                  </a:moveTo>
                  <a:cubicBezTo>
                    <a:pt x="15" y="0"/>
                    <a:pt x="15" y="0"/>
                    <a:pt x="15" y="0"/>
                  </a:cubicBezTo>
                  <a:cubicBezTo>
                    <a:pt x="13" y="0"/>
                    <a:pt x="12" y="0"/>
                    <a:pt x="11" y="0"/>
                  </a:cubicBezTo>
                  <a:cubicBezTo>
                    <a:pt x="9" y="1"/>
                    <a:pt x="7" y="1"/>
                    <a:pt x="6" y="3"/>
                  </a:cubicBezTo>
                  <a:cubicBezTo>
                    <a:pt x="4" y="4"/>
                    <a:pt x="3" y="5"/>
                    <a:pt x="2" y="7"/>
                  </a:cubicBezTo>
                  <a:cubicBezTo>
                    <a:pt x="2" y="8"/>
                    <a:pt x="1" y="9"/>
                    <a:pt x="1" y="10"/>
                  </a:cubicBezTo>
                  <a:cubicBezTo>
                    <a:pt x="0" y="12"/>
                    <a:pt x="0" y="14"/>
                    <a:pt x="0" y="16"/>
                  </a:cubicBezTo>
                  <a:cubicBezTo>
                    <a:pt x="1" y="18"/>
                    <a:pt x="1" y="20"/>
                    <a:pt x="2" y="22"/>
                  </a:cubicBezTo>
                  <a:cubicBezTo>
                    <a:pt x="3" y="23"/>
                    <a:pt x="4" y="24"/>
                    <a:pt x="4" y="25"/>
                  </a:cubicBezTo>
                  <a:cubicBezTo>
                    <a:pt x="5" y="25"/>
                    <a:pt x="5" y="25"/>
                    <a:pt x="5" y="25"/>
                  </a:cubicBezTo>
                  <a:cubicBezTo>
                    <a:pt x="5" y="25"/>
                    <a:pt x="5" y="25"/>
                    <a:pt x="6" y="26"/>
                  </a:cubicBezTo>
                  <a:cubicBezTo>
                    <a:pt x="7" y="27"/>
                    <a:pt x="8" y="28"/>
                    <a:pt x="10" y="29"/>
                  </a:cubicBezTo>
                  <a:cubicBezTo>
                    <a:pt x="11" y="29"/>
                    <a:pt x="13" y="30"/>
                    <a:pt x="14" y="30"/>
                  </a:cubicBezTo>
                  <a:cubicBezTo>
                    <a:pt x="15" y="30"/>
                    <a:pt x="15" y="30"/>
                    <a:pt x="15" y="30"/>
                  </a:cubicBezTo>
                  <a:cubicBezTo>
                    <a:pt x="18" y="29"/>
                    <a:pt x="18" y="29"/>
                    <a:pt x="18" y="29"/>
                  </a:cubicBezTo>
                  <a:cubicBezTo>
                    <a:pt x="20" y="29"/>
                    <a:pt x="22" y="27"/>
                    <a:pt x="24" y="26"/>
                  </a:cubicBezTo>
                  <a:cubicBezTo>
                    <a:pt x="24" y="25"/>
                    <a:pt x="25" y="25"/>
                    <a:pt x="25" y="25"/>
                  </a:cubicBezTo>
                  <a:cubicBezTo>
                    <a:pt x="25" y="25"/>
                    <a:pt x="25" y="25"/>
                    <a:pt x="25" y="25"/>
                  </a:cubicBezTo>
                  <a:cubicBezTo>
                    <a:pt x="26" y="24"/>
                    <a:pt x="27" y="23"/>
                    <a:pt x="27" y="22"/>
                  </a:cubicBezTo>
                  <a:cubicBezTo>
                    <a:pt x="28" y="20"/>
                    <a:pt x="28" y="19"/>
                    <a:pt x="29" y="18"/>
                  </a:cubicBezTo>
                  <a:cubicBezTo>
                    <a:pt x="29" y="16"/>
                    <a:pt x="30" y="14"/>
                    <a:pt x="29" y="12"/>
                  </a:cubicBezTo>
                  <a:cubicBezTo>
                    <a:pt x="29" y="10"/>
                    <a:pt x="28" y="9"/>
                    <a:pt x="27" y="7"/>
                  </a:cubicBezTo>
                  <a:cubicBezTo>
                    <a:pt x="27" y="6"/>
                    <a:pt x="26" y="5"/>
                    <a:pt x="25" y="4"/>
                  </a:cubicBezTo>
                  <a:cubicBezTo>
                    <a:pt x="24" y="2"/>
                    <a:pt x="22" y="1"/>
                    <a:pt x="20" y="1"/>
                  </a:cubicBezTo>
                  <a:cubicBezTo>
                    <a:pt x="19" y="0"/>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6" name="Google Shape;3676;p27"/>
            <p:cNvSpPr/>
            <p:nvPr/>
          </p:nvSpPr>
          <p:spPr>
            <a:xfrm>
              <a:off x="1693539" y="4577576"/>
              <a:ext cx="29297" cy="23440"/>
            </a:xfrm>
            <a:custGeom>
              <a:avLst/>
              <a:gdLst/>
              <a:ahLst/>
              <a:cxnLst/>
              <a:rect l="l" t="t" r="r" b="b"/>
              <a:pathLst>
                <a:path w="33" h="25" extrusionOk="0">
                  <a:moveTo>
                    <a:pt x="17" y="0"/>
                  </a:moveTo>
                  <a:cubicBezTo>
                    <a:pt x="1"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7" name="Google Shape;3677;p27"/>
            <p:cNvSpPr/>
            <p:nvPr/>
          </p:nvSpPr>
          <p:spPr>
            <a:xfrm>
              <a:off x="2047486" y="4595156"/>
              <a:ext cx="36332" cy="38641"/>
            </a:xfrm>
            <a:custGeom>
              <a:avLst/>
              <a:gdLst/>
              <a:ahLst/>
              <a:cxnLst/>
              <a:rect l="l" t="t" r="r" b="b"/>
              <a:pathLst>
                <a:path w="40" h="42" extrusionOk="0">
                  <a:moveTo>
                    <a:pt x="20" y="0"/>
                  </a:moveTo>
                  <a:cubicBezTo>
                    <a:pt x="20" y="0"/>
                    <a:pt x="20" y="0"/>
                    <a:pt x="20" y="0"/>
                  </a:cubicBezTo>
                  <a:cubicBezTo>
                    <a:pt x="18" y="0"/>
                    <a:pt x="16" y="0"/>
                    <a:pt x="14" y="0"/>
                  </a:cubicBezTo>
                  <a:cubicBezTo>
                    <a:pt x="13" y="1"/>
                    <a:pt x="11" y="2"/>
                    <a:pt x="10" y="2"/>
                  </a:cubicBezTo>
                  <a:cubicBezTo>
                    <a:pt x="7" y="4"/>
                    <a:pt x="5" y="5"/>
                    <a:pt x="4" y="7"/>
                  </a:cubicBezTo>
                  <a:cubicBezTo>
                    <a:pt x="2" y="9"/>
                    <a:pt x="1" y="12"/>
                    <a:pt x="0" y="14"/>
                  </a:cubicBezTo>
                  <a:cubicBezTo>
                    <a:pt x="0" y="17"/>
                    <a:pt x="0" y="19"/>
                    <a:pt x="0" y="22"/>
                  </a:cubicBezTo>
                  <a:cubicBezTo>
                    <a:pt x="0" y="25"/>
                    <a:pt x="0" y="27"/>
                    <a:pt x="2" y="29"/>
                  </a:cubicBezTo>
                  <a:cubicBezTo>
                    <a:pt x="2" y="32"/>
                    <a:pt x="4" y="34"/>
                    <a:pt x="6" y="36"/>
                  </a:cubicBezTo>
                  <a:cubicBezTo>
                    <a:pt x="7" y="38"/>
                    <a:pt x="10" y="39"/>
                    <a:pt x="12" y="40"/>
                  </a:cubicBezTo>
                  <a:cubicBezTo>
                    <a:pt x="14" y="41"/>
                    <a:pt x="17" y="42"/>
                    <a:pt x="19" y="42"/>
                  </a:cubicBezTo>
                  <a:cubicBezTo>
                    <a:pt x="19" y="42"/>
                    <a:pt x="20" y="42"/>
                    <a:pt x="20" y="42"/>
                  </a:cubicBezTo>
                  <a:cubicBezTo>
                    <a:pt x="25" y="41"/>
                    <a:pt x="30" y="40"/>
                    <a:pt x="34" y="36"/>
                  </a:cubicBezTo>
                  <a:cubicBezTo>
                    <a:pt x="35" y="34"/>
                    <a:pt x="36" y="33"/>
                    <a:pt x="37" y="32"/>
                  </a:cubicBezTo>
                  <a:cubicBezTo>
                    <a:pt x="39" y="29"/>
                    <a:pt x="40" y="25"/>
                    <a:pt x="40" y="22"/>
                  </a:cubicBezTo>
                  <a:cubicBezTo>
                    <a:pt x="40" y="19"/>
                    <a:pt x="39" y="17"/>
                    <a:pt x="39" y="14"/>
                  </a:cubicBezTo>
                  <a:cubicBezTo>
                    <a:pt x="38" y="13"/>
                    <a:pt x="38" y="11"/>
                    <a:pt x="37" y="9"/>
                  </a:cubicBezTo>
                  <a:cubicBezTo>
                    <a:pt x="36" y="7"/>
                    <a:pt x="34" y="5"/>
                    <a:pt x="32" y="4"/>
                  </a:cubicBezTo>
                  <a:cubicBezTo>
                    <a:pt x="31" y="3"/>
                    <a:pt x="29" y="2"/>
                    <a:pt x="27" y="1"/>
                  </a:cubicBezTo>
                  <a:cubicBezTo>
                    <a:pt x="25" y="0"/>
                    <a:pt x="23"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8" name="Google Shape;3678;p27"/>
            <p:cNvSpPr/>
            <p:nvPr/>
          </p:nvSpPr>
          <p:spPr>
            <a:xfrm>
              <a:off x="1866996" y="4363098"/>
              <a:ext cx="32804" cy="26936"/>
            </a:xfrm>
            <a:custGeom>
              <a:avLst/>
              <a:gdLst/>
              <a:ahLst/>
              <a:cxnLst/>
              <a:rect l="l" t="t" r="r" b="b"/>
              <a:pathLst>
                <a:path w="36" h="29" extrusionOk="0">
                  <a:moveTo>
                    <a:pt x="19" y="0"/>
                  </a:moveTo>
                  <a:cubicBezTo>
                    <a:pt x="13" y="0"/>
                    <a:pt x="8" y="3"/>
                    <a:pt x="4" y="7"/>
                  </a:cubicBezTo>
                  <a:cubicBezTo>
                    <a:pt x="0" y="13"/>
                    <a:pt x="0" y="22"/>
                    <a:pt x="7" y="26"/>
                  </a:cubicBezTo>
                  <a:cubicBezTo>
                    <a:pt x="9" y="27"/>
                    <a:pt x="11" y="28"/>
                    <a:pt x="13" y="28"/>
                  </a:cubicBezTo>
                  <a:cubicBezTo>
                    <a:pt x="14" y="29"/>
                    <a:pt x="15" y="29"/>
                    <a:pt x="16" y="29"/>
                  </a:cubicBezTo>
                  <a:cubicBezTo>
                    <a:pt x="19" y="29"/>
                    <a:pt x="22" y="28"/>
                    <a:pt x="25" y="27"/>
                  </a:cubicBezTo>
                  <a:cubicBezTo>
                    <a:pt x="27" y="26"/>
                    <a:pt x="29" y="25"/>
                    <a:pt x="30" y="23"/>
                  </a:cubicBezTo>
                  <a:cubicBezTo>
                    <a:pt x="32" y="22"/>
                    <a:pt x="33" y="20"/>
                    <a:pt x="34" y="18"/>
                  </a:cubicBezTo>
                  <a:cubicBezTo>
                    <a:pt x="34" y="18"/>
                    <a:pt x="34" y="18"/>
                    <a:pt x="33" y="18"/>
                  </a:cubicBezTo>
                  <a:cubicBezTo>
                    <a:pt x="33" y="18"/>
                    <a:pt x="34" y="18"/>
                    <a:pt x="34" y="17"/>
                  </a:cubicBezTo>
                  <a:cubicBezTo>
                    <a:pt x="36" y="14"/>
                    <a:pt x="35" y="9"/>
                    <a:pt x="33" y="7"/>
                  </a:cubicBezTo>
                  <a:cubicBezTo>
                    <a:pt x="32" y="7"/>
                    <a:pt x="32" y="6"/>
                    <a:pt x="32" y="6"/>
                  </a:cubicBezTo>
                  <a:cubicBezTo>
                    <a:pt x="31" y="5"/>
                    <a:pt x="29"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9" name="Google Shape;3679;p27"/>
            <p:cNvSpPr/>
            <p:nvPr/>
          </p:nvSpPr>
          <p:spPr>
            <a:xfrm>
              <a:off x="1038387" y="4489675"/>
              <a:ext cx="36332" cy="36332"/>
            </a:xfrm>
            <a:custGeom>
              <a:avLst/>
              <a:gdLst/>
              <a:ahLst/>
              <a:cxnLst/>
              <a:rect l="l" t="t" r="r" b="b"/>
              <a:pathLst>
                <a:path w="40" h="40" extrusionOk="0">
                  <a:moveTo>
                    <a:pt x="20" y="0"/>
                  </a:moveTo>
                  <a:cubicBezTo>
                    <a:pt x="17" y="0"/>
                    <a:pt x="15" y="1"/>
                    <a:pt x="12" y="2"/>
                  </a:cubicBezTo>
                  <a:cubicBezTo>
                    <a:pt x="10" y="3"/>
                    <a:pt x="8" y="4"/>
                    <a:pt x="6" y="6"/>
                  </a:cubicBezTo>
                  <a:cubicBezTo>
                    <a:pt x="4" y="8"/>
                    <a:pt x="3" y="10"/>
                    <a:pt x="2" y="12"/>
                  </a:cubicBezTo>
                  <a:cubicBezTo>
                    <a:pt x="1" y="15"/>
                    <a:pt x="0" y="17"/>
                    <a:pt x="0" y="20"/>
                  </a:cubicBezTo>
                  <a:cubicBezTo>
                    <a:pt x="0" y="22"/>
                    <a:pt x="1" y="24"/>
                    <a:pt x="1" y="25"/>
                  </a:cubicBezTo>
                  <a:cubicBezTo>
                    <a:pt x="2" y="29"/>
                    <a:pt x="3" y="32"/>
                    <a:pt x="6" y="34"/>
                  </a:cubicBezTo>
                  <a:cubicBezTo>
                    <a:pt x="7" y="35"/>
                    <a:pt x="9" y="36"/>
                    <a:pt x="10" y="37"/>
                  </a:cubicBezTo>
                  <a:cubicBezTo>
                    <a:pt x="13" y="39"/>
                    <a:pt x="17" y="40"/>
                    <a:pt x="20" y="40"/>
                  </a:cubicBezTo>
                  <a:cubicBezTo>
                    <a:pt x="20" y="40"/>
                    <a:pt x="21" y="40"/>
                    <a:pt x="21" y="40"/>
                  </a:cubicBezTo>
                  <a:cubicBezTo>
                    <a:pt x="23" y="40"/>
                    <a:pt x="26" y="40"/>
                    <a:pt x="28" y="38"/>
                  </a:cubicBezTo>
                  <a:cubicBezTo>
                    <a:pt x="30" y="38"/>
                    <a:pt x="33" y="36"/>
                    <a:pt x="34" y="34"/>
                  </a:cubicBezTo>
                  <a:cubicBezTo>
                    <a:pt x="36" y="32"/>
                    <a:pt x="38" y="30"/>
                    <a:pt x="38" y="28"/>
                  </a:cubicBezTo>
                  <a:cubicBezTo>
                    <a:pt x="40" y="25"/>
                    <a:pt x="40" y="23"/>
                    <a:pt x="40" y="20"/>
                  </a:cubicBezTo>
                  <a:cubicBezTo>
                    <a:pt x="40" y="18"/>
                    <a:pt x="40" y="16"/>
                    <a:pt x="39" y="15"/>
                  </a:cubicBezTo>
                  <a:cubicBezTo>
                    <a:pt x="39" y="11"/>
                    <a:pt x="37" y="8"/>
                    <a:pt x="34" y="6"/>
                  </a:cubicBezTo>
                  <a:cubicBezTo>
                    <a:pt x="33" y="5"/>
                    <a:pt x="32" y="4"/>
                    <a:pt x="30" y="3"/>
                  </a:cubicBezTo>
                  <a:cubicBezTo>
                    <a:pt x="27" y="1"/>
                    <a:pt x="24" y="0"/>
                    <a:pt x="20"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0" name="Google Shape;3680;p27"/>
            <p:cNvSpPr/>
            <p:nvPr/>
          </p:nvSpPr>
          <p:spPr>
            <a:xfrm>
              <a:off x="1236457" y="4617424"/>
              <a:ext cx="29338" cy="24603"/>
            </a:xfrm>
            <a:custGeom>
              <a:avLst/>
              <a:gdLst/>
              <a:ahLst/>
              <a:cxnLst/>
              <a:rect l="l" t="t" r="r" b="b"/>
              <a:pathLst>
                <a:path w="31" h="27" extrusionOk="0">
                  <a:moveTo>
                    <a:pt x="13" y="0"/>
                  </a:moveTo>
                  <a:cubicBezTo>
                    <a:pt x="10" y="0"/>
                    <a:pt x="6" y="1"/>
                    <a:pt x="4" y="4"/>
                  </a:cubicBezTo>
                  <a:cubicBezTo>
                    <a:pt x="1" y="7"/>
                    <a:pt x="0" y="10"/>
                    <a:pt x="0" y="14"/>
                  </a:cubicBezTo>
                  <a:cubicBezTo>
                    <a:pt x="0" y="17"/>
                    <a:pt x="1" y="21"/>
                    <a:pt x="4" y="23"/>
                  </a:cubicBezTo>
                  <a:cubicBezTo>
                    <a:pt x="7" y="26"/>
                    <a:pt x="10" y="27"/>
                    <a:pt x="13" y="27"/>
                  </a:cubicBezTo>
                  <a:cubicBezTo>
                    <a:pt x="15" y="27"/>
                    <a:pt x="16" y="27"/>
                    <a:pt x="17" y="27"/>
                  </a:cubicBezTo>
                  <a:cubicBezTo>
                    <a:pt x="18" y="26"/>
                    <a:pt x="20" y="26"/>
                    <a:pt x="21" y="26"/>
                  </a:cubicBezTo>
                  <a:cubicBezTo>
                    <a:pt x="24" y="24"/>
                    <a:pt x="24" y="24"/>
                    <a:pt x="24" y="24"/>
                  </a:cubicBezTo>
                  <a:cubicBezTo>
                    <a:pt x="26" y="24"/>
                    <a:pt x="27" y="23"/>
                    <a:pt x="28" y="21"/>
                  </a:cubicBezTo>
                  <a:cubicBezTo>
                    <a:pt x="29" y="19"/>
                    <a:pt x="31" y="16"/>
                    <a:pt x="30" y="14"/>
                  </a:cubicBezTo>
                  <a:cubicBezTo>
                    <a:pt x="30" y="11"/>
                    <a:pt x="30" y="9"/>
                    <a:pt x="29" y="7"/>
                  </a:cubicBezTo>
                  <a:cubicBezTo>
                    <a:pt x="27" y="5"/>
                    <a:pt x="24" y="2"/>
                    <a:pt x="21" y="2"/>
                  </a:cubicBezTo>
                  <a:cubicBezTo>
                    <a:pt x="20" y="1"/>
                    <a:pt x="18" y="1"/>
                    <a:pt x="17" y="1"/>
                  </a:cubicBezTo>
                  <a:cubicBezTo>
                    <a:pt x="16" y="0"/>
                    <a:pt x="15"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1" name="Google Shape;3681;p27"/>
            <p:cNvSpPr/>
            <p:nvPr/>
          </p:nvSpPr>
          <p:spPr>
            <a:xfrm>
              <a:off x="1691195" y="4499051"/>
              <a:ext cx="29347" cy="18752"/>
            </a:xfrm>
            <a:custGeom>
              <a:avLst/>
              <a:gdLst/>
              <a:ahLst/>
              <a:cxnLst/>
              <a:rect l="l" t="t" r="r" b="b"/>
              <a:pathLst>
                <a:path w="32" h="20" extrusionOk="0">
                  <a:moveTo>
                    <a:pt x="21" y="0"/>
                  </a:moveTo>
                  <a:cubicBezTo>
                    <a:pt x="19" y="0"/>
                    <a:pt x="17" y="0"/>
                    <a:pt x="16" y="1"/>
                  </a:cubicBezTo>
                  <a:cubicBezTo>
                    <a:pt x="14" y="2"/>
                    <a:pt x="13" y="3"/>
                    <a:pt x="12" y="4"/>
                  </a:cubicBezTo>
                  <a:cubicBezTo>
                    <a:pt x="12" y="4"/>
                    <a:pt x="11" y="4"/>
                    <a:pt x="11" y="4"/>
                  </a:cubicBezTo>
                  <a:cubicBezTo>
                    <a:pt x="11" y="4"/>
                    <a:pt x="11" y="4"/>
                    <a:pt x="11" y="4"/>
                  </a:cubicBezTo>
                  <a:cubicBezTo>
                    <a:pt x="10" y="5"/>
                    <a:pt x="8" y="6"/>
                    <a:pt x="6" y="7"/>
                  </a:cubicBezTo>
                  <a:cubicBezTo>
                    <a:pt x="0" y="9"/>
                    <a:pt x="3" y="20"/>
                    <a:pt x="9" y="20"/>
                  </a:cubicBezTo>
                  <a:cubicBezTo>
                    <a:pt x="10" y="20"/>
                    <a:pt x="10" y="20"/>
                    <a:pt x="10" y="20"/>
                  </a:cubicBezTo>
                  <a:cubicBezTo>
                    <a:pt x="12" y="20"/>
                    <a:pt x="13" y="19"/>
                    <a:pt x="15" y="19"/>
                  </a:cubicBezTo>
                  <a:cubicBezTo>
                    <a:pt x="15" y="19"/>
                    <a:pt x="15" y="19"/>
                    <a:pt x="15" y="19"/>
                  </a:cubicBezTo>
                  <a:cubicBezTo>
                    <a:pt x="14" y="19"/>
                    <a:pt x="16" y="20"/>
                    <a:pt x="16" y="20"/>
                  </a:cubicBezTo>
                  <a:cubicBezTo>
                    <a:pt x="18" y="20"/>
                    <a:pt x="19" y="20"/>
                    <a:pt x="20" y="20"/>
                  </a:cubicBezTo>
                  <a:cubicBezTo>
                    <a:pt x="20" y="20"/>
                    <a:pt x="21" y="20"/>
                    <a:pt x="21" y="20"/>
                  </a:cubicBezTo>
                  <a:cubicBezTo>
                    <a:pt x="27" y="19"/>
                    <a:pt x="32" y="14"/>
                    <a:pt x="30" y="7"/>
                  </a:cubicBezTo>
                  <a:cubicBezTo>
                    <a:pt x="30" y="5"/>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2" name="Google Shape;3682;p27"/>
            <p:cNvSpPr/>
            <p:nvPr/>
          </p:nvSpPr>
          <p:spPr>
            <a:xfrm>
              <a:off x="1856448" y="4551792"/>
              <a:ext cx="34041" cy="32816"/>
            </a:xfrm>
            <a:custGeom>
              <a:avLst/>
              <a:gdLst/>
              <a:ahLst/>
              <a:cxnLst/>
              <a:rect l="l" t="t" r="r" b="b"/>
              <a:pathLst>
                <a:path w="37" h="35" extrusionOk="0">
                  <a:moveTo>
                    <a:pt x="18" y="0"/>
                  </a:moveTo>
                  <a:cubicBezTo>
                    <a:pt x="14" y="0"/>
                    <a:pt x="9" y="1"/>
                    <a:pt x="6" y="5"/>
                  </a:cubicBezTo>
                  <a:cubicBezTo>
                    <a:pt x="2" y="9"/>
                    <a:pt x="0" y="16"/>
                    <a:pt x="2" y="22"/>
                  </a:cubicBezTo>
                  <a:cubicBezTo>
                    <a:pt x="2" y="25"/>
                    <a:pt x="4" y="27"/>
                    <a:pt x="6" y="29"/>
                  </a:cubicBezTo>
                  <a:cubicBezTo>
                    <a:pt x="8" y="31"/>
                    <a:pt x="11" y="33"/>
                    <a:pt x="14" y="34"/>
                  </a:cubicBezTo>
                  <a:cubicBezTo>
                    <a:pt x="15" y="34"/>
                    <a:pt x="15" y="34"/>
                    <a:pt x="16" y="35"/>
                  </a:cubicBezTo>
                  <a:cubicBezTo>
                    <a:pt x="18" y="35"/>
                    <a:pt x="19" y="35"/>
                    <a:pt x="20" y="35"/>
                  </a:cubicBezTo>
                  <a:cubicBezTo>
                    <a:pt x="22" y="35"/>
                    <a:pt x="23" y="35"/>
                    <a:pt x="25" y="35"/>
                  </a:cubicBezTo>
                  <a:cubicBezTo>
                    <a:pt x="27" y="34"/>
                    <a:pt x="30" y="33"/>
                    <a:pt x="32" y="31"/>
                  </a:cubicBezTo>
                  <a:cubicBezTo>
                    <a:pt x="34" y="29"/>
                    <a:pt x="35" y="26"/>
                    <a:pt x="36" y="23"/>
                  </a:cubicBezTo>
                  <a:cubicBezTo>
                    <a:pt x="37" y="21"/>
                    <a:pt x="37" y="18"/>
                    <a:pt x="36" y="15"/>
                  </a:cubicBezTo>
                  <a:cubicBezTo>
                    <a:pt x="36" y="14"/>
                    <a:pt x="35" y="13"/>
                    <a:pt x="35" y="12"/>
                  </a:cubicBezTo>
                  <a:cubicBezTo>
                    <a:pt x="34" y="9"/>
                    <a:pt x="33" y="7"/>
                    <a:pt x="31" y="5"/>
                  </a:cubicBezTo>
                  <a:cubicBezTo>
                    <a:pt x="28" y="3"/>
                    <a:pt x="26" y="1"/>
                    <a:pt x="23" y="0"/>
                  </a:cubicBezTo>
                  <a:cubicBezTo>
                    <a:pt x="21" y="0"/>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3" name="Google Shape;3683;p27"/>
            <p:cNvSpPr/>
            <p:nvPr/>
          </p:nvSpPr>
          <p:spPr>
            <a:xfrm>
              <a:off x="-11" y="3872027"/>
              <a:ext cx="8857081" cy="1271475"/>
            </a:xfrm>
            <a:custGeom>
              <a:avLst/>
              <a:gdLst/>
              <a:ahLst/>
              <a:cxnLst/>
              <a:rect l="l" t="t" r="r" b="b"/>
              <a:pathLst>
                <a:path w="9627" h="1382" extrusionOk="0">
                  <a:moveTo>
                    <a:pt x="9627" y="1364"/>
                  </a:moveTo>
                  <a:cubicBezTo>
                    <a:pt x="9613" y="1067"/>
                    <a:pt x="9597" y="411"/>
                    <a:pt x="9583" y="113"/>
                  </a:cubicBezTo>
                  <a:cubicBezTo>
                    <a:pt x="9496" y="94"/>
                    <a:pt x="9403" y="138"/>
                    <a:pt x="9359" y="213"/>
                  </a:cubicBezTo>
                  <a:cubicBezTo>
                    <a:pt x="9295" y="177"/>
                    <a:pt x="9209" y="190"/>
                    <a:pt x="9158" y="242"/>
                  </a:cubicBezTo>
                  <a:cubicBezTo>
                    <a:pt x="9006" y="0"/>
                    <a:pt x="8624" y="0"/>
                    <a:pt x="8480" y="248"/>
                  </a:cubicBezTo>
                  <a:cubicBezTo>
                    <a:pt x="8424" y="222"/>
                    <a:pt x="8355" y="229"/>
                    <a:pt x="8306" y="267"/>
                  </a:cubicBezTo>
                  <a:cubicBezTo>
                    <a:pt x="8142" y="109"/>
                    <a:pt x="7861" y="114"/>
                    <a:pt x="7706" y="282"/>
                  </a:cubicBezTo>
                  <a:cubicBezTo>
                    <a:pt x="7655" y="255"/>
                    <a:pt x="7591" y="255"/>
                    <a:pt x="7540" y="281"/>
                  </a:cubicBezTo>
                  <a:cubicBezTo>
                    <a:pt x="7473" y="194"/>
                    <a:pt x="7338" y="180"/>
                    <a:pt x="7256" y="253"/>
                  </a:cubicBezTo>
                  <a:cubicBezTo>
                    <a:pt x="7136" y="140"/>
                    <a:pt x="6933" y="144"/>
                    <a:pt x="6820" y="266"/>
                  </a:cubicBezTo>
                  <a:cubicBezTo>
                    <a:pt x="6773" y="211"/>
                    <a:pt x="6689" y="197"/>
                    <a:pt x="6628" y="236"/>
                  </a:cubicBezTo>
                  <a:cubicBezTo>
                    <a:pt x="6588" y="177"/>
                    <a:pt x="6525" y="139"/>
                    <a:pt x="6456" y="126"/>
                  </a:cubicBezTo>
                  <a:cubicBezTo>
                    <a:pt x="6456" y="126"/>
                    <a:pt x="6456" y="126"/>
                    <a:pt x="6456" y="126"/>
                  </a:cubicBezTo>
                  <a:cubicBezTo>
                    <a:pt x="6370" y="107"/>
                    <a:pt x="6253" y="138"/>
                    <a:pt x="6209" y="213"/>
                  </a:cubicBezTo>
                  <a:cubicBezTo>
                    <a:pt x="6145" y="177"/>
                    <a:pt x="6059" y="190"/>
                    <a:pt x="6007" y="242"/>
                  </a:cubicBezTo>
                  <a:cubicBezTo>
                    <a:pt x="5856" y="0"/>
                    <a:pt x="5474" y="0"/>
                    <a:pt x="5330" y="248"/>
                  </a:cubicBezTo>
                  <a:cubicBezTo>
                    <a:pt x="5274" y="222"/>
                    <a:pt x="5205" y="229"/>
                    <a:pt x="5156" y="267"/>
                  </a:cubicBezTo>
                  <a:cubicBezTo>
                    <a:pt x="4992" y="109"/>
                    <a:pt x="4710" y="114"/>
                    <a:pt x="4556" y="282"/>
                  </a:cubicBezTo>
                  <a:cubicBezTo>
                    <a:pt x="4505" y="255"/>
                    <a:pt x="4440" y="255"/>
                    <a:pt x="4389" y="281"/>
                  </a:cubicBezTo>
                  <a:cubicBezTo>
                    <a:pt x="4323" y="194"/>
                    <a:pt x="4187" y="180"/>
                    <a:pt x="4106" y="253"/>
                  </a:cubicBezTo>
                  <a:cubicBezTo>
                    <a:pt x="3986" y="140"/>
                    <a:pt x="3782" y="144"/>
                    <a:pt x="3670" y="266"/>
                  </a:cubicBezTo>
                  <a:cubicBezTo>
                    <a:pt x="3623" y="211"/>
                    <a:pt x="3539" y="197"/>
                    <a:pt x="3478" y="236"/>
                  </a:cubicBezTo>
                  <a:cubicBezTo>
                    <a:pt x="3437" y="176"/>
                    <a:pt x="3372" y="137"/>
                    <a:pt x="3301" y="126"/>
                  </a:cubicBezTo>
                  <a:cubicBezTo>
                    <a:pt x="3215" y="108"/>
                    <a:pt x="3101" y="139"/>
                    <a:pt x="3058" y="213"/>
                  </a:cubicBezTo>
                  <a:cubicBezTo>
                    <a:pt x="2994" y="177"/>
                    <a:pt x="2908" y="190"/>
                    <a:pt x="2856" y="242"/>
                  </a:cubicBezTo>
                  <a:cubicBezTo>
                    <a:pt x="2705" y="0"/>
                    <a:pt x="2323" y="0"/>
                    <a:pt x="2179" y="248"/>
                  </a:cubicBezTo>
                  <a:cubicBezTo>
                    <a:pt x="2123" y="222"/>
                    <a:pt x="2054" y="229"/>
                    <a:pt x="2005" y="267"/>
                  </a:cubicBezTo>
                  <a:cubicBezTo>
                    <a:pt x="1841" y="109"/>
                    <a:pt x="1559" y="114"/>
                    <a:pt x="1405" y="282"/>
                  </a:cubicBezTo>
                  <a:cubicBezTo>
                    <a:pt x="1354" y="255"/>
                    <a:pt x="1289" y="255"/>
                    <a:pt x="1238" y="281"/>
                  </a:cubicBezTo>
                  <a:cubicBezTo>
                    <a:pt x="1172" y="194"/>
                    <a:pt x="1036" y="180"/>
                    <a:pt x="955" y="253"/>
                  </a:cubicBezTo>
                  <a:cubicBezTo>
                    <a:pt x="835" y="140"/>
                    <a:pt x="631" y="144"/>
                    <a:pt x="519" y="266"/>
                  </a:cubicBezTo>
                  <a:cubicBezTo>
                    <a:pt x="472" y="211"/>
                    <a:pt x="387" y="197"/>
                    <a:pt x="327" y="236"/>
                  </a:cubicBezTo>
                  <a:cubicBezTo>
                    <a:pt x="260" y="137"/>
                    <a:pt x="124" y="95"/>
                    <a:pt x="13" y="140"/>
                  </a:cubicBezTo>
                  <a:cubicBezTo>
                    <a:pt x="0" y="128"/>
                    <a:pt x="8" y="1346"/>
                    <a:pt x="6" y="1364"/>
                  </a:cubicBezTo>
                  <a:cubicBezTo>
                    <a:pt x="961" y="1377"/>
                    <a:pt x="2356" y="1382"/>
                    <a:pt x="3325" y="1364"/>
                  </a:cubicBezTo>
                  <a:cubicBezTo>
                    <a:pt x="3325" y="1364"/>
                    <a:pt x="3325" y="1364"/>
                    <a:pt x="3325" y="1364"/>
                  </a:cubicBezTo>
                  <a:cubicBezTo>
                    <a:pt x="3325" y="1365"/>
                    <a:pt x="3325" y="1365"/>
                    <a:pt x="3325" y="1364"/>
                  </a:cubicBezTo>
                  <a:cubicBezTo>
                    <a:pt x="4270" y="1376"/>
                    <a:pt x="5562" y="1381"/>
                    <a:pt x="6476" y="1364"/>
                  </a:cubicBezTo>
                  <a:cubicBezTo>
                    <a:pt x="6476" y="1364"/>
                    <a:pt x="6476" y="1364"/>
                    <a:pt x="6476" y="1364"/>
                  </a:cubicBezTo>
                  <a:cubicBezTo>
                    <a:pt x="6476" y="1365"/>
                    <a:pt x="6476" y="1365"/>
                    <a:pt x="6476" y="1364"/>
                  </a:cubicBezTo>
                  <a:cubicBezTo>
                    <a:pt x="7421" y="1376"/>
                    <a:pt x="8713" y="1381"/>
                    <a:pt x="9627" y="1364"/>
                  </a:cubicBezTo>
                </a:path>
              </a:pathLst>
            </a:custGeom>
            <a:solidFill>
              <a:srgbClr val="8A42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4" name="Google Shape;3684;p27"/>
            <p:cNvSpPr/>
            <p:nvPr/>
          </p:nvSpPr>
          <p:spPr>
            <a:xfrm>
              <a:off x="57417" y="4122837"/>
              <a:ext cx="8747598" cy="1013868"/>
            </a:xfrm>
            <a:custGeom>
              <a:avLst/>
              <a:gdLst/>
              <a:ahLst/>
              <a:cxnLst/>
              <a:rect l="l" t="t" r="r" b="b"/>
              <a:pathLst>
                <a:path w="9508" h="1102" extrusionOk="0">
                  <a:moveTo>
                    <a:pt x="6414" y="1091"/>
                  </a:moveTo>
                  <a:cubicBezTo>
                    <a:pt x="6414" y="1091"/>
                    <a:pt x="6414" y="1091"/>
                    <a:pt x="6414" y="1091"/>
                  </a:cubicBezTo>
                  <a:cubicBezTo>
                    <a:pt x="6414" y="1091"/>
                    <a:pt x="6414" y="1092"/>
                    <a:pt x="6414" y="1092"/>
                  </a:cubicBezTo>
                  <a:cubicBezTo>
                    <a:pt x="6414" y="1092"/>
                    <a:pt x="6414" y="1092"/>
                    <a:pt x="6414" y="1092"/>
                  </a:cubicBezTo>
                  <a:cubicBezTo>
                    <a:pt x="6414" y="1092"/>
                    <a:pt x="6414" y="1091"/>
                    <a:pt x="6414" y="1091"/>
                  </a:cubicBezTo>
                  <a:moveTo>
                    <a:pt x="3263" y="1091"/>
                  </a:moveTo>
                  <a:cubicBezTo>
                    <a:pt x="3263" y="1091"/>
                    <a:pt x="3263" y="1091"/>
                    <a:pt x="3263" y="1091"/>
                  </a:cubicBezTo>
                  <a:cubicBezTo>
                    <a:pt x="3263" y="1091"/>
                    <a:pt x="3263" y="1092"/>
                    <a:pt x="3263" y="1092"/>
                  </a:cubicBezTo>
                  <a:cubicBezTo>
                    <a:pt x="3263" y="1092"/>
                    <a:pt x="3263" y="1092"/>
                    <a:pt x="3263" y="1092"/>
                  </a:cubicBezTo>
                  <a:cubicBezTo>
                    <a:pt x="3263" y="1092"/>
                    <a:pt x="3263" y="1091"/>
                    <a:pt x="3263" y="1091"/>
                  </a:cubicBezTo>
                  <a:moveTo>
                    <a:pt x="3274" y="1091"/>
                  </a:moveTo>
                  <a:cubicBezTo>
                    <a:pt x="3274" y="1091"/>
                    <a:pt x="3274" y="1091"/>
                    <a:pt x="3274" y="1091"/>
                  </a:cubicBezTo>
                  <a:cubicBezTo>
                    <a:pt x="3274" y="1091"/>
                    <a:pt x="3274" y="1092"/>
                    <a:pt x="3274" y="1092"/>
                  </a:cubicBezTo>
                  <a:cubicBezTo>
                    <a:pt x="3274" y="1092"/>
                    <a:pt x="3274" y="1092"/>
                    <a:pt x="3274" y="1092"/>
                  </a:cubicBezTo>
                  <a:cubicBezTo>
                    <a:pt x="3274" y="1091"/>
                    <a:pt x="3274" y="1091"/>
                    <a:pt x="3274" y="1091"/>
                  </a:cubicBezTo>
                  <a:cubicBezTo>
                    <a:pt x="3274" y="1091"/>
                    <a:pt x="3274" y="1091"/>
                    <a:pt x="3274" y="1091"/>
                  </a:cubicBezTo>
                  <a:moveTo>
                    <a:pt x="6425" y="1091"/>
                  </a:moveTo>
                  <a:cubicBezTo>
                    <a:pt x="6425" y="1091"/>
                    <a:pt x="6425" y="1091"/>
                    <a:pt x="6425" y="1091"/>
                  </a:cubicBezTo>
                  <a:cubicBezTo>
                    <a:pt x="6425" y="1091"/>
                    <a:pt x="6425" y="1092"/>
                    <a:pt x="6425" y="1092"/>
                  </a:cubicBezTo>
                  <a:cubicBezTo>
                    <a:pt x="6425" y="1092"/>
                    <a:pt x="6425" y="1092"/>
                    <a:pt x="6425" y="1092"/>
                  </a:cubicBezTo>
                  <a:cubicBezTo>
                    <a:pt x="6425" y="1091"/>
                    <a:pt x="6425" y="1091"/>
                    <a:pt x="6425" y="1091"/>
                  </a:cubicBezTo>
                  <a:cubicBezTo>
                    <a:pt x="6425" y="1091"/>
                    <a:pt x="6425" y="1091"/>
                    <a:pt x="6425" y="1091"/>
                  </a:cubicBezTo>
                  <a:moveTo>
                    <a:pt x="4072" y="655"/>
                  </a:moveTo>
                  <a:cubicBezTo>
                    <a:pt x="4070" y="655"/>
                    <a:pt x="4067" y="654"/>
                    <a:pt x="4065" y="653"/>
                  </a:cubicBezTo>
                  <a:cubicBezTo>
                    <a:pt x="4060" y="653"/>
                    <a:pt x="4055" y="648"/>
                    <a:pt x="4053" y="645"/>
                  </a:cubicBezTo>
                  <a:cubicBezTo>
                    <a:pt x="4052" y="642"/>
                    <a:pt x="4051" y="638"/>
                    <a:pt x="4051" y="635"/>
                  </a:cubicBezTo>
                  <a:cubicBezTo>
                    <a:pt x="4050" y="631"/>
                    <a:pt x="4052" y="627"/>
                    <a:pt x="4055" y="623"/>
                  </a:cubicBezTo>
                  <a:cubicBezTo>
                    <a:pt x="4056" y="621"/>
                    <a:pt x="4058" y="620"/>
                    <a:pt x="4060" y="619"/>
                  </a:cubicBezTo>
                  <a:cubicBezTo>
                    <a:pt x="4062" y="618"/>
                    <a:pt x="4063" y="617"/>
                    <a:pt x="4065" y="617"/>
                  </a:cubicBezTo>
                  <a:cubicBezTo>
                    <a:pt x="4067" y="616"/>
                    <a:pt x="4070" y="616"/>
                    <a:pt x="4073" y="616"/>
                  </a:cubicBezTo>
                  <a:cubicBezTo>
                    <a:pt x="4073" y="616"/>
                    <a:pt x="4074" y="616"/>
                    <a:pt x="4075" y="616"/>
                  </a:cubicBezTo>
                  <a:cubicBezTo>
                    <a:pt x="4077" y="616"/>
                    <a:pt x="4079" y="616"/>
                    <a:pt x="4081" y="617"/>
                  </a:cubicBezTo>
                  <a:cubicBezTo>
                    <a:pt x="4089" y="620"/>
                    <a:pt x="4095" y="626"/>
                    <a:pt x="4095" y="635"/>
                  </a:cubicBezTo>
                  <a:cubicBezTo>
                    <a:pt x="4095" y="639"/>
                    <a:pt x="4094" y="643"/>
                    <a:pt x="4091" y="646"/>
                  </a:cubicBezTo>
                  <a:cubicBezTo>
                    <a:pt x="4088" y="650"/>
                    <a:pt x="4085" y="652"/>
                    <a:pt x="4081" y="653"/>
                  </a:cubicBezTo>
                  <a:cubicBezTo>
                    <a:pt x="4078" y="654"/>
                    <a:pt x="4075" y="655"/>
                    <a:pt x="4072" y="655"/>
                  </a:cubicBezTo>
                  <a:moveTo>
                    <a:pt x="7212" y="655"/>
                  </a:moveTo>
                  <a:cubicBezTo>
                    <a:pt x="7209" y="655"/>
                    <a:pt x="7207" y="654"/>
                    <a:pt x="7204" y="653"/>
                  </a:cubicBezTo>
                  <a:cubicBezTo>
                    <a:pt x="7200" y="653"/>
                    <a:pt x="7195" y="648"/>
                    <a:pt x="7193" y="645"/>
                  </a:cubicBezTo>
                  <a:cubicBezTo>
                    <a:pt x="7191" y="642"/>
                    <a:pt x="7190" y="638"/>
                    <a:pt x="7190" y="635"/>
                  </a:cubicBezTo>
                  <a:cubicBezTo>
                    <a:pt x="7190" y="631"/>
                    <a:pt x="7192" y="627"/>
                    <a:pt x="7194" y="623"/>
                  </a:cubicBezTo>
                  <a:cubicBezTo>
                    <a:pt x="7195" y="621"/>
                    <a:pt x="7197" y="620"/>
                    <a:pt x="7199" y="619"/>
                  </a:cubicBezTo>
                  <a:cubicBezTo>
                    <a:pt x="7201" y="618"/>
                    <a:pt x="7202" y="617"/>
                    <a:pt x="7204" y="617"/>
                  </a:cubicBezTo>
                  <a:cubicBezTo>
                    <a:pt x="7207" y="616"/>
                    <a:pt x="7209" y="616"/>
                    <a:pt x="7212" y="616"/>
                  </a:cubicBezTo>
                  <a:cubicBezTo>
                    <a:pt x="7213" y="616"/>
                    <a:pt x="7214" y="616"/>
                    <a:pt x="7214" y="616"/>
                  </a:cubicBezTo>
                  <a:cubicBezTo>
                    <a:pt x="7216" y="616"/>
                    <a:pt x="7218" y="616"/>
                    <a:pt x="7220" y="617"/>
                  </a:cubicBezTo>
                  <a:cubicBezTo>
                    <a:pt x="7228" y="620"/>
                    <a:pt x="7234" y="626"/>
                    <a:pt x="7235" y="635"/>
                  </a:cubicBezTo>
                  <a:cubicBezTo>
                    <a:pt x="7235" y="639"/>
                    <a:pt x="7233" y="643"/>
                    <a:pt x="7230" y="646"/>
                  </a:cubicBezTo>
                  <a:cubicBezTo>
                    <a:pt x="7228" y="650"/>
                    <a:pt x="7224" y="652"/>
                    <a:pt x="7220" y="653"/>
                  </a:cubicBezTo>
                  <a:cubicBezTo>
                    <a:pt x="7217" y="654"/>
                    <a:pt x="7214" y="655"/>
                    <a:pt x="7212" y="655"/>
                  </a:cubicBezTo>
                  <a:moveTo>
                    <a:pt x="4876" y="610"/>
                  </a:moveTo>
                  <a:cubicBezTo>
                    <a:pt x="4850" y="610"/>
                    <a:pt x="4850" y="568"/>
                    <a:pt x="4876" y="568"/>
                  </a:cubicBezTo>
                  <a:cubicBezTo>
                    <a:pt x="4903" y="568"/>
                    <a:pt x="4903" y="610"/>
                    <a:pt x="4876" y="610"/>
                  </a:cubicBezTo>
                  <a:moveTo>
                    <a:pt x="8016" y="610"/>
                  </a:moveTo>
                  <a:cubicBezTo>
                    <a:pt x="7989" y="610"/>
                    <a:pt x="7989" y="568"/>
                    <a:pt x="8016" y="568"/>
                  </a:cubicBezTo>
                  <a:cubicBezTo>
                    <a:pt x="8042" y="568"/>
                    <a:pt x="8042" y="610"/>
                    <a:pt x="8016" y="610"/>
                  </a:cubicBezTo>
                  <a:moveTo>
                    <a:pt x="1047" y="612"/>
                  </a:moveTo>
                  <a:cubicBezTo>
                    <a:pt x="1047" y="612"/>
                    <a:pt x="1046" y="612"/>
                    <a:pt x="1046" y="612"/>
                  </a:cubicBezTo>
                  <a:cubicBezTo>
                    <a:pt x="1041" y="612"/>
                    <a:pt x="1036" y="611"/>
                    <a:pt x="1031" y="608"/>
                  </a:cubicBezTo>
                  <a:cubicBezTo>
                    <a:pt x="1029" y="607"/>
                    <a:pt x="1027" y="605"/>
                    <a:pt x="1025" y="604"/>
                  </a:cubicBezTo>
                  <a:cubicBezTo>
                    <a:pt x="1022" y="600"/>
                    <a:pt x="1019" y="596"/>
                    <a:pt x="1018" y="591"/>
                  </a:cubicBezTo>
                  <a:cubicBezTo>
                    <a:pt x="1017" y="588"/>
                    <a:pt x="1017" y="586"/>
                    <a:pt x="1017" y="583"/>
                  </a:cubicBezTo>
                  <a:cubicBezTo>
                    <a:pt x="1016" y="579"/>
                    <a:pt x="1017" y="575"/>
                    <a:pt x="1019" y="572"/>
                  </a:cubicBezTo>
                  <a:cubicBezTo>
                    <a:pt x="1020" y="568"/>
                    <a:pt x="1022" y="565"/>
                    <a:pt x="1025" y="562"/>
                  </a:cubicBezTo>
                  <a:cubicBezTo>
                    <a:pt x="1028" y="559"/>
                    <a:pt x="1031" y="557"/>
                    <a:pt x="1035" y="556"/>
                  </a:cubicBezTo>
                  <a:cubicBezTo>
                    <a:pt x="1038" y="555"/>
                    <a:pt x="1041" y="554"/>
                    <a:pt x="1045" y="554"/>
                  </a:cubicBezTo>
                  <a:cubicBezTo>
                    <a:pt x="1045" y="554"/>
                    <a:pt x="1046" y="554"/>
                    <a:pt x="1046" y="554"/>
                  </a:cubicBezTo>
                  <a:cubicBezTo>
                    <a:pt x="1051" y="554"/>
                    <a:pt x="1056" y="555"/>
                    <a:pt x="1061" y="558"/>
                  </a:cubicBezTo>
                  <a:cubicBezTo>
                    <a:pt x="1063" y="559"/>
                    <a:pt x="1065" y="561"/>
                    <a:pt x="1067" y="562"/>
                  </a:cubicBezTo>
                  <a:cubicBezTo>
                    <a:pt x="1070" y="566"/>
                    <a:pt x="1073" y="570"/>
                    <a:pt x="1074" y="575"/>
                  </a:cubicBezTo>
                  <a:cubicBezTo>
                    <a:pt x="1075" y="578"/>
                    <a:pt x="1075" y="580"/>
                    <a:pt x="1075" y="583"/>
                  </a:cubicBezTo>
                  <a:cubicBezTo>
                    <a:pt x="1075" y="587"/>
                    <a:pt x="1075" y="591"/>
                    <a:pt x="1073" y="594"/>
                  </a:cubicBezTo>
                  <a:cubicBezTo>
                    <a:pt x="1072" y="598"/>
                    <a:pt x="1070" y="601"/>
                    <a:pt x="1067" y="604"/>
                  </a:cubicBezTo>
                  <a:cubicBezTo>
                    <a:pt x="1064" y="607"/>
                    <a:pt x="1061" y="609"/>
                    <a:pt x="1057" y="610"/>
                  </a:cubicBezTo>
                  <a:cubicBezTo>
                    <a:pt x="1054" y="612"/>
                    <a:pt x="1051" y="612"/>
                    <a:pt x="1047" y="612"/>
                  </a:cubicBezTo>
                  <a:moveTo>
                    <a:pt x="2487" y="612"/>
                  </a:moveTo>
                  <a:cubicBezTo>
                    <a:pt x="2487" y="612"/>
                    <a:pt x="2487" y="612"/>
                    <a:pt x="2486" y="612"/>
                  </a:cubicBezTo>
                  <a:cubicBezTo>
                    <a:pt x="2481" y="612"/>
                    <a:pt x="2476" y="611"/>
                    <a:pt x="2472" y="608"/>
                  </a:cubicBezTo>
                  <a:cubicBezTo>
                    <a:pt x="2470" y="607"/>
                    <a:pt x="2468" y="605"/>
                    <a:pt x="2466" y="604"/>
                  </a:cubicBezTo>
                  <a:cubicBezTo>
                    <a:pt x="2462" y="600"/>
                    <a:pt x="2459" y="596"/>
                    <a:pt x="2458" y="591"/>
                  </a:cubicBezTo>
                  <a:cubicBezTo>
                    <a:pt x="2458" y="588"/>
                    <a:pt x="2457" y="586"/>
                    <a:pt x="2457" y="583"/>
                  </a:cubicBezTo>
                  <a:cubicBezTo>
                    <a:pt x="2457" y="579"/>
                    <a:pt x="2458" y="575"/>
                    <a:pt x="2460" y="572"/>
                  </a:cubicBezTo>
                  <a:cubicBezTo>
                    <a:pt x="2461" y="568"/>
                    <a:pt x="2463" y="565"/>
                    <a:pt x="2466" y="562"/>
                  </a:cubicBezTo>
                  <a:cubicBezTo>
                    <a:pt x="2468" y="559"/>
                    <a:pt x="2471" y="557"/>
                    <a:pt x="2475" y="556"/>
                  </a:cubicBezTo>
                  <a:cubicBezTo>
                    <a:pt x="2478" y="555"/>
                    <a:pt x="2482" y="554"/>
                    <a:pt x="2485" y="554"/>
                  </a:cubicBezTo>
                  <a:cubicBezTo>
                    <a:pt x="2486" y="554"/>
                    <a:pt x="2486" y="554"/>
                    <a:pt x="2486" y="554"/>
                  </a:cubicBezTo>
                  <a:cubicBezTo>
                    <a:pt x="2492" y="554"/>
                    <a:pt x="2497" y="555"/>
                    <a:pt x="2501" y="558"/>
                  </a:cubicBezTo>
                  <a:cubicBezTo>
                    <a:pt x="2503" y="559"/>
                    <a:pt x="2505" y="561"/>
                    <a:pt x="2507" y="562"/>
                  </a:cubicBezTo>
                  <a:cubicBezTo>
                    <a:pt x="2511" y="566"/>
                    <a:pt x="2513" y="570"/>
                    <a:pt x="2515" y="575"/>
                  </a:cubicBezTo>
                  <a:cubicBezTo>
                    <a:pt x="2515" y="578"/>
                    <a:pt x="2515" y="580"/>
                    <a:pt x="2516" y="583"/>
                  </a:cubicBezTo>
                  <a:cubicBezTo>
                    <a:pt x="2516" y="587"/>
                    <a:pt x="2515" y="591"/>
                    <a:pt x="2513" y="594"/>
                  </a:cubicBezTo>
                  <a:cubicBezTo>
                    <a:pt x="2512" y="598"/>
                    <a:pt x="2510" y="601"/>
                    <a:pt x="2507" y="604"/>
                  </a:cubicBezTo>
                  <a:cubicBezTo>
                    <a:pt x="2504" y="607"/>
                    <a:pt x="2501" y="609"/>
                    <a:pt x="2498" y="610"/>
                  </a:cubicBezTo>
                  <a:cubicBezTo>
                    <a:pt x="2494" y="612"/>
                    <a:pt x="2491" y="612"/>
                    <a:pt x="2487" y="612"/>
                  </a:cubicBezTo>
                  <a:moveTo>
                    <a:pt x="5627" y="612"/>
                  </a:moveTo>
                  <a:cubicBezTo>
                    <a:pt x="5626" y="612"/>
                    <a:pt x="5626" y="612"/>
                    <a:pt x="5626" y="612"/>
                  </a:cubicBezTo>
                  <a:cubicBezTo>
                    <a:pt x="5620" y="612"/>
                    <a:pt x="5615" y="611"/>
                    <a:pt x="5611" y="608"/>
                  </a:cubicBezTo>
                  <a:cubicBezTo>
                    <a:pt x="5609" y="607"/>
                    <a:pt x="5607" y="605"/>
                    <a:pt x="5605" y="604"/>
                  </a:cubicBezTo>
                  <a:cubicBezTo>
                    <a:pt x="5601" y="600"/>
                    <a:pt x="5599" y="596"/>
                    <a:pt x="5597" y="591"/>
                  </a:cubicBezTo>
                  <a:cubicBezTo>
                    <a:pt x="5597" y="588"/>
                    <a:pt x="5597" y="586"/>
                    <a:pt x="5596" y="583"/>
                  </a:cubicBezTo>
                  <a:cubicBezTo>
                    <a:pt x="5596" y="579"/>
                    <a:pt x="5597" y="575"/>
                    <a:pt x="5599" y="572"/>
                  </a:cubicBezTo>
                  <a:cubicBezTo>
                    <a:pt x="5600" y="568"/>
                    <a:pt x="5602" y="565"/>
                    <a:pt x="5605" y="562"/>
                  </a:cubicBezTo>
                  <a:cubicBezTo>
                    <a:pt x="5608" y="559"/>
                    <a:pt x="5611" y="557"/>
                    <a:pt x="5614" y="556"/>
                  </a:cubicBezTo>
                  <a:cubicBezTo>
                    <a:pt x="5618" y="555"/>
                    <a:pt x="5621" y="554"/>
                    <a:pt x="5625" y="554"/>
                  </a:cubicBezTo>
                  <a:cubicBezTo>
                    <a:pt x="5625" y="554"/>
                    <a:pt x="5625" y="554"/>
                    <a:pt x="5626" y="554"/>
                  </a:cubicBezTo>
                  <a:cubicBezTo>
                    <a:pt x="5631" y="554"/>
                    <a:pt x="5636" y="555"/>
                    <a:pt x="5640" y="558"/>
                  </a:cubicBezTo>
                  <a:cubicBezTo>
                    <a:pt x="5642" y="559"/>
                    <a:pt x="5644" y="561"/>
                    <a:pt x="5646" y="562"/>
                  </a:cubicBezTo>
                  <a:cubicBezTo>
                    <a:pt x="5650" y="566"/>
                    <a:pt x="5653" y="570"/>
                    <a:pt x="5654" y="575"/>
                  </a:cubicBezTo>
                  <a:cubicBezTo>
                    <a:pt x="5654" y="578"/>
                    <a:pt x="5655" y="580"/>
                    <a:pt x="5655" y="583"/>
                  </a:cubicBezTo>
                  <a:cubicBezTo>
                    <a:pt x="5655" y="587"/>
                    <a:pt x="5654" y="591"/>
                    <a:pt x="5652" y="594"/>
                  </a:cubicBezTo>
                  <a:cubicBezTo>
                    <a:pt x="5651" y="598"/>
                    <a:pt x="5649" y="601"/>
                    <a:pt x="5646" y="604"/>
                  </a:cubicBezTo>
                  <a:cubicBezTo>
                    <a:pt x="5644" y="607"/>
                    <a:pt x="5641" y="609"/>
                    <a:pt x="5637" y="610"/>
                  </a:cubicBezTo>
                  <a:cubicBezTo>
                    <a:pt x="5634" y="612"/>
                    <a:pt x="5630" y="612"/>
                    <a:pt x="5627" y="612"/>
                  </a:cubicBezTo>
                  <a:moveTo>
                    <a:pt x="1621" y="583"/>
                  </a:moveTo>
                  <a:cubicBezTo>
                    <a:pt x="1616" y="583"/>
                    <a:pt x="1611" y="581"/>
                    <a:pt x="1608" y="578"/>
                  </a:cubicBezTo>
                  <a:cubicBezTo>
                    <a:pt x="1603" y="574"/>
                    <a:pt x="1602" y="567"/>
                    <a:pt x="1603" y="561"/>
                  </a:cubicBezTo>
                  <a:cubicBezTo>
                    <a:pt x="1603" y="560"/>
                    <a:pt x="1603" y="560"/>
                    <a:pt x="1603" y="560"/>
                  </a:cubicBezTo>
                  <a:cubicBezTo>
                    <a:pt x="1604" y="558"/>
                    <a:pt x="1605" y="556"/>
                    <a:pt x="1605" y="555"/>
                  </a:cubicBezTo>
                  <a:cubicBezTo>
                    <a:pt x="1606" y="554"/>
                    <a:pt x="1607" y="552"/>
                    <a:pt x="1609" y="551"/>
                  </a:cubicBezTo>
                  <a:cubicBezTo>
                    <a:pt x="1611" y="548"/>
                    <a:pt x="1615" y="546"/>
                    <a:pt x="1618" y="545"/>
                  </a:cubicBezTo>
                  <a:cubicBezTo>
                    <a:pt x="1619" y="545"/>
                    <a:pt x="1621" y="545"/>
                    <a:pt x="1622" y="545"/>
                  </a:cubicBezTo>
                  <a:cubicBezTo>
                    <a:pt x="1624" y="545"/>
                    <a:pt x="1625" y="545"/>
                    <a:pt x="1627" y="545"/>
                  </a:cubicBezTo>
                  <a:cubicBezTo>
                    <a:pt x="1629" y="546"/>
                    <a:pt x="1632" y="547"/>
                    <a:pt x="1634" y="549"/>
                  </a:cubicBezTo>
                  <a:cubicBezTo>
                    <a:pt x="1636" y="551"/>
                    <a:pt x="1637" y="554"/>
                    <a:pt x="1638" y="557"/>
                  </a:cubicBezTo>
                  <a:cubicBezTo>
                    <a:pt x="1639" y="559"/>
                    <a:pt x="1639" y="561"/>
                    <a:pt x="1638" y="564"/>
                  </a:cubicBezTo>
                  <a:cubicBezTo>
                    <a:pt x="1639" y="566"/>
                    <a:pt x="1639" y="568"/>
                    <a:pt x="1638" y="570"/>
                  </a:cubicBezTo>
                  <a:cubicBezTo>
                    <a:pt x="1637" y="573"/>
                    <a:pt x="1636" y="576"/>
                    <a:pt x="1633" y="578"/>
                  </a:cubicBezTo>
                  <a:cubicBezTo>
                    <a:pt x="1630" y="581"/>
                    <a:pt x="1625" y="583"/>
                    <a:pt x="1621" y="583"/>
                  </a:cubicBezTo>
                  <a:moveTo>
                    <a:pt x="3061" y="583"/>
                  </a:moveTo>
                  <a:cubicBezTo>
                    <a:pt x="3056" y="583"/>
                    <a:pt x="3052" y="581"/>
                    <a:pt x="3048" y="578"/>
                  </a:cubicBezTo>
                  <a:cubicBezTo>
                    <a:pt x="3043" y="574"/>
                    <a:pt x="3042" y="567"/>
                    <a:pt x="3044" y="561"/>
                  </a:cubicBezTo>
                  <a:cubicBezTo>
                    <a:pt x="3044" y="560"/>
                    <a:pt x="3044" y="560"/>
                    <a:pt x="3044" y="560"/>
                  </a:cubicBezTo>
                  <a:cubicBezTo>
                    <a:pt x="3044" y="558"/>
                    <a:pt x="3045" y="556"/>
                    <a:pt x="3046" y="555"/>
                  </a:cubicBezTo>
                  <a:cubicBezTo>
                    <a:pt x="3047" y="554"/>
                    <a:pt x="3048" y="552"/>
                    <a:pt x="3049" y="551"/>
                  </a:cubicBezTo>
                  <a:cubicBezTo>
                    <a:pt x="3051" y="548"/>
                    <a:pt x="3055" y="546"/>
                    <a:pt x="3058" y="545"/>
                  </a:cubicBezTo>
                  <a:cubicBezTo>
                    <a:pt x="3060" y="545"/>
                    <a:pt x="3061" y="545"/>
                    <a:pt x="3063" y="545"/>
                  </a:cubicBezTo>
                  <a:cubicBezTo>
                    <a:pt x="3064" y="545"/>
                    <a:pt x="3066" y="545"/>
                    <a:pt x="3067" y="545"/>
                  </a:cubicBezTo>
                  <a:cubicBezTo>
                    <a:pt x="3070" y="546"/>
                    <a:pt x="3072" y="547"/>
                    <a:pt x="3074" y="549"/>
                  </a:cubicBezTo>
                  <a:cubicBezTo>
                    <a:pt x="3076" y="551"/>
                    <a:pt x="3078" y="554"/>
                    <a:pt x="3079" y="557"/>
                  </a:cubicBezTo>
                  <a:cubicBezTo>
                    <a:pt x="3079" y="559"/>
                    <a:pt x="3079" y="561"/>
                    <a:pt x="3079" y="564"/>
                  </a:cubicBezTo>
                  <a:cubicBezTo>
                    <a:pt x="3079" y="566"/>
                    <a:pt x="3079" y="568"/>
                    <a:pt x="3078" y="570"/>
                  </a:cubicBezTo>
                  <a:cubicBezTo>
                    <a:pt x="3078" y="573"/>
                    <a:pt x="3076" y="576"/>
                    <a:pt x="3074" y="578"/>
                  </a:cubicBezTo>
                  <a:cubicBezTo>
                    <a:pt x="3071" y="581"/>
                    <a:pt x="3066" y="583"/>
                    <a:pt x="3061" y="583"/>
                  </a:cubicBezTo>
                  <a:moveTo>
                    <a:pt x="6200" y="583"/>
                  </a:moveTo>
                  <a:cubicBezTo>
                    <a:pt x="6195" y="583"/>
                    <a:pt x="6191" y="581"/>
                    <a:pt x="6188" y="578"/>
                  </a:cubicBezTo>
                  <a:cubicBezTo>
                    <a:pt x="6183" y="574"/>
                    <a:pt x="6181" y="567"/>
                    <a:pt x="6183" y="561"/>
                  </a:cubicBezTo>
                  <a:cubicBezTo>
                    <a:pt x="6183" y="560"/>
                    <a:pt x="6183" y="560"/>
                    <a:pt x="6183" y="560"/>
                  </a:cubicBezTo>
                  <a:cubicBezTo>
                    <a:pt x="6184" y="558"/>
                    <a:pt x="6184" y="556"/>
                    <a:pt x="6185" y="555"/>
                  </a:cubicBezTo>
                  <a:cubicBezTo>
                    <a:pt x="6186" y="554"/>
                    <a:pt x="6187" y="552"/>
                    <a:pt x="6188" y="551"/>
                  </a:cubicBezTo>
                  <a:cubicBezTo>
                    <a:pt x="6190" y="548"/>
                    <a:pt x="6195" y="546"/>
                    <a:pt x="6198" y="545"/>
                  </a:cubicBezTo>
                  <a:cubicBezTo>
                    <a:pt x="6199" y="545"/>
                    <a:pt x="6201" y="545"/>
                    <a:pt x="6202" y="545"/>
                  </a:cubicBezTo>
                  <a:cubicBezTo>
                    <a:pt x="6204" y="545"/>
                    <a:pt x="6205" y="545"/>
                    <a:pt x="6206" y="545"/>
                  </a:cubicBezTo>
                  <a:cubicBezTo>
                    <a:pt x="6209" y="546"/>
                    <a:pt x="6212" y="547"/>
                    <a:pt x="6214" y="549"/>
                  </a:cubicBezTo>
                  <a:cubicBezTo>
                    <a:pt x="6216" y="551"/>
                    <a:pt x="6217" y="554"/>
                    <a:pt x="6218" y="557"/>
                  </a:cubicBezTo>
                  <a:cubicBezTo>
                    <a:pt x="6219" y="559"/>
                    <a:pt x="6219" y="561"/>
                    <a:pt x="6218" y="564"/>
                  </a:cubicBezTo>
                  <a:cubicBezTo>
                    <a:pt x="6218" y="566"/>
                    <a:pt x="6218" y="568"/>
                    <a:pt x="6218" y="570"/>
                  </a:cubicBezTo>
                  <a:cubicBezTo>
                    <a:pt x="6217" y="573"/>
                    <a:pt x="6215" y="576"/>
                    <a:pt x="6213" y="578"/>
                  </a:cubicBezTo>
                  <a:cubicBezTo>
                    <a:pt x="6210" y="581"/>
                    <a:pt x="6205" y="583"/>
                    <a:pt x="6200" y="583"/>
                  </a:cubicBezTo>
                  <a:moveTo>
                    <a:pt x="5178" y="574"/>
                  </a:moveTo>
                  <a:cubicBezTo>
                    <a:pt x="5177" y="574"/>
                    <a:pt x="5176" y="574"/>
                    <a:pt x="5174" y="574"/>
                  </a:cubicBezTo>
                  <a:cubicBezTo>
                    <a:pt x="5172" y="573"/>
                    <a:pt x="5170" y="572"/>
                    <a:pt x="5169" y="571"/>
                  </a:cubicBezTo>
                  <a:cubicBezTo>
                    <a:pt x="5167" y="570"/>
                    <a:pt x="5165" y="568"/>
                    <a:pt x="5164" y="566"/>
                  </a:cubicBezTo>
                  <a:cubicBezTo>
                    <a:pt x="5163" y="564"/>
                    <a:pt x="5162" y="561"/>
                    <a:pt x="5162" y="558"/>
                  </a:cubicBezTo>
                  <a:cubicBezTo>
                    <a:pt x="5162" y="555"/>
                    <a:pt x="5163" y="552"/>
                    <a:pt x="5164" y="550"/>
                  </a:cubicBezTo>
                  <a:cubicBezTo>
                    <a:pt x="5166" y="547"/>
                    <a:pt x="5168" y="546"/>
                    <a:pt x="5170" y="544"/>
                  </a:cubicBezTo>
                  <a:cubicBezTo>
                    <a:pt x="5172" y="542"/>
                    <a:pt x="5175" y="542"/>
                    <a:pt x="5178" y="542"/>
                  </a:cubicBezTo>
                  <a:cubicBezTo>
                    <a:pt x="5180" y="542"/>
                    <a:pt x="5181" y="542"/>
                    <a:pt x="5183" y="542"/>
                  </a:cubicBezTo>
                  <a:cubicBezTo>
                    <a:pt x="5185" y="543"/>
                    <a:pt x="5187" y="544"/>
                    <a:pt x="5188" y="545"/>
                  </a:cubicBezTo>
                  <a:cubicBezTo>
                    <a:pt x="5190" y="546"/>
                    <a:pt x="5192" y="548"/>
                    <a:pt x="5193" y="550"/>
                  </a:cubicBezTo>
                  <a:cubicBezTo>
                    <a:pt x="5193" y="552"/>
                    <a:pt x="5194" y="553"/>
                    <a:pt x="5195" y="555"/>
                  </a:cubicBezTo>
                  <a:cubicBezTo>
                    <a:pt x="5195" y="557"/>
                    <a:pt x="5195" y="559"/>
                    <a:pt x="5195" y="561"/>
                  </a:cubicBezTo>
                  <a:cubicBezTo>
                    <a:pt x="5195" y="562"/>
                    <a:pt x="5195" y="564"/>
                    <a:pt x="5194" y="565"/>
                  </a:cubicBezTo>
                  <a:cubicBezTo>
                    <a:pt x="5193" y="567"/>
                    <a:pt x="5192" y="568"/>
                    <a:pt x="5191" y="570"/>
                  </a:cubicBezTo>
                  <a:cubicBezTo>
                    <a:pt x="5190" y="570"/>
                    <a:pt x="5189" y="571"/>
                    <a:pt x="5188" y="572"/>
                  </a:cubicBezTo>
                  <a:cubicBezTo>
                    <a:pt x="5187" y="572"/>
                    <a:pt x="5187" y="572"/>
                    <a:pt x="5187" y="572"/>
                  </a:cubicBezTo>
                  <a:cubicBezTo>
                    <a:pt x="5186" y="573"/>
                    <a:pt x="5184" y="574"/>
                    <a:pt x="5183" y="574"/>
                  </a:cubicBezTo>
                  <a:cubicBezTo>
                    <a:pt x="5181" y="574"/>
                    <a:pt x="5180" y="574"/>
                    <a:pt x="5178" y="574"/>
                  </a:cubicBezTo>
                  <a:moveTo>
                    <a:pt x="8318" y="574"/>
                  </a:moveTo>
                  <a:cubicBezTo>
                    <a:pt x="8316" y="574"/>
                    <a:pt x="8315" y="574"/>
                    <a:pt x="8313" y="574"/>
                  </a:cubicBezTo>
                  <a:cubicBezTo>
                    <a:pt x="8311" y="573"/>
                    <a:pt x="8309" y="572"/>
                    <a:pt x="8308" y="571"/>
                  </a:cubicBezTo>
                  <a:cubicBezTo>
                    <a:pt x="8306" y="570"/>
                    <a:pt x="8305" y="568"/>
                    <a:pt x="8304" y="566"/>
                  </a:cubicBezTo>
                  <a:cubicBezTo>
                    <a:pt x="8302" y="564"/>
                    <a:pt x="8301" y="561"/>
                    <a:pt x="8301" y="558"/>
                  </a:cubicBezTo>
                  <a:cubicBezTo>
                    <a:pt x="8301" y="555"/>
                    <a:pt x="8302" y="552"/>
                    <a:pt x="8304" y="550"/>
                  </a:cubicBezTo>
                  <a:cubicBezTo>
                    <a:pt x="8305" y="547"/>
                    <a:pt x="8307" y="546"/>
                    <a:pt x="8310" y="544"/>
                  </a:cubicBezTo>
                  <a:cubicBezTo>
                    <a:pt x="8312" y="542"/>
                    <a:pt x="8315" y="542"/>
                    <a:pt x="8317" y="542"/>
                  </a:cubicBezTo>
                  <a:cubicBezTo>
                    <a:pt x="8319" y="542"/>
                    <a:pt x="8321" y="542"/>
                    <a:pt x="8322" y="542"/>
                  </a:cubicBezTo>
                  <a:cubicBezTo>
                    <a:pt x="8324" y="543"/>
                    <a:pt x="8326" y="544"/>
                    <a:pt x="8328" y="545"/>
                  </a:cubicBezTo>
                  <a:cubicBezTo>
                    <a:pt x="8329" y="546"/>
                    <a:pt x="8331" y="548"/>
                    <a:pt x="8332" y="550"/>
                  </a:cubicBezTo>
                  <a:cubicBezTo>
                    <a:pt x="8333" y="552"/>
                    <a:pt x="8334" y="553"/>
                    <a:pt x="8334" y="555"/>
                  </a:cubicBezTo>
                  <a:cubicBezTo>
                    <a:pt x="8335" y="557"/>
                    <a:pt x="8335" y="559"/>
                    <a:pt x="8334" y="561"/>
                  </a:cubicBezTo>
                  <a:cubicBezTo>
                    <a:pt x="8334" y="562"/>
                    <a:pt x="8334" y="564"/>
                    <a:pt x="8333" y="565"/>
                  </a:cubicBezTo>
                  <a:cubicBezTo>
                    <a:pt x="8333" y="567"/>
                    <a:pt x="8332" y="568"/>
                    <a:pt x="8330" y="570"/>
                  </a:cubicBezTo>
                  <a:cubicBezTo>
                    <a:pt x="8329" y="570"/>
                    <a:pt x="8328" y="571"/>
                    <a:pt x="8327" y="572"/>
                  </a:cubicBezTo>
                  <a:cubicBezTo>
                    <a:pt x="8327" y="572"/>
                    <a:pt x="8327" y="572"/>
                    <a:pt x="8327" y="572"/>
                  </a:cubicBezTo>
                  <a:cubicBezTo>
                    <a:pt x="8325" y="573"/>
                    <a:pt x="8324" y="574"/>
                    <a:pt x="8322" y="574"/>
                  </a:cubicBezTo>
                  <a:cubicBezTo>
                    <a:pt x="8321" y="574"/>
                    <a:pt x="8319" y="574"/>
                    <a:pt x="8318" y="574"/>
                  </a:cubicBezTo>
                  <a:moveTo>
                    <a:pt x="5334" y="585"/>
                  </a:moveTo>
                  <a:cubicBezTo>
                    <a:pt x="5334" y="585"/>
                    <a:pt x="5333" y="585"/>
                    <a:pt x="5333" y="585"/>
                  </a:cubicBezTo>
                  <a:cubicBezTo>
                    <a:pt x="5329" y="585"/>
                    <a:pt x="5325" y="584"/>
                    <a:pt x="5322" y="582"/>
                  </a:cubicBezTo>
                  <a:cubicBezTo>
                    <a:pt x="5320" y="581"/>
                    <a:pt x="5318" y="580"/>
                    <a:pt x="5317" y="579"/>
                  </a:cubicBezTo>
                  <a:cubicBezTo>
                    <a:pt x="5314" y="576"/>
                    <a:pt x="5312" y="572"/>
                    <a:pt x="5311" y="568"/>
                  </a:cubicBezTo>
                  <a:cubicBezTo>
                    <a:pt x="5311" y="566"/>
                    <a:pt x="5311" y="564"/>
                    <a:pt x="5310" y="562"/>
                  </a:cubicBezTo>
                  <a:cubicBezTo>
                    <a:pt x="5310" y="559"/>
                    <a:pt x="5311" y="556"/>
                    <a:pt x="5312" y="554"/>
                  </a:cubicBezTo>
                  <a:cubicBezTo>
                    <a:pt x="5313" y="551"/>
                    <a:pt x="5315" y="548"/>
                    <a:pt x="5317" y="546"/>
                  </a:cubicBezTo>
                  <a:cubicBezTo>
                    <a:pt x="5319" y="544"/>
                    <a:pt x="5321" y="543"/>
                    <a:pt x="5324" y="542"/>
                  </a:cubicBezTo>
                  <a:cubicBezTo>
                    <a:pt x="5327" y="540"/>
                    <a:pt x="5329" y="540"/>
                    <a:pt x="5332" y="540"/>
                  </a:cubicBezTo>
                  <a:cubicBezTo>
                    <a:pt x="5333" y="540"/>
                    <a:pt x="5333" y="540"/>
                    <a:pt x="5333" y="540"/>
                  </a:cubicBezTo>
                  <a:cubicBezTo>
                    <a:pt x="5337" y="540"/>
                    <a:pt x="5341" y="541"/>
                    <a:pt x="5345" y="543"/>
                  </a:cubicBezTo>
                  <a:cubicBezTo>
                    <a:pt x="5346" y="544"/>
                    <a:pt x="5348" y="545"/>
                    <a:pt x="5349" y="546"/>
                  </a:cubicBezTo>
                  <a:cubicBezTo>
                    <a:pt x="5352" y="549"/>
                    <a:pt x="5354" y="553"/>
                    <a:pt x="5355" y="556"/>
                  </a:cubicBezTo>
                  <a:cubicBezTo>
                    <a:pt x="5355" y="558"/>
                    <a:pt x="5355" y="560"/>
                    <a:pt x="5356" y="562"/>
                  </a:cubicBezTo>
                  <a:cubicBezTo>
                    <a:pt x="5356" y="566"/>
                    <a:pt x="5355" y="568"/>
                    <a:pt x="5354" y="571"/>
                  </a:cubicBezTo>
                  <a:cubicBezTo>
                    <a:pt x="5353" y="574"/>
                    <a:pt x="5351" y="576"/>
                    <a:pt x="5349" y="579"/>
                  </a:cubicBezTo>
                  <a:cubicBezTo>
                    <a:pt x="5347" y="581"/>
                    <a:pt x="5345" y="582"/>
                    <a:pt x="5342" y="583"/>
                  </a:cubicBezTo>
                  <a:cubicBezTo>
                    <a:pt x="5339" y="585"/>
                    <a:pt x="5337" y="585"/>
                    <a:pt x="5334" y="585"/>
                  </a:cubicBezTo>
                  <a:moveTo>
                    <a:pt x="8473" y="585"/>
                  </a:moveTo>
                  <a:cubicBezTo>
                    <a:pt x="8473" y="585"/>
                    <a:pt x="8473" y="585"/>
                    <a:pt x="8472" y="585"/>
                  </a:cubicBezTo>
                  <a:cubicBezTo>
                    <a:pt x="8468" y="585"/>
                    <a:pt x="8464" y="584"/>
                    <a:pt x="8461" y="582"/>
                  </a:cubicBezTo>
                  <a:cubicBezTo>
                    <a:pt x="8459" y="581"/>
                    <a:pt x="8458" y="580"/>
                    <a:pt x="8456" y="579"/>
                  </a:cubicBezTo>
                  <a:cubicBezTo>
                    <a:pt x="8453" y="576"/>
                    <a:pt x="8451" y="572"/>
                    <a:pt x="8450" y="568"/>
                  </a:cubicBezTo>
                  <a:cubicBezTo>
                    <a:pt x="8450" y="566"/>
                    <a:pt x="8450" y="564"/>
                    <a:pt x="8450" y="562"/>
                  </a:cubicBezTo>
                  <a:cubicBezTo>
                    <a:pt x="8449" y="559"/>
                    <a:pt x="8450" y="556"/>
                    <a:pt x="8452" y="554"/>
                  </a:cubicBezTo>
                  <a:cubicBezTo>
                    <a:pt x="8452" y="551"/>
                    <a:pt x="8454" y="548"/>
                    <a:pt x="8456" y="546"/>
                  </a:cubicBezTo>
                  <a:cubicBezTo>
                    <a:pt x="8458" y="544"/>
                    <a:pt x="8461" y="543"/>
                    <a:pt x="8464" y="542"/>
                  </a:cubicBezTo>
                  <a:cubicBezTo>
                    <a:pt x="8466" y="540"/>
                    <a:pt x="8469" y="540"/>
                    <a:pt x="8472" y="540"/>
                  </a:cubicBezTo>
                  <a:cubicBezTo>
                    <a:pt x="8472" y="540"/>
                    <a:pt x="8472" y="540"/>
                    <a:pt x="8472" y="540"/>
                  </a:cubicBezTo>
                  <a:cubicBezTo>
                    <a:pt x="8476" y="540"/>
                    <a:pt x="8480" y="541"/>
                    <a:pt x="8484" y="543"/>
                  </a:cubicBezTo>
                  <a:cubicBezTo>
                    <a:pt x="8485" y="544"/>
                    <a:pt x="8487" y="545"/>
                    <a:pt x="8488" y="546"/>
                  </a:cubicBezTo>
                  <a:cubicBezTo>
                    <a:pt x="8491" y="549"/>
                    <a:pt x="8493" y="553"/>
                    <a:pt x="8494" y="556"/>
                  </a:cubicBezTo>
                  <a:cubicBezTo>
                    <a:pt x="8495" y="558"/>
                    <a:pt x="8495" y="560"/>
                    <a:pt x="8495" y="562"/>
                  </a:cubicBezTo>
                  <a:cubicBezTo>
                    <a:pt x="8495" y="566"/>
                    <a:pt x="8495" y="568"/>
                    <a:pt x="8493" y="571"/>
                  </a:cubicBezTo>
                  <a:cubicBezTo>
                    <a:pt x="8492" y="574"/>
                    <a:pt x="8491" y="576"/>
                    <a:pt x="8488" y="579"/>
                  </a:cubicBezTo>
                  <a:cubicBezTo>
                    <a:pt x="8486" y="581"/>
                    <a:pt x="8484" y="582"/>
                    <a:pt x="8481" y="583"/>
                  </a:cubicBezTo>
                  <a:cubicBezTo>
                    <a:pt x="8479" y="585"/>
                    <a:pt x="8476" y="585"/>
                    <a:pt x="8473" y="585"/>
                  </a:cubicBezTo>
                  <a:moveTo>
                    <a:pt x="1296" y="564"/>
                  </a:moveTo>
                  <a:cubicBezTo>
                    <a:pt x="1293" y="564"/>
                    <a:pt x="1290" y="563"/>
                    <a:pt x="1287" y="560"/>
                  </a:cubicBezTo>
                  <a:cubicBezTo>
                    <a:pt x="1284" y="558"/>
                    <a:pt x="1283" y="554"/>
                    <a:pt x="1283" y="551"/>
                  </a:cubicBezTo>
                  <a:cubicBezTo>
                    <a:pt x="1283" y="547"/>
                    <a:pt x="1284" y="544"/>
                    <a:pt x="1287" y="541"/>
                  </a:cubicBezTo>
                  <a:cubicBezTo>
                    <a:pt x="1289" y="538"/>
                    <a:pt x="1293" y="537"/>
                    <a:pt x="1296" y="537"/>
                  </a:cubicBezTo>
                  <a:cubicBezTo>
                    <a:pt x="1298" y="537"/>
                    <a:pt x="1299" y="537"/>
                    <a:pt x="1300" y="538"/>
                  </a:cubicBezTo>
                  <a:cubicBezTo>
                    <a:pt x="1301" y="538"/>
                    <a:pt x="1303" y="538"/>
                    <a:pt x="1304" y="539"/>
                  </a:cubicBezTo>
                  <a:cubicBezTo>
                    <a:pt x="1307" y="539"/>
                    <a:pt x="1310" y="542"/>
                    <a:pt x="1312" y="544"/>
                  </a:cubicBezTo>
                  <a:cubicBezTo>
                    <a:pt x="1313" y="546"/>
                    <a:pt x="1313" y="548"/>
                    <a:pt x="1313" y="551"/>
                  </a:cubicBezTo>
                  <a:cubicBezTo>
                    <a:pt x="1314" y="553"/>
                    <a:pt x="1312" y="556"/>
                    <a:pt x="1311" y="558"/>
                  </a:cubicBezTo>
                  <a:cubicBezTo>
                    <a:pt x="1310" y="560"/>
                    <a:pt x="1309" y="561"/>
                    <a:pt x="1307" y="561"/>
                  </a:cubicBezTo>
                  <a:cubicBezTo>
                    <a:pt x="1304" y="563"/>
                    <a:pt x="1304" y="563"/>
                    <a:pt x="1304" y="563"/>
                  </a:cubicBezTo>
                  <a:cubicBezTo>
                    <a:pt x="1303" y="563"/>
                    <a:pt x="1301" y="563"/>
                    <a:pt x="1300" y="564"/>
                  </a:cubicBezTo>
                  <a:cubicBezTo>
                    <a:pt x="1299" y="564"/>
                    <a:pt x="1298" y="564"/>
                    <a:pt x="1296" y="564"/>
                  </a:cubicBezTo>
                  <a:moveTo>
                    <a:pt x="2737" y="564"/>
                  </a:moveTo>
                  <a:cubicBezTo>
                    <a:pt x="2733" y="564"/>
                    <a:pt x="2730" y="563"/>
                    <a:pt x="2727" y="560"/>
                  </a:cubicBezTo>
                  <a:cubicBezTo>
                    <a:pt x="2725" y="558"/>
                    <a:pt x="2723" y="554"/>
                    <a:pt x="2723" y="551"/>
                  </a:cubicBezTo>
                  <a:cubicBezTo>
                    <a:pt x="2723" y="547"/>
                    <a:pt x="2725" y="544"/>
                    <a:pt x="2727" y="541"/>
                  </a:cubicBezTo>
                  <a:cubicBezTo>
                    <a:pt x="2730" y="538"/>
                    <a:pt x="2733" y="537"/>
                    <a:pt x="2737" y="537"/>
                  </a:cubicBezTo>
                  <a:cubicBezTo>
                    <a:pt x="2738" y="537"/>
                    <a:pt x="2739" y="537"/>
                    <a:pt x="2740" y="538"/>
                  </a:cubicBezTo>
                  <a:cubicBezTo>
                    <a:pt x="2742" y="538"/>
                    <a:pt x="2743" y="538"/>
                    <a:pt x="2745" y="539"/>
                  </a:cubicBezTo>
                  <a:cubicBezTo>
                    <a:pt x="2748" y="539"/>
                    <a:pt x="2751" y="542"/>
                    <a:pt x="2752" y="544"/>
                  </a:cubicBezTo>
                  <a:cubicBezTo>
                    <a:pt x="2753" y="546"/>
                    <a:pt x="2754" y="548"/>
                    <a:pt x="2754" y="551"/>
                  </a:cubicBezTo>
                  <a:cubicBezTo>
                    <a:pt x="2754" y="553"/>
                    <a:pt x="2753" y="556"/>
                    <a:pt x="2751" y="558"/>
                  </a:cubicBezTo>
                  <a:cubicBezTo>
                    <a:pt x="2750" y="560"/>
                    <a:pt x="2749" y="561"/>
                    <a:pt x="2748" y="561"/>
                  </a:cubicBezTo>
                  <a:cubicBezTo>
                    <a:pt x="2745" y="563"/>
                    <a:pt x="2745" y="563"/>
                    <a:pt x="2745" y="563"/>
                  </a:cubicBezTo>
                  <a:cubicBezTo>
                    <a:pt x="2743" y="563"/>
                    <a:pt x="2742" y="563"/>
                    <a:pt x="2740" y="564"/>
                  </a:cubicBezTo>
                  <a:cubicBezTo>
                    <a:pt x="2739" y="564"/>
                    <a:pt x="2738" y="564"/>
                    <a:pt x="2737" y="564"/>
                  </a:cubicBezTo>
                  <a:moveTo>
                    <a:pt x="5876" y="564"/>
                  </a:moveTo>
                  <a:cubicBezTo>
                    <a:pt x="5873" y="564"/>
                    <a:pt x="5869" y="563"/>
                    <a:pt x="5867" y="560"/>
                  </a:cubicBezTo>
                  <a:cubicBezTo>
                    <a:pt x="5864" y="558"/>
                    <a:pt x="5863" y="554"/>
                    <a:pt x="5863" y="551"/>
                  </a:cubicBezTo>
                  <a:cubicBezTo>
                    <a:pt x="5863" y="547"/>
                    <a:pt x="5864" y="544"/>
                    <a:pt x="5867" y="541"/>
                  </a:cubicBezTo>
                  <a:cubicBezTo>
                    <a:pt x="5869" y="538"/>
                    <a:pt x="5873" y="537"/>
                    <a:pt x="5876" y="537"/>
                  </a:cubicBezTo>
                  <a:cubicBezTo>
                    <a:pt x="5877" y="537"/>
                    <a:pt x="5879" y="537"/>
                    <a:pt x="5880" y="538"/>
                  </a:cubicBezTo>
                  <a:cubicBezTo>
                    <a:pt x="5881" y="538"/>
                    <a:pt x="5883" y="538"/>
                    <a:pt x="5884" y="539"/>
                  </a:cubicBezTo>
                  <a:cubicBezTo>
                    <a:pt x="5887" y="539"/>
                    <a:pt x="5890" y="542"/>
                    <a:pt x="5891" y="544"/>
                  </a:cubicBezTo>
                  <a:cubicBezTo>
                    <a:pt x="5892" y="546"/>
                    <a:pt x="5893" y="548"/>
                    <a:pt x="5893" y="551"/>
                  </a:cubicBezTo>
                  <a:cubicBezTo>
                    <a:pt x="5893" y="553"/>
                    <a:pt x="5892" y="556"/>
                    <a:pt x="5890" y="558"/>
                  </a:cubicBezTo>
                  <a:cubicBezTo>
                    <a:pt x="5890" y="560"/>
                    <a:pt x="5888" y="561"/>
                    <a:pt x="5887" y="561"/>
                  </a:cubicBezTo>
                  <a:cubicBezTo>
                    <a:pt x="5884" y="563"/>
                    <a:pt x="5884" y="563"/>
                    <a:pt x="5884" y="563"/>
                  </a:cubicBezTo>
                  <a:cubicBezTo>
                    <a:pt x="5883" y="563"/>
                    <a:pt x="5881" y="563"/>
                    <a:pt x="5880" y="564"/>
                  </a:cubicBezTo>
                  <a:cubicBezTo>
                    <a:pt x="5879" y="564"/>
                    <a:pt x="5877" y="564"/>
                    <a:pt x="5876" y="564"/>
                  </a:cubicBezTo>
                  <a:moveTo>
                    <a:pt x="1839" y="555"/>
                  </a:moveTo>
                  <a:cubicBezTo>
                    <a:pt x="1838" y="555"/>
                    <a:pt x="1836" y="554"/>
                    <a:pt x="1835" y="554"/>
                  </a:cubicBezTo>
                  <a:cubicBezTo>
                    <a:pt x="1833" y="553"/>
                    <a:pt x="1832" y="552"/>
                    <a:pt x="1831" y="551"/>
                  </a:cubicBezTo>
                  <a:cubicBezTo>
                    <a:pt x="1830" y="550"/>
                    <a:pt x="1830" y="550"/>
                    <a:pt x="1830" y="550"/>
                  </a:cubicBezTo>
                  <a:cubicBezTo>
                    <a:pt x="1829" y="550"/>
                    <a:pt x="1829" y="550"/>
                    <a:pt x="1829" y="550"/>
                  </a:cubicBezTo>
                  <a:cubicBezTo>
                    <a:pt x="1829" y="549"/>
                    <a:pt x="1828" y="548"/>
                    <a:pt x="1827" y="547"/>
                  </a:cubicBezTo>
                  <a:cubicBezTo>
                    <a:pt x="1826" y="545"/>
                    <a:pt x="1826" y="543"/>
                    <a:pt x="1825" y="541"/>
                  </a:cubicBezTo>
                  <a:cubicBezTo>
                    <a:pt x="1825" y="539"/>
                    <a:pt x="1825" y="537"/>
                    <a:pt x="1826" y="535"/>
                  </a:cubicBezTo>
                  <a:cubicBezTo>
                    <a:pt x="1826" y="534"/>
                    <a:pt x="1827" y="533"/>
                    <a:pt x="1827" y="532"/>
                  </a:cubicBezTo>
                  <a:cubicBezTo>
                    <a:pt x="1828" y="530"/>
                    <a:pt x="1829" y="529"/>
                    <a:pt x="1831" y="528"/>
                  </a:cubicBezTo>
                  <a:cubicBezTo>
                    <a:pt x="1832" y="526"/>
                    <a:pt x="1834" y="526"/>
                    <a:pt x="1836" y="525"/>
                  </a:cubicBezTo>
                  <a:cubicBezTo>
                    <a:pt x="1837" y="525"/>
                    <a:pt x="1838" y="525"/>
                    <a:pt x="1840" y="525"/>
                  </a:cubicBezTo>
                  <a:cubicBezTo>
                    <a:pt x="1840" y="525"/>
                    <a:pt x="1840" y="525"/>
                    <a:pt x="1840" y="525"/>
                  </a:cubicBezTo>
                  <a:cubicBezTo>
                    <a:pt x="1842" y="525"/>
                    <a:pt x="1844" y="525"/>
                    <a:pt x="1845" y="526"/>
                  </a:cubicBezTo>
                  <a:cubicBezTo>
                    <a:pt x="1847" y="526"/>
                    <a:pt x="1849" y="527"/>
                    <a:pt x="1850" y="529"/>
                  </a:cubicBezTo>
                  <a:cubicBezTo>
                    <a:pt x="1851" y="530"/>
                    <a:pt x="1852" y="531"/>
                    <a:pt x="1852" y="532"/>
                  </a:cubicBezTo>
                  <a:cubicBezTo>
                    <a:pt x="1853" y="534"/>
                    <a:pt x="1854" y="535"/>
                    <a:pt x="1854" y="537"/>
                  </a:cubicBezTo>
                  <a:cubicBezTo>
                    <a:pt x="1855" y="539"/>
                    <a:pt x="1854" y="541"/>
                    <a:pt x="1854" y="543"/>
                  </a:cubicBezTo>
                  <a:cubicBezTo>
                    <a:pt x="1853" y="544"/>
                    <a:pt x="1853" y="545"/>
                    <a:pt x="1852" y="547"/>
                  </a:cubicBezTo>
                  <a:cubicBezTo>
                    <a:pt x="1852" y="548"/>
                    <a:pt x="1851" y="549"/>
                    <a:pt x="1850" y="550"/>
                  </a:cubicBezTo>
                  <a:cubicBezTo>
                    <a:pt x="1850" y="550"/>
                    <a:pt x="1850" y="550"/>
                    <a:pt x="1850" y="550"/>
                  </a:cubicBezTo>
                  <a:cubicBezTo>
                    <a:pt x="1850" y="550"/>
                    <a:pt x="1849" y="550"/>
                    <a:pt x="1849" y="551"/>
                  </a:cubicBezTo>
                  <a:cubicBezTo>
                    <a:pt x="1847" y="552"/>
                    <a:pt x="1845" y="554"/>
                    <a:pt x="1843" y="554"/>
                  </a:cubicBezTo>
                  <a:cubicBezTo>
                    <a:pt x="1840" y="555"/>
                    <a:pt x="1840" y="555"/>
                    <a:pt x="1840" y="555"/>
                  </a:cubicBezTo>
                  <a:cubicBezTo>
                    <a:pt x="1840" y="555"/>
                    <a:pt x="1840" y="555"/>
                    <a:pt x="1839" y="555"/>
                  </a:cubicBezTo>
                  <a:moveTo>
                    <a:pt x="2183" y="555"/>
                  </a:moveTo>
                  <a:cubicBezTo>
                    <a:pt x="2181" y="555"/>
                    <a:pt x="2178" y="554"/>
                    <a:pt x="2176" y="553"/>
                  </a:cubicBezTo>
                  <a:cubicBezTo>
                    <a:pt x="2174" y="552"/>
                    <a:pt x="2171" y="551"/>
                    <a:pt x="2170" y="549"/>
                  </a:cubicBezTo>
                  <a:cubicBezTo>
                    <a:pt x="2168" y="547"/>
                    <a:pt x="2166" y="545"/>
                    <a:pt x="2166" y="542"/>
                  </a:cubicBezTo>
                  <a:cubicBezTo>
                    <a:pt x="2164" y="540"/>
                    <a:pt x="2164" y="538"/>
                    <a:pt x="2164" y="535"/>
                  </a:cubicBezTo>
                  <a:cubicBezTo>
                    <a:pt x="2164" y="532"/>
                    <a:pt x="2164" y="530"/>
                    <a:pt x="2164" y="527"/>
                  </a:cubicBezTo>
                  <a:cubicBezTo>
                    <a:pt x="2165" y="525"/>
                    <a:pt x="2166" y="522"/>
                    <a:pt x="2168" y="520"/>
                  </a:cubicBezTo>
                  <a:cubicBezTo>
                    <a:pt x="2169" y="518"/>
                    <a:pt x="2171" y="517"/>
                    <a:pt x="2174" y="515"/>
                  </a:cubicBezTo>
                  <a:cubicBezTo>
                    <a:pt x="2175" y="515"/>
                    <a:pt x="2177" y="514"/>
                    <a:pt x="2178" y="513"/>
                  </a:cubicBezTo>
                  <a:cubicBezTo>
                    <a:pt x="2180" y="513"/>
                    <a:pt x="2182" y="513"/>
                    <a:pt x="2184" y="513"/>
                  </a:cubicBezTo>
                  <a:cubicBezTo>
                    <a:pt x="2184" y="513"/>
                    <a:pt x="2184" y="513"/>
                    <a:pt x="2184" y="513"/>
                  </a:cubicBezTo>
                  <a:cubicBezTo>
                    <a:pt x="2187" y="513"/>
                    <a:pt x="2189" y="513"/>
                    <a:pt x="2191" y="514"/>
                  </a:cubicBezTo>
                  <a:cubicBezTo>
                    <a:pt x="2193" y="515"/>
                    <a:pt x="2195" y="516"/>
                    <a:pt x="2196" y="517"/>
                  </a:cubicBezTo>
                  <a:cubicBezTo>
                    <a:pt x="2198" y="518"/>
                    <a:pt x="2200" y="520"/>
                    <a:pt x="2201" y="522"/>
                  </a:cubicBezTo>
                  <a:cubicBezTo>
                    <a:pt x="2202" y="524"/>
                    <a:pt x="2202" y="526"/>
                    <a:pt x="2203" y="527"/>
                  </a:cubicBezTo>
                  <a:cubicBezTo>
                    <a:pt x="2203" y="530"/>
                    <a:pt x="2204" y="532"/>
                    <a:pt x="2204" y="535"/>
                  </a:cubicBezTo>
                  <a:cubicBezTo>
                    <a:pt x="2204" y="538"/>
                    <a:pt x="2203" y="542"/>
                    <a:pt x="2201" y="545"/>
                  </a:cubicBezTo>
                  <a:cubicBezTo>
                    <a:pt x="2200" y="546"/>
                    <a:pt x="2199" y="547"/>
                    <a:pt x="2198" y="549"/>
                  </a:cubicBezTo>
                  <a:cubicBezTo>
                    <a:pt x="2194" y="553"/>
                    <a:pt x="2189" y="554"/>
                    <a:pt x="2184" y="555"/>
                  </a:cubicBezTo>
                  <a:cubicBezTo>
                    <a:pt x="2184" y="555"/>
                    <a:pt x="2183" y="555"/>
                    <a:pt x="2183" y="555"/>
                  </a:cubicBezTo>
                  <a:moveTo>
                    <a:pt x="3624" y="555"/>
                  </a:moveTo>
                  <a:cubicBezTo>
                    <a:pt x="3621" y="555"/>
                    <a:pt x="3619" y="554"/>
                    <a:pt x="3617" y="553"/>
                  </a:cubicBezTo>
                  <a:cubicBezTo>
                    <a:pt x="3614" y="552"/>
                    <a:pt x="3612" y="551"/>
                    <a:pt x="3610" y="549"/>
                  </a:cubicBezTo>
                  <a:cubicBezTo>
                    <a:pt x="3608" y="547"/>
                    <a:pt x="3607" y="545"/>
                    <a:pt x="3606" y="542"/>
                  </a:cubicBezTo>
                  <a:cubicBezTo>
                    <a:pt x="3605" y="540"/>
                    <a:pt x="3604" y="538"/>
                    <a:pt x="3604" y="535"/>
                  </a:cubicBezTo>
                  <a:cubicBezTo>
                    <a:pt x="3604" y="532"/>
                    <a:pt x="3604" y="530"/>
                    <a:pt x="3605" y="527"/>
                  </a:cubicBezTo>
                  <a:cubicBezTo>
                    <a:pt x="3606" y="525"/>
                    <a:pt x="3607" y="522"/>
                    <a:pt x="3608" y="520"/>
                  </a:cubicBezTo>
                  <a:cubicBezTo>
                    <a:pt x="3610" y="518"/>
                    <a:pt x="3612" y="517"/>
                    <a:pt x="3614" y="515"/>
                  </a:cubicBezTo>
                  <a:cubicBezTo>
                    <a:pt x="3616" y="515"/>
                    <a:pt x="3617" y="514"/>
                    <a:pt x="3619" y="513"/>
                  </a:cubicBezTo>
                  <a:cubicBezTo>
                    <a:pt x="3621" y="513"/>
                    <a:pt x="3622" y="513"/>
                    <a:pt x="3624" y="513"/>
                  </a:cubicBezTo>
                  <a:cubicBezTo>
                    <a:pt x="3624" y="513"/>
                    <a:pt x="3625" y="513"/>
                    <a:pt x="3625" y="513"/>
                  </a:cubicBezTo>
                  <a:cubicBezTo>
                    <a:pt x="3627" y="513"/>
                    <a:pt x="3630" y="513"/>
                    <a:pt x="3632" y="514"/>
                  </a:cubicBezTo>
                  <a:cubicBezTo>
                    <a:pt x="3634" y="515"/>
                    <a:pt x="3635" y="516"/>
                    <a:pt x="3636" y="517"/>
                  </a:cubicBezTo>
                  <a:cubicBezTo>
                    <a:pt x="3638" y="518"/>
                    <a:pt x="3640" y="520"/>
                    <a:pt x="3641" y="522"/>
                  </a:cubicBezTo>
                  <a:cubicBezTo>
                    <a:pt x="3642" y="524"/>
                    <a:pt x="3643" y="526"/>
                    <a:pt x="3643" y="527"/>
                  </a:cubicBezTo>
                  <a:cubicBezTo>
                    <a:pt x="3644" y="530"/>
                    <a:pt x="3644" y="532"/>
                    <a:pt x="3644" y="535"/>
                  </a:cubicBezTo>
                  <a:cubicBezTo>
                    <a:pt x="3644" y="538"/>
                    <a:pt x="3643" y="542"/>
                    <a:pt x="3641" y="545"/>
                  </a:cubicBezTo>
                  <a:cubicBezTo>
                    <a:pt x="3640" y="546"/>
                    <a:pt x="3639" y="547"/>
                    <a:pt x="3638" y="549"/>
                  </a:cubicBezTo>
                  <a:cubicBezTo>
                    <a:pt x="3635" y="553"/>
                    <a:pt x="3629" y="554"/>
                    <a:pt x="3624" y="555"/>
                  </a:cubicBezTo>
                  <a:cubicBezTo>
                    <a:pt x="3624" y="555"/>
                    <a:pt x="3624" y="555"/>
                    <a:pt x="3624" y="555"/>
                  </a:cubicBezTo>
                  <a:moveTo>
                    <a:pt x="6763" y="555"/>
                  </a:moveTo>
                  <a:cubicBezTo>
                    <a:pt x="6760" y="555"/>
                    <a:pt x="6758" y="554"/>
                    <a:pt x="6756" y="553"/>
                  </a:cubicBezTo>
                  <a:cubicBezTo>
                    <a:pt x="6753" y="552"/>
                    <a:pt x="6751" y="551"/>
                    <a:pt x="6749" y="549"/>
                  </a:cubicBezTo>
                  <a:cubicBezTo>
                    <a:pt x="6747" y="547"/>
                    <a:pt x="6746" y="545"/>
                    <a:pt x="6745" y="542"/>
                  </a:cubicBezTo>
                  <a:cubicBezTo>
                    <a:pt x="6744" y="540"/>
                    <a:pt x="6743" y="538"/>
                    <a:pt x="6744" y="535"/>
                  </a:cubicBezTo>
                  <a:cubicBezTo>
                    <a:pt x="6743" y="532"/>
                    <a:pt x="6744" y="530"/>
                    <a:pt x="6744" y="527"/>
                  </a:cubicBezTo>
                  <a:cubicBezTo>
                    <a:pt x="6745" y="525"/>
                    <a:pt x="6746" y="522"/>
                    <a:pt x="6748" y="520"/>
                  </a:cubicBezTo>
                  <a:cubicBezTo>
                    <a:pt x="6749" y="518"/>
                    <a:pt x="6751" y="517"/>
                    <a:pt x="6753" y="515"/>
                  </a:cubicBezTo>
                  <a:cubicBezTo>
                    <a:pt x="6755" y="515"/>
                    <a:pt x="6757" y="514"/>
                    <a:pt x="6758" y="513"/>
                  </a:cubicBezTo>
                  <a:cubicBezTo>
                    <a:pt x="6760" y="513"/>
                    <a:pt x="6762" y="513"/>
                    <a:pt x="6763" y="513"/>
                  </a:cubicBezTo>
                  <a:cubicBezTo>
                    <a:pt x="6764" y="513"/>
                    <a:pt x="6764" y="513"/>
                    <a:pt x="6764" y="513"/>
                  </a:cubicBezTo>
                  <a:cubicBezTo>
                    <a:pt x="6767" y="513"/>
                    <a:pt x="6769" y="513"/>
                    <a:pt x="6771" y="514"/>
                  </a:cubicBezTo>
                  <a:cubicBezTo>
                    <a:pt x="6773" y="515"/>
                    <a:pt x="6774" y="516"/>
                    <a:pt x="6776" y="517"/>
                  </a:cubicBezTo>
                  <a:cubicBezTo>
                    <a:pt x="6778" y="518"/>
                    <a:pt x="6779" y="520"/>
                    <a:pt x="6781" y="522"/>
                  </a:cubicBezTo>
                  <a:cubicBezTo>
                    <a:pt x="6781" y="524"/>
                    <a:pt x="6782" y="526"/>
                    <a:pt x="6783" y="527"/>
                  </a:cubicBezTo>
                  <a:cubicBezTo>
                    <a:pt x="6783" y="530"/>
                    <a:pt x="6784" y="532"/>
                    <a:pt x="6783" y="535"/>
                  </a:cubicBezTo>
                  <a:cubicBezTo>
                    <a:pt x="6783" y="538"/>
                    <a:pt x="6782" y="542"/>
                    <a:pt x="6781" y="545"/>
                  </a:cubicBezTo>
                  <a:cubicBezTo>
                    <a:pt x="6780" y="546"/>
                    <a:pt x="6779" y="547"/>
                    <a:pt x="6777" y="549"/>
                  </a:cubicBezTo>
                  <a:cubicBezTo>
                    <a:pt x="6774" y="553"/>
                    <a:pt x="6769" y="554"/>
                    <a:pt x="6763" y="555"/>
                  </a:cubicBezTo>
                  <a:cubicBezTo>
                    <a:pt x="6763" y="555"/>
                    <a:pt x="6763" y="555"/>
                    <a:pt x="6763" y="555"/>
                  </a:cubicBezTo>
                  <a:moveTo>
                    <a:pt x="4358" y="543"/>
                  </a:moveTo>
                  <a:cubicBezTo>
                    <a:pt x="4335" y="543"/>
                    <a:pt x="4335" y="508"/>
                    <a:pt x="4358" y="508"/>
                  </a:cubicBezTo>
                  <a:cubicBezTo>
                    <a:pt x="4380" y="508"/>
                    <a:pt x="4380" y="543"/>
                    <a:pt x="4358" y="543"/>
                  </a:cubicBezTo>
                  <a:moveTo>
                    <a:pt x="7497" y="543"/>
                  </a:moveTo>
                  <a:cubicBezTo>
                    <a:pt x="7475" y="543"/>
                    <a:pt x="7475" y="508"/>
                    <a:pt x="7497" y="508"/>
                  </a:cubicBezTo>
                  <a:cubicBezTo>
                    <a:pt x="7519" y="508"/>
                    <a:pt x="7519" y="543"/>
                    <a:pt x="7497" y="543"/>
                  </a:cubicBezTo>
                  <a:moveTo>
                    <a:pt x="1796" y="519"/>
                  </a:moveTo>
                  <a:cubicBezTo>
                    <a:pt x="1779" y="519"/>
                    <a:pt x="1780" y="494"/>
                    <a:pt x="1796" y="494"/>
                  </a:cubicBezTo>
                  <a:cubicBezTo>
                    <a:pt x="1812" y="494"/>
                    <a:pt x="1812" y="519"/>
                    <a:pt x="1796" y="519"/>
                  </a:cubicBezTo>
                  <a:moveTo>
                    <a:pt x="1977" y="501"/>
                  </a:moveTo>
                  <a:cubicBezTo>
                    <a:pt x="1976" y="501"/>
                    <a:pt x="1975" y="501"/>
                    <a:pt x="1973" y="501"/>
                  </a:cubicBezTo>
                  <a:cubicBezTo>
                    <a:pt x="1972" y="500"/>
                    <a:pt x="1972" y="500"/>
                    <a:pt x="1971" y="500"/>
                  </a:cubicBezTo>
                  <a:cubicBezTo>
                    <a:pt x="1968" y="499"/>
                    <a:pt x="1965" y="497"/>
                    <a:pt x="1963" y="495"/>
                  </a:cubicBezTo>
                  <a:cubicBezTo>
                    <a:pt x="1961" y="493"/>
                    <a:pt x="1959" y="491"/>
                    <a:pt x="1959" y="488"/>
                  </a:cubicBezTo>
                  <a:cubicBezTo>
                    <a:pt x="1957" y="482"/>
                    <a:pt x="1959" y="475"/>
                    <a:pt x="1963" y="471"/>
                  </a:cubicBezTo>
                  <a:cubicBezTo>
                    <a:pt x="1966" y="467"/>
                    <a:pt x="1971" y="466"/>
                    <a:pt x="1975" y="466"/>
                  </a:cubicBezTo>
                  <a:cubicBezTo>
                    <a:pt x="1977" y="466"/>
                    <a:pt x="1978" y="466"/>
                    <a:pt x="1980" y="466"/>
                  </a:cubicBezTo>
                  <a:cubicBezTo>
                    <a:pt x="1983" y="467"/>
                    <a:pt x="1985" y="469"/>
                    <a:pt x="1988" y="471"/>
                  </a:cubicBezTo>
                  <a:cubicBezTo>
                    <a:pt x="1990" y="473"/>
                    <a:pt x="1991" y="475"/>
                    <a:pt x="1992" y="478"/>
                  </a:cubicBezTo>
                  <a:cubicBezTo>
                    <a:pt x="1992" y="479"/>
                    <a:pt x="1993" y="480"/>
                    <a:pt x="1993" y="481"/>
                  </a:cubicBezTo>
                  <a:cubicBezTo>
                    <a:pt x="1994" y="484"/>
                    <a:pt x="1994" y="487"/>
                    <a:pt x="1993" y="489"/>
                  </a:cubicBezTo>
                  <a:cubicBezTo>
                    <a:pt x="1992" y="492"/>
                    <a:pt x="1991" y="495"/>
                    <a:pt x="1989" y="497"/>
                  </a:cubicBezTo>
                  <a:cubicBezTo>
                    <a:pt x="1987" y="499"/>
                    <a:pt x="1984" y="500"/>
                    <a:pt x="1982" y="501"/>
                  </a:cubicBezTo>
                  <a:cubicBezTo>
                    <a:pt x="1980" y="501"/>
                    <a:pt x="1979" y="501"/>
                    <a:pt x="1977" y="501"/>
                  </a:cubicBezTo>
                  <a:moveTo>
                    <a:pt x="4820" y="494"/>
                  </a:moveTo>
                  <a:cubicBezTo>
                    <a:pt x="4817" y="494"/>
                    <a:pt x="4815" y="494"/>
                    <a:pt x="4813" y="492"/>
                  </a:cubicBezTo>
                  <a:cubicBezTo>
                    <a:pt x="4810" y="492"/>
                    <a:pt x="4808" y="490"/>
                    <a:pt x="4806" y="488"/>
                  </a:cubicBezTo>
                  <a:cubicBezTo>
                    <a:pt x="4804" y="486"/>
                    <a:pt x="4803" y="484"/>
                    <a:pt x="4802" y="482"/>
                  </a:cubicBezTo>
                  <a:cubicBezTo>
                    <a:pt x="4801" y="480"/>
                    <a:pt x="4800" y="477"/>
                    <a:pt x="4800" y="474"/>
                  </a:cubicBezTo>
                  <a:cubicBezTo>
                    <a:pt x="4800" y="472"/>
                    <a:pt x="4801" y="469"/>
                    <a:pt x="4801" y="467"/>
                  </a:cubicBezTo>
                  <a:cubicBezTo>
                    <a:pt x="4802" y="464"/>
                    <a:pt x="4803" y="462"/>
                    <a:pt x="4805" y="460"/>
                  </a:cubicBezTo>
                  <a:cubicBezTo>
                    <a:pt x="4806" y="458"/>
                    <a:pt x="4808" y="456"/>
                    <a:pt x="4810" y="455"/>
                  </a:cubicBezTo>
                  <a:cubicBezTo>
                    <a:pt x="4812" y="454"/>
                    <a:pt x="4813" y="453"/>
                    <a:pt x="4815" y="453"/>
                  </a:cubicBezTo>
                  <a:cubicBezTo>
                    <a:pt x="4817" y="453"/>
                    <a:pt x="4818" y="452"/>
                    <a:pt x="4820" y="452"/>
                  </a:cubicBezTo>
                  <a:cubicBezTo>
                    <a:pt x="4820" y="452"/>
                    <a:pt x="4821" y="452"/>
                    <a:pt x="4821" y="452"/>
                  </a:cubicBezTo>
                  <a:cubicBezTo>
                    <a:pt x="4823" y="452"/>
                    <a:pt x="4826" y="453"/>
                    <a:pt x="4828" y="454"/>
                  </a:cubicBezTo>
                  <a:cubicBezTo>
                    <a:pt x="4830" y="454"/>
                    <a:pt x="4831" y="455"/>
                    <a:pt x="4832" y="456"/>
                  </a:cubicBezTo>
                  <a:cubicBezTo>
                    <a:pt x="4835" y="458"/>
                    <a:pt x="4836" y="460"/>
                    <a:pt x="4837" y="462"/>
                  </a:cubicBezTo>
                  <a:cubicBezTo>
                    <a:pt x="4838" y="464"/>
                    <a:pt x="4839" y="465"/>
                    <a:pt x="4839" y="467"/>
                  </a:cubicBezTo>
                  <a:cubicBezTo>
                    <a:pt x="4840" y="469"/>
                    <a:pt x="4840" y="472"/>
                    <a:pt x="4840" y="474"/>
                  </a:cubicBezTo>
                  <a:cubicBezTo>
                    <a:pt x="4840" y="478"/>
                    <a:pt x="4839" y="481"/>
                    <a:pt x="4837" y="484"/>
                  </a:cubicBezTo>
                  <a:cubicBezTo>
                    <a:pt x="4836" y="486"/>
                    <a:pt x="4835" y="487"/>
                    <a:pt x="4834" y="488"/>
                  </a:cubicBezTo>
                  <a:cubicBezTo>
                    <a:pt x="4831" y="492"/>
                    <a:pt x="4825" y="494"/>
                    <a:pt x="4820" y="494"/>
                  </a:cubicBezTo>
                  <a:cubicBezTo>
                    <a:pt x="4820" y="494"/>
                    <a:pt x="4820" y="494"/>
                    <a:pt x="4820" y="494"/>
                  </a:cubicBezTo>
                  <a:moveTo>
                    <a:pt x="7959" y="494"/>
                  </a:moveTo>
                  <a:cubicBezTo>
                    <a:pt x="7956" y="494"/>
                    <a:pt x="7954" y="494"/>
                    <a:pt x="7952" y="492"/>
                  </a:cubicBezTo>
                  <a:cubicBezTo>
                    <a:pt x="7949" y="492"/>
                    <a:pt x="7947" y="490"/>
                    <a:pt x="7946" y="488"/>
                  </a:cubicBezTo>
                  <a:cubicBezTo>
                    <a:pt x="7944" y="486"/>
                    <a:pt x="7942" y="484"/>
                    <a:pt x="7941" y="482"/>
                  </a:cubicBezTo>
                  <a:cubicBezTo>
                    <a:pt x="7940" y="480"/>
                    <a:pt x="7940" y="477"/>
                    <a:pt x="7940" y="474"/>
                  </a:cubicBezTo>
                  <a:cubicBezTo>
                    <a:pt x="7939" y="472"/>
                    <a:pt x="7940" y="469"/>
                    <a:pt x="7940" y="467"/>
                  </a:cubicBezTo>
                  <a:cubicBezTo>
                    <a:pt x="7941" y="464"/>
                    <a:pt x="7942" y="462"/>
                    <a:pt x="7944" y="460"/>
                  </a:cubicBezTo>
                  <a:cubicBezTo>
                    <a:pt x="7945" y="458"/>
                    <a:pt x="7947" y="456"/>
                    <a:pt x="7950" y="455"/>
                  </a:cubicBezTo>
                  <a:cubicBezTo>
                    <a:pt x="7951" y="454"/>
                    <a:pt x="7953" y="453"/>
                    <a:pt x="7954" y="453"/>
                  </a:cubicBezTo>
                  <a:cubicBezTo>
                    <a:pt x="7956" y="453"/>
                    <a:pt x="7958" y="452"/>
                    <a:pt x="7960" y="452"/>
                  </a:cubicBezTo>
                  <a:cubicBezTo>
                    <a:pt x="7960" y="452"/>
                    <a:pt x="7960" y="452"/>
                    <a:pt x="7960" y="452"/>
                  </a:cubicBezTo>
                  <a:cubicBezTo>
                    <a:pt x="7963" y="452"/>
                    <a:pt x="7965" y="453"/>
                    <a:pt x="7967" y="454"/>
                  </a:cubicBezTo>
                  <a:cubicBezTo>
                    <a:pt x="7969" y="454"/>
                    <a:pt x="7970" y="455"/>
                    <a:pt x="7972" y="456"/>
                  </a:cubicBezTo>
                  <a:cubicBezTo>
                    <a:pt x="7974" y="458"/>
                    <a:pt x="7976" y="460"/>
                    <a:pt x="7977" y="462"/>
                  </a:cubicBezTo>
                  <a:cubicBezTo>
                    <a:pt x="7977" y="464"/>
                    <a:pt x="7978" y="465"/>
                    <a:pt x="7979" y="467"/>
                  </a:cubicBezTo>
                  <a:cubicBezTo>
                    <a:pt x="7979" y="469"/>
                    <a:pt x="7980" y="472"/>
                    <a:pt x="7979" y="474"/>
                  </a:cubicBezTo>
                  <a:cubicBezTo>
                    <a:pt x="7979" y="478"/>
                    <a:pt x="7979" y="481"/>
                    <a:pt x="7977" y="484"/>
                  </a:cubicBezTo>
                  <a:cubicBezTo>
                    <a:pt x="7976" y="486"/>
                    <a:pt x="7975" y="487"/>
                    <a:pt x="7974" y="488"/>
                  </a:cubicBezTo>
                  <a:cubicBezTo>
                    <a:pt x="7970" y="492"/>
                    <a:pt x="7965" y="494"/>
                    <a:pt x="7960" y="494"/>
                  </a:cubicBezTo>
                  <a:cubicBezTo>
                    <a:pt x="7959" y="494"/>
                    <a:pt x="7959" y="494"/>
                    <a:pt x="7959" y="494"/>
                  </a:cubicBezTo>
                  <a:moveTo>
                    <a:pt x="4051" y="452"/>
                  </a:moveTo>
                  <a:cubicBezTo>
                    <a:pt x="4029" y="452"/>
                    <a:pt x="4029" y="418"/>
                    <a:pt x="4051" y="418"/>
                  </a:cubicBezTo>
                  <a:cubicBezTo>
                    <a:pt x="4072" y="418"/>
                    <a:pt x="4072" y="452"/>
                    <a:pt x="4051" y="452"/>
                  </a:cubicBezTo>
                  <a:moveTo>
                    <a:pt x="7190" y="452"/>
                  </a:moveTo>
                  <a:cubicBezTo>
                    <a:pt x="7168" y="452"/>
                    <a:pt x="7168" y="418"/>
                    <a:pt x="7190" y="418"/>
                  </a:cubicBezTo>
                  <a:cubicBezTo>
                    <a:pt x="7212" y="418"/>
                    <a:pt x="7212" y="452"/>
                    <a:pt x="7190" y="452"/>
                  </a:cubicBezTo>
                  <a:moveTo>
                    <a:pt x="1788" y="413"/>
                  </a:moveTo>
                  <a:cubicBezTo>
                    <a:pt x="1788" y="413"/>
                    <a:pt x="1789" y="413"/>
                    <a:pt x="1789" y="413"/>
                  </a:cubicBezTo>
                  <a:cubicBezTo>
                    <a:pt x="1790" y="412"/>
                    <a:pt x="1791" y="411"/>
                    <a:pt x="1793" y="410"/>
                  </a:cubicBezTo>
                  <a:cubicBezTo>
                    <a:pt x="1794" y="409"/>
                    <a:pt x="1796" y="409"/>
                    <a:pt x="1798" y="409"/>
                  </a:cubicBezTo>
                  <a:cubicBezTo>
                    <a:pt x="1800" y="409"/>
                    <a:pt x="1801" y="409"/>
                    <a:pt x="1803" y="410"/>
                  </a:cubicBezTo>
                  <a:cubicBezTo>
                    <a:pt x="1805" y="411"/>
                    <a:pt x="1807" y="414"/>
                    <a:pt x="1807" y="416"/>
                  </a:cubicBezTo>
                  <a:cubicBezTo>
                    <a:pt x="1809" y="423"/>
                    <a:pt x="1804" y="428"/>
                    <a:pt x="1798" y="429"/>
                  </a:cubicBezTo>
                  <a:cubicBezTo>
                    <a:pt x="1798" y="429"/>
                    <a:pt x="1797" y="429"/>
                    <a:pt x="1797" y="429"/>
                  </a:cubicBezTo>
                  <a:cubicBezTo>
                    <a:pt x="1796" y="429"/>
                    <a:pt x="1795" y="429"/>
                    <a:pt x="1793" y="429"/>
                  </a:cubicBezTo>
                  <a:cubicBezTo>
                    <a:pt x="1793" y="429"/>
                    <a:pt x="1791" y="428"/>
                    <a:pt x="1792" y="428"/>
                  </a:cubicBezTo>
                  <a:cubicBezTo>
                    <a:pt x="1792" y="428"/>
                    <a:pt x="1792" y="428"/>
                    <a:pt x="1792" y="428"/>
                  </a:cubicBezTo>
                  <a:cubicBezTo>
                    <a:pt x="1790" y="428"/>
                    <a:pt x="1789" y="429"/>
                    <a:pt x="1787" y="429"/>
                  </a:cubicBezTo>
                  <a:cubicBezTo>
                    <a:pt x="1787" y="429"/>
                    <a:pt x="1787" y="429"/>
                    <a:pt x="1786" y="429"/>
                  </a:cubicBezTo>
                  <a:cubicBezTo>
                    <a:pt x="1780" y="429"/>
                    <a:pt x="1777" y="418"/>
                    <a:pt x="1783" y="416"/>
                  </a:cubicBezTo>
                  <a:cubicBezTo>
                    <a:pt x="1785" y="415"/>
                    <a:pt x="1787" y="414"/>
                    <a:pt x="1788" y="413"/>
                  </a:cubicBezTo>
                  <a:cubicBezTo>
                    <a:pt x="1788" y="413"/>
                    <a:pt x="1788" y="413"/>
                    <a:pt x="1788" y="413"/>
                  </a:cubicBezTo>
                  <a:moveTo>
                    <a:pt x="1088" y="438"/>
                  </a:moveTo>
                  <a:cubicBezTo>
                    <a:pt x="1088" y="438"/>
                    <a:pt x="1087" y="438"/>
                    <a:pt x="1087" y="438"/>
                  </a:cubicBezTo>
                  <a:cubicBezTo>
                    <a:pt x="1084" y="438"/>
                    <a:pt x="1080" y="437"/>
                    <a:pt x="1077" y="435"/>
                  </a:cubicBezTo>
                  <a:cubicBezTo>
                    <a:pt x="1076" y="434"/>
                    <a:pt x="1074" y="433"/>
                    <a:pt x="1073" y="432"/>
                  </a:cubicBezTo>
                  <a:cubicBezTo>
                    <a:pt x="1070" y="430"/>
                    <a:pt x="1069" y="427"/>
                    <a:pt x="1068" y="423"/>
                  </a:cubicBezTo>
                  <a:cubicBezTo>
                    <a:pt x="1068" y="422"/>
                    <a:pt x="1067" y="420"/>
                    <a:pt x="1067" y="418"/>
                  </a:cubicBezTo>
                  <a:cubicBezTo>
                    <a:pt x="1067" y="415"/>
                    <a:pt x="1068" y="413"/>
                    <a:pt x="1069" y="410"/>
                  </a:cubicBezTo>
                  <a:cubicBezTo>
                    <a:pt x="1070" y="408"/>
                    <a:pt x="1071" y="406"/>
                    <a:pt x="1073" y="404"/>
                  </a:cubicBezTo>
                  <a:cubicBezTo>
                    <a:pt x="1075" y="402"/>
                    <a:pt x="1077" y="401"/>
                    <a:pt x="1079" y="400"/>
                  </a:cubicBezTo>
                  <a:cubicBezTo>
                    <a:pt x="1082" y="399"/>
                    <a:pt x="1084" y="398"/>
                    <a:pt x="1087" y="398"/>
                  </a:cubicBezTo>
                  <a:cubicBezTo>
                    <a:pt x="1087" y="398"/>
                    <a:pt x="1087" y="398"/>
                    <a:pt x="1087" y="398"/>
                  </a:cubicBezTo>
                  <a:cubicBezTo>
                    <a:pt x="1091" y="398"/>
                    <a:pt x="1094" y="399"/>
                    <a:pt x="1097" y="401"/>
                  </a:cubicBezTo>
                  <a:cubicBezTo>
                    <a:pt x="1099" y="402"/>
                    <a:pt x="1100" y="403"/>
                    <a:pt x="1101" y="404"/>
                  </a:cubicBezTo>
                  <a:cubicBezTo>
                    <a:pt x="1104" y="406"/>
                    <a:pt x="1106" y="409"/>
                    <a:pt x="1106" y="413"/>
                  </a:cubicBezTo>
                  <a:cubicBezTo>
                    <a:pt x="1107" y="414"/>
                    <a:pt x="1107" y="416"/>
                    <a:pt x="1107" y="418"/>
                  </a:cubicBezTo>
                  <a:cubicBezTo>
                    <a:pt x="1107" y="421"/>
                    <a:pt x="1107" y="423"/>
                    <a:pt x="1105" y="426"/>
                  </a:cubicBezTo>
                  <a:cubicBezTo>
                    <a:pt x="1105" y="428"/>
                    <a:pt x="1103" y="430"/>
                    <a:pt x="1101" y="432"/>
                  </a:cubicBezTo>
                  <a:cubicBezTo>
                    <a:pt x="1100" y="434"/>
                    <a:pt x="1097" y="436"/>
                    <a:pt x="1095" y="436"/>
                  </a:cubicBezTo>
                  <a:cubicBezTo>
                    <a:pt x="1093" y="438"/>
                    <a:pt x="1090" y="438"/>
                    <a:pt x="1088" y="438"/>
                  </a:cubicBezTo>
                  <a:moveTo>
                    <a:pt x="2528" y="438"/>
                  </a:moveTo>
                  <a:cubicBezTo>
                    <a:pt x="2528" y="438"/>
                    <a:pt x="2528" y="438"/>
                    <a:pt x="2528" y="438"/>
                  </a:cubicBezTo>
                  <a:cubicBezTo>
                    <a:pt x="2524" y="438"/>
                    <a:pt x="2521" y="437"/>
                    <a:pt x="2517" y="435"/>
                  </a:cubicBezTo>
                  <a:cubicBezTo>
                    <a:pt x="2516" y="434"/>
                    <a:pt x="2515" y="433"/>
                    <a:pt x="2513" y="432"/>
                  </a:cubicBezTo>
                  <a:cubicBezTo>
                    <a:pt x="2511" y="430"/>
                    <a:pt x="2509" y="427"/>
                    <a:pt x="2508" y="423"/>
                  </a:cubicBezTo>
                  <a:cubicBezTo>
                    <a:pt x="2508" y="422"/>
                    <a:pt x="2508" y="420"/>
                    <a:pt x="2508" y="418"/>
                  </a:cubicBezTo>
                  <a:cubicBezTo>
                    <a:pt x="2507" y="415"/>
                    <a:pt x="2508" y="413"/>
                    <a:pt x="2509" y="410"/>
                  </a:cubicBezTo>
                  <a:cubicBezTo>
                    <a:pt x="2510" y="408"/>
                    <a:pt x="2511" y="406"/>
                    <a:pt x="2513" y="404"/>
                  </a:cubicBezTo>
                  <a:cubicBezTo>
                    <a:pt x="2515" y="402"/>
                    <a:pt x="2517" y="401"/>
                    <a:pt x="2520" y="400"/>
                  </a:cubicBezTo>
                  <a:cubicBezTo>
                    <a:pt x="2522" y="399"/>
                    <a:pt x="2524" y="398"/>
                    <a:pt x="2527" y="398"/>
                  </a:cubicBezTo>
                  <a:cubicBezTo>
                    <a:pt x="2527" y="398"/>
                    <a:pt x="2527" y="398"/>
                    <a:pt x="2528" y="398"/>
                  </a:cubicBezTo>
                  <a:cubicBezTo>
                    <a:pt x="2531" y="398"/>
                    <a:pt x="2535" y="399"/>
                    <a:pt x="2538" y="401"/>
                  </a:cubicBezTo>
                  <a:cubicBezTo>
                    <a:pt x="2539" y="402"/>
                    <a:pt x="2540" y="403"/>
                    <a:pt x="2542" y="404"/>
                  </a:cubicBezTo>
                  <a:cubicBezTo>
                    <a:pt x="2544" y="406"/>
                    <a:pt x="2546" y="409"/>
                    <a:pt x="2547" y="413"/>
                  </a:cubicBezTo>
                  <a:cubicBezTo>
                    <a:pt x="2547" y="414"/>
                    <a:pt x="2547" y="416"/>
                    <a:pt x="2548" y="418"/>
                  </a:cubicBezTo>
                  <a:cubicBezTo>
                    <a:pt x="2548" y="421"/>
                    <a:pt x="2547" y="423"/>
                    <a:pt x="2546" y="426"/>
                  </a:cubicBezTo>
                  <a:cubicBezTo>
                    <a:pt x="2545" y="428"/>
                    <a:pt x="2544" y="430"/>
                    <a:pt x="2542" y="432"/>
                  </a:cubicBezTo>
                  <a:cubicBezTo>
                    <a:pt x="2540" y="434"/>
                    <a:pt x="2538" y="436"/>
                    <a:pt x="2535" y="436"/>
                  </a:cubicBezTo>
                  <a:cubicBezTo>
                    <a:pt x="2533" y="438"/>
                    <a:pt x="2531" y="438"/>
                    <a:pt x="2528" y="438"/>
                  </a:cubicBezTo>
                  <a:moveTo>
                    <a:pt x="5668" y="438"/>
                  </a:moveTo>
                  <a:cubicBezTo>
                    <a:pt x="5667" y="438"/>
                    <a:pt x="5667" y="438"/>
                    <a:pt x="5667" y="438"/>
                  </a:cubicBezTo>
                  <a:cubicBezTo>
                    <a:pt x="5663" y="438"/>
                    <a:pt x="5660" y="437"/>
                    <a:pt x="5657" y="435"/>
                  </a:cubicBezTo>
                  <a:cubicBezTo>
                    <a:pt x="5655" y="434"/>
                    <a:pt x="5654" y="433"/>
                    <a:pt x="5653" y="432"/>
                  </a:cubicBezTo>
                  <a:cubicBezTo>
                    <a:pt x="5650" y="430"/>
                    <a:pt x="5649" y="427"/>
                    <a:pt x="5648" y="423"/>
                  </a:cubicBezTo>
                  <a:cubicBezTo>
                    <a:pt x="5647" y="422"/>
                    <a:pt x="5647" y="420"/>
                    <a:pt x="5647" y="418"/>
                  </a:cubicBezTo>
                  <a:cubicBezTo>
                    <a:pt x="5647" y="415"/>
                    <a:pt x="5647" y="413"/>
                    <a:pt x="5649" y="410"/>
                  </a:cubicBezTo>
                  <a:cubicBezTo>
                    <a:pt x="5649" y="408"/>
                    <a:pt x="5651" y="406"/>
                    <a:pt x="5653" y="404"/>
                  </a:cubicBezTo>
                  <a:cubicBezTo>
                    <a:pt x="5655" y="402"/>
                    <a:pt x="5657" y="401"/>
                    <a:pt x="5659" y="400"/>
                  </a:cubicBezTo>
                  <a:cubicBezTo>
                    <a:pt x="5661" y="399"/>
                    <a:pt x="5664" y="398"/>
                    <a:pt x="5666" y="398"/>
                  </a:cubicBezTo>
                  <a:cubicBezTo>
                    <a:pt x="5666" y="398"/>
                    <a:pt x="5667" y="398"/>
                    <a:pt x="5667" y="398"/>
                  </a:cubicBezTo>
                  <a:cubicBezTo>
                    <a:pt x="5671" y="398"/>
                    <a:pt x="5674" y="399"/>
                    <a:pt x="5677" y="401"/>
                  </a:cubicBezTo>
                  <a:cubicBezTo>
                    <a:pt x="5678" y="402"/>
                    <a:pt x="5680" y="403"/>
                    <a:pt x="5681" y="404"/>
                  </a:cubicBezTo>
                  <a:cubicBezTo>
                    <a:pt x="5684" y="406"/>
                    <a:pt x="5685" y="409"/>
                    <a:pt x="5686" y="413"/>
                  </a:cubicBezTo>
                  <a:cubicBezTo>
                    <a:pt x="5686" y="414"/>
                    <a:pt x="5687" y="416"/>
                    <a:pt x="5687" y="418"/>
                  </a:cubicBezTo>
                  <a:cubicBezTo>
                    <a:pt x="5687" y="421"/>
                    <a:pt x="5686" y="423"/>
                    <a:pt x="5685" y="426"/>
                  </a:cubicBezTo>
                  <a:cubicBezTo>
                    <a:pt x="5684" y="428"/>
                    <a:pt x="5683" y="430"/>
                    <a:pt x="5681" y="432"/>
                  </a:cubicBezTo>
                  <a:cubicBezTo>
                    <a:pt x="5679" y="434"/>
                    <a:pt x="5677" y="436"/>
                    <a:pt x="5675" y="436"/>
                  </a:cubicBezTo>
                  <a:cubicBezTo>
                    <a:pt x="5672" y="438"/>
                    <a:pt x="5670" y="438"/>
                    <a:pt x="5668" y="438"/>
                  </a:cubicBezTo>
                  <a:moveTo>
                    <a:pt x="5113" y="435"/>
                  </a:moveTo>
                  <a:cubicBezTo>
                    <a:pt x="5111" y="435"/>
                    <a:pt x="5109" y="435"/>
                    <a:pt x="5108" y="434"/>
                  </a:cubicBezTo>
                  <a:cubicBezTo>
                    <a:pt x="5106" y="434"/>
                    <a:pt x="5104" y="433"/>
                    <a:pt x="5103" y="432"/>
                  </a:cubicBezTo>
                  <a:cubicBezTo>
                    <a:pt x="5101" y="431"/>
                    <a:pt x="5100" y="430"/>
                    <a:pt x="5099" y="429"/>
                  </a:cubicBezTo>
                  <a:cubicBezTo>
                    <a:pt x="5099" y="429"/>
                    <a:pt x="5099" y="429"/>
                    <a:pt x="5099" y="429"/>
                  </a:cubicBezTo>
                  <a:cubicBezTo>
                    <a:pt x="5096" y="427"/>
                    <a:pt x="5094" y="424"/>
                    <a:pt x="5093" y="420"/>
                  </a:cubicBezTo>
                  <a:cubicBezTo>
                    <a:pt x="5093" y="419"/>
                    <a:pt x="5093" y="417"/>
                    <a:pt x="5093" y="415"/>
                  </a:cubicBezTo>
                  <a:cubicBezTo>
                    <a:pt x="5093" y="412"/>
                    <a:pt x="5093" y="410"/>
                    <a:pt x="5094" y="408"/>
                  </a:cubicBezTo>
                  <a:cubicBezTo>
                    <a:pt x="5095" y="405"/>
                    <a:pt x="5097" y="403"/>
                    <a:pt x="5099" y="401"/>
                  </a:cubicBezTo>
                  <a:cubicBezTo>
                    <a:pt x="5099" y="400"/>
                    <a:pt x="5100" y="400"/>
                    <a:pt x="5101" y="399"/>
                  </a:cubicBezTo>
                  <a:cubicBezTo>
                    <a:pt x="5102" y="398"/>
                    <a:pt x="5104" y="397"/>
                    <a:pt x="5105" y="397"/>
                  </a:cubicBezTo>
                  <a:cubicBezTo>
                    <a:pt x="5107" y="396"/>
                    <a:pt x="5108" y="395"/>
                    <a:pt x="5110" y="395"/>
                  </a:cubicBezTo>
                  <a:cubicBezTo>
                    <a:pt x="5111" y="395"/>
                    <a:pt x="5112" y="395"/>
                    <a:pt x="5113" y="395"/>
                  </a:cubicBezTo>
                  <a:cubicBezTo>
                    <a:pt x="5114" y="395"/>
                    <a:pt x="5115" y="395"/>
                    <a:pt x="5116" y="395"/>
                  </a:cubicBezTo>
                  <a:cubicBezTo>
                    <a:pt x="5117" y="395"/>
                    <a:pt x="5117" y="396"/>
                    <a:pt x="5118" y="396"/>
                  </a:cubicBezTo>
                  <a:cubicBezTo>
                    <a:pt x="5119" y="396"/>
                    <a:pt x="5120" y="396"/>
                    <a:pt x="5121" y="397"/>
                  </a:cubicBezTo>
                  <a:cubicBezTo>
                    <a:pt x="5123" y="397"/>
                    <a:pt x="5124" y="398"/>
                    <a:pt x="5125" y="399"/>
                  </a:cubicBezTo>
                  <a:cubicBezTo>
                    <a:pt x="5126" y="400"/>
                    <a:pt x="5127" y="401"/>
                    <a:pt x="5128" y="402"/>
                  </a:cubicBezTo>
                  <a:cubicBezTo>
                    <a:pt x="5131" y="404"/>
                    <a:pt x="5132" y="407"/>
                    <a:pt x="5133" y="410"/>
                  </a:cubicBezTo>
                  <a:cubicBezTo>
                    <a:pt x="5133" y="412"/>
                    <a:pt x="5134" y="413"/>
                    <a:pt x="5134" y="415"/>
                  </a:cubicBezTo>
                  <a:cubicBezTo>
                    <a:pt x="5134" y="418"/>
                    <a:pt x="5133" y="420"/>
                    <a:pt x="5132" y="422"/>
                  </a:cubicBezTo>
                  <a:cubicBezTo>
                    <a:pt x="5131" y="425"/>
                    <a:pt x="5130" y="427"/>
                    <a:pt x="5128" y="428"/>
                  </a:cubicBezTo>
                  <a:cubicBezTo>
                    <a:pt x="5127" y="429"/>
                    <a:pt x="5126" y="430"/>
                    <a:pt x="5125" y="431"/>
                  </a:cubicBezTo>
                  <a:cubicBezTo>
                    <a:pt x="5123" y="433"/>
                    <a:pt x="5121" y="434"/>
                    <a:pt x="5118" y="434"/>
                  </a:cubicBezTo>
                  <a:cubicBezTo>
                    <a:pt x="5116" y="435"/>
                    <a:pt x="5115" y="435"/>
                    <a:pt x="5113" y="435"/>
                  </a:cubicBezTo>
                  <a:moveTo>
                    <a:pt x="8252" y="435"/>
                  </a:moveTo>
                  <a:cubicBezTo>
                    <a:pt x="8250" y="435"/>
                    <a:pt x="8249" y="435"/>
                    <a:pt x="8247" y="434"/>
                  </a:cubicBezTo>
                  <a:cubicBezTo>
                    <a:pt x="8245" y="434"/>
                    <a:pt x="8244" y="433"/>
                    <a:pt x="8242" y="432"/>
                  </a:cubicBezTo>
                  <a:cubicBezTo>
                    <a:pt x="8241" y="431"/>
                    <a:pt x="8239" y="430"/>
                    <a:pt x="8238" y="429"/>
                  </a:cubicBezTo>
                  <a:cubicBezTo>
                    <a:pt x="8238" y="429"/>
                    <a:pt x="8238" y="429"/>
                    <a:pt x="8238" y="429"/>
                  </a:cubicBezTo>
                  <a:cubicBezTo>
                    <a:pt x="8235" y="427"/>
                    <a:pt x="8234" y="424"/>
                    <a:pt x="8233" y="420"/>
                  </a:cubicBezTo>
                  <a:cubicBezTo>
                    <a:pt x="8233" y="419"/>
                    <a:pt x="8232" y="417"/>
                    <a:pt x="8232" y="415"/>
                  </a:cubicBezTo>
                  <a:cubicBezTo>
                    <a:pt x="8232" y="412"/>
                    <a:pt x="8233" y="410"/>
                    <a:pt x="8234" y="408"/>
                  </a:cubicBezTo>
                  <a:cubicBezTo>
                    <a:pt x="8235" y="405"/>
                    <a:pt x="8236" y="403"/>
                    <a:pt x="8238" y="401"/>
                  </a:cubicBezTo>
                  <a:cubicBezTo>
                    <a:pt x="8239" y="400"/>
                    <a:pt x="8239" y="400"/>
                    <a:pt x="8240" y="399"/>
                  </a:cubicBezTo>
                  <a:cubicBezTo>
                    <a:pt x="8241" y="398"/>
                    <a:pt x="8243" y="397"/>
                    <a:pt x="8245" y="397"/>
                  </a:cubicBezTo>
                  <a:cubicBezTo>
                    <a:pt x="8246" y="396"/>
                    <a:pt x="8248" y="395"/>
                    <a:pt x="8250" y="395"/>
                  </a:cubicBezTo>
                  <a:cubicBezTo>
                    <a:pt x="8250" y="395"/>
                    <a:pt x="8251" y="395"/>
                    <a:pt x="8252" y="395"/>
                  </a:cubicBezTo>
                  <a:cubicBezTo>
                    <a:pt x="8253" y="395"/>
                    <a:pt x="8254" y="395"/>
                    <a:pt x="8255" y="395"/>
                  </a:cubicBezTo>
                  <a:cubicBezTo>
                    <a:pt x="8256" y="395"/>
                    <a:pt x="8257" y="396"/>
                    <a:pt x="8258" y="396"/>
                  </a:cubicBezTo>
                  <a:cubicBezTo>
                    <a:pt x="8259" y="396"/>
                    <a:pt x="8259" y="396"/>
                    <a:pt x="8260" y="397"/>
                  </a:cubicBezTo>
                  <a:cubicBezTo>
                    <a:pt x="8262" y="397"/>
                    <a:pt x="8263" y="398"/>
                    <a:pt x="8265" y="399"/>
                  </a:cubicBezTo>
                  <a:cubicBezTo>
                    <a:pt x="8266" y="400"/>
                    <a:pt x="8267" y="401"/>
                    <a:pt x="8268" y="402"/>
                  </a:cubicBezTo>
                  <a:cubicBezTo>
                    <a:pt x="8270" y="404"/>
                    <a:pt x="8272" y="407"/>
                    <a:pt x="8272" y="410"/>
                  </a:cubicBezTo>
                  <a:cubicBezTo>
                    <a:pt x="8273" y="412"/>
                    <a:pt x="8273" y="413"/>
                    <a:pt x="8273" y="415"/>
                  </a:cubicBezTo>
                  <a:cubicBezTo>
                    <a:pt x="8273" y="418"/>
                    <a:pt x="8273" y="420"/>
                    <a:pt x="8271" y="422"/>
                  </a:cubicBezTo>
                  <a:cubicBezTo>
                    <a:pt x="8271" y="425"/>
                    <a:pt x="8269" y="427"/>
                    <a:pt x="8268" y="428"/>
                  </a:cubicBezTo>
                  <a:cubicBezTo>
                    <a:pt x="8267" y="429"/>
                    <a:pt x="8266" y="430"/>
                    <a:pt x="8265" y="431"/>
                  </a:cubicBezTo>
                  <a:cubicBezTo>
                    <a:pt x="8262" y="433"/>
                    <a:pt x="8261" y="434"/>
                    <a:pt x="8258" y="434"/>
                  </a:cubicBezTo>
                  <a:cubicBezTo>
                    <a:pt x="8256" y="435"/>
                    <a:pt x="8254" y="435"/>
                    <a:pt x="8252" y="435"/>
                  </a:cubicBezTo>
                  <a:moveTo>
                    <a:pt x="2907" y="398"/>
                  </a:moveTo>
                  <a:cubicBezTo>
                    <a:pt x="2906" y="398"/>
                    <a:pt x="2904" y="398"/>
                    <a:pt x="2903" y="397"/>
                  </a:cubicBezTo>
                  <a:cubicBezTo>
                    <a:pt x="2901" y="397"/>
                    <a:pt x="2900" y="396"/>
                    <a:pt x="2899" y="395"/>
                  </a:cubicBezTo>
                  <a:cubicBezTo>
                    <a:pt x="2898" y="394"/>
                    <a:pt x="2898" y="394"/>
                    <a:pt x="2898" y="393"/>
                  </a:cubicBezTo>
                  <a:cubicBezTo>
                    <a:pt x="2897" y="393"/>
                    <a:pt x="2897" y="393"/>
                    <a:pt x="2897" y="393"/>
                  </a:cubicBezTo>
                  <a:cubicBezTo>
                    <a:pt x="2897" y="392"/>
                    <a:pt x="2896" y="391"/>
                    <a:pt x="2895" y="390"/>
                  </a:cubicBezTo>
                  <a:cubicBezTo>
                    <a:pt x="2894" y="389"/>
                    <a:pt x="2894" y="387"/>
                    <a:pt x="2893" y="385"/>
                  </a:cubicBezTo>
                  <a:cubicBezTo>
                    <a:pt x="2893" y="383"/>
                    <a:pt x="2893" y="381"/>
                    <a:pt x="2894" y="379"/>
                  </a:cubicBezTo>
                  <a:cubicBezTo>
                    <a:pt x="2894" y="378"/>
                    <a:pt x="2895" y="377"/>
                    <a:pt x="2895" y="376"/>
                  </a:cubicBezTo>
                  <a:cubicBezTo>
                    <a:pt x="2896" y="374"/>
                    <a:pt x="2897" y="372"/>
                    <a:pt x="2899" y="371"/>
                  </a:cubicBezTo>
                  <a:cubicBezTo>
                    <a:pt x="2900" y="370"/>
                    <a:pt x="2902" y="369"/>
                    <a:pt x="2904" y="369"/>
                  </a:cubicBezTo>
                  <a:cubicBezTo>
                    <a:pt x="2905" y="369"/>
                    <a:pt x="2906" y="369"/>
                    <a:pt x="2908" y="368"/>
                  </a:cubicBezTo>
                  <a:cubicBezTo>
                    <a:pt x="2908" y="368"/>
                    <a:pt x="2908" y="368"/>
                    <a:pt x="2908" y="368"/>
                  </a:cubicBezTo>
                  <a:cubicBezTo>
                    <a:pt x="2910" y="368"/>
                    <a:pt x="2912" y="369"/>
                    <a:pt x="2913" y="370"/>
                  </a:cubicBezTo>
                  <a:cubicBezTo>
                    <a:pt x="2915" y="370"/>
                    <a:pt x="2917" y="371"/>
                    <a:pt x="2918" y="373"/>
                  </a:cubicBezTo>
                  <a:cubicBezTo>
                    <a:pt x="2919" y="374"/>
                    <a:pt x="2920" y="375"/>
                    <a:pt x="2920" y="376"/>
                  </a:cubicBezTo>
                  <a:cubicBezTo>
                    <a:pt x="2921" y="377"/>
                    <a:pt x="2922" y="379"/>
                    <a:pt x="2922" y="381"/>
                  </a:cubicBezTo>
                  <a:cubicBezTo>
                    <a:pt x="2922" y="383"/>
                    <a:pt x="2922" y="385"/>
                    <a:pt x="2922" y="387"/>
                  </a:cubicBezTo>
                  <a:cubicBezTo>
                    <a:pt x="2921" y="388"/>
                    <a:pt x="2921" y="389"/>
                    <a:pt x="2920" y="390"/>
                  </a:cubicBezTo>
                  <a:cubicBezTo>
                    <a:pt x="2920" y="391"/>
                    <a:pt x="2919" y="393"/>
                    <a:pt x="2918" y="393"/>
                  </a:cubicBezTo>
                  <a:cubicBezTo>
                    <a:pt x="2918" y="393"/>
                    <a:pt x="2918" y="393"/>
                    <a:pt x="2918" y="393"/>
                  </a:cubicBezTo>
                  <a:cubicBezTo>
                    <a:pt x="2918" y="394"/>
                    <a:pt x="2917" y="394"/>
                    <a:pt x="2917" y="395"/>
                  </a:cubicBezTo>
                  <a:cubicBezTo>
                    <a:pt x="2915" y="396"/>
                    <a:pt x="2913" y="397"/>
                    <a:pt x="2911" y="398"/>
                  </a:cubicBezTo>
                  <a:cubicBezTo>
                    <a:pt x="2908" y="398"/>
                    <a:pt x="2908" y="398"/>
                    <a:pt x="2908" y="398"/>
                  </a:cubicBezTo>
                  <a:cubicBezTo>
                    <a:pt x="2908" y="398"/>
                    <a:pt x="2907" y="398"/>
                    <a:pt x="2907" y="398"/>
                  </a:cubicBezTo>
                  <a:moveTo>
                    <a:pt x="6047" y="398"/>
                  </a:moveTo>
                  <a:cubicBezTo>
                    <a:pt x="6045" y="398"/>
                    <a:pt x="6044" y="398"/>
                    <a:pt x="6042" y="397"/>
                  </a:cubicBezTo>
                  <a:cubicBezTo>
                    <a:pt x="6041" y="397"/>
                    <a:pt x="6039" y="396"/>
                    <a:pt x="6038" y="395"/>
                  </a:cubicBezTo>
                  <a:cubicBezTo>
                    <a:pt x="6038" y="394"/>
                    <a:pt x="6037" y="394"/>
                    <a:pt x="6037" y="393"/>
                  </a:cubicBezTo>
                  <a:cubicBezTo>
                    <a:pt x="6037" y="393"/>
                    <a:pt x="6037" y="393"/>
                    <a:pt x="6037" y="393"/>
                  </a:cubicBezTo>
                  <a:cubicBezTo>
                    <a:pt x="6036" y="392"/>
                    <a:pt x="6035" y="391"/>
                    <a:pt x="6034" y="390"/>
                  </a:cubicBezTo>
                  <a:cubicBezTo>
                    <a:pt x="6033" y="389"/>
                    <a:pt x="6033" y="387"/>
                    <a:pt x="6033" y="385"/>
                  </a:cubicBezTo>
                  <a:cubicBezTo>
                    <a:pt x="6032" y="383"/>
                    <a:pt x="6032" y="381"/>
                    <a:pt x="6033" y="379"/>
                  </a:cubicBezTo>
                  <a:cubicBezTo>
                    <a:pt x="6033" y="378"/>
                    <a:pt x="6034" y="377"/>
                    <a:pt x="6034" y="376"/>
                  </a:cubicBezTo>
                  <a:cubicBezTo>
                    <a:pt x="6035" y="374"/>
                    <a:pt x="6037" y="372"/>
                    <a:pt x="6038" y="371"/>
                  </a:cubicBezTo>
                  <a:cubicBezTo>
                    <a:pt x="6040" y="370"/>
                    <a:pt x="6041" y="369"/>
                    <a:pt x="6043" y="369"/>
                  </a:cubicBezTo>
                  <a:cubicBezTo>
                    <a:pt x="6044" y="369"/>
                    <a:pt x="6046" y="369"/>
                    <a:pt x="6047" y="368"/>
                  </a:cubicBezTo>
                  <a:cubicBezTo>
                    <a:pt x="6047" y="368"/>
                    <a:pt x="6047" y="368"/>
                    <a:pt x="6048" y="368"/>
                  </a:cubicBezTo>
                  <a:cubicBezTo>
                    <a:pt x="6049" y="368"/>
                    <a:pt x="6051" y="369"/>
                    <a:pt x="6053" y="370"/>
                  </a:cubicBezTo>
                  <a:cubicBezTo>
                    <a:pt x="6054" y="370"/>
                    <a:pt x="6056" y="371"/>
                    <a:pt x="6057" y="373"/>
                  </a:cubicBezTo>
                  <a:cubicBezTo>
                    <a:pt x="6058" y="374"/>
                    <a:pt x="6059" y="375"/>
                    <a:pt x="6060" y="376"/>
                  </a:cubicBezTo>
                  <a:cubicBezTo>
                    <a:pt x="6061" y="377"/>
                    <a:pt x="6061" y="379"/>
                    <a:pt x="6061" y="381"/>
                  </a:cubicBezTo>
                  <a:cubicBezTo>
                    <a:pt x="6062" y="383"/>
                    <a:pt x="6062" y="385"/>
                    <a:pt x="6061" y="387"/>
                  </a:cubicBezTo>
                  <a:cubicBezTo>
                    <a:pt x="6061" y="388"/>
                    <a:pt x="6060" y="389"/>
                    <a:pt x="6060" y="390"/>
                  </a:cubicBezTo>
                  <a:cubicBezTo>
                    <a:pt x="6059" y="391"/>
                    <a:pt x="6058" y="393"/>
                    <a:pt x="6057" y="393"/>
                  </a:cubicBezTo>
                  <a:cubicBezTo>
                    <a:pt x="6057" y="393"/>
                    <a:pt x="6057" y="393"/>
                    <a:pt x="6057" y="393"/>
                  </a:cubicBezTo>
                  <a:cubicBezTo>
                    <a:pt x="6057" y="394"/>
                    <a:pt x="6056" y="394"/>
                    <a:pt x="6056" y="395"/>
                  </a:cubicBezTo>
                  <a:cubicBezTo>
                    <a:pt x="6054" y="396"/>
                    <a:pt x="6053" y="397"/>
                    <a:pt x="6050" y="398"/>
                  </a:cubicBezTo>
                  <a:cubicBezTo>
                    <a:pt x="6047" y="398"/>
                    <a:pt x="6047" y="398"/>
                    <a:pt x="6047" y="398"/>
                  </a:cubicBezTo>
                  <a:cubicBezTo>
                    <a:pt x="6047" y="398"/>
                    <a:pt x="6047" y="398"/>
                    <a:pt x="6047" y="398"/>
                  </a:cubicBezTo>
                  <a:moveTo>
                    <a:pt x="5342" y="388"/>
                  </a:moveTo>
                  <a:cubicBezTo>
                    <a:pt x="5320" y="388"/>
                    <a:pt x="5320" y="354"/>
                    <a:pt x="5342" y="354"/>
                  </a:cubicBezTo>
                  <a:cubicBezTo>
                    <a:pt x="5364" y="354"/>
                    <a:pt x="5364" y="388"/>
                    <a:pt x="5342" y="388"/>
                  </a:cubicBezTo>
                  <a:moveTo>
                    <a:pt x="8481" y="388"/>
                  </a:moveTo>
                  <a:cubicBezTo>
                    <a:pt x="8459" y="388"/>
                    <a:pt x="8459" y="354"/>
                    <a:pt x="8481" y="354"/>
                  </a:cubicBezTo>
                  <a:cubicBezTo>
                    <a:pt x="8503" y="354"/>
                    <a:pt x="8503" y="388"/>
                    <a:pt x="8481" y="388"/>
                  </a:cubicBezTo>
                  <a:moveTo>
                    <a:pt x="2864" y="363"/>
                  </a:moveTo>
                  <a:cubicBezTo>
                    <a:pt x="2847" y="363"/>
                    <a:pt x="2847" y="338"/>
                    <a:pt x="2864" y="338"/>
                  </a:cubicBezTo>
                  <a:cubicBezTo>
                    <a:pt x="2880" y="338"/>
                    <a:pt x="2880" y="363"/>
                    <a:pt x="2864" y="363"/>
                  </a:cubicBezTo>
                  <a:moveTo>
                    <a:pt x="6003" y="363"/>
                  </a:moveTo>
                  <a:cubicBezTo>
                    <a:pt x="5987" y="363"/>
                    <a:pt x="5987" y="338"/>
                    <a:pt x="6003" y="338"/>
                  </a:cubicBezTo>
                  <a:cubicBezTo>
                    <a:pt x="6019" y="338"/>
                    <a:pt x="6019" y="363"/>
                    <a:pt x="6003" y="363"/>
                  </a:cubicBezTo>
                  <a:moveTo>
                    <a:pt x="5112" y="365"/>
                  </a:moveTo>
                  <a:cubicBezTo>
                    <a:pt x="5090" y="365"/>
                    <a:pt x="5090" y="330"/>
                    <a:pt x="5112" y="330"/>
                  </a:cubicBezTo>
                  <a:cubicBezTo>
                    <a:pt x="5134" y="330"/>
                    <a:pt x="5134" y="365"/>
                    <a:pt x="5112" y="365"/>
                  </a:cubicBezTo>
                  <a:moveTo>
                    <a:pt x="8251" y="365"/>
                  </a:moveTo>
                  <a:cubicBezTo>
                    <a:pt x="8229" y="365"/>
                    <a:pt x="8229" y="330"/>
                    <a:pt x="8251" y="330"/>
                  </a:cubicBezTo>
                  <a:cubicBezTo>
                    <a:pt x="8274" y="330"/>
                    <a:pt x="8274" y="365"/>
                    <a:pt x="8251" y="365"/>
                  </a:cubicBezTo>
                  <a:moveTo>
                    <a:pt x="3045" y="345"/>
                  </a:moveTo>
                  <a:cubicBezTo>
                    <a:pt x="3044" y="345"/>
                    <a:pt x="3043" y="345"/>
                    <a:pt x="3041" y="344"/>
                  </a:cubicBezTo>
                  <a:cubicBezTo>
                    <a:pt x="3040" y="344"/>
                    <a:pt x="3039" y="344"/>
                    <a:pt x="3039" y="343"/>
                  </a:cubicBezTo>
                  <a:cubicBezTo>
                    <a:pt x="3036" y="343"/>
                    <a:pt x="3033" y="341"/>
                    <a:pt x="3031" y="339"/>
                  </a:cubicBezTo>
                  <a:cubicBezTo>
                    <a:pt x="3029" y="337"/>
                    <a:pt x="3027" y="334"/>
                    <a:pt x="3027" y="331"/>
                  </a:cubicBezTo>
                  <a:cubicBezTo>
                    <a:pt x="3025" y="325"/>
                    <a:pt x="3027" y="319"/>
                    <a:pt x="3031" y="314"/>
                  </a:cubicBezTo>
                  <a:cubicBezTo>
                    <a:pt x="3034" y="311"/>
                    <a:pt x="3039" y="309"/>
                    <a:pt x="3043" y="309"/>
                  </a:cubicBezTo>
                  <a:cubicBezTo>
                    <a:pt x="3045" y="309"/>
                    <a:pt x="3046" y="310"/>
                    <a:pt x="3048" y="310"/>
                  </a:cubicBezTo>
                  <a:cubicBezTo>
                    <a:pt x="3051" y="311"/>
                    <a:pt x="3053" y="312"/>
                    <a:pt x="3056" y="314"/>
                  </a:cubicBezTo>
                  <a:cubicBezTo>
                    <a:pt x="3058" y="317"/>
                    <a:pt x="3059" y="319"/>
                    <a:pt x="3060" y="322"/>
                  </a:cubicBezTo>
                  <a:cubicBezTo>
                    <a:pt x="3060" y="323"/>
                    <a:pt x="3061" y="324"/>
                    <a:pt x="3061" y="325"/>
                  </a:cubicBezTo>
                  <a:cubicBezTo>
                    <a:pt x="3062" y="327"/>
                    <a:pt x="3062" y="330"/>
                    <a:pt x="3061" y="333"/>
                  </a:cubicBezTo>
                  <a:cubicBezTo>
                    <a:pt x="3060" y="336"/>
                    <a:pt x="3059" y="338"/>
                    <a:pt x="3057" y="340"/>
                  </a:cubicBezTo>
                  <a:cubicBezTo>
                    <a:pt x="3055" y="342"/>
                    <a:pt x="3052" y="344"/>
                    <a:pt x="3050" y="344"/>
                  </a:cubicBezTo>
                  <a:cubicBezTo>
                    <a:pt x="3048" y="345"/>
                    <a:pt x="3047" y="345"/>
                    <a:pt x="3045" y="345"/>
                  </a:cubicBezTo>
                  <a:moveTo>
                    <a:pt x="6185" y="345"/>
                  </a:moveTo>
                  <a:cubicBezTo>
                    <a:pt x="6183" y="345"/>
                    <a:pt x="6182" y="345"/>
                    <a:pt x="6180" y="344"/>
                  </a:cubicBezTo>
                  <a:cubicBezTo>
                    <a:pt x="6180" y="344"/>
                    <a:pt x="6179" y="344"/>
                    <a:pt x="6178" y="343"/>
                  </a:cubicBezTo>
                  <a:cubicBezTo>
                    <a:pt x="6175" y="343"/>
                    <a:pt x="6172" y="341"/>
                    <a:pt x="6170" y="339"/>
                  </a:cubicBezTo>
                  <a:cubicBezTo>
                    <a:pt x="6168" y="337"/>
                    <a:pt x="6167" y="334"/>
                    <a:pt x="6166" y="331"/>
                  </a:cubicBezTo>
                  <a:cubicBezTo>
                    <a:pt x="6164" y="325"/>
                    <a:pt x="6166" y="319"/>
                    <a:pt x="6170" y="314"/>
                  </a:cubicBezTo>
                  <a:cubicBezTo>
                    <a:pt x="6174" y="311"/>
                    <a:pt x="6178" y="309"/>
                    <a:pt x="6183" y="309"/>
                  </a:cubicBezTo>
                  <a:cubicBezTo>
                    <a:pt x="6184" y="309"/>
                    <a:pt x="6186" y="310"/>
                    <a:pt x="6187" y="310"/>
                  </a:cubicBezTo>
                  <a:cubicBezTo>
                    <a:pt x="6190" y="311"/>
                    <a:pt x="6193" y="312"/>
                    <a:pt x="6195" y="314"/>
                  </a:cubicBezTo>
                  <a:cubicBezTo>
                    <a:pt x="6197" y="317"/>
                    <a:pt x="6199" y="319"/>
                    <a:pt x="6199" y="322"/>
                  </a:cubicBezTo>
                  <a:cubicBezTo>
                    <a:pt x="6200" y="323"/>
                    <a:pt x="6200" y="324"/>
                    <a:pt x="6200" y="325"/>
                  </a:cubicBezTo>
                  <a:cubicBezTo>
                    <a:pt x="6201" y="327"/>
                    <a:pt x="6201" y="330"/>
                    <a:pt x="6200" y="333"/>
                  </a:cubicBezTo>
                  <a:cubicBezTo>
                    <a:pt x="6200" y="336"/>
                    <a:pt x="6198" y="338"/>
                    <a:pt x="6196" y="340"/>
                  </a:cubicBezTo>
                  <a:cubicBezTo>
                    <a:pt x="6194" y="342"/>
                    <a:pt x="6192" y="344"/>
                    <a:pt x="6189" y="344"/>
                  </a:cubicBezTo>
                  <a:cubicBezTo>
                    <a:pt x="6188" y="345"/>
                    <a:pt x="6186" y="345"/>
                    <a:pt x="6185" y="345"/>
                  </a:cubicBezTo>
                  <a:moveTo>
                    <a:pt x="4693" y="324"/>
                  </a:moveTo>
                  <a:cubicBezTo>
                    <a:pt x="4690" y="324"/>
                    <a:pt x="4688" y="323"/>
                    <a:pt x="4686" y="321"/>
                  </a:cubicBezTo>
                  <a:cubicBezTo>
                    <a:pt x="4683" y="320"/>
                    <a:pt x="4682" y="318"/>
                    <a:pt x="4681" y="315"/>
                  </a:cubicBezTo>
                  <a:cubicBezTo>
                    <a:pt x="4680" y="312"/>
                    <a:pt x="4681" y="308"/>
                    <a:pt x="4682" y="305"/>
                  </a:cubicBezTo>
                  <a:cubicBezTo>
                    <a:pt x="4683" y="305"/>
                    <a:pt x="4683" y="304"/>
                    <a:pt x="4683" y="303"/>
                  </a:cubicBezTo>
                  <a:cubicBezTo>
                    <a:pt x="4685" y="301"/>
                    <a:pt x="4687" y="299"/>
                    <a:pt x="4689" y="298"/>
                  </a:cubicBezTo>
                  <a:cubicBezTo>
                    <a:pt x="4690" y="297"/>
                    <a:pt x="4691" y="296"/>
                    <a:pt x="4693" y="295"/>
                  </a:cubicBezTo>
                  <a:cubicBezTo>
                    <a:pt x="4694" y="294"/>
                    <a:pt x="4696" y="294"/>
                    <a:pt x="4698" y="294"/>
                  </a:cubicBezTo>
                  <a:cubicBezTo>
                    <a:pt x="4700" y="294"/>
                    <a:pt x="4703" y="295"/>
                    <a:pt x="4704" y="296"/>
                  </a:cubicBezTo>
                  <a:cubicBezTo>
                    <a:pt x="4708" y="299"/>
                    <a:pt x="4709" y="303"/>
                    <a:pt x="4708" y="307"/>
                  </a:cubicBezTo>
                  <a:cubicBezTo>
                    <a:pt x="4708" y="309"/>
                    <a:pt x="4708" y="310"/>
                    <a:pt x="4707" y="312"/>
                  </a:cubicBezTo>
                  <a:cubicBezTo>
                    <a:pt x="4706" y="316"/>
                    <a:pt x="4704" y="318"/>
                    <a:pt x="4702" y="320"/>
                  </a:cubicBezTo>
                  <a:cubicBezTo>
                    <a:pt x="4700" y="323"/>
                    <a:pt x="4696" y="324"/>
                    <a:pt x="4693" y="324"/>
                  </a:cubicBezTo>
                  <a:moveTo>
                    <a:pt x="7832" y="324"/>
                  </a:moveTo>
                  <a:cubicBezTo>
                    <a:pt x="7830" y="324"/>
                    <a:pt x="7827" y="323"/>
                    <a:pt x="7825" y="321"/>
                  </a:cubicBezTo>
                  <a:cubicBezTo>
                    <a:pt x="7823" y="320"/>
                    <a:pt x="7821" y="318"/>
                    <a:pt x="7820" y="315"/>
                  </a:cubicBezTo>
                  <a:cubicBezTo>
                    <a:pt x="7819" y="312"/>
                    <a:pt x="7820" y="308"/>
                    <a:pt x="7822" y="305"/>
                  </a:cubicBezTo>
                  <a:cubicBezTo>
                    <a:pt x="7822" y="305"/>
                    <a:pt x="7822" y="304"/>
                    <a:pt x="7823" y="303"/>
                  </a:cubicBezTo>
                  <a:cubicBezTo>
                    <a:pt x="7824" y="301"/>
                    <a:pt x="7826" y="299"/>
                    <a:pt x="7828" y="298"/>
                  </a:cubicBezTo>
                  <a:cubicBezTo>
                    <a:pt x="7829" y="297"/>
                    <a:pt x="7831" y="296"/>
                    <a:pt x="7832" y="295"/>
                  </a:cubicBezTo>
                  <a:cubicBezTo>
                    <a:pt x="7833" y="294"/>
                    <a:pt x="7835" y="294"/>
                    <a:pt x="7837" y="294"/>
                  </a:cubicBezTo>
                  <a:cubicBezTo>
                    <a:pt x="7839" y="294"/>
                    <a:pt x="7842" y="295"/>
                    <a:pt x="7844" y="296"/>
                  </a:cubicBezTo>
                  <a:cubicBezTo>
                    <a:pt x="7847" y="299"/>
                    <a:pt x="7848" y="303"/>
                    <a:pt x="7848" y="307"/>
                  </a:cubicBezTo>
                  <a:cubicBezTo>
                    <a:pt x="7847" y="309"/>
                    <a:pt x="7847" y="310"/>
                    <a:pt x="7847" y="312"/>
                  </a:cubicBezTo>
                  <a:cubicBezTo>
                    <a:pt x="7846" y="316"/>
                    <a:pt x="7844" y="318"/>
                    <a:pt x="7841" y="320"/>
                  </a:cubicBezTo>
                  <a:cubicBezTo>
                    <a:pt x="7839" y="323"/>
                    <a:pt x="7836" y="324"/>
                    <a:pt x="7832" y="324"/>
                  </a:cubicBezTo>
                  <a:moveTo>
                    <a:pt x="2406" y="319"/>
                  </a:moveTo>
                  <a:cubicBezTo>
                    <a:pt x="2369" y="319"/>
                    <a:pt x="2369" y="262"/>
                    <a:pt x="2406" y="262"/>
                  </a:cubicBezTo>
                  <a:cubicBezTo>
                    <a:pt x="2442" y="262"/>
                    <a:pt x="2442" y="319"/>
                    <a:pt x="2406" y="319"/>
                  </a:cubicBezTo>
                  <a:moveTo>
                    <a:pt x="1984" y="290"/>
                  </a:moveTo>
                  <a:cubicBezTo>
                    <a:pt x="1983" y="290"/>
                    <a:pt x="1982" y="290"/>
                    <a:pt x="1981" y="289"/>
                  </a:cubicBezTo>
                  <a:cubicBezTo>
                    <a:pt x="1979" y="289"/>
                    <a:pt x="1977" y="288"/>
                    <a:pt x="1975" y="287"/>
                  </a:cubicBezTo>
                  <a:cubicBezTo>
                    <a:pt x="1968" y="283"/>
                    <a:pt x="1968" y="274"/>
                    <a:pt x="1972" y="268"/>
                  </a:cubicBezTo>
                  <a:cubicBezTo>
                    <a:pt x="1976" y="264"/>
                    <a:pt x="1981" y="261"/>
                    <a:pt x="1987" y="261"/>
                  </a:cubicBezTo>
                  <a:cubicBezTo>
                    <a:pt x="1987" y="261"/>
                    <a:pt x="1987" y="261"/>
                    <a:pt x="1987" y="261"/>
                  </a:cubicBezTo>
                  <a:cubicBezTo>
                    <a:pt x="1990" y="261"/>
                    <a:pt x="1993" y="262"/>
                    <a:pt x="1996" y="263"/>
                  </a:cubicBezTo>
                  <a:cubicBezTo>
                    <a:pt x="1997" y="264"/>
                    <a:pt x="1999" y="266"/>
                    <a:pt x="2000" y="267"/>
                  </a:cubicBezTo>
                  <a:cubicBezTo>
                    <a:pt x="2000" y="267"/>
                    <a:pt x="2000" y="268"/>
                    <a:pt x="2001" y="268"/>
                  </a:cubicBezTo>
                  <a:cubicBezTo>
                    <a:pt x="2003" y="270"/>
                    <a:pt x="2004" y="275"/>
                    <a:pt x="2002" y="278"/>
                  </a:cubicBezTo>
                  <a:cubicBezTo>
                    <a:pt x="2002" y="279"/>
                    <a:pt x="2001" y="279"/>
                    <a:pt x="2001" y="279"/>
                  </a:cubicBezTo>
                  <a:cubicBezTo>
                    <a:pt x="2002" y="279"/>
                    <a:pt x="2002" y="279"/>
                    <a:pt x="2002" y="279"/>
                  </a:cubicBezTo>
                  <a:cubicBezTo>
                    <a:pt x="2001" y="281"/>
                    <a:pt x="2000" y="283"/>
                    <a:pt x="1998" y="284"/>
                  </a:cubicBezTo>
                  <a:cubicBezTo>
                    <a:pt x="1997" y="286"/>
                    <a:pt x="1995" y="287"/>
                    <a:pt x="1993" y="288"/>
                  </a:cubicBezTo>
                  <a:cubicBezTo>
                    <a:pt x="1990" y="289"/>
                    <a:pt x="1987" y="290"/>
                    <a:pt x="1984" y="290"/>
                  </a:cubicBezTo>
                  <a:moveTo>
                    <a:pt x="3425" y="290"/>
                  </a:moveTo>
                  <a:cubicBezTo>
                    <a:pt x="3423" y="290"/>
                    <a:pt x="3422" y="290"/>
                    <a:pt x="3421" y="289"/>
                  </a:cubicBezTo>
                  <a:cubicBezTo>
                    <a:pt x="3419" y="289"/>
                    <a:pt x="3417" y="288"/>
                    <a:pt x="3415" y="287"/>
                  </a:cubicBezTo>
                  <a:cubicBezTo>
                    <a:pt x="3408" y="283"/>
                    <a:pt x="3408" y="274"/>
                    <a:pt x="3413" y="268"/>
                  </a:cubicBezTo>
                  <a:cubicBezTo>
                    <a:pt x="3417" y="264"/>
                    <a:pt x="3421" y="261"/>
                    <a:pt x="3427" y="261"/>
                  </a:cubicBezTo>
                  <a:cubicBezTo>
                    <a:pt x="3427" y="261"/>
                    <a:pt x="3427" y="261"/>
                    <a:pt x="3427" y="261"/>
                  </a:cubicBezTo>
                  <a:cubicBezTo>
                    <a:pt x="3430" y="261"/>
                    <a:pt x="3433" y="262"/>
                    <a:pt x="3436" y="263"/>
                  </a:cubicBezTo>
                  <a:cubicBezTo>
                    <a:pt x="3438" y="264"/>
                    <a:pt x="3439" y="266"/>
                    <a:pt x="3441" y="267"/>
                  </a:cubicBezTo>
                  <a:cubicBezTo>
                    <a:pt x="3441" y="268"/>
                    <a:pt x="3441" y="268"/>
                    <a:pt x="3441" y="268"/>
                  </a:cubicBezTo>
                  <a:cubicBezTo>
                    <a:pt x="3444" y="270"/>
                    <a:pt x="3444" y="275"/>
                    <a:pt x="3442" y="278"/>
                  </a:cubicBezTo>
                  <a:cubicBezTo>
                    <a:pt x="3442" y="279"/>
                    <a:pt x="3442" y="279"/>
                    <a:pt x="3442" y="279"/>
                  </a:cubicBezTo>
                  <a:cubicBezTo>
                    <a:pt x="3442" y="279"/>
                    <a:pt x="3442" y="279"/>
                    <a:pt x="3442" y="279"/>
                  </a:cubicBezTo>
                  <a:cubicBezTo>
                    <a:pt x="3442" y="281"/>
                    <a:pt x="3441" y="283"/>
                    <a:pt x="3439" y="284"/>
                  </a:cubicBezTo>
                  <a:cubicBezTo>
                    <a:pt x="3437" y="286"/>
                    <a:pt x="3435" y="287"/>
                    <a:pt x="3433" y="288"/>
                  </a:cubicBezTo>
                  <a:cubicBezTo>
                    <a:pt x="3430" y="289"/>
                    <a:pt x="3428" y="290"/>
                    <a:pt x="3425" y="290"/>
                  </a:cubicBezTo>
                  <a:moveTo>
                    <a:pt x="6564" y="290"/>
                  </a:moveTo>
                  <a:cubicBezTo>
                    <a:pt x="6563" y="290"/>
                    <a:pt x="6562" y="290"/>
                    <a:pt x="6560" y="289"/>
                  </a:cubicBezTo>
                  <a:cubicBezTo>
                    <a:pt x="6558" y="289"/>
                    <a:pt x="6556" y="288"/>
                    <a:pt x="6555" y="287"/>
                  </a:cubicBezTo>
                  <a:cubicBezTo>
                    <a:pt x="6547" y="283"/>
                    <a:pt x="6547" y="274"/>
                    <a:pt x="6552" y="268"/>
                  </a:cubicBezTo>
                  <a:cubicBezTo>
                    <a:pt x="6556" y="264"/>
                    <a:pt x="6560" y="261"/>
                    <a:pt x="6566" y="261"/>
                  </a:cubicBezTo>
                  <a:cubicBezTo>
                    <a:pt x="6566" y="261"/>
                    <a:pt x="6566" y="261"/>
                    <a:pt x="6566" y="261"/>
                  </a:cubicBezTo>
                  <a:cubicBezTo>
                    <a:pt x="6569" y="261"/>
                    <a:pt x="6573" y="262"/>
                    <a:pt x="6575" y="263"/>
                  </a:cubicBezTo>
                  <a:cubicBezTo>
                    <a:pt x="6577" y="264"/>
                    <a:pt x="6579" y="266"/>
                    <a:pt x="6580" y="267"/>
                  </a:cubicBezTo>
                  <a:cubicBezTo>
                    <a:pt x="6580" y="268"/>
                    <a:pt x="6580" y="268"/>
                    <a:pt x="6580" y="268"/>
                  </a:cubicBezTo>
                  <a:cubicBezTo>
                    <a:pt x="6583" y="270"/>
                    <a:pt x="6583" y="275"/>
                    <a:pt x="6582" y="278"/>
                  </a:cubicBezTo>
                  <a:cubicBezTo>
                    <a:pt x="6581" y="279"/>
                    <a:pt x="6581" y="279"/>
                    <a:pt x="6581" y="279"/>
                  </a:cubicBezTo>
                  <a:cubicBezTo>
                    <a:pt x="6581" y="279"/>
                    <a:pt x="6581" y="279"/>
                    <a:pt x="6582" y="279"/>
                  </a:cubicBezTo>
                  <a:cubicBezTo>
                    <a:pt x="6581" y="281"/>
                    <a:pt x="6580" y="283"/>
                    <a:pt x="6578" y="284"/>
                  </a:cubicBezTo>
                  <a:cubicBezTo>
                    <a:pt x="6576" y="286"/>
                    <a:pt x="6575" y="287"/>
                    <a:pt x="6572" y="288"/>
                  </a:cubicBezTo>
                  <a:cubicBezTo>
                    <a:pt x="6570" y="289"/>
                    <a:pt x="6567" y="290"/>
                    <a:pt x="6564" y="290"/>
                  </a:cubicBezTo>
                  <a:moveTo>
                    <a:pt x="2856" y="257"/>
                  </a:moveTo>
                  <a:cubicBezTo>
                    <a:pt x="2856" y="257"/>
                    <a:pt x="2857" y="256"/>
                    <a:pt x="2857" y="256"/>
                  </a:cubicBezTo>
                  <a:cubicBezTo>
                    <a:pt x="2858" y="255"/>
                    <a:pt x="2859" y="254"/>
                    <a:pt x="2861" y="254"/>
                  </a:cubicBezTo>
                  <a:cubicBezTo>
                    <a:pt x="2862" y="253"/>
                    <a:pt x="2864" y="253"/>
                    <a:pt x="2866" y="253"/>
                  </a:cubicBezTo>
                  <a:cubicBezTo>
                    <a:pt x="2868" y="253"/>
                    <a:pt x="2869" y="253"/>
                    <a:pt x="2871" y="254"/>
                  </a:cubicBezTo>
                  <a:cubicBezTo>
                    <a:pt x="2873" y="255"/>
                    <a:pt x="2875" y="257"/>
                    <a:pt x="2875" y="260"/>
                  </a:cubicBezTo>
                  <a:cubicBezTo>
                    <a:pt x="2877" y="267"/>
                    <a:pt x="2872" y="272"/>
                    <a:pt x="2866" y="273"/>
                  </a:cubicBezTo>
                  <a:cubicBezTo>
                    <a:pt x="2865" y="273"/>
                    <a:pt x="2865" y="273"/>
                    <a:pt x="2865" y="273"/>
                  </a:cubicBezTo>
                  <a:cubicBezTo>
                    <a:pt x="2864" y="273"/>
                    <a:pt x="2863" y="272"/>
                    <a:pt x="2861" y="272"/>
                  </a:cubicBezTo>
                  <a:cubicBezTo>
                    <a:pt x="2861" y="272"/>
                    <a:pt x="2859" y="272"/>
                    <a:pt x="2860" y="272"/>
                  </a:cubicBezTo>
                  <a:cubicBezTo>
                    <a:pt x="2860" y="272"/>
                    <a:pt x="2860" y="272"/>
                    <a:pt x="2860" y="272"/>
                  </a:cubicBezTo>
                  <a:cubicBezTo>
                    <a:pt x="2858" y="272"/>
                    <a:pt x="2857" y="272"/>
                    <a:pt x="2855" y="272"/>
                  </a:cubicBezTo>
                  <a:cubicBezTo>
                    <a:pt x="2855" y="272"/>
                    <a:pt x="2855" y="272"/>
                    <a:pt x="2854" y="272"/>
                  </a:cubicBezTo>
                  <a:cubicBezTo>
                    <a:pt x="2848" y="272"/>
                    <a:pt x="2845" y="262"/>
                    <a:pt x="2851" y="259"/>
                  </a:cubicBezTo>
                  <a:cubicBezTo>
                    <a:pt x="2853" y="259"/>
                    <a:pt x="2855" y="258"/>
                    <a:pt x="2856" y="257"/>
                  </a:cubicBezTo>
                  <a:cubicBezTo>
                    <a:pt x="2856" y="257"/>
                    <a:pt x="2856" y="257"/>
                    <a:pt x="2856" y="257"/>
                  </a:cubicBezTo>
                  <a:moveTo>
                    <a:pt x="5995" y="257"/>
                  </a:moveTo>
                  <a:cubicBezTo>
                    <a:pt x="5995" y="257"/>
                    <a:pt x="5996" y="256"/>
                    <a:pt x="5996" y="256"/>
                  </a:cubicBezTo>
                  <a:cubicBezTo>
                    <a:pt x="5998" y="255"/>
                    <a:pt x="5999" y="254"/>
                    <a:pt x="6000" y="254"/>
                  </a:cubicBezTo>
                  <a:cubicBezTo>
                    <a:pt x="6002" y="253"/>
                    <a:pt x="6004" y="253"/>
                    <a:pt x="6005" y="253"/>
                  </a:cubicBezTo>
                  <a:cubicBezTo>
                    <a:pt x="6007" y="253"/>
                    <a:pt x="6009" y="253"/>
                    <a:pt x="6010" y="254"/>
                  </a:cubicBezTo>
                  <a:cubicBezTo>
                    <a:pt x="6012" y="255"/>
                    <a:pt x="6014" y="257"/>
                    <a:pt x="6015" y="260"/>
                  </a:cubicBezTo>
                  <a:cubicBezTo>
                    <a:pt x="6017" y="267"/>
                    <a:pt x="6011" y="272"/>
                    <a:pt x="6005" y="273"/>
                  </a:cubicBezTo>
                  <a:cubicBezTo>
                    <a:pt x="6005" y="273"/>
                    <a:pt x="6005" y="273"/>
                    <a:pt x="6004" y="273"/>
                  </a:cubicBezTo>
                  <a:cubicBezTo>
                    <a:pt x="6003" y="273"/>
                    <a:pt x="6002" y="272"/>
                    <a:pt x="6001" y="272"/>
                  </a:cubicBezTo>
                  <a:cubicBezTo>
                    <a:pt x="6000" y="272"/>
                    <a:pt x="5998" y="272"/>
                    <a:pt x="6000" y="272"/>
                  </a:cubicBezTo>
                  <a:cubicBezTo>
                    <a:pt x="6000" y="272"/>
                    <a:pt x="6000" y="272"/>
                    <a:pt x="6000" y="272"/>
                  </a:cubicBezTo>
                  <a:cubicBezTo>
                    <a:pt x="5998" y="272"/>
                    <a:pt x="5996" y="272"/>
                    <a:pt x="5994" y="272"/>
                  </a:cubicBezTo>
                  <a:cubicBezTo>
                    <a:pt x="5994" y="272"/>
                    <a:pt x="5994" y="272"/>
                    <a:pt x="5994" y="272"/>
                  </a:cubicBezTo>
                  <a:cubicBezTo>
                    <a:pt x="5987" y="272"/>
                    <a:pt x="5984" y="262"/>
                    <a:pt x="5991" y="259"/>
                  </a:cubicBezTo>
                  <a:cubicBezTo>
                    <a:pt x="5992" y="259"/>
                    <a:pt x="5994" y="258"/>
                    <a:pt x="5995" y="257"/>
                  </a:cubicBezTo>
                  <a:cubicBezTo>
                    <a:pt x="5995" y="257"/>
                    <a:pt x="5995" y="257"/>
                    <a:pt x="5995" y="257"/>
                  </a:cubicBezTo>
                  <a:moveTo>
                    <a:pt x="2506" y="283"/>
                  </a:moveTo>
                  <a:cubicBezTo>
                    <a:pt x="2504" y="283"/>
                    <a:pt x="2501" y="282"/>
                    <a:pt x="2499" y="281"/>
                  </a:cubicBezTo>
                  <a:cubicBezTo>
                    <a:pt x="2498" y="281"/>
                    <a:pt x="2496" y="280"/>
                    <a:pt x="2495" y="279"/>
                  </a:cubicBezTo>
                  <a:cubicBezTo>
                    <a:pt x="2493" y="277"/>
                    <a:pt x="2492" y="276"/>
                    <a:pt x="2490" y="273"/>
                  </a:cubicBezTo>
                  <a:cubicBezTo>
                    <a:pt x="2490" y="272"/>
                    <a:pt x="2489" y="270"/>
                    <a:pt x="2489" y="269"/>
                  </a:cubicBezTo>
                  <a:cubicBezTo>
                    <a:pt x="2488" y="264"/>
                    <a:pt x="2488" y="264"/>
                    <a:pt x="2488" y="264"/>
                  </a:cubicBezTo>
                  <a:cubicBezTo>
                    <a:pt x="2488" y="261"/>
                    <a:pt x="2488" y="259"/>
                    <a:pt x="2490" y="257"/>
                  </a:cubicBezTo>
                  <a:cubicBezTo>
                    <a:pt x="2490" y="255"/>
                    <a:pt x="2491" y="254"/>
                    <a:pt x="2492" y="253"/>
                  </a:cubicBezTo>
                  <a:cubicBezTo>
                    <a:pt x="2493" y="251"/>
                    <a:pt x="2495" y="249"/>
                    <a:pt x="2497" y="248"/>
                  </a:cubicBezTo>
                  <a:cubicBezTo>
                    <a:pt x="2499" y="247"/>
                    <a:pt x="2500" y="247"/>
                    <a:pt x="2502" y="246"/>
                  </a:cubicBezTo>
                  <a:cubicBezTo>
                    <a:pt x="2506" y="245"/>
                    <a:pt x="2506" y="245"/>
                    <a:pt x="2506" y="245"/>
                  </a:cubicBezTo>
                  <a:cubicBezTo>
                    <a:pt x="2507" y="245"/>
                    <a:pt x="2507" y="245"/>
                    <a:pt x="2507" y="245"/>
                  </a:cubicBezTo>
                  <a:cubicBezTo>
                    <a:pt x="2509" y="245"/>
                    <a:pt x="2512" y="246"/>
                    <a:pt x="2514" y="247"/>
                  </a:cubicBezTo>
                  <a:cubicBezTo>
                    <a:pt x="2515" y="248"/>
                    <a:pt x="2517" y="248"/>
                    <a:pt x="2518" y="249"/>
                  </a:cubicBezTo>
                  <a:cubicBezTo>
                    <a:pt x="2518" y="250"/>
                    <a:pt x="2518" y="250"/>
                    <a:pt x="2518" y="250"/>
                  </a:cubicBezTo>
                  <a:cubicBezTo>
                    <a:pt x="2519" y="250"/>
                    <a:pt x="2520" y="251"/>
                    <a:pt x="2521" y="252"/>
                  </a:cubicBezTo>
                  <a:cubicBezTo>
                    <a:pt x="2523" y="253"/>
                    <a:pt x="2524" y="254"/>
                    <a:pt x="2525" y="256"/>
                  </a:cubicBezTo>
                  <a:cubicBezTo>
                    <a:pt x="2527" y="259"/>
                    <a:pt x="2527" y="261"/>
                    <a:pt x="2528" y="264"/>
                  </a:cubicBezTo>
                  <a:cubicBezTo>
                    <a:pt x="2528" y="266"/>
                    <a:pt x="2527" y="268"/>
                    <a:pt x="2526" y="270"/>
                  </a:cubicBezTo>
                  <a:cubicBezTo>
                    <a:pt x="2526" y="271"/>
                    <a:pt x="2525" y="273"/>
                    <a:pt x="2524" y="274"/>
                  </a:cubicBezTo>
                  <a:cubicBezTo>
                    <a:pt x="2523" y="275"/>
                    <a:pt x="2522" y="277"/>
                    <a:pt x="2520" y="278"/>
                  </a:cubicBezTo>
                  <a:cubicBezTo>
                    <a:pt x="2519" y="278"/>
                    <a:pt x="2519" y="278"/>
                    <a:pt x="2518" y="278"/>
                  </a:cubicBezTo>
                  <a:cubicBezTo>
                    <a:pt x="2517" y="279"/>
                    <a:pt x="2517" y="280"/>
                    <a:pt x="2516" y="280"/>
                  </a:cubicBezTo>
                  <a:cubicBezTo>
                    <a:pt x="2514" y="281"/>
                    <a:pt x="2513" y="281"/>
                    <a:pt x="2511" y="282"/>
                  </a:cubicBezTo>
                  <a:cubicBezTo>
                    <a:pt x="2510" y="282"/>
                    <a:pt x="2508" y="282"/>
                    <a:pt x="2506" y="283"/>
                  </a:cubicBezTo>
                  <a:cubicBezTo>
                    <a:pt x="2506" y="283"/>
                    <a:pt x="2506" y="283"/>
                    <a:pt x="2506" y="283"/>
                  </a:cubicBezTo>
                  <a:moveTo>
                    <a:pt x="4215" y="265"/>
                  </a:moveTo>
                  <a:cubicBezTo>
                    <a:pt x="4212" y="265"/>
                    <a:pt x="4210" y="264"/>
                    <a:pt x="4208" y="263"/>
                  </a:cubicBezTo>
                  <a:cubicBezTo>
                    <a:pt x="4200" y="259"/>
                    <a:pt x="4200" y="247"/>
                    <a:pt x="4208" y="244"/>
                  </a:cubicBezTo>
                  <a:cubicBezTo>
                    <a:pt x="4208" y="243"/>
                    <a:pt x="4209" y="243"/>
                    <a:pt x="4209" y="243"/>
                  </a:cubicBezTo>
                  <a:cubicBezTo>
                    <a:pt x="4211" y="242"/>
                    <a:pt x="4213" y="241"/>
                    <a:pt x="4215" y="241"/>
                  </a:cubicBezTo>
                  <a:cubicBezTo>
                    <a:pt x="4216" y="241"/>
                    <a:pt x="4216" y="241"/>
                    <a:pt x="4216" y="241"/>
                  </a:cubicBezTo>
                  <a:cubicBezTo>
                    <a:pt x="4219" y="241"/>
                    <a:pt x="4222" y="243"/>
                    <a:pt x="4225" y="246"/>
                  </a:cubicBezTo>
                  <a:cubicBezTo>
                    <a:pt x="4227" y="248"/>
                    <a:pt x="4228" y="250"/>
                    <a:pt x="4228" y="253"/>
                  </a:cubicBezTo>
                  <a:cubicBezTo>
                    <a:pt x="4228" y="256"/>
                    <a:pt x="4227" y="258"/>
                    <a:pt x="4225" y="260"/>
                  </a:cubicBezTo>
                  <a:cubicBezTo>
                    <a:pt x="4222" y="263"/>
                    <a:pt x="4219" y="265"/>
                    <a:pt x="4215" y="265"/>
                  </a:cubicBezTo>
                  <a:cubicBezTo>
                    <a:pt x="4215" y="265"/>
                    <a:pt x="4215" y="265"/>
                    <a:pt x="4215" y="265"/>
                  </a:cubicBezTo>
                  <a:moveTo>
                    <a:pt x="7355" y="265"/>
                  </a:moveTo>
                  <a:cubicBezTo>
                    <a:pt x="7352" y="265"/>
                    <a:pt x="7349" y="264"/>
                    <a:pt x="7347" y="263"/>
                  </a:cubicBezTo>
                  <a:cubicBezTo>
                    <a:pt x="7340" y="259"/>
                    <a:pt x="7340" y="247"/>
                    <a:pt x="7347" y="244"/>
                  </a:cubicBezTo>
                  <a:cubicBezTo>
                    <a:pt x="7347" y="243"/>
                    <a:pt x="7348" y="243"/>
                    <a:pt x="7348" y="243"/>
                  </a:cubicBezTo>
                  <a:cubicBezTo>
                    <a:pt x="7350" y="242"/>
                    <a:pt x="7352" y="241"/>
                    <a:pt x="7355" y="241"/>
                  </a:cubicBezTo>
                  <a:cubicBezTo>
                    <a:pt x="7355" y="241"/>
                    <a:pt x="7355" y="241"/>
                    <a:pt x="7355" y="241"/>
                  </a:cubicBezTo>
                  <a:cubicBezTo>
                    <a:pt x="7359" y="241"/>
                    <a:pt x="7362" y="243"/>
                    <a:pt x="7364" y="246"/>
                  </a:cubicBezTo>
                  <a:cubicBezTo>
                    <a:pt x="7366" y="248"/>
                    <a:pt x="7367" y="250"/>
                    <a:pt x="7367" y="253"/>
                  </a:cubicBezTo>
                  <a:cubicBezTo>
                    <a:pt x="7367" y="256"/>
                    <a:pt x="7366" y="258"/>
                    <a:pt x="7364" y="260"/>
                  </a:cubicBezTo>
                  <a:cubicBezTo>
                    <a:pt x="7362" y="263"/>
                    <a:pt x="7358" y="265"/>
                    <a:pt x="7355" y="265"/>
                  </a:cubicBezTo>
                  <a:cubicBezTo>
                    <a:pt x="7355" y="265"/>
                    <a:pt x="7355" y="265"/>
                    <a:pt x="7355" y="265"/>
                  </a:cubicBezTo>
                  <a:moveTo>
                    <a:pt x="1702" y="289"/>
                  </a:moveTo>
                  <a:cubicBezTo>
                    <a:pt x="1702" y="289"/>
                    <a:pt x="1702" y="289"/>
                    <a:pt x="1701" y="289"/>
                  </a:cubicBezTo>
                  <a:cubicBezTo>
                    <a:pt x="1697" y="289"/>
                    <a:pt x="1693" y="288"/>
                    <a:pt x="1689" y="286"/>
                  </a:cubicBezTo>
                  <a:cubicBezTo>
                    <a:pt x="1687" y="285"/>
                    <a:pt x="1686" y="283"/>
                    <a:pt x="1684" y="282"/>
                  </a:cubicBezTo>
                  <a:cubicBezTo>
                    <a:pt x="1681" y="279"/>
                    <a:pt x="1679" y="275"/>
                    <a:pt x="1678" y="271"/>
                  </a:cubicBezTo>
                  <a:cubicBezTo>
                    <a:pt x="1677" y="269"/>
                    <a:pt x="1677" y="267"/>
                    <a:pt x="1677" y="265"/>
                  </a:cubicBezTo>
                  <a:cubicBezTo>
                    <a:pt x="1677" y="261"/>
                    <a:pt x="1677" y="258"/>
                    <a:pt x="1679" y="255"/>
                  </a:cubicBezTo>
                  <a:cubicBezTo>
                    <a:pt x="1680" y="252"/>
                    <a:pt x="1682" y="250"/>
                    <a:pt x="1684" y="248"/>
                  </a:cubicBezTo>
                  <a:cubicBezTo>
                    <a:pt x="1686" y="245"/>
                    <a:pt x="1689" y="243"/>
                    <a:pt x="1692" y="243"/>
                  </a:cubicBezTo>
                  <a:cubicBezTo>
                    <a:pt x="1695" y="241"/>
                    <a:pt x="1697" y="240"/>
                    <a:pt x="1700" y="240"/>
                  </a:cubicBezTo>
                  <a:cubicBezTo>
                    <a:pt x="1701" y="240"/>
                    <a:pt x="1701" y="240"/>
                    <a:pt x="1701" y="240"/>
                  </a:cubicBezTo>
                  <a:cubicBezTo>
                    <a:pt x="1706" y="240"/>
                    <a:pt x="1710" y="242"/>
                    <a:pt x="1714" y="244"/>
                  </a:cubicBezTo>
                  <a:cubicBezTo>
                    <a:pt x="1715" y="245"/>
                    <a:pt x="1717" y="246"/>
                    <a:pt x="1718" y="248"/>
                  </a:cubicBezTo>
                  <a:cubicBezTo>
                    <a:pt x="1722" y="251"/>
                    <a:pt x="1724" y="254"/>
                    <a:pt x="1725" y="258"/>
                  </a:cubicBezTo>
                  <a:cubicBezTo>
                    <a:pt x="1725" y="260"/>
                    <a:pt x="1725" y="263"/>
                    <a:pt x="1726" y="265"/>
                  </a:cubicBezTo>
                  <a:cubicBezTo>
                    <a:pt x="1726" y="268"/>
                    <a:pt x="1725" y="271"/>
                    <a:pt x="1724" y="274"/>
                  </a:cubicBezTo>
                  <a:cubicBezTo>
                    <a:pt x="1723" y="277"/>
                    <a:pt x="1721" y="280"/>
                    <a:pt x="1718" y="282"/>
                  </a:cubicBezTo>
                  <a:cubicBezTo>
                    <a:pt x="1716" y="284"/>
                    <a:pt x="1714" y="286"/>
                    <a:pt x="1711" y="287"/>
                  </a:cubicBezTo>
                  <a:cubicBezTo>
                    <a:pt x="1708" y="289"/>
                    <a:pt x="1705" y="289"/>
                    <a:pt x="1702" y="289"/>
                  </a:cubicBezTo>
                  <a:moveTo>
                    <a:pt x="3142" y="289"/>
                  </a:moveTo>
                  <a:cubicBezTo>
                    <a:pt x="3142" y="289"/>
                    <a:pt x="3142" y="289"/>
                    <a:pt x="3142" y="289"/>
                  </a:cubicBezTo>
                  <a:cubicBezTo>
                    <a:pt x="3137" y="289"/>
                    <a:pt x="3133" y="288"/>
                    <a:pt x="3129" y="286"/>
                  </a:cubicBezTo>
                  <a:cubicBezTo>
                    <a:pt x="3128" y="285"/>
                    <a:pt x="3126" y="283"/>
                    <a:pt x="3124" y="282"/>
                  </a:cubicBezTo>
                  <a:cubicBezTo>
                    <a:pt x="3121" y="279"/>
                    <a:pt x="3119" y="275"/>
                    <a:pt x="3118" y="271"/>
                  </a:cubicBezTo>
                  <a:cubicBezTo>
                    <a:pt x="3118" y="269"/>
                    <a:pt x="3118" y="267"/>
                    <a:pt x="3117" y="265"/>
                  </a:cubicBezTo>
                  <a:cubicBezTo>
                    <a:pt x="3117" y="261"/>
                    <a:pt x="3118" y="258"/>
                    <a:pt x="3119" y="255"/>
                  </a:cubicBezTo>
                  <a:cubicBezTo>
                    <a:pt x="3120" y="252"/>
                    <a:pt x="3122" y="250"/>
                    <a:pt x="3124" y="248"/>
                  </a:cubicBezTo>
                  <a:cubicBezTo>
                    <a:pt x="3127" y="245"/>
                    <a:pt x="3129" y="243"/>
                    <a:pt x="3132" y="243"/>
                  </a:cubicBezTo>
                  <a:cubicBezTo>
                    <a:pt x="3135" y="241"/>
                    <a:pt x="3138" y="240"/>
                    <a:pt x="3141" y="240"/>
                  </a:cubicBezTo>
                  <a:cubicBezTo>
                    <a:pt x="3141" y="240"/>
                    <a:pt x="3141" y="240"/>
                    <a:pt x="3142" y="240"/>
                  </a:cubicBezTo>
                  <a:cubicBezTo>
                    <a:pt x="3146" y="240"/>
                    <a:pt x="3150" y="242"/>
                    <a:pt x="3154" y="244"/>
                  </a:cubicBezTo>
                  <a:cubicBezTo>
                    <a:pt x="3156" y="245"/>
                    <a:pt x="3157" y="246"/>
                    <a:pt x="3159" y="248"/>
                  </a:cubicBezTo>
                  <a:cubicBezTo>
                    <a:pt x="3162" y="251"/>
                    <a:pt x="3164" y="254"/>
                    <a:pt x="3165" y="258"/>
                  </a:cubicBezTo>
                  <a:cubicBezTo>
                    <a:pt x="3165" y="260"/>
                    <a:pt x="3166" y="263"/>
                    <a:pt x="3166" y="265"/>
                  </a:cubicBezTo>
                  <a:cubicBezTo>
                    <a:pt x="3166" y="268"/>
                    <a:pt x="3166" y="271"/>
                    <a:pt x="3164" y="274"/>
                  </a:cubicBezTo>
                  <a:cubicBezTo>
                    <a:pt x="3163" y="277"/>
                    <a:pt x="3161" y="280"/>
                    <a:pt x="3159" y="282"/>
                  </a:cubicBezTo>
                  <a:cubicBezTo>
                    <a:pt x="3157" y="284"/>
                    <a:pt x="3154" y="286"/>
                    <a:pt x="3151" y="287"/>
                  </a:cubicBezTo>
                  <a:cubicBezTo>
                    <a:pt x="3148" y="289"/>
                    <a:pt x="3146" y="289"/>
                    <a:pt x="3142" y="289"/>
                  </a:cubicBezTo>
                  <a:moveTo>
                    <a:pt x="6282" y="289"/>
                  </a:moveTo>
                  <a:cubicBezTo>
                    <a:pt x="6281" y="289"/>
                    <a:pt x="6281" y="289"/>
                    <a:pt x="6281" y="289"/>
                  </a:cubicBezTo>
                  <a:cubicBezTo>
                    <a:pt x="6277" y="289"/>
                    <a:pt x="6272" y="288"/>
                    <a:pt x="6269" y="286"/>
                  </a:cubicBezTo>
                  <a:cubicBezTo>
                    <a:pt x="6267" y="285"/>
                    <a:pt x="6265" y="283"/>
                    <a:pt x="6264" y="282"/>
                  </a:cubicBezTo>
                  <a:cubicBezTo>
                    <a:pt x="6261" y="279"/>
                    <a:pt x="6259" y="275"/>
                    <a:pt x="6257" y="271"/>
                  </a:cubicBezTo>
                  <a:cubicBezTo>
                    <a:pt x="6257" y="269"/>
                    <a:pt x="6257" y="267"/>
                    <a:pt x="6257" y="265"/>
                  </a:cubicBezTo>
                  <a:cubicBezTo>
                    <a:pt x="6256" y="261"/>
                    <a:pt x="6257" y="258"/>
                    <a:pt x="6259" y="255"/>
                  </a:cubicBezTo>
                  <a:cubicBezTo>
                    <a:pt x="6260" y="252"/>
                    <a:pt x="6261" y="250"/>
                    <a:pt x="6264" y="248"/>
                  </a:cubicBezTo>
                  <a:cubicBezTo>
                    <a:pt x="6266" y="245"/>
                    <a:pt x="6269" y="243"/>
                    <a:pt x="6272" y="243"/>
                  </a:cubicBezTo>
                  <a:cubicBezTo>
                    <a:pt x="6274" y="241"/>
                    <a:pt x="6277" y="240"/>
                    <a:pt x="6280" y="240"/>
                  </a:cubicBezTo>
                  <a:cubicBezTo>
                    <a:pt x="6280" y="240"/>
                    <a:pt x="6281" y="240"/>
                    <a:pt x="6281" y="240"/>
                  </a:cubicBezTo>
                  <a:cubicBezTo>
                    <a:pt x="6285" y="240"/>
                    <a:pt x="6289" y="242"/>
                    <a:pt x="6293" y="244"/>
                  </a:cubicBezTo>
                  <a:cubicBezTo>
                    <a:pt x="6295" y="245"/>
                    <a:pt x="6297" y="246"/>
                    <a:pt x="6298" y="248"/>
                  </a:cubicBezTo>
                  <a:cubicBezTo>
                    <a:pt x="6301" y="251"/>
                    <a:pt x="6303" y="254"/>
                    <a:pt x="6305" y="258"/>
                  </a:cubicBezTo>
                  <a:cubicBezTo>
                    <a:pt x="6305" y="260"/>
                    <a:pt x="6305" y="263"/>
                    <a:pt x="6305" y="265"/>
                  </a:cubicBezTo>
                  <a:cubicBezTo>
                    <a:pt x="6306" y="268"/>
                    <a:pt x="6305" y="271"/>
                    <a:pt x="6303" y="274"/>
                  </a:cubicBezTo>
                  <a:cubicBezTo>
                    <a:pt x="6302" y="277"/>
                    <a:pt x="6301" y="280"/>
                    <a:pt x="6298" y="282"/>
                  </a:cubicBezTo>
                  <a:cubicBezTo>
                    <a:pt x="6296" y="284"/>
                    <a:pt x="6293" y="286"/>
                    <a:pt x="6290" y="287"/>
                  </a:cubicBezTo>
                  <a:cubicBezTo>
                    <a:pt x="6288" y="289"/>
                    <a:pt x="6285" y="289"/>
                    <a:pt x="6282" y="289"/>
                  </a:cubicBezTo>
                  <a:moveTo>
                    <a:pt x="5067" y="242"/>
                  </a:moveTo>
                  <a:cubicBezTo>
                    <a:pt x="5069" y="242"/>
                    <a:pt x="5070" y="241"/>
                    <a:pt x="5071" y="241"/>
                  </a:cubicBezTo>
                  <a:cubicBezTo>
                    <a:pt x="5073" y="241"/>
                    <a:pt x="5075" y="240"/>
                    <a:pt x="5077" y="240"/>
                  </a:cubicBezTo>
                  <a:cubicBezTo>
                    <a:pt x="5085" y="240"/>
                    <a:pt x="5093" y="245"/>
                    <a:pt x="5097" y="253"/>
                  </a:cubicBezTo>
                  <a:cubicBezTo>
                    <a:pt x="5101" y="263"/>
                    <a:pt x="5097" y="275"/>
                    <a:pt x="5088" y="280"/>
                  </a:cubicBezTo>
                  <a:cubicBezTo>
                    <a:pt x="5086" y="281"/>
                    <a:pt x="5085" y="282"/>
                    <a:pt x="5083" y="283"/>
                  </a:cubicBezTo>
                  <a:cubicBezTo>
                    <a:pt x="5078" y="289"/>
                    <a:pt x="5071" y="292"/>
                    <a:pt x="5063" y="292"/>
                  </a:cubicBezTo>
                  <a:cubicBezTo>
                    <a:pt x="5062" y="292"/>
                    <a:pt x="5061" y="292"/>
                    <a:pt x="5060" y="292"/>
                  </a:cubicBezTo>
                  <a:cubicBezTo>
                    <a:pt x="5051" y="291"/>
                    <a:pt x="5044" y="285"/>
                    <a:pt x="5040" y="277"/>
                  </a:cubicBezTo>
                  <a:cubicBezTo>
                    <a:pt x="5036" y="268"/>
                    <a:pt x="5038" y="257"/>
                    <a:pt x="5045" y="249"/>
                  </a:cubicBezTo>
                  <a:cubicBezTo>
                    <a:pt x="5050" y="245"/>
                    <a:pt x="5057" y="242"/>
                    <a:pt x="5064" y="242"/>
                  </a:cubicBezTo>
                  <a:cubicBezTo>
                    <a:pt x="5065" y="242"/>
                    <a:pt x="5066" y="242"/>
                    <a:pt x="5067" y="242"/>
                  </a:cubicBezTo>
                  <a:moveTo>
                    <a:pt x="8206" y="242"/>
                  </a:moveTo>
                  <a:cubicBezTo>
                    <a:pt x="8208" y="242"/>
                    <a:pt x="8209" y="241"/>
                    <a:pt x="8211" y="241"/>
                  </a:cubicBezTo>
                  <a:cubicBezTo>
                    <a:pt x="8213" y="241"/>
                    <a:pt x="8214" y="240"/>
                    <a:pt x="8216" y="240"/>
                  </a:cubicBezTo>
                  <a:cubicBezTo>
                    <a:pt x="8225" y="240"/>
                    <a:pt x="8233" y="245"/>
                    <a:pt x="8236" y="253"/>
                  </a:cubicBezTo>
                  <a:cubicBezTo>
                    <a:pt x="8240" y="263"/>
                    <a:pt x="8237" y="275"/>
                    <a:pt x="8227" y="280"/>
                  </a:cubicBezTo>
                  <a:cubicBezTo>
                    <a:pt x="8226" y="281"/>
                    <a:pt x="8224" y="282"/>
                    <a:pt x="8223" y="283"/>
                  </a:cubicBezTo>
                  <a:cubicBezTo>
                    <a:pt x="8218" y="289"/>
                    <a:pt x="8210" y="292"/>
                    <a:pt x="8203" y="292"/>
                  </a:cubicBezTo>
                  <a:cubicBezTo>
                    <a:pt x="8202" y="292"/>
                    <a:pt x="8201" y="292"/>
                    <a:pt x="8199" y="292"/>
                  </a:cubicBezTo>
                  <a:cubicBezTo>
                    <a:pt x="8190" y="291"/>
                    <a:pt x="8183" y="285"/>
                    <a:pt x="8180" y="277"/>
                  </a:cubicBezTo>
                  <a:cubicBezTo>
                    <a:pt x="8176" y="268"/>
                    <a:pt x="8178" y="257"/>
                    <a:pt x="8185" y="249"/>
                  </a:cubicBezTo>
                  <a:cubicBezTo>
                    <a:pt x="8190" y="245"/>
                    <a:pt x="8196" y="242"/>
                    <a:pt x="8203" y="242"/>
                  </a:cubicBezTo>
                  <a:cubicBezTo>
                    <a:pt x="8204" y="242"/>
                    <a:pt x="8205" y="242"/>
                    <a:pt x="8206" y="242"/>
                  </a:cubicBezTo>
                  <a:moveTo>
                    <a:pt x="1013" y="287"/>
                  </a:moveTo>
                  <a:cubicBezTo>
                    <a:pt x="977" y="287"/>
                    <a:pt x="977" y="231"/>
                    <a:pt x="1013" y="231"/>
                  </a:cubicBezTo>
                  <a:cubicBezTo>
                    <a:pt x="1050" y="231"/>
                    <a:pt x="1050" y="287"/>
                    <a:pt x="1013" y="287"/>
                  </a:cubicBezTo>
                  <a:moveTo>
                    <a:pt x="5593" y="287"/>
                  </a:moveTo>
                  <a:cubicBezTo>
                    <a:pt x="5557" y="287"/>
                    <a:pt x="5557" y="231"/>
                    <a:pt x="5593" y="231"/>
                  </a:cubicBezTo>
                  <a:cubicBezTo>
                    <a:pt x="5630" y="231"/>
                    <a:pt x="5630" y="287"/>
                    <a:pt x="5593" y="287"/>
                  </a:cubicBezTo>
                  <a:moveTo>
                    <a:pt x="1114" y="251"/>
                  </a:moveTo>
                  <a:cubicBezTo>
                    <a:pt x="1111" y="251"/>
                    <a:pt x="1109" y="250"/>
                    <a:pt x="1107" y="249"/>
                  </a:cubicBezTo>
                  <a:cubicBezTo>
                    <a:pt x="1105" y="249"/>
                    <a:pt x="1104" y="248"/>
                    <a:pt x="1103" y="247"/>
                  </a:cubicBezTo>
                  <a:cubicBezTo>
                    <a:pt x="1101" y="246"/>
                    <a:pt x="1099" y="244"/>
                    <a:pt x="1098" y="242"/>
                  </a:cubicBezTo>
                  <a:cubicBezTo>
                    <a:pt x="1097" y="240"/>
                    <a:pt x="1097" y="239"/>
                    <a:pt x="1096" y="237"/>
                  </a:cubicBezTo>
                  <a:cubicBezTo>
                    <a:pt x="1096" y="232"/>
                    <a:pt x="1096" y="232"/>
                    <a:pt x="1096" y="232"/>
                  </a:cubicBezTo>
                  <a:cubicBezTo>
                    <a:pt x="1095" y="230"/>
                    <a:pt x="1096" y="227"/>
                    <a:pt x="1097" y="225"/>
                  </a:cubicBezTo>
                  <a:cubicBezTo>
                    <a:pt x="1098" y="224"/>
                    <a:pt x="1098" y="222"/>
                    <a:pt x="1100" y="221"/>
                  </a:cubicBezTo>
                  <a:cubicBezTo>
                    <a:pt x="1101" y="219"/>
                    <a:pt x="1103" y="218"/>
                    <a:pt x="1105" y="216"/>
                  </a:cubicBezTo>
                  <a:cubicBezTo>
                    <a:pt x="1106" y="216"/>
                    <a:pt x="1108" y="215"/>
                    <a:pt x="1109" y="214"/>
                  </a:cubicBezTo>
                  <a:cubicBezTo>
                    <a:pt x="1114" y="214"/>
                    <a:pt x="1114" y="214"/>
                    <a:pt x="1114" y="214"/>
                  </a:cubicBezTo>
                  <a:cubicBezTo>
                    <a:pt x="1114" y="214"/>
                    <a:pt x="1115" y="214"/>
                    <a:pt x="1115" y="214"/>
                  </a:cubicBezTo>
                  <a:cubicBezTo>
                    <a:pt x="1117" y="214"/>
                    <a:pt x="1119" y="214"/>
                    <a:pt x="1121" y="215"/>
                  </a:cubicBezTo>
                  <a:cubicBezTo>
                    <a:pt x="1123" y="216"/>
                    <a:pt x="1124" y="217"/>
                    <a:pt x="1125" y="218"/>
                  </a:cubicBezTo>
                  <a:cubicBezTo>
                    <a:pt x="1126" y="218"/>
                    <a:pt x="1126" y="218"/>
                    <a:pt x="1126" y="218"/>
                  </a:cubicBezTo>
                  <a:cubicBezTo>
                    <a:pt x="1127" y="218"/>
                    <a:pt x="1128" y="219"/>
                    <a:pt x="1129" y="220"/>
                  </a:cubicBezTo>
                  <a:cubicBezTo>
                    <a:pt x="1131" y="221"/>
                    <a:pt x="1132" y="223"/>
                    <a:pt x="1133" y="224"/>
                  </a:cubicBezTo>
                  <a:cubicBezTo>
                    <a:pt x="1134" y="227"/>
                    <a:pt x="1135" y="230"/>
                    <a:pt x="1135" y="232"/>
                  </a:cubicBezTo>
                  <a:cubicBezTo>
                    <a:pt x="1135" y="235"/>
                    <a:pt x="1135" y="237"/>
                    <a:pt x="1134" y="238"/>
                  </a:cubicBezTo>
                  <a:cubicBezTo>
                    <a:pt x="1134" y="240"/>
                    <a:pt x="1133" y="241"/>
                    <a:pt x="1132" y="242"/>
                  </a:cubicBezTo>
                  <a:cubicBezTo>
                    <a:pt x="1131" y="244"/>
                    <a:pt x="1129" y="245"/>
                    <a:pt x="1127" y="246"/>
                  </a:cubicBezTo>
                  <a:cubicBezTo>
                    <a:pt x="1127" y="246"/>
                    <a:pt x="1126" y="246"/>
                    <a:pt x="1126" y="247"/>
                  </a:cubicBezTo>
                  <a:cubicBezTo>
                    <a:pt x="1125" y="247"/>
                    <a:pt x="1124" y="248"/>
                    <a:pt x="1123" y="248"/>
                  </a:cubicBezTo>
                  <a:cubicBezTo>
                    <a:pt x="1122" y="249"/>
                    <a:pt x="1121" y="250"/>
                    <a:pt x="1119" y="250"/>
                  </a:cubicBezTo>
                  <a:cubicBezTo>
                    <a:pt x="1117" y="251"/>
                    <a:pt x="1116" y="251"/>
                    <a:pt x="1114" y="251"/>
                  </a:cubicBezTo>
                  <a:cubicBezTo>
                    <a:pt x="1114" y="251"/>
                    <a:pt x="1114" y="251"/>
                    <a:pt x="1114" y="251"/>
                  </a:cubicBezTo>
                  <a:moveTo>
                    <a:pt x="5693" y="251"/>
                  </a:moveTo>
                  <a:cubicBezTo>
                    <a:pt x="5691" y="251"/>
                    <a:pt x="5689" y="250"/>
                    <a:pt x="5687" y="249"/>
                  </a:cubicBezTo>
                  <a:cubicBezTo>
                    <a:pt x="5685" y="249"/>
                    <a:pt x="5684" y="248"/>
                    <a:pt x="5683" y="247"/>
                  </a:cubicBezTo>
                  <a:cubicBezTo>
                    <a:pt x="5681" y="246"/>
                    <a:pt x="5679" y="244"/>
                    <a:pt x="5678" y="242"/>
                  </a:cubicBezTo>
                  <a:cubicBezTo>
                    <a:pt x="5677" y="240"/>
                    <a:pt x="5677" y="239"/>
                    <a:pt x="5676" y="237"/>
                  </a:cubicBezTo>
                  <a:cubicBezTo>
                    <a:pt x="5675" y="232"/>
                    <a:pt x="5675" y="232"/>
                    <a:pt x="5675" y="232"/>
                  </a:cubicBezTo>
                  <a:cubicBezTo>
                    <a:pt x="5675" y="230"/>
                    <a:pt x="5676" y="227"/>
                    <a:pt x="5677" y="225"/>
                  </a:cubicBezTo>
                  <a:cubicBezTo>
                    <a:pt x="5677" y="224"/>
                    <a:pt x="5678" y="222"/>
                    <a:pt x="5679" y="221"/>
                  </a:cubicBezTo>
                  <a:cubicBezTo>
                    <a:pt x="5681" y="219"/>
                    <a:pt x="5682" y="218"/>
                    <a:pt x="5685" y="216"/>
                  </a:cubicBezTo>
                  <a:cubicBezTo>
                    <a:pt x="5686" y="216"/>
                    <a:pt x="5687" y="215"/>
                    <a:pt x="5689" y="214"/>
                  </a:cubicBezTo>
                  <a:cubicBezTo>
                    <a:pt x="5694" y="214"/>
                    <a:pt x="5694" y="214"/>
                    <a:pt x="5694" y="214"/>
                  </a:cubicBezTo>
                  <a:cubicBezTo>
                    <a:pt x="5694" y="214"/>
                    <a:pt x="5694" y="214"/>
                    <a:pt x="5694" y="214"/>
                  </a:cubicBezTo>
                  <a:cubicBezTo>
                    <a:pt x="5697" y="214"/>
                    <a:pt x="5699" y="214"/>
                    <a:pt x="5701" y="215"/>
                  </a:cubicBezTo>
                  <a:cubicBezTo>
                    <a:pt x="5703" y="216"/>
                    <a:pt x="5704" y="217"/>
                    <a:pt x="5705" y="218"/>
                  </a:cubicBezTo>
                  <a:cubicBezTo>
                    <a:pt x="5705" y="218"/>
                    <a:pt x="5705" y="218"/>
                    <a:pt x="5705" y="218"/>
                  </a:cubicBezTo>
                  <a:cubicBezTo>
                    <a:pt x="5707" y="218"/>
                    <a:pt x="5708" y="219"/>
                    <a:pt x="5709" y="220"/>
                  </a:cubicBezTo>
                  <a:cubicBezTo>
                    <a:pt x="5711" y="221"/>
                    <a:pt x="5712" y="223"/>
                    <a:pt x="5713" y="224"/>
                  </a:cubicBezTo>
                  <a:cubicBezTo>
                    <a:pt x="5714" y="227"/>
                    <a:pt x="5715" y="230"/>
                    <a:pt x="5715" y="232"/>
                  </a:cubicBezTo>
                  <a:cubicBezTo>
                    <a:pt x="5715" y="235"/>
                    <a:pt x="5715" y="237"/>
                    <a:pt x="5714" y="238"/>
                  </a:cubicBezTo>
                  <a:cubicBezTo>
                    <a:pt x="5713" y="240"/>
                    <a:pt x="5713" y="241"/>
                    <a:pt x="5712" y="242"/>
                  </a:cubicBezTo>
                  <a:cubicBezTo>
                    <a:pt x="5711" y="244"/>
                    <a:pt x="5709" y="245"/>
                    <a:pt x="5707" y="246"/>
                  </a:cubicBezTo>
                  <a:cubicBezTo>
                    <a:pt x="5707" y="246"/>
                    <a:pt x="5706" y="246"/>
                    <a:pt x="5706" y="247"/>
                  </a:cubicBezTo>
                  <a:cubicBezTo>
                    <a:pt x="5705" y="247"/>
                    <a:pt x="5704" y="248"/>
                    <a:pt x="5703" y="248"/>
                  </a:cubicBezTo>
                  <a:cubicBezTo>
                    <a:pt x="5702" y="249"/>
                    <a:pt x="5700" y="250"/>
                    <a:pt x="5699" y="250"/>
                  </a:cubicBezTo>
                  <a:cubicBezTo>
                    <a:pt x="5697" y="251"/>
                    <a:pt x="5696" y="251"/>
                    <a:pt x="5694" y="251"/>
                  </a:cubicBezTo>
                  <a:cubicBezTo>
                    <a:pt x="5694" y="251"/>
                    <a:pt x="5693" y="251"/>
                    <a:pt x="5693" y="251"/>
                  </a:cubicBezTo>
                  <a:moveTo>
                    <a:pt x="4876" y="268"/>
                  </a:moveTo>
                  <a:cubicBezTo>
                    <a:pt x="4871" y="268"/>
                    <a:pt x="4866" y="267"/>
                    <a:pt x="4862" y="264"/>
                  </a:cubicBezTo>
                  <a:cubicBezTo>
                    <a:pt x="4861" y="264"/>
                    <a:pt x="4860" y="264"/>
                    <a:pt x="4860" y="263"/>
                  </a:cubicBezTo>
                  <a:cubicBezTo>
                    <a:pt x="4855" y="261"/>
                    <a:pt x="4852" y="258"/>
                    <a:pt x="4850" y="254"/>
                  </a:cubicBezTo>
                  <a:cubicBezTo>
                    <a:pt x="4849" y="251"/>
                    <a:pt x="4848" y="249"/>
                    <a:pt x="4847" y="247"/>
                  </a:cubicBezTo>
                  <a:cubicBezTo>
                    <a:pt x="4846" y="243"/>
                    <a:pt x="4846" y="240"/>
                    <a:pt x="4846" y="236"/>
                  </a:cubicBezTo>
                  <a:cubicBezTo>
                    <a:pt x="4846" y="234"/>
                    <a:pt x="4847" y="231"/>
                    <a:pt x="4848" y="229"/>
                  </a:cubicBezTo>
                  <a:cubicBezTo>
                    <a:pt x="4849" y="226"/>
                    <a:pt x="4851" y="223"/>
                    <a:pt x="4854" y="220"/>
                  </a:cubicBezTo>
                  <a:cubicBezTo>
                    <a:pt x="4856" y="219"/>
                    <a:pt x="4858" y="217"/>
                    <a:pt x="4860" y="216"/>
                  </a:cubicBezTo>
                  <a:cubicBezTo>
                    <a:pt x="4863" y="214"/>
                    <a:pt x="4866" y="213"/>
                    <a:pt x="4870" y="213"/>
                  </a:cubicBezTo>
                  <a:cubicBezTo>
                    <a:pt x="4871" y="212"/>
                    <a:pt x="4873" y="212"/>
                    <a:pt x="4874" y="212"/>
                  </a:cubicBezTo>
                  <a:cubicBezTo>
                    <a:pt x="4876" y="212"/>
                    <a:pt x="4879" y="213"/>
                    <a:pt x="4881" y="213"/>
                  </a:cubicBezTo>
                  <a:cubicBezTo>
                    <a:pt x="4882" y="214"/>
                    <a:pt x="4882" y="214"/>
                    <a:pt x="4883" y="214"/>
                  </a:cubicBezTo>
                  <a:cubicBezTo>
                    <a:pt x="4888" y="215"/>
                    <a:pt x="4892" y="218"/>
                    <a:pt x="4895" y="221"/>
                  </a:cubicBezTo>
                  <a:cubicBezTo>
                    <a:pt x="4898" y="224"/>
                    <a:pt x="4900" y="227"/>
                    <a:pt x="4901" y="230"/>
                  </a:cubicBezTo>
                  <a:cubicBezTo>
                    <a:pt x="4903" y="233"/>
                    <a:pt x="4904" y="237"/>
                    <a:pt x="4903" y="241"/>
                  </a:cubicBezTo>
                  <a:cubicBezTo>
                    <a:pt x="4904" y="244"/>
                    <a:pt x="4903" y="248"/>
                    <a:pt x="4901" y="251"/>
                  </a:cubicBezTo>
                  <a:cubicBezTo>
                    <a:pt x="4900" y="255"/>
                    <a:pt x="4898" y="258"/>
                    <a:pt x="4895" y="260"/>
                  </a:cubicBezTo>
                  <a:cubicBezTo>
                    <a:pt x="4892" y="264"/>
                    <a:pt x="4888" y="266"/>
                    <a:pt x="4883" y="267"/>
                  </a:cubicBezTo>
                  <a:cubicBezTo>
                    <a:pt x="4881" y="268"/>
                    <a:pt x="4878" y="268"/>
                    <a:pt x="4876" y="268"/>
                  </a:cubicBezTo>
                  <a:moveTo>
                    <a:pt x="8015" y="268"/>
                  </a:moveTo>
                  <a:cubicBezTo>
                    <a:pt x="8010" y="268"/>
                    <a:pt x="8006" y="267"/>
                    <a:pt x="8001" y="264"/>
                  </a:cubicBezTo>
                  <a:cubicBezTo>
                    <a:pt x="8000" y="264"/>
                    <a:pt x="8000" y="264"/>
                    <a:pt x="7999" y="263"/>
                  </a:cubicBezTo>
                  <a:cubicBezTo>
                    <a:pt x="7995" y="261"/>
                    <a:pt x="7991" y="258"/>
                    <a:pt x="7989" y="254"/>
                  </a:cubicBezTo>
                  <a:cubicBezTo>
                    <a:pt x="7988" y="251"/>
                    <a:pt x="7987" y="249"/>
                    <a:pt x="7986" y="247"/>
                  </a:cubicBezTo>
                  <a:cubicBezTo>
                    <a:pt x="7985" y="243"/>
                    <a:pt x="7985" y="240"/>
                    <a:pt x="7986" y="236"/>
                  </a:cubicBezTo>
                  <a:cubicBezTo>
                    <a:pt x="7986" y="234"/>
                    <a:pt x="7986" y="231"/>
                    <a:pt x="7988" y="229"/>
                  </a:cubicBezTo>
                  <a:cubicBezTo>
                    <a:pt x="7989" y="226"/>
                    <a:pt x="7991" y="223"/>
                    <a:pt x="7993" y="220"/>
                  </a:cubicBezTo>
                  <a:cubicBezTo>
                    <a:pt x="7995" y="219"/>
                    <a:pt x="7997" y="217"/>
                    <a:pt x="7999" y="216"/>
                  </a:cubicBezTo>
                  <a:cubicBezTo>
                    <a:pt x="8002" y="214"/>
                    <a:pt x="8005" y="213"/>
                    <a:pt x="8009" y="213"/>
                  </a:cubicBezTo>
                  <a:cubicBezTo>
                    <a:pt x="8011" y="212"/>
                    <a:pt x="8012" y="212"/>
                    <a:pt x="8014" y="212"/>
                  </a:cubicBezTo>
                  <a:cubicBezTo>
                    <a:pt x="8016" y="212"/>
                    <a:pt x="8018" y="213"/>
                    <a:pt x="8020" y="213"/>
                  </a:cubicBezTo>
                  <a:cubicBezTo>
                    <a:pt x="8021" y="214"/>
                    <a:pt x="8022" y="214"/>
                    <a:pt x="8023" y="214"/>
                  </a:cubicBezTo>
                  <a:cubicBezTo>
                    <a:pt x="8027" y="215"/>
                    <a:pt x="8031" y="218"/>
                    <a:pt x="8035" y="221"/>
                  </a:cubicBezTo>
                  <a:cubicBezTo>
                    <a:pt x="8037" y="224"/>
                    <a:pt x="8039" y="227"/>
                    <a:pt x="8040" y="230"/>
                  </a:cubicBezTo>
                  <a:cubicBezTo>
                    <a:pt x="8042" y="233"/>
                    <a:pt x="8043" y="237"/>
                    <a:pt x="8043" y="241"/>
                  </a:cubicBezTo>
                  <a:cubicBezTo>
                    <a:pt x="8043" y="244"/>
                    <a:pt x="8042" y="248"/>
                    <a:pt x="8040" y="251"/>
                  </a:cubicBezTo>
                  <a:cubicBezTo>
                    <a:pt x="8039" y="255"/>
                    <a:pt x="8037" y="258"/>
                    <a:pt x="8035" y="260"/>
                  </a:cubicBezTo>
                  <a:cubicBezTo>
                    <a:pt x="8031" y="264"/>
                    <a:pt x="8027" y="266"/>
                    <a:pt x="8023" y="267"/>
                  </a:cubicBezTo>
                  <a:cubicBezTo>
                    <a:pt x="8020" y="268"/>
                    <a:pt x="8018" y="268"/>
                    <a:pt x="8015" y="268"/>
                  </a:cubicBezTo>
                  <a:moveTo>
                    <a:pt x="2266" y="247"/>
                  </a:moveTo>
                  <a:cubicBezTo>
                    <a:pt x="2263" y="247"/>
                    <a:pt x="2260" y="246"/>
                    <a:pt x="2257" y="244"/>
                  </a:cubicBezTo>
                  <a:cubicBezTo>
                    <a:pt x="2256" y="243"/>
                    <a:pt x="2255" y="242"/>
                    <a:pt x="2254" y="241"/>
                  </a:cubicBezTo>
                  <a:cubicBezTo>
                    <a:pt x="2251" y="239"/>
                    <a:pt x="2250" y="237"/>
                    <a:pt x="2249" y="233"/>
                  </a:cubicBezTo>
                  <a:cubicBezTo>
                    <a:pt x="2249" y="232"/>
                    <a:pt x="2249" y="230"/>
                    <a:pt x="2248" y="229"/>
                  </a:cubicBezTo>
                  <a:cubicBezTo>
                    <a:pt x="2248" y="226"/>
                    <a:pt x="2249" y="224"/>
                    <a:pt x="2250" y="222"/>
                  </a:cubicBezTo>
                  <a:cubicBezTo>
                    <a:pt x="2251" y="220"/>
                    <a:pt x="2252" y="218"/>
                    <a:pt x="2254" y="216"/>
                  </a:cubicBezTo>
                  <a:cubicBezTo>
                    <a:pt x="2255" y="214"/>
                    <a:pt x="2257" y="213"/>
                    <a:pt x="2259" y="212"/>
                  </a:cubicBezTo>
                  <a:cubicBezTo>
                    <a:pt x="2261" y="211"/>
                    <a:pt x="2264" y="211"/>
                    <a:pt x="2266" y="211"/>
                  </a:cubicBezTo>
                  <a:cubicBezTo>
                    <a:pt x="2266" y="211"/>
                    <a:pt x="2266" y="211"/>
                    <a:pt x="2266" y="211"/>
                  </a:cubicBezTo>
                  <a:cubicBezTo>
                    <a:pt x="2267" y="211"/>
                    <a:pt x="2268" y="211"/>
                    <a:pt x="2269" y="211"/>
                  </a:cubicBezTo>
                  <a:cubicBezTo>
                    <a:pt x="2271" y="211"/>
                    <a:pt x="2272" y="211"/>
                    <a:pt x="2273" y="212"/>
                  </a:cubicBezTo>
                  <a:cubicBezTo>
                    <a:pt x="2275" y="213"/>
                    <a:pt x="2276" y="213"/>
                    <a:pt x="2277" y="215"/>
                  </a:cubicBezTo>
                  <a:cubicBezTo>
                    <a:pt x="2279" y="215"/>
                    <a:pt x="2280" y="216"/>
                    <a:pt x="2281" y="218"/>
                  </a:cubicBezTo>
                  <a:cubicBezTo>
                    <a:pt x="2281" y="219"/>
                    <a:pt x="2282" y="219"/>
                    <a:pt x="2282" y="220"/>
                  </a:cubicBezTo>
                  <a:cubicBezTo>
                    <a:pt x="2284" y="223"/>
                    <a:pt x="2285" y="226"/>
                    <a:pt x="2285" y="229"/>
                  </a:cubicBezTo>
                  <a:cubicBezTo>
                    <a:pt x="2285" y="232"/>
                    <a:pt x="2284" y="235"/>
                    <a:pt x="2282" y="237"/>
                  </a:cubicBezTo>
                  <a:cubicBezTo>
                    <a:pt x="2282" y="238"/>
                    <a:pt x="2281" y="239"/>
                    <a:pt x="2281" y="240"/>
                  </a:cubicBezTo>
                  <a:cubicBezTo>
                    <a:pt x="2279" y="242"/>
                    <a:pt x="2278" y="243"/>
                    <a:pt x="2276" y="244"/>
                  </a:cubicBezTo>
                  <a:cubicBezTo>
                    <a:pt x="2274" y="245"/>
                    <a:pt x="2273" y="245"/>
                    <a:pt x="2271" y="246"/>
                  </a:cubicBezTo>
                  <a:cubicBezTo>
                    <a:pt x="2270" y="246"/>
                    <a:pt x="2268" y="246"/>
                    <a:pt x="2267" y="247"/>
                  </a:cubicBezTo>
                  <a:cubicBezTo>
                    <a:pt x="2266" y="247"/>
                    <a:pt x="2266" y="247"/>
                    <a:pt x="2266" y="247"/>
                  </a:cubicBezTo>
                  <a:moveTo>
                    <a:pt x="4493" y="232"/>
                  </a:moveTo>
                  <a:cubicBezTo>
                    <a:pt x="4479" y="232"/>
                    <a:pt x="4479" y="209"/>
                    <a:pt x="4493" y="209"/>
                  </a:cubicBezTo>
                  <a:cubicBezTo>
                    <a:pt x="4508" y="209"/>
                    <a:pt x="4508" y="232"/>
                    <a:pt x="4493" y="232"/>
                  </a:cubicBezTo>
                  <a:moveTo>
                    <a:pt x="7632" y="232"/>
                  </a:moveTo>
                  <a:cubicBezTo>
                    <a:pt x="7618" y="232"/>
                    <a:pt x="7618" y="209"/>
                    <a:pt x="7632" y="209"/>
                  </a:cubicBezTo>
                  <a:cubicBezTo>
                    <a:pt x="7647" y="209"/>
                    <a:pt x="7647" y="232"/>
                    <a:pt x="7632" y="232"/>
                  </a:cubicBezTo>
                  <a:moveTo>
                    <a:pt x="5376" y="255"/>
                  </a:moveTo>
                  <a:cubicBezTo>
                    <a:pt x="5369" y="255"/>
                    <a:pt x="5364" y="252"/>
                    <a:pt x="5359" y="248"/>
                  </a:cubicBezTo>
                  <a:cubicBezTo>
                    <a:pt x="5354" y="243"/>
                    <a:pt x="5352" y="237"/>
                    <a:pt x="5352" y="231"/>
                  </a:cubicBezTo>
                  <a:cubicBezTo>
                    <a:pt x="5352" y="225"/>
                    <a:pt x="5355" y="218"/>
                    <a:pt x="5359" y="214"/>
                  </a:cubicBezTo>
                  <a:cubicBezTo>
                    <a:pt x="5363" y="210"/>
                    <a:pt x="5370" y="207"/>
                    <a:pt x="5376" y="207"/>
                  </a:cubicBezTo>
                  <a:cubicBezTo>
                    <a:pt x="5382" y="207"/>
                    <a:pt x="5388" y="210"/>
                    <a:pt x="5393" y="214"/>
                  </a:cubicBezTo>
                  <a:cubicBezTo>
                    <a:pt x="5397" y="218"/>
                    <a:pt x="5399" y="225"/>
                    <a:pt x="5400" y="231"/>
                  </a:cubicBezTo>
                  <a:cubicBezTo>
                    <a:pt x="5400" y="237"/>
                    <a:pt x="5397" y="244"/>
                    <a:pt x="5393" y="248"/>
                  </a:cubicBezTo>
                  <a:cubicBezTo>
                    <a:pt x="5388" y="252"/>
                    <a:pt x="5382" y="255"/>
                    <a:pt x="5376" y="255"/>
                  </a:cubicBezTo>
                  <a:moveTo>
                    <a:pt x="8515" y="255"/>
                  </a:moveTo>
                  <a:cubicBezTo>
                    <a:pt x="8509" y="255"/>
                    <a:pt x="8503" y="252"/>
                    <a:pt x="8498" y="248"/>
                  </a:cubicBezTo>
                  <a:cubicBezTo>
                    <a:pt x="8494" y="243"/>
                    <a:pt x="8492" y="237"/>
                    <a:pt x="8491" y="231"/>
                  </a:cubicBezTo>
                  <a:cubicBezTo>
                    <a:pt x="8491" y="225"/>
                    <a:pt x="8494" y="218"/>
                    <a:pt x="8498" y="214"/>
                  </a:cubicBezTo>
                  <a:cubicBezTo>
                    <a:pt x="8503" y="210"/>
                    <a:pt x="8509" y="207"/>
                    <a:pt x="8515" y="207"/>
                  </a:cubicBezTo>
                  <a:cubicBezTo>
                    <a:pt x="8522" y="207"/>
                    <a:pt x="8527" y="210"/>
                    <a:pt x="8532" y="214"/>
                  </a:cubicBezTo>
                  <a:cubicBezTo>
                    <a:pt x="8537" y="218"/>
                    <a:pt x="8539" y="225"/>
                    <a:pt x="8539" y="231"/>
                  </a:cubicBezTo>
                  <a:cubicBezTo>
                    <a:pt x="8539" y="237"/>
                    <a:pt x="8536" y="244"/>
                    <a:pt x="8532" y="248"/>
                  </a:cubicBezTo>
                  <a:cubicBezTo>
                    <a:pt x="8528" y="252"/>
                    <a:pt x="8521" y="255"/>
                    <a:pt x="8515" y="255"/>
                  </a:cubicBezTo>
                  <a:moveTo>
                    <a:pt x="4407" y="231"/>
                  </a:moveTo>
                  <a:cubicBezTo>
                    <a:pt x="4405" y="231"/>
                    <a:pt x="4402" y="231"/>
                    <a:pt x="4400" y="230"/>
                  </a:cubicBezTo>
                  <a:cubicBezTo>
                    <a:pt x="4395" y="229"/>
                    <a:pt x="4390" y="225"/>
                    <a:pt x="4388" y="221"/>
                  </a:cubicBezTo>
                  <a:cubicBezTo>
                    <a:pt x="4387" y="218"/>
                    <a:pt x="4386" y="215"/>
                    <a:pt x="4386" y="212"/>
                  </a:cubicBezTo>
                  <a:cubicBezTo>
                    <a:pt x="4385" y="208"/>
                    <a:pt x="4387" y="203"/>
                    <a:pt x="4390" y="200"/>
                  </a:cubicBezTo>
                  <a:cubicBezTo>
                    <a:pt x="4391" y="198"/>
                    <a:pt x="4393" y="196"/>
                    <a:pt x="4395" y="195"/>
                  </a:cubicBezTo>
                  <a:cubicBezTo>
                    <a:pt x="4397" y="195"/>
                    <a:pt x="4398" y="194"/>
                    <a:pt x="4400" y="193"/>
                  </a:cubicBezTo>
                  <a:cubicBezTo>
                    <a:pt x="4402" y="193"/>
                    <a:pt x="4405" y="192"/>
                    <a:pt x="4408" y="192"/>
                  </a:cubicBezTo>
                  <a:cubicBezTo>
                    <a:pt x="4408" y="192"/>
                    <a:pt x="4409" y="192"/>
                    <a:pt x="4410" y="193"/>
                  </a:cubicBezTo>
                  <a:cubicBezTo>
                    <a:pt x="4412" y="193"/>
                    <a:pt x="4414" y="193"/>
                    <a:pt x="4416" y="194"/>
                  </a:cubicBezTo>
                  <a:cubicBezTo>
                    <a:pt x="4424" y="197"/>
                    <a:pt x="4430" y="203"/>
                    <a:pt x="4430" y="212"/>
                  </a:cubicBezTo>
                  <a:cubicBezTo>
                    <a:pt x="4430" y="216"/>
                    <a:pt x="4429" y="220"/>
                    <a:pt x="4426" y="223"/>
                  </a:cubicBezTo>
                  <a:cubicBezTo>
                    <a:pt x="4423" y="226"/>
                    <a:pt x="4420" y="228"/>
                    <a:pt x="4416" y="230"/>
                  </a:cubicBezTo>
                  <a:cubicBezTo>
                    <a:pt x="4413" y="231"/>
                    <a:pt x="4410" y="231"/>
                    <a:pt x="4407" y="231"/>
                  </a:cubicBezTo>
                  <a:moveTo>
                    <a:pt x="7547" y="231"/>
                  </a:moveTo>
                  <a:cubicBezTo>
                    <a:pt x="7544" y="231"/>
                    <a:pt x="7542" y="231"/>
                    <a:pt x="7539" y="230"/>
                  </a:cubicBezTo>
                  <a:cubicBezTo>
                    <a:pt x="7535" y="229"/>
                    <a:pt x="7530" y="225"/>
                    <a:pt x="7528" y="221"/>
                  </a:cubicBezTo>
                  <a:cubicBezTo>
                    <a:pt x="7526" y="218"/>
                    <a:pt x="7525" y="215"/>
                    <a:pt x="7525" y="212"/>
                  </a:cubicBezTo>
                  <a:cubicBezTo>
                    <a:pt x="7525" y="208"/>
                    <a:pt x="7527" y="203"/>
                    <a:pt x="7529" y="200"/>
                  </a:cubicBezTo>
                  <a:cubicBezTo>
                    <a:pt x="7530" y="198"/>
                    <a:pt x="7532" y="196"/>
                    <a:pt x="7534" y="195"/>
                  </a:cubicBezTo>
                  <a:cubicBezTo>
                    <a:pt x="7536" y="195"/>
                    <a:pt x="7537" y="194"/>
                    <a:pt x="7539" y="193"/>
                  </a:cubicBezTo>
                  <a:cubicBezTo>
                    <a:pt x="7542" y="193"/>
                    <a:pt x="7544" y="192"/>
                    <a:pt x="7547" y="192"/>
                  </a:cubicBezTo>
                  <a:cubicBezTo>
                    <a:pt x="7548" y="192"/>
                    <a:pt x="7549" y="192"/>
                    <a:pt x="7549" y="193"/>
                  </a:cubicBezTo>
                  <a:cubicBezTo>
                    <a:pt x="7551" y="193"/>
                    <a:pt x="7553" y="193"/>
                    <a:pt x="7555" y="194"/>
                  </a:cubicBezTo>
                  <a:cubicBezTo>
                    <a:pt x="7563" y="197"/>
                    <a:pt x="7569" y="203"/>
                    <a:pt x="7570" y="212"/>
                  </a:cubicBezTo>
                  <a:cubicBezTo>
                    <a:pt x="7570" y="216"/>
                    <a:pt x="7568" y="220"/>
                    <a:pt x="7566" y="223"/>
                  </a:cubicBezTo>
                  <a:cubicBezTo>
                    <a:pt x="7563" y="226"/>
                    <a:pt x="7559" y="228"/>
                    <a:pt x="7555" y="230"/>
                  </a:cubicBezTo>
                  <a:cubicBezTo>
                    <a:pt x="7552" y="231"/>
                    <a:pt x="7549" y="231"/>
                    <a:pt x="7547" y="231"/>
                  </a:cubicBezTo>
                  <a:moveTo>
                    <a:pt x="6894" y="215"/>
                  </a:moveTo>
                  <a:cubicBezTo>
                    <a:pt x="6891" y="215"/>
                    <a:pt x="6888" y="214"/>
                    <a:pt x="6885" y="213"/>
                  </a:cubicBezTo>
                  <a:cubicBezTo>
                    <a:pt x="6884" y="212"/>
                    <a:pt x="6883" y="211"/>
                    <a:pt x="6881" y="210"/>
                  </a:cubicBezTo>
                  <a:cubicBezTo>
                    <a:pt x="6879" y="208"/>
                    <a:pt x="6878" y="205"/>
                    <a:pt x="6877" y="202"/>
                  </a:cubicBezTo>
                  <a:cubicBezTo>
                    <a:pt x="6877" y="200"/>
                    <a:pt x="6876" y="199"/>
                    <a:pt x="6876" y="197"/>
                  </a:cubicBezTo>
                  <a:cubicBezTo>
                    <a:pt x="6876" y="195"/>
                    <a:pt x="6877" y="192"/>
                    <a:pt x="6878" y="190"/>
                  </a:cubicBezTo>
                  <a:cubicBezTo>
                    <a:pt x="6878" y="188"/>
                    <a:pt x="6880" y="186"/>
                    <a:pt x="6881" y="184"/>
                  </a:cubicBezTo>
                  <a:cubicBezTo>
                    <a:pt x="6883" y="183"/>
                    <a:pt x="6885" y="181"/>
                    <a:pt x="6887" y="181"/>
                  </a:cubicBezTo>
                  <a:cubicBezTo>
                    <a:pt x="6889" y="180"/>
                    <a:pt x="6891" y="179"/>
                    <a:pt x="6894" y="179"/>
                  </a:cubicBezTo>
                  <a:cubicBezTo>
                    <a:pt x="6894" y="179"/>
                    <a:pt x="6894" y="179"/>
                    <a:pt x="6894" y="179"/>
                  </a:cubicBezTo>
                  <a:cubicBezTo>
                    <a:pt x="6895" y="179"/>
                    <a:pt x="6896" y="179"/>
                    <a:pt x="6897" y="179"/>
                  </a:cubicBezTo>
                  <a:cubicBezTo>
                    <a:pt x="6898" y="179"/>
                    <a:pt x="6900" y="180"/>
                    <a:pt x="6901" y="181"/>
                  </a:cubicBezTo>
                  <a:cubicBezTo>
                    <a:pt x="6903" y="181"/>
                    <a:pt x="6904" y="182"/>
                    <a:pt x="6905" y="183"/>
                  </a:cubicBezTo>
                  <a:cubicBezTo>
                    <a:pt x="6907" y="184"/>
                    <a:pt x="6908" y="185"/>
                    <a:pt x="6909" y="186"/>
                  </a:cubicBezTo>
                  <a:cubicBezTo>
                    <a:pt x="6909" y="187"/>
                    <a:pt x="6910" y="188"/>
                    <a:pt x="6910" y="188"/>
                  </a:cubicBezTo>
                  <a:cubicBezTo>
                    <a:pt x="6912" y="191"/>
                    <a:pt x="6913" y="194"/>
                    <a:pt x="6913" y="197"/>
                  </a:cubicBezTo>
                  <a:cubicBezTo>
                    <a:pt x="6913" y="200"/>
                    <a:pt x="6912" y="203"/>
                    <a:pt x="6910" y="206"/>
                  </a:cubicBezTo>
                  <a:cubicBezTo>
                    <a:pt x="6910" y="206"/>
                    <a:pt x="6909" y="207"/>
                    <a:pt x="6909" y="208"/>
                  </a:cubicBezTo>
                  <a:cubicBezTo>
                    <a:pt x="6907" y="210"/>
                    <a:pt x="6906" y="211"/>
                    <a:pt x="6903" y="213"/>
                  </a:cubicBezTo>
                  <a:cubicBezTo>
                    <a:pt x="6902" y="213"/>
                    <a:pt x="6901" y="214"/>
                    <a:pt x="6899" y="214"/>
                  </a:cubicBezTo>
                  <a:cubicBezTo>
                    <a:pt x="6898" y="215"/>
                    <a:pt x="6896" y="215"/>
                    <a:pt x="6894" y="215"/>
                  </a:cubicBezTo>
                  <a:cubicBezTo>
                    <a:pt x="6894" y="215"/>
                    <a:pt x="6894" y="215"/>
                    <a:pt x="6894" y="215"/>
                  </a:cubicBezTo>
                  <a:moveTo>
                    <a:pt x="8385" y="212"/>
                  </a:moveTo>
                  <a:cubicBezTo>
                    <a:pt x="8362" y="212"/>
                    <a:pt x="8362" y="177"/>
                    <a:pt x="8385" y="177"/>
                  </a:cubicBezTo>
                  <a:cubicBezTo>
                    <a:pt x="8408" y="177"/>
                    <a:pt x="8408" y="212"/>
                    <a:pt x="8385" y="212"/>
                  </a:cubicBezTo>
                  <a:moveTo>
                    <a:pt x="7022" y="223"/>
                  </a:moveTo>
                  <a:cubicBezTo>
                    <a:pt x="6988" y="223"/>
                    <a:pt x="6988" y="171"/>
                    <a:pt x="7022" y="171"/>
                  </a:cubicBezTo>
                  <a:cubicBezTo>
                    <a:pt x="7057" y="171"/>
                    <a:pt x="7056" y="223"/>
                    <a:pt x="7022" y="223"/>
                  </a:cubicBezTo>
                  <a:moveTo>
                    <a:pt x="4744" y="192"/>
                  </a:moveTo>
                  <a:cubicBezTo>
                    <a:pt x="4744" y="192"/>
                    <a:pt x="4744" y="192"/>
                    <a:pt x="4744" y="192"/>
                  </a:cubicBezTo>
                  <a:cubicBezTo>
                    <a:pt x="4741" y="192"/>
                    <a:pt x="4739" y="192"/>
                    <a:pt x="4737" y="191"/>
                  </a:cubicBezTo>
                  <a:cubicBezTo>
                    <a:pt x="4736" y="190"/>
                    <a:pt x="4735" y="189"/>
                    <a:pt x="4734" y="189"/>
                  </a:cubicBezTo>
                  <a:cubicBezTo>
                    <a:pt x="4733" y="187"/>
                    <a:pt x="4732" y="185"/>
                    <a:pt x="4731" y="183"/>
                  </a:cubicBezTo>
                  <a:cubicBezTo>
                    <a:pt x="4731" y="182"/>
                    <a:pt x="4731" y="180"/>
                    <a:pt x="4731" y="179"/>
                  </a:cubicBezTo>
                  <a:cubicBezTo>
                    <a:pt x="4731" y="178"/>
                    <a:pt x="4731" y="176"/>
                    <a:pt x="4732" y="174"/>
                  </a:cubicBezTo>
                  <a:cubicBezTo>
                    <a:pt x="4732" y="173"/>
                    <a:pt x="4733" y="171"/>
                    <a:pt x="4734" y="170"/>
                  </a:cubicBezTo>
                  <a:cubicBezTo>
                    <a:pt x="4736" y="169"/>
                    <a:pt x="4737" y="168"/>
                    <a:pt x="4739" y="168"/>
                  </a:cubicBezTo>
                  <a:cubicBezTo>
                    <a:pt x="4740" y="167"/>
                    <a:pt x="4742" y="166"/>
                    <a:pt x="4743" y="166"/>
                  </a:cubicBezTo>
                  <a:cubicBezTo>
                    <a:pt x="4743" y="166"/>
                    <a:pt x="4744" y="166"/>
                    <a:pt x="4744" y="166"/>
                  </a:cubicBezTo>
                  <a:cubicBezTo>
                    <a:pt x="4746" y="166"/>
                    <a:pt x="4748" y="167"/>
                    <a:pt x="4750" y="168"/>
                  </a:cubicBezTo>
                  <a:cubicBezTo>
                    <a:pt x="4751" y="169"/>
                    <a:pt x="4752" y="170"/>
                    <a:pt x="4753" y="170"/>
                  </a:cubicBezTo>
                  <a:cubicBezTo>
                    <a:pt x="4754" y="172"/>
                    <a:pt x="4756" y="174"/>
                    <a:pt x="4756" y="176"/>
                  </a:cubicBezTo>
                  <a:cubicBezTo>
                    <a:pt x="4756" y="177"/>
                    <a:pt x="4756" y="178"/>
                    <a:pt x="4757" y="179"/>
                  </a:cubicBezTo>
                  <a:cubicBezTo>
                    <a:pt x="4757" y="181"/>
                    <a:pt x="4756" y="183"/>
                    <a:pt x="4755" y="184"/>
                  </a:cubicBezTo>
                  <a:cubicBezTo>
                    <a:pt x="4755" y="186"/>
                    <a:pt x="4754" y="187"/>
                    <a:pt x="4753" y="189"/>
                  </a:cubicBezTo>
                  <a:cubicBezTo>
                    <a:pt x="4752" y="190"/>
                    <a:pt x="4750" y="191"/>
                    <a:pt x="4749" y="191"/>
                  </a:cubicBezTo>
                  <a:cubicBezTo>
                    <a:pt x="4747" y="192"/>
                    <a:pt x="4746" y="192"/>
                    <a:pt x="4744" y="192"/>
                  </a:cubicBezTo>
                  <a:moveTo>
                    <a:pt x="7883" y="192"/>
                  </a:moveTo>
                  <a:cubicBezTo>
                    <a:pt x="7883" y="192"/>
                    <a:pt x="7883" y="192"/>
                    <a:pt x="7883" y="192"/>
                  </a:cubicBezTo>
                  <a:cubicBezTo>
                    <a:pt x="7881" y="192"/>
                    <a:pt x="7878" y="192"/>
                    <a:pt x="7876" y="191"/>
                  </a:cubicBezTo>
                  <a:cubicBezTo>
                    <a:pt x="7876" y="190"/>
                    <a:pt x="7875" y="189"/>
                    <a:pt x="7874" y="189"/>
                  </a:cubicBezTo>
                  <a:cubicBezTo>
                    <a:pt x="7872" y="187"/>
                    <a:pt x="7871" y="185"/>
                    <a:pt x="7870" y="183"/>
                  </a:cubicBezTo>
                  <a:cubicBezTo>
                    <a:pt x="7870" y="182"/>
                    <a:pt x="7870" y="180"/>
                    <a:pt x="7870" y="179"/>
                  </a:cubicBezTo>
                  <a:cubicBezTo>
                    <a:pt x="7870" y="178"/>
                    <a:pt x="7870" y="176"/>
                    <a:pt x="7871" y="174"/>
                  </a:cubicBezTo>
                  <a:cubicBezTo>
                    <a:pt x="7872" y="173"/>
                    <a:pt x="7873" y="171"/>
                    <a:pt x="7874" y="170"/>
                  </a:cubicBezTo>
                  <a:cubicBezTo>
                    <a:pt x="7875" y="169"/>
                    <a:pt x="7876" y="168"/>
                    <a:pt x="7878" y="168"/>
                  </a:cubicBezTo>
                  <a:cubicBezTo>
                    <a:pt x="7879" y="167"/>
                    <a:pt x="7881" y="166"/>
                    <a:pt x="7883" y="166"/>
                  </a:cubicBezTo>
                  <a:cubicBezTo>
                    <a:pt x="7883" y="166"/>
                    <a:pt x="7883" y="166"/>
                    <a:pt x="7883" y="166"/>
                  </a:cubicBezTo>
                  <a:cubicBezTo>
                    <a:pt x="7885" y="166"/>
                    <a:pt x="7887" y="167"/>
                    <a:pt x="7889" y="168"/>
                  </a:cubicBezTo>
                  <a:cubicBezTo>
                    <a:pt x="7890" y="169"/>
                    <a:pt x="7891" y="170"/>
                    <a:pt x="7892" y="170"/>
                  </a:cubicBezTo>
                  <a:cubicBezTo>
                    <a:pt x="7894" y="172"/>
                    <a:pt x="7895" y="174"/>
                    <a:pt x="7895" y="176"/>
                  </a:cubicBezTo>
                  <a:cubicBezTo>
                    <a:pt x="7896" y="177"/>
                    <a:pt x="7896" y="178"/>
                    <a:pt x="7896" y="179"/>
                  </a:cubicBezTo>
                  <a:cubicBezTo>
                    <a:pt x="7896" y="181"/>
                    <a:pt x="7896" y="183"/>
                    <a:pt x="7895" y="184"/>
                  </a:cubicBezTo>
                  <a:cubicBezTo>
                    <a:pt x="7894" y="186"/>
                    <a:pt x="7893" y="187"/>
                    <a:pt x="7892" y="189"/>
                  </a:cubicBezTo>
                  <a:cubicBezTo>
                    <a:pt x="7891" y="190"/>
                    <a:pt x="7890" y="191"/>
                    <a:pt x="7888" y="191"/>
                  </a:cubicBezTo>
                  <a:cubicBezTo>
                    <a:pt x="7887" y="192"/>
                    <a:pt x="7885" y="192"/>
                    <a:pt x="7883" y="192"/>
                  </a:cubicBezTo>
                  <a:moveTo>
                    <a:pt x="1421" y="210"/>
                  </a:moveTo>
                  <a:cubicBezTo>
                    <a:pt x="1392" y="210"/>
                    <a:pt x="1392" y="165"/>
                    <a:pt x="1421" y="165"/>
                  </a:cubicBezTo>
                  <a:cubicBezTo>
                    <a:pt x="1450" y="165"/>
                    <a:pt x="1450" y="210"/>
                    <a:pt x="1421" y="210"/>
                  </a:cubicBezTo>
                  <a:moveTo>
                    <a:pt x="3815" y="164"/>
                  </a:moveTo>
                  <a:cubicBezTo>
                    <a:pt x="3812" y="164"/>
                    <a:pt x="3809" y="163"/>
                    <a:pt x="3806" y="161"/>
                  </a:cubicBezTo>
                  <a:cubicBezTo>
                    <a:pt x="3805" y="160"/>
                    <a:pt x="3804" y="159"/>
                    <a:pt x="3803" y="158"/>
                  </a:cubicBezTo>
                  <a:cubicBezTo>
                    <a:pt x="3800" y="156"/>
                    <a:pt x="3799" y="154"/>
                    <a:pt x="3798" y="151"/>
                  </a:cubicBezTo>
                  <a:cubicBezTo>
                    <a:pt x="3798" y="149"/>
                    <a:pt x="3797" y="147"/>
                    <a:pt x="3797" y="146"/>
                  </a:cubicBezTo>
                  <a:cubicBezTo>
                    <a:pt x="3797" y="143"/>
                    <a:pt x="3798" y="141"/>
                    <a:pt x="3799" y="139"/>
                  </a:cubicBezTo>
                  <a:cubicBezTo>
                    <a:pt x="3800" y="137"/>
                    <a:pt x="3801" y="135"/>
                    <a:pt x="3803" y="133"/>
                  </a:cubicBezTo>
                  <a:cubicBezTo>
                    <a:pt x="3804" y="131"/>
                    <a:pt x="3806" y="130"/>
                    <a:pt x="3808" y="129"/>
                  </a:cubicBezTo>
                  <a:cubicBezTo>
                    <a:pt x="3810" y="128"/>
                    <a:pt x="3812" y="128"/>
                    <a:pt x="3815" y="128"/>
                  </a:cubicBezTo>
                  <a:cubicBezTo>
                    <a:pt x="3815" y="128"/>
                    <a:pt x="3815" y="128"/>
                    <a:pt x="3815" y="128"/>
                  </a:cubicBezTo>
                  <a:cubicBezTo>
                    <a:pt x="3816" y="128"/>
                    <a:pt x="3817" y="128"/>
                    <a:pt x="3818" y="128"/>
                  </a:cubicBezTo>
                  <a:cubicBezTo>
                    <a:pt x="3819" y="128"/>
                    <a:pt x="3821" y="129"/>
                    <a:pt x="3822" y="129"/>
                  </a:cubicBezTo>
                  <a:cubicBezTo>
                    <a:pt x="3824" y="130"/>
                    <a:pt x="3825" y="131"/>
                    <a:pt x="3826" y="132"/>
                  </a:cubicBezTo>
                  <a:cubicBezTo>
                    <a:pt x="3828" y="132"/>
                    <a:pt x="3829" y="134"/>
                    <a:pt x="3830" y="135"/>
                  </a:cubicBezTo>
                  <a:cubicBezTo>
                    <a:pt x="3830" y="136"/>
                    <a:pt x="3831" y="136"/>
                    <a:pt x="3831" y="137"/>
                  </a:cubicBezTo>
                  <a:cubicBezTo>
                    <a:pt x="3833" y="140"/>
                    <a:pt x="3834" y="143"/>
                    <a:pt x="3834" y="146"/>
                  </a:cubicBezTo>
                  <a:cubicBezTo>
                    <a:pt x="3834" y="149"/>
                    <a:pt x="3833" y="152"/>
                    <a:pt x="3831" y="154"/>
                  </a:cubicBezTo>
                  <a:cubicBezTo>
                    <a:pt x="3831" y="155"/>
                    <a:pt x="3830" y="156"/>
                    <a:pt x="3830" y="157"/>
                  </a:cubicBezTo>
                  <a:cubicBezTo>
                    <a:pt x="3828" y="159"/>
                    <a:pt x="3827" y="160"/>
                    <a:pt x="3825" y="161"/>
                  </a:cubicBezTo>
                  <a:cubicBezTo>
                    <a:pt x="3823" y="162"/>
                    <a:pt x="3822" y="162"/>
                    <a:pt x="3820" y="163"/>
                  </a:cubicBezTo>
                  <a:cubicBezTo>
                    <a:pt x="3819" y="163"/>
                    <a:pt x="3817" y="164"/>
                    <a:pt x="3815" y="164"/>
                  </a:cubicBezTo>
                  <a:cubicBezTo>
                    <a:pt x="3815" y="164"/>
                    <a:pt x="3815" y="164"/>
                    <a:pt x="3815" y="164"/>
                  </a:cubicBezTo>
                  <a:moveTo>
                    <a:pt x="3944" y="172"/>
                  </a:moveTo>
                  <a:cubicBezTo>
                    <a:pt x="3910" y="172"/>
                    <a:pt x="3910" y="119"/>
                    <a:pt x="3944" y="119"/>
                  </a:cubicBezTo>
                  <a:cubicBezTo>
                    <a:pt x="3978" y="119"/>
                    <a:pt x="3978" y="172"/>
                    <a:pt x="3944" y="172"/>
                  </a:cubicBezTo>
                  <a:moveTo>
                    <a:pt x="1588" y="150"/>
                  </a:moveTo>
                  <a:cubicBezTo>
                    <a:pt x="1586" y="150"/>
                    <a:pt x="1584" y="150"/>
                    <a:pt x="1582" y="149"/>
                  </a:cubicBezTo>
                  <a:cubicBezTo>
                    <a:pt x="1580" y="149"/>
                    <a:pt x="1578" y="148"/>
                    <a:pt x="1576" y="147"/>
                  </a:cubicBezTo>
                  <a:cubicBezTo>
                    <a:pt x="1574" y="146"/>
                    <a:pt x="1573" y="144"/>
                    <a:pt x="1571" y="143"/>
                  </a:cubicBezTo>
                  <a:cubicBezTo>
                    <a:pt x="1571" y="143"/>
                    <a:pt x="1571" y="143"/>
                    <a:pt x="1571" y="143"/>
                  </a:cubicBezTo>
                  <a:cubicBezTo>
                    <a:pt x="1568" y="140"/>
                    <a:pt x="1566" y="136"/>
                    <a:pt x="1565" y="132"/>
                  </a:cubicBezTo>
                  <a:cubicBezTo>
                    <a:pt x="1564" y="130"/>
                    <a:pt x="1564" y="128"/>
                    <a:pt x="1564" y="126"/>
                  </a:cubicBezTo>
                  <a:cubicBezTo>
                    <a:pt x="1564" y="122"/>
                    <a:pt x="1564" y="119"/>
                    <a:pt x="1566" y="116"/>
                  </a:cubicBezTo>
                  <a:cubicBezTo>
                    <a:pt x="1567" y="113"/>
                    <a:pt x="1569" y="111"/>
                    <a:pt x="1571" y="108"/>
                  </a:cubicBezTo>
                  <a:cubicBezTo>
                    <a:pt x="1571" y="108"/>
                    <a:pt x="1571" y="108"/>
                    <a:pt x="1571" y="108"/>
                  </a:cubicBezTo>
                  <a:cubicBezTo>
                    <a:pt x="1573" y="106"/>
                    <a:pt x="1576" y="104"/>
                    <a:pt x="1579" y="103"/>
                  </a:cubicBezTo>
                  <a:cubicBezTo>
                    <a:pt x="1581" y="102"/>
                    <a:pt x="1583" y="101"/>
                    <a:pt x="1585" y="101"/>
                  </a:cubicBezTo>
                  <a:cubicBezTo>
                    <a:pt x="1587" y="101"/>
                    <a:pt x="1588" y="101"/>
                    <a:pt x="1589" y="101"/>
                  </a:cubicBezTo>
                  <a:cubicBezTo>
                    <a:pt x="1591" y="101"/>
                    <a:pt x="1593" y="101"/>
                    <a:pt x="1595" y="102"/>
                  </a:cubicBezTo>
                  <a:cubicBezTo>
                    <a:pt x="1597" y="103"/>
                    <a:pt x="1599" y="104"/>
                    <a:pt x="1601" y="104"/>
                  </a:cubicBezTo>
                  <a:cubicBezTo>
                    <a:pt x="1606" y="108"/>
                    <a:pt x="1606" y="108"/>
                    <a:pt x="1606" y="108"/>
                  </a:cubicBezTo>
                  <a:cubicBezTo>
                    <a:pt x="1607" y="110"/>
                    <a:pt x="1608" y="112"/>
                    <a:pt x="1610" y="113"/>
                  </a:cubicBezTo>
                  <a:cubicBezTo>
                    <a:pt x="1611" y="115"/>
                    <a:pt x="1611" y="117"/>
                    <a:pt x="1612" y="119"/>
                  </a:cubicBezTo>
                  <a:cubicBezTo>
                    <a:pt x="1613" y="121"/>
                    <a:pt x="1613" y="123"/>
                    <a:pt x="1613" y="126"/>
                  </a:cubicBezTo>
                  <a:cubicBezTo>
                    <a:pt x="1613" y="129"/>
                    <a:pt x="1613" y="132"/>
                    <a:pt x="1611" y="135"/>
                  </a:cubicBezTo>
                  <a:cubicBezTo>
                    <a:pt x="1610" y="137"/>
                    <a:pt x="1609" y="139"/>
                    <a:pt x="1608" y="141"/>
                  </a:cubicBezTo>
                  <a:cubicBezTo>
                    <a:pt x="1607" y="142"/>
                    <a:pt x="1605" y="144"/>
                    <a:pt x="1603" y="145"/>
                  </a:cubicBezTo>
                  <a:cubicBezTo>
                    <a:pt x="1602" y="146"/>
                    <a:pt x="1600" y="148"/>
                    <a:pt x="1598" y="148"/>
                  </a:cubicBezTo>
                  <a:cubicBezTo>
                    <a:pt x="1596" y="149"/>
                    <a:pt x="1594" y="150"/>
                    <a:pt x="1592" y="150"/>
                  </a:cubicBezTo>
                  <a:cubicBezTo>
                    <a:pt x="1590" y="150"/>
                    <a:pt x="1589" y="150"/>
                    <a:pt x="1588" y="150"/>
                  </a:cubicBezTo>
                  <a:moveTo>
                    <a:pt x="3028" y="150"/>
                  </a:moveTo>
                  <a:cubicBezTo>
                    <a:pt x="3026" y="150"/>
                    <a:pt x="3024" y="150"/>
                    <a:pt x="3022" y="149"/>
                  </a:cubicBezTo>
                  <a:cubicBezTo>
                    <a:pt x="3020" y="149"/>
                    <a:pt x="3018" y="148"/>
                    <a:pt x="3017" y="147"/>
                  </a:cubicBezTo>
                  <a:cubicBezTo>
                    <a:pt x="3015" y="146"/>
                    <a:pt x="3013" y="144"/>
                    <a:pt x="3012" y="143"/>
                  </a:cubicBezTo>
                  <a:cubicBezTo>
                    <a:pt x="3011" y="143"/>
                    <a:pt x="3011" y="143"/>
                    <a:pt x="3011" y="143"/>
                  </a:cubicBezTo>
                  <a:cubicBezTo>
                    <a:pt x="3008" y="140"/>
                    <a:pt x="3006" y="136"/>
                    <a:pt x="3005" y="132"/>
                  </a:cubicBezTo>
                  <a:cubicBezTo>
                    <a:pt x="3005" y="130"/>
                    <a:pt x="3005" y="128"/>
                    <a:pt x="3004" y="126"/>
                  </a:cubicBezTo>
                  <a:cubicBezTo>
                    <a:pt x="3004" y="122"/>
                    <a:pt x="3005" y="119"/>
                    <a:pt x="3006" y="116"/>
                  </a:cubicBezTo>
                  <a:cubicBezTo>
                    <a:pt x="3007" y="113"/>
                    <a:pt x="3009" y="111"/>
                    <a:pt x="3011" y="108"/>
                  </a:cubicBezTo>
                  <a:cubicBezTo>
                    <a:pt x="3012" y="108"/>
                    <a:pt x="3012" y="108"/>
                    <a:pt x="3012" y="108"/>
                  </a:cubicBezTo>
                  <a:cubicBezTo>
                    <a:pt x="3014" y="106"/>
                    <a:pt x="3016" y="104"/>
                    <a:pt x="3019" y="103"/>
                  </a:cubicBezTo>
                  <a:cubicBezTo>
                    <a:pt x="3021" y="102"/>
                    <a:pt x="3023" y="101"/>
                    <a:pt x="3026" y="101"/>
                  </a:cubicBezTo>
                  <a:cubicBezTo>
                    <a:pt x="3027" y="101"/>
                    <a:pt x="3028" y="101"/>
                    <a:pt x="3030" y="101"/>
                  </a:cubicBezTo>
                  <a:cubicBezTo>
                    <a:pt x="3032" y="101"/>
                    <a:pt x="3034" y="101"/>
                    <a:pt x="3036" y="102"/>
                  </a:cubicBezTo>
                  <a:cubicBezTo>
                    <a:pt x="3037" y="103"/>
                    <a:pt x="3039" y="104"/>
                    <a:pt x="3041" y="104"/>
                  </a:cubicBezTo>
                  <a:cubicBezTo>
                    <a:pt x="3046" y="108"/>
                    <a:pt x="3046" y="108"/>
                    <a:pt x="3046" y="108"/>
                  </a:cubicBezTo>
                  <a:cubicBezTo>
                    <a:pt x="3048" y="110"/>
                    <a:pt x="3049" y="112"/>
                    <a:pt x="3050" y="113"/>
                  </a:cubicBezTo>
                  <a:cubicBezTo>
                    <a:pt x="3051" y="115"/>
                    <a:pt x="3052" y="117"/>
                    <a:pt x="3053" y="119"/>
                  </a:cubicBezTo>
                  <a:cubicBezTo>
                    <a:pt x="3053" y="121"/>
                    <a:pt x="3053" y="123"/>
                    <a:pt x="3054" y="126"/>
                  </a:cubicBezTo>
                  <a:cubicBezTo>
                    <a:pt x="3054" y="129"/>
                    <a:pt x="3053" y="132"/>
                    <a:pt x="3051" y="135"/>
                  </a:cubicBezTo>
                  <a:cubicBezTo>
                    <a:pt x="3051" y="137"/>
                    <a:pt x="3050" y="139"/>
                    <a:pt x="3048" y="141"/>
                  </a:cubicBezTo>
                  <a:cubicBezTo>
                    <a:pt x="3047" y="142"/>
                    <a:pt x="3046" y="144"/>
                    <a:pt x="3044" y="145"/>
                  </a:cubicBezTo>
                  <a:cubicBezTo>
                    <a:pt x="3042" y="146"/>
                    <a:pt x="3041" y="148"/>
                    <a:pt x="3038" y="148"/>
                  </a:cubicBezTo>
                  <a:cubicBezTo>
                    <a:pt x="3037" y="149"/>
                    <a:pt x="3034" y="150"/>
                    <a:pt x="3032" y="150"/>
                  </a:cubicBezTo>
                  <a:cubicBezTo>
                    <a:pt x="3031" y="150"/>
                    <a:pt x="3030" y="150"/>
                    <a:pt x="3028" y="150"/>
                  </a:cubicBezTo>
                  <a:moveTo>
                    <a:pt x="6167" y="150"/>
                  </a:moveTo>
                  <a:cubicBezTo>
                    <a:pt x="6166" y="150"/>
                    <a:pt x="6164" y="150"/>
                    <a:pt x="6162" y="149"/>
                  </a:cubicBezTo>
                  <a:cubicBezTo>
                    <a:pt x="6160" y="149"/>
                    <a:pt x="6158" y="148"/>
                    <a:pt x="6156" y="147"/>
                  </a:cubicBezTo>
                  <a:cubicBezTo>
                    <a:pt x="6154" y="146"/>
                    <a:pt x="6153" y="144"/>
                    <a:pt x="6151" y="143"/>
                  </a:cubicBezTo>
                  <a:cubicBezTo>
                    <a:pt x="6151" y="143"/>
                    <a:pt x="6151" y="143"/>
                    <a:pt x="6151" y="143"/>
                  </a:cubicBezTo>
                  <a:cubicBezTo>
                    <a:pt x="6148" y="140"/>
                    <a:pt x="6146" y="136"/>
                    <a:pt x="6144" y="132"/>
                  </a:cubicBezTo>
                  <a:cubicBezTo>
                    <a:pt x="6144" y="130"/>
                    <a:pt x="6144" y="128"/>
                    <a:pt x="6144" y="126"/>
                  </a:cubicBezTo>
                  <a:cubicBezTo>
                    <a:pt x="6143" y="122"/>
                    <a:pt x="6144" y="119"/>
                    <a:pt x="6146" y="116"/>
                  </a:cubicBezTo>
                  <a:cubicBezTo>
                    <a:pt x="6147" y="113"/>
                    <a:pt x="6148" y="111"/>
                    <a:pt x="6151" y="108"/>
                  </a:cubicBezTo>
                  <a:cubicBezTo>
                    <a:pt x="6151" y="108"/>
                    <a:pt x="6151" y="108"/>
                    <a:pt x="6151" y="108"/>
                  </a:cubicBezTo>
                  <a:cubicBezTo>
                    <a:pt x="6153" y="106"/>
                    <a:pt x="6156" y="104"/>
                    <a:pt x="6159" y="103"/>
                  </a:cubicBezTo>
                  <a:cubicBezTo>
                    <a:pt x="6161" y="102"/>
                    <a:pt x="6163" y="101"/>
                    <a:pt x="6165" y="101"/>
                  </a:cubicBezTo>
                  <a:cubicBezTo>
                    <a:pt x="6166" y="101"/>
                    <a:pt x="6168" y="101"/>
                    <a:pt x="6169" y="101"/>
                  </a:cubicBezTo>
                  <a:cubicBezTo>
                    <a:pt x="6171" y="101"/>
                    <a:pt x="6173" y="101"/>
                    <a:pt x="6175" y="102"/>
                  </a:cubicBezTo>
                  <a:cubicBezTo>
                    <a:pt x="6177" y="103"/>
                    <a:pt x="6179" y="104"/>
                    <a:pt x="6181" y="104"/>
                  </a:cubicBezTo>
                  <a:cubicBezTo>
                    <a:pt x="6186" y="108"/>
                    <a:pt x="6186" y="108"/>
                    <a:pt x="6186" y="108"/>
                  </a:cubicBezTo>
                  <a:cubicBezTo>
                    <a:pt x="6187" y="110"/>
                    <a:pt x="6188" y="112"/>
                    <a:pt x="6190" y="113"/>
                  </a:cubicBezTo>
                  <a:cubicBezTo>
                    <a:pt x="6190" y="115"/>
                    <a:pt x="6191" y="117"/>
                    <a:pt x="6192" y="119"/>
                  </a:cubicBezTo>
                  <a:cubicBezTo>
                    <a:pt x="6192" y="121"/>
                    <a:pt x="6193" y="123"/>
                    <a:pt x="6193" y="126"/>
                  </a:cubicBezTo>
                  <a:cubicBezTo>
                    <a:pt x="6193" y="129"/>
                    <a:pt x="6192" y="132"/>
                    <a:pt x="6191" y="135"/>
                  </a:cubicBezTo>
                  <a:cubicBezTo>
                    <a:pt x="6190" y="137"/>
                    <a:pt x="6189" y="139"/>
                    <a:pt x="6188" y="141"/>
                  </a:cubicBezTo>
                  <a:cubicBezTo>
                    <a:pt x="6186" y="142"/>
                    <a:pt x="6185" y="144"/>
                    <a:pt x="6183" y="145"/>
                  </a:cubicBezTo>
                  <a:cubicBezTo>
                    <a:pt x="6182" y="146"/>
                    <a:pt x="6180" y="148"/>
                    <a:pt x="6178" y="148"/>
                  </a:cubicBezTo>
                  <a:cubicBezTo>
                    <a:pt x="6176" y="149"/>
                    <a:pt x="6174" y="150"/>
                    <a:pt x="6172" y="150"/>
                  </a:cubicBezTo>
                  <a:cubicBezTo>
                    <a:pt x="6170" y="150"/>
                    <a:pt x="6169" y="150"/>
                    <a:pt x="6167" y="150"/>
                  </a:cubicBezTo>
                  <a:moveTo>
                    <a:pt x="7081" y="0"/>
                  </a:moveTo>
                  <a:cubicBezTo>
                    <a:pt x="6951" y="0"/>
                    <a:pt x="6820" y="60"/>
                    <a:pt x="6747" y="177"/>
                  </a:cubicBezTo>
                  <a:cubicBezTo>
                    <a:pt x="6716" y="147"/>
                    <a:pt x="6674" y="132"/>
                    <a:pt x="6632" y="132"/>
                  </a:cubicBezTo>
                  <a:cubicBezTo>
                    <a:pt x="6604" y="132"/>
                    <a:pt x="6576" y="138"/>
                    <a:pt x="6551" y="153"/>
                  </a:cubicBezTo>
                  <a:cubicBezTo>
                    <a:pt x="6522" y="103"/>
                    <a:pt x="6469" y="68"/>
                    <a:pt x="6412" y="58"/>
                  </a:cubicBezTo>
                  <a:cubicBezTo>
                    <a:pt x="6377" y="45"/>
                    <a:pt x="6334" y="38"/>
                    <a:pt x="6289" y="38"/>
                  </a:cubicBezTo>
                  <a:cubicBezTo>
                    <a:pt x="6194" y="38"/>
                    <a:pt x="6091" y="69"/>
                    <a:pt x="6047" y="134"/>
                  </a:cubicBezTo>
                  <a:cubicBezTo>
                    <a:pt x="6025" y="120"/>
                    <a:pt x="5999" y="114"/>
                    <a:pt x="5974" y="114"/>
                  </a:cubicBezTo>
                  <a:cubicBezTo>
                    <a:pt x="5932" y="114"/>
                    <a:pt x="5889" y="132"/>
                    <a:pt x="5861" y="165"/>
                  </a:cubicBezTo>
                  <a:cubicBezTo>
                    <a:pt x="5805" y="107"/>
                    <a:pt x="5728" y="78"/>
                    <a:pt x="5649" y="78"/>
                  </a:cubicBezTo>
                  <a:cubicBezTo>
                    <a:pt x="5573" y="78"/>
                    <a:pt x="5496" y="106"/>
                    <a:pt x="5438" y="160"/>
                  </a:cubicBezTo>
                  <a:cubicBezTo>
                    <a:pt x="5405" y="130"/>
                    <a:pt x="5362" y="116"/>
                    <a:pt x="5319" y="116"/>
                  </a:cubicBezTo>
                  <a:cubicBezTo>
                    <a:pt x="5260" y="116"/>
                    <a:pt x="5201" y="142"/>
                    <a:pt x="5164" y="191"/>
                  </a:cubicBezTo>
                  <a:cubicBezTo>
                    <a:pt x="5140" y="179"/>
                    <a:pt x="5113" y="173"/>
                    <a:pt x="5086" y="173"/>
                  </a:cubicBezTo>
                  <a:cubicBezTo>
                    <a:pt x="5057" y="173"/>
                    <a:pt x="5028" y="180"/>
                    <a:pt x="5002" y="193"/>
                  </a:cubicBezTo>
                  <a:cubicBezTo>
                    <a:pt x="4926" y="113"/>
                    <a:pt x="4820" y="74"/>
                    <a:pt x="4713" y="74"/>
                  </a:cubicBezTo>
                  <a:cubicBezTo>
                    <a:pt x="4606" y="74"/>
                    <a:pt x="4500" y="113"/>
                    <a:pt x="4422" y="188"/>
                  </a:cubicBezTo>
                  <a:cubicBezTo>
                    <a:pt x="4394" y="168"/>
                    <a:pt x="4359" y="157"/>
                    <a:pt x="4324" y="157"/>
                  </a:cubicBezTo>
                  <a:cubicBezTo>
                    <a:pt x="4300" y="157"/>
                    <a:pt x="4275" y="162"/>
                    <a:pt x="4253" y="173"/>
                  </a:cubicBezTo>
                  <a:cubicBezTo>
                    <a:pt x="4183" y="56"/>
                    <a:pt x="4058" y="0"/>
                    <a:pt x="3931" y="0"/>
                  </a:cubicBezTo>
                  <a:cubicBezTo>
                    <a:pt x="3801" y="0"/>
                    <a:pt x="3670" y="60"/>
                    <a:pt x="3596" y="177"/>
                  </a:cubicBezTo>
                  <a:cubicBezTo>
                    <a:pt x="3566" y="147"/>
                    <a:pt x="3524" y="132"/>
                    <a:pt x="3482" y="132"/>
                  </a:cubicBezTo>
                  <a:cubicBezTo>
                    <a:pt x="3454" y="132"/>
                    <a:pt x="3426" y="138"/>
                    <a:pt x="3401" y="153"/>
                  </a:cubicBezTo>
                  <a:cubicBezTo>
                    <a:pt x="3371" y="102"/>
                    <a:pt x="3318" y="68"/>
                    <a:pt x="3260" y="58"/>
                  </a:cubicBezTo>
                  <a:cubicBezTo>
                    <a:pt x="3226" y="45"/>
                    <a:pt x="3183" y="38"/>
                    <a:pt x="3138" y="38"/>
                  </a:cubicBezTo>
                  <a:cubicBezTo>
                    <a:pt x="3043" y="38"/>
                    <a:pt x="2940" y="69"/>
                    <a:pt x="2896" y="134"/>
                  </a:cubicBezTo>
                  <a:cubicBezTo>
                    <a:pt x="2874" y="120"/>
                    <a:pt x="2848" y="114"/>
                    <a:pt x="2823" y="114"/>
                  </a:cubicBezTo>
                  <a:cubicBezTo>
                    <a:pt x="2781" y="114"/>
                    <a:pt x="2738" y="132"/>
                    <a:pt x="2710" y="165"/>
                  </a:cubicBezTo>
                  <a:cubicBezTo>
                    <a:pt x="2654" y="107"/>
                    <a:pt x="2577" y="78"/>
                    <a:pt x="2498" y="78"/>
                  </a:cubicBezTo>
                  <a:cubicBezTo>
                    <a:pt x="2422" y="78"/>
                    <a:pt x="2345" y="106"/>
                    <a:pt x="2287" y="160"/>
                  </a:cubicBezTo>
                  <a:cubicBezTo>
                    <a:pt x="2254" y="130"/>
                    <a:pt x="2211" y="116"/>
                    <a:pt x="2168" y="116"/>
                  </a:cubicBezTo>
                  <a:cubicBezTo>
                    <a:pt x="2109" y="116"/>
                    <a:pt x="2050" y="142"/>
                    <a:pt x="2013" y="191"/>
                  </a:cubicBezTo>
                  <a:cubicBezTo>
                    <a:pt x="1989" y="179"/>
                    <a:pt x="1962" y="173"/>
                    <a:pt x="1935" y="173"/>
                  </a:cubicBezTo>
                  <a:cubicBezTo>
                    <a:pt x="1906" y="173"/>
                    <a:pt x="1877" y="180"/>
                    <a:pt x="1851" y="193"/>
                  </a:cubicBezTo>
                  <a:cubicBezTo>
                    <a:pt x="1775" y="113"/>
                    <a:pt x="1669" y="74"/>
                    <a:pt x="1562" y="74"/>
                  </a:cubicBezTo>
                  <a:cubicBezTo>
                    <a:pt x="1455" y="74"/>
                    <a:pt x="1349" y="113"/>
                    <a:pt x="1271" y="188"/>
                  </a:cubicBezTo>
                  <a:cubicBezTo>
                    <a:pt x="1243" y="168"/>
                    <a:pt x="1208" y="157"/>
                    <a:pt x="1173" y="157"/>
                  </a:cubicBezTo>
                  <a:cubicBezTo>
                    <a:pt x="1149" y="157"/>
                    <a:pt x="1124" y="162"/>
                    <a:pt x="1102" y="173"/>
                  </a:cubicBezTo>
                  <a:cubicBezTo>
                    <a:pt x="1032" y="56"/>
                    <a:pt x="907" y="0"/>
                    <a:pt x="780" y="0"/>
                  </a:cubicBezTo>
                  <a:cubicBezTo>
                    <a:pt x="650" y="0"/>
                    <a:pt x="519" y="60"/>
                    <a:pt x="445" y="177"/>
                  </a:cubicBezTo>
                  <a:cubicBezTo>
                    <a:pt x="415" y="147"/>
                    <a:pt x="373" y="132"/>
                    <a:pt x="331" y="132"/>
                  </a:cubicBezTo>
                  <a:cubicBezTo>
                    <a:pt x="303" y="132"/>
                    <a:pt x="275" y="138"/>
                    <a:pt x="250" y="153"/>
                  </a:cubicBezTo>
                  <a:cubicBezTo>
                    <a:pt x="215" y="93"/>
                    <a:pt x="146" y="55"/>
                    <a:pt x="76" y="55"/>
                  </a:cubicBezTo>
                  <a:cubicBezTo>
                    <a:pt x="62" y="55"/>
                    <a:pt x="48" y="57"/>
                    <a:pt x="34" y="60"/>
                  </a:cubicBezTo>
                  <a:cubicBezTo>
                    <a:pt x="23" y="283"/>
                    <a:pt x="11" y="869"/>
                    <a:pt x="0" y="1091"/>
                  </a:cubicBezTo>
                  <a:cubicBezTo>
                    <a:pt x="484" y="1098"/>
                    <a:pt x="1119" y="1102"/>
                    <a:pt x="1747" y="1102"/>
                  </a:cubicBezTo>
                  <a:cubicBezTo>
                    <a:pt x="2242" y="1102"/>
                    <a:pt x="2731" y="1099"/>
                    <a:pt x="3138" y="1094"/>
                  </a:cubicBezTo>
                  <a:cubicBezTo>
                    <a:pt x="3181" y="1093"/>
                    <a:pt x="3222" y="1092"/>
                    <a:pt x="3263" y="1091"/>
                  </a:cubicBezTo>
                  <a:cubicBezTo>
                    <a:pt x="3263" y="1091"/>
                    <a:pt x="3263" y="1091"/>
                    <a:pt x="3263" y="1091"/>
                  </a:cubicBezTo>
                  <a:cubicBezTo>
                    <a:pt x="3263" y="1091"/>
                    <a:pt x="3263" y="1091"/>
                    <a:pt x="3263" y="1091"/>
                  </a:cubicBezTo>
                  <a:cubicBezTo>
                    <a:pt x="3263" y="1091"/>
                    <a:pt x="3263" y="1091"/>
                    <a:pt x="3263" y="1091"/>
                  </a:cubicBezTo>
                  <a:cubicBezTo>
                    <a:pt x="3263" y="1091"/>
                    <a:pt x="3263" y="1091"/>
                    <a:pt x="3263" y="1091"/>
                  </a:cubicBezTo>
                  <a:cubicBezTo>
                    <a:pt x="3265" y="1091"/>
                    <a:pt x="3267" y="1091"/>
                    <a:pt x="3270" y="1091"/>
                  </a:cubicBezTo>
                  <a:cubicBezTo>
                    <a:pt x="3271" y="1091"/>
                    <a:pt x="3273" y="1091"/>
                    <a:pt x="3274" y="1091"/>
                  </a:cubicBezTo>
                  <a:cubicBezTo>
                    <a:pt x="3274" y="1091"/>
                    <a:pt x="3274" y="1091"/>
                    <a:pt x="3274" y="1091"/>
                  </a:cubicBezTo>
                  <a:cubicBezTo>
                    <a:pt x="3274" y="1091"/>
                    <a:pt x="3274" y="1091"/>
                    <a:pt x="3274" y="1091"/>
                  </a:cubicBezTo>
                  <a:cubicBezTo>
                    <a:pt x="3274" y="1091"/>
                    <a:pt x="3274" y="1091"/>
                    <a:pt x="3274" y="1091"/>
                  </a:cubicBezTo>
                  <a:cubicBezTo>
                    <a:pt x="3274" y="1091"/>
                    <a:pt x="3274" y="1091"/>
                    <a:pt x="3274" y="1091"/>
                  </a:cubicBezTo>
                  <a:cubicBezTo>
                    <a:pt x="3762" y="1097"/>
                    <a:pt x="4378" y="1101"/>
                    <a:pt x="4981" y="1101"/>
                  </a:cubicBezTo>
                  <a:cubicBezTo>
                    <a:pt x="5446" y="1101"/>
                    <a:pt x="5904" y="1099"/>
                    <a:pt x="6288" y="1094"/>
                  </a:cubicBezTo>
                  <a:cubicBezTo>
                    <a:pt x="6331" y="1093"/>
                    <a:pt x="6373" y="1092"/>
                    <a:pt x="6414" y="1091"/>
                  </a:cubicBezTo>
                  <a:cubicBezTo>
                    <a:pt x="6414" y="1091"/>
                    <a:pt x="6414" y="1091"/>
                    <a:pt x="6414" y="1091"/>
                  </a:cubicBezTo>
                  <a:cubicBezTo>
                    <a:pt x="6414" y="1091"/>
                    <a:pt x="6414" y="1091"/>
                    <a:pt x="6414" y="1091"/>
                  </a:cubicBezTo>
                  <a:cubicBezTo>
                    <a:pt x="6414" y="1091"/>
                    <a:pt x="6414" y="1091"/>
                    <a:pt x="6414" y="1091"/>
                  </a:cubicBezTo>
                  <a:cubicBezTo>
                    <a:pt x="6414" y="1091"/>
                    <a:pt x="6414" y="1091"/>
                    <a:pt x="6414" y="1091"/>
                  </a:cubicBezTo>
                  <a:cubicBezTo>
                    <a:pt x="6416" y="1091"/>
                    <a:pt x="6419" y="1091"/>
                    <a:pt x="6421" y="1091"/>
                  </a:cubicBezTo>
                  <a:cubicBezTo>
                    <a:pt x="6422" y="1091"/>
                    <a:pt x="6424" y="1091"/>
                    <a:pt x="6425" y="1091"/>
                  </a:cubicBezTo>
                  <a:cubicBezTo>
                    <a:pt x="6425" y="1091"/>
                    <a:pt x="6425" y="1091"/>
                    <a:pt x="6425" y="1091"/>
                  </a:cubicBezTo>
                  <a:cubicBezTo>
                    <a:pt x="6425" y="1091"/>
                    <a:pt x="6425" y="1091"/>
                    <a:pt x="6425" y="1091"/>
                  </a:cubicBezTo>
                  <a:cubicBezTo>
                    <a:pt x="6425" y="1091"/>
                    <a:pt x="6425" y="1091"/>
                    <a:pt x="6425" y="1091"/>
                  </a:cubicBezTo>
                  <a:cubicBezTo>
                    <a:pt x="6425" y="1091"/>
                    <a:pt x="6425" y="1091"/>
                    <a:pt x="6425" y="1091"/>
                  </a:cubicBezTo>
                  <a:cubicBezTo>
                    <a:pt x="6910" y="1097"/>
                    <a:pt x="7506" y="1101"/>
                    <a:pt x="8091" y="1101"/>
                  </a:cubicBezTo>
                  <a:cubicBezTo>
                    <a:pt x="8599" y="1101"/>
                    <a:pt x="9098" y="1098"/>
                    <a:pt x="9508" y="1091"/>
                  </a:cubicBezTo>
                  <a:cubicBezTo>
                    <a:pt x="9508" y="94"/>
                    <a:pt x="9508" y="94"/>
                    <a:pt x="9508" y="94"/>
                  </a:cubicBezTo>
                  <a:cubicBezTo>
                    <a:pt x="9506" y="75"/>
                    <a:pt x="9503" y="56"/>
                    <a:pt x="9501" y="38"/>
                  </a:cubicBezTo>
                  <a:cubicBezTo>
                    <a:pt x="9473" y="27"/>
                    <a:pt x="9444" y="22"/>
                    <a:pt x="9414" y="22"/>
                  </a:cubicBezTo>
                  <a:cubicBezTo>
                    <a:pt x="9330" y="22"/>
                    <a:pt x="9245" y="63"/>
                    <a:pt x="9197" y="134"/>
                  </a:cubicBezTo>
                  <a:cubicBezTo>
                    <a:pt x="9175" y="120"/>
                    <a:pt x="9150" y="114"/>
                    <a:pt x="9124" y="114"/>
                  </a:cubicBezTo>
                  <a:cubicBezTo>
                    <a:pt x="9082" y="114"/>
                    <a:pt x="9039" y="132"/>
                    <a:pt x="9011" y="165"/>
                  </a:cubicBezTo>
                  <a:cubicBezTo>
                    <a:pt x="8955" y="107"/>
                    <a:pt x="8878" y="78"/>
                    <a:pt x="8800" y="78"/>
                  </a:cubicBezTo>
                  <a:cubicBezTo>
                    <a:pt x="8723" y="78"/>
                    <a:pt x="8646" y="106"/>
                    <a:pt x="8589" y="160"/>
                  </a:cubicBezTo>
                  <a:cubicBezTo>
                    <a:pt x="8555" y="130"/>
                    <a:pt x="8512" y="116"/>
                    <a:pt x="8469" y="116"/>
                  </a:cubicBezTo>
                  <a:cubicBezTo>
                    <a:pt x="8410" y="116"/>
                    <a:pt x="8351" y="142"/>
                    <a:pt x="8314" y="191"/>
                  </a:cubicBezTo>
                  <a:cubicBezTo>
                    <a:pt x="8290" y="179"/>
                    <a:pt x="8263" y="173"/>
                    <a:pt x="8236" y="173"/>
                  </a:cubicBezTo>
                  <a:cubicBezTo>
                    <a:pt x="8207" y="173"/>
                    <a:pt x="8178" y="180"/>
                    <a:pt x="8153" y="193"/>
                  </a:cubicBezTo>
                  <a:cubicBezTo>
                    <a:pt x="8077" y="113"/>
                    <a:pt x="7970" y="74"/>
                    <a:pt x="7863" y="74"/>
                  </a:cubicBezTo>
                  <a:cubicBezTo>
                    <a:pt x="7757" y="74"/>
                    <a:pt x="7650" y="113"/>
                    <a:pt x="7572" y="188"/>
                  </a:cubicBezTo>
                  <a:cubicBezTo>
                    <a:pt x="7544" y="168"/>
                    <a:pt x="7509" y="157"/>
                    <a:pt x="7474" y="157"/>
                  </a:cubicBezTo>
                  <a:cubicBezTo>
                    <a:pt x="7450" y="157"/>
                    <a:pt x="7425" y="162"/>
                    <a:pt x="7403" y="173"/>
                  </a:cubicBezTo>
                  <a:cubicBezTo>
                    <a:pt x="7333" y="56"/>
                    <a:pt x="7208" y="0"/>
                    <a:pt x="708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5" name="Google Shape;3685;p27"/>
            <p:cNvSpPr/>
            <p:nvPr/>
          </p:nvSpPr>
          <p:spPr>
            <a:xfrm>
              <a:off x="7393010" y="4060721"/>
              <a:ext cx="34041" cy="34041"/>
            </a:xfrm>
            <a:custGeom>
              <a:avLst/>
              <a:gdLst/>
              <a:ahLst/>
              <a:cxnLst/>
              <a:rect l="l" t="t" r="r" b="b"/>
              <a:pathLst>
                <a:path w="37" h="37" extrusionOk="0">
                  <a:moveTo>
                    <a:pt x="18" y="0"/>
                  </a:moveTo>
                  <a:cubicBezTo>
                    <a:pt x="16" y="0"/>
                    <a:pt x="14" y="1"/>
                    <a:pt x="12" y="2"/>
                  </a:cubicBezTo>
                  <a:cubicBezTo>
                    <a:pt x="9" y="2"/>
                    <a:pt x="7" y="4"/>
                    <a:pt x="6" y="6"/>
                  </a:cubicBezTo>
                  <a:cubicBezTo>
                    <a:pt x="4" y="7"/>
                    <a:pt x="3" y="9"/>
                    <a:pt x="2" y="11"/>
                  </a:cubicBezTo>
                  <a:cubicBezTo>
                    <a:pt x="1" y="14"/>
                    <a:pt x="0" y="16"/>
                    <a:pt x="0" y="18"/>
                  </a:cubicBezTo>
                  <a:cubicBezTo>
                    <a:pt x="1" y="20"/>
                    <a:pt x="1" y="22"/>
                    <a:pt x="1" y="23"/>
                  </a:cubicBezTo>
                  <a:cubicBezTo>
                    <a:pt x="2" y="26"/>
                    <a:pt x="4" y="29"/>
                    <a:pt x="6" y="31"/>
                  </a:cubicBezTo>
                  <a:cubicBezTo>
                    <a:pt x="7" y="32"/>
                    <a:pt x="8" y="33"/>
                    <a:pt x="9" y="34"/>
                  </a:cubicBezTo>
                  <a:cubicBezTo>
                    <a:pt x="12" y="36"/>
                    <a:pt x="15" y="37"/>
                    <a:pt x="19" y="37"/>
                  </a:cubicBezTo>
                  <a:cubicBezTo>
                    <a:pt x="19" y="37"/>
                    <a:pt x="19" y="37"/>
                    <a:pt x="19" y="37"/>
                  </a:cubicBezTo>
                  <a:cubicBezTo>
                    <a:pt x="22" y="37"/>
                    <a:pt x="24" y="36"/>
                    <a:pt x="26" y="35"/>
                  </a:cubicBezTo>
                  <a:cubicBezTo>
                    <a:pt x="28" y="34"/>
                    <a:pt x="30" y="33"/>
                    <a:pt x="32" y="31"/>
                  </a:cubicBezTo>
                  <a:cubicBezTo>
                    <a:pt x="33" y="30"/>
                    <a:pt x="35" y="28"/>
                    <a:pt x="35" y="25"/>
                  </a:cubicBezTo>
                  <a:cubicBezTo>
                    <a:pt x="36" y="23"/>
                    <a:pt x="37" y="21"/>
                    <a:pt x="37" y="18"/>
                  </a:cubicBezTo>
                  <a:cubicBezTo>
                    <a:pt x="36" y="14"/>
                    <a:pt x="36" y="14"/>
                    <a:pt x="36" y="14"/>
                  </a:cubicBezTo>
                  <a:cubicBezTo>
                    <a:pt x="35" y="10"/>
                    <a:pt x="34" y="8"/>
                    <a:pt x="32" y="6"/>
                  </a:cubicBezTo>
                  <a:cubicBezTo>
                    <a:pt x="30" y="5"/>
                    <a:pt x="29" y="4"/>
                    <a:pt x="28" y="3"/>
                  </a:cubicBezTo>
                  <a:cubicBezTo>
                    <a:pt x="25" y="1"/>
                    <a:pt x="22" y="0"/>
                    <a:pt x="19" y="0"/>
                  </a:cubicBezTo>
                  <a:cubicBezTo>
                    <a:pt x="18" y="0"/>
                    <a:pt x="18"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6" name="Google Shape;3686;p27"/>
            <p:cNvSpPr/>
            <p:nvPr/>
          </p:nvSpPr>
          <p:spPr>
            <a:xfrm>
              <a:off x="7453955" y="4082989"/>
              <a:ext cx="29347" cy="26985"/>
            </a:xfrm>
            <a:custGeom>
              <a:avLst/>
              <a:gdLst/>
              <a:ahLst/>
              <a:cxnLst/>
              <a:rect l="l" t="t" r="r" b="b"/>
              <a:pathLst>
                <a:path w="32" h="30" extrusionOk="0">
                  <a:moveTo>
                    <a:pt x="15" y="0"/>
                  </a:moveTo>
                  <a:cubicBezTo>
                    <a:pt x="14" y="0"/>
                    <a:pt x="14" y="0"/>
                    <a:pt x="13" y="1"/>
                  </a:cubicBezTo>
                  <a:cubicBezTo>
                    <a:pt x="11" y="1"/>
                    <a:pt x="9" y="1"/>
                    <a:pt x="7" y="2"/>
                  </a:cubicBezTo>
                  <a:cubicBezTo>
                    <a:pt x="6" y="3"/>
                    <a:pt x="5" y="4"/>
                    <a:pt x="4" y="5"/>
                  </a:cubicBezTo>
                  <a:cubicBezTo>
                    <a:pt x="3" y="6"/>
                    <a:pt x="2" y="8"/>
                    <a:pt x="1" y="9"/>
                  </a:cubicBezTo>
                  <a:cubicBezTo>
                    <a:pt x="1" y="11"/>
                    <a:pt x="0" y="12"/>
                    <a:pt x="0" y="13"/>
                  </a:cubicBezTo>
                  <a:cubicBezTo>
                    <a:pt x="0" y="15"/>
                    <a:pt x="0" y="17"/>
                    <a:pt x="1" y="19"/>
                  </a:cubicBezTo>
                  <a:cubicBezTo>
                    <a:pt x="2" y="23"/>
                    <a:pt x="4" y="26"/>
                    <a:pt x="7" y="28"/>
                  </a:cubicBezTo>
                  <a:cubicBezTo>
                    <a:pt x="10" y="29"/>
                    <a:pt x="12" y="30"/>
                    <a:pt x="15" y="30"/>
                  </a:cubicBezTo>
                  <a:cubicBezTo>
                    <a:pt x="16" y="30"/>
                    <a:pt x="18" y="30"/>
                    <a:pt x="19" y="29"/>
                  </a:cubicBezTo>
                  <a:cubicBezTo>
                    <a:pt x="20" y="29"/>
                    <a:pt x="20" y="29"/>
                    <a:pt x="21" y="29"/>
                  </a:cubicBezTo>
                  <a:cubicBezTo>
                    <a:pt x="21" y="29"/>
                    <a:pt x="22" y="29"/>
                    <a:pt x="23" y="29"/>
                  </a:cubicBezTo>
                  <a:cubicBezTo>
                    <a:pt x="27" y="28"/>
                    <a:pt x="29" y="25"/>
                    <a:pt x="31" y="22"/>
                  </a:cubicBezTo>
                  <a:cubicBezTo>
                    <a:pt x="32" y="19"/>
                    <a:pt x="32" y="15"/>
                    <a:pt x="30" y="12"/>
                  </a:cubicBezTo>
                  <a:cubicBezTo>
                    <a:pt x="30" y="11"/>
                    <a:pt x="29" y="10"/>
                    <a:pt x="29" y="9"/>
                  </a:cubicBezTo>
                  <a:cubicBezTo>
                    <a:pt x="28" y="9"/>
                    <a:pt x="28" y="8"/>
                    <a:pt x="28" y="8"/>
                  </a:cubicBezTo>
                  <a:cubicBezTo>
                    <a:pt x="26" y="4"/>
                    <a:pt x="22" y="2"/>
                    <a:pt x="19" y="1"/>
                  </a:cubicBezTo>
                  <a:cubicBezTo>
                    <a:pt x="18" y="1"/>
                    <a:pt x="16"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7" name="Google Shape;3687;p27"/>
            <p:cNvSpPr/>
            <p:nvPr/>
          </p:nvSpPr>
          <p:spPr>
            <a:xfrm>
              <a:off x="7162125" y="4097053"/>
              <a:ext cx="40997" cy="39813"/>
            </a:xfrm>
            <a:custGeom>
              <a:avLst/>
              <a:gdLst/>
              <a:ahLst/>
              <a:cxnLst/>
              <a:rect l="l" t="t" r="r" b="b"/>
              <a:pathLst>
                <a:path w="44" h="43" extrusionOk="0">
                  <a:moveTo>
                    <a:pt x="22" y="0"/>
                  </a:moveTo>
                  <a:cubicBezTo>
                    <a:pt x="19" y="0"/>
                    <a:pt x="16" y="0"/>
                    <a:pt x="14" y="1"/>
                  </a:cubicBezTo>
                  <a:cubicBezTo>
                    <a:pt x="11" y="2"/>
                    <a:pt x="9" y="4"/>
                    <a:pt x="7" y="6"/>
                  </a:cubicBezTo>
                  <a:cubicBezTo>
                    <a:pt x="5" y="8"/>
                    <a:pt x="3" y="10"/>
                    <a:pt x="2" y="13"/>
                  </a:cubicBezTo>
                  <a:cubicBezTo>
                    <a:pt x="1" y="16"/>
                    <a:pt x="0" y="18"/>
                    <a:pt x="0" y="21"/>
                  </a:cubicBezTo>
                  <a:cubicBezTo>
                    <a:pt x="1" y="23"/>
                    <a:pt x="1" y="25"/>
                    <a:pt x="1" y="27"/>
                  </a:cubicBezTo>
                  <a:cubicBezTo>
                    <a:pt x="2" y="31"/>
                    <a:pt x="4" y="34"/>
                    <a:pt x="7" y="37"/>
                  </a:cubicBezTo>
                  <a:cubicBezTo>
                    <a:pt x="11" y="41"/>
                    <a:pt x="16" y="43"/>
                    <a:pt x="22" y="43"/>
                  </a:cubicBezTo>
                  <a:cubicBezTo>
                    <a:pt x="22" y="43"/>
                    <a:pt x="23" y="43"/>
                    <a:pt x="23" y="43"/>
                  </a:cubicBezTo>
                  <a:cubicBezTo>
                    <a:pt x="26" y="43"/>
                    <a:pt x="28" y="42"/>
                    <a:pt x="31" y="41"/>
                  </a:cubicBezTo>
                  <a:cubicBezTo>
                    <a:pt x="33" y="40"/>
                    <a:pt x="36" y="39"/>
                    <a:pt x="38" y="37"/>
                  </a:cubicBezTo>
                  <a:cubicBezTo>
                    <a:pt x="40" y="35"/>
                    <a:pt x="41" y="32"/>
                    <a:pt x="42" y="30"/>
                  </a:cubicBezTo>
                  <a:cubicBezTo>
                    <a:pt x="43" y="27"/>
                    <a:pt x="44" y="24"/>
                    <a:pt x="44" y="21"/>
                  </a:cubicBezTo>
                  <a:cubicBezTo>
                    <a:pt x="44" y="19"/>
                    <a:pt x="43" y="17"/>
                    <a:pt x="43" y="16"/>
                  </a:cubicBezTo>
                  <a:cubicBezTo>
                    <a:pt x="42" y="12"/>
                    <a:pt x="40" y="9"/>
                    <a:pt x="38" y="6"/>
                  </a:cubicBezTo>
                  <a:cubicBezTo>
                    <a:pt x="33" y="2"/>
                    <a:pt x="28" y="0"/>
                    <a:pt x="22" y="0"/>
                  </a:cubicBezTo>
                  <a:cubicBezTo>
                    <a:pt x="22"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8" name="Google Shape;3688;p27"/>
            <p:cNvSpPr/>
            <p:nvPr/>
          </p:nvSpPr>
          <p:spPr>
            <a:xfrm>
              <a:off x="7156265" y="4153309"/>
              <a:ext cx="26985" cy="26936"/>
            </a:xfrm>
            <a:custGeom>
              <a:avLst/>
              <a:gdLst/>
              <a:ahLst/>
              <a:cxnLst/>
              <a:rect l="l" t="t" r="r" b="b"/>
              <a:pathLst>
                <a:path w="30" h="29" extrusionOk="0">
                  <a:moveTo>
                    <a:pt x="15" y="0"/>
                  </a:moveTo>
                  <a:cubicBezTo>
                    <a:pt x="11" y="0"/>
                    <a:pt x="8" y="1"/>
                    <a:pt x="5" y="4"/>
                  </a:cubicBezTo>
                  <a:cubicBezTo>
                    <a:pt x="1" y="8"/>
                    <a:pt x="0" y="13"/>
                    <a:pt x="1" y="18"/>
                  </a:cubicBezTo>
                  <a:cubicBezTo>
                    <a:pt x="2" y="21"/>
                    <a:pt x="3" y="23"/>
                    <a:pt x="5" y="25"/>
                  </a:cubicBezTo>
                  <a:cubicBezTo>
                    <a:pt x="7" y="26"/>
                    <a:pt x="9" y="28"/>
                    <a:pt x="11" y="28"/>
                  </a:cubicBezTo>
                  <a:cubicBezTo>
                    <a:pt x="12" y="29"/>
                    <a:pt x="12" y="29"/>
                    <a:pt x="12" y="29"/>
                  </a:cubicBezTo>
                  <a:cubicBezTo>
                    <a:pt x="13" y="29"/>
                    <a:pt x="15" y="29"/>
                    <a:pt x="16" y="29"/>
                  </a:cubicBezTo>
                  <a:cubicBezTo>
                    <a:pt x="17" y="29"/>
                    <a:pt x="18" y="29"/>
                    <a:pt x="20" y="29"/>
                  </a:cubicBezTo>
                  <a:cubicBezTo>
                    <a:pt x="22" y="28"/>
                    <a:pt x="24" y="27"/>
                    <a:pt x="26" y="25"/>
                  </a:cubicBezTo>
                  <a:cubicBezTo>
                    <a:pt x="28" y="23"/>
                    <a:pt x="29" y="21"/>
                    <a:pt x="30" y="19"/>
                  </a:cubicBezTo>
                  <a:cubicBezTo>
                    <a:pt x="30" y="16"/>
                    <a:pt x="30" y="14"/>
                    <a:pt x="30" y="11"/>
                  </a:cubicBezTo>
                  <a:cubicBezTo>
                    <a:pt x="29" y="10"/>
                    <a:pt x="29" y="10"/>
                    <a:pt x="29" y="10"/>
                  </a:cubicBezTo>
                  <a:cubicBezTo>
                    <a:pt x="29" y="8"/>
                    <a:pt x="27" y="6"/>
                    <a:pt x="26" y="4"/>
                  </a:cubicBezTo>
                  <a:cubicBezTo>
                    <a:pt x="24" y="2"/>
                    <a:pt x="22" y="1"/>
                    <a:pt x="19" y="0"/>
                  </a:cubicBezTo>
                  <a:cubicBezTo>
                    <a:pt x="18" y="0"/>
                    <a:pt x="17"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9" name="Google Shape;3689;p27"/>
            <p:cNvSpPr/>
            <p:nvPr/>
          </p:nvSpPr>
          <p:spPr>
            <a:xfrm>
              <a:off x="6897251" y="4193157"/>
              <a:ext cx="25761" cy="24603"/>
            </a:xfrm>
            <a:custGeom>
              <a:avLst/>
              <a:gdLst/>
              <a:ahLst/>
              <a:cxnLst/>
              <a:rect l="l" t="t" r="r" b="b"/>
              <a:pathLst>
                <a:path w="28" h="27" extrusionOk="0">
                  <a:moveTo>
                    <a:pt x="14" y="0"/>
                  </a:moveTo>
                  <a:cubicBezTo>
                    <a:pt x="9" y="0"/>
                    <a:pt x="5" y="2"/>
                    <a:pt x="2" y="6"/>
                  </a:cubicBezTo>
                  <a:cubicBezTo>
                    <a:pt x="2" y="7"/>
                    <a:pt x="2" y="7"/>
                    <a:pt x="2" y="7"/>
                  </a:cubicBezTo>
                  <a:cubicBezTo>
                    <a:pt x="0" y="11"/>
                    <a:pt x="0" y="16"/>
                    <a:pt x="2" y="20"/>
                  </a:cubicBezTo>
                  <a:cubicBezTo>
                    <a:pt x="5" y="24"/>
                    <a:pt x="9" y="27"/>
                    <a:pt x="14" y="27"/>
                  </a:cubicBezTo>
                  <a:cubicBezTo>
                    <a:pt x="18" y="27"/>
                    <a:pt x="23" y="24"/>
                    <a:pt x="25" y="20"/>
                  </a:cubicBezTo>
                  <a:cubicBezTo>
                    <a:pt x="28" y="16"/>
                    <a:pt x="28" y="11"/>
                    <a:pt x="25" y="7"/>
                  </a:cubicBezTo>
                  <a:cubicBezTo>
                    <a:pt x="25" y="6"/>
                    <a:pt x="25" y="6"/>
                    <a:pt x="25" y="6"/>
                  </a:cubicBezTo>
                  <a:cubicBezTo>
                    <a:pt x="23" y="2"/>
                    <a:pt x="18"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0" name="Google Shape;3690;p27"/>
            <p:cNvSpPr/>
            <p:nvPr/>
          </p:nvSpPr>
          <p:spPr>
            <a:xfrm>
              <a:off x="6930068" y="4211909"/>
              <a:ext cx="40997" cy="30458"/>
            </a:xfrm>
            <a:custGeom>
              <a:avLst/>
              <a:gdLst/>
              <a:ahLst/>
              <a:cxnLst/>
              <a:rect l="l" t="t" r="r" b="b"/>
              <a:pathLst>
                <a:path w="44" h="33" extrusionOk="0">
                  <a:moveTo>
                    <a:pt x="22" y="0"/>
                  </a:moveTo>
                  <a:cubicBezTo>
                    <a:pt x="0" y="0"/>
                    <a:pt x="0" y="33"/>
                    <a:pt x="22" y="33"/>
                  </a:cubicBezTo>
                  <a:cubicBezTo>
                    <a:pt x="44" y="33"/>
                    <a:pt x="44"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1" name="Google Shape;3691;p27"/>
            <p:cNvSpPr/>
            <p:nvPr/>
          </p:nvSpPr>
          <p:spPr>
            <a:xfrm>
              <a:off x="6359300" y="4085333"/>
              <a:ext cx="52775" cy="52775"/>
            </a:xfrm>
            <a:custGeom>
              <a:avLst/>
              <a:gdLst/>
              <a:ahLst/>
              <a:cxnLst/>
              <a:rect l="l" t="t" r="r" b="b"/>
              <a:pathLst>
                <a:path w="57" h="57" extrusionOk="0">
                  <a:moveTo>
                    <a:pt x="28" y="0"/>
                  </a:moveTo>
                  <a:cubicBezTo>
                    <a:pt x="24" y="0"/>
                    <a:pt x="21" y="1"/>
                    <a:pt x="18" y="3"/>
                  </a:cubicBezTo>
                  <a:cubicBezTo>
                    <a:pt x="14" y="4"/>
                    <a:pt x="11" y="6"/>
                    <a:pt x="9" y="9"/>
                  </a:cubicBezTo>
                  <a:cubicBezTo>
                    <a:pt x="6" y="11"/>
                    <a:pt x="4" y="14"/>
                    <a:pt x="3" y="18"/>
                  </a:cubicBezTo>
                  <a:cubicBezTo>
                    <a:pt x="1" y="21"/>
                    <a:pt x="0" y="25"/>
                    <a:pt x="0" y="29"/>
                  </a:cubicBezTo>
                  <a:cubicBezTo>
                    <a:pt x="1" y="31"/>
                    <a:pt x="1" y="34"/>
                    <a:pt x="1" y="36"/>
                  </a:cubicBezTo>
                  <a:cubicBezTo>
                    <a:pt x="3" y="41"/>
                    <a:pt x="5" y="45"/>
                    <a:pt x="9" y="49"/>
                  </a:cubicBezTo>
                  <a:cubicBezTo>
                    <a:pt x="11" y="50"/>
                    <a:pt x="13" y="52"/>
                    <a:pt x="14" y="53"/>
                  </a:cubicBezTo>
                  <a:cubicBezTo>
                    <a:pt x="19" y="56"/>
                    <a:pt x="24" y="57"/>
                    <a:pt x="29" y="57"/>
                  </a:cubicBezTo>
                  <a:cubicBezTo>
                    <a:pt x="29" y="57"/>
                    <a:pt x="29" y="57"/>
                    <a:pt x="30" y="57"/>
                  </a:cubicBezTo>
                  <a:cubicBezTo>
                    <a:pt x="33" y="57"/>
                    <a:pt x="37" y="56"/>
                    <a:pt x="40" y="55"/>
                  </a:cubicBezTo>
                  <a:cubicBezTo>
                    <a:pt x="43" y="53"/>
                    <a:pt x="46" y="52"/>
                    <a:pt x="49" y="49"/>
                  </a:cubicBezTo>
                  <a:cubicBezTo>
                    <a:pt x="52" y="46"/>
                    <a:pt x="54" y="43"/>
                    <a:pt x="55" y="40"/>
                  </a:cubicBezTo>
                  <a:cubicBezTo>
                    <a:pt x="56" y="36"/>
                    <a:pt x="57" y="33"/>
                    <a:pt x="57" y="29"/>
                  </a:cubicBezTo>
                  <a:cubicBezTo>
                    <a:pt x="57" y="26"/>
                    <a:pt x="56" y="24"/>
                    <a:pt x="56" y="21"/>
                  </a:cubicBezTo>
                  <a:cubicBezTo>
                    <a:pt x="55" y="16"/>
                    <a:pt x="52" y="12"/>
                    <a:pt x="49" y="9"/>
                  </a:cubicBezTo>
                  <a:cubicBezTo>
                    <a:pt x="47" y="7"/>
                    <a:pt x="45" y="6"/>
                    <a:pt x="43" y="4"/>
                  </a:cubicBezTo>
                  <a:cubicBezTo>
                    <a:pt x="39" y="2"/>
                    <a:pt x="34" y="0"/>
                    <a:pt x="29" y="0"/>
                  </a:cubicBezTo>
                  <a:cubicBezTo>
                    <a:pt x="28" y="0"/>
                    <a:pt x="28"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2" name="Google Shape;3692;p27"/>
            <p:cNvSpPr/>
            <p:nvPr/>
          </p:nvSpPr>
          <p:spPr>
            <a:xfrm>
              <a:off x="6430792" y="4061893"/>
              <a:ext cx="36338" cy="35195"/>
            </a:xfrm>
            <a:custGeom>
              <a:avLst/>
              <a:gdLst/>
              <a:ahLst/>
              <a:cxnLst/>
              <a:rect l="l" t="t" r="r" b="b"/>
              <a:pathLst>
                <a:path w="39" h="39" extrusionOk="0">
                  <a:moveTo>
                    <a:pt x="20" y="0"/>
                  </a:moveTo>
                  <a:cubicBezTo>
                    <a:pt x="19" y="0"/>
                    <a:pt x="19" y="0"/>
                    <a:pt x="19" y="0"/>
                  </a:cubicBezTo>
                  <a:cubicBezTo>
                    <a:pt x="17" y="0"/>
                    <a:pt x="16" y="1"/>
                    <a:pt x="14" y="1"/>
                  </a:cubicBezTo>
                  <a:cubicBezTo>
                    <a:pt x="12" y="1"/>
                    <a:pt x="11" y="2"/>
                    <a:pt x="9" y="3"/>
                  </a:cubicBezTo>
                  <a:cubicBezTo>
                    <a:pt x="7" y="4"/>
                    <a:pt x="5" y="6"/>
                    <a:pt x="4" y="8"/>
                  </a:cubicBezTo>
                  <a:cubicBezTo>
                    <a:pt x="3" y="9"/>
                    <a:pt x="2" y="10"/>
                    <a:pt x="1" y="12"/>
                  </a:cubicBezTo>
                  <a:cubicBezTo>
                    <a:pt x="0" y="14"/>
                    <a:pt x="0" y="17"/>
                    <a:pt x="0" y="19"/>
                  </a:cubicBezTo>
                  <a:cubicBezTo>
                    <a:pt x="0" y="21"/>
                    <a:pt x="0" y="23"/>
                    <a:pt x="0" y="24"/>
                  </a:cubicBezTo>
                  <a:cubicBezTo>
                    <a:pt x="1" y="26"/>
                    <a:pt x="2" y="27"/>
                    <a:pt x="2" y="29"/>
                  </a:cubicBezTo>
                  <a:cubicBezTo>
                    <a:pt x="4" y="31"/>
                    <a:pt x="5" y="33"/>
                    <a:pt x="7" y="34"/>
                  </a:cubicBezTo>
                  <a:cubicBezTo>
                    <a:pt x="9" y="36"/>
                    <a:pt x="10" y="36"/>
                    <a:pt x="12" y="37"/>
                  </a:cubicBezTo>
                  <a:cubicBezTo>
                    <a:pt x="14" y="38"/>
                    <a:pt x="16" y="39"/>
                    <a:pt x="18" y="39"/>
                  </a:cubicBezTo>
                  <a:cubicBezTo>
                    <a:pt x="19" y="39"/>
                    <a:pt x="19" y="39"/>
                    <a:pt x="19" y="39"/>
                  </a:cubicBezTo>
                  <a:cubicBezTo>
                    <a:pt x="21" y="38"/>
                    <a:pt x="22" y="38"/>
                    <a:pt x="24" y="38"/>
                  </a:cubicBezTo>
                  <a:cubicBezTo>
                    <a:pt x="26" y="37"/>
                    <a:pt x="27" y="37"/>
                    <a:pt x="29" y="36"/>
                  </a:cubicBezTo>
                  <a:cubicBezTo>
                    <a:pt x="32" y="34"/>
                    <a:pt x="34" y="32"/>
                    <a:pt x="36" y="29"/>
                  </a:cubicBezTo>
                  <a:cubicBezTo>
                    <a:pt x="36" y="28"/>
                    <a:pt x="36" y="28"/>
                    <a:pt x="36" y="28"/>
                  </a:cubicBezTo>
                  <a:cubicBezTo>
                    <a:pt x="37" y="27"/>
                    <a:pt x="38" y="23"/>
                    <a:pt x="38" y="23"/>
                  </a:cubicBezTo>
                  <a:cubicBezTo>
                    <a:pt x="38" y="23"/>
                    <a:pt x="38" y="23"/>
                    <a:pt x="38" y="23"/>
                  </a:cubicBezTo>
                  <a:cubicBezTo>
                    <a:pt x="38" y="23"/>
                    <a:pt x="38" y="23"/>
                    <a:pt x="38" y="23"/>
                  </a:cubicBezTo>
                  <a:cubicBezTo>
                    <a:pt x="39" y="19"/>
                    <a:pt x="39" y="19"/>
                    <a:pt x="39" y="19"/>
                  </a:cubicBezTo>
                  <a:cubicBezTo>
                    <a:pt x="39" y="16"/>
                    <a:pt x="38" y="14"/>
                    <a:pt x="36" y="11"/>
                  </a:cubicBezTo>
                  <a:cubicBezTo>
                    <a:pt x="36" y="10"/>
                    <a:pt x="36" y="10"/>
                    <a:pt x="36" y="10"/>
                  </a:cubicBezTo>
                  <a:cubicBezTo>
                    <a:pt x="34" y="7"/>
                    <a:pt x="33" y="6"/>
                    <a:pt x="31" y="4"/>
                  </a:cubicBezTo>
                  <a:cubicBezTo>
                    <a:pt x="29" y="3"/>
                    <a:pt x="28" y="2"/>
                    <a:pt x="26" y="2"/>
                  </a:cubicBezTo>
                  <a:cubicBezTo>
                    <a:pt x="24" y="1"/>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3" name="Google Shape;3693;p27"/>
            <p:cNvSpPr/>
            <p:nvPr/>
          </p:nvSpPr>
          <p:spPr>
            <a:xfrm>
              <a:off x="6729654" y="4097053"/>
              <a:ext cx="51521" cy="39813"/>
            </a:xfrm>
            <a:custGeom>
              <a:avLst/>
              <a:gdLst/>
              <a:ahLst/>
              <a:cxnLst/>
              <a:rect l="l" t="t" r="r" b="b"/>
              <a:pathLst>
                <a:path w="56" h="43" extrusionOk="0">
                  <a:moveTo>
                    <a:pt x="28" y="0"/>
                  </a:moveTo>
                  <a:cubicBezTo>
                    <a:pt x="0" y="0"/>
                    <a:pt x="0" y="43"/>
                    <a:pt x="28" y="43"/>
                  </a:cubicBezTo>
                  <a:cubicBezTo>
                    <a:pt x="56" y="43"/>
                    <a:pt x="56"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4" name="Google Shape;3694;p27"/>
            <p:cNvSpPr/>
            <p:nvPr/>
          </p:nvSpPr>
          <p:spPr>
            <a:xfrm>
              <a:off x="6168263" y="4104085"/>
              <a:ext cx="62163" cy="47994"/>
            </a:xfrm>
            <a:custGeom>
              <a:avLst/>
              <a:gdLst/>
              <a:ahLst/>
              <a:cxnLst/>
              <a:rect l="l" t="t" r="r" b="b"/>
              <a:pathLst>
                <a:path w="68" h="52" extrusionOk="0">
                  <a:moveTo>
                    <a:pt x="34" y="0"/>
                  </a:moveTo>
                  <a:cubicBezTo>
                    <a:pt x="0" y="0"/>
                    <a:pt x="0" y="52"/>
                    <a:pt x="34" y="52"/>
                  </a:cubicBezTo>
                  <a:cubicBezTo>
                    <a:pt x="68" y="52"/>
                    <a:pt x="68" y="0"/>
                    <a:pt x="3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5" name="Google Shape;3695;p27"/>
            <p:cNvSpPr/>
            <p:nvPr/>
          </p:nvSpPr>
          <p:spPr>
            <a:xfrm>
              <a:off x="6122555" y="4148621"/>
              <a:ext cx="30458" cy="29347"/>
            </a:xfrm>
            <a:custGeom>
              <a:avLst/>
              <a:gdLst/>
              <a:ahLst/>
              <a:cxnLst/>
              <a:rect l="l" t="t" r="r" b="b"/>
              <a:pathLst>
                <a:path w="33" h="32" extrusionOk="0">
                  <a:moveTo>
                    <a:pt x="16" y="0"/>
                  </a:moveTo>
                  <a:cubicBezTo>
                    <a:pt x="14" y="0"/>
                    <a:pt x="12" y="0"/>
                    <a:pt x="10" y="1"/>
                  </a:cubicBezTo>
                  <a:cubicBezTo>
                    <a:pt x="8" y="2"/>
                    <a:pt x="6" y="3"/>
                    <a:pt x="5" y="5"/>
                  </a:cubicBezTo>
                  <a:cubicBezTo>
                    <a:pt x="3" y="6"/>
                    <a:pt x="2" y="8"/>
                    <a:pt x="2" y="10"/>
                  </a:cubicBezTo>
                  <a:cubicBezTo>
                    <a:pt x="1" y="12"/>
                    <a:pt x="0" y="14"/>
                    <a:pt x="0" y="16"/>
                  </a:cubicBezTo>
                  <a:cubicBezTo>
                    <a:pt x="0" y="18"/>
                    <a:pt x="1" y="19"/>
                    <a:pt x="1" y="20"/>
                  </a:cubicBezTo>
                  <a:cubicBezTo>
                    <a:pt x="2" y="23"/>
                    <a:pt x="3" y="25"/>
                    <a:pt x="5" y="28"/>
                  </a:cubicBezTo>
                  <a:cubicBezTo>
                    <a:pt x="6" y="28"/>
                    <a:pt x="7" y="29"/>
                    <a:pt x="8" y="30"/>
                  </a:cubicBezTo>
                  <a:cubicBezTo>
                    <a:pt x="11" y="31"/>
                    <a:pt x="13" y="32"/>
                    <a:pt x="16" y="32"/>
                  </a:cubicBezTo>
                  <a:cubicBezTo>
                    <a:pt x="17" y="32"/>
                    <a:pt x="17" y="32"/>
                    <a:pt x="17" y="32"/>
                  </a:cubicBezTo>
                  <a:cubicBezTo>
                    <a:pt x="19" y="32"/>
                    <a:pt x="21" y="32"/>
                    <a:pt x="23" y="31"/>
                  </a:cubicBezTo>
                  <a:cubicBezTo>
                    <a:pt x="25" y="30"/>
                    <a:pt x="26" y="29"/>
                    <a:pt x="28" y="28"/>
                  </a:cubicBezTo>
                  <a:cubicBezTo>
                    <a:pt x="29" y="26"/>
                    <a:pt x="30" y="24"/>
                    <a:pt x="31" y="22"/>
                  </a:cubicBezTo>
                  <a:cubicBezTo>
                    <a:pt x="32" y="20"/>
                    <a:pt x="33" y="18"/>
                    <a:pt x="32" y="16"/>
                  </a:cubicBezTo>
                  <a:cubicBezTo>
                    <a:pt x="32" y="15"/>
                    <a:pt x="32" y="13"/>
                    <a:pt x="32" y="12"/>
                  </a:cubicBezTo>
                  <a:cubicBezTo>
                    <a:pt x="31" y="9"/>
                    <a:pt x="30" y="7"/>
                    <a:pt x="28" y="5"/>
                  </a:cubicBezTo>
                  <a:cubicBezTo>
                    <a:pt x="27" y="4"/>
                    <a:pt x="26" y="3"/>
                    <a:pt x="24" y="2"/>
                  </a:cubicBezTo>
                  <a:cubicBezTo>
                    <a:pt x="22" y="1"/>
                    <a:pt x="19" y="0"/>
                    <a:pt x="16" y="0"/>
                  </a:cubicBezTo>
                  <a:cubicBezTo>
                    <a:pt x="16" y="0"/>
                    <a:pt x="16" y="0"/>
                    <a:pt x="16"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6" name="Google Shape;3696;p27"/>
            <p:cNvSpPr/>
            <p:nvPr/>
          </p:nvSpPr>
          <p:spPr>
            <a:xfrm>
              <a:off x="6163575" y="4197845"/>
              <a:ext cx="28157" cy="28157"/>
            </a:xfrm>
            <a:custGeom>
              <a:avLst/>
              <a:gdLst/>
              <a:ahLst/>
              <a:cxnLst/>
              <a:rect l="l" t="t" r="r" b="b"/>
              <a:pathLst>
                <a:path w="31" h="31" extrusionOk="0">
                  <a:moveTo>
                    <a:pt x="15" y="0"/>
                  </a:moveTo>
                  <a:cubicBezTo>
                    <a:pt x="13" y="0"/>
                    <a:pt x="11" y="0"/>
                    <a:pt x="10" y="1"/>
                  </a:cubicBezTo>
                  <a:cubicBezTo>
                    <a:pt x="8" y="2"/>
                    <a:pt x="6" y="3"/>
                    <a:pt x="5" y="4"/>
                  </a:cubicBezTo>
                  <a:cubicBezTo>
                    <a:pt x="3" y="6"/>
                    <a:pt x="2" y="7"/>
                    <a:pt x="1" y="9"/>
                  </a:cubicBezTo>
                  <a:cubicBezTo>
                    <a:pt x="0" y="11"/>
                    <a:pt x="0" y="13"/>
                    <a:pt x="0" y="15"/>
                  </a:cubicBezTo>
                  <a:cubicBezTo>
                    <a:pt x="0" y="17"/>
                    <a:pt x="0" y="18"/>
                    <a:pt x="1" y="20"/>
                  </a:cubicBezTo>
                  <a:cubicBezTo>
                    <a:pt x="1"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3"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4" y="3"/>
                    <a:pt x="23" y="2"/>
                  </a:cubicBezTo>
                  <a:cubicBezTo>
                    <a:pt x="21" y="0"/>
                    <a:pt x="18" y="0"/>
                    <a:pt x="16"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7" name="Google Shape;3697;p27"/>
            <p:cNvSpPr/>
            <p:nvPr/>
          </p:nvSpPr>
          <p:spPr>
            <a:xfrm>
              <a:off x="6013558" y="411111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8" name="Google Shape;3698;p27"/>
            <p:cNvSpPr/>
            <p:nvPr/>
          </p:nvSpPr>
          <p:spPr>
            <a:xfrm>
              <a:off x="5939721" y="4078301"/>
              <a:ext cx="16402" cy="16402"/>
            </a:xfrm>
            <a:custGeom>
              <a:avLst/>
              <a:gdLst/>
              <a:ahLst/>
              <a:cxnLst/>
              <a:rect l="l" t="t" r="r" b="b"/>
              <a:pathLst>
                <a:path w="18" h="18" extrusionOk="0">
                  <a:moveTo>
                    <a:pt x="9" y="0"/>
                  </a:moveTo>
                  <a:cubicBezTo>
                    <a:pt x="7" y="0"/>
                    <a:pt x="4" y="1"/>
                    <a:pt x="3" y="3"/>
                  </a:cubicBezTo>
                  <a:cubicBezTo>
                    <a:pt x="2" y="5"/>
                    <a:pt x="2" y="5"/>
                    <a:pt x="2" y="5"/>
                  </a:cubicBezTo>
                  <a:cubicBezTo>
                    <a:pt x="0" y="8"/>
                    <a:pt x="0" y="11"/>
                    <a:pt x="2" y="14"/>
                  </a:cubicBezTo>
                  <a:cubicBezTo>
                    <a:pt x="3" y="17"/>
                    <a:pt x="6" y="18"/>
                    <a:pt x="9" y="18"/>
                  </a:cubicBezTo>
                  <a:cubicBezTo>
                    <a:pt x="12" y="18"/>
                    <a:pt x="15" y="17"/>
                    <a:pt x="16" y="14"/>
                  </a:cubicBezTo>
                  <a:cubicBezTo>
                    <a:pt x="18" y="11"/>
                    <a:pt x="18" y="8"/>
                    <a:pt x="16" y="5"/>
                  </a:cubicBezTo>
                  <a:cubicBezTo>
                    <a:pt x="15" y="3"/>
                    <a:pt x="15" y="3"/>
                    <a:pt x="15" y="3"/>
                  </a:cubicBezTo>
                  <a:cubicBezTo>
                    <a:pt x="14" y="1"/>
                    <a:pt x="12" y="0"/>
                    <a:pt x="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9" name="Google Shape;3699;p27"/>
            <p:cNvSpPr/>
            <p:nvPr/>
          </p:nvSpPr>
          <p:spPr>
            <a:xfrm>
              <a:off x="5666644" y="4099397"/>
              <a:ext cx="26985" cy="25761"/>
            </a:xfrm>
            <a:custGeom>
              <a:avLst/>
              <a:gdLst/>
              <a:ahLst/>
              <a:cxnLst/>
              <a:rect l="l" t="t" r="r" b="b"/>
              <a:pathLst>
                <a:path w="30" h="28" extrusionOk="0">
                  <a:moveTo>
                    <a:pt x="13" y="0"/>
                  </a:moveTo>
                  <a:cubicBezTo>
                    <a:pt x="12" y="0"/>
                    <a:pt x="11" y="0"/>
                    <a:pt x="10" y="0"/>
                  </a:cubicBezTo>
                  <a:cubicBezTo>
                    <a:pt x="8" y="1"/>
                    <a:pt x="6" y="2"/>
                    <a:pt x="4" y="3"/>
                  </a:cubicBezTo>
                  <a:cubicBezTo>
                    <a:pt x="3" y="5"/>
                    <a:pt x="2" y="7"/>
                    <a:pt x="1" y="9"/>
                  </a:cubicBezTo>
                  <a:cubicBezTo>
                    <a:pt x="0" y="11"/>
                    <a:pt x="0" y="13"/>
                    <a:pt x="1" y="16"/>
                  </a:cubicBezTo>
                  <a:cubicBezTo>
                    <a:pt x="1" y="16"/>
                    <a:pt x="2" y="17"/>
                    <a:pt x="2" y="18"/>
                  </a:cubicBezTo>
                  <a:cubicBezTo>
                    <a:pt x="3" y="20"/>
                    <a:pt x="4" y="22"/>
                    <a:pt x="5" y="24"/>
                  </a:cubicBezTo>
                  <a:cubicBezTo>
                    <a:pt x="7" y="26"/>
                    <a:pt x="9" y="27"/>
                    <a:pt x="11" y="27"/>
                  </a:cubicBezTo>
                  <a:cubicBezTo>
                    <a:pt x="13" y="28"/>
                    <a:pt x="14" y="28"/>
                    <a:pt x="15" y="28"/>
                  </a:cubicBezTo>
                  <a:cubicBezTo>
                    <a:pt x="19" y="28"/>
                    <a:pt x="22" y="26"/>
                    <a:pt x="25" y="24"/>
                  </a:cubicBezTo>
                  <a:cubicBezTo>
                    <a:pt x="28" y="20"/>
                    <a:pt x="30" y="15"/>
                    <a:pt x="28" y="11"/>
                  </a:cubicBezTo>
                  <a:cubicBezTo>
                    <a:pt x="28" y="8"/>
                    <a:pt x="26" y="6"/>
                    <a:pt x="25" y="5"/>
                  </a:cubicBezTo>
                  <a:cubicBezTo>
                    <a:pt x="23" y="3"/>
                    <a:pt x="21" y="2"/>
                    <a:pt x="19" y="1"/>
                  </a:cubicBezTo>
                  <a:cubicBezTo>
                    <a:pt x="18" y="1"/>
                    <a:pt x="17" y="0"/>
                    <a:pt x="16" y="0"/>
                  </a:cubicBezTo>
                  <a:cubicBezTo>
                    <a:pt x="15" y="0"/>
                    <a:pt x="14"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0" name="Google Shape;3700;p27"/>
            <p:cNvSpPr/>
            <p:nvPr/>
          </p:nvSpPr>
          <p:spPr>
            <a:xfrm>
              <a:off x="5578743" y="4097053"/>
              <a:ext cx="39813"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1" name="Google Shape;3701;p27"/>
            <p:cNvSpPr/>
            <p:nvPr/>
          </p:nvSpPr>
          <p:spPr>
            <a:xfrm>
              <a:off x="5443962" y="4191985"/>
              <a:ext cx="53871"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2" name="Google Shape;3702;p27"/>
            <p:cNvSpPr/>
            <p:nvPr/>
          </p:nvSpPr>
          <p:spPr>
            <a:xfrm>
              <a:off x="5331450" y="4113461"/>
              <a:ext cx="52775" cy="39836"/>
            </a:xfrm>
            <a:custGeom>
              <a:avLst/>
              <a:gdLst/>
              <a:ahLst/>
              <a:cxnLst/>
              <a:rect l="l" t="t" r="r" b="b"/>
              <a:pathLst>
                <a:path w="57" h="44" extrusionOk="0">
                  <a:moveTo>
                    <a:pt x="28" y="0"/>
                  </a:moveTo>
                  <a:cubicBezTo>
                    <a:pt x="0" y="0"/>
                    <a:pt x="0" y="44"/>
                    <a:pt x="28" y="44"/>
                  </a:cubicBezTo>
                  <a:cubicBezTo>
                    <a:pt x="56" y="44"/>
                    <a:pt x="57"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3" name="Google Shape;3703;p27"/>
            <p:cNvSpPr/>
            <p:nvPr/>
          </p:nvSpPr>
          <p:spPr>
            <a:xfrm>
              <a:off x="5375986" y="4183781"/>
              <a:ext cx="22268" cy="18752"/>
            </a:xfrm>
            <a:custGeom>
              <a:avLst/>
              <a:gdLst/>
              <a:ahLst/>
              <a:cxnLst/>
              <a:rect l="l" t="t" r="r" b="b"/>
              <a:pathLst>
                <a:path w="25" h="20" extrusionOk="0">
                  <a:moveTo>
                    <a:pt x="13" y="0"/>
                  </a:moveTo>
                  <a:cubicBezTo>
                    <a:pt x="0" y="0"/>
                    <a:pt x="0" y="20"/>
                    <a:pt x="13" y="20"/>
                  </a:cubicBezTo>
                  <a:cubicBezTo>
                    <a:pt x="25" y="20"/>
                    <a:pt x="25"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4" name="Google Shape;3704;p27"/>
            <p:cNvSpPr/>
            <p:nvPr/>
          </p:nvSpPr>
          <p:spPr>
            <a:xfrm>
              <a:off x="5108768" y="4050172"/>
              <a:ext cx="42186" cy="43399"/>
            </a:xfrm>
            <a:custGeom>
              <a:avLst/>
              <a:gdLst/>
              <a:ahLst/>
              <a:cxnLst/>
              <a:rect l="l" t="t" r="r" b="b"/>
              <a:pathLst>
                <a:path w="46" h="46" extrusionOk="0">
                  <a:moveTo>
                    <a:pt x="22" y="0"/>
                  </a:moveTo>
                  <a:cubicBezTo>
                    <a:pt x="19" y="0"/>
                    <a:pt x="16" y="0"/>
                    <a:pt x="14" y="2"/>
                  </a:cubicBezTo>
                  <a:cubicBezTo>
                    <a:pt x="11" y="2"/>
                    <a:pt x="9" y="4"/>
                    <a:pt x="7" y="6"/>
                  </a:cubicBezTo>
                  <a:cubicBezTo>
                    <a:pt x="4" y="8"/>
                    <a:pt x="3" y="11"/>
                    <a:pt x="2" y="14"/>
                  </a:cubicBezTo>
                  <a:cubicBezTo>
                    <a:pt x="0" y="16"/>
                    <a:pt x="0" y="19"/>
                    <a:pt x="0" y="23"/>
                  </a:cubicBezTo>
                  <a:cubicBezTo>
                    <a:pt x="0" y="25"/>
                    <a:pt x="0" y="27"/>
                    <a:pt x="1" y="29"/>
                  </a:cubicBezTo>
                  <a:cubicBezTo>
                    <a:pt x="2" y="33"/>
                    <a:pt x="4" y="36"/>
                    <a:pt x="7" y="39"/>
                  </a:cubicBezTo>
                  <a:cubicBezTo>
                    <a:pt x="11" y="43"/>
                    <a:pt x="17" y="46"/>
                    <a:pt x="23" y="46"/>
                  </a:cubicBezTo>
                  <a:cubicBezTo>
                    <a:pt x="23" y="46"/>
                    <a:pt x="23" y="46"/>
                    <a:pt x="24" y="46"/>
                  </a:cubicBezTo>
                  <a:cubicBezTo>
                    <a:pt x="26" y="46"/>
                    <a:pt x="29" y="45"/>
                    <a:pt x="32" y="44"/>
                  </a:cubicBezTo>
                  <a:cubicBezTo>
                    <a:pt x="35" y="43"/>
                    <a:pt x="37" y="41"/>
                    <a:pt x="39" y="39"/>
                  </a:cubicBezTo>
                  <a:cubicBezTo>
                    <a:pt x="41" y="37"/>
                    <a:pt x="43" y="34"/>
                    <a:pt x="44" y="31"/>
                  </a:cubicBezTo>
                  <a:cubicBezTo>
                    <a:pt x="45" y="29"/>
                    <a:pt x="46" y="26"/>
                    <a:pt x="46" y="23"/>
                  </a:cubicBezTo>
                  <a:cubicBezTo>
                    <a:pt x="46" y="21"/>
                    <a:pt x="45" y="19"/>
                    <a:pt x="45" y="16"/>
                  </a:cubicBezTo>
                  <a:cubicBezTo>
                    <a:pt x="44" y="13"/>
                    <a:pt x="42" y="9"/>
                    <a:pt x="39" y="6"/>
                  </a:cubicBezTo>
                  <a:cubicBezTo>
                    <a:pt x="35" y="2"/>
                    <a:pt x="29" y="0"/>
                    <a:pt x="23" y="0"/>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5" name="Google Shape;3705;p27"/>
            <p:cNvSpPr/>
            <p:nvPr/>
          </p:nvSpPr>
          <p:spPr>
            <a:xfrm>
              <a:off x="5202529" y="4071269"/>
              <a:ext cx="28128" cy="30472"/>
            </a:xfrm>
            <a:custGeom>
              <a:avLst/>
              <a:gdLst/>
              <a:ahLst/>
              <a:cxnLst/>
              <a:rect l="l" t="t" r="r" b="b"/>
              <a:pathLst>
                <a:path w="30" h="32" extrusionOk="0">
                  <a:moveTo>
                    <a:pt x="15" y="0"/>
                  </a:moveTo>
                  <a:cubicBezTo>
                    <a:pt x="15" y="0"/>
                    <a:pt x="15" y="0"/>
                    <a:pt x="15" y="0"/>
                  </a:cubicBezTo>
                  <a:cubicBezTo>
                    <a:pt x="12" y="0"/>
                    <a:pt x="10" y="0"/>
                    <a:pt x="8" y="2"/>
                  </a:cubicBezTo>
                  <a:cubicBezTo>
                    <a:pt x="4" y="3"/>
                    <a:pt x="2" y="7"/>
                    <a:pt x="1" y="10"/>
                  </a:cubicBezTo>
                  <a:cubicBezTo>
                    <a:pt x="0" y="12"/>
                    <a:pt x="0" y="14"/>
                    <a:pt x="0" y="16"/>
                  </a:cubicBezTo>
                  <a:cubicBezTo>
                    <a:pt x="0" y="18"/>
                    <a:pt x="0" y="19"/>
                    <a:pt x="0" y="21"/>
                  </a:cubicBezTo>
                  <a:cubicBezTo>
                    <a:pt x="1" y="23"/>
                    <a:pt x="3" y="26"/>
                    <a:pt x="4" y="28"/>
                  </a:cubicBezTo>
                  <a:cubicBezTo>
                    <a:pt x="6" y="29"/>
                    <a:pt x="7" y="30"/>
                    <a:pt x="9" y="31"/>
                  </a:cubicBezTo>
                  <a:cubicBezTo>
                    <a:pt x="11" y="32"/>
                    <a:pt x="13" y="32"/>
                    <a:pt x="14" y="32"/>
                  </a:cubicBezTo>
                  <a:cubicBezTo>
                    <a:pt x="15" y="32"/>
                    <a:pt x="15" y="32"/>
                    <a:pt x="15" y="32"/>
                  </a:cubicBezTo>
                  <a:cubicBezTo>
                    <a:pt x="19" y="32"/>
                    <a:pt x="23" y="31"/>
                    <a:pt x="26" y="28"/>
                  </a:cubicBezTo>
                  <a:cubicBezTo>
                    <a:pt x="26" y="27"/>
                    <a:pt x="26" y="27"/>
                    <a:pt x="26" y="27"/>
                  </a:cubicBezTo>
                  <a:cubicBezTo>
                    <a:pt x="27" y="26"/>
                    <a:pt x="28" y="24"/>
                    <a:pt x="29" y="23"/>
                  </a:cubicBezTo>
                  <a:cubicBezTo>
                    <a:pt x="30" y="21"/>
                    <a:pt x="30" y="20"/>
                    <a:pt x="30" y="19"/>
                  </a:cubicBezTo>
                  <a:cubicBezTo>
                    <a:pt x="30" y="18"/>
                    <a:pt x="30" y="17"/>
                    <a:pt x="30" y="16"/>
                  </a:cubicBezTo>
                  <a:cubicBezTo>
                    <a:pt x="30" y="14"/>
                    <a:pt x="30" y="12"/>
                    <a:pt x="29" y="10"/>
                  </a:cubicBezTo>
                  <a:cubicBezTo>
                    <a:pt x="29" y="9"/>
                    <a:pt x="28" y="8"/>
                    <a:pt x="28" y="7"/>
                  </a:cubicBezTo>
                  <a:cubicBezTo>
                    <a:pt x="27" y="5"/>
                    <a:pt x="25" y="4"/>
                    <a:pt x="24" y="3"/>
                  </a:cubicBezTo>
                  <a:cubicBezTo>
                    <a:pt x="21" y="1"/>
                    <a:pt x="18"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6" name="Google Shape;3706;p27"/>
            <p:cNvSpPr/>
            <p:nvPr/>
          </p:nvSpPr>
          <p:spPr>
            <a:xfrm>
              <a:off x="5195497" y="4119321"/>
              <a:ext cx="29347" cy="28157"/>
            </a:xfrm>
            <a:custGeom>
              <a:avLst/>
              <a:gdLst/>
              <a:ahLst/>
              <a:cxnLst/>
              <a:rect l="l" t="t" r="r" b="b"/>
              <a:pathLst>
                <a:path w="32" h="31" extrusionOk="0">
                  <a:moveTo>
                    <a:pt x="14" y="0"/>
                  </a:moveTo>
                  <a:cubicBezTo>
                    <a:pt x="10" y="0"/>
                    <a:pt x="7" y="1"/>
                    <a:pt x="4" y="4"/>
                  </a:cubicBezTo>
                  <a:cubicBezTo>
                    <a:pt x="1" y="7"/>
                    <a:pt x="0" y="12"/>
                    <a:pt x="1" y="17"/>
                  </a:cubicBezTo>
                  <a:cubicBezTo>
                    <a:pt x="2" y="22"/>
                    <a:pt x="5" y="25"/>
                    <a:pt x="9" y="27"/>
                  </a:cubicBezTo>
                  <a:cubicBezTo>
                    <a:pt x="10" y="28"/>
                    <a:pt x="11" y="29"/>
                    <a:pt x="12" y="29"/>
                  </a:cubicBezTo>
                  <a:cubicBezTo>
                    <a:pt x="14" y="30"/>
                    <a:pt x="16" y="31"/>
                    <a:pt x="18" y="31"/>
                  </a:cubicBezTo>
                  <a:cubicBezTo>
                    <a:pt x="19" y="31"/>
                    <a:pt x="19" y="31"/>
                    <a:pt x="20" y="31"/>
                  </a:cubicBezTo>
                  <a:cubicBezTo>
                    <a:pt x="23" y="30"/>
                    <a:pt x="26" y="29"/>
                    <a:pt x="28" y="27"/>
                  </a:cubicBezTo>
                  <a:cubicBezTo>
                    <a:pt x="29" y="25"/>
                    <a:pt x="30" y="23"/>
                    <a:pt x="31" y="21"/>
                  </a:cubicBezTo>
                  <a:cubicBezTo>
                    <a:pt x="32" y="18"/>
                    <a:pt x="31" y="14"/>
                    <a:pt x="30" y="11"/>
                  </a:cubicBezTo>
                  <a:cubicBezTo>
                    <a:pt x="29" y="10"/>
                    <a:pt x="29" y="9"/>
                    <a:pt x="28" y="8"/>
                  </a:cubicBezTo>
                  <a:cubicBezTo>
                    <a:pt x="26" y="4"/>
                    <a:pt x="22" y="1"/>
                    <a:pt x="18" y="0"/>
                  </a:cubicBezTo>
                  <a:cubicBezTo>
                    <a:pt x="16" y="0"/>
                    <a:pt x="15"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7" name="Google Shape;3707;p27"/>
            <p:cNvSpPr/>
            <p:nvPr/>
          </p:nvSpPr>
          <p:spPr>
            <a:xfrm>
              <a:off x="5167369" y="4336142"/>
              <a:ext cx="66734"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8" name="Google Shape;3708;p27"/>
            <p:cNvSpPr/>
            <p:nvPr/>
          </p:nvSpPr>
          <p:spPr>
            <a:xfrm>
              <a:off x="5275193" y="4319734"/>
              <a:ext cx="37504" cy="34041"/>
            </a:xfrm>
            <a:custGeom>
              <a:avLst/>
              <a:gdLst/>
              <a:ahLst/>
              <a:cxnLst/>
              <a:rect l="l" t="t" r="r" b="b"/>
              <a:pathLst>
                <a:path w="40" h="37" extrusionOk="0">
                  <a:moveTo>
                    <a:pt x="19" y="0"/>
                  </a:moveTo>
                  <a:cubicBezTo>
                    <a:pt x="19" y="0"/>
                    <a:pt x="19" y="0"/>
                    <a:pt x="19" y="0"/>
                  </a:cubicBezTo>
                  <a:cubicBezTo>
                    <a:pt x="14" y="0"/>
                    <a:pt x="14" y="0"/>
                    <a:pt x="14" y="0"/>
                  </a:cubicBezTo>
                  <a:cubicBezTo>
                    <a:pt x="12" y="1"/>
                    <a:pt x="11" y="2"/>
                    <a:pt x="10" y="2"/>
                  </a:cubicBezTo>
                  <a:cubicBezTo>
                    <a:pt x="7" y="4"/>
                    <a:pt x="6" y="5"/>
                    <a:pt x="4" y="7"/>
                  </a:cubicBezTo>
                  <a:cubicBezTo>
                    <a:pt x="3" y="8"/>
                    <a:pt x="2" y="10"/>
                    <a:pt x="2" y="11"/>
                  </a:cubicBezTo>
                  <a:cubicBezTo>
                    <a:pt x="1" y="13"/>
                    <a:pt x="0" y="16"/>
                    <a:pt x="0"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8" y="37"/>
                  </a:cubicBezTo>
                  <a:cubicBezTo>
                    <a:pt x="18" y="37"/>
                    <a:pt x="19" y="37"/>
                    <a:pt x="19" y="37"/>
                  </a:cubicBezTo>
                  <a:cubicBezTo>
                    <a:pt x="21" y="37"/>
                    <a:pt x="22" y="37"/>
                    <a:pt x="24" y="36"/>
                  </a:cubicBezTo>
                  <a:cubicBezTo>
                    <a:pt x="25" y="36"/>
                    <a:pt x="27" y="35"/>
                    <a:pt x="28" y="34"/>
                  </a:cubicBezTo>
                  <a:cubicBezTo>
                    <a:pt x="29" y="34"/>
                    <a:pt x="30" y="33"/>
                    <a:pt x="31" y="33"/>
                  </a:cubicBezTo>
                  <a:cubicBezTo>
                    <a:pt x="31" y="32"/>
                    <a:pt x="32" y="32"/>
                    <a:pt x="32" y="32"/>
                  </a:cubicBezTo>
                  <a:cubicBezTo>
                    <a:pt x="34" y="31"/>
                    <a:pt x="36" y="30"/>
                    <a:pt x="37" y="28"/>
                  </a:cubicBezTo>
                  <a:cubicBezTo>
                    <a:pt x="38" y="27"/>
                    <a:pt x="38" y="26"/>
                    <a:pt x="39" y="24"/>
                  </a:cubicBezTo>
                  <a:cubicBezTo>
                    <a:pt x="40" y="23"/>
                    <a:pt x="40" y="21"/>
                    <a:pt x="40" y="18"/>
                  </a:cubicBezTo>
                  <a:cubicBezTo>
                    <a:pt x="40" y="16"/>
                    <a:pt x="39" y="13"/>
                    <a:pt x="38" y="10"/>
                  </a:cubicBezTo>
                  <a:cubicBezTo>
                    <a:pt x="37" y="9"/>
                    <a:pt x="36" y="7"/>
                    <a:pt x="34" y="6"/>
                  </a:cubicBezTo>
                  <a:cubicBezTo>
                    <a:pt x="33" y="5"/>
                    <a:pt x="32" y="4"/>
                    <a:pt x="30" y="4"/>
                  </a:cubicBezTo>
                  <a:cubicBezTo>
                    <a:pt x="30" y="4"/>
                    <a:pt x="30" y="4"/>
                    <a:pt x="30" y="4"/>
                  </a:cubicBezTo>
                  <a:cubicBezTo>
                    <a:pt x="29" y="3"/>
                    <a:pt x="28" y="2"/>
                    <a:pt x="26" y="1"/>
                  </a:cubicBezTo>
                  <a:cubicBezTo>
                    <a:pt x="24" y="0"/>
                    <a:pt x="22"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9" name="Google Shape;3709;p27"/>
            <p:cNvSpPr/>
            <p:nvPr/>
          </p:nvSpPr>
          <p:spPr>
            <a:xfrm>
              <a:off x="5202529" y="4632660"/>
              <a:ext cx="53936" cy="53871"/>
            </a:xfrm>
            <a:custGeom>
              <a:avLst/>
              <a:gdLst/>
              <a:ahLst/>
              <a:cxnLst/>
              <a:rect l="l" t="t" r="r" b="b"/>
              <a:pathLst>
                <a:path w="59" h="58" extrusionOk="0">
                  <a:moveTo>
                    <a:pt x="29" y="0"/>
                  </a:moveTo>
                  <a:cubicBezTo>
                    <a:pt x="25" y="0"/>
                    <a:pt x="22" y="1"/>
                    <a:pt x="18" y="2"/>
                  </a:cubicBezTo>
                  <a:cubicBezTo>
                    <a:pt x="15" y="3"/>
                    <a:pt x="12" y="5"/>
                    <a:pt x="9" y="8"/>
                  </a:cubicBezTo>
                  <a:cubicBezTo>
                    <a:pt x="6" y="11"/>
                    <a:pt x="4" y="14"/>
                    <a:pt x="3" y="18"/>
                  </a:cubicBezTo>
                  <a:cubicBezTo>
                    <a:pt x="1" y="21"/>
                    <a:pt x="0" y="25"/>
                    <a:pt x="0" y="29"/>
                  </a:cubicBezTo>
                  <a:cubicBezTo>
                    <a:pt x="1" y="32"/>
                    <a:pt x="1" y="34"/>
                    <a:pt x="1" y="37"/>
                  </a:cubicBezTo>
                  <a:cubicBezTo>
                    <a:pt x="3" y="42"/>
                    <a:pt x="5" y="46"/>
                    <a:pt x="9" y="50"/>
                  </a:cubicBezTo>
                  <a:cubicBezTo>
                    <a:pt x="11" y="51"/>
                    <a:pt x="13" y="53"/>
                    <a:pt x="15" y="54"/>
                  </a:cubicBezTo>
                  <a:cubicBezTo>
                    <a:pt x="19" y="57"/>
                    <a:pt x="24" y="58"/>
                    <a:pt x="30" y="58"/>
                  </a:cubicBezTo>
                  <a:cubicBezTo>
                    <a:pt x="30" y="58"/>
                    <a:pt x="30" y="58"/>
                    <a:pt x="31" y="58"/>
                  </a:cubicBezTo>
                  <a:cubicBezTo>
                    <a:pt x="34" y="58"/>
                    <a:pt x="38" y="58"/>
                    <a:pt x="41" y="56"/>
                  </a:cubicBezTo>
                  <a:cubicBezTo>
                    <a:pt x="45" y="55"/>
                    <a:pt x="48" y="53"/>
                    <a:pt x="50" y="50"/>
                  </a:cubicBezTo>
                  <a:cubicBezTo>
                    <a:pt x="53" y="47"/>
                    <a:pt x="55" y="44"/>
                    <a:pt x="56" y="40"/>
                  </a:cubicBezTo>
                  <a:cubicBezTo>
                    <a:pt x="58" y="37"/>
                    <a:pt x="59" y="33"/>
                    <a:pt x="59" y="29"/>
                  </a:cubicBezTo>
                  <a:cubicBezTo>
                    <a:pt x="59" y="26"/>
                    <a:pt x="58" y="24"/>
                    <a:pt x="58" y="21"/>
                  </a:cubicBezTo>
                  <a:cubicBezTo>
                    <a:pt x="57" y="16"/>
                    <a:pt x="54" y="12"/>
                    <a:pt x="50" y="8"/>
                  </a:cubicBezTo>
                  <a:cubicBezTo>
                    <a:pt x="48" y="7"/>
                    <a:pt x="46" y="5"/>
                    <a:pt x="44" y="4"/>
                  </a:cubicBezTo>
                  <a:cubicBezTo>
                    <a:pt x="40" y="1"/>
                    <a:pt x="35" y="0"/>
                    <a:pt x="30" y="0"/>
                  </a:cubicBezTo>
                  <a:cubicBezTo>
                    <a:pt x="29"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0" name="Google Shape;3710;p27"/>
            <p:cNvSpPr/>
            <p:nvPr/>
          </p:nvSpPr>
          <p:spPr>
            <a:xfrm>
              <a:off x="7574671" y="4344346"/>
              <a:ext cx="58694" cy="47994"/>
            </a:xfrm>
            <a:custGeom>
              <a:avLst/>
              <a:gdLst/>
              <a:ahLst/>
              <a:cxnLst/>
              <a:rect l="l" t="t" r="r" b="b"/>
              <a:pathLst>
                <a:path w="64" h="52" extrusionOk="0">
                  <a:moveTo>
                    <a:pt x="40" y="0"/>
                  </a:moveTo>
                  <a:cubicBezTo>
                    <a:pt x="38" y="0"/>
                    <a:pt x="37" y="1"/>
                    <a:pt x="35" y="1"/>
                  </a:cubicBezTo>
                  <a:cubicBezTo>
                    <a:pt x="33" y="1"/>
                    <a:pt x="32" y="2"/>
                    <a:pt x="30" y="2"/>
                  </a:cubicBezTo>
                  <a:cubicBezTo>
                    <a:pt x="29" y="2"/>
                    <a:pt x="28" y="2"/>
                    <a:pt x="27" y="2"/>
                  </a:cubicBezTo>
                  <a:cubicBezTo>
                    <a:pt x="20" y="2"/>
                    <a:pt x="14" y="5"/>
                    <a:pt x="9" y="9"/>
                  </a:cubicBezTo>
                  <a:cubicBezTo>
                    <a:pt x="2" y="17"/>
                    <a:pt x="0" y="28"/>
                    <a:pt x="4" y="37"/>
                  </a:cubicBezTo>
                  <a:cubicBezTo>
                    <a:pt x="7" y="45"/>
                    <a:pt x="14" y="51"/>
                    <a:pt x="23" y="52"/>
                  </a:cubicBezTo>
                  <a:cubicBezTo>
                    <a:pt x="25" y="52"/>
                    <a:pt x="26" y="52"/>
                    <a:pt x="27" y="52"/>
                  </a:cubicBezTo>
                  <a:cubicBezTo>
                    <a:pt x="34" y="52"/>
                    <a:pt x="42" y="49"/>
                    <a:pt x="47" y="43"/>
                  </a:cubicBezTo>
                  <a:cubicBezTo>
                    <a:pt x="48" y="42"/>
                    <a:pt x="50" y="41"/>
                    <a:pt x="51" y="40"/>
                  </a:cubicBezTo>
                  <a:cubicBezTo>
                    <a:pt x="61" y="35"/>
                    <a:pt x="64" y="23"/>
                    <a:pt x="60" y="13"/>
                  </a:cubicBezTo>
                  <a:cubicBezTo>
                    <a:pt x="57" y="5"/>
                    <a:pt x="49" y="0"/>
                    <a:pt x="4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1" name="Google Shape;3711;p27"/>
            <p:cNvSpPr/>
            <p:nvPr/>
          </p:nvSpPr>
          <p:spPr>
            <a:xfrm>
              <a:off x="7674292" y="4195501"/>
              <a:ext cx="39813" cy="40997"/>
            </a:xfrm>
            <a:custGeom>
              <a:avLst/>
              <a:gdLst/>
              <a:ahLst/>
              <a:cxnLst/>
              <a:rect l="l" t="t" r="r" b="b"/>
              <a:pathLst>
                <a:path w="43" h="44" extrusionOk="0">
                  <a:moveTo>
                    <a:pt x="22" y="0"/>
                  </a:moveTo>
                  <a:cubicBezTo>
                    <a:pt x="21" y="0"/>
                    <a:pt x="20" y="0"/>
                    <a:pt x="19" y="1"/>
                  </a:cubicBezTo>
                  <a:cubicBezTo>
                    <a:pt x="17" y="1"/>
                    <a:pt x="15" y="1"/>
                    <a:pt x="14" y="2"/>
                  </a:cubicBezTo>
                  <a:cubicBezTo>
                    <a:pt x="12" y="2"/>
                    <a:pt x="10" y="3"/>
                    <a:pt x="9" y="5"/>
                  </a:cubicBezTo>
                  <a:cubicBezTo>
                    <a:pt x="7" y="6"/>
                    <a:pt x="5" y="8"/>
                    <a:pt x="4" y="10"/>
                  </a:cubicBezTo>
                  <a:cubicBezTo>
                    <a:pt x="2" y="12"/>
                    <a:pt x="1" y="15"/>
                    <a:pt x="1" y="17"/>
                  </a:cubicBezTo>
                  <a:cubicBezTo>
                    <a:pt x="0" y="21"/>
                    <a:pt x="0" y="25"/>
                    <a:pt x="1" y="28"/>
                  </a:cubicBezTo>
                  <a:cubicBezTo>
                    <a:pt x="2" y="32"/>
                    <a:pt x="4" y="35"/>
                    <a:pt x="6" y="38"/>
                  </a:cubicBezTo>
                  <a:cubicBezTo>
                    <a:pt x="11" y="42"/>
                    <a:pt x="16" y="44"/>
                    <a:pt x="22" y="44"/>
                  </a:cubicBezTo>
                  <a:cubicBezTo>
                    <a:pt x="24" y="44"/>
                    <a:pt x="26" y="44"/>
                    <a:pt x="27" y="44"/>
                  </a:cubicBezTo>
                  <a:cubicBezTo>
                    <a:pt x="35"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40" y="10"/>
                    <a:pt x="40" y="10"/>
                    <a:pt x="40" y="10"/>
                  </a:cubicBezTo>
                  <a:cubicBezTo>
                    <a:pt x="38" y="9"/>
                    <a:pt x="37" y="8"/>
                    <a:pt x="36" y="6"/>
                  </a:cubicBezTo>
                  <a:cubicBezTo>
                    <a:pt x="35" y="5"/>
                    <a:pt x="33" y="4"/>
                    <a:pt x="32" y="3"/>
                  </a:cubicBezTo>
                  <a:cubicBezTo>
                    <a:pt x="30" y="1"/>
                    <a:pt x="27" y="1"/>
                    <a:pt x="24" y="1"/>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2" name="Google Shape;3712;p27"/>
            <p:cNvSpPr/>
            <p:nvPr/>
          </p:nvSpPr>
          <p:spPr>
            <a:xfrm>
              <a:off x="7712968" y="4148621"/>
              <a:ext cx="24603" cy="22292"/>
            </a:xfrm>
            <a:custGeom>
              <a:avLst/>
              <a:gdLst/>
              <a:ahLst/>
              <a:cxnLst/>
              <a:rect l="l" t="t" r="r" b="b"/>
              <a:pathLst>
                <a:path w="27" h="24" extrusionOk="0">
                  <a:moveTo>
                    <a:pt x="11" y="0"/>
                  </a:moveTo>
                  <a:cubicBezTo>
                    <a:pt x="9" y="0"/>
                    <a:pt x="5" y="2"/>
                    <a:pt x="4" y="4"/>
                  </a:cubicBezTo>
                  <a:cubicBezTo>
                    <a:pt x="1" y="6"/>
                    <a:pt x="0" y="9"/>
                    <a:pt x="0" y="12"/>
                  </a:cubicBezTo>
                  <a:cubicBezTo>
                    <a:pt x="0" y="15"/>
                    <a:pt x="1" y="19"/>
                    <a:pt x="4" y="21"/>
                  </a:cubicBezTo>
                  <a:cubicBezTo>
                    <a:pt x="6" y="23"/>
                    <a:pt x="8" y="24"/>
                    <a:pt x="11" y="24"/>
                  </a:cubicBezTo>
                  <a:cubicBezTo>
                    <a:pt x="12" y="24"/>
                    <a:pt x="12" y="24"/>
                    <a:pt x="12" y="24"/>
                  </a:cubicBezTo>
                  <a:cubicBezTo>
                    <a:pt x="13" y="24"/>
                    <a:pt x="13" y="24"/>
                    <a:pt x="14" y="24"/>
                  </a:cubicBezTo>
                  <a:cubicBezTo>
                    <a:pt x="16" y="24"/>
                    <a:pt x="18" y="23"/>
                    <a:pt x="20" y="22"/>
                  </a:cubicBezTo>
                  <a:cubicBezTo>
                    <a:pt x="21" y="22"/>
                    <a:pt x="22" y="21"/>
                    <a:pt x="22" y="20"/>
                  </a:cubicBezTo>
                  <a:cubicBezTo>
                    <a:pt x="27" y="16"/>
                    <a:pt x="27" y="8"/>
                    <a:pt x="22" y="4"/>
                  </a:cubicBezTo>
                  <a:cubicBezTo>
                    <a:pt x="22" y="3"/>
                    <a:pt x="21" y="3"/>
                    <a:pt x="20" y="2"/>
                  </a:cubicBezTo>
                  <a:cubicBezTo>
                    <a:pt x="18" y="1"/>
                    <a:pt x="16" y="0"/>
                    <a:pt x="14" y="0"/>
                  </a:cubicBezTo>
                  <a:cubicBezTo>
                    <a:pt x="13" y="0"/>
                    <a:pt x="13" y="0"/>
                    <a:pt x="12" y="0"/>
                  </a:cubicBezTo>
                  <a:cubicBezTo>
                    <a:pt x="12" y="0"/>
                    <a:pt x="12" y="0"/>
                    <a:pt x="1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3" name="Google Shape;3713;p27"/>
            <p:cNvSpPr/>
            <p:nvPr/>
          </p:nvSpPr>
          <p:spPr>
            <a:xfrm>
              <a:off x="7848921" y="4077129"/>
              <a:ext cx="59802" cy="45708"/>
            </a:xfrm>
            <a:custGeom>
              <a:avLst/>
              <a:gdLst/>
              <a:ahLst/>
              <a:cxnLst/>
              <a:rect l="l" t="t" r="r" b="b"/>
              <a:pathLst>
                <a:path w="65" h="50" extrusionOk="0">
                  <a:moveTo>
                    <a:pt x="33" y="0"/>
                  </a:moveTo>
                  <a:cubicBezTo>
                    <a:pt x="0" y="0"/>
                    <a:pt x="0" y="50"/>
                    <a:pt x="33" y="50"/>
                  </a:cubicBezTo>
                  <a:cubicBezTo>
                    <a:pt x="65" y="50"/>
                    <a:pt x="65" y="0"/>
                    <a:pt x="3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4" name="Google Shape;3714;p27"/>
            <p:cNvSpPr/>
            <p:nvPr/>
          </p:nvSpPr>
          <p:spPr>
            <a:xfrm>
              <a:off x="7905177" y="4032592"/>
              <a:ext cx="36332" cy="36332"/>
            </a:xfrm>
            <a:custGeom>
              <a:avLst/>
              <a:gdLst/>
              <a:ahLst/>
              <a:cxnLst/>
              <a:rect l="l" t="t" r="r" b="b"/>
              <a:pathLst>
                <a:path w="40" h="40" extrusionOk="0">
                  <a:moveTo>
                    <a:pt x="20" y="0"/>
                  </a:moveTo>
                  <a:cubicBezTo>
                    <a:pt x="17" y="0"/>
                    <a:pt x="14" y="1"/>
                    <a:pt x="11" y="2"/>
                  </a:cubicBezTo>
                  <a:cubicBezTo>
                    <a:pt x="4" y="5"/>
                    <a:pt x="0" y="13"/>
                    <a:pt x="0" y="20"/>
                  </a:cubicBezTo>
                  <a:cubicBezTo>
                    <a:pt x="0" y="30"/>
                    <a:pt x="7" y="40"/>
                    <a:pt x="18" y="40"/>
                  </a:cubicBezTo>
                  <a:cubicBezTo>
                    <a:pt x="18" y="40"/>
                    <a:pt x="18" y="40"/>
                    <a:pt x="18" y="40"/>
                  </a:cubicBezTo>
                  <a:cubicBezTo>
                    <a:pt x="24" y="40"/>
                    <a:pt x="29" y="39"/>
                    <a:pt x="33" y="35"/>
                  </a:cubicBezTo>
                  <a:cubicBezTo>
                    <a:pt x="34" y="33"/>
                    <a:pt x="36" y="32"/>
                    <a:pt x="37" y="30"/>
                  </a:cubicBezTo>
                  <a:cubicBezTo>
                    <a:pt x="39" y="25"/>
                    <a:pt x="40" y="20"/>
                    <a:pt x="39" y="15"/>
                  </a:cubicBezTo>
                  <a:cubicBezTo>
                    <a:pt x="38" y="13"/>
                    <a:pt x="37" y="11"/>
                    <a:pt x="36" y="9"/>
                  </a:cubicBezTo>
                  <a:cubicBezTo>
                    <a:pt x="34" y="5"/>
                    <a:pt x="29" y="1"/>
                    <a:pt x="25" y="0"/>
                  </a:cubicBezTo>
                  <a:cubicBezTo>
                    <a:pt x="24" y="0"/>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5" name="Google Shape;3715;p27"/>
            <p:cNvSpPr/>
            <p:nvPr/>
          </p:nvSpPr>
          <p:spPr>
            <a:xfrm>
              <a:off x="7512555" y="4169717"/>
              <a:ext cx="32804" cy="25761"/>
            </a:xfrm>
            <a:custGeom>
              <a:avLst/>
              <a:gdLst/>
              <a:ahLst/>
              <a:cxnLst/>
              <a:rect l="l" t="t" r="r" b="b"/>
              <a:pathLst>
                <a:path w="36" h="28" extrusionOk="0">
                  <a:moveTo>
                    <a:pt x="18" y="0"/>
                  </a:moveTo>
                  <a:cubicBezTo>
                    <a:pt x="0" y="0"/>
                    <a:pt x="0" y="28"/>
                    <a:pt x="18" y="28"/>
                  </a:cubicBezTo>
                  <a:cubicBezTo>
                    <a:pt x="36" y="28"/>
                    <a:pt x="36"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6" name="Google Shape;3716;p27"/>
            <p:cNvSpPr/>
            <p:nvPr/>
          </p:nvSpPr>
          <p:spPr>
            <a:xfrm>
              <a:off x="7745785" y="4285746"/>
              <a:ext cx="42186" cy="32816"/>
            </a:xfrm>
            <a:custGeom>
              <a:avLst/>
              <a:gdLst/>
              <a:ahLst/>
              <a:cxnLst/>
              <a:rect l="l" t="t" r="r" b="b"/>
              <a:pathLst>
                <a:path w="46" h="35" extrusionOk="0">
                  <a:moveTo>
                    <a:pt x="23" y="0"/>
                  </a:moveTo>
                  <a:cubicBezTo>
                    <a:pt x="0" y="0"/>
                    <a:pt x="0" y="35"/>
                    <a:pt x="23" y="35"/>
                  </a:cubicBezTo>
                  <a:cubicBezTo>
                    <a:pt x="46" y="35"/>
                    <a:pt x="46"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7" name="Google Shape;3717;p27"/>
            <p:cNvSpPr/>
            <p:nvPr/>
          </p:nvSpPr>
          <p:spPr>
            <a:xfrm>
              <a:off x="7864157" y="4313874"/>
              <a:ext cx="44583" cy="44583"/>
            </a:xfrm>
            <a:custGeom>
              <a:avLst/>
              <a:gdLst/>
              <a:ahLst/>
              <a:cxnLst/>
              <a:rect l="l" t="t" r="r" b="b"/>
              <a:pathLst>
                <a:path w="48" h="48" extrusionOk="0">
                  <a:moveTo>
                    <a:pt x="24" y="0"/>
                  </a:moveTo>
                  <a:cubicBezTo>
                    <a:pt x="18" y="0"/>
                    <a:pt x="12" y="3"/>
                    <a:pt x="7" y="7"/>
                  </a:cubicBezTo>
                  <a:cubicBezTo>
                    <a:pt x="3" y="11"/>
                    <a:pt x="0" y="18"/>
                    <a:pt x="0" y="24"/>
                  </a:cubicBezTo>
                  <a:cubicBezTo>
                    <a:pt x="1" y="30"/>
                    <a:pt x="3" y="36"/>
                    <a:pt x="7" y="41"/>
                  </a:cubicBezTo>
                  <a:cubicBezTo>
                    <a:pt x="12" y="45"/>
                    <a:pt x="18" y="48"/>
                    <a:pt x="24" y="48"/>
                  </a:cubicBezTo>
                  <a:cubicBezTo>
                    <a:pt x="30" y="48"/>
                    <a:pt x="37" y="45"/>
                    <a:pt x="41" y="41"/>
                  </a:cubicBezTo>
                  <a:cubicBezTo>
                    <a:pt x="45" y="37"/>
                    <a:pt x="48" y="30"/>
                    <a:pt x="48" y="24"/>
                  </a:cubicBezTo>
                  <a:cubicBezTo>
                    <a:pt x="48" y="18"/>
                    <a:pt x="46" y="11"/>
                    <a:pt x="41" y="7"/>
                  </a:cubicBezTo>
                  <a:cubicBezTo>
                    <a:pt x="36" y="3"/>
                    <a:pt x="31"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8" name="Google Shape;3718;p27"/>
            <p:cNvSpPr/>
            <p:nvPr/>
          </p:nvSpPr>
          <p:spPr>
            <a:xfrm>
              <a:off x="7825481" y="4619768"/>
              <a:ext cx="43399" cy="42192"/>
            </a:xfrm>
            <a:custGeom>
              <a:avLst/>
              <a:gdLst/>
              <a:ahLst/>
              <a:cxnLst/>
              <a:rect l="l" t="t" r="r" b="b"/>
              <a:pathLst>
                <a:path w="46" h="45" extrusionOk="0">
                  <a:moveTo>
                    <a:pt x="23" y="0"/>
                  </a:moveTo>
                  <a:cubicBezTo>
                    <a:pt x="20" y="0"/>
                    <a:pt x="17" y="0"/>
                    <a:pt x="15" y="2"/>
                  </a:cubicBezTo>
                  <a:cubicBezTo>
                    <a:pt x="12" y="3"/>
                    <a:pt x="9" y="4"/>
                    <a:pt x="7" y="6"/>
                  </a:cubicBezTo>
                  <a:cubicBezTo>
                    <a:pt x="5" y="8"/>
                    <a:pt x="3" y="11"/>
                    <a:pt x="3" y="14"/>
                  </a:cubicBezTo>
                  <a:cubicBezTo>
                    <a:pt x="1" y="16"/>
                    <a:pt x="0" y="19"/>
                    <a:pt x="1" y="22"/>
                  </a:cubicBezTo>
                  <a:cubicBezTo>
                    <a:pt x="1" y="24"/>
                    <a:pt x="1" y="26"/>
                    <a:pt x="1" y="28"/>
                  </a:cubicBezTo>
                  <a:cubicBezTo>
                    <a:pt x="2" y="32"/>
                    <a:pt x="4" y="36"/>
                    <a:pt x="7" y="39"/>
                  </a:cubicBezTo>
                  <a:cubicBezTo>
                    <a:pt x="9" y="40"/>
                    <a:pt x="10" y="41"/>
                    <a:pt x="12" y="42"/>
                  </a:cubicBezTo>
                  <a:cubicBezTo>
                    <a:pt x="15" y="44"/>
                    <a:pt x="19" y="45"/>
                    <a:pt x="23" y="45"/>
                  </a:cubicBezTo>
                  <a:cubicBezTo>
                    <a:pt x="24" y="45"/>
                    <a:pt x="24" y="45"/>
                    <a:pt x="24" y="45"/>
                  </a:cubicBezTo>
                  <a:cubicBezTo>
                    <a:pt x="27" y="45"/>
                    <a:pt x="30" y="45"/>
                    <a:pt x="32" y="43"/>
                  </a:cubicBezTo>
                  <a:cubicBezTo>
                    <a:pt x="35" y="42"/>
                    <a:pt x="37" y="41"/>
                    <a:pt x="39" y="39"/>
                  </a:cubicBezTo>
                  <a:cubicBezTo>
                    <a:pt x="42" y="36"/>
                    <a:pt x="43" y="34"/>
                    <a:pt x="44" y="31"/>
                  </a:cubicBezTo>
                  <a:cubicBezTo>
                    <a:pt x="46" y="28"/>
                    <a:pt x="46" y="26"/>
                    <a:pt x="46" y="22"/>
                  </a:cubicBezTo>
                  <a:cubicBezTo>
                    <a:pt x="46" y="20"/>
                    <a:pt x="46" y="18"/>
                    <a:pt x="45" y="16"/>
                  </a:cubicBezTo>
                  <a:cubicBezTo>
                    <a:pt x="44" y="13"/>
                    <a:pt x="42" y="9"/>
                    <a:pt x="39" y="6"/>
                  </a:cubicBezTo>
                  <a:cubicBezTo>
                    <a:pt x="38" y="5"/>
                    <a:pt x="36" y="4"/>
                    <a:pt x="35" y="3"/>
                  </a:cubicBezTo>
                  <a:cubicBezTo>
                    <a:pt x="31" y="1"/>
                    <a:pt x="27" y="0"/>
                    <a:pt x="23" y="0"/>
                  </a:cubicBezTo>
                  <a:cubicBezTo>
                    <a:pt x="23"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9" name="Google Shape;3719;p27"/>
            <p:cNvSpPr/>
            <p:nvPr/>
          </p:nvSpPr>
          <p:spPr>
            <a:xfrm>
              <a:off x="5705320" y="4216597"/>
              <a:ext cx="46880" cy="44507"/>
            </a:xfrm>
            <a:custGeom>
              <a:avLst/>
              <a:gdLst/>
              <a:ahLst/>
              <a:cxnLst/>
              <a:rect l="l" t="t" r="r" b="b"/>
              <a:pathLst>
                <a:path w="50" h="49" extrusionOk="0">
                  <a:moveTo>
                    <a:pt x="26" y="0"/>
                  </a:moveTo>
                  <a:cubicBezTo>
                    <a:pt x="25" y="0"/>
                    <a:pt x="23" y="0"/>
                    <a:pt x="22" y="0"/>
                  </a:cubicBezTo>
                  <a:cubicBezTo>
                    <a:pt x="20" y="0"/>
                    <a:pt x="18" y="1"/>
                    <a:pt x="16" y="2"/>
                  </a:cubicBezTo>
                  <a:cubicBezTo>
                    <a:pt x="13" y="3"/>
                    <a:pt x="10" y="5"/>
                    <a:pt x="8" y="7"/>
                  </a:cubicBezTo>
                  <a:cubicBezTo>
                    <a:pt x="8" y="7"/>
                    <a:pt x="8" y="7"/>
                    <a:pt x="8" y="7"/>
                  </a:cubicBezTo>
                  <a:cubicBezTo>
                    <a:pt x="5" y="10"/>
                    <a:pt x="4" y="12"/>
                    <a:pt x="3" y="15"/>
                  </a:cubicBezTo>
                  <a:cubicBezTo>
                    <a:pt x="1" y="18"/>
                    <a:pt x="0" y="21"/>
                    <a:pt x="1" y="25"/>
                  </a:cubicBezTo>
                  <a:cubicBezTo>
                    <a:pt x="1" y="27"/>
                    <a:pt x="1" y="29"/>
                    <a:pt x="1" y="31"/>
                  </a:cubicBezTo>
                  <a:cubicBezTo>
                    <a:pt x="3" y="35"/>
                    <a:pt x="5" y="39"/>
                    <a:pt x="8" y="42"/>
                  </a:cubicBezTo>
                  <a:cubicBezTo>
                    <a:pt x="8" y="42"/>
                    <a:pt x="8" y="42"/>
                    <a:pt x="8" y="42"/>
                  </a:cubicBezTo>
                  <a:cubicBezTo>
                    <a:pt x="10" y="43"/>
                    <a:pt x="11" y="45"/>
                    <a:pt x="13" y="46"/>
                  </a:cubicBezTo>
                  <a:cubicBezTo>
                    <a:pt x="15" y="47"/>
                    <a:pt x="17" y="48"/>
                    <a:pt x="19" y="48"/>
                  </a:cubicBezTo>
                  <a:cubicBezTo>
                    <a:pt x="21" y="49"/>
                    <a:pt x="23" y="49"/>
                    <a:pt x="24" y="49"/>
                  </a:cubicBezTo>
                  <a:cubicBezTo>
                    <a:pt x="26" y="49"/>
                    <a:pt x="27" y="49"/>
                    <a:pt x="29" y="49"/>
                  </a:cubicBezTo>
                  <a:cubicBezTo>
                    <a:pt x="31" y="49"/>
                    <a:pt x="33" y="48"/>
                    <a:pt x="35" y="47"/>
                  </a:cubicBezTo>
                  <a:cubicBezTo>
                    <a:pt x="37" y="47"/>
                    <a:pt x="39" y="45"/>
                    <a:pt x="40" y="44"/>
                  </a:cubicBezTo>
                  <a:cubicBezTo>
                    <a:pt x="42" y="43"/>
                    <a:pt x="43" y="41"/>
                    <a:pt x="45" y="40"/>
                  </a:cubicBezTo>
                  <a:cubicBezTo>
                    <a:pt x="46" y="38"/>
                    <a:pt x="47" y="36"/>
                    <a:pt x="48" y="34"/>
                  </a:cubicBezTo>
                  <a:cubicBezTo>
                    <a:pt x="49" y="31"/>
                    <a:pt x="50" y="28"/>
                    <a:pt x="50" y="25"/>
                  </a:cubicBezTo>
                  <a:cubicBezTo>
                    <a:pt x="50" y="22"/>
                    <a:pt x="49" y="20"/>
                    <a:pt x="49" y="18"/>
                  </a:cubicBezTo>
                  <a:cubicBezTo>
                    <a:pt x="48" y="16"/>
                    <a:pt x="47" y="14"/>
                    <a:pt x="47" y="12"/>
                  </a:cubicBezTo>
                  <a:cubicBezTo>
                    <a:pt x="45" y="11"/>
                    <a:pt x="44" y="9"/>
                    <a:pt x="43" y="7"/>
                  </a:cubicBezTo>
                  <a:cubicBezTo>
                    <a:pt x="38" y="3"/>
                    <a:pt x="38" y="3"/>
                    <a:pt x="38" y="3"/>
                  </a:cubicBezTo>
                  <a:cubicBezTo>
                    <a:pt x="36" y="3"/>
                    <a:pt x="34"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0" name="Google Shape;3720;p27"/>
            <p:cNvSpPr/>
            <p:nvPr/>
          </p:nvSpPr>
          <p:spPr>
            <a:xfrm>
              <a:off x="5809629" y="4344346"/>
              <a:ext cx="45708" cy="44507"/>
            </a:xfrm>
            <a:custGeom>
              <a:avLst/>
              <a:gdLst/>
              <a:ahLst/>
              <a:cxnLst/>
              <a:rect l="l" t="t" r="r" b="b"/>
              <a:pathLst>
                <a:path w="50" h="49" extrusionOk="0">
                  <a:moveTo>
                    <a:pt x="24" y="0"/>
                  </a:moveTo>
                  <a:cubicBezTo>
                    <a:pt x="21" y="0"/>
                    <a:pt x="18" y="1"/>
                    <a:pt x="16" y="3"/>
                  </a:cubicBezTo>
                  <a:cubicBezTo>
                    <a:pt x="13" y="3"/>
                    <a:pt x="10" y="5"/>
                    <a:pt x="8" y="8"/>
                  </a:cubicBezTo>
                  <a:cubicBezTo>
                    <a:pt x="5" y="10"/>
                    <a:pt x="4" y="12"/>
                    <a:pt x="3" y="15"/>
                  </a:cubicBezTo>
                  <a:cubicBezTo>
                    <a:pt x="1" y="18"/>
                    <a:pt x="0" y="21"/>
                    <a:pt x="1" y="25"/>
                  </a:cubicBezTo>
                  <a:cubicBezTo>
                    <a:pt x="1" y="27"/>
                    <a:pt x="1" y="29"/>
                    <a:pt x="1" y="31"/>
                  </a:cubicBezTo>
                  <a:cubicBezTo>
                    <a:pt x="3" y="35"/>
                    <a:pt x="5" y="39"/>
                    <a:pt x="8" y="42"/>
                  </a:cubicBezTo>
                  <a:cubicBezTo>
                    <a:pt x="9" y="43"/>
                    <a:pt x="11" y="45"/>
                    <a:pt x="13" y="46"/>
                  </a:cubicBezTo>
                  <a:cubicBezTo>
                    <a:pt x="16" y="48"/>
                    <a:pt x="21" y="49"/>
                    <a:pt x="25" y="49"/>
                  </a:cubicBezTo>
                  <a:cubicBezTo>
                    <a:pt x="25" y="49"/>
                    <a:pt x="25" y="49"/>
                    <a:pt x="26" y="49"/>
                  </a:cubicBezTo>
                  <a:cubicBezTo>
                    <a:pt x="29" y="49"/>
                    <a:pt x="32" y="49"/>
                    <a:pt x="34" y="47"/>
                  </a:cubicBezTo>
                  <a:cubicBezTo>
                    <a:pt x="37" y="46"/>
                    <a:pt x="40" y="44"/>
                    <a:pt x="42" y="42"/>
                  </a:cubicBezTo>
                  <a:cubicBezTo>
                    <a:pt x="45" y="40"/>
                    <a:pt x="46" y="37"/>
                    <a:pt x="47" y="34"/>
                  </a:cubicBezTo>
                  <a:cubicBezTo>
                    <a:pt x="49" y="31"/>
                    <a:pt x="50" y="28"/>
                    <a:pt x="49" y="25"/>
                  </a:cubicBezTo>
                  <a:cubicBezTo>
                    <a:pt x="49" y="23"/>
                    <a:pt x="49" y="20"/>
                    <a:pt x="49" y="18"/>
                  </a:cubicBezTo>
                  <a:cubicBezTo>
                    <a:pt x="47" y="14"/>
                    <a:pt x="45" y="11"/>
                    <a:pt x="42" y="8"/>
                  </a:cubicBezTo>
                  <a:cubicBezTo>
                    <a:pt x="41" y="6"/>
                    <a:pt x="39" y="5"/>
                    <a:pt x="37" y="4"/>
                  </a:cubicBezTo>
                  <a:cubicBezTo>
                    <a:pt x="33" y="2"/>
                    <a:pt x="29" y="0"/>
                    <a:pt x="25" y="0"/>
                  </a:cubicBezTo>
                  <a:cubicBezTo>
                    <a:pt x="25"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1" name="Google Shape;3721;p27"/>
            <p:cNvSpPr/>
            <p:nvPr/>
          </p:nvSpPr>
          <p:spPr>
            <a:xfrm>
              <a:off x="6482361" y="4281058"/>
              <a:ext cx="63280" cy="46927"/>
            </a:xfrm>
            <a:custGeom>
              <a:avLst/>
              <a:gdLst/>
              <a:ahLst/>
              <a:cxnLst/>
              <a:rect l="l" t="t" r="r" b="b"/>
              <a:pathLst>
                <a:path w="69" h="52" extrusionOk="0">
                  <a:moveTo>
                    <a:pt x="34" y="0"/>
                  </a:moveTo>
                  <a:cubicBezTo>
                    <a:pt x="0" y="0"/>
                    <a:pt x="0" y="52"/>
                    <a:pt x="34" y="52"/>
                  </a:cubicBezTo>
                  <a:cubicBezTo>
                    <a:pt x="68" y="52"/>
                    <a:pt x="69"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2" name="Google Shape;3722;p27"/>
            <p:cNvSpPr/>
            <p:nvPr/>
          </p:nvSpPr>
          <p:spPr>
            <a:xfrm>
              <a:off x="6379224" y="4288090"/>
              <a:ext cx="34041" cy="32804"/>
            </a:xfrm>
            <a:custGeom>
              <a:avLst/>
              <a:gdLst/>
              <a:ahLst/>
              <a:cxnLst/>
              <a:rect l="l" t="t" r="r" b="b"/>
              <a:pathLst>
                <a:path w="37" h="36" extrusionOk="0">
                  <a:moveTo>
                    <a:pt x="18" y="0"/>
                  </a:moveTo>
                  <a:cubicBezTo>
                    <a:pt x="15" y="0"/>
                    <a:pt x="13" y="1"/>
                    <a:pt x="11" y="2"/>
                  </a:cubicBezTo>
                  <a:cubicBezTo>
                    <a:pt x="9" y="2"/>
                    <a:pt x="7" y="4"/>
                    <a:pt x="5" y="5"/>
                  </a:cubicBezTo>
                  <a:cubicBezTo>
                    <a:pt x="4" y="7"/>
                    <a:pt x="2" y="9"/>
                    <a:pt x="2" y="11"/>
                  </a:cubicBezTo>
                  <a:cubicBezTo>
                    <a:pt x="1" y="13"/>
                    <a:pt x="0" y="16"/>
                    <a:pt x="0" y="18"/>
                  </a:cubicBezTo>
                  <a:cubicBezTo>
                    <a:pt x="0" y="20"/>
                    <a:pt x="1" y="21"/>
                    <a:pt x="1" y="23"/>
                  </a:cubicBezTo>
                  <a:cubicBezTo>
                    <a:pt x="2" y="26"/>
                    <a:pt x="3" y="29"/>
                    <a:pt x="5" y="31"/>
                  </a:cubicBezTo>
                  <a:cubicBezTo>
                    <a:pt x="7" y="32"/>
                    <a:pt x="8" y="33"/>
                    <a:pt x="9" y="34"/>
                  </a:cubicBezTo>
                  <a:cubicBezTo>
                    <a:pt x="12" y="35"/>
                    <a:pt x="15" y="36"/>
                    <a:pt x="18" y="36"/>
                  </a:cubicBezTo>
                  <a:cubicBezTo>
                    <a:pt x="18" y="36"/>
                    <a:pt x="18" y="36"/>
                    <a:pt x="18" y="36"/>
                  </a:cubicBezTo>
                  <a:cubicBezTo>
                    <a:pt x="20" y="36"/>
                    <a:pt x="22" y="36"/>
                    <a:pt x="23" y="35"/>
                  </a:cubicBezTo>
                  <a:cubicBezTo>
                    <a:pt x="25" y="35"/>
                    <a:pt x="26" y="34"/>
                    <a:pt x="27" y="34"/>
                  </a:cubicBezTo>
                  <a:cubicBezTo>
                    <a:pt x="30" y="32"/>
                    <a:pt x="31" y="31"/>
                    <a:pt x="33" y="29"/>
                  </a:cubicBezTo>
                  <a:cubicBezTo>
                    <a:pt x="33" y="28"/>
                    <a:pt x="34" y="27"/>
                    <a:pt x="34" y="27"/>
                  </a:cubicBezTo>
                  <a:cubicBezTo>
                    <a:pt x="36" y="24"/>
                    <a:pt x="37" y="21"/>
                    <a:pt x="37" y="18"/>
                  </a:cubicBezTo>
                  <a:cubicBezTo>
                    <a:pt x="37" y="15"/>
                    <a:pt x="36" y="12"/>
                    <a:pt x="34" y="9"/>
                  </a:cubicBezTo>
                  <a:cubicBezTo>
                    <a:pt x="34" y="9"/>
                    <a:pt x="33" y="8"/>
                    <a:pt x="33" y="7"/>
                  </a:cubicBezTo>
                  <a:cubicBezTo>
                    <a:pt x="32" y="6"/>
                    <a:pt x="31" y="5"/>
                    <a:pt x="29" y="4"/>
                  </a:cubicBezTo>
                  <a:cubicBezTo>
                    <a:pt x="28" y="3"/>
                    <a:pt x="27" y="2"/>
                    <a:pt x="25" y="2"/>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3" name="Google Shape;3723;p27"/>
            <p:cNvSpPr/>
            <p:nvPr/>
          </p:nvSpPr>
          <p:spPr>
            <a:xfrm>
              <a:off x="5740480" y="4624456"/>
              <a:ext cx="35184" cy="35184"/>
            </a:xfrm>
            <a:custGeom>
              <a:avLst/>
              <a:gdLst/>
              <a:ahLst/>
              <a:cxnLst/>
              <a:rect l="l" t="t" r="r" b="b"/>
              <a:pathLst>
                <a:path w="38" h="38" extrusionOk="0">
                  <a:moveTo>
                    <a:pt x="21" y="0"/>
                  </a:moveTo>
                  <a:cubicBezTo>
                    <a:pt x="20" y="0"/>
                    <a:pt x="18" y="0"/>
                    <a:pt x="17" y="0"/>
                  </a:cubicBezTo>
                  <a:cubicBezTo>
                    <a:pt x="14" y="1"/>
                    <a:pt x="9" y="3"/>
                    <a:pt x="7" y="6"/>
                  </a:cubicBezTo>
                  <a:cubicBezTo>
                    <a:pt x="6" y="7"/>
                    <a:pt x="5" y="9"/>
                    <a:pt x="4" y="10"/>
                  </a:cubicBezTo>
                  <a:cubicBezTo>
                    <a:pt x="3" y="11"/>
                    <a:pt x="3" y="13"/>
                    <a:pt x="2" y="15"/>
                  </a:cubicBezTo>
                  <a:cubicBezTo>
                    <a:pt x="2" y="16"/>
                    <a:pt x="2" y="16"/>
                    <a:pt x="2" y="16"/>
                  </a:cubicBezTo>
                  <a:cubicBezTo>
                    <a:pt x="0" y="22"/>
                    <a:pt x="2" y="29"/>
                    <a:pt x="7" y="33"/>
                  </a:cubicBezTo>
                  <a:cubicBezTo>
                    <a:pt x="10" y="36"/>
                    <a:pt x="14" y="38"/>
                    <a:pt x="19" y="38"/>
                  </a:cubicBezTo>
                  <a:cubicBezTo>
                    <a:pt x="24" y="38"/>
                    <a:pt x="29" y="36"/>
                    <a:pt x="32" y="33"/>
                  </a:cubicBezTo>
                  <a:cubicBezTo>
                    <a:pt x="34" y="31"/>
                    <a:pt x="36" y="28"/>
                    <a:pt x="37" y="25"/>
                  </a:cubicBezTo>
                  <a:cubicBezTo>
                    <a:pt x="37" y="23"/>
                    <a:pt x="37" y="21"/>
                    <a:pt x="37" y="19"/>
                  </a:cubicBezTo>
                  <a:cubicBezTo>
                    <a:pt x="38" y="16"/>
                    <a:pt x="38" y="14"/>
                    <a:pt x="37" y="12"/>
                  </a:cubicBezTo>
                  <a:cubicBezTo>
                    <a:pt x="36" y="9"/>
                    <a:pt x="35" y="6"/>
                    <a:pt x="33" y="4"/>
                  </a:cubicBezTo>
                  <a:cubicBezTo>
                    <a:pt x="31" y="2"/>
                    <a:pt x="28" y="1"/>
                    <a:pt x="25" y="0"/>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3870"/>
        <p:cNvGrpSpPr/>
        <p:nvPr/>
      </p:nvGrpSpPr>
      <p:grpSpPr>
        <a:xfrm>
          <a:off x="0" y="0"/>
          <a:ext cx="0" cy="0"/>
          <a:chOff x="0" y="0"/>
          <a:chExt cx="0" cy="0"/>
        </a:xfrm>
      </p:grpSpPr>
      <p:grpSp>
        <p:nvGrpSpPr>
          <p:cNvPr id="3871" name="Google Shape;3871;p29"/>
          <p:cNvGrpSpPr/>
          <p:nvPr/>
        </p:nvGrpSpPr>
        <p:grpSpPr>
          <a:xfrm>
            <a:off x="8876385" y="4112771"/>
            <a:ext cx="230007" cy="600112"/>
            <a:chOff x="5596675" y="5250155"/>
            <a:chExt cx="165282" cy="431208"/>
          </a:xfrm>
        </p:grpSpPr>
        <p:sp>
          <p:nvSpPr>
            <p:cNvPr id="3872" name="Google Shape;3872;p29"/>
            <p:cNvSpPr/>
            <p:nvPr/>
          </p:nvSpPr>
          <p:spPr>
            <a:xfrm>
              <a:off x="5702156" y="5394312"/>
              <a:ext cx="59802" cy="287051"/>
            </a:xfrm>
            <a:custGeom>
              <a:avLst/>
              <a:gdLst/>
              <a:ahLst/>
              <a:cxnLst/>
              <a:rect l="l" t="t" r="r" b="b"/>
              <a:pathLst>
                <a:path w="65" h="313" extrusionOk="0">
                  <a:moveTo>
                    <a:pt x="5" y="269"/>
                  </a:moveTo>
                  <a:cubicBezTo>
                    <a:pt x="0" y="313"/>
                    <a:pt x="65" y="296"/>
                    <a:pt x="57" y="262"/>
                  </a:cubicBezTo>
                  <a:cubicBezTo>
                    <a:pt x="49" y="229"/>
                    <a:pt x="45" y="198"/>
                    <a:pt x="44" y="165"/>
                  </a:cubicBezTo>
                  <a:cubicBezTo>
                    <a:pt x="43" y="119"/>
                    <a:pt x="49" y="70"/>
                    <a:pt x="59" y="6"/>
                  </a:cubicBezTo>
                  <a:cubicBezTo>
                    <a:pt x="60" y="1"/>
                    <a:pt x="55" y="0"/>
                    <a:pt x="54" y="5"/>
                  </a:cubicBezTo>
                  <a:cubicBezTo>
                    <a:pt x="32" y="77"/>
                    <a:pt x="23" y="118"/>
                    <a:pt x="16" y="165"/>
                  </a:cubicBezTo>
                  <a:cubicBezTo>
                    <a:pt x="12" y="195"/>
                    <a:pt x="9" y="226"/>
                    <a:pt x="5" y="26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3" name="Google Shape;3873;p29"/>
            <p:cNvSpPr/>
            <p:nvPr/>
          </p:nvSpPr>
          <p:spPr>
            <a:xfrm>
              <a:off x="5596675" y="5250155"/>
              <a:ext cx="159575" cy="179405"/>
            </a:xfrm>
            <a:custGeom>
              <a:avLst/>
              <a:gdLst/>
              <a:ahLst/>
              <a:cxnLst/>
              <a:rect l="l" t="t" r="r" b="b"/>
              <a:pathLst>
                <a:path w="174" h="195" extrusionOk="0">
                  <a:moveTo>
                    <a:pt x="11" y="83"/>
                  </a:moveTo>
                  <a:cubicBezTo>
                    <a:pt x="36" y="151"/>
                    <a:pt x="107" y="195"/>
                    <a:pt x="173" y="165"/>
                  </a:cubicBezTo>
                  <a:cubicBezTo>
                    <a:pt x="174" y="153"/>
                    <a:pt x="174" y="143"/>
                    <a:pt x="172" y="133"/>
                  </a:cubicBezTo>
                  <a:cubicBezTo>
                    <a:pt x="167" y="96"/>
                    <a:pt x="144" y="71"/>
                    <a:pt x="118" y="60"/>
                  </a:cubicBezTo>
                  <a:cubicBezTo>
                    <a:pt x="72" y="42"/>
                    <a:pt x="36" y="53"/>
                    <a:pt x="6" y="0"/>
                  </a:cubicBezTo>
                  <a:cubicBezTo>
                    <a:pt x="0" y="29"/>
                    <a:pt x="2" y="58"/>
                    <a:pt x="11" y="83"/>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4" name="Google Shape;3874;p29"/>
            <p:cNvSpPr/>
            <p:nvPr/>
          </p:nvSpPr>
          <p:spPr>
            <a:xfrm>
              <a:off x="5613084" y="5286487"/>
              <a:ext cx="124203" cy="91417"/>
            </a:xfrm>
            <a:custGeom>
              <a:avLst/>
              <a:gdLst/>
              <a:ahLst/>
              <a:cxnLst/>
              <a:rect l="l" t="t" r="r" b="b"/>
              <a:pathLst>
                <a:path w="135" h="100" extrusionOk="0">
                  <a:moveTo>
                    <a:pt x="0" y="0"/>
                  </a:moveTo>
                  <a:cubicBezTo>
                    <a:pt x="31" y="62"/>
                    <a:pt x="83" y="57"/>
                    <a:pt x="131" y="100"/>
                  </a:cubicBezTo>
                  <a:cubicBezTo>
                    <a:pt x="133" y="99"/>
                    <a:pt x="134" y="99"/>
                    <a:pt x="135" y="99"/>
                  </a:cubicBezTo>
                  <a:cubicBezTo>
                    <a:pt x="135" y="99"/>
                    <a:pt x="135" y="99"/>
                    <a:pt x="135" y="99"/>
                  </a:cubicBezTo>
                  <a:cubicBezTo>
                    <a:pt x="93" y="43"/>
                    <a:pt x="45" y="64"/>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5" name="Google Shape;3875;p29"/>
            <p:cNvSpPr/>
            <p:nvPr/>
          </p:nvSpPr>
          <p:spPr>
            <a:xfrm>
              <a:off x="5606051" y="5326336"/>
              <a:ext cx="149964" cy="84256"/>
            </a:xfrm>
            <a:custGeom>
              <a:avLst/>
              <a:gdLst/>
              <a:ahLst/>
              <a:cxnLst/>
              <a:rect l="l" t="t" r="r" b="b"/>
              <a:pathLst>
                <a:path w="163" h="91" extrusionOk="0">
                  <a:moveTo>
                    <a:pt x="0" y="0"/>
                  </a:moveTo>
                  <a:cubicBezTo>
                    <a:pt x="19" y="53"/>
                    <a:pt x="67" y="91"/>
                    <a:pt x="119" y="91"/>
                  </a:cubicBezTo>
                  <a:cubicBezTo>
                    <a:pt x="133" y="91"/>
                    <a:pt x="148" y="88"/>
                    <a:pt x="162" y="82"/>
                  </a:cubicBezTo>
                  <a:cubicBezTo>
                    <a:pt x="163" y="78"/>
                    <a:pt x="163" y="73"/>
                    <a:pt x="163" y="69"/>
                  </a:cubicBezTo>
                  <a:cubicBezTo>
                    <a:pt x="163" y="62"/>
                    <a:pt x="162" y="56"/>
                    <a:pt x="161" y="50"/>
                  </a:cubicBezTo>
                  <a:cubicBezTo>
                    <a:pt x="161" y="50"/>
                    <a:pt x="161" y="50"/>
                    <a:pt x="161" y="50"/>
                  </a:cubicBezTo>
                  <a:cubicBezTo>
                    <a:pt x="155" y="52"/>
                    <a:pt x="149" y="53"/>
                    <a:pt x="142" y="55"/>
                  </a:cubicBezTo>
                  <a:cubicBezTo>
                    <a:pt x="146" y="59"/>
                    <a:pt x="149" y="64"/>
                    <a:pt x="152" y="69"/>
                  </a:cubicBezTo>
                  <a:cubicBezTo>
                    <a:pt x="148" y="64"/>
                    <a:pt x="143" y="60"/>
                    <a:pt x="138" y="56"/>
                  </a:cubicBezTo>
                  <a:cubicBezTo>
                    <a:pt x="138" y="56"/>
                    <a:pt x="138" y="56"/>
                    <a:pt x="138" y="56"/>
                  </a:cubicBezTo>
                  <a:cubicBezTo>
                    <a:pt x="135" y="56"/>
                    <a:pt x="132" y="57"/>
                    <a:pt x="128" y="58"/>
                  </a:cubicBezTo>
                  <a:cubicBezTo>
                    <a:pt x="118" y="60"/>
                    <a:pt x="109" y="60"/>
                    <a:pt x="100" y="60"/>
                  </a:cubicBezTo>
                  <a:cubicBezTo>
                    <a:pt x="54" y="60"/>
                    <a:pt x="24" y="35"/>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6" name="Google Shape;3876;p29"/>
            <p:cNvSpPr/>
            <p:nvPr/>
          </p:nvSpPr>
          <p:spPr>
            <a:xfrm>
              <a:off x="5648244" y="5299379"/>
              <a:ext cx="70367" cy="32804"/>
            </a:xfrm>
            <a:custGeom>
              <a:avLst/>
              <a:gdLst/>
              <a:ahLst/>
              <a:cxnLst/>
              <a:rect l="l" t="t" r="r" b="b"/>
              <a:pathLst>
                <a:path w="76" h="36" extrusionOk="0">
                  <a:moveTo>
                    <a:pt x="8" y="0"/>
                  </a:moveTo>
                  <a:cubicBezTo>
                    <a:pt x="3" y="0"/>
                    <a:pt x="0" y="6"/>
                    <a:pt x="4" y="9"/>
                  </a:cubicBezTo>
                  <a:cubicBezTo>
                    <a:pt x="13" y="17"/>
                    <a:pt x="21" y="21"/>
                    <a:pt x="33" y="24"/>
                  </a:cubicBezTo>
                  <a:cubicBezTo>
                    <a:pt x="44" y="27"/>
                    <a:pt x="55" y="34"/>
                    <a:pt x="67" y="36"/>
                  </a:cubicBezTo>
                  <a:cubicBezTo>
                    <a:pt x="67" y="36"/>
                    <a:pt x="68" y="36"/>
                    <a:pt x="68" y="36"/>
                  </a:cubicBezTo>
                  <a:cubicBezTo>
                    <a:pt x="73" y="36"/>
                    <a:pt x="76" y="31"/>
                    <a:pt x="73" y="27"/>
                  </a:cubicBezTo>
                  <a:cubicBezTo>
                    <a:pt x="62" y="7"/>
                    <a:pt x="28" y="7"/>
                    <a:pt x="10" y="1"/>
                  </a:cubicBezTo>
                  <a:cubicBezTo>
                    <a:pt x="9" y="0"/>
                    <a:pt x="8" y="0"/>
                    <a:pt x="8"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7" name="Google Shape;3877;p29"/>
            <p:cNvSpPr/>
            <p:nvPr/>
          </p:nvSpPr>
          <p:spPr>
            <a:xfrm>
              <a:off x="5628320" y="5288831"/>
              <a:ext cx="16402" cy="11708"/>
            </a:xfrm>
            <a:custGeom>
              <a:avLst/>
              <a:gdLst/>
              <a:ahLst/>
              <a:cxnLst/>
              <a:rect l="l" t="t" r="r" b="b"/>
              <a:pathLst>
                <a:path w="18" h="12" extrusionOk="0">
                  <a:moveTo>
                    <a:pt x="5" y="0"/>
                  </a:moveTo>
                  <a:cubicBezTo>
                    <a:pt x="3" y="0"/>
                    <a:pt x="2" y="1"/>
                    <a:pt x="1" y="2"/>
                  </a:cubicBezTo>
                  <a:cubicBezTo>
                    <a:pt x="0" y="4"/>
                    <a:pt x="1" y="6"/>
                    <a:pt x="3" y="7"/>
                  </a:cubicBezTo>
                  <a:cubicBezTo>
                    <a:pt x="5" y="9"/>
                    <a:pt x="7" y="10"/>
                    <a:pt x="10" y="11"/>
                  </a:cubicBezTo>
                  <a:cubicBezTo>
                    <a:pt x="11" y="11"/>
                    <a:pt x="12" y="12"/>
                    <a:pt x="14" y="12"/>
                  </a:cubicBezTo>
                  <a:cubicBezTo>
                    <a:pt x="15" y="12"/>
                    <a:pt x="16" y="11"/>
                    <a:pt x="16" y="11"/>
                  </a:cubicBezTo>
                  <a:cubicBezTo>
                    <a:pt x="17" y="11"/>
                    <a:pt x="18" y="9"/>
                    <a:pt x="17" y="8"/>
                  </a:cubicBezTo>
                  <a:cubicBezTo>
                    <a:pt x="17" y="6"/>
                    <a:pt x="14" y="5"/>
                    <a:pt x="12" y="4"/>
                  </a:cubicBezTo>
                  <a:cubicBezTo>
                    <a:pt x="10" y="3"/>
                    <a:pt x="8" y="1"/>
                    <a:pt x="6" y="0"/>
                  </a:cubicBezTo>
                  <a:cubicBezTo>
                    <a:pt x="6" y="0"/>
                    <a:pt x="5" y="0"/>
                    <a:pt x="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8" name="Google Shape;3878;p29"/>
            <p:cNvSpPr/>
            <p:nvPr/>
          </p:nvSpPr>
          <p:spPr>
            <a:xfrm>
              <a:off x="5706844" y="5545501"/>
              <a:ext cx="45708" cy="98443"/>
            </a:xfrm>
            <a:custGeom>
              <a:avLst/>
              <a:gdLst/>
              <a:ahLst/>
              <a:cxnLst/>
              <a:rect l="l" t="t" r="r" b="b"/>
              <a:pathLst>
                <a:path w="50" h="107" extrusionOk="0">
                  <a:moveTo>
                    <a:pt x="39" y="0"/>
                  </a:moveTo>
                  <a:cubicBezTo>
                    <a:pt x="34" y="3"/>
                    <a:pt x="29" y="5"/>
                    <a:pt x="24" y="5"/>
                  </a:cubicBezTo>
                  <a:cubicBezTo>
                    <a:pt x="20" y="5"/>
                    <a:pt x="15" y="4"/>
                    <a:pt x="11" y="0"/>
                  </a:cubicBezTo>
                  <a:cubicBezTo>
                    <a:pt x="11" y="0"/>
                    <a:pt x="11" y="0"/>
                    <a:pt x="11" y="0"/>
                  </a:cubicBezTo>
                  <a:cubicBezTo>
                    <a:pt x="7" y="30"/>
                    <a:pt x="4" y="61"/>
                    <a:pt x="0" y="104"/>
                  </a:cubicBezTo>
                  <a:cubicBezTo>
                    <a:pt x="0" y="105"/>
                    <a:pt x="0" y="106"/>
                    <a:pt x="0" y="107"/>
                  </a:cubicBezTo>
                  <a:cubicBezTo>
                    <a:pt x="16" y="98"/>
                    <a:pt x="32" y="92"/>
                    <a:pt x="50" y="89"/>
                  </a:cubicBezTo>
                  <a:cubicBezTo>
                    <a:pt x="43" y="59"/>
                    <a:pt x="40" y="30"/>
                    <a:pt x="39" y="0"/>
                  </a:cubicBezTo>
                  <a:cubicBezTo>
                    <a:pt x="39" y="0"/>
                    <a:pt x="39" y="0"/>
                    <a:pt x="39"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96" name="Google Shape;3896;p29"/>
          <p:cNvGrpSpPr/>
          <p:nvPr/>
        </p:nvGrpSpPr>
        <p:grpSpPr>
          <a:xfrm>
            <a:off x="48698" y="3767518"/>
            <a:ext cx="383025" cy="999367"/>
            <a:chOff x="5596675" y="5250155"/>
            <a:chExt cx="165282" cy="431208"/>
          </a:xfrm>
        </p:grpSpPr>
        <p:sp>
          <p:nvSpPr>
            <p:cNvPr id="3897" name="Google Shape;3897;p29"/>
            <p:cNvSpPr/>
            <p:nvPr/>
          </p:nvSpPr>
          <p:spPr>
            <a:xfrm>
              <a:off x="5702156" y="5394312"/>
              <a:ext cx="59802" cy="287051"/>
            </a:xfrm>
            <a:custGeom>
              <a:avLst/>
              <a:gdLst/>
              <a:ahLst/>
              <a:cxnLst/>
              <a:rect l="l" t="t" r="r" b="b"/>
              <a:pathLst>
                <a:path w="65" h="313" extrusionOk="0">
                  <a:moveTo>
                    <a:pt x="5" y="269"/>
                  </a:moveTo>
                  <a:cubicBezTo>
                    <a:pt x="0" y="313"/>
                    <a:pt x="65" y="296"/>
                    <a:pt x="57" y="262"/>
                  </a:cubicBezTo>
                  <a:cubicBezTo>
                    <a:pt x="49" y="229"/>
                    <a:pt x="45" y="198"/>
                    <a:pt x="44" y="165"/>
                  </a:cubicBezTo>
                  <a:cubicBezTo>
                    <a:pt x="43" y="119"/>
                    <a:pt x="49" y="70"/>
                    <a:pt x="59" y="6"/>
                  </a:cubicBezTo>
                  <a:cubicBezTo>
                    <a:pt x="60" y="1"/>
                    <a:pt x="55" y="0"/>
                    <a:pt x="54" y="5"/>
                  </a:cubicBezTo>
                  <a:cubicBezTo>
                    <a:pt x="32" y="77"/>
                    <a:pt x="23" y="118"/>
                    <a:pt x="16" y="165"/>
                  </a:cubicBezTo>
                  <a:cubicBezTo>
                    <a:pt x="12" y="195"/>
                    <a:pt x="9" y="226"/>
                    <a:pt x="5" y="26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8" name="Google Shape;3898;p29"/>
            <p:cNvSpPr/>
            <p:nvPr/>
          </p:nvSpPr>
          <p:spPr>
            <a:xfrm>
              <a:off x="5596675" y="5250155"/>
              <a:ext cx="159575" cy="179405"/>
            </a:xfrm>
            <a:custGeom>
              <a:avLst/>
              <a:gdLst/>
              <a:ahLst/>
              <a:cxnLst/>
              <a:rect l="l" t="t" r="r" b="b"/>
              <a:pathLst>
                <a:path w="174" h="195" extrusionOk="0">
                  <a:moveTo>
                    <a:pt x="11" y="83"/>
                  </a:moveTo>
                  <a:cubicBezTo>
                    <a:pt x="36" y="151"/>
                    <a:pt x="107" y="195"/>
                    <a:pt x="173" y="165"/>
                  </a:cubicBezTo>
                  <a:cubicBezTo>
                    <a:pt x="174" y="153"/>
                    <a:pt x="174" y="143"/>
                    <a:pt x="172" y="133"/>
                  </a:cubicBezTo>
                  <a:cubicBezTo>
                    <a:pt x="167" y="96"/>
                    <a:pt x="144" y="71"/>
                    <a:pt x="118" y="60"/>
                  </a:cubicBezTo>
                  <a:cubicBezTo>
                    <a:pt x="72" y="42"/>
                    <a:pt x="36" y="53"/>
                    <a:pt x="6" y="0"/>
                  </a:cubicBezTo>
                  <a:cubicBezTo>
                    <a:pt x="0" y="29"/>
                    <a:pt x="2" y="58"/>
                    <a:pt x="11" y="83"/>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9" name="Google Shape;3899;p29"/>
            <p:cNvSpPr/>
            <p:nvPr/>
          </p:nvSpPr>
          <p:spPr>
            <a:xfrm>
              <a:off x="5613084" y="5286487"/>
              <a:ext cx="124203" cy="91417"/>
            </a:xfrm>
            <a:custGeom>
              <a:avLst/>
              <a:gdLst/>
              <a:ahLst/>
              <a:cxnLst/>
              <a:rect l="l" t="t" r="r" b="b"/>
              <a:pathLst>
                <a:path w="135" h="100" extrusionOk="0">
                  <a:moveTo>
                    <a:pt x="0" y="0"/>
                  </a:moveTo>
                  <a:cubicBezTo>
                    <a:pt x="31" y="62"/>
                    <a:pt x="83" y="57"/>
                    <a:pt x="131" y="100"/>
                  </a:cubicBezTo>
                  <a:cubicBezTo>
                    <a:pt x="133" y="99"/>
                    <a:pt x="134" y="99"/>
                    <a:pt x="135" y="99"/>
                  </a:cubicBezTo>
                  <a:cubicBezTo>
                    <a:pt x="135" y="99"/>
                    <a:pt x="135" y="99"/>
                    <a:pt x="135" y="99"/>
                  </a:cubicBezTo>
                  <a:cubicBezTo>
                    <a:pt x="93" y="43"/>
                    <a:pt x="45" y="64"/>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0" name="Google Shape;3900;p29"/>
            <p:cNvSpPr/>
            <p:nvPr/>
          </p:nvSpPr>
          <p:spPr>
            <a:xfrm>
              <a:off x="5606051" y="5326336"/>
              <a:ext cx="149964" cy="84256"/>
            </a:xfrm>
            <a:custGeom>
              <a:avLst/>
              <a:gdLst/>
              <a:ahLst/>
              <a:cxnLst/>
              <a:rect l="l" t="t" r="r" b="b"/>
              <a:pathLst>
                <a:path w="163" h="91" extrusionOk="0">
                  <a:moveTo>
                    <a:pt x="0" y="0"/>
                  </a:moveTo>
                  <a:cubicBezTo>
                    <a:pt x="19" y="53"/>
                    <a:pt x="67" y="91"/>
                    <a:pt x="119" y="91"/>
                  </a:cubicBezTo>
                  <a:cubicBezTo>
                    <a:pt x="133" y="91"/>
                    <a:pt x="148" y="88"/>
                    <a:pt x="162" y="82"/>
                  </a:cubicBezTo>
                  <a:cubicBezTo>
                    <a:pt x="163" y="78"/>
                    <a:pt x="163" y="73"/>
                    <a:pt x="163" y="69"/>
                  </a:cubicBezTo>
                  <a:cubicBezTo>
                    <a:pt x="163" y="62"/>
                    <a:pt x="162" y="56"/>
                    <a:pt x="161" y="50"/>
                  </a:cubicBezTo>
                  <a:cubicBezTo>
                    <a:pt x="161" y="50"/>
                    <a:pt x="161" y="50"/>
                    <a:pt x="161" y="50"/>
                  </a:cubicBezTo>
                  <a:cubicBezTo>
                    <a:pt x="155" y="52"/>
                    <a:pt x="149" y="53"/>
                    <a:pt x="142" y="55"/>
                  </a:cubicBezTo>
                  <a:cubicBezTo>
                    <a:pt x="146" y="59"/>
                    <a:pt x="149" y="64"/>
                    <a:pt x="152" y="69"/>
                  </a:cubicBezTo>
                  <a:cubicBezTo>
                    <a:pt x="148" y="64"/>
                    <a:pt x="143" y="60"/>
                    <a:pt x="138" y="56"/>
                  </a:cubicBezTo>
                  <a:cubicBezTo>
                    <a:pt x="138" y="56"/>
                    <a:pt x="138" y="56"/>
                    <a:pt x="138" y="56"/>
                  </a:cubicBezTo>
                  <a:cubicBezTo>
                    <a:pt x="135" y="56"/>
                    <a:pt x="132" y="57"/>
                    <a:pt x="128" y="58"/>
                  </a:cubicBezTo>
                  <a:cubicBezTo>
                    <a:pt x="118" y="60"/>
                    <a:pt x="109" y="60"/>
                    <a:pt x="100" y="60"/>
                  </a:cubicBezTo>
                  <a:cubicBezTo>
                    <a:pt x="54" y="60"/>
                    <a:pt x="24" y="35"/>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1" name="Google Shape;3901;p29"/>
            <p:cNvSpPr/>
            <p:nvPr/>
          </p:nvSpPr>
          <p:spPr>
            <a:xfrm>
              <a:off x="5648244" y="5299379"/>
              <a:ext cx="70367" cy="32804"/>
            </a:xfrm>
            <a:custGeom>
              <a:avLst/>
              <a:gdLst/>
              <a:ahLst/>
              <a:cxnLst/>
              <a:rect l="l" t="t" r="r" b="b"/>
              <a:pathLst>
                <a:path w="76" h="36" extrusionOk="0">
                  <a:moveTo>
                    <a:pt x="8" y="0"/>
                  </a:moveTo>
                  <a:cubicBezTo>
                    <a:pt x="3" y="0"/>
                    <a:pt x="0" y="6"/>
                    <a:pt x="4" y="9"/>
                  </a:cubicBezTo>
                  <a:cubicBezTo>
                    <a:pt x="13" y="17"/>
                    <a:pt x="21" y="21"/>
                    <a:pt x="33" y="24"/>
                  </a:cubicBezTo>
                  <a:cubicBezTo>
                    <a:pt x="44" y="27"/>
                    <a:pt x="55" y="34"/>
                    <a:pt x="67" y="36"/>
                  </a:cubicBezTo>
                  <a:cubicBezTo>
                    <a:pt x="67" y="36"/>
                    <a:pt x="68" y="36"/>
                    <a:pt x="68" y="36"/>
                  </a:cubicBezTo>
                  <a:cubicBezTo>
                    <a:pt x="73" y="36"/>
                    <a:pt x="76" y="31"/>
                    <a:pt x="73" y="27"/>
                  </a:cubicBezTo>
                  <a:cubicBezTo>
                    <a:pt x="62" y="7"/>
                    <a:pt x="28" y="7"/>
                    <a:pt x="10" y="1"/>
                  </a:cubicBezTo>
                  <a:cubicBezTo>
                    <a:pt x="9" y="0"/>
                    <a:pt x="8" y="0"/>
                    <a:pt x="8"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2" name="Google Shape;3902;p29"/>
            <p:cNvSpPr/>
            <p:nvPr/>
          </p:nvSpPr>
          <p:spPr>
            <a:xfrm>
              <a:off x="5628320" y="5288831"/>
              <a:ext cx="16402" cy="11708"/>
            </a:xfrm>
            <a:custGeom>
              <a:avLst/>
              <a:gdLst/>
              <a:ahLst/>
              <a:cxnLst/>
              <a:rect l="l" t="t" r="r" b="b"/>
              <a:pathLst>
                <a:path w="18" h="12" extrusionOk="0">
                  <a:moveTo>
                    <a:pt x="5" y="0"/>
                  </a:moveTo>
                  <a:cubicBezTo>
                    <a:pt x="3" y="0"/>
                    <a:pt x="2" y="1"/>
                    <a:pt x="1" y="2"/>
                  </a:cubicBezTo>
                  <a:cubicBezTo>
                    <a:pt x="0" y="4"/>
                    <a:pt x="1" y="6"/>
                    <a:pt x="3" y="7"/>
                  </a:cubicBezTo>
                  <a:cubicBezTo>
                    <a:pt x="5" y="9"/>
                    <a:pt x="7" y="10"/>
                    <a:pt x="10" y="11"/>
                  </a:cubicBezTo>
                  <a:cubicBezTo>
                    <a:pt x="11" y="11"/>
                    <a:pt x="12" y="12"/>
                    <a:pt x="14" y="12"/>
                  </a:cubicBezTo>
                  <a:cubicBezTo>
                    <a:pt x="15" y="12"/>
                    <a:pt x="16" y="11"/>
                    <a:pt x="16" y="11"/>
                  </a:cubicBezTo>
                  <a:cubicBezTo>
                    <a:pt x="17" y="11"/>
                    <a:pt x="18" y="9"/>
                    <a:pt x="17" y="8"/>
                  </a:cubicBezTo>
                  <a:cubicBezTo>
                    <a:pt x="17" y="6"/>
                    <a:pt x="14" y="5"/>
                    <a:pt x="12" y="4"/>
                  </a:cubicBezTo>
                  <a:cubicBezTo>
                    <a:pt x="10" y="3"/>
                    <a:pt x="8" y="1"/>
                    <a:pt x="6" y="0"/>
                  </a:cubicBezTo>
                  <a:cubicBezTo>
                    <a:pt x="6" y="0"/>
                    <a:pt x="5" y="0"/>
                    <a:pt x="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3" name="Google Shape;3903;p29"/>
            <p:cNvSpPr/>
            <p:nvPr/>
          </p:nvSpPr>
          <p:spPr>
            <a:xfrm>
              <a:off x="5706844" y="5545501"/>
              <a:ext cx="45708" cy="98443"/>
            </a:xfrm>
            <a:custGeom>
              <a:avLst/>
              <a:gdLst/>
              <a:ahLst/>
              <a:cxnLst/>
              <a:rect l="l" t="t" r="r" b="b"/>
              <a:pathLst>
                <a:path w="50" h="107" extrusionOk="0">
                  <a:moveTo>
                    <a:pt x="39" y="0"/>
                  </a:moveTo>
                  <a:cubicBezTo>
                    <a:pt x="34" y="3"/>
                    <a:pt x="29" y="5"/>
                    <a:pt x="24" y="5"/>
                  </a:cubicBezTo>
                  <a:cubicBezTo>
                    <a:pt x="20" y="5"/>
                    <a:pt x="15" y="4"/>
                    <a:pt x="11" y="0"/>
                  </a:cubicBezTo>
                  <a:cubicBezTo>
                    <a:pt x="11" y="0"/>
                    <a:pt x="11" y="0"/>
                    <a:pt x="11" y="0"/>
                  </a:cubicBezTo>
                  <a:cubicBezTo>
                    <a:pt x="7" y="30"/>
                    <a:pt x="4" y="61"/>
                    <a:pt x="0" y="104"/>
                  </a:cubicBezTo>
                  <a:cubicBezTo>
                    <a:pt x="0" y="105"/>
                    <a:pt x="0" y="106"/>
                    <a:pt x="0" y="107"/>
                  </a:cubicBezTo>
                  <a:cubicBezTo>
                    <a:pt x="16" y="98"/>
                    <a:pt x="32" y="92"/>
                    <a:pt x="50" y="89"/>
                  </a:cubicBezTo>
                  <a:cubicBezTo>
                    <a:pt x="43" y="59"/>
                    <a:pt x="40" y="30"/>
                    <a:pt x="39" y="0"/>
                  </a:cubicBezTo>
                  <a:cubicBezTo>
                    <a:pt x="39" y="0"/>
                    <a:pt x="39" y="0"/>
                    <a:pt x="39"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12" name="Google Shape;3912;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913" name="Google Shape;3913;p29"/>
          <p:cNvGrpSpPr/>
          <p:nvPr/>
        </p:nvGrpSpPr>
        <p:grpSpPr>
          <a:xfrm>
            <a:off x="-39438" y="4546355"/>
            <a:ext cx="9222878" cy="825568"/>
            <a:chOff x="-11" y="3872027"/>
            <a:chExt cx="8857081" cy="1271475"/>
          </a:xfrm>
        </p:grpSpPr>
        <p:sp>
          <p:nvSpPr>
            <p:cNvPr id="3914" name="Google Shape;3914;p29"/>
            <p:cNvSpPr/>
            <p:nvPr/>
          </p:nvSpPr>
          <p:spPr>
            <a:xfrm>
              <a:off x="5603355" y="4461547"/>
              <a:ext cx="28128" cy="28128"/>
            </a:xfrm>
            <a:custGeom>
              <a:avLst/>
              <a:gdLst/>
              <a:ahLst/>
              <a:cxnLst/>
              <a:rect l="l" t="t" r="r" b="b"/>
              <a:pathLst>
                <a:path w="30" h="30" extrusionOk="0">
                  <a:moveTo>
                    <a:pt x="16" y="0"/>
                  </a:moveTo>
                  <a:cubicBezTo>
                    <a:pt x="15" y="0"/>
                    <a:pt x="15" y="0"/>
                    <a:pt x="15" y="0"/>
                  </a:cubicBezTo>
                  <a:cubicBezTo>
                    <a:pt x="14" y="1"/>
                    <a:pt x="12" y="1"/>
                    <a:pt x="11" y="1"/>
                  </a:cubicBezTo>
                  <a:cubicBezTo>
                    <a:pt x="9" y="1"/>
                    <a:pt x="8" y="2"/>
                    <a:pt x="6" y="3"/>
                  </a:cubicBezTo>
                  <a:cubicBezTo>
                    <a:pt x="5" y="4"/>
                    <a:pt x="3" y="6"/>
                    <a:pt x="2" y="8"/>
                  </a:cubicBezTo>
                  <a:cubicBezTo>
                    <a:pt x="2" y="9"/>
                    <a:pt x="1" y="10"/>
                    <a:pt x="1" y="11"/>
                  </a:cubicBezTo>
                  <a:cubicBezTo>
                    <a:pt x="0" y="13"/>
                    <a:pt x="0" y="15"/>
                    <a:pt x="1" y="17"/>
                  </a:cubicBezTo>
                  <a:cubicBezTo>
                    <a:pt x="1" y="19"/>
                    <a:pt x="1" y="21"/>
                    <a:pt x="2" y="22"/>
                  </a:cubicBezTo>
                  <a:cubicBezTo>
                    <a:pt x="3" y="23"/>
                    <a:pt x="4" y="24"/>
                    <a:pt x="5" y="25"/>
                  </a:cubicBezTo>
                  <a:cubicBezTo>
                    <a:pt x="5" y="25"/>
                    <a:pt x="5" y="25"/>
                    <a:pt x="5" y="25"/>
                  </a:cubicBezTo>
                  <a:cubicBezTo>
                    <a:pt x="5" y="26"/>
                    <a:pt x="6" y="26"/>
                    <a:pt x="6" y="27"/>
                  </a:cubicBezTo>
                  <a:cubicBezTo>
                    <a:pt x="7" y="28"/>
                    <a:pt x="9" y="29"/>
                    <a:pt x="10" y="29"/>
                  </a:cubicBezTo>
                  <a:cubicBezTo>
                    <a:pt x="12" y="30"/>
                    <a:pt x="13" y="30"/>
                    <a:pt x="15" y="30"/>
                  </a:cubicBezTo>
                  <a:cubicBezTo>
                    <a:pt x="15" y="30"/>
                    <a:pt x="15" y="30"/>
                    <a:pt x="15" y="30"/>
                  </a:cubicBezTo>
                  <a:cubicBezTo>
                    <a:pt x="18" y="30"/>
                    <a:pt x="18" y="30"/>
                    <a:pt x="18" y="30"/>
                  </a:cubicBezTo>
                  <a:cubicBezTo>
                    <a:pt x="21" y="29"/>
                    <a:pt x="22" y="28"/>
                    <a:pt x="24" y="27"/>
                  </a:cubicBezTo>
                  <a:cubicBezTo>
                    <a:pt x="24" y="26"/>
                    <a:pt x="25" y="26"/>
                    <a:pt x="25" y="25"/>
                  </a:cubicBezTo>
                  <a:cubicBezTo>
                    <a:pt x="25" y="25"/>
                    <a:pt x="25" y="25"/>
                    <a:pt x="25" y="25"/>
                  </a:cubicBezTo>
                  <a:cubicBezTo>
                    <a:pt x="26" y="25"/>
                    <a:pt x="27" y="23"/>
                    <a:pt x="28" y="22"/>
                  </a:cubicBezTo>
                  <a:cubicBezTo>
                    <a:pt x="28" y="21"/>
                    <a:pt x="29" y="20"/>
                    <a:pt x="29" y="19"/>
                  </a:cubicBezTo>
                  <a:cubicBezTo>
                    <a:pt x="30" y="17"/>
                    <a:pt x="30" y="15"/>
                    <a:pt x="29" y="13"/>
                  </a:cubicBezTo>
                  <a:cubicBezTo>
                    <a:pt x="29" y="11"/>
                    <a:pt x="29" y="9"/>
                    <a:pt x="28" y="8"/>
                  </a:cubicBezTo>
                  <a:cubicBezTo>
                    <a:pt x="27" y="7"/>
                    <a:pt x="26" y="6"/>
                    <a:pt x="25" y="5"/>
                  </a:cubicBezTo>
                  <a:cubicBezTo>
                    <a:pt x="24" y="3"/>
                    <a:pt x="22" y="2"/>
                    <a:pt x="21" y="2"/>
                  </a:cubicBezTo>
                  <a:cubicBezTo>
                    <a:pt x="19" y="1"/>
                    <a:pt x="17"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5" name="Google Shape;3915;p29"/>
            <p:cNvSpPr/>
            <p:nvPr/>
          </p:nvSpPr>
          <p:spPr>
            <a:xfrm>
              <a:off x="5562335" y="4434591"/>
              <a:ext cx="29347" cy="22268"/>
            </a:xfrm>
            <a:custGeom>
              <a:avLst/>
              <a:gdLst/>
              <a:ahLst/>
              <a:cxnLst/>
              <a:rect l="l" t="t" r="r" b="b"/>
              <a:pathLst>
                <a:path w="32" h="25" extrusionOk="0">
                  <a:moveTo>
                    <a:pt x="16" y="0"/>
                  </a:moveTo>
                  <a:cubicBezTo>
                    <a:pt x="0" y="0"/>
                    <a:pt x="0" y="25"/>
                    <a:pt x="16" y="25"/>
                  </a:cubicBezTo>
                  <a:cubicBezTo>
                    <a:pt x="32" y="25"/>
                    <a:pt x="32"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6" name="Google Shape;3916;p29"/>
            <p:cNvSpPr/>
            <p:nvPr/>
          </p:nvSpPr>
          <p:spPr>
            <a:xfrm>
              <a:off x="7398870" y="4318562"/>
              <a:ext cx="53871" cy="51521"/>
            </a:xfrm>
            <a:custGeom>
              <a:avLst/>
              <a:gdLst/>
              <a:ahLst/>
              <a:cxnLst/>
              <a:rect l="l" t="t" r="r" b="b"/>
              <a:pathLst>
                <a:path w="58" h="56" extrusionOk="0">
                  <a:moveTo>
                    <a:pt x="29" y="0"/>
                  </a:moveTo>
                  <a:cubicBezTo>
                    <a:pt x="27" y="0"/>
                    <a:pt x="26" y="0"/>
                    <a:pt x="24" y="1"/>
                  </a:cubicBezTo>
                  <a:cubicBezTo>
                    <a:pt x="20" y="1"/>
                    <a:pt x="17" y="2"/>
                    <a:pt x="14" y="4"/>
                  </a:cubicBezTo>
                  <a:cubicBezTo>
                    <a:pt x="12" y="5"/>
                    <a:pt x="10" y="7"/>
                    <a:pt x="8" y="8"/>
                  </a:cubicBezTo>
                  <a:cubicBezTo>
                    <a:pt x="6" y="11"/>
                    <a:pt x="4" y="14"/>
                    <a:pt x="3" y="17"/>
                  </a:cubicBezTo>
                  <a:cubicBezTo>
                    <a:pt x="1" y="19"/>
                    <a:pt x="1" y="22"/>
                    <a:pt x="1" y="24"/>
                  </a:cubicBezTo>
                  <a:cubicBezTo>
                    <a:pt x="0" y="28"/>
                    <a:pt x="0" y="31"/>
                    <a:pt x="1" y="35"/>
                  </a:cubicBezTo>
                  <a:cubicBezTo>
                    <a:pt x="2" y="37"/>
                    <a:pt x="3" y="39"/>
                    <a:pt x="4" y="42"/>
                  </a:cubicBezTo>
                  <a:cubicBezTo>
                    <a:pt x="6" y="46"/>
                    <a:pt x="10" y="49"/>
                    <a:pt x="14" y="51"/>
                  </a:cubicBezTo>
                  <a:cubicBezTo>
                    <a:pt x="15" y="52"/>
                    <a:pt x="15" y="52"/>
                    <a:pt x="16" y="52"/>
                  </a:cubicBezTo>
                  <a:cubicBezTo>
                    <a:pt x="21" y="55"/>
                    <a:pt x="25" y="56"/>
                    <a:pt x="30" y="56"/>
                  </a:cubicBezTo>
                  <a:cubicBezTo>
                    <a:pt x="33" y="56"/>
                    <a:pt x="35" y="56"/>
                    <a:pt x="38" y="55"/>
                  </a:cubicBezTo>
                  <a:cubicBezTo>
                    <a:pt x="42" y="54"/>
                    <a:pt x="46" y="52"/>
                    <a:pt x="50" y="48"/>
                  </a:cubicBezTo>
                  <a:cubicBezTo>
                    <a:pt x="52" y="46"/>
                    <a:pt x="54" y="43"/>
                    <a:pt x="55" y="39"/>
                  </a:cubicBezTo>
                  <a:cubicBezTo>
                    <a:pt x="57" y="36"/>
                    <a:pt x="58" y="32"/>
                    <a:pt x="58" y="29"/>
                  </a:cubicBezTo>
                  <a:cubicBezTo>
                    <a:pt x="58" y="25"/>
                    <a:pt x="57" y="21"/>
                    <a:pt x="55" y="18"/>
                  </a:cubicBezTo>
                  <a:cubicBezTo>
                    <a:pt x="54" y="15"/>
                    <a:pt x="52" y="12"/>
                    <a:pt x="50" y="9"/>
                  </a:cubicBezTo>
                  <a:cubicBezTo>
                    <a:pt x="46" y="6"/>
                    <a:pt x="42" y="3"/>
                    <a:pt x="38" y="2"/>
                  </a:cubicBezTo>
                  <a:cubicBezTo>
                    <a:pt x="37" y="2"/>
                    <a:pt x="36" y="2"/>
                    <a:pt x="35" y="1"/>
                  </a:cubicBezTo>
                  <a:cubicBezTo>
                    <a:pt x="33" y="1"/>
                    <a:pt x="31"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7" name="Google Shape;3917;p29"/>
            <p:cNvSpPr/>
            <p:nvPr/>
          </p:nvSpPr>
          <p:spPr>
            <a:xfrm>
              <a:off x="7293390" y="4276370"/>
              <a:ext cx="24606" cy="23464"/>
            </a:xfrm>
            <a:custGeom>
              <a:avLst/>
              <a:gdLst/>
              <a:ahLst/>
              <a:cxnLst/>
              <a:rect l="l" t="t" r="r" b="b"/>
              <a:pathLst>
                <a:path w="26" h="26" extrusionOk="0">
                  <a:moveTo>
                    <a:pt x="13" y="0"/>
                  </a:moveTo>
                  <a:cubicBezTo>
                    <a:pt x="11" y="0"/>
                    <a:pt x="9" y="1"/>
                    <a:pt x="8" y="2"/>
                  </a:cubicBezTo>
                  <a:cubicBezTo>
                    <a:pt x="6" y="2"/>
                    <a:pt x="5" y="3"/>
                    <a:pt x="4" y="4"/>
                  </a:cubicBezTo>
                  <a:cubicBezTo>
                    <a:pt x="3" y="5"/>
                    <a:pt x="2" y="7"/>
                    <a:pt x="1" y="8"/>
                  </a:cubicBezTo>
                  <a:cubicBezTo>
                    <a:pt x="0" y="10"/>
                    <a:pt x="0" y="12"/>
                    <a:pt x="0" y="13"/>
                  </a:cubicBezTo>
                  <a:cubicBezTo>
                    <a:pt x="0" y="14"/>
                    <a:pt x="0" y="16"/>
                    <a:pt x="0" y="17"/>
                  </a:cubicBezTo>
                  <a:cubicBezTo>
                    <a:pt x="1" y="19"/>
                    <a:pt x="2" y="21"/>
                    <a:pt x="4" y="23"/>
                  </a:cubicBezTo>
                  <a:cubicBezTo>
                    <a:pt x="5" y="23"/>
                    <a:pt x="6" y="24"/>
                    <a:pt x="6" y="25"/>
                  </a:cubicBezTo>
                  <a:cubicBezTo>
                    <a:pt x="8" y="26"/>
                    <a:pt x="11" y="26"/>
                    <a:pt x="13" y="26"/>
                  </a:cubicBezTo>
                  <a:cubicBezTo>
                    <a:pt x="13" y="26"/>
                    <a:pt x="13" y="26"/>
                    <a:pt x="13" y="26"/>
                  </a:cubicBezTo>
                  <a:cubicBezTo>
                    <a:pt x="15" y="26"/>
                    <a:pt x="17" y="26"/>
                    <a:pt x="18" y="25"/>
                  </a:cubicBezTo>
                  <a:cubicBezTo>
                    <a:pt x="20" y="25"/>
                    <a:pt x="21" y="24"/>
                    <a:pt x="22" y="23"/>
                  </a:cubicBezTo>
                  <a:cubicBezTo>
                    <a:pt x="23" y="21"/>
                    <a:pt x="24" y="20"/>
                    <a:pt x="25" y="18"/>
                  </a:cubicBezTo>
                  <a:cubicBezTo>
                    <a:pt x="26" y="17"/>
                    <a:pt x="26" y="15"/>
                    <a:pt x="26" y="13"/>
                  </a:cubicBezTo>
                  <a:cubicBezTo>
                    <a:pt x="26" y="12"/>
                    <a:pt x="26" y="11"/>
                    <a:pt x="25" y="10"/>
                  </a:cubicBezTo>
                  <a:cubicBezTo>
                    <a:pt x="25" y="8"/>
                    <a:pt x="24" y="6"/>
                    <a:pt x="22" y="4"/>
                  </a:cubicBezTo>
                  <a:cubicBezTo>
                    <a:pt x="21" y="4"/>
                    <a:pt x="20" y="3"/>
                    <a:pt x="19" y="2"/>
                  </a:cubicBezTo>
                  <a:cubicBezTo>
                    <a:pt x="17" y="1"/>
                    <a:pt x="15" y="0"/>
                    <a:pt x="13" y="0"/>
                  </a:cubicBezTo>
                  <a:cubicBezTo>
                    <a:pt x="13" y="0"/>
                    <a:pt x="13"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8" name="Google Shape;3918;p29"/>
            <p:cNvSpPr/>
            <p:nvPr/>
          </p:nvSpPr>
          <p:spPr>
            <a:xfrm>
              <a:off x="7403558" y="4645552"/>
              <a:ext cx="47985" cy="38641"/>
            </a:xfrm>
            <a:custGeom>
              <a:avLst/>
              <a:gdLst/>
              <a:ahLst/>
              <a:cxnLst/>
              <a:rect l="l" t="t" r="r" b="b"/>
              <a:pathLst>
                <a:path w="53" h="42" extrusionOk="0">
                  <a:moveTo>
                    <a:pt x="27" y="0"/>
                  </a:moveTo>
                  <a:cubicBezTo>
                    <a:pt x="0" y="0"/>
                    <a:pt x="0" y="42"/>
                    <a:pt x="27" y="42"/>
                  </a:cubicBezTo>
                  <a:cubicBezTo>
                    <a:pt x="53" y="42"/>
                    <a:pt x="53" y="0"/>
                    <a:pt x="2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9" name="Google Shape;3919;p29"/>
            <p:cNvSpPr/>
            <p:nvPr/>
          </p:nvSpPr>
          <p:spPr>
            <a:xfrm>
              <a:off x="7356678" y="4538899"/>
              <a:ext cx="38682" cy="38641"/>
            </a:xfrm>
            <a:custGeom>
              <a:avLst/>
              <a:gdLst/>
              <a:ahLst/>
              <a:cxnLst/>
              <a:rect l="l" t="t" r="r" b="b"/>
              <a:pathLst>
                <a:path w="41" h="42" extrusionOk="0">
                  <a:moveTo>
                    <a:pt x="21" y="0"/>
                  </a:moveTo>
                  <a:cubicBezTo>
                    <a:pt x="21" y="0"/>
                    <a:pt x="21" y="0"/>
                    <a:pt x="21" y="0"/>
                  </a:cubicBezTo>
                  <a:cubicBezTo>
                    <a:pt x="19" y="0"/>
                    <a:pt x="17" y="1"/>
                    <a:pt x="15" y="1"/>
                  </a:cubicBezTo>
                  <a:cubicBezTo>
                    <a:pt x="14" y="1"/>
                    <a:pt x="12" y="2"/>
                    <a:pt x="11" y="3"/>
                  </a:cubicBezTo>
                  <a:cubicBezTo>
                    <a:pt x="8" y="4"/>
                    <a:pt x="6" y="6"/>
                    <a:pt x="5" y="8"/>
                  </a:cubicBezTo>
                  <a:cubicBezTo>
                    <a:pt x="3" y="10"/>
                    <a:pt x="2" y="12"/>
                    <a:pt x="1" y="15"/>
                  </a:cubicBezTo>
                  <a:cubicBezTo>
                    <a:pt x="1" y="17"/>
                    <a:pt x="0" y="20"/>
                    <a:pt x="1" y="22"/>
                  </a:cubicBezTo>
                  <a:cubicBezTo>
                    <a:pt x="1" y="25"/>
                    <a:pt x="1" y="28"/>
                    <a:pt x="2" y="30"/>
                  </a:cubicBezTo>
                  <a:cubicBezTo>
                    <a:pt x="3" y="32"/>
                    <a:pt x="5" y="34"/>
                    <a:pt x="7" y="36"/>
                  </a:cubicBezTo>
                  <a:cubicBezTo>
                    <a:pt x="8" y="38"/>
                    <a:pt x="10" y="40"/>
                    <a:pt x="13" y="40"/>
                  </a:cubicBezTo>
                  <a:cubicBezTo>
                    <a:pt x="15" y="42"/>
                    <a:pt x="17" y="42"/>
                    <a:pt x="20" y="42"/>
                  </a:cubicBezTo>
                  <a:cubicBezTo>
                    <a:pt x="20" y="42"/>
                    <a:pt x="20" y="42"/>
                    <a:pt x="21" y="42"/>
                  </a:cubicBezTo>
                  <a:cubicBezTo>
                    <a:pt x="26" y="42"/>
                    <a:pt x="31" y="40"/>
                    <a:pt x="35" y="36"/>
                  </a:cubicBezTo>
                  <a:cubicBezTo>
                    <a:pt x="36" y="35"/>
                    <a:pt x="37" y="34"/>
                    <a:pt x="38" y="32"/>
                  </a:cubicBezTo>
                  <a:cubicBezTo>
                    <a:pt x="40" y="29"/>
                    <a:pt x="40" y="26"/>
                    <a:pt x="40" y="22"/>
                  </a:cubicBezTo>
                  <a:cubicBezTo>
                    <a:pt x="41" y="20"/>
                    <a:pt x="40" y="17"/>
                    <a:pt x="40" y="15"/>
                  </a:cubicBezTo>
                  <a:cubicBezTo>
                    <a:pt x="39" y="13"/>
                    <a:pt x="38" y="12"/>
                    <a:pt x="38" y="10"/>
                  </a:cubicBezTo>
                  <a:cubicBezTo>
                    <a:pt x="37" y="8"/>
                    <a:pt x="35" y="6"/>
                    <a:pt x="33" y="4"/>
                  </a:cubicBezTo>
                  <a:cubicBezTo>
                    <a:pt x="31" y="3"/>
                    <a:pt x="30" y="2"/>
                    <a:pt x="28" y="2"/>
                  </a:cubicBezTo>
                  <a:cubicBezTo>
                    <a:pt x="26" y="1"/>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0" name="Google Shape;3920;p29"/>
            <p:cNvSpPr/>
            <p:nvPr/>
          </p:nvSpPr>
          <p:spPr>
            <a:xfrm>
              <a:off x="6257335" y="4595156"/>
              <a:ext cx="37481" cy="38641"/>
            </a:xfrm>
            <a:custGeom>
              <a:avLst/>
              <a:gdLst/>
              <a:ahLst/>
              <a:cxnLst/>
              <a:rect l="l" t="t" r="r" b="b"/>
              <a:pathLst>
                <a:path w="41" h="42" extrusionOk="0">
                  <a:moveTo>
                    <a:pt x="21" y="0"/>
                  </a:moveTo>
                  <a:cubicBezTo>
                    <a:pt x="21" y="0"/>
                    <a:pt x="21" y="0"/>
                    <a:pt x="20" y="0"/>
                  </a:cubicBezTo>
                  <a:cubicBezTo>
                    <a:pt x="19" y="0"/>
                    <a:pt x="17" y="0"/>
                    <a:pt x="15" y="0"/>
                  </a:cubicBezTo>
                  <a:cubicBezTo>
                    <a:pt x="14" y="1"/>
                    <a:pt x="12" y="2"/>
                    <a:pt x="10" y="2"/>
                  </a:cubicBezTo>
                  <a:cubicBezTo>
                    <a:pt x="8" y="4"/>
                    <a:pt x="6" y="5"/>
                    <a:pt x="5" y="7"/>
                  </a:cubicBezTo>
                  <a:cubicBezTo>
                    <a:pt x="3" y="9"/>
                    <a:pt x="2" y="12"/>
                    <a:pt x="1" y="14"/>
                  </a:cubicBezTo>
                  <a:cubicBezTo>
                    <a:pt x="1" y="17"/>
                    <a:pt x="0" y="19"/>
                    <a:pt x="1"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6" y="41"/>
                    <a:pt x="31" y="40"/>
                    <a:pt x="34" y="36"/>
                  </a:cubicBezTo>
                  <a:cubicBezTo>
                    <a:pt x="36" y="34"/>
                    <a:pt x="37" y="33"/>
                    <a:pt x="38" y="32"/>
                  </a:cubicBezTo>
                  <a:cubicBezTo>
                    <a:pt x="39" y="29"/>
                    <a:pt x="40" y="25"/>
                    <a:pt x="40" y="22"/>
                  </a:cubicBezTo>
                  <a:cubicBezTo>
                    <a:pt x="41" y="19"/>
                    <a:pt x="40" y="17"/>
                    <a:pt x="40" y="14"/>
                  </a:cubicBezTo>
                  <a:cubicBezTo>
                    <a:pt x="39" y="13"/>
                    <a:pt x="38" y="11"/>
                    <a:pt x="38" y="9"/>
                  </a:cubicBezTo>
                  <a:cubicBezTo>
                    <a:pt x="36" y="7"/>
                    <a:pt x="35" y="5"/>
                    <a:pt x="33" y="4"/>
                  </a:cubicBezTo>
                  <a:cubicBezTo>
                    <a:pt x="31" y="3"/>
                    <a:pt x="30" y="2"/>
                    <a:pt x="28" y="1"/>
                  </a:cubicBezTo>
                  <a:cubicBezTo>
                    <a:pt x="26" y="0"/>
                    <a:pt x="24"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1" name="Google Shape;3921;p29"/>
            <p:cNvSpPr/>
            <p:nvPr/>
          </p:nvSpPr>
          <p:spPr>
            <a:xfrm>
              <a:off x="6976948" y="4299810"/>
              <a:ext cx="41006" cy="36338"/>
            </a:xfrm>
            <a:custGeom>
              <a:avLst/>
              <a:gdLst/>
              <a:ahLst/>
              <a:cxnLst/>
              <a:rect l="l" t="t" r="r" b="b"/>
              <a:pathLst>
                <a:path w="45" h="39" extrusionOk="0">
                  <a:moveTo>
                    <a:pt x="22" y="0"/>
                  </a:moveTo>
                  <a:cubicBezTo>
                    <a:pt x="19" y="0"/>
                    <a:pt x="17" y="1"/>
                    <a:pt x="14" y="1"/>
                  </a:cubicBezTo>
                  <a:cubicBezTo>
                    <a:pt x="12" y="2"/>
                    <a:pt x="11" y="3"/>
                    <a:pt x="9" y="3"/>
                  </a:cubicBezTo>
                  <a:cubicBezTo>
                    <a:pt x="7" y="4"/>
                    <a:pt x="5" y="6"/>
                    <a:pt x="4" y="8"/>
                  </a:cubicBezTo>
                  <a:cubicBezTo>
                    <a:pt x="2" y="11"/>
                    <a:pt x="0" y="16"/>
                    <a:pt x="0" y="20"/>
                  </a:cubicBezTo>
                  <a:cubicBezTo>
                    <a:pt x="0" y="23"/>
                    <a:pt x="1" y="26"/>
                    <a:pt x="3" y="29"/>
                  </a:cubicBezTo>
                  <a:cubicBezTo>
                    <a:pt x="5" y="33"/>
                    <a:pt x="10" y="37"/>
                    <a:pt x="14" y="38"/>
                  </a:cubicBezTo>
                  <a:cubicBezTo>
                    <a:pt x="17" y="39"/>
                    <a:pt x="19" y="39"/>
                    <a:pt x="22" y="39"/>
                  </a:cubicBezTo>
                  <a:cubicBezTo>
                    <a:pt x="24" y="39"/>
                    <a:pt x="27" y="39"/>
                    <a:pt x="30" y="38"/>
                  </a:cubicBezTo>
                  <a:cubicBezTo>
                    <a:pt x="34" y="36"/>
                    <a:pt x="38" y="34"/>
                    <a:pt x="41" y="31"/>
                  </a:cubicBezTo>
                  <a:cubicBezTo>
                    <a:pt x="43" y="28"/>
                    <a:pt x="45" y="24"/>
                    <a:pt x="45" y="20"/>
                  </a:cubicBezTo>
                  <a:cubicBezTo>
                    <a:pt x="44" y="11"/>
                    <a:pt x="38" y="5"/>
                    <a:pt x="30" y="2"/>
                  </a:cubicBezTo>
                  <a:cubicBezTo>
                    <a:pt x="28" y="1"/>
                    <a:pt x="26" y="1"/>
                    <a:pt x="24" y="1"/>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2" name="Google Shape;3922;p29"/>
            <p:cNvSpPr/>
            <p:nvPr/>
          </p:nvSpPr>
          <p:spPr>
            <a:xfrm>
              <a:off x="6668710" y="4690088"/>
              <a:ext cx="41006" cy="35195"/>
            </a:xfrm>
            <a:custGeom>
              <a:avLst/>
              <a:gdLst/>
              <a:ahLst/>
              <a:cxnLst/>
              <a:rect l="l" t="t" r="r" b="b"/>
              <a:pathLst>
                <a:path w="45" h="39" extrusionOk="0">
                  <a:moveTo>
                    <a:pt x="22" y="0"/>
                  </a:moveTo>
                  <a:cubicBezTo>
                    <a:pt x="19" y="0"/>
                    <a:pt x="17" y="0"/>
                    <a:pt x="14" y="1"/>
                  </a:cubicBezTo>
                  <a:cubicBezTo>
                    <a:pt x="12" y="1"/>
                    <a:pt x="11" y="2"/>
                    <a:pt x="9" y="3"/>
                  </a:cubicBezTo>
                  <a:cubicBezTo>
                    <a:pt x="7" y="4"/>
                    <a:pt x="5" y="5"/>
                    <a:pt x="4" y="7"/>
                  </a:cubicBezTo>
                  <a:cubicBezTo>
                    <a:pt x="2" y="11"/>
                    <a:pt x="0" y="15"/>
                    <a:pt x="0" y="19"/>
                  </a:cubicBezTo>
                  <a:cubicBezTo>
                    <a:pt x="0" y="22"/>
                    <a:pt x="1" y="26"/>
                    <a:pt x="3" y="29"/>
                  </a:cubicBezTo>
                  <a:cubicBezTo>
                    <a:pt x="5" y="32"/>
                    <a:pt x="10" y="37"/>
                    <a:pt x="14" y="37"/>
                  </a:cubicBezTo>
                  <a:cubicBezTo>
                    <a:pt x="17" y="38"/>
                    <a:pt x="19" y="39"/>
                    <a:pt x="22" y="39"/>
                  </a:cubicBezTo>
                  <a:cubicBezTo>
                    <a:pt x="24" y="39"/>
                    <a:pt x="27" y="38"/>
                    <a:pt x="30" y="37"/>
                  </a:cubicBezTo>
                  <a:cubicBezTo>
                    <a:pt x="34" y="36"/>
                    <a:pt x="38" y="34"/>
                    <a:pt x="40" y="30"/>
                  </a:cubicBezTo>
                  <a:cubicBezTo>
                    <a:pt x="43" y="27"/>
                    <a:pt x="45" y="23"/>
                    <a:pt x="45" y="19"/>
                  </a:cubicBezTo>
                  <a:cubicBezTo>
                    <a:pt x="44" y="10"/>
                    <a:pt x="38" y="4"/>
                    <a:pt x="30" y="1"/>
                  </a:cubicBezTo>
                  <a:cubicBezTo>
                    <a:pt x="28" y="0"/>
                    <a:pt x="26" y="0"/>
                    <a:pt x="24" y="0"/>
                  </a:cubicBezTo>
                  <a:cubicBezTo>
                    <a:pt x="24"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3" name="Google Shape;3923;p29"/>
            <p:cNvSpPr/>
            <p:nvPr/>
          </p:nvSpPr>
          <p:spPr>
            <a:xfrm>
              <a:off x="7062504" y="4315046"/>
              <a:ext cx="2574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4" name="Google Shape;3924;p29"/>
            <p:cNvSpPr/>
            <p:nvPr/>
          </p:nvSpPr>
          <p:spPr>
            <a:xfrm>
              <a:off x="6805835" y="4345518"/>
              <a:ext cx="25790" cy="21096"/>
            </a:xfrm>
            <a:custGeom>
              <a:avLst/>
              <a:gdLst/>
              <a:ahLst/>
              <a:cxnLst/>
              <a:rect l="l" t="t" r="r" b="b"/>
              <a:pathLst>
                <a:path w="27" h="24" extrusionOk="0">
                  <a:moveTo>
                    <a:pt x="15" y="0"/>
                  </a:moveTo>
                  <a:cubicBezTo>
                    <a:pt x="15" y="0"/>
                    <a:pt x="15" y="0"/>
                    <a:pt x="15" y="0"/>
                  </a:cubicBezTo>
                  <a:cubicBezTo>
                    <a:pt x="12" y="0"/>
                    <a:pt x="10" y="1"/>
                    <a:pt x="8" y="2"/>
                  </a:cubicBezTo>
                  <a:cubicBezTo>
                    <a:pt x="8" y="2"/>
                    <a:pt x="7" y="2"/>
                    <a:pt x="7" y="3"/>
                  </a:cubicBezTo>
                  <a:cubicBezTo>
                    <a:pt x="0" y="6"/>
                    <a:pt x="0" y="18"/>
                    <a:pt x="7" y="22"/>
                  </a:cubicBezTo>
                  <a:cubicBezTo>
                    <a:pt x="9" y="23"/>
                    <a:pt x="12" y="24"/>
                    <a:pt x="15" y="24"/>
                  </a:cubicBezTo>
                  <a:cubicBezTo>
                    <a:pt x="15" y="24"/>
                    <a:pt x="15" y="24"/>
                    <a:pt x="15" y="24"/>
                  </a:cubicBezTo>
                  <a:cubicBezTo>
                    <a:pt x="18" y="24"/>
                    <a:pt x="22" y="22"/>
                    <a:pt x="24" y="19"/>
                  </a:cubicBezTo>
                  <a:cubicBezTo>
                    <a:pt x="26" y="17"/>
                    <a:pt x="27" y="15"/>
                    <a:pt x="27" y="12"/>
                  </a:cubicBezTo>
                  <a:cubicBezTo>
                    <a:pt x="27" y="9"/>
                    <a:pt x="26" y="7"/>
                    <a:pt x="24" y="5"/>
                  </a:cubicBezTo>
                  <a:cubicBezTo>
                    <a:pt x="22" y="2"/>
                    <a:pt x="19"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5" name="Google Shape;3925;p29"/>
            <p:cNvSpPr/>
            <p:nvPr/>
          </p:nvSpPr>
          <p:spPr>
            <a:xfrm>
              <a:off x="6076846" y="4363098"/>
              <a:ext cx="32804" cy="26936"/>
            </a:xfrm>
            <a:custGeom>
              <a:avLst/>
              <a:gdLst/>
              <a:ahLst/>
              <a:cxnLst/>
              <a:rect l="l" t="t" r="r" b="b"/>
              <a:pathLst>
                <a:path w="36" h="29" extrusionOk="0">
                  <a:moveTo>
                    <a:pt x="19" y="0"/>
                  </a:moveTo>
                  <a:cubicBezTo>
                    <a:pt x="13" y="0"/>
                    <a:pt x="9" y="3"/>
                    <a:pt x="5" y="7"/>
                  </a:cubicBezTo>
                  <a:cubicBezTo>
                    <a:pt x="0" y="13"/>
                    <a:pt x="0" y="22"/>
                    <a:pt x="8" y="26"/>
                  </a:cubicBezTo>
                  <a:cubicBezTo>
                    <a:pt x="9" y="27"/>
                    <a:pt x="11" y="28"/>
                    <a:pt x="13" y="28"/>
                  </a:cubicBezTo>
                  <a:cubicBezTo>
                    <a:pt x="15" y="29"/>
                    <a:pt x="16" y="29"/>
                    <a:pt x="17" y="29"/>
                  </a:cubicBezTo>
                  <a:cubicBezTo>
                    <a:pt x="20" y="29"/>
                    <a:pt x="23" y="28"/>
                    <a:pt x="25" y="27"/>
                  </a:cubicBezTo>
                  <a:cubicBezTo>
                    <a:pt x="28" y="26"/>
                    <a:pt x="29" y="25"/>
                    <a:pt x="31" y="23"/>
                  </a:cubicBezTo>
                  <a:cubicBezTo>
                    <a:pt x="33" y="22"/>
                    <a:pt x="34" y="20"/>
                    <a:pt x="35" y="18"/>
                  </a:cubicBezTo>
                  <a:cubicBezTo>
                    <a:pt x="34" y="18"/>
                    <a:pt x="34" y="18"/>
                    <a:pt x="34" y="18"/>
                  </a:cubicBezTo>
                  <a:cubicBezTo>
                    <a:pt x="34" y="18"/>
                    <a:pt x="34" y="18"/>
                    <a:pt x="35" y="17"/>
                  </a:cubicBezTo>
                  <a:cubicBezTo>
                    <a:pt x="36" y="14"/>
                    <a:pt x="36" y="9"/>
                    <a:pt x="33" y="7"/>
                  </a:cubicBezTo>
                  <a:cubicBezTo>
                    <a:pt x="33" y="7"/>
                    <a:pt x="33" y="7"/>
                    <a:pt x="33" y="6"/>
                  </a:cubicBezTo>
                  <a:cubicBezTo>
                    <a:pt x="32" y="5"/>
                    <a:pt x="30" y="3"/>
                    <a:pt x="28" y="2"/>
                  </a:cubicBezTo>
                  <a:cubicBezTo>
                    <a:pt x="26"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6" name="Google Shape;3926;p29"/>
            <p:cNvSpPr/>
            <p:nvPr/>
          </p:nvSpPr>
          <p:spPr>
            <a:xfrm>
              <a:off x="7623896" y="442638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7" name="Google Shape;3927;p29"/>
            <p:cNvSpPr/>
            <p:nvPr/>
          </p:nvSpPr>
          <p:spPr>
            <a:xfrm>
              <a:off x="6930068" y="4590468"/>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8" name="Google Shape;3928;p29"/>
            <p:cNvSpPr/>
            <p:nvPr/>
          </p:nvSpPr>
          <p:spPr>
            <a:xfrm>
              <a:off x="7626240" y="4486159"/>
              <a:ext cx="37481" cy="37504"/>
            </a:xfrm>
            <a:custGeom>
              <a:avLst/>
              <a:gdLst/>
              <a:ahLst/>
              <a:cxnLst/>
              <a:rect l="l" t="t" r="r" b="b"/>
              <a:pathLst>
                <a:path w="41" h="40" extrusionOk="0">
                  <a:moveTo>
                    <a:pt x="20" y="0"/>
                  </a:moveTo>
                  <a:cubicBezTo>
                    <a:pt x="19" y="0"/>
                    <a:pt x="18" y="0"/>
                    <a:pt x="18" y="0"/>
                  </a:cubicBezTo>
                  <a:cubicBezTo>
                    <a:pt x="16" y="0"/>
                    <a:pt x="14" y="1"/>
                    <a:pt x="13" y="2"/>
                  </a:cubicBezTo>
                  <a:cubicBezTo>
                    <a:pt x="11" y="2"/>
                    <a:pt x="9" y="3"/>
                    <a:pt x="8" y="4"/>
                  </a:cubicBezTo>
                  <a:cubicBezTo>
                    <a:pt x="7" y="5"/>
                    <a:pt x="7" y="5"/>
                    <a:pt x="6" y="6"/>
                  </a:cubicBezTo>
                  <a:cubicBezTo>
                    <a:pt x="4" y="8"/>
                    <a:pt x="3" y="10"/>
                    <a:pt x="2" y="13"/>
                  </a:cubicBezTo>
                  <a:cubicBezTo>
                    <a:pt x="1" y="15"/>
                    <a:pt x="0" y="17"/>
                    <a:pt x="0" y="20"/>
                  </a:cubicBezTo>
                  <a:cubicBezTo>
                    <a:pt x="0" y="22"/>
                    <a:pt x="1" y="24"/>
                    <a:pt x="1" y="25"/>
                  </a:cubicBezTo>
                  <a:cubicBezTo>
                    <a:pt x="2" y="29"/>
                    <a:pt x="3" y="32"/>
                    <a:pt x="6" y="34"/>
                  </a:cubicBezTo>
                  <a:cubicBezTo>
                    <a:pt x="6" y="34"/>
                    <a:pt x="6" y="34"/>
                    <a:pt x="6" y="34"/>
                  </a:cubicBezTo>
                  <a:cubicBezTo>
                    <a:pt x="7" y="35"/>
                    <a:pt x="9" y="36"/>
                    <a:pt x="10" y="37"/>
                  </a:cubicBezTo>
                  <a:cubicBezTo>
                    <a:pt x="12" y="38"/>
                    <a:pt x="13" y="39"/>
                    <a:pt x="15" y="39"/>
                  </a:cubicBezTo>
                  <a:cubicBezTo>
                    <a:pt x="17" y="40"/>
                    <a:pt x="18" y="40"/>
                    <a:pt x="20" y="40"/>
                  </a:cubicBezTo>
                  <a:cubicBezTo>
                    <a:pt x="22" y="40"/>
                    <a:pt x="24" y="40"/>
                    <a:pt x="26" y="39"/>
                  </a:cubicBezTo>
                  <a:cubicBezTo>
                    <a:pt x="29" y="39"/>
                    <a:pt x="30" y="38"/>
                    <a:pt x="33" y="36"/>
                  </a:cubicBezTo>
                  <a:cubicBezTo>
                    <a:pt x="34" y="35"/>
                    <a:pt x="35" y="34"/>
                    <a:pt x="36" y="33"/>
                  </a:cubicBezTo>
                  <a:cubicBezTo>
                    <a:pt x="37" y="32"/>
                    <a:pt x="39" y="30"/>
                    <a:pt x="39" y="27"/>
                  </a:cubicBezTo>
                  <a:cubicBezTo>
                    <a:pt x="41" y="25"/>
                    <a:pt x="41" y="23"/>
                    <a:pt x="41" y="20"/>
                  </a:cubicBezTo>
                  <a:cubicBezTo>
                    <a:pt x="41" y="18"/>
                    <a:pt x="41" y="17"/>
                    <a:pt x="40" y="15"/>
                  </a:cubicBezTo>
                  <a:cubicBezTo>
                    <a:pt x="40" y="12"/>
                    <a:pt x="38" y="9"/>
                    <a:pt x="36" y="7"/>
                  </a:cubicBezTo>
                  <a:cubicBezTo>
                    <a:pt x="35" y="6"/>
                    <a:pt x="34" y="5"/>
                    <a:pt x="33" y="4"/>
                  </a:cubicBezTo>
                  <a:cubicBezTo>
                    <a:pt x="31" y="3"/>
                    <a:pt x="30" y="2"/>
                    <a:pt x="28" y="2"/>
                  </a:cubicBezTo>
                  <a:cubicBezTo>
                    <a:pt x="27" y="1"/>
                    <a:pt x="27" y="1"/>
                    <a:pt x="26" y="1"/>
                  </a:cubicBezTo>
                  <a:cubicBezTo>
                    <a:pt x="25"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9" name="Google Shape;3929;p29"/>
            <p:cNvSpPr/>
            <p:nvPr/>
          </p:nvSpPr>
          <p:spPr>
            <a:xfrm>
              <a:off x="7834857" y="44486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0" name="Google Shape;3930;p29"/>
            <p:cNvSpPr/>
            <p:nvPr/>
          </p:nvSpPr>
          <p:spPr>
            <a:xfrm>
              <a:off x="6647614" y="4507255"/>
              <a:ext cx="40997"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1" name="Google Shape;3931;p29"/>
            <p:cNvSpPr/>
            <p:nvPr/>
          </p:nvSpPr>
          <p:spPr>
            <a:xfrm>
              <a:off x="7689528" y="4622112"/>
              <a:ext cx="31679" cy="29347"/>
            </a:xfrm>
            <a:custGeom>
              <a:avLst/>
              <a:gdLst/>
              <a:ahLst/>
              <a:cxnLst/>
              <a:rect l="l" t="t" r="r" b="b"/>
              <a:pathLst>
                <a:path w="34" h="32" extrusionOk="0">
                  <a:moveTo>
                    <a:pt x="16" y="0"/>
                  </a:moveTo>
                  <a:cubicBezTo>
                    <a:pt x="14" y="0"/>
                    <a:pt x="11" y="0"/>
                    <a:pt x="9" y="2"/>
                  </a:cubicBezTo>
                  <a:cubicBezTo>
                    <a:pt x="6" y="4"/>
                    <a:pt x="4" y="5"/>
                    <a:pt x="3" y="8"/>
                  </a:cubicBezTo>
                  <a:cubicBezTo>
                    <a:pt x="1" y="10"/>
                    <a:pt x="0" y="13"/>
                    <a:pt x="0" y="16"/>
                  </a:cubicBezTo>
                  <a:cubicBezTo>
                    <a:pt x="0" y="19"/>
                    <a:pt x="1" y="22"/>
                    <a:pt x="3" y="24"/>
                  </a:cubicBezTo>
                  <a:cubicBezTo>
                    <a:pt x="4" y="26"/>
                    <a:pt x="5" y="28"/>
                    <a:pt x="7" y="29"/>
                  </a:cubicBezTo>
                  <a:cubicBezTo>
                    <a:pt x="8" y="30"/>
                    <a:pt x="10" y="31"/>
                    <a:pt x="12" y="32"/>
                  </a:cubicBezTo>
                  <a:cubicBezTo>
                    <a:pt x="14" y="32"/>
                    <a:pt x="15" y="32"/>
                    <a:pt x="17" y="32"/>
                  </a:cubicBezTo>
                  <a:cubicBezTo>
                    <a:pt x="18" y="32"/>
                    <a:pt x="20" y="32"/>
                    <a:pt x="21" y="32"/>
                  </a:cubicBezTo>
                  <a:cubicBezTo>
                    <a:pt x="23" y="32"/>
                    <a:pt x="24" y="31"/>
                    <a:pt x="26" y="30"/>
                  </a:cubicBezTo>
                  <a:cubicBezTo>
                    <a:pt x="26" y="30"/>
                    <a:pt x="26" y="30"/>
                    <a:pt x="26" y="30"/>
                  </a:cubicBezTo>
                  <a:cubicBezTo>
                    <a:pt x="27" y="29"/>
                    <a:pt x="28" y="28"/>
                    <a:pt x="29" y="28"/>
                  </a:cubicBezTo>
                  <a:cubicBezTo>
                    <a:pt x="31" y="26"/>
                    <a:pt x="32" y="25"/>
                    <a:pt x="32" y="23"/>
                  </a:cubicBezTo>
                  <a:cubicBezTo>
                    <a:pt x="33" y="22"/>
                    <a:pt x="33" y="20"/>
                    <a:pt x="33" y="19"/>
                  </a:cubicBezTo>
                  <a:cubicBezTo>
                    <a:pt x="34" y="17"/>
                    <a:pt x="34" y="15"/>
                    <a:pt x="33" y="13"/>
                  </a:cubicBezTo>
                  <a:cubicBezTo>
                    <a:pt x="33" y="11"/>
                    <a:pt x="32" y="10"/>
                    <a:pt x="31" y="8"/>
                  </a:cubicBezTo>
                  <a:cubicBezTo>
                    <a:pt x="30" y="6"/>
                    <a:pt x="28" y="4"/>
                    <a:pt x="27" y="3"/>
                  </a:cubicBezTo>
                  <a:cubicBezTo>
                    <a:pt x="25" y="2"/>
                    <a:pt x="23" y="1"/>
                    <a:pt x="21" y="0"/>
                  </a:cubicBezTo>
                  <a:cubicBezTo>
                    <a:pt x="20"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2" name="Google Shape;3932;p29"/>
            <p:cNvSpPr/>
            <p:nvPr/>
          </p:nvSpPr>
          <p:spPr>
            <a:xfrm>
              <a:off x="7246509" y="4393571"/>
              <a:ext cx="26936" cy="28128"/>
            </a:xfrm>
            <a:custGeom>
              <a:avLst/>
              <a:gdLst/>
              <a:ahLst/>
              <a:cxnLst/>
              <a:rect l="l" t="t" r="r" b="b"/>
              <a:pathLst>
                <a:path w="29" h="30" extrusionOk="0">
                  <a:moveTo>
                    <a:pt x="18" y="0"/>
                  </a:moveTo>
                  <a:cubicBezTo>
                    <a:pt x="16" y="0"/>
                    <a:pt x="14" y="0"/>
                    <a:pt x="13" y="1"/>
                  </a:cubicBezTo>
                  <a:cubicBezTo>
                    <a:pt x="12" y="2"/>
                    <a:pt x="10" y="3"/>
                    <a:pt x="9" y="4"/>
                  </a:cubicBezTo>
                  <a:cubicBezTo>
                    <a:pt x="7" y="5"/>
                    <a:pt x="5" y="7"/>
                    <a:pt x="4" y="9"/>
                  </a:cubicBezTo>
                  <a:cubicBezTo>
                    <a:pt x="3" y="10"/>
                    <a:pt x="3" y="11"/>
                    <a:pt x="3" y="11"/>
                  </a:cubicBezTo>
                  <a:cubicBezTo>
                    <a:pt x="1" y="14"/>
                    <a:pt x="0" y="18"/>
                    <a:pt x="1" y="21"/>
                  </a:cubicBezTo>
                  <a:cubicBezTo>
                    <a:pt x="2" y="24"/>
                    <a:pt x="4" y="26"/>
                    <a:pt x="6" y="27"/>
                  </a:cubicBezTo>
                  <a:cubicBezTo>
                    <a:pt x="8" y="29"/>
                    <a:pt x="11" y="30"/>
                    <a:pt x="13" y="30"/>
                  </a:cubicBezTo>
                  <a:cubicBezTo>
                    <a:pt x="17" y="30"/>
                    <a:pt x="20" y="29"/>
                    <a:pt x="22" y="26"/>
                  </a:cubicBezTo>
                  <a:cubicBezTo>
                    <a:pt x="25" y="24"/>
                    <a:pt x="27" y="22"/>
                    <a:pt x="28" y="18"/>
                  </a:cubicBezTo>
                  <a:cubicBezTo>
                    <a:pt x="28" y="16"/>
                    <a:pt x="28" y="15"/>
                    <a:pt x="29" y="13"/>
                  </a:cubicBezTo>
                  <a:cubicBezTo>
                    <a:pt x="29" y="9"/>
                    <a:pt x="28" y="5"/>
                    <a:pt x="25"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3" name="Google Shape;3933;p29"/>
            <p:cNvSpPr/>
            <p:nvPr/>
          </p:nvSpPr>
          <p:spPr>
            <a:xfrm>
              <a:off x="5249409" y="4489675"/>
              <a:ext cx="37504" cy="36332"/>
            </a:xfrm>
            <a:custGeom>
              <a:avLst/>
              <a:gdLst/>
              <a:ahLst/>
              <a:cxnLst/>
              <a:rect l="l" t="t" r="r" b="b"/>
              <a:pathLst>
                <a:path w="40" h="40" extrusionOk="0">
                  <a:moveTo>
                    <a:pt x="19" y="0"/>
                  </a:moveTo>
                  <a:cubicBezTo>
                    <a:pt x="17" y="0"/>
                    <a:pt x="14" y="1"/>
                    <a:pt x="12" y="2"/>
                  </a:cubicBezTo>
                  <a:cubicBezTo>
                    <a:pt x="10" y="3"/>
                    <a:pt x="8" y="4"/>
                    <a:pt x="6" y="6"/>
                  </a:cubicBezTo>
                  <a:cubicBezTo>
                    <a:pt x="4" y="8"/>
                    <a:pt x="2" y="10"/>
                    <a:pt x="2" y="12"/>
                  </a:cubicBezTo>
                  <a:cubicBezTo>
                    <a:pt x="0" y="15"/>
                    <a:pt x="0" y="17"/>
                    <a:pt x="0" y="20"/>
                  </a:cubicBezTo>
                  <a:cubicBezTo>
                    <a:pt x="0" y="22"/>
                    <a:pt x="0" y="24"/>
                    <a:pt x="1" y="25"/>
                  </a:cubicBezTo>
                  <a:cubicBezTo>
                    <a:pt x="2" y="29"/>
                    <a:pt x="3" y="32"/>
                    <a:pt x="6" y="34"/>
                  </a:cubicBezTo>
                  <a:cubicBezTo>
                    <a:pt x="7" y="35"/>
                    <a:pt x="8" y="36"/>
                    <a:pt x="10" y="37"/>
                  </a:cubicBezTo>
                  <a:cubicBezTo>
                    <a:pt x="13" y="39"/>
                    <a:pt x="16" y="40"/>
                    <a:pt x="20" y="40"/>
                  </a:cubicBezTo>
                  <a:cubicBezTo>
                    <a:pt x="20" y="40"/>
                    <a:pt x="20" y="40"/>
                    <a:pt x="21" y="40"/>
                  </a:cubicBezTo>
                  <a:cubicBezTo>
                    <a:pt x="23" y="40"/>
                    <a:pt x="25" y="40"/>
                    <a:pt x="28" y="38"/>
                  </a:cubicBezTo>
                  <a:cubicBezTo>
                    <a:pt x="30" y="38"/>
                    <a:pt x="32" y="36"/>
                    <a:pt x="34" y="34"/>
                  </a:cubicBezTo>
                  <a:cubicBezTo>
                    <a:pt x="36" y="32"/>
                    <a:pt x="37" y="30"/>
                    <a:pt x="38" y="28"/>
                  </a:cubicBezTo>
                  <a:cubicBezTo>
                    <a:pt x="39" y="25"/>
                    <a:pt x="40" y="23"/>
                    <a:pt x="40" y="20"/>
                  </a:cubicBezTo>
                  <a:cubicBezTo>
                    <a:pt x="40" y="18"/>
                    <a:pt x="39" y="16"/>
                    <a:pt x="39" y="15"/>
                  </a:cubicBezTo>
                  <a:cubicBezTo>
                    <a:pt x="38" y="11"/>
                    <a:pt x="37" y="8"/>
                    <a:pt x="34" y="6"/>
                  </a:cubicBezTo>
                  <a:cubicBezTo>
                    <a:pt x="33" y="5"/>
                    <a:pt x="31" y="4"/>
                    <a:pt x="30" y="3"/>
                  </a:cubicBezTo>
                  <a:cubicBezTo>
                    <a:pt x="27" y="1"/>
                    <a:pt x="24" y="0"/>
                    <a:pt x="20" y="0"/>
                  </a:cubicBezTo>
                  <a:cubicBezTo>
                    <a:pt x="20"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4" name="Google Shape;3934;p29"/>
            <p:cNvSpPr/>
            <p:nvPr/>
          </p:nvSpPr>
          <p:spPr>
            <a:xfrm>
              <a:off x="5448650" y="4617424"/>
              <a:ext cx="26985" cy="24603"/>
            </a:xfrm>
            <a:custGeom>
              <a:avLst/>
              <a:gdLst/>
              <a:ahLst/>
              <a:cxnLst/>
              <a:rect l="l" t="t" r="r" b="b"/>
              <a:pathLst>
                <a:path w="30" h="27" extrusionOk="0">
                  <a:moveTo>
                    <a:pt x="13" y="0"/>
                  </a:moveTo>
                  <a:cubicBezTo>
                    <a:pt x="10" y="0"/>
                    <a:pt x="6" y="1"/>
                    <a:pt x="4" y="4"/>
                  </a:cubicBezTo>
                  <a:cubicBezTo>
                    <a:pt x="1" y="7"/>
                    <a:pt x="0" y="10"/>
                    <a:pt x="0" y="14"/>
                  </a:cubicBezTo>
                  <a:cubicBezTo>
                    <a:pt x="0" y="17"/>
                    <a:pt x="1" y="21"/>
                    <a:pt x="4" y="23"/>
                  </a:cubicBezTo>
                  <a:cubicBezTo>
                    <a:pt x="6" y="26"/>
                    <a:pt x="10" y="27"/>
                    <a:pt x="13" y="27"/>
                  </a:cubicBezTo>
                  <a:cubicBezTo>
                    <a:pt x="14" y="27"/>
                    <a:pt x="16" y="27"/>
                    <a:pt x="17" y="27"/>
                  </a:cubicBezTo>
                  <a:cubicBezTo>
                    <a:pt x="18" y="26"/>
                    <a:pt x="20" y="26"/>
                    <a:pt x="21" y="26"/>
                  </a:cubicBezTo>
                  <a:cubicBezTo>
                    <a:pt x="24" y="24"/>
                    <a:pt x="24" y="24"/>
                    <a:pt x="24" y="24"/>
                  </a:cubicBezTo>
                  <a:cubicBezTo>
                    <a:pt x="25" y="24"/>
                    <a:pt x="27" y="23"/>
                    <a:pt x="27" y="21"/>
                  </a:cubicBezTo>
                  <a:cubicBezTo>
                    <a:pt x="29" y="19"/>
                    <a:pt x="30" y="16"/>
                    <a:pt x="30" y="14"/>
                  </a:cubicBezTo>
                  <a:cubicBezTo>
                    <a:pt x="30" y="11"/>
                    <a:pt x="29" y="9"/>
                    <a:pt x="28" y="7"/>
                  </a:cubicBezTo>
                  <a:cubicBezTo>
                    <a:pt x="27" y="5"/>
                    <a:pt x="24" y="2"/>
                    <a:pt x="21" y="2"/>
                  </a:cubicBezTo>
                  <a:cubicBezTo>
                    <a:pt x="20" y="1"/>
                    <a:pt x="18" y="1"/>
                    <a:pt x="17" y="1"/>
                  </a:cubicBezTo>
                  <a:cubicBezTo>
                    <a:pt x="16" y="0"/>
                    <a:pt x="14"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5" name="Google Shape;3935;p29"/>
            <p:cNvSpPr/>
            <p:nvPr/>
          </p:nvSpPr>
          <p:spPr>
            <a:xfrm>
              <a:off x="5559991" y="4356066"/>
              <a:ext cx="29297" cy="18752"/>
            </a:xfrm>
            <a:custGeom>
              <a:avLst/>
              <a:gdLst/>
              <a:ahLst/>
              <a:cxnLst/>
              <a:rect l="l" t="t" r="r" b="b"/>
              <a:pathLst>
                <a:path w="33" h="20" extrusionOk="0">
                  <a:moveTo>
                    <a:pt x="21" y="0"/>
                  </a:moveTo>
                  <a:cubicBezTo>
                    <a:pt x="20" y="0"/>
                    <a:pt x="18" y="0"/>
                    <a:pt x="16" y="1"/>
                  </a:cubicBezTo>
                  <a:cubicBezTo>
                    <a:pt x="15" y="1"/>
                    <a:pt x="14" y="2"/>
                    <a:pt x="12" y="3"/>
                  </a:cubicBezTo>
                  <a:cubicBezTo>
                    <a:pt x="12" y="3"/>
                    <a:pt x="11" y="4"/>
                    <a:pt x="11" y="4"/>
                  </a:cubicBezTo>
                  <a:cubicBezTo>
                    <a:pt x="11" y="4"/>
                    <a:pt x="11" y="4"/>
                    <a:pt x="11" y="4"/>
                  </a:cubicBezTo>
                  <a:cubicBezTo>
                    <a:pt x="10" y="5"/>
                    <a:pt x="8" y="6"/>
                    <a:pt x="7" y="6"/>
                  </a:cubicBezTo>
                  <a:cubicBezTo>
                    <a:pt x="0" y="9"/>
                    <a:pt x="3" y="19"/>
                    <a:pt x="10" y="19"/>
                  </a:cubicBezTo>
                  <a:cubicBezTo>
                    <a:pt x="10" y="19"/>
                    <a:pt x="10" y="19"/>
                    <a:pt x="10" y="19"/>
                  </a:cubicBezTo>
                  <a:cubicBezTo>
                    <a:pt x="12" y="19"/>
                    <a:pt x="14" y="19"/>
                    <a:pt x="16" y="19"/>
                  </a:cubicBezTo>
                  <a:cubicBezTo>
                    <a:pt x="16" y="19"/>
                    <a:pt x="16" y="19"/>
                    <a:pt x="16" y="19"/>
                  </a:cubicBezTo>
                  <a:cubicBezTo>
                    <a:pt x="14" y="19"/>
                    <a:pt x="16" y="19"/>
                    <a:pt x="17" y="19"/>
                  </a:cubicBezTo>
                  <a:cubicBezTo>
                    <a:pt x="18" y="19"/>
                    <a:pt x="19" y="20"/>
                    <a:pt x="20" y="20"/>
                  </a:cubicBezTo>
                  <a:cubicBezTo>
                    <a:pt x="21" y="20"/>
                    <a:pt x="21" y="20"/>
                    <a:pt x="21" y="20"/>
                  </a:cubicBezTo>
                  <a:cubicBezTo>
                    <a:pt x="27" y="19"/>
                    <a:pt x="33" y="14"/>
                    <a:pt x="31" y="7"/>
                  </a:cubicBezTo>
                  <a:cubicBezTo>
                    <a:pt x="30" y="4"/>
                    <a:pt x="28" y="2"/>
                    <a:pt x="26" y="1"/>
                  </a:cubicBezTo>
                  <a:cubicBezTo>
                    <a:pt x="25"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6" name="Google Shape;3936;p29"/>
            <p:cNvSpPr/>
            <p:nvPr/>
          </p:nvSpPr>
          <p:spPr>
            <a:xfrm>
              <a:off x="5725244" y="4407635"/>
              <a:ext cx="34041" cy="32804"/>
            </a:xfrm>
            <a:custGeom>
              <a:avLst/>
              <a:gdLst/>
              <a:ahLst/>
              <a:cxnLst/>
              <a:rect l="l" t="t" r="r" b="b"/>
              <a:pathLst>
                <a:path w="37" h="36" extrusionOk="0">
                  <a:moveTo>
                    <a:pt x="19" y="0"/>
                  </a:moveTo>
                  <a:cubicBezTo>
                    <a:pt x="14" y="0"/>
                    <a:pt x="10" y="2"/>
                    <a:pt x="6" y="5"/>
                  </a:cubicBezTo>
                  <a:cubicBezTo>
                    <a:pt x="2" y="10"/>
                    <a:pt x="0" y="16"/>
                    <a:pt x="2" y="22"/>
                  </a:cubicBezTo>
                  <a:cubicBezTo>
                    <a:pt x="3" y="25"/>
                    <a:pt x="4" y="28"/>
                    <a:pt x="6" y="30"/>
                  </a:cubicBezTo>
                  <a:cubicBezTo>
                    <a:pt x="8" y="32"/>
                    <a:pt x="11" y="34"/>
                    <a:pt x="14" y="34"/>
                  </a:cubicBezTo>
                  <a:cubicBezTo>
                    <a:pt x="15" y="35"/>
                    <a:pt x="16" y="35"/>
                    <a:pt x="16" y="35"/>
                  </a:cubicBezTo>
                  <a:cubicBezTo>
                    <a:pt x="18" y="36"/>
                    <a:pt x="19" y="36"/>
                    <a:pt x="21" y="36"/>
                  </a:cubicBezTo>
                  <a:cubicBezTo>
                    <a:pt x="22" y="36"/>
                    <a:pt x="24" y="36"/>
                    <a:pt x="25" y="35"/>
                  </a:cubicBezTo>
                  <a:cubicBezTo>
                    <a:pt x="28" y="35"/>
                    <a:pt x="30" y="33"/>
                    <a:pt x="32" y="31"/>
                  </a:cubicBezTo>
                  <a:cubicBezTo>
                    <a:pt x="34" y="29"/>
                    <a:pt x="36" y="27"/>
                    <a:pt x="36" y="24"/>
                  </a:cubicBezTo>
                  <a:cubicBezTo>
                    <a:pt x="37" y="21"/>
                    <a:pt x="37" y="18"/>
                    <a:pt x="36" y="16"/>
                  </a:cubicBezTo>
                  <a:cubicBezTo>
                    <a:pt x="36" y="15"/>
                    <a:pt x="36" y="14"/>
                    <a:pt x="35" y="13"/>
                  </a:cubicBezTo>
                  <a:cubicBezTo>
                    <a:pt x="35" y="10"/>
                    <a:pt x="33" y="8"/>
                    <a:pt x="31" y="5"/>
                  </a:cubicBezTo>
                  <a:cubicBezTo>
                    <a:pt x="29" y="3"/>
                    <a:pt x="26" y="2"/>
                    <a:pt x="23" y="1"/>
                  </a:cubicBezTo>
                  <a:cubicBezTo>
                    <a:pt x="22" y="1"/>
                    <a:pt x="20"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7" name="Google Shape;3937;p29"/>
            <p:cNvSpPr/>
            <p:nvPr/>
          </p:nvSpPr>
          <p:spPr>
            <a:xfrm>
              <a:off x="4010598" y="4193157"/>
              <a:ext cx="25746" cy="24603"/>
            </a:xfrm>
            <a:custGeom>
              <a:avLst/>
              <a:gdLst/>
              <a:ahLst/>
              <a:cxnLst/>
              <a:rect l="l" t="t" r="r" b="b"/>
              <a:pathLst>
                <a:path w="29" h="27" extrusionOk="0">
                  <a:moveTo>
                    <a:pt x="14" y="0"/>
                  </a:moveTo>
                  <a:cubicBezTo>
                    <a:pt x="10" y="0"/>
                    <a:pt x="5" y="2"/>
                    <a:pt x="3" y="6"/>
                  </a:cubicBezTo>
                  <a:cubicBezTo>
                    <a:pt x="3" y="7"/>
                    <a:pt x="3" y="7"/>
                    <a:pt x="3" y="7"/>
                  </a:cubicBezTo>
                  <a:cubicBezTo>
                    <a:pt x="1" y="11"/>
                    <a:pt x="0" y="16"/>
                    <a:pt x="3" y="20"/>
                  </a:cubicBezTo>
                  <a:cubicBezTo>
                    <a:pt x="5" y="24"/>
                    <a:pt x="10" y="27"/>
                    <a:pt x="14" y="27"/>
                  </a:cubicBezTo>
                  <a:cubicBezTo>
                    <a:pt x="19" y="27"/>
                    <a:pt x="24" y="24"/>
                    <a:pt x="26" y="20"/>
                  </a:cubicBezTo>
                  <a:cubicBezTo>
                    <a:pt x="29" y="16"/>
                    <a:pt x="28" y="11"/>
                    <a:pt x="26" y="7"/>
                  </a:cubicBezTo>
                  <a:cubicBezTo>
                    <a:pt x="26" y="6"/>
                    <a:pt x="26" y="6"/>
                    <a:pt x="26" y="6"/>
                  </a:cubicBezTo>
                  <a:cubicBezTo>
                    <a:pt x="24" y="2"/>
                    <a:pt x="19"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8" name="Google Shape;3938;p29"/>
            <p:cNvSpPr/>
            <p:nvPr/>
          </p:nvSpPr>
          <p:spPr>
            <a:xfrm>
              <a:off x="4044586" y="4211909"/>
              <a:ext cx="38679"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9" name="Google Shape;3939;p29"/>
            <p:cNvSpPr/>
            <p:nvPr/>
          </p:nvSpPr>
          <p:spPr>
            <a:xfrm>
              <a:off x="3276921" y="4197845"/>
              <a:ext cx="29338" cy="28157"/>
            </a:xfrm>
            <a:custGeom>
              <a:avLst/>
              <a:gdLst/>
              <a:ahLst/>
              <a:cxnLst/>
              <a:rect l="l" t="t" r="r" b="b"/>
              <a:pathLst>
                <a:path w="31" h="31" extrusionOk="0">
                  <a:moveTo>
                    <a:pt x="15" y="0"/>
                  </a:moveTo>
                  <a:cubicBezTo>
                    <a:pt x="13" y="0"/>
                    <a:pt x="11" y="0"/>
                    <a:pt x="9" y="1"/>
                  </a:cubicBezTo>
                  <a:cubicBezTo>
                    <a:pt x="7" y="2"/>
                    <a:pt x="6" y="3"/>
                    <a:pt x="4" y="4"/>
                  </a:cubicBezTo>
                  <a:cubicBezTo>
                    <a:pt x="3" y="6"/>
                    <a:pt x="2" y="7"/>
                    <a:pt x="1" y="9"/>
                  </a:cubicBezTo>
                  <a:cubicBezTo>
                    <a:pt x="0" y="11"/>
                    <a:pt x="0" y="13"/>
                    <a:pt x="0" y="15"/>
                  </a:cubicBezTo>
                  <a:cubicBezTo>
                    <a:pt x="0" y="17"/>
                    <a:pt x="0" y="18"/>
                    <a:pt x="0" y="20"/>
                  </a:cubicBezTo>
                  <a:cubicBezTo>
                    <a:pt x="1" y="22"/>
                    <a:pt x="2" y="24"/>
                    <a:pt x="4" y="26"/>
                  </a:cubicBezTo>
                  <a:cubicBezTo>
                    <a:pt x="5" y="27"/>
                    <a:pt x="6" y="28"/>
                    <a:pt x="7" y="29"/>
                  </a:cubicBezTo>
                  <a:cubicBezTo>
                    <a:pt x="10" y="30"/>
                    <a:pt x="12" y="31"/>
                    <a:pt x="15" y="31"/>
                  </a:cubicBezTo>
                  <a:cubicBezTo>
                    <a:pt x="15" y="31"/>
                    <a:pt x="16" y="31"/>
                    <a:pt x="16" y="31"/>
                  </a:cubicBezTo>
                  <a:cubicBezTo>
                    <a:pt x="18" y="31"/>
                    <a:pt x="20" y="31"/>
                    <a:pt x="21" y="30"/>
                  </a:cubicBezTo>
                  <a:cubicBezTo>
                    <a:pt x="23" y="29"/>
                    <a:pt x="25" y="28"/>
                    <a:pt x="26" y="26"/>
                  </a:cubicBezTo>
                  <a:cubicBezTo>
                    <a:pt x="28" y="25"/>
                    <a:pt x="29" y="23"/>
                    <a:pt x="29" y="21"/>
                  </a:cubicBezTo>
                  <a:cubicBezTo>
                    <a:pt x="30" y="20"/>
                    <a:pt x="31" y="18"/>
                    <a:pt x="31" y="15"/>
                  </a:cubicBezTo>
                  <a:cubicBezTo>
                    <a:pt x="31" y="14"/>
                    <a:pt x="30" y="13"/>
                    <a:pt x="30" y="11"/>
                  </a:cubicBezTo>
                  <a:cubicBezTo>
                    <a:pt x="30" y="9"/>
                    <a:pt x="28" y="6"/>
                    <a:pt x="26" y="4"/>
                  </a:cubicBezTo>
                  <a:cubicBezTo>
                    <a:pt x="25" y="4"/>
                    <a:pt x="24" y="3"/>
                    <a:pt x="23" y="2"/>
                  </a:cubicBezTo>
                  <a:cubicBezTo>
                    <a:pt x="21" y="0"/>
                    <a:pt x="18" y="0"/>
                    <a:pt x="15"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0" name="Google Shape;3940;p29"/>
            <p:cNvSpPr/>
            <p:nvPr/>
          </p:nvSpPr>
          <p:spPr>
            <a:xfrm>
              <a:off x="2558481" y="4191985"/>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1" name="Google Shape;3941;p29"/>
            <p:cNvSpPr/>
            <p:nvPr/>
          </p:nvSpPr>
          <p:spPr>
            <a:xfrm>
              <a:off x="2488160" y="4183781"/>
              <a:ext cx="24606" cy="18752"/>
            </a:xfrm>
            <a:custGeom>
              <a:avLst/>
              <a:gdLst/>
              <a:ahLst/>
              <a:cxnLst/>
              <a:rect l="l" t="t" r="r" b="b"/>
              <a:pathLst>
                <a:path w="26" h="20" extrusionOk="0">
                  <a:moveTo>
                    <a:pt x="13" y="0"/>
                  </a:moveTo>
                  <a:cubicBezTo>
                    <a:pt x="0" y="0"/>
                    <a:pt x="0" y="20"/>
                    <a:pt x="13" y="20"/>
                  </a:cubicBezTo>
                  <a:cubicBezTo>
                    <a:pt x="26" y="20"/>
                    <a:pt x="26"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2" name="Google Shape;3942;p29"/>
            <p:cNvSpPr/>
            <p:nvPr/>
          </p:nvSpPr>
          <p:spPr>
            <a:xfrm>
              <a:off x="2235007" y="4364270"/>
              <a:ext cx="68017" cy="52775"/>
            </a:xfrm>
            <a:custGeom>
              <a:avLst/>
              <a:gdLst/>
              <a:ahLst/>
              <a:cxnLst/>
              <a:rect l="l" t="t" r="r" b="b"/>
              <a:pathLst>
                <a:path w="73" h="57" extrusionOk="0">
                  <a:moveTo>
                    <a:pt x="37" y="0"/>
                  </a:moveTo>
                  <a:cubicBezTo>
                    <a:pt x="0" y="0"/>
                    <a:pt x="0" y="57"/>
                    <a:pt x="37" y="57"/>
                  </a:cubicBezTo>
                  <a:cubicBezTo>
                    <a:pt x="73" y="57"/>
                    <a:pt x="73" y="0"/>
                    <a:pt x="3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3" name="Google Shape;3943;p29"/>
            <p:cNvSpPr/>
            <p:nvPr/>
          </p:nvSpPr>
          <p:spPr>
            <a:xfrm>
              <a:off x="2345175" y="4349034"/>
              <a:ext cx="36332" cy="35184"/>
            </a:xfrm>
            <a:custGeom>
              <a:avLst/>
              <a:gdLst/>
              <a:ahLst/>
              <a:cxnLst/>
              <a:rect l="l" t="t" r="r" b="b"/>
              <a:pathLst>
                <a:path w="40" h="38" extrusionOk="0">
                  <a:moveTo>
                    <a:pt x="19" y="0"/>
                  </a:moveTo>
                  <a:cubicBezTo>
                    <a:pt x="19" y="0"/>
                    <a:pt x="19" y="0"/>
                    <a:pt x="18" y="0"/>
                  </a:cubicBezTo>
                  <a:cubicBezTo>
                    <a:pt x="14" y="1"/>
                    <a:pt x="14" y="1"/>
                    <a:pt x="14" y="1"/>
                  </a:cubicBezTo>
                  <a:cubicBezTo>
                    <a:pt x="12" y="2"/>
                    <a:pt x="11" y="2"/>
                    <a:pt x="9" y="3"/>
                  </a:cubicBezTo>
                  <a:cubicBezTo>
                    <a:pt x="7" y="4"/>
                    <a:pt x="5" y="6"/>
                    <a:pt x="4" y="8"/>
                  </a:cubicBezTo>
                  <a:cubicBezTo>
                    <a:pt x="3" y="9"/>
                    <a:pt x="2" y="10"/>
                    <a:pt x="2" y="12"/>
                  </a:cubicBezTo>
                  <a:cubicBezTo>
                    <a:pt x="0" y="14"/>
                    <a:pt x="0" y="16"/>
                    <a:pt x="0" y="19"/>
                  </a:cubicBezTo>
                  <a:cubicBezTo>
                    <a:pt x="1" y="24"/>
                    <a:pt x="1" y="24"/>
                    <a:pt x="1" y="24"/>
                  </a:cubicBezTo>
                  <a:cubicBezTo>
                    <a:pt x="1" y="25"/>
                    <a:pt x="2" y="27"/>
                    <a:pt x="2" y="28"/>
                  </a:cubicBezTo>
                  <a:cubicBezTo>
                    <a:pt x="4" y="31"/>
                    <a:pt x="5" y="32"/>
                    <a:pt x="7" y="34"/>
                  </a:cubicBezTo>
                  <a:cubicBezTo>
                    <a:pt x="8" y="35"/>
                    <a:pt x="10" y="36"/>
                    <a:pt x="11" y="36"/>
                  </a:cubicBezTo>
                  <a:cubicBezTo>
                    <a:pt x="13" y="37"/>
                    <a:pt x="16" y="38"/>
                    <a:pt x="18" y="38"/>
                  </a:cubicBezTo>
                  <a:cubicBezTo>
                    <a:pt x="18" y="38"/>
                    <a:pt x="18" y="38"/>
                    <a:pt x="18" y="38"/>
                  </a:cubicBezTo>
                  <a:cubicBezTo>
                    <a:pt x="20" y="37"/>
                    <a:pt x="22" y="37"/>
                    <a:pt x="23" y="37"/>
                  </a:cubicBezTo>
                  <a:cubicBezTo>
                    <a:pt x="25" y="36"/>
                    <a:pt x="26" y="36"/>
                    <a:pt x="28" y="35"/>
                  </a:cubicBezTo>
                  <a:cubicBezTo>
                    <a:pt x="29" y="35"/>
                    <a:pt x="29" y="34"/>
                    <a:pt x="30" y="33"/>
                  </a:cubicBezTo>
                  <a:cubicBezTo>
                    <a:pt x="31" y="33"/>
                    <a:pt x="31" y="33"/>
                    <a:pt x="32" y="33"/>
                  </a:cubicBezTo>
                  <a:cubicBezTo>
                    <a:pt x="34" y="32"/>
                    <a:pt x="35" y="30"/>
                    <a:pt x="36" y="29"/>
                  </a:cubicBezTo>
                  <a:cubicBezTo>
                    <a:pt x="37" y="28"/>
                    <a:pt x="38" y="26"/>
                    <a:pt x="38" y="25"/>
                  </a:cubicBezTo>
                  <a:cubicBezTo>
                    <a:pt x="39" y="23"/>
                    <a:pt x="40" y="21"/>
                    <a:pt x="40" y="19"/>
                  </a:cubicBezTo>
                  <a:cubicBezTo>
                    <a:pt x="39" y="16"/>
                    <a:pt x="39" y="14"/>
                    <a:pt x="37" y="11"/>
                  </a:cubicBezTo>
                  <a:cubicBezTo>
                    <a:pt x="36" y="9"/>
                    <a:pt x="35" y="8"/>
                    <a:pt x="33" y="7"/>
                  </a:cubicBezTo>
                  <a:cubicBezTo>
                    <a:pt x="32" y="6"/>
                    <a:pt x="31" y="5"/>
                    <a:pt x="30" y="5"/>
                  </a:cubicBezTo>
                  <a:cubicBezTo>
                    <a:pt x="30" y="4"/>
                    <a:pt x="30" y="4"/>
                    <a:pt x="30" y="4"/>
                  </a:cubicBezTo>
                  <a:cubicBezTo>
                    <a:pt x="29" y="3"/>
                    <a:pt x="27" y="3"/>
                    <a:pt x="26" y="2"/>
                  </a:cubicBezTo>
                  <a:cubicBezTo>
                    <a:pt x="24" y="1"/>
                    <a:pt x="21"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4" name="Google Shape;3944;p29"/>
            <p:cNvSpPr/>
            <p:nvPr/>
          </p:nvSpPr>
          <p:spPr>
            <a:xfrm>
              <a:off x="2315875" y="4632660"/>
              <a:ext cx="55146" cy="53871"/>
            </a:xfrm>
            <a:custGeom>
              <a:avLst/>
              <a:gdLst/>
              <a:ahLst/>
              <a:cxnLst/>
              <a:rect l="l" t="t" r="r" b="b"/>
              <a:pathLst>
                <a:path w="59" h="58" extrusionOk="0">
                  <a:moveTo>
                    <a:pt x="28" y="0"/>
                  </a:moveTo>
                  <a:cubicBezTo>
                    <a:pt x="25" y="0"/>
                    <a:pt x="21" y="1"/>
                    <a:pt x="18" y="2"/>
                  </a:cubicBezTo>
                  <a:cubicBezTo>
                    <a:pt x="14" y="3"/>
                    <a:pt x="11" y="5"/>
                    <a:pt x="9" y="8"/>
                  </a:cubicBezTo>
                  <a:cubicBezTo>
                    <a:pt x="6" y="11"/>
                    <a:pt x="4" y="14"/>
                    <a:pt x="3" y="18"/>
                  </a:cubicBezTo>
                  <a:cubicBezTo>
                    <a:pt x="1" y="21"/>
                    <a:pt x="0" y="25"/>
                    <a:pt x="0" y="29"/>
                  </a:cubicBezTo>
                  <a:cubicBezTo>
                    <a:pt x="0" y="32"/>
                    <a:pt x="1" y="34"/>
                    <a:pt x="1" y="37"/>
                  </a:cubicBezTo>
                  <a:cubicBezTo>
                    <a:pt x="2" y="42"/>
                    <a:pt x="5" y="46"/>
                    <a:pt x="9" y="50"/>
                  </a:cubicBezTo>
                  <a:cubicBezTo>
                    <a:pt x="11" y="51"/>
                    <a:pt x="13" y="53"/>
                    <a:pt x="15" y="54"/>
                  </a:cubicBezTo>
                  <a:cubicBezTo>
                    <a:pt x="19" y="57"/>
                    <a:pt x="24" y="58"/>
                    <a:pt x="29" y="58"/>
                  </a:cubicBezTo>
                  <a:cubicBezTo>
                    <a:pt x="30" y="58"/>
                    <a:pt x="30" y="58"/>
                    <a:pt x="30" y="58"/>
                  </a:cubicBezTo>
                  <a:cubicBezTo>
                    <a:pt x="34" y="58"/>
                    <a:pt x="37" y="58"/>
                    <a:pt x="41" y="56"/>
                  </a:cubicBezTo>
                  <a:cubicBezTo>
                    <a:pt x="44" y="55"/>
                    <a:pt x="47" y="53"/>
                    <a:pt x="50" y="50"/>
                  </a:cubicBezTo>
                  <a:cubicBezTo>
                    <a:pt x="53" y="47"/>
                    <a:pt x="55" y="44"/>
                    <a:pt x="56" y="40"/>
                  </a:cubicBezTo>
                  <a:cubicBezTo>
                    <a:pt x="58" y="37"/>
                    <a:pt x="59" y="33"/>
                    <a:pt x="59" y="29"/>
                  </a:cubicBezTo>
                  <a:cubicBezTo>
                    <a:pt x="58" y="26"/>
                    <a:pt x="58" y="24"/>
                    <a:pt x="58" y="21"/>
                  </a:cubicBezTo>
                  <a:cubicBezTo>
                    <a:pt x="56" y="16"/>
                    <a:pt x="54" y="12"/>
                    <a:pt x="50" y="8"/>
                  </a:cubicBezTo>
                  <a:cubicBezTo>
                    <a:pt x="48" y="7"/>
                    <a:pt x="46" y="5"/>
                    <a:pt x="44" y="4"/>
                  </a:cubicBezTo>
                  <a:cubicBezTo>
                    <a:pt x="40" y="1"/>
                    <a:pt x="35" y="0"/>
                    <a:pt x="29" y="0"/>
                  </a:cubicBezTo>
                  <a:cubicBezTo>
                    <a:pt x="29" y="0"/>
                    <a:pt x="29"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5" name="Google Shape;3945;p29"/>
            <p:cNvSpPr/>
            <p:nvPr/>
          </p:nvSpPr>
          <p:spPr>
            <a:xfrm>
              <a:off x="4688018" y="4344346"/>
              <a:ext cx="59802" cy="47994"/>
            </a:xfrm>
            <a:custGeom>
              <a:avLst/>
              <a:gdLst/>
              <a:ahLst/>
              <a:cxnLst/>
              <a:rect l="l" t="t" r="r" b="b"/>
              <a:pathLst>
                <a:path w="65" h="52" extrusionOk="0">
                  <a:moveTo>
                    <a:pt x="41" y="0"/>
                  </a:moveTo>
                  <a:cubicBezTo>
                    <a:pt x="39" y="0"/>
                    <a:pt x="37" y="1"/>
                    <a:pt x="35" y="1"/>
                  </a:cubicBezTo>
                  <a:cubicBezTo>
                    <a:pt x="34" y="1"/>
                    <a:pt x="33" y="2"/>
                    <a:pt x="31" y="2"/>
                  </a:cubicBezTo>
                  <a:cubicBezTo>
                    <a:pt x="30" y="2"/>
                    <a:pt x="29" y="2"/>
                    <a:pt x="28" y="2"/>
                  </a:cubicBezTo>
                  <a:cubicBezTo>
                    <a:pt x="21" y="2"/>
                    <a:pt x="14" y="5"/>
                    <a:pt x="9" y="9"/>
                  </a:cubicBezTo>
                  <a:cubicBezTo>
                    <a:pt x="2" y="17"/>
                    <a:pt x="0" y="28"/>
                    <a:pt x="4" y="37"/>
                  </a:cubicBezTo>
                  <a:cubicBezTo>
                    <a:pt x="8" y="45"/>
                    <a:pt x="15" y="51"/>
                    <a:pt x="24" y="52"/>
                  </a:cubicBezTo>
                  <a:cubicBezTo>
                    <a:pt x="25" y="52"/>
                    <a:pt x="26" y="52"/>
                    <a:pt x="27" y="52"/>
                  </a:cubicBezTo>
                  <a:cubicBezTo>
                    <a:pt x="35" y="52"/>
                    <a:pt x="42" y="49"/>
                    <a:pt x="47" y="43"/>
                  </a:cubicBezTo>
                  <a:cubicBezTo>
                    <a:pt x="49" y="42"/>
                    <a:pt x="50" y="41"/>
                    <a:pt x="52" y="40"/>
                  </a:cubicBezTo>
                  <a:cubicBezTo>
                    <a:pt x="61" y="35"/>
                    <a:pt x="65" y="23"/>
                    <a:pt x="61" y="13"/>
                  </a:cubicBezTo>
                  <a:cubicBezTo>
                    <a:pt x="57" y="5"/>
                    <a:pt x="49" y="0"/>
                    <a:pt x="4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6" name="Google Shape;3946;p29"/>
            <p:cNvSpPr/>
            <p:nvPr/>
          </p:nvSpPr>
          <p:spPr>
            <a:xfrm>
              <a:off x="4787638" y="4195501"/>
              <a:ext cx="39813" cy="40997"/>
            </a:xfrm>
            <a:custGeom>
              <a:avLst/>
              <a:gdLst/>
              <a:ahLst/>
              <a:cxnLst/>
              <a:rect l="l" t="t" r="r" b="b"/>
              <a:pathLst>
                <a:path w="43" h="44" extrusionOk="0">
                  <a:moveTo>
                    <a:pt x="21" y="0"/>
                  </a:moveTo>
                  <a:cubicBezTo>
                    <a:pt x="20" y="0"/>
                    <a:pt x="19" y="0"/>
                    <a:pt x="18" y="1"/>
                  </a:cubicBezTo>
                  <a:cubicBezTo>
                    <a:pt x="17" y="1"/>
                    <a:pt x="15" y="1"/>
                    <a:pt x="13" y="2"/>
                  </a:cubicBezTo>
                  <a:cubicBezTo>
                    <a:pt x="11" y="2"/>
                    <a:pt x="10" y="3"/>
                    <a:pt x="9" y="5"/>
                  </a:cubicBezTo>
                  <a:cubicBezTo>
                    <a:pt x="6" y="6"/>
                    <a:pt x="5" y="8"/>
                    <a:pt x="3" y="10"/>
                  </a:cubicBezTo>
                  <a:cubicBezTo>
                    <a:pt x="2" y="12"/>
                    <a:pt x="1" y="15"/>
                    <a:pt x="1" y="17"/>
                  </a:cubicBezTo>
                  <a:cubicBezTo>
                    <a:pt x="0" y="21"/>
                    <a:pt x="0" y="25"/>
                    <a:pt x="1" y="28"/>
                  </a:cubicBezTo>
                  <a:cubicBezTo>
                    <a:pt x="2" y="32"/>
                    <a:pt x="3" y="35"/>
                    <a:pt x="6" y="38"/>
                  </a:cubicBezTo>
                  <a:cubicBezTo>
                    <a:pt x="10" y="42"/>
                    <a:pt x="16" y="44"/>
                    <a:pt x="21" y="44"/>
                  </a:cubicBezTo>
                  <a:cubicBezTo>
                    <a:pt x="23" y="44"/>
                    <a:pt x="25" y="44"/>
                    <a:pt x="27" y="44"/>
                  </a:cubicBezTo>
                  <a:cubicBezTo>
                    <a:pt x="34"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39" y="10"/>
                    <a:pt x="39" y="10"/>
                    <a:pt x="39" y="10"/>
                  </a:cubicBezTo>
                  <a:cubicBezTo>
                    <a:pt x="38" y="9"/>
                    <a:pt x="37" y="8"/>
                    <a:pt x="36" y="6"/>
                  </a:cubicBezTo>
                  <a:cubicBezTo>
                    <a:pt x="35" y="5"/>
                    <a:pt x="33" y="4"/>
                    <a:pt x="32" y="3"/>
                  </a:cubicBezTo>
                  <a:cubicBezTo>
                    <a:pt x="29" y="1"/>
                    <a:pt x="27" y="1"/>
                    <a:pt x="24" y="1"/>
                  </a:cubicBezTo>
                  <a:cubicBezTo>
                    <a:pt x="23" y="0"/>
                    <a:pt x="22" y="0"/>
                    <a:pt x="2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7" name="Google Shape;3947;p29"/>
            <p:cNvSpPr/>
            <p:nvPr/>
          </p:nvSpPr>
          <p:spPr>
            <a:xfrm>
              <a:off x="4978676" y="4313874"/>
              <a:ext cx="43317" cy="44583"/>
            </a:xfrm>
            <a:custGeom>
              <a:avLst/>
              <a:gdLst/>
              <a:ahLst/>
              <a:cxnLst/>
              <a:rect l="l" t="t" r="r" b="b"/>
              <a:pathLst>
                <a:path w="48" h="48" extrusionOk="0">
                  <a:moveTo>
                    <a:pt x="24" y="0"/>
                  </a:moveTo>
                  <a:cubicBezTo>
                    <a:pt x="18" y="0"/>
                    <a:pt x="11" y="3"/>
                    <a:pt x="7" y="7"/>
                  </a:cubicBezTo>
                  <a:cubicBezTo>
                    <a:pt x="3" y="11"/>
                    <a:pt x="0" y="18"/>
                    <a:pt x="0" y="24"/>
                  </a:cubicBezTo>
                  <a:cubicBezTo>
                    <a:pt x="0" y="30"/>
                    <a:pt x="2" y="36"/>
                    <a:pt x="7" y="41"/>
                  </a:cubicBezTo>
                  <a:cubicBezTo>
                    <a:pt x="12" y="45"/>
                    <a:pt x="17" y="48"/>
                    <a:pt x="24" y="48"/>
                  </a:cubicBezTo>
                  <a:cubicBezTo>
                    <a:pt x="30" y="48"/>
                    <a:pt x="36" y="45"/>
                    <a:pt x="41" y="41"/>
                  </a:cubicBezTo>
                  <a:cubicBezTo>
                    <a:pt x="45" y="37"/>
                    <a:pt x="48" y="30"/>
                    <a:pt x="48" y="24"/>
                  </a:cubicBezTo>
                  <a:cubicBezTo>
                    <a:pt x="47" y="18"/>
                    <a:pt x="45" y="11"/>
                    <a:pt x="41" y="7"/>
                  </a:cubicBezTo>
                  <a:cubicBezTo>
                    <a:pt x="36" y="3"/>
                    <a:pt x="30"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8" name="Google Shape;3948;p29"/>
            <p:cNvSpPr/>
            <p:nvPr/>
          </p:nvSpPr>
          <p:spPr>
            <a:xfrm>
              <a:off x="4939999" y="4619768"/>
              <a:ext cx="42186" cy="42192"/>
            </a:xfrm>
            <a:custGeom>
              <a:avLst/>
              <a:gdLst/>
              <a:ahLst/>
              <a:cxnLst/>
              <a:rect l="l" t="t" r="r" b="b"/>
              <a:pathLst>
                <a:path w="46" h="45" extrusionOk="0">
                  <a:moveTo>
                    <a:pt x="22" y="0"/>
                  </a:moveTo>
                  <a:cubicBezTo>
                    <a:pt x="19" y="0"/>
                    <a:pt x="17" y="0"/>
                    <a:pt x="14" y="2"/>
                  </a:cubicBezTo>
                  <a:cubicBezTo>
                    <a:pt x="11" y="3"/>
                    <a:pt x="9" y="4"/>
                    <a:pt x="7" y="6"/>
                  </a:cubicBezTo>
                  <a:cubicBezTo>
                    <a:pt x="5" y="8"/>
                    <a:pt x="3" y="11"/>
                    <a:pt x="2" y="14"/>
                  </a:cubicBezTo>
                  <a:cubicBezTo>
                    <a:pt x="1" y="16"/>
                    <a:pt x="0" y="19"/>
                    <a:pt x="0" y="22"/>
                  </a:cubicBezTo>
                  <a:cubicBezTo>
                    <a:pt x="1" y="24"/>
                    <a:pt x="1" y="26"/>
                    <a:pt x="1" y="28"/>
                  </a:cubicBezTo>
                  <a:cubicBezTo>
                    <a:pt x="2" y="32"/>
                    <a:pt x="4" y="36"/>
                    <a:pt x="7" y="39"/>
                  </a:cubicBezTo>
                  <a:cubicBezTo>
                    <a:pt x="8" y="40"/>
                    <a:pt x="10" y="41"/>
                    <a:pt x="12" y="42"/>
                  </a:cubicBezTo>
                  <a:cubicBezTo>
                    <a:pt x="15" y="44"/>
                    <a:pt x="19" y="45"/>
                    <a:pt x="23" y="45"/>
                  </a:cubicBezTo>
                  <a:cubicBezTo>
                    <a:pt x="23" y="45"/>
                    <a:pt x="24" y="45"/>
                    <a:pt x="24" y="45"/>
                  </a:cubicBezTo>
                  <a:cubicBezTo>
                    <a:pt x="27" y="45"/>
                    <a:pt x="29" y="45"/>
                    <a:pt x="32" y="43"/>
                  </a:cubicBezTo>
                  <a:cubicBezTo>
                    <a:pt x="35" y="42"/>
                    <a:pt x="37" y="41"/>
                    <a:pt x="39" y="39"/>
                  </a:cubicBezTo>
                  <a:cubicBezTo>
                    <a:pt x="41" y="36"/>
                    <a:pt x="43" y="34"/>
                    <a:pt x="44" y="31"/>
                  </a:cubicBezTo>
                  <a:cubicBezTo>
                    <a:pt x="45" y="28"/>
                    <a:pt x="46" y="26"/>
                    <a:pt x="46" y="22"/>
                  </a:cubicBezTo>
                  <a:cubicBezTo>
                    <a:pt x="45" y="20"/>
                    <a:pt x="45" y="18"/>
                    <a:pt x="45" y="16"/>
                  </a:cubicBezTo>
                  <a:cubicBezTo>
                    <a:pt x="44" y="13"/>
                    <a:pt x="42" y="9"/>
                    <a:pt x="39" y="6"/>
                  </a:cubicBezTo>
                  <a:cubicBezTo>
                    <a:pt x="38" y="5"/>
                    <a:pt x="36" y="4"/>
                    <a:pt x="35" y="3"/>
                  </a:cubicBezTo>
                  <a:cubicBezTo>
                    <a:pt x="31" y="1"/>
                    <a:pt x="27" y="0"/>
                    <a:pt x="23" y="0"/>
                  </a:cubicBezTo>
                  <a:cubicBezTo>
                    <a:pt x="23" y="0"/>
                    <a:pt x="2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9" name="Google Shape;3949;p29"/>
            <p:cNvSpPr/>
            <p:nvPr/>
          </p:nvSpPr>
          <p:spPr>
            <a:xfrm>
              <a:off x="2819838" y="4216597"/>
              <a:ext cx="45708" cy="44507"/>
            </a:xfrm>
            <a:custGeom>
              <a:avLst/>
              <a:gdLst/>
              <a:ahLst/>
              <a:cxnLst/>
              <a:rect l="l" t="t" r="r" b="b"/>
              <a:pathLst>
                <a:path w="50" h="49" extrusionOk="0">
                  <a:moveTo>
                    <a:pt x="26" y="0"/>
                  </a:moveTo>
                  <a:cubicBezTo>
                    <a:pt x="24" y="0"/>
                    <a:pt x="23" y="0"/>
                    <a:pt x="22" y="0"/>
                  </a:cubicBezTo>
                  <a:cubicBezTo>
                    <a:pt x="19" y="0"/>
                    <a:pt x="17" y="1"/>
                    <a:pt x="15" y="2"/>
                  </a:cubicBezTo>
                  <a:cubicBezTo>
                    <a:pt x="12" y="3"/>
                    <a:pt x="10" y="5"/>
                    <a:pt x="8" y="7"/>
                  </a:cubicBezTo>
                  <a:cubicBezTo>
                    <a:pt x="7" y="7"/>
                    <a:pt x="7" y="7"/>
                    <a:pt x="7" y="7"/>
                  </a:cubicBezTo>
                  <a:cubicBezTo>
                    <a:pt x="5" y="10"/>
                    <a:pt x="3" y="12"/>
                    <a:pt x="2" y="15"/>
                  </a:cubicBezTo>
                  <a:cubicBezTo>
                    <a:pt x="1" y="18"/>
                    <a:pt x="0" y="21"/>
                    <a:pt x="0" y="25"/>
                  </a:cubicBezTo>
                  <a:cubicBezTo>
                    <a:pt x="1" y="27"/>
                    <a:pt x="1" y="29"/>
                    <a:pt x="1" y="31"/>
                  </a:cubicBezTo>
                  <a:cubicBezTo>
                    <a:pt x="2" y="35"/>
                    <a:pt x="4" y="39"/>
                    <a:pt x="7" y="42"/>
                  </a:cubicBezTo>
                  <a:cubicBezTo>
                    <a:pt x="8" y="42"/>
                    <a:pt x="8" y="42"/>
                    <a:pt x="8" y="42"/>
                  </a:cubicBezTo>
                  <a:cubicBezTo>
                    <a:pt x="9" y="43"/>
                    <a:pt x="11" y="45"/>
                    <a:pt x="13" y="46"/>
                  </a:cubicBezTo>
                  <a:cubicBezTo>
                    <a:pt x="14" y="47"/>
                    <a:pt x="16" y="48"/>
                    <a:pt x="18" y="48"/>
                  </a:cubicBezTo>
                  <a:cubicBezTo>
                    <a:pt x="20" y="49"/>
                    <a:pt x="22" y="49"/>
                    <a:pt x="24" y="49"/>
                  </a:cubicBezTo>
                  <a:cubicBezTo>
                    <a:pt x="26" y="49"/>
                    <a:pt x="27" y="49"/>
                    <a:pt x="28" y="49"/>
                  </a:cubicBezTo>
                  <a:cubicBezTo>
                    <a:pt x="30" y="49"/>
                    <a:pt x="33" y="48"/>
                    <a:pt x="34" y="47"/>
                  </a:cubicBezTo>
                  <a:cubicBezTo>
                    <a:pt x="37" y="47"/>
                    <a:pt x="38" y="45"/>
                    <a:pt x="40" y="44"/>
                  </a:cubicBezTo>
                  <a:cubicBezTo>
                    <a:pt x="42" y="43"/>
                    <a:pt x="43" y="41"/>
                    <a:pt x="44" y="40"/>
                  </a:cubicBezTo>
                  <a:cubicBezTo>
                    <a:pt x="46" y="38"/>
                    <a:pt x="47" y="36"/>
                    <a:pt x="47" y="34"/>
                  </a:cubicBezTo>
                  <a:cubicBezTo>
                    <a:pt x="49" y="31"/>
                    <a:pt x="50" y="28"/>
                    <a:pt x="50" y="25"/>
                  </a:cubicBezTo>
                  <a:cubicBezTo>
                    <a:pt x="49" y="22"/>
                    <a:pt x="49" y="20"/>
                    <a:pt x="49" y="18"/>
                  </a:cubicBezTo>
                  <a:cubicBezTo>
                    <a:pt x="48" y="16"/>
                    <a:pt x="47" y="14"/>
                    <a:pt x="46" y="12"/>
                  </a:cubicBezTo>
                  <a:cubicBezTo>
                    <a:pt x="45" y="11"/>
                    <a:pt x="44" y="9"/>
                    <a:pt x="42" y="7"/>
                  </a:cubicBezTo>
                  <a:cubicBezTo>
                    <a:pt x="37" y="3"/>
                    <a:pt x="37" y="3"/>
                    <a:pt x="37" y="3"/>
                  </a:cubicBezTo>
                  <a:cubicBezTo>
                    <a:pt x="35" y="3"/>
                    <a:pt x="33"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0" name="Google Shape;3950;p29"/>
            <p:cNvSpPr/>
            <p:nvPr/>
          </p:nvSpPr>
          <p:spPr>
            <a:xfrm>
              <a:off x="2922975" y="4344346"/>
              <a:ext cx="45656" cy="44507"/>
            </a:xfrm>
            <a:custGeom>
              <a:avLst/>
              <a:gdLst/>
              <a:ahLst/>
              <a:cxnLst/>
              <a:rect l="l" t="t" r="r" b="b"/>
              <a:pathLst>
                <a:path w="49" h="49" extrusionOk="0">
                  <a:moveTo>
                    <a:pt x="24" y="0"/>
                  </a:moveTo>
                  <a:cubicBezTo>
                    <a:pt x="21" y="0"/>
                    <a:pt x="18" y="1"/>
                    <a:pt x="15" y="3"/>
                  </a:cubicBezTo>
                  <a:cubicBezTo>
                    <a:pt x="12" y="3"/>
                    <a:pt x="10" y="5"/>
                    <a:pt x="7" y="8"/>
                  </a:cubicBezTo>
                  <a:cubicBezTo>
                    <a:pt x="5" y="10"/>
                    <a:pt x="3" y="12"/>
                    <a:pt x="2" y="15"/>
                  </a:cubicBezTo>
                  <a:cubicBezTo>
                    <a:pt x="1" y="18"/>
                    <a:pt x="0" y="21"/>
                    <a:pt x="0" y="25"/>
                  </a:cubicBezTo>
                  <a:cubicBezTo>
                    <a:pt x="1" y="27"/>
                    <a:pt x="1" y="29"/>
                    <a:pt x="1" y="31"/>
                  </a:cubicBezTo>
                  <a:cubicBezTo>
                    <a:pt x="2" y="35"/>
                    <a:pt x="4" y="39"/>
                    <a:pt x="7" y="42"/>
                  </a:cubicBezTo>
                  <a:cubicBezTo>
                    <a:pt x="9" y="43"/>
                    <a:pt x="11" y="45"/>
                    <a:pt x="12" y="46"/>
                  </a:cubicBezTo>
                  <a:cubicBezTo>
                    <a:pt x="16" y="48"/>
                    <a:pt x="20" y="49"/>
                    <a:pt x="25" y="49"/>
                  </a:cubicBezTo>
                  <a:cubicBezTo>
                    <a:pt x="25" y="49"/>
                    <a:pt x="25" y="49"/>
                    <a:pt x="25" y="49"/>
                  </a:cubicBezTo>
                  <a:cubicBezTo>
                    <a:pt x="29" y="49"/>
                    <a:pt x="31" y="49"/>
                    <a:pt x="34" y="47"/>
                  </a:cubicBezTo>
                  <a:cubicBezTo>
                    <a:pt x="37" y="46"/>
                    <a:pt x="40" y="44"/>
                    <a:pt x="42" y="42"/>
                  </a:cubicBezTo>
                  <a:cubicBezTo>
                    <a:pt x="44" y="40"/>
                    <a:pt x="46" y="37"/>
                    <a:pt x="47" y="34"/>
                  </a:cubicBezTo>
                  <a:cubicBezTo>
                    <a:pt x="49" y="31"/>
                    <a:pt x="49" y="28"/>
                    <a:pt x="49" y="25"/>
                  </a:cubicBezTo>
                  <a:cubicBezTo>
                    <a:pt x="49" y="23"/>
                    <a:pt x="48" y="20"/>
                    <a:pt x="48" y="18"/>
                  </a:cubicBezTo>
                  <a:cubicBezTo>
                    <a:pt x="47" y="14"/>
                    <a:pt x="45" y="11"/>
                    <a:pt x="42" y="8"/>
                  </a:cubicBezTo>
                  <a:cubicBezTo>
                    <a:pt x="40" y="6"/>
                    <a:pt x="39" y="5"/>
                    <a:pt x="37" y="4"/>
                  </a:cubicBezTo>
                  <a:cubicBezTo>
                    <a:pt x="33" y="2"/>
                    <a:pt x="29" y="0"/>
                    <a:pt x="25" y="0"/>
                  </a:cubicBezTo>
                  <a:cubicBezTo>
                    <a:pt x="24"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1" name="Google Shape;3951;p29"/>
            <p:cNvSpPr/>
            <p:nvPr/>
          </p:nvSpPr>
          <p:spPr>
            <a:xfrm>
              <a:off x="3651963" y="4233006"/>
              <a:ext cx="63359" cy="47985"/>
            </a:xfrm>
            <a:custGeom>
              <a:avLst/>
              <a:gdLst/>
              <a:ahLst/>
              <a:cxnLst/>
              <a:rect l="l" t="t" r="r" b="b"/>
              <a:pathLst>
                <a:path w="68" h="53" extrusionOk="0">
                  <a:moveTo>
                    <a:pt x="34" y="0"/>
                  </a:moveTo>
                  <a:cubicBezTo>
                    <a:pt x="0" y="0"/>
                    <a:pt x="0" y="53"/>
                    <a:pt x="34" y="53"/>
                  </a:cubicBezTo>
                  <a:cubicBezTo>
                    <a:pt x="68" y="53"/>
                    <a:pt x="68"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2" name="Google Shape;3952;p29"/>
            <p:cNvSpPr/>
            <p:nvPr/>
          </p:nvSpPr>
          <p:spPr>
            <a:xfrm>
              <a:off x="3548827" y="4241210"/>
              <a:ext cx="34041" cy="32804"/>
            </a:xfrm>
            <a:custGeom>
              <a:avLst/>
              <a:gdLst/>
              <a:ahLst/>
              <a:cxnLst/>
              <a:rect l="l" t="t" r="r" b="b"/>
              <a:pathLst>
                <a:path w="37" h="36" extrusionOk="0">
                  <a:moveTo>
                    <a:pt x="18" y="0"/>
                  </a:moveTo>
                  <a:cubicBezTo>
                    <a:pt x="15" y="0"/>
                    <a:pt x="13" y="0"/>
                    <a:pt x="11" y="1"/>
                  </a:cubicBezTo>
                  <a:cubicBezTo>
                    <a:pt x="9" y="2"/>
                    <a:pt x="7" y="3"/>
                    <a:pt x="6" y="5"/>
                  </a:cubicBezTo>
                  <a:cubicBezTo>
                    <a:pt x="4" y="7"/>
                    <a:pt x="3" y="9"/>
                    <a:pt x="2" y="11"/>
                  </a:cubicBezTo>
                  <a:cubicBezTo>
                    <a:pt x="1" y="13"/>
                    <a:pt x="0" y="15"/>
                    <a:pt x="0" y="18"/>
                  </a:cubicBezTo>
                  <a:cubicBezTo>
                    <a:pt x="0" y="19"/>
                    <a:pt x="1" y="21"/>
                    <a:pt x="1" y="23"/>
                  </a:cubicBezTo>
                  <a:cubicBezTo>
                    <a:pt x="2" y="26"/>
                    <a:pt x="3" y="28"/>
                    <a:pt x="6" y="30"/>
                  </a:cubicBezTo>
                  <a:cubicBezTo>
                    <a:pt x="7" y="31"/>
                    <a:pt x="8" y="32"/>
                    <a:pt x="9" y="33"/>
                  </a:cubicBezTo>
                  <a:cubicBezTo>
                    <a:pt x="12" y="35"/>
                    <a:pt x="15" y="36"/>
                    <a:pt x="18" y="36"/>
                  </a:cubicBezTo>
                  <a:cubicBezTo>
                    <a:pt x="18" y="36"/>
                    <a:pt x="18" y="36"/>
                    <a:pt x="18" y="36"/>
                  </a:cubicBezTo>
                  <a:cubicBezTo>
                    <a:pt x="20" y="36"/>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6"/>
                    <a:pt x="31" y="4"/>
                    <a:pt x="29" y="4"/>
                  </a:cubicBezTo>
                  <a:cubicBezTo>
                    <a:pt x="28" y="3"/>
                    <a:pt x="27" y="2"/>
                    <a:pt x="25" y="1"/>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3" name="Google Shape;3953;p29"/>
            <p:cNvSpPr/>
            <p:nvPr/>
          </p:nvSpPr>
          <p:spPr>
            <a:xfrm>
              <a:off x="2853826" y="4624456"/>
              <a:ext cx="34041" cy="35184"/>
            </a:xfrm>
            <a:custGeom>
              <a:avLst/>
              <a:gdLst/>
              <a:ahLst/>
              <a:cxnLst/>
              <a:rect l="l" t="t" r="r" b="b"/>
              <a:pathLst>
                <a:path w="37" h="38" extrusionOk="0">
                  <a:moveTo>
                    <a:pt x="21" y="0"/>
                  </a:moveTo>
                  <a:cubicBezTo>
                    <a:pt x="19" y="0"/>
                    <a:pt x="18" y="0"/>
                    <a:pt x="16" y="0"/>
                  </a:cubicBezTo>
                  <a:cubicBezTo>
                    <a:pt x="13" y="1"/>
                    <a:pt x="9" y="3"/>
                    <a:pt x="7" y="6"/>
                  </a:cubicBezTo>
                  <a:cubicBezTo>
                    <a:pt x="6" y="7"/>
                    <a:pt x="5" y="9"/>
                    <a:pt x="4" y="10"/>
                  </a:cubicBezTo>
                  <a:cubicBezTo>
                    <a:pt x="3" y="11"/>
                    <a:pt x="2" y="13"/>
                    <a:pt x="2" y="15"/>
                  </a:cubicBezTo>
                  <a:cubicBezTo>
                    <a:pt x="2" y="16"/>
                    <a:pt x="2" y="16"/>
                    <a:pt x="2" y="16"/>
                  </a:cubicBezTo>
                  <a:cubicBezTo>
                    <a:pt x="0" y="22"/>
                    <a:pt x="1" y="29"/>
                    <a:pt x="6" y="33"/>
                  </a:cubicBezTo>
                  <a:cubicBezTo>
                    <a:pt x="10" y="36"/>
                    <a:pt x="14" y="38"/>
                    <a:pt x="19" y="38"/>
                  </a:cubicBezTo>
                  <a:cubicBezTo>
                    <a:pt x="24" y="38"/>
                    <a:pt x="29" y="36"/>
                    <a:pt x="32" y="33"/>
                  </a:cubicBezTo>
                  <a:cubicBezTo>
                    <a:pt x="34" y="31"/>
                    <a:pt x="36" y="28"/>
                    <a:pt x="36" y="25"/>
                  </a:cubicBezTo>
                  <a:cubicBezTo>
                    <a:pt x="37" y="23"/>
                    <a:pt x="37" y="21"/>
                    <a:pt x="37" y="19"/>
                  </a:cubicBezTo>
                  <a:cubicBezTo>
                    <a:pt x="37" y="16"/>
                    <a:pt x="37" y="14"/>
                    <a:pt x="37" y="12"/>
                  </a:cubicBezTo>
                  <a:cubicBezTo>
                    <a:pt x="36" y="9"/>
                    <a:pt x="34" y="6"/>
                    <a:pt x="32" y="4"/>
                  </a:cubicBezTo>
                  <a:cubicBezTo>
                    <a:pt x="30" y="2"/>
                    <a:pt x="28" y="1"/>
                    <a:pt x="25" y="0"/>
                  </a:cubicBezTo>
                  <a:cubicBezTo>
                    <a:pt x="24" y="0"/>
                    <a:pt x="22"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4" name="Google Shape;3954;p29"/>
            <p:cNvSpPr/>
            <p:nvPr/>
          </p:nvSpPr>
          <p:spPr>
            <a:xfrm>
              <a:off x="2716702" y="4461547"/>
              <a:ext cx="26936" cy="28128"/>
            </a:xfrm>
            <a:custGeom>
              <a:avLst/>
              <a:gdLst/>
              <a:ahLst/>
              <a:cxnLst/>
              <a:rect l="l" t="t" r="r" b="b"/>
              <a:pathLst>
                <a:path w="29" h="30" extrusionOk="0">
                  <a:moveTo>
                    <a:pt x="15" y="0"/>
                  </a:moveTo>
                  <a:cubicBezTo>
                    <a:pt x="15" y="0"/>
                    <a:pt x="15" y="0"/>
                    <a:pt x="15" y="0"/>
                  </a:cubicBezTo>
                  <a:cubicBezTo>
                    <a:pt x="13" y="1"/>
                    <a:pt x="12" y="1"/>
                    <a:pt x="11" y="1"/>
                  </a:cubicBezTo>
                  <a:cubicBezTo>
                    <a:pt x="9" y="1"/>
                    <a:pt x="7" y="2"/>
                    <a:pt x="6" y="3"/>
                  </a:cubicBezTo>
                  <a:cubicBezTo>
                    <a:pt x="4" y="4"/>
                    <a:pt x="3" y="6"/>
                    <a:pt x="2" y="8"/>
                  </a:cubicBezTo>
                  <a:cubicBezTo>
                    <a:pt x="2" y="9"/>
                    <a:pt x="1" y="10"/>
                    <a:pt x="1" y="11"/>
                  </a:cubicBezTo>
                  <a:cubicBezTo>
                    <a:pt x="0" y="13"/>
                    <a:pt x="0" y="15"/>
                    <a:pt x="0" y="17"/>
                  </a:cubicBezTo>
                  <a:cubicBezTo>
                    <a:pt x="1" y="19"/>
                    <a:pt x="1" y="21"/>
                    <a:pt x="2" y="22"/>
                  </a:cubicBezTo>
                  <a:cubicBezTo>
                    <a:pt x="3" y="23"/>
                    <a:pt x="4" y="24"/>
                    <a:pt x="4" y="25"/>
                  </a:cubicBezTo>
                  <a:cubicBezTo>
                    <a:pt x="5" y="25"/>
                    <a:pt x="5" y="25"/>
                    <a:pt x="5" y="25"/>
                  </a:cubicBezTo>
                  <a:cubicBezTo>
                    <a:pt x="5" y="26"/>
                    <a:pt x="5" y="26"/>
                    <a:pt x="6" y="27"/>
                  </a:cubicBezTo>
                  <a:cubicBezTo>
                    <a:pt x="7" y="28"/>
                    <a:pt x="8" y="29"/>
                    <a:pt x="10" y="29"/>
                  </a:cubicBezTo>
                  <a:cubicBezTo>
                    <a:pt x="11" y="30"/>
                    <a:pt x="13" y="30"/>
                    <a:pt x="14" y="30"/>
                  </a:cubicBezTo>
                  <a:cubicBezTo>
                    <a:pt x="14" y="30"/>
                    <a:pt x="15" y="30"/>
                    <a:pt x="15" y="30"/>
                  </a:cubicBezTo>
                  <a:cubicBezTo>
                    <a:pt x="18" y="30"/>
                    <a:pt x="18" y="30"/>
                    <a:pt x="18" y="30"/>
                  </a:cubicBezTo>
                  <a:cubicBezTo>
                    <a:pt x="20" y="29"/>
                    <a:pt x="22" y="28"/>
                    <a:pt x="24" y="27"/>
                  </a:cubicBezTo>
                  <a:cubicBezTo>
                    <a:pt x="24" y="26"/>
                    <a:pt x="25" y="26"/>
                    <a:pt x="25" y="25"/>
                  </a:cubicBezTo>
                  <a:cubicBezTo>
                    <a:pt x="25" y="25"/>
                    <a:pt x="25" y="25"/>
                    <a:pt x="25" y="25"/>
                  </a:cubicBezTo>
                  <a:cubicBezTo>
                    <a:pt x="26" y="25"/>
                    <a:pt x="27" y="23"/>
                    <a:pt x="27" y="22"/>
                  </a:cubicBezTo>
                  <a:cubicBezTo>
                    <a:pt x="28" y="21"/>
                    <a:pt x="28" y="20"/>
                    <a:pt x="29" y="19"/>
                  </a:cubicBezTo>
                  <a:cubicBezTo>
                    <a:pt x="29" y="17"/>
                    <a:pt x="29" y="15"/>
                    <a:pt x="29" y="13"/>
                  </a:cubicBezTo>
                  <a:cubicBezTo>
                    <a:pt x="29" y="11"/>
                    <a:pt x="28" y="9"/>
                    <a:pt x="27" y="8"/>
                  </a:cubicBezTo>
                  <a:cubicBezTo>
                    <a:pt x="27" y="7"/>
                    <a:pt x="26" y="6"/>
                    <a:pt x="25" y="5"/>
                  </a:cubicBezTo>
                  <a:cubicBezTo>
                    <a:pt x="24" y="3"/>
                    <a:pt x="22" y="2"/>
                    <a:pt x="20" y="2"/>
                  </a:cubicBezTo>
                  <a:cubicBezTo>
                    <a:pt x="19" y="1"/>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5" name="Google Shape;3955;p29"/>
            <p:cNvSpPr/>
            <p:nvPr/>
          </p:nvSpPr>
          <p:spPr>
            <a:xfrm>
              <a:off x="2674509" y="4434591"/>
              <a:ext cx="30458" cy="22268"/>
            </a:xfrm>
            <a:custGeom>
              <a:avLst/>
              <a:gdLst/>
              <a:ahLst/>
              <a:cxnLst/>
              <a:rect l="l" t="t" r="r" b="b"/>
              <a:pathLst>
                <a:path w="33" h="25" extrusionOk="0">
                  <a:moveTo>
                    <a:pt x="17" y="0"/>
                  </a:moveTo>
                  <a:cubicBezTo>
                    <a:pt x="0"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6" name="Google Shape;3956;p29"/>
            <p:cNvSpPr/>
            <p:nvPr/>
          </p:nvSpPr>
          <p:spPr>
            <a:xfrm>
              <a:off x="4513389" y="4318562"/>
              <a:ext cx="52682" cy="51521"/>
            </a:xfrm>
            <a:custGeom>
              <a:avLst/>
              <a:gdLst/>
              <a:ahLst/>
              <a:cxnLst/>
              <a:rect l="l" t="t" r="r" b="b"/>
              <a:pathLst>
                <a:path w="58" h="56" extrusionOk="0">
                  <a:moveTo>
                    <a:pt x="28" y="0"/>
                  </a:moveTo>
                  <a:cubicBezTo>
                    <a:pt x="27" y="0"/>
                    <a:pt x="25" y="0"/>
                    <a:pt x="24" y="1"/>
                  </a:cubicBezTo>
                  <a:cubicBezTo>
                    <a:pt x="20" y="1"/>
                    <a:pt x="17" y="2"/>
                    <a:pt x="14" y="4"/>
                  </a:cubicBezTo>
                  <a:cubicBezTo>
                    <a:pt x="12" y="5"/>
                    <a:pt x="10" y="7"/>
                    <a:pt x="8" y="8"/>
                  </a:cubicBezTo>
                  <a:cubicBezTo>
                    <a:pt x="5" y="11"/>
                    <a:pt x="3" y="14"/>
                    <a:pt x="2" y="17"/>
                  </a:cubicBezTo>
                  <a:cubicBezTo>
                    <a:pt x="1" y="19"/>
                    <a:pt x="0" y="22"/>
                    <a:pt x="0" y="24"/>
                  </a:cubicBezTo>
                  <a:cubicBezTo>
                    <a:pt x="0" y="28"/>
                    <a:pt x="0" y="31"/>
                    <a:pt x="1" y="35"/>
                  </a:cubicBezTo>
                  <a:cubicBezTo>
                    <a:pt x="2" y="37"/>
                    <a:pt x="3" y="39"/>
                    <a:pt x="4" y="42"/>
                  </a:cubicBezTo>
                  <a:cubicBezTo>
                    <a:pt x="6" y="46"/>
                    <a:pt x="9" y="49"/>
                    <a:pt x="14" y="51"/>
                  </a:cubicBezTo>
                  <a:cubicBezTo>
                    <a:pt x="14" y="52"/>
                    <a:pt x="15" y="52"/>
                    <a:pt x="16" y="52"/>
                  </a:cubicBezTo>
                  <a:cubicBezTo>
                    <a:pt x="20" y="55"/>
                    <a:pt x="25" y="56"/>
                    <a:pt x="30" y="56"/>
                  </a:cubicBezTo>
                  <a:cubicBezTo>
                    <a:pt x="32" y="56"/>
                    <a:pt x="35" y="56"/>
                    <a:pt x="37" y="55"/>
                  </a:cubicBezTo>
                  <a:cubicBezTo>
                    <a:pt x="42" y="54"/>
                    <a:pt x="46" y="52"/>
                    <a:pt x="49" y="48"/>
                  </a:cubicBezTo>
                  <a:cubicBezTo>
                    <a:pt x="52" y="46"/>
                    <a:pt x="54" y="43"/>
                    <a:pt x="55" y="39"/>
                  </a:cubicBezTo>
                  <a:cubicBezTo>
                    <a:pt x="57" y="36"/>
                    <a:pt x="58" y="32"/>
                    <a:pt x="57" y="29"/>
                  </a:cubicBezTo>
                  <a:cubicBezTo>
                    <a:pt x="58" y="25"/>
                    <a:pt x="57" y="21"/>
                    <a:pt x="55" y="18"/>
                  </a:cubicBezTo>
                  <a:cubicBezTo>
                    <a:pt x="54" y="15"/>
                    <a:pt x="52" y="12"/>
                    <a:pt x="49" y="9"/>
                  </a:cubicBezTo>
                  <a:cubicBezTo>
                    <a:pt x="46" y="6"/>
                    <a:pt x="42" y="3"/>
                    <a:pt x="37" y="2"/>
                  </a:cubicBezTo>
                  <a:cubicBezTo>
                    <a:pt x="36" y="2"/>
                    <a:pt x="36" y="2"/>
                    <a:pt x="35" y="1"/>
                  </a:cubicBezTo>
                  <a:cubicBezTo>
                    <a:pt x="33" y="1"/>
                    <a:pt x="30" y="0"/>
                    <a:pt x="2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7" name="Google Shape;3957;p29"/>
            <p:cNvSpPr/>
            <p:nvPr/>
          </p:nvSpPr>
          <p:spPr>
            <a:xfrm>
              <a:off x="4407908" y="4276370"/>
              <a:ext cx="23464" cy="23464"/>
            </a:xfrm>
            <a:custGeom>
              <a:avLst/>
              <a:gdLst/>
              <a:ahLst/>
              <a:cxnLst/>
              <a:rect l="l" t="t" r="r" b="b"/>
              <a:pathLst>
                <a:path w="26" h="26" extrusionOk="0">
                  <a:moveTo>
                    <a:pt x="12" y="0"/>
                  </a:moveTo>
                  <a:cubicBezTo>
                    <a:pt x="11" y="0"/>
                    <a:pt x="9" y="1"/>
                    <a:pt x="8" y="2"/>
                  </a:cubicBezTo>
                  <a:cubicBezTo>
                    <a:pt x="6" y="2"/>
                    <a:pt x="5" y="3"/>
                    <a:pt x="3" y="4"/>
                  </a:cubicBezTo>
                  <a:cubicBezTo>
                    <a:pt x="2" y="5"/>
                    <a:pt x="1" y="7"/>
                    <a:pt x="1" y="8"/>
                  </a:cubicBezTo>
                  <a:cubicBezTo>
                    <a:pt x="0" y="10"/>
                    <a:pt x="0" y="12"/>
                    <a:pt x="0" y="13"/>
                  </a:cubicBezTo>
                  <a:cubicBezTo>
                    <a:pt x="0" y="14"/>
                    <a:pt x="0" y="16"/>
                    <a:pt x="0" y="17"/>
                  </a:cubicBezTo>
                  <a:cubicBezTo>
                    <a:pt x="1" y="19"/>
                    <a:pt x="2" y="21"/>
                    <a:pt x="3" y="23"/>
                  </a:cubicBezTo>
                  <a:cubicBezTo>
                    <a:pt x="4" y="23"/>
                    <a:pt x="5" y="24"/>
                    <a:pt x="6" y="25"/>
                  </a:cubicBezTo>
                  <a:cubicBezTo>
                    <a:pt x="8" y="26"/>
                    <a:pt x="10" y="26"/>
                    <a:pt x="13" y="26"/>
                  </a:cubicBezTo>
                  <a:cubicBezTo>
                    <a:pt x="13" y="26"/>
                    <a:pt x="13" y="26"/>
                    <a:pt x="13" y="26"/>
                  </a:cubicBezTo>
                  <a:cubicBezTo>
                    <a:pt x="15" y="26"/>
                    <a:pt x="16" y="26"/>
                    <a:pt x="18" y="25"/>
                  </a:cubicBezTo>
                  <a:cubicBezTo>
                    <a:pt x="19" y="25"/>
                    <a:pt x="21" y="24"/>
                    <a:pt x="22" y="23"/>
                  </a:cubicBezTo>
                  <a:cubicBezTo>
                    <a:pt x="23" y="21"/>
                    <a:pt x="24" y="20"/>
                    <a:pt x="24" y="18"/>
                  </a:cubicBezTo>
                  <a:cubicBezTo>
                    <a:pt x="25" y="17"/>
                    <a:pt x="26" y="15"/>
                    <a:pt x="26" y="13"/>
                  </a:cubicBezTo>
                  <a:cubicBezTo>
                    <a:pt x="25" y="12"/>
                    <a:pt x="25" y="11"/>
                    <a:pt x="25" y="10"/>
                  </a:cubicBezTo>
                  <a:cubicBezTo>
                    <a:pt x="25" y="8"/>
                    <a:pt x="23" y="6"/>
                    <a:pt x="22" y="4"/>
                  </a:cubicBezTo>
                  <a:cubicBezTo>
                    <a:pt x="21" y="4"/>
                    <a:pt x="20" y="3"/>
                    <a:pt x="19" y="2"/>
                  </a:cubicBezTo>
                  <a:cubicBezTo>
                    <a:pt x="17" y="1"/>
                    <a:pt x="15" y="0"/>
                    <a:pt x="13" y="0"/>
                  </a:cubicBezTo>
                  <a:cubicBezTo>
                    <a:pt x="13" y="0"/>
                    <a:pt x="12" y="0"/>
                    <a:pt x="1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8" name="Google Shape;3958;p29"/>
            <p:cNvSpPr/>
            <p:nvPr/>
          </p:nvSpPr>
          <p:spPr>
            <a:xfrm>
              <a:off x="4516905" y="4645552"/>
              <a:ext cx="47985" cy="38641"/>
            </a:xfrm>
            <a:custGeom>
              <a:avLst/>
              <a:gdLst/>
              <a:ahLst/>
              <a:cxnLst/>
              <a:rect l="l" t="t" r="r" b="b"/>
              <a:pathLst>
                <a:path w="53" h="42" extrusionOk="0">
                  <a:moveTo>
                    <a:pt x="26" y="0"/>
                  </a:moveTo>
                  <a:cubicBezTo>
                    <a:pt x="0" y="0"/>
                    <a:pt x="0" y="42"/>
                    <a:pt x="26" y="42"/>
                  </a:cubicBezTo>
                  <a:cubicBezTo>
                    <a:pt x="53" y="42"/>
                    <a:pt x="53"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9" name="Google Shape;3959;p29"/>
            <p:cNvSpPr/>
            <p:nvPr/>
          </p:nvSpPr>
          <p:spPr>
            <a:xfrm>
              <a:off x="4471196" y="4538899"/>
              <a:ext cx="36332" cy="38641"/>
            </a:xfrm>
            <a:custGeom>
              <a:avLst/>
              <a:gdLst/>
              <a:ahLst/>
              <a:cxnLst/>
              <a:rect l="l" t="t" r="r" b="b"/>
              <a:pathLst>
                <a:path w="40" h="42" extrusionOk="0">
                  <a:moveTo>
                    <a:pt x="21" y="0"/>
                  </a:moveTo>
                  <a:cubicBezTo>
                    <a:pt x="21" y="0"/>
                    <a:pt x="20" y="0"/>
                    <a:pt x="20" y="0"/>
                  </a:cubicBezTo>
                  <a:cubicBezTo>
                    <a:pt x="18" y="0"/>
                    <a:pt x="17" y="1"/>
                    <a:pt x="15" y="1"/>
                  </a:cubicBezTo>
                  <a:cubicBezTo>
                    <a:pt x="13" y="1"/>
                    <a:pt x="12" y="2"/>
                    <a:pt x="10" y="3"/>
                  </a:cubicBezTo>
                  <a:cubicBezTo>
                    <a:pt x="8" y="4"/>
                    <a:pt x="6" y="6"/>
                    <a:pt x="5" y="8"/>
                  </a:cubicBezTo>
                  <a:cubicBezTo>
                    <a:pt x="3" y="10"/>
                    <a:pt x="2" y="12"/>
                    <a:pt x="1" y="15"/>
                  </a:cubicBezTo>
                  <a:cubicBezTo>
                    <a:pt x="1" y="17"/>
                    <a:pt x="0" y="20"/>
                    <a:pt x="0" y="22"/>
                  </a:cubicBezTo>
                  <a:cubicBezTo>
                    <a:pt x="0" y="25"/>
                    <a:pt x="1" y="28"/>
                    <a:pt x="2" y="30"/>
                  </a:cubicBezTo>
                  <a:cubicBezTo>
                    <a:pt x="3" y="32"/>
                    <a:pt x="4" y="34"/>
                    <a:pt x="6" y="36"/>
                  </a:cubicBezTo>
                  <a:cubicBezTo>
                    <a:pt x="8" y="38"/>
                    <a:pt x="10" y="40"/>
                    <a:pt x="13" y="40"/>
                  </a:cubicBezTo>
                  <a:cubicBezTo>
                    <a:pt x="15" y="42"/>
                    <a:pt x="17" y="42"/>
                    <a:pt x="20" y="42"/>
                  </a:cubicBezTo>
                  <a:cubicBezTo>
                    <a:pt x="20" y="42"/>
                    <a:pt x="20" y="42"/>
                    <a:pt x="20" y="42"/>
                  </a:cubicBezTo>
                  <a:cubicBezTo>
                    <a:pt x="25" y="42"/>
                    <a:pt x="31" y="40"/>
                    <a:pt x="34" y="36"/>
                  </a:cubicBezTo>
                  <a:cubicBezTo>
                    <a:pt x="35" y="35"/>
                    <a:pt x="36" y="34"/>
                    <a:pt x="37" y="32"/>
                  </a:cubicBezTo>
                  <a:cubicBezTo>
                    <a:pt x="39" y="29"/>
                    <a:pt x="40" y="26"/>
                    <a:pt x="40" y="22"/>
                  </a:cubicBezTo>
                  <a:cubicBezTo>
                    <a:pt x="40" y="20"/>
                    <a:pt x="40" y="17"/>
                    <a:pt x="39" y="15"/>
                  </a:cubicBezTo>
                  <a:cubicBezTo>
                    <a:pt x="39" y="13"/>
                    <a:pt x="38" y="12"/>
                    <a:pt x="37" y="10"/>
                  </a:cubicBezTo>
                  <a:cubicBezTo>
                    <a:pt x="36" y="8"/>
                    <a:pt x="35" y="6"/>
                    <a:pt x="32" y="4"/>
                  </a:cubicBezTo>
                  <a:cubicBezTo>
                    <a:pt x="31" y="3"/>
                    <a:pt x="30" y="2"/>
                    <a:pt x="28" y="2"/>
                  </a:cubicBezTo>
                  <a:cubicBezTo>
                    <a:pt x="26" y="1"/>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0" name="Google Shape;3960;p29"/>
            <p:cNvSpPr/>
            <p:nvPr/>
          </p:nvSpPr>
          <p:spPr>
            <a:xfrm>
              <a:off x="3370682" y="4595156"/>
              <a:ext cx="37504" cy="38641"/>
            </a:xfrm>
            <a:custGeom>
              <a:avLst/>
              <a:gdLst/>
              <a:ahLst/>
              <a:cxnLst/>
              <a:rect l="l" t="t" r="r" b="b"/>
              <a:pathLst>
                <a:path w="40" h="42" extrusionOk="0">
                  <a:moveTo>
                    <a:pt x="21" y="0"/>
                  </a:moveTo>
                  <a:cubicBezTo>
                    <a:pt x="21" y="0"/>
                    <a:pt x="20" y="0"/>
                    <a:pt x="20" y="0"/>
                  </a:cubicBezTo>
                  <a:cubicBezTo>
                    <a:pt x="18" y="0"/>
                    <a:pt x="17" y="0"/>
                    <a:pt x="15" y="0"/>
                  </a:cubicBezTo>
                  <a:cubicBezTo>
                    <a:pt x="13" y="1"/>
                    <a:pt x="12" y="2"/>
                    <a:pt x="10" y="2"/>
                  </a:cubicBezTo>
                  <a:cubicBezTo>
                    <a:pt x="8" y="4"/>
                    <a:pt x="6" y="5"/>
                    <a:pt x="4" y="7"/>
                  </a:cubicBezTo>
                  <a:cubicBezTo>
                    <a:pt x="3" y="9"/>
                    <a:pt x="2" y="12"/>
                    <a:pt x="1" y="14"/>
                  </a:cubicBezTo>
                  <a:cubicBezTo>
                    <a:pt x="0" y="17"/>
                    <a:pt x="0" y="19"/>
                    <a:pt x="0" y="22"/>
                  </a:cubicBezTo>
                  <a:cubicBezTo>
                    <a:pt x="0" y="25"/>
                    <a:pt x="1" y="27"/>
                    <a:pt x="2" y="29"/>
                  </a:cubicBezTo>
                  <a:cubicBezTo>
                    <a:pt x="3" y="32"/>
                    <a:pt x="4" y="34"/>
                    <a:pt x="6" y="36"/>
                  </a:cubicBezTo>
                  <a:cubicBezTo>
                    <a:pt x="8" y="38"/>
                    <a:pt x="10" y="39"/>
                    <a:pt x="13" y="40"/>
                  </a:cubicBezTo>
                  <a:cubicBezTo>
                    <a:pt x="15" y="41"/>
                    <a:pt x="17" y="42"/>
                    <a:pt x="20" y="42"/>
                  </a:cubicBezTo>
                  <a:cubicBezTo>
                    <a:pt x="20" y="42"/>
                    <a:pt x="20" y="42"/>
                    <a:pt x="20" y="42"/>
                  </a:cubicBezTo>
                  <a:cubicBezTo>
                    <a:pt x="25" y="41"/>
                    <a:pt x="31" y="40"/>
                    <a:pt x="34" y="36"/>
                  </a:cubicBezTo>
                  <a:cubicBezTo>
                    <a:pt x="35" y="34"/>
                    <a:pt x="36" y="33"/>
                    <a:pt x="37" y="32"/>
                  </a:cubicBezTo>
                  <a:cubicBezTo>
                    <a:pt x="39" y="29"/>
                    <a:pt x="40" y="25"/>
                    <a:pt x="40" y="22"/>
                  </a:cubicBezTo>
                  <a:cubicBezTo>
                    <a:pt x="40" y="19"/>
                    <a:pt x="40" y="17"/>
                    <a:pt x="39" y="14"/>
                  </a:cubicBezTo>
                  <a:cubicBezTo>
                    <a:pt x="39" y="13"/>
                    <a:pt x="38" y="11"/>
                    <a:pt x="37" y="9"/>
                  </a:cubicBezTo>
                  <a:cubicBezTo>
                    <a:pt x="36" y="7"/>
                    <a:pt x="34" y="5"/>
                    <a:pt x="32" y="4"/>
                  </a:cubicBezTo>
                  <a:cubicBezTo>
                    <a:pt x="31" y="3"/>
                    <a:pt x="30" y="2"/>
                    <a:pt x="28" y="1"/>
                  </a:cubicBezTo>
                  <a:cubicBezTo>
                    <a:pt x="26"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1" name="Google Shape;3961;p29"/>
            <p:cNvSpPr/>
            <p:nvPr/>
          </p:nvSpPr>
          <p:spPr>
            <a:xfrm>
              <a:off x="4089122" y="4299810"/>
              <a:ext cx="41006" cy="36338"/>
            </a:xfrm>
            <a:custGeom>
              <a:avLst/>
              <a:gdLst/>
              <a:ahLst/>
              <a:cxnLst/>
              <a:rect l="l" t="t" r="r" b="b"/>
              <a:pathLst>
                <a:path w="45" h="39" extrusionOk="0">
                  <a:moveTo>
                    <a:pt x="23" y="0"/>
                  </a:moveTo>
                  <a:cubicBezTo>
                    <a:pt x="20" y="0"/>
                    <a:pt x="17" y="1"/>
                    <a:pt x="15" y="1"/>
                  </a:cubicBezTo>
                  <a:cubicBezTo>
                    <a:pt x="13" y="2"/>
                    <a:pt x="12" y="3"/>
                    <a:pt x="10" y="3"/>
                  </a:cubicBezTo>
                  <a:cubicBezTo>
                    <a:pt x="8" y="4"/>
                    <a:pt x="6" y="6"/>
                    <a:pt x="5" y="8"/>
                  </a:cubicBezTo>
                  <a:cubicBezTo>
                    <a:pt x="2" y="11"/>
                    <a:pt x="0" y="16"/>
                    <a:pt x="1" y="20"/>
                  </a:cubicBezTo>
                  <a:cubicBezTo>
                    <a:pt x="1" y="23"/>
                    <a:pt x="2" y="26"/>
                    <a:pt x="3" y="29"/>
                  </a:cubicBezTo>
                  <a:cubicBezTo>
                    <a:pt x="5" y="33"/>
                    <a:pt x="10" y="37"/>
                    <a:pt x="15" y="38"/>
                  </a:cubicBezTo>
                  <a:cubicBezTo>
                    <a:pt x="17" y="39"/>
                    <a:pt x="20" y="39"/>
                    <a:pt x="22" y="39"/>
                  </a:cubicBezTo>
                  <a:cubicBezTo>
                    <a:pt x="25" y="39"/>
                    <a:pt x="28" y="39"/>
                    <a:pt x="31" y="38"/>
                  </a:cubicBezTo>
                  <a:cubicBezTo>
                    <a:pt x="35" y="36"/>
                    <a:pt x="38" y="34"/>
                    <a:pt x="41" y="31"/>
                  </a:cubicBezTo>
                  <a:cubicBezTo>
                    <a:pt x="44" y="28"/>
                    <a:pt x="45" y="24"/>
                    <a:pt x="45" y="20"/>
                  </a:cubicBezTo>
                  <a:cubicBezTo>
                    <a:pt x="45" y="11"/>
                    <a:pt x="39" y="5"/>
                    <a:pt x="31" y="2"/>
                  </a:cubicBezTo>
                  <a:cubicBezTo>
                    <a:pt x="29" y="1"/>
                    <a:pt x="27" y="1"/>
                    <a:pt x="25" y="1"/>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2" name="Google Shape;3962;p29"/>
            <p:cNvSpPr/>
            <p:nvPr/>
          </p:nvSpPr>
          <p:spPr>
            <a:xfrm>
              <a:off x="3780884" y="4690088"/>
              <a:ext cx="42192" cy="35195"/>
            </a:xfrm>
            <a:custGeom>
              <a:avLst/>
              <a:gdLst/>
              <a:ahLst/>
              <a:cxnLst/>
              <a:rect l="l" t="t" r="r" b="b"/>
              <a:pathLst>
                <a:path w="45" h="39" extrusionOk="0">
                  <a:moveTo>
                    <a:pt x="23" y="0"/>
                  </a:moveTo>
                  <a:cubicBezTo>
                    <a:pt x="20" y="0"/>
                    <a:pt x="17" y="0"/>
                    <a:pt x="15" y="1"/>
                  </a:cubicBezTo>
                  <a:cubicBezTo>
                    <a:pt x="13" y="1"/>
                    <a:pt x="12" y="2"/>
                    <a:pt x="10" y="3"/>
                  </a:cubicBezTo>
                  <a:cubicBezTo>
                    <a:pt x="8" y="4"/>
                    <a:pt x="6" y="5"/>
                    <a:pt x="5" y="7"/>
                  </a:cubicBezTo>
                  <a:cubicBezTo>
                    <a:pt x="2" y="11"/>
                    <a:pt x="0" y="15"/>
                    <a:pt x="1" y="19"/>
                  </a:cubicBezTo>
                  <a:cubicBezTo>
                    <a:pt x="1" y="22"/>
                    <a:pt x="2" y="26"/>
                    <a:pt x="3" y="29"/>
                  </a:cubicBezTo>
                  <a:cubicBezTo>
                    <a:pt x="5" y="32"/>
                    <a:pt x="10" y="37"/>
                    <a:pt x="15" y="37"/>
                  </a:cubicBezTo>
                  <a:cubicBezTo>
                    <a:pt x="17" y="38"/>
                    <a:pt x="20" y="39"/>
                    <a:pt x="22" y="39"/>
                  </a:cubicBezTo>
                  <a:cubicBezTo>
                    <a:pt x="25" y="39"/>
                    <a:pt x="28" y="38"/>
                    <a:pt x="31" y="37"/>
                  </a:cubicBezTo>
                  <a:cubicBezTo>
                    <a:pt x="35" y="36"/>
                    <a:pt x="38" y="34"/>
                    <a:pt x="41" y="30"/>
                  </a:cubicBezTo>
                  <a:cubicBezTo>
                    <a:pt x="44" y="27"/>
                    <a:pt x="45" y="23"/>
                    <a:pt x="45" y="19"/>
                  </a:cubicBezTo>
                  <a:cubicBezTo>
                    <a:pt x="45" y="10"/>
                    <a:pt x="39" y="4"/>
                    <a:pt x="31" y="1"/>
                  </a:cubicBezTo>
                  <a:cubicBezTo>
                    <a:pt x="29" y="0"/>
                    <a:pt x="27" y="0"/>
                    <a:pt x="25" y="0"/>
                  </a:cubicBezTo>
                  <a:cubicBezTo>
                    <a:pt x="24"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3" name="Google Shape;3963;p29"/>
            <p:cNvSpPr/>
            <p:nvPr/>
          </p:nvSpPr>
          <p:spPr>
            <a:xfrm>
              <a:off x="4175851" y="4315046"/>
              <a:ext cx="26936" cy="21093"/>
            </a:xfrm>
            <a:custGeom>
              <a:avLst/>
              <a:gdLst/>
              <a:ahLst/>
              <a:cxnLst/>
              <a:rect l="l" t="t" r="r" b="b"/>
              <a:pathLst>
                <a:path w="29" h="23" extrusionOk="0">
                  <a:moveTo>
                    <a:pt x="14" y="0"/>
                  </a:moveTo>
                  <a:cubicBezTo>
                    <a:pt x="0" y="0"/>
                    <a:pt x="0" y="23"/>
                    <a:pt x="14" y="23"/>
                  </a:cubicBezTo>
                  <a:cubicBezTo>
                    <a:pt x="29" y="23"/>
                    <a:pt x="29"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4" name="Google Shape;3964;p29"/>
            <p:cNvSpPr/>
            <p:nvPr/>
          </p:nvSpPr>
          <p:spPr>
            <a:xfrm>
              <a:off x="3919181" y="4345518"/>
              <a:ext cx="25761" cy="21096"/>
            </a:xfrm>
            <a:custGeom>
              <a:avLst/>
              <a:gdLst/>
              <a:ahLst/>
              <a:cxnLst/>
              <a:rect l="l" t="t" r="r" b="b"/>
              <a:pathLst>
                <a:path w="28" h="24" extrusionOk="0">
                  <a:moveTo>
                    <a:pt x="16" y="0"/>
                  </a:moveTo>
                  <a:cubicBezTo>
                    <a:pt x="16" y="0"/>
                    <a:pt x="16" y="0"/>
                    <a:pt x="15" y="0"/>
                  </a:cubicBezTo>
                  <a:cubicBezTo>
                    <a:pt x="13" y="0"/>
                    <a:pt x="11" y="1"/>
                    <a:pt x="9" y="2"/>
                  </a:cubicBezTo>
                  <a:cubicBezTo>
                    <a:pt x="9" y="2"/>
                    <a:pt x="8" y="2"/>
                    <a:pt x="8" y="3"/>
                  </a:cubicBezTo>
                  <a:cubicBezTo>
                    <a:pt x="0" y="6"/>
                    <a:pt x="0" y="18"/>
                    <a:pt x="8" y="22"/>
                  </a:cubicBezTo>
                  <a:cubicBezTo>
                    <a:pt x="10" y="23"/>
                    <a:pt x="12" y="24"/>
                    <a:pt x="15" y="24"/>
                  </a:cubicBezTo>
                  <a:cubicBezTo>
                    <a:pt x="15" y="24"/>
                    <a:pt x="15" y="24"/>
                    <a:pt x="15" y="24"/>
                  </a:cubicBezTo>
                  <a:cubicBezTo>
                    <a:pt x="19" y="24"/>
                    <a:pt x="22" y="22"/>
                    <a:pt x="25" y="19"/>
                  </a:cubicBezTo>
                  <a:cubicBezTo>
                    <a:pt x="27" y="17"/>
                    <a:pt x="28" y="15"/>
                    <a:pt x="28" y="12"/>
                  </a:cubicBezTo>
                  <a:cubicBezTo>
                    <a:pt x="28" y="9"/>
                    <a:pt x="27" y="7"/>
                    <a:pt x="25" y="5"/>
                  </a:cubicBezTo>
                  <a:cubicBezTo>
                    <a:pt x="22" y="2"/>
                    <a:pt x="19"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5" name="Google Shape;3965;p29"/>
            <p:cNvSpPr/>
            <p:nvPr/>
          </p:nvSpPr>
          <p:spPr>
            <a:xfrm>
              <a:off x="3191365" y="4363098"/>
              <a:ext cx="32804" cy="26936"/>
            </a:xfrm>
            <a:custGeom>
              <a:avLst/>
              <a:gdLst/>
              <a:ahLst/>
              <a:cxnLst/>
              <a:rect l="l" t="t" r="r" b="b"/>
              <a:pathLst>
                <a:path w="36" h="29" extrusionOk="0">
                  <a:moveTo>
                    <a:pt x="19" y="0"/>
                  </a:moveTo>
                  <a:cubicBezTo>
                    <a:pt x="13" y="0"/>
                    <a:pt x="9" y="3"/>
                    <a:pt x="5" y="7"/>
                  </a:cubicBezTo>
                  <a:cubicBezTo>
                    <a:pt x="0" y="13"/>
                    <a:pt x="0" y="22"/>
                    <a:pt x="7" y="26"/>
                  </a:cubicBezTo>
                  <a:cubicBezTo>
                    <a:pt x="9" y="27"/>
                    <a:pt x="11" y="28"/>
                    <a:pt x="13" y="28"/>
                  </a:cubicBezTo>
                  <a:cubicBezTo>
                    <a:pt x="14" y="29"/>
                    <a:pt x="15" y="29"/>
                    <a:pt x="17" y="29"/>
                  </a:cubicBezTo>
                  <a:cubicBezTo>
                    <a:pt x="20" y="29"/>
                    <a:pt x="22" y="28"/>
                    <a:pt x="25" y="27"/>
                  </a:cubicBezTo>
                  <a:cubicBezTo>
                    <a:pt x="27" y="26"/>
                    <a:pt x="29" y="25"/>
                    <a:pt x="31" y="23"/>
                  </a:cubicBezTo>
                  <a:cubicBezTo>
                    <a:pt x="33" y="22"/>
                    <a:pt x="34" y="20"/>
                    <a:pt x="34" y="18"/>
                  </a:cubicBezTo>
                  <a:cubicBezTo>
                    <a:pt x="34" y="18"/>
                    <a:pt x="34" y="18"/>
                    <a:pt x="34" y="18"/>
                  </a:cubicBezTo>
                  <a:cubicBezTo>
                    <a:pt x="34" y="18"/>
                    <a:pt x="34" y="18"/>
                    <a:pt x="34" y="17"/>
                  </a:cubicBezTo>
                  <a:cubicBezTo>
                    <a:pt x="36" y="14"/>
                    <a:pt x="36" y="9"/>
                    <a:pt x="33" y="7"/>
                  </a:cubicBezTo>
                  <a:cubicBezTo>
                    <a:pt x="33" y="7"/>
                    <a:pt x="33" y="7"/>
                    <a:pt x="33" y="6"/>
                  </a:cubicBezTo>
                  <a:cubicBezTo>
                    <a:pt x="31" y="5"/>
                    <a:pt x="30"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6" name="Google Shape;3966;p29"/>
            <p:cNvSpPr/>
            <p:nvPr/>
          </p:nvSpPr>
          <p:spPr>
            <a:xfrm>
              <a:off x="4737242" y="4426387"/>
              <a:ext cx="40997" cy="32816"/>
            </a:xfrm>
            <a:custGeom>
              <a:avLst/>
              <a:gdLst/>
              <a:ahLst/>
              <a:cxnLst/>
              <a:rect l="l" t="t" r="r" b="b"/>
              <a:pathLst>
                <a:path w="44" h="35" extrusionOk="0">
                  <a:moveTo>
                    <a:pt x="22" y="0"/>
                  </a:moveTo>
                  <a:cubicBezTo>
                    <a:pt x="0" y="0"/>
                    <a:pt x="0" y="35"/>
                    <a:pt x="22" y="35"/>
                  </a:cubicBezTo>
                  <a:cubicBezTo>
                    <a:pt x="44" y="35"/>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7" name="Google Shape;3967;p29"/>
            <p:cNvSpPr/>
            <p:nvPr/>
          </p:nvSpPr>
          <p:spPr>
            <a:xfrm>
              <a:off x="4043414" y="4590468"/>
              <a:ext cx="41006" cy="32816"/>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8" name="Google Shape;3968;p29"/>
            <p:cNvSpPr/>
            <p:nvPr/>
          </p:nvSpPr>
          <p:spPr>
            <a:xfrm>
              <a:off x="4740758" y="4486159"/>
              <a:ext cx="37481" cy="37504"/>
            </a:xfrm>
            <a:custGeom>
              <a:avLst/>
              <a:gdLst/>
              <a:ahLst/>
              <a:cxnLst/>
              <a:rect l="l" t="t" r="r" b="b"/>
              <a:pathLst>
                <a:path w="41" h="40" extrusionOk="0">
                  <a:moveTo>
                    <a:pt x="20" y="0"/>
                  </a:moveTo>
                  <a:cubicBezTo>
                    <a:pt x="19" y="0"/>
                    <a:pt x="18" y="0"/>
                    <a:pt x="17" y="0"/>
                  </a:cubicBezTo>
                  <a:cubicBezTo>
                    <a:pt x="15" y="0"/>
                    <a:pt x="14" y="1"/>
                    <a:pt x="12" y="2"/>
                  </a:cubicBezTo>
                  <a:cubicBezTo>
                    <a:pt x="11" y="2"/>
                    <a:pt x="9" y="3"/>
                    <a:pt x="8" y="4"/>
                  </a:cubicBezTo>
                  <a:cubicBezTo>
                    <a:pt x="7" y="5"/>
                    <a:pt x="6" y="5"/>
                    <a:pt x="6" y="6"/>
                  </a:cubicBezTo>
                  <a:cubicBezTo>
                    <a:pt x="4" y="8"/>
                    <a:pt x="2" y="10"/>
                    <a:pt x="1" y="13"/>
                  </a:cubicBezTo>
                  <a:cubicBezTo>
                    <a:pt x="0" y="15"/>
                    <a:pt x="0" y="17"/>
                    <a:pt x="0" y="20"/>
                  </a:cubicBezTo>
                  <a:cubicBezTo>
                    <a:pt x="0" y="22"/>
                    <a:pt x="0" y="24"/>
                    <a:pt x="0" y="25"/>
                  </a:cubicBezTo>
                  <a:cubicBezTo>
                    <a:pt x="1" y="29"/>
                    <a:pt x="3" y="32"/>
                    <a:pt x="6" y="34"/>
                  </a:cubicBezTo>
                  <a:cubicBezTo>
                    <a:pt x="6" y="34"/>
                    <a:pt x="6" y="34"/>
                    <a:pt x="6" y="34"/>
                  </a:cubicBezTo>
                  <a:cubicBezTo>
                    <a:pt x="7" y="35"/>
                    <a:pt x="8" y="36"/>
                    <a:pt x="10" y="37"/>
                  </a:cubicBezTo>
                  <a:cubicBezTo>
                    <a:pt x="11" y="38"/>
                    <a:pt x="13" y="39"/>
                    <a:pt x="15" y="39"/>
                  </a:cubicBezTo>
                  <a:cubicBezTo>
                    <a:pt x="16" y="40"/>
                    <a:pt x="18" y="40"/>
                    <a:pt x="20" y="40"/>
                  </a:cubicBezTo>
                  <a:cubicBezTo>
                    <a:pt x="22" y="40"/>
                    <a:pt x="23" y="40"/>
                    <a:pt x="25" y="39"/>
                  </a:cubicBezTo>
                  <a:cubicBezTo>
                    <a:pt x="28" y="39"/>
                    <a:pt x="30" y="38"/>
                    <a:pt x="32" y="36"/>
                  </a:cubicBezTo>
                  <a:cubicBezTo>
                    <a:pt x="33" y="35"/>
                    <a:pt x="34" y="34"/>
                    <a:pt x="35" y="33"/>
                  </a:cubicBezTo>
                  <a:cubicBezTo>
                    <a:pt x="37" y="32"/>
                    <a:pt x="38" y="30"/>
                    <a:pt x="39" y="27"/>
                  </a:cubicBezTo>
                  <a:cubicBezTo>
                    <a:pt x="40" y="25"/>
                    <a:pt x="41" y="23"/>
                    <a:pt x="41" y="20"/>
                  </a:cubicBezTo>
                  <a:cubicBezTo>
                    <a:pt x="41" y="18"/>
                    <a:pt x="40" y="17"/>
                    <a:pt x="40" y="15"/>
                  </a:cubicBezTo>
                  <a:cubicBezTo>
                    <a:pt x="39" y="12"/>
                    <a:pt x="38" y="9"/>
                    <a:pt x="35" y="7"/>
                  </a:cubicBezTo>
                  <a:cubicBezTo>
                    <a:pt x="34" y="6"/>
                    <a:pt x="33" y="5"/>
                    <a:pt x="32" y="4"/>
                  </a:cubicBezTo>
                  <a:cubicBezTo>
                    <a:pt x="31" y="3"/>
                    <a:pt x="30" y="2"/>
                    <a:pt x="28" y="2"/>
                  </a:cubicBezTo>
                  <a:cubicBezTo>
                    <a:pt x="27" y="1"/>
                    <a:pt x="26" y="1"/>
                    <a:pt x="25" y="1"/>
                  </a:cubicBezTo>
                  <a:cubicBezTo>
                    <a:pt x="24" y="1"/>
                    <a:pt x="24" y="0"/>
                    <a:pt x="23" y="0"/>
                  </a:cubicBezTo>
                  <a:cubicBezTo>
                    <a:pt x="22" y="0"/>
                    <a:pt x="21"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9" name="Google Shape;3969;p29"/>
            <p:cNvSpPr/>
            <p:nvPr/>
          </p:nvSpPr>
          <p:spPr>
            <a:xfrm>
              <a:off x="4949375" y="4448655"/>
              <a:ext cx="39836" cy="31679"/>
            </a:xfrm>
            <a:custGeom>
              <a:avLst/>
              <a:gdLst/>
              <a:ahLst/>
              <a:cxnLst/>
              <a:rect l="l" t="t" r="r" b="b"/>
              <a:pathLst>
                <a:path w="44" h="34" extrusionOk="0">
                  <a:moveTo>
                    <a:pt x="22" y="0"/>
                  </a:moveTo>
                  <a:cubicBezTo>
                    <a:pt x="0" y="0"/>
                    <a:pt x="0" y="34"/>
                    <a:pt x="22" y="34"/>
                  </a:cubicBezTo>
                  <a:cubicBezTo>
                    <a:pt x="44" y="34"/>
                    <a:pt x="44"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0" name="Google Shape;3970;p29"/>
            <p:cNvSpPr/>
            <p:nvPr/>
          </p:nvSpPr>
          <p:spPr>
            <a:xfrm>
              <a:off x="3762132" y="4507255"/>
              <a:ext cx="38679" cy="31679"/>
            </a:xfrm>
            <a:custGeom>
              <a:avLst/>
              <a:gdLst/>
              <a:ahLst/>
              <a:cxnLst/>
              <a:rect l="l" t="t" r="r" b="b"/>
              <a:pathLst>
                <a:path w="43" h="34" extrusionOk="0">
                  <a:moveTo>
                    <a:pt x="22" y="0"/>
                  </a:moveTo>
                  <a:cubicBezTo>
                    <a:pt x="0" y="0"/>
                    <a:pt x="0" y="34"/>
                    <a:pt x="22" y="34"/>
                  </a:cubicBezTo>
                  <a:cubicBezTo>
                    <a:pt x="43" y="34"/>
                    <a:pt x="43" y="0"/>
                    <a:pt x="22"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1" name="Google Shape;3971;p29"/>
            <p:cNvSpPr/>
            <p:nvPr/>
          </p:nvSpPr>
          <p:spPr>
            <a:xfrm>
              <a:off x="4804046" y="4622112"/>
              <a:ext cx="30458" cy="29347"/>
            </a:xfrm>
            <a:custGeom>
              <a:avLst/>
              <a:gdLst/>
              <a:ahLst/>
              <a:cxnLst/>
              <a:rect l="l" t="t" r="r" b="b"/>
              <a:pathLst>
                <a:path w="33" h="32" extrusionOk="0">
                  <a:moveTo>
                    <a:pt x="16" y="0"/>
                  </a:moveTo>
                  <a:cubicBezTo>
                    <a:pt x="13" y="0"/>
                    <a:pt x="10" y="0"/>
                    <a:pt x="8" y="2"/>
                  </a:cubicBezTo>
                  <a:cubicBezTo>
                    <a:pt x="6" y="4"/>
                    <a:pt x="4" y="5"/>
                    <a:pt x="2" y="8"/>
                  </a:cubicBezTo>
                  <a:cubicBezTo>
                    <a:pt x="1" y="10"/>
                    <a:pt x="0" y="13"/>
                    <a:pt x="0" y="16"/>
                  </a:cubicBezTo>
                  <a:cubicBezTo>
                    <a:pt x="0" y="19"/>
                    <a:pt x="1" y="22"/>
                    <a:pt x="2" y="24"/>
                  </a:cubicBezTo>
                  <a:cubicBezTo>
                    <a:pt x="3" y="26"/>
                    <a:pt x="5" y="28"/>
                    <a:pt x="7" y="29"/>
                  </a:cubicBezTo>
                  <a:cubicBezTo>
                    <a:pt x="8" y="30"/>
                    <a:pt x="10" y="31"/>
                    <a:pt x="12" y="32"/>
                  </a:cubicBezTo>
                  <a:cubicBezTo>
                    <a:pt x="14" y="32"/>
                    <a:pt x="15" y="32"/>
                    <a:pt x="16" y="32"/>
                  </a:cubicBezTo>
                  <a:cubicBezTo>
                    <a:pt x="18" y="32"/>
                    <a:pt x="19" y="32"/>
                    <a:pt x="21" y="32"/>
                  </a:cubicBezTo>
                  <a:cubicBezTo>
                    <a:pt x="22" y="32"/>
                    <a:pt x="24" y="31"/>
                    <a:pt x="25" y="30"/>
                  </a:cubicBezTo>
                  <a:cubicBezTo>
                    <a:pt x="26" y="30"/>
                    <a:pt x="26" y="30"/>
                    <a:pt x="26" y="30"/>
                  </a:cubicBezTo>
                  <a:cubicBezTo>
                    <a:pt x="27" y="29"/>
                    <a:pt x="28" y="28"/>
                    <a:pt x="29" y="28"/>
                  </a:cubicBezTo>
                  <a:cubicBezTo>
                    <a:pt x="30" y="26"/>
                    <a:pt x="31" y="25"/>
                    <a:pt x="32" y="23"/>
                  </a:cubicBezTo>
                  <a:cubicBezTo>
                    <a:pt x="33" y="22"/>
                    <a:pt x="33" y="20"/>
                    <a:pt x="33" y="19"/>
                  </a:cubicBezTo>
                  <a:cubicBezTo>
                    <a:pt x="33" y="17"/>
                    <a:pt x="33" y="15"/>
                    <a:pt x="33" y="13"/>
                  </a:cubicBezTo>
                  <a:cubicBezTo>
                    <a:pt x="32" y="11"/>
                    <a:pt x="31" y="10"/>
                    <a:pt x="31" y="8"/>
                  </a:cubicBezTo>
                  <a:cubicBezTo>
                    <a:pt x="30" y="6"/>
                    <a:pt x="28" y="4"/>
                    <a:pt x="26" y="3"/>
                  </a:cubicBezTo>
                  <a:cubicBezTo>
                    <a:pt x="25" y="2"/>
                    <a:pt x="23" y="1"/>
                    <a:pt x="21" y="0"/>
                  </a:cubicBezTo>
                  <a:cubicBezTo>
                    <a:pt x="19" y="0"/>
                    <a:pt x="18" y="0"/>
                    <a:pt x="1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2" name="Google Shape;3972;p29"/>
            <p:cNvSpPr/>
            <p:nvPr/>
          </p:nvSpPr>
          <p:spPr>
            <a:xfrm>
              <a:off x="4359856" y="4393571"/>
              <a:ext cx="26936" cy="28128"/>
            </a:xfrm>
            <a:custGeom>
              <a:avLst/>
              <a:gdLst/>
              <a:ahLst/>
              <a:cxnLst/>
              <a:rect l="l" t="t" r="r" b="b"/>
              <a:pathLst>
                <a:path w="29" h="30" extrusionOk="0">
                  <a:moveTo>
                    <a:pt x="18" y="0"/>
                  </a:moveTo>
                  <a:cubicBezTo>
                    <a:pt x="16" y="0"/>
                    <a:pt x="14" y="0"/>
                    <a:pt x="13" y="1"/>
                  </a:cubicBezTo>
                  <a:cubicBezTo>
                    <a:pt x="11" y="2"/>
                    <a:pt x="10" y="3"/>
                    <a:pt x="9" y="4"/>
                  </a:cubicBezTo>
                  <a:cubicBezTo>
                    <a:pt x="7" y="5"/>
                    <a:pt x="5" y="7"/>
                    <a:pt x="3" y="9"/>
                  </a:cubicBezTo>
                  <a:cubicBezTo>
                    <a:pt x="3" y="10"/>
                    <a:pt x="3" y="11"/>
                    <a:pt x="2" y="11"/>
                  </a:cubicBezTo>
                  <a:cubicBezTo>
                    <a:pt x="1" y="14"/>
                    <a:pt x="0" y="18"/>
                    <a:pt x="1" y="21"/>
                  </a:cubicBezTo>
                  <a:cubicBezTo>
                    <a:pt x="2" y="24"/>
                    <a:pt x="3" y="26"/>
                    <a:pt x="6" y="27"/>
                  </a:cubicBezTo>
                  <a:cubicBezTo>
                    <a:pt x="8" y="29"/>
                    <a:pt x="10" y="30"/>
                    <a:pt x="13" y="30"/>
                  </a:cubicBezTo>
                  <a:cubicBezTo>
                    <a:pt x="16" y="30"/>
                    <a:pt x="20" y="29"/>
                    <a:pt x="22" y="26"/>
                  </a:cubicBezTo>
                  <a:cubicBezTo>
                    <a:pt x="24" y="24"/>
                    <a:pt x="26" y="22"/>
                    <a:pt x="27" y="18"/>
                  </a:cubicBezTo>
                  <a:cubicBezTo>
                    <a:pt x="28" y="16"/>
                    <a:pt x="28" y="15"/>
                    <a:pt x="28" y="13"/>
                  </a:cubicBezTo>
                  <a:cubicBezTo>
                    <a:pt x="29" y="9"/>
                    <a:pt x="28" y="5"/>
                    <a:pt x="24" y="2"/>
                  </a:cubicBezTo>
                  <a:cubicBezTo>
                    <a:pt x="23"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3" name="Google Shape;3973;p29"/>
            <p:cNvSpPr/>
            <p:nvPr/>
          </p:nvSpPr>
          <p:spPr>
            <a:xfrm>
              <a:off x="2362755" y="4489675"/>
              <a:ext cx="37481" cy="36332"/>
            </a:xfrm>
            <a:custGeom>
              <a:avLst/>
              <a:gdLst/>
              <a:ahLst/>
              <a:cxnLst/>
              <a:rect l="l" t="t" r="r" b="b"/>
              <a:pathLst>
                <a:path w="41" h="40" extrusionOk="0">
                  <a:moveTo>
                    <a:pt x="20" y="0"/>
                  </a:moveTo>
                  <a:cubicBezTo>
                    <a:pt x="17" y="0"/>
                    <a:pt x="15" y="1"/>
                    <a:pt x="13" y="2"/>
                  </a:cubicBezTo>
                  <a:cubicBezTo>
                    <a:pt x="10" y="3"/>
                    <a:pt x="8" y="4"/>
                    <a:pt x="6" y="6"/>
                  </a:cubicBezTo>
                  <a:cubicBezTo>
                    <a:pt x="4" y="8"/>
                    <a:pt x="3" y="10"/>
                    <a:pt x="2" y="12"/>
                  </a:cubicBezTo>
                  <a:cubicBezTo>
                    <a:pt x="1" y="15"/>
                    <a:pt x="0" y="17"/>
                    <a:pt x="1" y="20"/>
                  </a:cubicBezTo>
                  <a:cubicBezTo>
                    <a:pt x="1" y="22"/>
                    <a:pt x="1" y="24"/>
                    <a:pt x="1" y="25"/>
                  </a:cubicBezTo>
                  <a:cubicBezTo>
                    <a:pt x="2" y="29"/>
                    <a:pt x="4" y="32"/>
                    <a:pt x="6" y="34"/>
                  </a:cubicBezTo>
                  <a:cubicBezTo>
                    <a:pt x="8" y="35"/>
                    <a:pt x="9" y="36"/>
                    <a:pt x="10" y="37"/>
                  </a:cubicBezTo>
                  <a:cubicBezTo>
                    <a:pt x="14" y="39"/>
                    <a:pt x="17" y="40"/>
                    <a:pt x="21" y="40"/>
                  </a:cubicBezTo>
                  <a:cubicBezTo>
                    <a:pt x="21" y="40"/>
                    <a:pt x="21" y="40"/>
                    <a:pt x="21" y="40"/>
                  </a:cubicBezTo>
                  <a:cubicBezTo>
                    <a:pt x="24" y="40"/>
                    <a:pt x="26" y="40"/>
                    <a:pt x="28" y="38"/>
                  </a:cubicBezTo>
                  <a:cubicBezTo>
                    <a:pt x="31" y="38"/>
                    <a:pt x="33" y="36"/>
                    <a:pt x="35" y="34"/>
                  </a:cubicBezTo>
                  <a:cubicBezTo>
                    <a:pt x="37" y="32"/>
                    <a:pt x="38" y="30"/>
                    <a:pt x="39" y="28"/>
                  </a:cubicBezTo>
                  <a:cubicBezTo>
                    <a:pt x="40" y="25"/>
                    <a:pt x="41" y="23"/>
                    <a:pt x="41" y="20"/>
                  </a:cubicBezTo>
                  <a:cubicBezTo>
                    <a:pt x="40" y="18"/>
                    <a:pt x="40" y="16"/>
                    <a:pt x="40" y="15"/>
                  </a:cubicBezTo>
                  <a:cubicBezTo>
                    <a:pt x="39" y="11"/>
                    <a:pt x="37" y="8"/>
                    <a:pt x="35" y="6"/>
                  </a:cubicBezTo>
                  <a:cubicBezTo>
                    <a:pt x="33" y="5"/>
                    <a:pt x="32" y="4"/>
                    <a:pt x="31" y="3"/>
                  </a:cubicBezTo>
                  <a:cubicBezTo>
                    <a:pt x="28" y="1"/>
                    <a:pt x="24" y="0"/>
                    <a:pt x="21"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4" name="Google Shape;3974;p29"/>
            <p:cNvSpPr/>
            <p:nvPr/>
          </p:nvSpPr>
          <p:spPr>
            <a:xfrm>
              <a:off x="2560825" y="4617424"/>
              <a:ext cx="28157" cy="24603"/>
            </a:xfrm>
            <a:custGeom>
              <a:avLst/>
              <a:gdLst/>
              <a:ahLst/>
              <a:cxnLst/>
              <a:rect l="l" t="t" r="r" b="b"/>
              <a:pathLst>
                <a:path w="31" h="27" extrusionOk="0">
                  <a:moveTo>
                    <a:pt x="14" y="0"/>
                  </a:moveTo>
                  <a:cubicBezTo>
                    <a:pt x="10" y="0"/>
                    <a:pt x="7" y="1"/>
                    <a:pt x="4" y="4"/>
                  </a:cubicBezTo>
                  <a:cubicBezTo>
                    <a:pt x="2" y="7"/>
                    <a:pt x="0" y="10"/>
                    <a:pt x="0" y="14"/>
                  </a:cubicBezTo>
                  <a:cubicBezTo>
                    <a:pt x="0" y="17"/>
                    <a:pt x="2" y="21"/>
                    <a:pt x="4" y="23"/>
                  </a:cubicBezTo>
                  <a:cubicBezTo>
                    <a:pt x="7" y="26"/>
                    <a:pt x="10" y="27"/>
                    <a:pt x="14" y="27"/>
                  </a:cubicBezTo>
                  <a:cubicBezTo>
                    <a:pt x="15" y="27"/>
                    <a:pt x="16" y="27"/>
                    <a:pt x="17" y="27"/>
                  </a:cubicBezTo>
                  <a:cubicBezTo>
                    <a:pt x="19" y="26"/>
                    <a:pt x="20" y="26"/>
                    <a:pt x="22" y="26"/>
                  </a:cubicBezTo>
                  <a:cubicBezTo>
                    <a:pt x="25" y="24"/>
                    <a:pt x="25" y="24"/>
                    <a:pt x="25" y="24"/>
                  </a:cubicBezTo>
                  <a:cubicBezTo>
                    <a:pt x="26" y="24"/>
                    <a:pt x="27" y="23"/>
                    <a:pt x="28" y="21"/>
                  </a:cubicBezTo>
                  <a:cubicBezTo>
                    <a:pt x="30" y="19"/>
                    <a:pt x="31" y="16"/>
                    <a:pt x="31" y="14"/>
                  </a:cubicBezTo>
                  <a:cubicBezTo>
                    <a:pt x="31" y="11"/>
                    <a:pt x="30" y="9"/>
                    <a:pt x="29" y="7"/>
                  </a:cubicBezTo>
                  <a:cubicBezTo>
                    <a:pt x="28" y="5"/>
                    <a:pt x="25" y="2"/>
                    <a:pt x="22" y="2"/>
                  </a:cubicBezTo>
                  <a:cubicBezTo>
                    <a:pt x="20" y="1"/>
                    <a:pt x="19" y="1"/>
                    <a:pt x="17" y="1"/>
                  </a:cubicBezTo>
                  <a:cubicBezTo>
                    <a:pt x="16" y="0"/>
                    <a:pt x="15" y="0"/>
                    <a:pt x="1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5" name="Google Shape;3975;p29"/>
            <p:cNvSpPr/>
            <p:nvPr/>
          </p:nvSpPr>
          <p:spPr>
            <a:xfrm>
              <a:off x="2673337" y="4356066"/>
              <a:ext cx="29347" cy="18752"/>
            </a:xfrm>
            <a:custGeom>
              <a:avLst/>
              <a:gdLst/>
              <a:ahLst/>
              <a:cxnLst/>
              <a:rect l="l" t="t" r="r" b="b"/>
              <a:pathLst>
                <a:path w="32" h="20" extrusionOk="0">
                  <a:moveTo>
                    <a:pt x="21" y="0"/>
                  </a:moveTo>
                  <a:cubicBezTo>
                    <a:pt x="19" y="0"/>
                    <a:pt x="17" y="0"/>
                    <a:pt x="16" y="1"/>
                  </a:cubicBezTo>
                  <a:cubicBezTo>
                    <a:pt x="14" y="1"/>
                    <a:pt x="13" y="2"/>
                    <a:pt x="12" y="3"/>
                  </a:cubicBezTo>
                  <a:cubicBezTo>
                    <a:pt x="12" y="3"/>
                    <a:pt x="11" y="4"/>
                    <a:pt x="11" y="4"/>
                  </a:cubicBezTo>
                  <a:cubicBezTo>
                    <a:pt x="11" y="4"/>
                    <a:pt x="11" y="4"/>
                    <a:pt x="11" y="4"/>
                  </a:cubicBezTo>
                  <a:cubicBezTo>
                    <a:pt x="10" y="5"/>
                    <a:pt x="8" y="6"/>
                    <a:pt x="6" y="6"/>
                  </a:cubicBezTo>
                  <a:cubicBezTo>
                    <a:pt x="0" y="9"/>
                    <a:pt x="3" y="19"/>
                    <a:pt x="9" y="19"/>
                  </a:cubicBezTo>
                  <a:cubicBezTo>
                    <a:pt x="10" y="19"/>
                    <a:pt x="10" y="19"/>
                    <a:pt x="10" y="19"/>
                  </a:cubicBezTo>
                  <a:cubicBezTo>
                    <a:pt x="12" y="19"/>
                    <a:pt x="13" y="19"/>
                    <a:pt x="15" y="19"/>
                  </a:cubicBezTo>
                  <a:cubicBezTo>
                    <a:pt x="15" y="19"/>
                    <a:pt x="15" y="19"/>
                    <a:pt x="15" y="19"/>
                  </a:cubicBezTo>
                  <a:cubicBezTo>
                    <a:pt x="14" y="19"/>
                    <a:pt x="16" y="19"/>
                    <a:pt x="16" y="19"/>
                  </a:cubicBezTo>
                  <a:cubicBezTo>
                    <a:pt x="18" y="19"/>
                    <a:pt x="19" y="20"/>
                    <a:pt x="20" y="20"/>
                  </a:cubicBezTo>
                  <a:cubicBezTo>
                    <a:pt x="20" y="20"/>
                    <a:pt x="20" y="20"/>
                    <a:pt x="21" y="20"/>
                  </a:cubicBezTo>
                  <a:cubicBezTo>
                    <a:pt x="27" y="19"/>
                    <a:pt x="32" y="14"/>
                    <a:pt x="30" y="7"/>
                  </a:cubicBezTo>
                  <a:cubicBezTo>
                    <a:pt x="30" y="4"/>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6" name="Google Shape;3976;p29"/>
            <p:cNvSpPr/>
            <p:nvPr/>
          </p:nvSpPr>
          <p:spPr>
            <a:xfrm>
              <a:off x="2838590" y="4407635"/>
              <a:ext cx="34041" cy="32804"/>
            </a:xfrm>
            <a:custGeom>
              <a:avLst/>
              <a:gdLst/>
              <a:ahLst/>
              <a:cxnLst/>
              <a:rect l="l" t="t" r="r" b="b"/>
              <a:pathLst>
                <a:path w="37" h="36" extrusionOk="0">
                  <a:moveTo>
                    <a:pt x="18" y="0"/>
                  </a:moveTo>
                  <a:cubicBezTo>
                    <a:pt x="14" y="0"/>
                    <a:pt x="9" y="2"/>
                    <a:pt x="6" y="5"/>
                  </a:cubicBezTo>
                  <a:cubicBezTo>
                    <a:pt x="2" y="10"/>
                    <a:pt x="0" y="16"/>
                    <a:pt x="2" y="22"/>
                  </a:cubicBezTo>
                  <a:cubicBezTo>
                    <a:pt x="2" y="25"/>
                    <a:pt x="4" y="28"/>
                    <a:pt x="6" y="30"/>
                  </a:cubicBezTo>
                  <a:cubicBezTo>
                    <a:pt x="8" y="32"/>
                    <a:pt x="11" y="34"/>
                    <a:pt x="14" y="34"/>
                  </a:cubicBezTo>
                  <a:cubicBezTo>
                    <a:pt x="14" y="35"/>
                    <a:pt x="15" y="35"/>
                    <a:pt x="16" y="35"/>
                  </a:cubicBezTo>
                  <a:cubicBezTo>
                    <a:pt x="18" y="36"/>
                    <a:pt x="19" y="36"/>
                    <a:pt x="20" y="36"/>
                  </a:cubicBezTo>
                  <a:cubicBezTo>
                    <a:pt x="22" y="36"/>
                    <a:pt x="23" y="36"/>
                    <a:pt x="25" y="35"/>
                  </a:cubicBezTo>
                  <a:cubicBezTo>
                    <a:pt x="27" y="35"/>
                    <a:pt x="30" y="33"/>
                    <a:pt x="32" y="31"/>
                  </a:cubicBezTo>
                  <a:cubicBezTo>
                    <a:pt x="34" y="29"/>
                    <a:pt x="35" y="27"/>
                    <a:pt x="36" y="24"/>
                  </a:cubicBezTo>
                  <a:cubicBezTo>
                    <a:pt x="37" y="21"/>
                    <a:pt x="37" y="18"/>
                    <a:pt x="36" y="16"/>
                  </a:cubicBezTo>
                  <a:cubicBezTo>
                    <a:pt x="36" y="15"/>
                    <a:pt x="35" y="14"/>
                    <a:pt x="35" y="13"/>
                  </a:cubicBezTo>
                  <a:cubicBezTo>
                    <a:pt x="34" y="10"/>
                    <a:pt x="33" y="8"/>
                    <a:pt x="31" y="5"/>
                  </a:cubicBezTo>
                  <a:cubicBezTo>
                    <a:pt x="28" y="3"/>
                    <a:pt x="26" y="2"/>
                    <a:pt x="23" y="1"/>
                  </a:cubicBezTo>
                  <a:cubicBezTo>
                    <a:pt x="21" y="1"/>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7" name="Google Shape;3977;p29"/>
            <p:cNvSpPr/>
            <p:nvPr/>
          </p:nvSpPr>
          <p:spPr>
            <a:xfrm>
              <a:off x="1952553" y="4197845"/>
              <a:ext cx="28157" cy="28157"/>
            </a:xfrm>
            <a:custGeom>
              <a:avLst/>
              <a:gdLst/>
              <a:ahLst/>
              <a:cxnLst/>
              <a:rect l="l" t="t" r="r" b="b"/>
              <a:pathLst>
                <a:path w="31" h="31" extrusionOk="0">
                  <a:moveTo>
                    <a:pt x="15" y="0"/>
                  </a:moveTo>
                  <a:cubicBezTo>
                    <a:pt x="13" y="0"/>
                    <a:pt x="12" y="0"/>
                    <a:pt x="10" y="1"/>
                  </a:cubicBezTo>
                  <a:cubicBezTo>
                    <a:pt x="8" y="2"/>
                    <a:pt x="6" y="3"/>
                    <a:pt x="5" y="4"/>
                  </a:cubicBezTo>
                  <a:cubicBezTo>
                    <a:pt x="3" y="6"/>
                    <a:pt x="2" y="7"/>
                    <a:pt x="2" y="9"/>
                  </a:cubicBezTo>
                  <a:cubicBezTo>
                    <a:pt x="1" y="11"/>
                    <a:pt x="0" y="13"/>
                    <a:pt x="0" y="15"/>
                  </a:cubicBezTo>
                  <a:cubicBezTo>
                    <a:pt x="0" y="17"/>
                    <a:pt x="1" y="18"/>
                    <a:pt x="1" y="20"/>
                  </a:cubicBezTo>
                  <a:cubicBezTo>
                    <a:pt x="2"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4"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5" y="3"/>
                    <a:pt x="24" y="2"/>
                  </a:cubicBezTo>
                  <a:cubicBezTo>
                    <a:pt x="21" y="0"/>
                    <a:pt x="19" y="0"/>
                    <a:pt x="16" y="0"/>
                  </a:cubicBezTo>
                  <a:cubicBezTo>
                    <a:pt x="16"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8" name="Google Shape;3978;p29"/>
            <p:cNvSpPr/>
            <p:nvPr/>
          </p:nvSpPr>
          <p:spPr>
            <a:xfrm>
              <a:off x="1752140" y="4179093"/>
              <a:ext cx="41006" cy="31688"/>
            </a:xfrm>
            <a:custGeom>
              <a:avLst/>
              <a:gdLst/>
              <a:ahLst/>
              <a:cxnLst/>
              <a:rect l="l" t="t" r="r" b="b"/>
              <a:pathLst>
                <a:path w="45" h="35" extrusionOk="0">
                  <a:moveTo>
                    <a:pt x="23" y="0"/>
                  </a:moveTo>
                  <a:cubicBezTo>
                    <a:pt x="0" y="0"/>
                    <a:pt x="0" y="35"/>
                    <a:pt x="23" y="35"/>
                  </a:cubicBezTo>
                  <a:cubicBezTo>
                    <a:pt x="45" y="35"/>
                    <a:pt x="45" y="0"/>
                    <a:pt x="2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9" name="Google Shape;3979;p29"/>
            <p:cNvSpPr/>
            <p:nvPr/>
          </p:nvSpPr>
          <p:spPr>
            <a:xfrm>
              <a:off x="1337249" y="4275198"/>
              <a:ext cx="52682"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0" name="Google Shape;3980;p29"/>
            <p:cNvSpPr/>
            <p:nvPr/>
          </p:nvSpPr>
          <p:spPr>
            <a:xfrm>
              <a:off x="1221220" y="4223630"/>
              <a:ext cx="23440" cy="18752"/>
            </a:xfrm>
            <a:custGeom>
              <a:avLst/>
              <a:gdLst/>
              <a:ahLst/>
              <a:cxnLst/>
              <a:rect l="l" t="t" r="r" b="b"/>
              <a:pathLst>
                <a:path w="25" h="20" extrusionOk="0">
                  <a:moveTo>
                    <a:pt x="12" y="0"/>
                  </a:moveTo>
                  <a:cubicBezTo>
                    <a:pt x="0" y="0"/>
                    <a:pt x="0" y="20"/>
                    <a:pt x="12" y="20"/>
                  </a:cubicBezTo>
                  <a:cubicBezTo>
                    <a:pt x="25" y="20"/>
                    <a:pt x="25" y="0"/>
                    <a:pt x="1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1" name="Google Shape;3981;p29"/>
            <p:cNvSpPr/>
            <p:nvPr/>
          </p:nvSpPr>
          <p:spPr>
            <a:xfrm>
              <a:off x="955175" y="4336142"/>
              <a:ext cx="68017"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2" name="Google Shape;3982;p29"/>
            <p:cNvSpPr/>
            <p:nvPr/>
          </p:nvSpPr>
          <p:spPr>
            <a:xfrm>
              <a:off x="1064171" y="4319734"/>
              <a:ext cx="36332" cy="34041"/>
            </a:xfrm>
            <a:custGeom>
              <a:avLst/>
              <a:gdLst/>
              <a:ahLst/>
              <a:cxnLst/>
              <a:rect l="l" t="t" r="r" b="b"/>
              <a:pathLst>
                <a:path w="40" h="37" extrusionOk="0">
                  <a:moveTo>
                    <a:pt x="20" y="0"/>
                  </a:moveTo>
                  <a:cubicBezTo>
                    <a:pt x="20" y="0"/>
                    <a:pt x="19" y="0"/>
                    <a:pt x="19" y="0"/>
                  </a:cubicBezTo>
                  <a:cubicBezTo>
                    <a:pt x="14" y="0"/>
                    <a:pt x="14" y="0"/>
                    <a:pt x="14" y="0"/>
                  </a:cubicBezTo>
                  <a:cubicBezTo>
                    <a:pt x="13" y="1"/>
                    <a:pt x="11" y="2"/>
                    <a:pt x="10" y="2"/>
                  </a:cubicBezTo>
                  <a:cubicBezTo>
                    <a:pt x="8" y="4"/>
                    <a:pt x="6" y="5"/>
                    <a:pt x="5" y="7"/>
                  </a:cubicBezTo>
                  <a:cubicBezTo>
                    <a:pt x="3" y="8"/>
                    <a:pt x="3" y="10"/>
                    <a:pt x="2" y="11"/>
                  </a:cubicBezTo>
                  <a:cubicBezTo>
                    <a:pt x="1" y="13"/>
                    <a:pt x="0" y="16"/>
                    <a:pt x="1"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9" y="37"/>
                  </a:cubicBezTo>
                  <a:cubicBezTo>
                    <a:pt x="19" y="37"/>
                    <a:pt x="19" y="37"/>
                    <a:pt x="19" y="37"/>
                  </a:cubicBezTo>
                  <a:cubicBezTo>
                    <a:pt x="21" y="37"/>
                    <a:pt x="22" y="37"/>
                    <a:pt x="24" y="36"/>
                  </a:cubicBezTo>
                  <a:cubicBezTo>
                    <a:pt x="26" y="36"/>
                    <a:pt x="27" y="35"/>
                    <a:pt x="28" y="34"/>
                  </a:cubicBezTo>
                  <a:cubicBezTo>
                    <a:pt x="29" y="34"/>
                    <a:pt x="30" y="33"/>
                    <a:pt x="31" y="33"/>
                  </a:cubicBezTo>
                  <a:cubicBezTo>
                    <a:pt x="31" y="32"/>
                    <a:pt x="32" y="32"/>
                    <a:pt x="32" y="32"/>
                  </a:cubicBezTo>
                  <a:cubicBezTo>
                    <a:pt x="34" y="31"/>
                    <a:pt x="36" y="30"/>
                    <a:pt x="37" y="28"/>
                  </a:cubicBezTo>
                  <a:cubicBezTo>
                    <a:pt x="38" y="27"/>
                    <a:pt x="39" y="26"/>
                    <a:pt x="39" y="24"/>
                  </a:cubicBezTo>
                  <a:cubicBezTo>
                    <a:pt x="40" y="23"/>
                    <a:pt x="40" y="21"/>
                    <a:pt x="40" y="18"/>
                  </a:cubicBezTo>
                  <a:cubicBezTo>
                    <a:pt x="40" y="16"/>
                    <a:pt x="39" y="13"/>
                    <a:pt x="38" y="10"/>
                  </a:cubicBezTo>
                  <a:cubicBezTo>
                    <a:pt x="37" y="9"/>
                    <a:pt x="36" y="7"/>
                    <a:pt x="34" y="6"/>
                  </a:cubicBezTo>
                  <a:cubicBezTo>
                    <a:pt x="33" y="5"/>
                    <a:pt x="32" y="4"/>
                    <a:pt x="31" y="4"/>
                  </a:cubicBezTo>
                  <a:cubicBezTo>
                    <a:pt x="30" y="4"/>
                    <a:pt x="30" y="4"/>
                    <a:pt x="30" y="4"/>
                  </a:cubicBezTo>
                  <a:cubicBezTo>
                    <a:pt x="29" y="3"/>
                    <a:pt x="28" y="2"/>
                    <a:pt x="26" y="1"/>
                  </a:cubicBezTo>
                  <a:cubicBezTo>
                    <a:pt x="24"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3" name="Google Shape;3983;p29"/>
            <p:cNvSpPr/>
            <p:nvPr/>
          </p:nvSpPr>
          <p:spPr>
            <a:xfrm>
              <a:off x="991507" y="4632660"/>
              <a:ext cx="53936" cy="53871"/>
            </a:xfrm>
            <a:custGeom>
              <a:avLst/>
              <a:gdLst/>
              <a:ahLst/>
              <a:cxnLst/>
              <a:rect l="l" t="t" r="r" b="b"/>
              <a:pathLst>
                <a:path w="59" h="58" extrusionOk="0">
                  <a:moveTo>
                    <a:pt x="29" y="0"/>
                  </a:moveTo>
                  <a:cubicBezTo>
                    <a:pt x="25" y="0"/>
                    <a:pt x="22" y="1"/>
                    <a:pt x="19" y="2"/>
                  </a:cubicBezTo>
                  <a:cubicBezTo>
                    <a:pt x="15" y="3"/>
                    <a:pt x="12" y="5"/>
                    <a:pt x="9" y="8"/>
                  </a:cubicBezTo>
                  <a:cubicBezTo>
                    <a:pt x="6" y="11"/>
                    <a:pt x="4" y="14"/>
                    <a:pt x="3" y="18"/>
                  </a:cubicBezTo>
                  <a:cubicBezTo>
                    <a:pt x="1" y="21"/>
                    <a:pt x="0" y="25"/>
                    <a:pt x="1" y="29"/>
                  </a:cubicBezTo>
                  <a:cubicBezTo>
                    <a:pt x="1" y="32"/>
                    <a:pt x="1" y="34"/>
                    <a:pt x="2" y="37"/>
                  </a:cubicBezTo>
                  <a:cubicBezTo>
                    <a:pt x="3" y="42"/>
                    <a:pt x="6" y="46"/>
                    <a:pt x="9" y="50"/>
                  </a:cubicBezTo>
                  <a:cubicBezTo>
                    <a:pt x="11" y="51"/>
                    <a:pt x="13" y="53"/>
                    <a:pt x="15" y="54"/>
                  </a:cubicBezTo>
                  <a:cubicBezTo>
                    <a:pt x="20" y="57"/>
                    <a:pt x="25" y="58"/>
                    <a:pt x="30" y="58"/>
                  </a:cubicBezTo>
                  <a:cubicBezTo>
                    <a:pt x="30" y="58"/>
                    <a:pt x="31" y="58"/>
                    <a:pt x="31" y="58"/>
                  </a:cubicBezTo>
                  <a:cubicBezTo>
                    <a:pt x="35" y="58"/>
                    <a:pt x="38" y="58"/>
                    <a:pt x="41" y="56"/>
                  </a:cubicBezTo>
                  <a:cubicBezTo>
                    <a:pt x="45" y="55"/>
                    <a:pt x="48" y="53"/>
                    <a:pt x="51" y="50"/>
                  </a:cubicBezTo>
                  <a:cubicBezTo>
                    <a:pt x="54" y="47"/>
                    <a:pt x="56" y="44"/>
                    <a:pt x="57" y="40"/>
                  </a:cubicBezTo>
                  <a:cubicBezTo>
                    <a:pt x="59" y="37"/>
                    <a:pt x="59" y="33"/>
                    <a:pt x="59" y="29"/>
                  </a:cubicBezTo>
                  <a:cubicBezTo>
                    <a:pt x="59" y="26"/>
                    <a:pt x="59" y="24"/>
                    <a:pt x="58" y="21"/>
                  </a:cubicBezTo>
                  <a:cubicBezTo>
                    <a:pt x="57" y="16"/>
                    <a:pt x="54" y="12"/>
                    <a:pt x="51" y="8"/>
                  </a:cubicBezTo>
                  <a:cubicBezTo>
                    <a:pt x="49" y="7"/>
                    <a:pt x="47" y="5"/>
                    <a:pt x="45" y="4"/>
                  </a:cubicBezTo>
                  <a:cubicBezTo>
                    <a:pt x="40" y="1"/>
                    <a:pt x="35" y="0"/>
                    <a:pt x="30" y="0"/>
                  </a:cubicBezTo>
                  <a:cubicBezTo>
                    <a:pt x="30"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4" name="Google Shape;3984;p29"/>
            <p:cNvSpPr/>
            <p:nvPr/>
          </p:nvSpPr>
          <p:spPr>
            <a:xfrm>
              <a:off x="1495470" y="4216597"/>
              <a:ext cx="44507" cy="44507"/>
            </a:xfrm>
            <a:custGeom>
              <a:avLst/>
              <a:gdLst/>
              <a:ahLst/>
              <a:cxnLst/>
              <a:rect l="l" t="t" r="r" b="b"/>
              <a:pathLst>
                <a:path w="49" h="49" extrusionOk="0">
                  <a:moveTo>
                    <a:pt x="25" y="0"/>
                  </a:moveTo>
                  <a:cubicBezTo>
                    <a:pt x="24" y="0"/>
                    <a:pt x="23" y="0"/>
                    <a:pt x="21" y="0"/>
                  </a:cubicBezTo>
                  <a:cubicBezTo>
                    <a:pt x="19" y="0"/>
                    <a:pt x="17" y="1"/>
                    <a:pt x="15" y="2"/>
                  </a:cubicBezTo>
                  <a:cubicBezTo>
                    <a:pt x="12" y="3"/>
                    <a:pt x="9" y="5"/>
                    <a:pt x="7" y="7"/>
                  </a:cubicBezTo>
                  <a:cubicBezTo>
                    <a:pt x="7" y="7"/>
                    <a:pt x="7" y="7"/>
                    <a:pt x="7" y="7"/>
                  </a:cubicBezTo>
                  <a:cubicBezTo>
                    <a:pt x="5" y="10"/>
                    <a:pt x="3" y="12"/>
                    <a:pt x="2" y="15"/>
                  </a:cubicBezTo>
                  <a:cubicBezTo>
                    <a:pt x="0" y="18"/>
                    <a:pt x="0" y="21"/>
                    <a:pt x="0" y="25"/>
                  </a:cubicBezTo>
                  <a:cubicBezTo>
                    <a:pt x="0" y="27"/>
                    <a:pt x="0" y="29"/>
                    <a:pt x="1" y="31"/>
                  </a:cubicBezTo>
                  <a:cubicBezTo>
                    <a:pt x="2" y="35"/>
                    <a:pt x="4" y="39"/>
                    <a:pt x="7" y="42"/>
                  </a:cubicBezTo>
                  <a:cubicBezTo>
                    <a:pt x="7" y="42"/>
                    <a:pt x="7" y="42"/>
                    <a:pt x="7" y="42"/>
                  </a:cubicBezTo>
                  <a:cubicBezTo>
                    <a:pt x="9" y="43"/>
                    <a:pt x="10" y="45"/>
                    <a:pt x="12" y="46"/>
                  </a:cubicBezTo>
                  <a:cubicBezTo>
                    <a:pt x="14" y="47"/>
                    <a:pt x="16" y="48"/>
                    <a:pt x="18" y="48"/>
                  </a:cubicBezTo>
                  <a:cubicBezTo>
                    <a:pt x="20" y="49"/>
                    <a:pt x="22" y="49"/>
                    <a:pt x="24" y="49"/>
                  </a:cubicBezTo>
                  <a:cubicBezTo>
                    <a:pt x="25" y="49"/>
                    <a:pt x="26" y="49"/>
                    <a:pt x="28" y="49"/>
                  </a:cubicBezTo>
                  <a:cubicBezTo>
                    <a:pt x="30" y="49"/>
                    <a:pt x="32" y="48"/>
                    <a:pt x="34" y="47"/>
                  </a:cubicBezTo>
                  <a:cubicBezTo>
                    <a:pt x="36" y="47"/>
                    <a:pt x="38" y="45"/>
                    <a:pt x="39" y="44"/>
                  </a:cubicBezTo>
                  <a:cubicBezTo>
                    <a:pt x="41" y="43"/>
                    <a:pt x="43" y="41"/>
                    <a:pt x="44" y="40"/>
                  </a:cubicBezTo>
                  <a:cubicBezTo>
                    <a:pt x="45" y="38"/>
                    <a:pt x="46" y="36"/>
                    <a:pt x="47" y="34"/>
                  </a:cubicBezTo>
                  <a:cubicBezTo>
                    <a:pt x="49" y="31"/>
                    <a:pt x="49" y="28"/>
                    <a:pt x="49" y="25"/>
                  </a:cubicBezTo>
                  <a:cubicBezTo>
                    <a:pt x="49" y="22"/>
                    <a:pt x="49" y="20"/>
                    <a:pt x="48" y="18"/>
                  </a:cubicBezTo>
                  <a:cubicBezTo>
                    <a:pt x="47" y="16"/>
                    <a:pt x="47" y="14"/>
                    <a:pt x="46" y="12"/>
                  </a:cubicBezTo>
                  <a:cubicBezTo>
                    <a:pt x="44" y="11"/>
                    <a:pt x="43" y="9"/>
                    <a:pt x="42" y="7"/>
                  </a:cubicBezTo>
                  <a:cubicBezTo>
                    <a:pt x="37" y="3"/>
                    <a:pt x="37" y="3"/>
                    <a:pt x="37" y="3"/>
                  </a:cubicBezTo>
                  <a:cubicBezTo>
                    <a:pt x="35" y="3"/>
                    <a:pt x="33" y="2"/>
                    <a:pt x="31" y="1"/>
                  </a:cubicBezTo>
                  <a:cubicBezTo>
                    <a:pt x="29" y="0"/>
                    <a:pt x="27" y="0"/>
                    <a:pt x="2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5" name="Google Shape;3985;p29"/>
            <p:cNvSpPr/>
            <p:nvPr/>
          </p:nvSpPr>
          <p:spPr>
            <a:xfrm>
              <a:off x="1598607" y="4344346"/>
              <a:ext cx="45656" cy="44507"/>
            </a:xfrm>
            <a:custGeom>
              <a:avLst/>
              <a:gdLst/>
              <a:ahLst/>
              <a:cxnLst/>
              <a:rect l="l" t="t" r="r" b="b"/>
              <a:pathLst>
                <a:path w="49" h="49" extrusionOk="0">
                  <a:moveTo>
                    <a:pt x="23" y="0"/>
                  </a:moveTo>
                  <a:cubicBezTo>
                    <a:pt x="20" y="0"/>
                    <a:pt x="18" y="1"/>
                    <a:pt x="15" y="3"/>
                  </a:cubicBezTo>
                  <a:cubicBezTo>
                    <a:pt x="12" y="3"/>
                    <a:pt x="9" y="5"/>
                    <a:pt x="7" y="8"/>
                  </a:cubicBezTo>
                  <a:cubicBezTo>
                    <a:pt x="5" y="10"/>
                    <a:pt x="3" y="12"/>
                    <a:pt x="2" y="15"/>
                  </a:cubicBezTo>
                  <a:cubicBezTo>
                    <a:pt x="0" y="18"/>
                    <a:pt x="0" y="21"/>
                    <a:pt x="0" y="25"/>
                  </a:cubicBezTo>
                  <a:cubicBezTo>
                    <a:pt x="0" y="27"/>
                    <a:pt x="0" y="29"/>
                    <a:pt x="1" y="31"/>
                  </a:cubicBezTo>
                  <a:cubicBezTo>
                    <a:pt x="2" y="35"/>
                    <a:pt x="4" y="39"/>
                    <a:pt x="7" y="42"/>
                  </a:cubicBezTo>
                  <a:cubicBezTo>
                    <a:pt x="9" y="43"/>
                    <a:pt x="10" y="45"/>
                    <a:pt x="12" y="46"/>
                  </a:cubicBezTo>
                  <a:cubicBezTo>
                    <a:pt x="16" y="48"/>
                    <a:pt x="20" y="49"/>
                    <a:pt x="24" y="49"/>
                  </a:cubicBezTo>
                  <a:cubicBezTo>
                    <a:pt x="25" y="49"/>
                    <a:pt x="25" y="49"/>
                    <a:pt x="25" y="49"/>
                  </a:cubicBezTo>
                  <a:cubicBezTo>
                    <a:pt x="28" y="49"/>
                    <a:pt x="31" y="49"/>
                    <a:pt x="34" y="47"/>
                  </a:cubicBezTo>
                  <a:cubicBezTo>
                    <a:pt x="37" y="46"/>
                    <a:pt x="39" y="44"/>
                    <a:pt x="41" y="42"/>
                  </a:cubicBezTo>
                  <a:cubicBezTo>
                    <a:pt x="44" y="40"/>
                    <a:pt x="46" y="37"/>
                    <a:pt x="47" y="34"/>
                  </a:cubicBezTo>
                  <a:cubicBezTo>
                    <a:pt x="48" y="31"/>
                    <a:pt x="49" y="28"/>
                    <a:pt x="49" y="25"/>
                  </a:cubicBezTo>
                  <a:cubicBezTo>
                    <a:pt x="48" y="23"/>
                    <a:pt x="48" y="20"/>
                    <a:pt x="48" y="18"/>
                  </a:cubicBezTo>
                  <a:cubicBezTo>
                    <a:pt x="47" y="14"/>
                    <a:pt x="45" y="11"/>
                    <a:pt x="41" y="8"/>
                  </a:cubicBezTo>
                  <a:cubicBezTo>
                    <a:pt x="40" y="6"/>
                    <a:pt x="38" y="5"/>
                    <a:pt x="37" y="4"/>
                  </a:cubicBezTo>
                  <a:cubicBezTo>
                    <a:pt x="33" y="2"/>
                    <a:pt x="29" y="0"/>
                    <a:pt x="24" y="0"/>
                  </a:cubicBezTo>
                  <a:cubicBezTo>
                    <a:pt x="24" y="0"/>
                    <a:pt x="24"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6" name="Google Shape;3986;p29"/>
            <p:cNvSpPr/>
            <p:nvPr/>
          </p:nvSpPr>
          <p:spPr>
            <a:xfrm>
              <a:off x="2123666" y="4317390"/>
              <a:ext cx="34041" cy="32804"/>
            </a:xfrm>
            <a:custGeom>
              <a:avLst/>
              <a:gdLst/>
              <a:ahLst/>
              <a:cxnLst/>
              <a:rect l="l" t="t" r="r" b="b"/>
              <a:pathLst>
                <a:path w="37" h="36" extrusionOk="0">
                  <a:moveTo>
                    <a:pt x="18" y="0"/>
                  </a:moveTo>
                  <a:cubicBezTo>
                    <a:pt x="16" y="0"/>
                    <a:pt x="13" y="0"/>
                    <a:pt x="11" y="1"/>
                  </a:cubicBezTo>
                  <a:cubicBezTo>
                    <a:pt x="9" y="2"/>
                    <a:pt x="7" y="3"/>
                    <a:pt x="6" y="5"/>
                  </a:cubicBezTo>
                  <a:cubicBezTo>
                    <a:pt x="4" y="7"/>
                    <a:pt x="3" y="9"/>
                    <a:pt x="2" y="11"/>
                  </a:cubicBezTo>
                  <a:cubicBezTo>
                    <a:pt x="1" y="13"/>
                    <a:pt x="0" y="15"/>
                    <a:pt x="0" y="18"/>
                  </a:cubicBezTo>
                  <a:cubicBezTo>
                    <a:pt x="1" y="19"/>
                    <a:pt x="1" y="21"/>
                    <a:pt x="1" y="22"/>
                  </a:cubicBezTo>
                  <a:cubicBezTo>
                    <a:pt x="2" y="26"/>
                    <a:pt x="3" y="28"/>
                    <a:pt x="6" y="30"/>
                  </a:cubicBezTo>
                  <a:cubicBezTo>
                    <a:pt x="7" y="31"/>
                    <a:pt x="8" y="32"/>
                    <a:pt x="9" y="33"/>
                  </a:cubicBezTo>
                  <a:cubicBezTo>
                    <a:pt x="12" y="35"/>
                    <a:pt x="15" y="36"/>
                    <a:pt x="18" y="36"/>
                  </a:cubicBezTo>
                  <a:cubicBezTo>
                    <a:pt x="19" y="36"/>
                    <a:pt x="19" y="36"/>
                    <a:pt x="19" y="36"/>
                  </a:cubicBezTo>
                  <a:cubicBezTo>
                    <a:pt x="20" y="35"/>
                    <a:pt x="22" y="35"/>
                    <a:pt x="23" y="35"/>
                  </a:cubicBezTo>
                  <a:cubicBezTo>
                    <a:pt x="25" y="34"/>
                    <a:pt x="26" y="34"/>
                    <a:pt x="28" y="33"/>
                  </a:cubicBezTo>
                  <a:cubicBezTo>
                    <a:pt x="30" y="32"/>
                    <a:pt x="31" y="31"/>
                    <a:pt x="33" y="29"/>
                  </a:cubicBezTo>
                  <a:cubicBezTo>
                    <a:pt x="33" y="28"/>
                    <a:pt x="34" y="27"/>
                    <a:pt x="34" y="26"/>
                  </a:cubicBezTo>
                  <a:cubicBezTo>
                    <a:pt x="36" y="24"/>
                    <a:pt x="37" y="21"/>
                    <a:pt x="37" y="18"/>
                  </a:cubicBezTo>
                  <a:cubicBezTo>
                    <a:pt x="37" y="15"/>
                    <a:pt x="36" y="12"/>
                    <a:pt x="34" y="9"/>
                  </a:cubicBezTo>
                  <a:cubicBezTo>
                    <a:pt x="34" y="8"/>
                    <a:pt x="33" y="8"/>
                    <a:pt x="33" y="7"/>
                  </a:cubicBezTo>
                  <a:cubicBezTo>
                    <a:pt x="32" y="5"/>
                    <a:pt x="31" y="4"/>
                    <a:pt x="29" y="4"/>
                  </a:cubicBezTo>
                  <a:cubicBezTo>
                    <a:pt x="28" y="2"/>
                    <a:pt x="27" y="2"/>
                    <a:pt x="25" y="1"/>
                  </a:cubicBezTo>
                  <a:cubicBezTo>
                    <a:pt x="24" y="0"/>
                    <a:pt x="23"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7" name="Google Shape;3987;p29"/>
            <p:cNvSpPr/>
            <p:nvPr/>
          </p:nvSpPr>
          <p:spPr>
            <a:xfrm>
              <a:off x="1530630" y="4624456"/>
              <a:ext cx="34041" cy="35184"/>
            </a:xfrm>
            <a:custGeom>
              <a:avLst/>
              <a:gdLst/>
              <a:ahLst/>
              <a:cxnLst/>
              <a:rect l="l" t="t" r="r" b="b"/>
              <a:pathLst>
                <a:path w="37" h="38" extrusionOk="0">
                  <a:moveTo>
                    <a:pt x="20" y="0"/>
                  </a:moveTo>
                  <a:cubicBezTo>
                    <a:pt x="19" y="0"/>
                    <a:pt x="17" y="0"/>
                    <a:pt x="16" y="0"/>
                  </a:cubicBezTo>
                  <a:cubicBezTo>
                    <a:pt x="13" y="1"/>
                    <a:pt x="9" y="3"/>
                    <a:pt x="7" y="6"/>
                  </a:cubicBezTo>
                  <a:cubicBezTo>
                    <a:pt x="5" y="7"/>
                    <a:pt x="4" y="9"/>
                    <a:pt x="3" y="10"/>
                  </a:cubicBezTo>
                  <a:cubicBezTo>
                    <a:pt x="3" y="11"/>
                    <a:pt x="2" y="13"/>
                    <a:pt x="1" y="15"/>
                  </a:cubicBezTo>
                  <a:cubicBezTo>
                    <a:pt x="1" y="16"/>
                    <a:pt x="1" y="16"/>
                    <a:pt x="1" y="16"/>
                  </a:cubicBezTo>
                  <a:cubicBezTo>
                    <a:pt x="0" y="22"/>
                    <a:pt x="1" y="29"/>
                    <a:pt x="6" y="33"/>
                  </a:cubicBezTo>
                  <a:cubicBezTo>
                    <a:pt x="9" y="36"/>
                    <a:pt x="14" y="38"/>
                    <a:pt x="19" y="38"/>
                  </a:cubicBezTo>
                  <a:cubicBezTo>
                    <a:pt x="23" y="38"/>
                    <a:pt x="28" y="36"/>
                    <a:pt x="31" y="33"/>
                  </a:cubicBezTo>
                  <a:cubicBezTo>
                    <a:pt x="34" y="31"/>
                    <a:pt x="35" y="28"/>
                    <a:pt x="36" y="25"/>
                  </a:cubicBezTo>
                  <a:cubicBezTo>
                    <a:pt x="37" y="23"/>
                    <a:pt x="37" y="21"/>
                    <a:pt x="36" y="19"/>
                  </a:cubicBezTo>
                  <a:cubicBezTo>
                    <a:pt x="37" y="16"/>
                    <a:pt x="37" y="14"/>
                    <a:pt x="36" y="12"/>
                  </a:cubicBezTo>
                  <a:cubicBezTo>
                    <a:pt x="35" y="9"/>
                    <a:pt x="34" y="6"/>
                    <a:pt x="32" y="4"/>
                  </a:cubicBezTo>
                  <a:cubicBezTo>
                    <a:pt x="30" y="2"/>
                    <a:pt x="27" y="1"/>
                    <a:pt x="25" y="0"/>
                  </a:cubicBezTo>
                  <a:cubicBezTo>
                    <a:pt x="23" y="0"/>
                    <a:pt x="22"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8" name="Google Shape;3988;p29"/>
            <p:cNvSpPr/>
            <p:nvPr/>
          </p:nvSpPr>
          <p:spPr>
            <a:xfrm>
              <a:off x="1735732" y="4605704"/>
              <a:ext cx="26985" cy="28128"/>
            </a:xfrm>
            <a:custGeom>
              <a:avLst/>
              <a:gdLst/>
              <a:ahLst/>
              <a:cxnLst/>
              <a:rect l="l" t="t" r="r" b="b"/>
              <a:pathLst>
                <a:path w="30" h="30" extrusionOk="0">
                  <a:moveTo>
                    <a:pt x="15" y="0"/>
                  </a:moveTo>
                  <a:cubicBezTo>
                    <a:pt x="15" y="0"/>
                    <a:pt x="15" y="0"/>
                    <a:pt x="15" y="0"/>
                  </a:cubicBezTo>
                  <a:cubicBezTo>
                    <a:pt x="13" y="0"/>
                    <a:pt x="12" y="0"/>
                    <a:pt x="11" y="0"/>
                  </a:cubicBezTo>
                  <a:cubicBezTo>
                    <a:pt x="9" y="1"/>
                    <a:pt x="7" y="1"/>
                    <a:pt x="6" y="3"/>
                  </a:cubicBezTo>
                  <a:cubicBezTo>
                    <a:pt x="4" y="4"/>
                    <a:pt x="3" y="5"/>
                    <a:pt x="2" y="7"/>
                  </a:cubicBezTo>
                  <a:cubicBezTo>
                    <a:pt x="2" y="8"/>
                    <a:pt x="1" y="9"/>
                    <a:pt x="1" y="10"/>
                  </a:cubicBezTo>
                  <a:cubicBezTo>
                    <a:pt x="0" y="12"/>
                    <a:pt x="0" y="14"/>
                    <a:pt x="0" y="16"/>
                  </a:cubicBezTo>
                  <a:cubicBezTo>
                    <a:pt x="1" y="18"/>
                    <a:pt x="1" y="20"/>
                    <a:pt x="2" y="22"/>
                  </a:cubicBezTo>
                  <a:cubicBezTo>
                    <a:pt x="3" y="23"/>
                    <a:pt x="4" y="24"/>
                    <a:pt x="4" y="25"/>
                  </a:cubicBezTo>
                  <a:cubicBezTo>
                    <a:pt x="5" y="25"/>
                    <a:pt x="5" y="25"/>
                    <a:pt x="5" y="25"/>
                  </a:cubicBezTo>
                  <a:cubicBezTo>
                    <a:pt x="5" y="25"/>
                    <a:pt x="5" y="25"/>
                    <a:pt x="6" y="26"/>
                  </a:cubicBezTo>
                  <a:cubicBezTo>
                    <a:pt x="7" y="27"/>
                    <a:pt x="8" y="28"/>
                    <a:pt x="10" y="29"/>
                  </a:cubicBezTo>
                  <a:cubicBezTo>
                    <a:pt x="11" y="29"/>
                    <a:pt x="13" y="30"/>
                    <a:pt x="14" y="30"/>
                  </a:cubicBezTo>
                  <a:cubicBezTo>
                    <a:pt x="15" y="30"/>
                    <a:pt x="15" y="30"/>
                    <a:pt x="15" y="30"/>
                  </a:cubicBezTo>
                  <a:cubicBezTo>
                    <a:pt x="18" y="29"/>
                    <a:pt x="18" y="29"/>
                    <a:pt x="18" y="29"/>
                  </a:cubicBezTo>
                  <a:cubicBezTo>
                    <a:pt x="20" y="29"/>
                    <a:pt x="22" y="27"/>
                    <a:pt x="24" y="26"/>
                  </a:cubicBezTo>
                  <a:cubicBezTo>
                    <a:pt x="24" y="25"/>
                    <a:pt x="25" y="25"/>
                    <a:pt x="25" y="25"/>
                  </a:cubicBezTo>
                  <a:cubicBezTo>
                    <a:pt x="25" y="25"/>
                    <a:pt x="25" y="25"/>
                    <a:pt x="25" y="25"/>
                  </a:cubicBezTo>
                  <a:cubicBezTo>
                    <a:pt x="26" y="24"/>
                    <a:pt x="27" y="23"/>
                    <a:pt x="27" y="22"/>
                  </a:cubicBezTo>
                  <a:cubicBezTo>
                    <a:pt x="28" y="20"/>
                    <a:pt x="28" y="19"/>
                    <a:pt x="29" y="18"/>
                  </a:cubicBezTo>
                  <a:cubicBezTo>
                    <a:pt x="29" y="16"/>
                    <a:pt x="30" y="14"/>
                    <a:pt x="29" y="12"/>
                  </a:cubicBezTo>
                  <a:cubicBezTo>
                    <a:pt x="29" y="10"/>
                    <a:pt x="28" y="9"/>
                    <a:pt x="27" y="7"/>
                  </a:cubicBezTo>
                  <a:cubicBezTo>
                    <a:pt x="27" y="6"/>
                    <a:pt x="26" y="5"/>
                    <a:pt x="25" y="4"/>
                  </a:cubicBezTo>
                  <a:cubicBezTo>
                    <a:pt x="24" y="2"/>
                    <a:pt x="22" y="1"/>
                    <a:pt x="20" y="1"/>
                  </a:cubicBezTo>
                  <a:cubicBezTo>
                    <a:pt x="19" y="0"/>
                    <a:pt x="17" y="0"/>
                    <a:pt x="15"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9" name="Google Shape;3989;p29"/>
            <p:cNvSpPr/>
            <p:nvPr/>
          </p:nvSpPr>
          <p:spPr>
            <a:xfrm>
              <a:off x="1693539" y="4577576"/>
              <a:ext cx="29297" cy="23440"/>
            </a:xfrm>
            <a:custGeom>
              <a:avLst/>
              <a:gdLst/>
              <a:ahLst/>
              <a:cxnLst/>
              <a:rect l="l" t="t" r="r" b="b"/>
              <a:pathLst>
                <a:path w="33" h="25" extrusionOk="0">
                  <a:moveTo>
                    <a:pt x="17" y="0"/>
                  </a:moveTo>
                  <a:cubicBezTo>
                    <a:pt x="1" y="0"/>
                    <a:pt x="0" y="25"/>
                    <a:pt x="17" y="25"/>
                  </a:cubicBezTo>
                  <a:cubicBezTo>
                    <a:pt x="33" y="25"/>
                    <a:pt x="33" y="0"/>
                    <a:pt x="17"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0" name="Google Shape;3990;p29"/>
            <p:cNvSpPr/>
            <p:nvPr/>
          </p:nvSpPr>
          <p:spPr>
            <a:xfrm>
              <a:off x="2047486" y="4595156"/>
              <a:ext cx="36332" cy="38641"/>
            </a:xfrm>
            <a:custGeom>
              <a:avLst/>
              <a:gdLst/>
              <a:ahLst/>
              <a:cxnLst/>
              <a:rect l="l" t="t" r="r" b="b"/>
              <a:pathLst>
                <a:path w="40" h="42" extrusionOk="0">
                  <a:moveTo>
                    <a:pt x="20" y="0"/>
                  </a:moveTo>
                  <a:cubicBezTo>
                    <a:pt x="20" y="0"/>
                    <a:pt x="20" y="0"/>
                    <a:pt x="20" y="0"/>
                  </a:cubicBezTo>
                  <a:cubicBezTo>
                    <a:pt x="18" y="0"/>
                    <a:pt x="16" y="0"/>
                    <a:pt x="14" y="0"/>
                  </a:cubicBezTo>
                  <a:cubicBezTo>
                    <a:pt x="13" y="1"/>
                    <a:pt x="11" y="2"/>
                    <a:pt x="10" y="2"/>
                  </a:cubicBezTo>
                  <a:cubicBezTo>
                    <a:pt x="7" y="4"/>
                    <a:pt x="5" y="5"/>
                    <a:pt x="4" y="7"/>
                  </a:cubicBezTo>
                  <a:cubicBezTo>
                    <a:pt x="2" y="9"/>
                    <a:pt x="1" y="12"/>
                    <a:pt x="0" y="14"/>
                  </a:cubicBezTo>
                  <a:cubicBezTo>
                    <a:pt x="0" y="17"/>
                    <a:pt x="0" y="19"/>
                    <a:pt x="0" y="22"/>
                  </a:cubicBezTo>
                  <a:cubicBezTo>
                    <a:pt x="0" y="25"/>
                    <a:pt x="0" y="27"/>
                    <a:pt x="2" y="29"/>
                  </a:cubicBezTo>
                  <a:cubicBezTo>
                    <a:pt x="2" y="32"/>
                    <a:pt x="4" y="34"/>
                    <a:pt x="6" y="36"/>
                  </a:cubicBezTo>
                  <a:cubicBezTo>
                    <a:pt x="7" y="38"/>
                    <a:pt x="10" y="39"/>
                    <a:pt x="12" y="40"/>
                  </a:cubicBezTo>
                  <a:cubicBezTo>
                    <a:pt x="14" y="41"/>
                    <a:pt x="17" y="42"/>
                    <a:pt x="19" y="42"/>
                  </a:cubicBezTo>
                  <a:cubicBezTo>
                    <a:pt x="19" y="42"/>
                    <a:pt x="20" y="42"/>
                    <a:pt x="20" y="42"/>
                  </a:cubicBezTo>
                  <a:cubicBezTo>
                    <a:pt x="25" y="41"/>
                    <a:pt x="30" y="40"/>
                    <a:pt x="34" y="36"/>
                  </a:cubicBezTo>
                  <a:cubicBezTo>
                    <a:pt x="35" y="34"/>
                    <a:pt x="36" y="33"/>
                    <a:pt x="37" y="32"/>
                  </a:cubicBezTo>
                  <a:cubicBezTo>
                    <a:pt x="39" y="29"/>
                    <a:pt x="40" y="25"/>
                    <a:pt x="40" y="22"/>
                  </a:cubicBezTo>
                  <a:cubicBezTo>
                    <a:pt x="40" y="19"/>
                    <a:pt x="39" y="17"/>
                    <a:pt x="39" y="14"/>
                  </a:cubicBezTo>
                  <a:cubicBezTo>
                    <a:pt x="38" y="13"/>
                    <a:pt x="38" y="11"/>
                    <a:pt x="37" y="9"/>
                  </a:cubicBezTo>
                  <a:cubicBezTo>
                    <a:pt x="36" y="7"/>
                    <a:pt x="34" y="5"/>
                    <a:pt x="32" y="4"/>
                  </a:cubicBezTo>
                  <a:cubicBezTo>
                    <a:pt x="31" y="3"/>
                    <a:pt x="29" y="2"/>
                    <a:pt x="27" y="1"/>
                  </a:cubicBezTo>
                  <a:cubicBezTo>
                    <a:pt x="25" y="0"/>
                    <a:pt x="23"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1" name="Google Shape;3991;p29"/>
            <p:cNvSpPr/>
            <p:nvPr/>
          </p:nvSpPr>
          <p:spPr>
            <a:xfrm>
              <a:off x="1866996" y="4363098"/>
              <a:ext cx="32804" cy="26936"/>
            </a:xfrm>
            <a:custGeom>
              <a:avLst/>
              <a:gdLst/>
              <a:ahLst/>
              <a:cxnLst/>
              <a:rect l="l" t="t" r="r" b="b"/>
              <a:pathLst>
                <a:path w="36" h="29" extrusionOk="0">
                  <a:moveTo>
                    <a:pt x="19" y="0"/>
                  </a:moveTo>
                  <a:cubicBezTo>
                    <a:pt x="13" y="0"/>
                    <a:pt x="8" y="3"/>
                    <a:pt x="4" y="7"/>
                  </a:cubicBezTo>
                  <a:cubicBezTo>
                    <a:pt x="0" y="13"/>
                    <a:pt x="0" y="22"/>
                    <a:pt x="7" y="26"/>
                  </a:cubicBezTo>
                  <a:cubicBezTo>
                    <a:pt x="9" y="27"/>
                    <a:pt x="11" y="28"/>
                    <a:pt x="13" y="28"/>
                  </a:cubicBezTo>
                  <a:cubicBezTo>
                    <a:pt x="14" y="29"/>
                    <a:pt x="15" y="29"/>
                    <a:pt x="16" y="29"/>
                  </a:cubicBezTo>
                  <a:cubicBezTo>
                    <a:pt x="19" y="29"/>
                    <a:pt x="22" y="28"/>
                    <a:pt x="25" y="27"/>
                  </a:cubicBezTo>
                  <a:cubicBezTo>
                    <a:pt x="27" y="26"/>
                    <a:pt x="29" y="25"/>
                    <a:pt x="30" y="23"/>
                  </a:cubicBezTo>
                  <a:cubicBezTo>
                    <a:pt x="32" y="22"/>
                    <a:pt x="33" y="20"/>
                    <a:pt x="34" y="18"/>
                  </a:cubicBezTo>
                  <a:cubicBezTo>
                    <a:pt x="34" y="18"/>
                    <a:pt x="34" y="18"/>
                    <a:pt x="33" y="18"/>
                  </a:cubicBezTo>
                  <a:cubicBezTo>
                    <a:pt x="33" y="18"/>
                    <a:pt x="34" y="18"/>
                    <a:pt x="34" y="17"/>
                  </a:cubicBezTo>
                  <a:cubicBezTo>
                    <a:pt x="36" y="14"/>
                    <a:pt x="35" y="9"/>
                    <a:pt x="33" y="7"/>
                  </a:cubicBezTo>
                  <a:cubicBezTo>
                    <a:pt x="32" y="7"/>
                    <a:pt x="32" y="6"/>
                    <a:pt x="32" y="6"/>
                  </a:cubicBezTo>
                  <a:cubicBezTo>
                    <a:pt x="31" y="5"/>
                    <a:pt x="29" y="3"/>
                    <a:pt x="28" y="2"/>
                  </a:cubicBezTo>
                  <a:cubicBezTo>
                    <a:pt x="25" y="1"/>
                    <a:pt x="22" y="0"/>
                    <a:pt x="19" y="0"/>
                  </a:cubicBezTo>
                  <a:cubicBezTo>
                    <a:pt x="19" y="0"/>
                    <a:pt x="19"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2" name="Google Shape;3992;p29"/>
            <p:cNvSpPr/>
            <p:nvPr/>
          </p:nvSpPr>
          <p:spPr>
            <a:xfrm>
              <a:off x="1038387" y="4489675"/>
              <a:ext cx="36332" cy="36332"/>
            </a:xfrm>
            <a:custGeom>
              <a:avLst/>
              <a:gdLst/>
              <a:ahLst/>
              <a:cxnLst/>
              <a:rect l="l" t="t" r="r" b="b"/>
              <a:pathLst>
                <a:path w="40" h="40" extrusionOk="0">
                  <a:moveTo>
                    <a:pt x="20" y="0"/>
                  </a:moveTo>
                  <a:cubicBezTo>
                    <a:pt x="17" y="0"/>
                    <a:pt x="15" y="1"/>
                    <a:pt x="12" y="2"/>
                  </a:cubicBezTo>
                  <a:cubicBezTo>
                    <a:pt x="10" y="3"/>
                    <a:pt x="8" y="4"/>
                    <a:pt x="6" y="6"/>
                  </a:cubicBezTo>
                  <a:cubicBezTo>
                    <a:pt x="4" y="8"/>
                    <a:pt x="3" y="10"/>
                    <a:pt x="2" y="12"/>
                  </a:cubicBezTo>
                  <a:cubicBezTo>
                    <a:pt x="1" y="15"/>
                    <a:pt x="0" y="17"/>
                    <a:pt x="0" y="20"/>
                  </a:cubicBezTo>
                  <a:cubicBezTo>
                    <a:pt x="0" y="22"/>
                    <a:pt x="1" y="24"/>
                    <a:pt x="1" y="25"/>
                  </a:cubicBezTo>
                  <a:cubicBezTo>
                    <a:pt x="2" y="29"/>
                    <a:pt x="3" y="32"/>
                    <a:pt x="6" y="34"/>
                  </a:cubicBezTo>
                  <a:cubicBezTo>
                    <a:pt x="7" y="35"/>
                    <a:pt x="9" y="36"/>
                    <a:pt x="10" y="37"/>
                  </a:cubicBezTo>
                  <a:cubicBezTo>
                    <a:pt x="13" y="39"/>
                    <a:pt x="17" y="40"/>
                    <a:pt x="20" y="40"/>
                  </a:cubicBezTo>
                  <a:cubicBezTo>
                    <a:pt x="20" y="40"/>
                    <a:pt x="21" y="40"/>
                    <a:pt x="21" y="40"/>
                  </a:cubicBezTo>
                  <a:cubicBezTo>
                    <a:pt x="23" y="40"/>
                    <a:pt x="26" y="40"/>
                    <a:pt x="28" y="38"/>
                  </a:cubicBezTo>
                  <a:cubicBezTo>
                    <a:pt x="30" y="38"/>
                    <a:pt x="33" y="36"/>
                    <a:pt x="34" y="34"/>
                  </a:cubicBezTo>
                  <a:cubicBezTo>
                    <a:pt x="36" y="32"/>
                    <a:pt x="38" y="30"/>
                    <a:pt x="38" y="28"/>
                  </a:cubicBezTo>
                  <a:cubicBezTo>
                    <a:pt x="40" y="25"/>
                    <a:pt x="40" y="23"/>
                    <a:pt x="40" y="20"/>
                  </a:cubicBezTo>
                  <a:cubicBezTo>
                    <a:pt x="40" y="18"/>
                    <a:pt x="40" y="16"/>
                    <a:pt x="39" y="15"/>
                  </a:cubicBezTo>
                  <a:cubicBezTo>
                    <a:pt x="39" y="11"/>
                    <a:pt x="37" y="8"/>
                    <a:pt x="34" y="6"/>
                  </a:cubicBezTo>
                  <a:cubicBezTo>
                    <a:pt x="33" y="5"/>
                    <a:pt x="32" y="4"/>
                    <a:pt x="30" y="3"/>
                  </a:cubicBezTo>
                  <a:cubicBezTo>
                    <a:pt x="27" y="1"/>
                    <a:pt x="24" y="0"/>
                    <a:pt x="20" y="0"/>
                  </a:cubicBezTo>
                  <a:cubicBezTo>
                    <a:pt x="20" y="0"/>
                    <a:pt x="20" y="0"/>
                    <a:pt x="2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3" name="Google Shape;3993;p29"/>
            <p:cNvSpPr/>
            <p:nvPr/>
          </p:nvSpPr>
          <p:spPr>
            <a:xfrm>
              <a:off x="1236457" y="4617424"/>
              <a:ext cx="29338" cy="24603"/>
            </a:xfrm>
            <a:custGeom>
              <a:avLst/>
              <a:gdLst/>
              <a:ahLst/>
              <a:cxnLst/>
              <a:rect l="l" t="t" r="r" b="b"/>
              <a:pathLst>
                <a:path w="31" h="27" extrusionOk="0">
                  <a:moveTo>
                    <a:pt x="13" y="0"/>
                  </a:moveTo>
                  <a:cubicBezTo>
                    <a:pt x="10" y="0"/>
                    <a:pt x="6" y="1"/>
                    <a:pt x="4" y="4"/>
                  </a:cubicBezTo>
                  <a:cubicBezTo>
                    <a:pt x="1" y="7"/>
                    <a:pt x="0" y="10"/>
                    <a:pt x="0" y="14"/>
                  </a:cubicBezTo>
                  <a:cubicBezTo>
                    <a:pt x="0" y="17"/>
                    <a:pt x="1" y="21"/>
                    <a:pt x="4" y="23"/>
                  </a:cubicBezTo>
                  <a:cubicBezTo>
                    <a:pt x="7" y="26"/>
                    <a:pt x="10" y="27"/>
                    <a:pt x="13" y="27"/>
                  </a:cubicBezTo>
                  <a:cubicBezTo>
                    <a:pt x="15" y="27"/>
                    <a:pt x="16" y="27"/>
                    <a:pt x="17" y="27"/>
                  </a:cubicBezTo>
                  <a:cubicBezTo>
                    <a:pt x="18" y="26"/>
                    <a:pt x="20" y="26"/>
                    <a:pt x="21" y="26"/>
                  </a:cubicBezTo>
                  <a:cubicBezTo>
                    <a:pt x="24" y="24"/>
                    <a:pt x="24" y="24"/>
                    <a:pt x="24" y="24"/>
                  </a:cubicBezTo>
                  <a:cubicBezTo>
                    <a:pt x="26" y="24"/>
                    <a:pt x="27" y="23"/>
                    <a:pt x="28" y="21"/>
                  </a:cubicBezTo>
                  <a:cubicBezTo>
                    <a:pt x="29" y="19"/>
                    <a:pt x="31" y="16"/>
                    <a:pt x="30" y="14"/>
                  </a:cubicBezTo>
                  <a:cubicBezTo>
                    <a:pt x="30" y="11"/>
                    <a:pt x="30" y="9"/>
                    <a:pt x="29" y="7"/>
                  </a:cubicBezTo>
                  <a:cubicBezTo>
                    <a:pt x="27" y="5"/>
                    <a:pt x="24" y="2"/>
                    <a:pt x="21" y="2"/>
                  </a:cubicBezTo>
                  <a:cubicBezTo>
                    <a:pt x="20" y="1"/>
                    <a:pt x="18" y="1"/>
                    <a:pt x="17" y="1"/>
                  </a:cubicBezTo>
                  <a:cubicBezTo>
                    <a:pt x="16" y="0"/>
                    <a:pt x="15" y="0"/>
                    <a:pt x="1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4" name="Google Shape;3994;p29"/>
            <p:cNvSpPr/>
            <p:nvPr/>
          </p:nvSpPr>
          <p:spPr>
            <a:xfrm>
              <a:off x="1691195" y="4499051"/>
              <a:ext cx="29347" cy="18752"/>
            </a:xfrm>
            <a:custGeom>
              <a:avLst/>
              <a:gdLst/>
              <a:ahLst/>
              <a:cxnLst/>
              <a:rect l="l" t="t" r="r" b="b"/>
              <a:pathLst>
                <a:path w="32" h="20" extrusionOk="0">
                  <a:moveTo>
                    <a:pt x="21" y="0"/>
                  </a:moveTo>
                  <a:cubicBezTo>
                    <a:pt x="19" y="0"/>
                    <a:pt x="17" y="0"/>
                    <a:pt x="16" y="1"/>
                  </a:cubicBezTo>
                  <a:cubicBezTo>
                    <a:pt x="14" y="2"/>
                    <a:pt x="13" y="3"/>
                    <a:pt x="12" y="4"/>
                  </a:cubicBezTo>
                  <a:cubicBezTo>
                    <a:pt x="12" y="4"/>
                    <a:pt x="11" y="4"/>
                    <a:pt x="11" y="4"/>
                  </a:cubicBezTo>
                  <a:cubicBezTo>
                    <a:pt x="11" y="4"/>
                    <a:pt x="11" y="4"/>
                    <a:pt x="11" y="4"/>
                  </a:cubicBezTo>
                  <a:cubicBezTo>
                    <a:pt x="10" y="5"/>
                    <a:pt x="8" y="6"/>
                    <a:pt x="6" y="7"/>
                  </a:cubicBezTo>
                  <a:cubicBezTo>
                    <a:pt x="0" y="9"/>
                    <a:pt x="3" y="20"/>
                    <a:pt x="9" y="20"/>
                  </a:cubicBezTo>
                  <a:cubicBezTo>
                    <a:pt x="10" y="20"/>
                    <a:pt x="10" y="20"/>
                    <a:pt x="10" y="20"/>
                  </a:cubicBezTo>
                  <a:cubicBezTo>
                    <a:pt x="12" y="20"/>
                    <a:pt x="13" y="19"/>
                    <a:pt x="15" y="19"/>
                  </a:cubicBezTo>
                  <a:cubicBezTo>
                    <a:pt x="15" y="19"/>
                    <a:pt x="15" y="19"/>
                    <a:pt x="15" y="19"/>
                  </a:cubicBezTo>
                  <a:cubicBezTo>
                    <a:pt x="14" y="19"/>
                    <a:pt x="16" y="20"/>
                    <a:pt x="16" y="20"/>
                  </a:cubicBezTo>
                  <a:cubicBezTo>
                    <a:pt x="18" y="20"/>
                    <a:pt x="19" y="20"/>
                    <a:pt x="20" y="20"/>
                  </a:cubicBezTo>
                  <a:cubicBezTo>
                    <a:pt x="20" y="20"/>
                    <a:pt x="21" y="20"/>
                    <a:pt x="21" y="20"/>
                  </a:cubicBezTo>
                  <a:cubicBezTo>
                    <a:pt x="27" y="19"/>
                    <a:pt x="32" y="14"/>
                    <a:pt x="30" y="7"/>
                  </a:cubicBezTo>
                  <a:cubicBezTo>
                    <a:pt x="30" y="5"/>
                    <a:pt x="28" y="2"/>
                    <a:pt x="26" y="1"/>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5" name="Google Shape;3995;p29"/>
            <p:cNvSpPr/>
            <p:nvPr/>
          </p:nvSpPr>
          <p:spPr>
            <a:xfrm>
              <a:off x="1856448" y="4551792"/>
              <a:ext cx="34041" cy="32816"/>
            </a:xfrm>
            <a:custGeom>
              <a:avLst/>
              <a:gdLst/>
              <a:ahLst/>
              <a:cxnLst/>
              <a:rect l="l" t="t" r="r" b="b"/>
              <a:pathLst>
                <a:path w="37" h="35" extrusionOk="0">
                  <a:moveTo>
                    <a:pt x="18" y="0"/>
                  </a:moveTo>
                  <a:cubicBezTo>
                    <a:pt x="14" y="0"/>
                    <a:pt x="9" y="1"/>
                    <a:pt x="6" y="5"/>
                  </a:cubicBezTo>
                  <a:cubicBezTo>
                    <a:pt x="2" y="9"/>
                    <a:pt x="0" y="16"/>
                    <a:pt x="2" y="22"/>
                  </a:cubicBezTo>
                  <a:cubicBezTo>
                    <a:pt x="2" y="25"/>
                    <a:pt x="4" y="27"/>
                    <a:pt x="6" y="29"/>
                  </a:cubicBezTo>
                  <a:cubicBezTo>
                    <a:pt x="8" y="31"/>
                    <a:pt x="11" y="33"/>
                    <a:pt x="14" y="34"/>
                  </a:cubicBezTo>
                  <a:cubicBezTo>
                    <a:pt x="15" y="34"/>
                    <a:pt x="15" y="34"/>
                    <a:pt x="16" y="35"/>
                  </a:cubicBezTo>
                  <a:cubicBezTo>
                    <a:pt x="18" y="35"/>
                    <a:pt x="19" y="35"/>
                    <a:pt x="20" y="35"/>
                  </a:cubicBezTo>
                  <a:cubicBezTo>
                    <a:pt x="22" y="35"/>
                    <a:pt x="23" y="35"/>
                    <a:pt x="25" y="35"/>
                  </a:cubicBezTo>
                  <a:cubicBezTo>
                    <a:pt x="27" y="34"/>
                    <a:pt x="30" y="33"/>
                    <a:pt x="32" y="31"/>
                  </a:cubicBezTo>
                  <a:cubicBezTo>
                    <a:pt x="34" y="29"/>
                    <a:pt x="35" y="26"/>
                    <a:pt x="36" y="23"/>
                  </a:cubicBezTo>
                  <a:cubicBezTo>
                    <a:pt x="37" y="21"/>
                    <a:pt x="37" y="18"/>
                    <a:pt x="36" y="15"/>
                  </a:cubicBezTo>
                  <a:cubicBezTo>
                    <a:pt x="36" y="14"/>
                    <a:pt x="35" y="13"/>
                    <a:pt x="35" y="12"/>
                  </a:cubicBezTo>
                  <a:cubicBezTo>
                    <a:pt x="34" y="9"/>
                    <a:pt x="33" y="7"/>
                    <a:pt x="31" y="5"/>
                  </a:cubicBezTo>
                  <a:cubicBezTo>
                    <a:pt x="28" y="3"/>
                    <a:pt x="26" y="1"/>
                    <a:pt x="23" y="0"/>
                  </a:cubicBezTo>
                  <a:cubicBezTo>
                    <a:pt x="21" y="0"/>
                    <a:pt x="20"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6" name="Google Shape;3996;p29"/>
            <p:cNvSpPr/>
            <p:nvPr/>
          </p:nvSpPr>
          <p:spPr>
            <a:xfrm>
              <a:off x="-11" y="3872027"/>
              <a:ext cx="8857081" cy="1271475"/>
            </a:xfrm>
            <a:custGeom>
              <a:avLst/>
              <a:gdLst/>
              <a:ahLst/>
              <a:cxnLst/>
              <a:rect l="l" t="t" r="r" b="b"/>
              <a:pathLst>
                <a:path w="9627" h="1382" extrusionOk="0">
                  <a:moveTo>
                    <a:pt x="9627" y="1364"/>
                  </a:moveTo>
                  <a:cubicBezTo>
                    <a:pt x="9613" y="1067"/>
                    <a:pt x="9597" y="411"/>
                    <a:pt x="9583" y="113"/>
                  </a:cubicBezTo>
                  <a:cubicBezTo>
                    <a:pt x="9496" y="94"/>
                    <a:pt x="9403" y="138"/>
                    <a:pt x="9359" y="213"/>
                  </a:cubicBezTo>
                  <a:cubicBezTo>
                    <a:pt x="9295" y="177"/>
                    <a:pt x="9209" y="190"/>
                    <a:pt x="9158" y="242"/>
                  </a:cubicBezTo>
                  <a:cubicBezTo>
                    <a:pt x="9006" y="0"/>
                    <a:pt x="8624" y="0"/>
                    <a:pt x="8480" y="248"/>
                  </a:cubicBezTo>
                  <a:cubicBezTo>
                    <a:pt x="8424" y="222"/>
                    <a:pt x="8355" y="229"/>
                    <a:pt x="8306" y="267"/>
                  </a:cubicBezTo>
                  <a:cubicBezTo>
                    <a:pt x="8142" y="109"/>
                    <a:pt x="7861" y="114"/>
                    <a:pt x="7706" y="282"/>
                  </a:cubicBezTo>
                  <a:cubicBezTo>
                    <a:pt x="7655" y="255"/>
                    <a:pt x="7591" y="255"/>
                    <a:pt x="7540" y="281"/>
                  </a:cubicBezTo>
                  <a:cubicBezTo>
                    <a:pt x="7473" y="194"/>
                    <a:pt x="7338" y="180"/>
                    <a:pt x="7256" y="253"/>
                  </a:cubicBezTo>
                  <a:cubicBezTo>
                    <a:pt x="7136" y="140"/>
                    <a:pt x="6933" y="144"/>
                    <a:pt x="6820" y="266"/>
                  </a:cubicBezTo>
                  <a:cubicBezTo>
                    <a:pt x="6773" y="211"/>
                    <a:pt x="6689" y="197"/>
                    <a:pt x="6628" y="236"/>
                  </a:cubicBezTo>
                  <a:cubicBezTo>
                    <a:pt x="6588" y="177"/>
                    <a:pt x="6525" y="139"/>
                    <a:pt x="6456" y="126"/>
                  </a:cubicBezTo>
                  <a:cubicBezTo>
                    <a:pt x="6456" y="126"/>
                    <a:pt x="6456" y="126"/>
                    <a:pt x="6456" y="126"/>
                  </a:cubicBezTo>
                  <a:cubicBezTo>
                    <a:pt x="6370" y="107"/>
                    <a:pt x="6253" y="138"/>
                    <a:pt x="6209" y="213"/>
                  </a:cubicBezTo>
                  <a:cubicBezTo>
                    <a:pt x="6145" y="177"/>
                    <a:pt x="6059" y="190"/>
                    <a:pt x="6007" y="242"/>
                  </a:cubicBezTo>
                  <a:cubicBezTo>
                    <a:pt x="5856" y="0"/>
                    <a:pt x="5474" y="0"/>
                    <a:pt x="5330" y="248"/>
                  </a:cubicBezTo>
                  <a:cubicBezTo>
                    <a:pt x="5274" y="222"/>
                    <a:pt x="5205" y="229"/>
                    <a:pt x="5156" y="267"/>
                  </a:cubicBezTo>
                  <a:cubicBezTo>
                    <a:pt x="4992" y="109"/>
                    <a:pt x="4710" y="114"/>
                    <a:pt x="4556" y="282"/>
                  </a:cubicBezTo>
                  <a:cubicBezTo>
                    <a:pt x="4505" y="255"/>
                    <a:pt x="4440" y="255"/>
                    <a:pt x="4389" y="281"/>
                  </a:cubicBezTo>
                  <a:cubicBezTo>
                    <a:pt x="4323" y="194"/>
                    <a:pt x="4187" y="180"/>
                    <a:pt x="4106" y="253"/>
                  </a:cubicBezTo>
                  <a:cubicBezTo>
                    <a:pt x="3986" y="140"/>
                    <a:pt x="3782" y="144"/>
                    <a:pt x="3670" y="266"/>
                  </a:cubicBezTo>
                  <a:cubicBezTo>
                    <a:pt x="3623" y="211"/>
                    <a:pt x="3539" y="197"/>
                    <a:pt x="3478" y="236"/>
                  </a:cubicBezTo>
                  <a:cubicBezTo>
                    <a:pt x="3437" y="176"/>
                    <a:pt x="3372" y="137"/>
                    <a:pt x="3301" y="126"/>
                  </a:cubicBezTo>
                  <a:cubicBezTo>
                    <a:pt x="3215" y="108"/>
                    <a:pt x="3101" y="139"/>
                    <a:pt x="3058" y="213"/>
                  </a:cubicBezTo>
                  <a:cubicBezTo>
                    <a:pt x="2994" y="177"/>
                    <a:pt x="2908" y="190"/>
                    <a:pt x="2856" y="242"/>
                  </a:cubicBezTo>
                  <a:cubicBezTo>
                    <a:pt x="2705" y="0"/>
                    <a:pt x="2323" y="0"/>
                    <a:pt x="2179" y="248"/>
                  </a:cubicBezTo>
                  <a:cubicBezTo>
                    <a:pt x="2123" y="222"/>
                    <a:pt x="2054" y="229"/>
                    <a:pt x="2005" y="267"/>
                  </a:cubicBezTo>
                  <a:cubicBezTo>
                    <a:pt x="1841" y="109"/>
                    <a:pt x="1559" y="114"/>
                    <a:pt x="1405" y="282"/>
                  </a:cubicBezTo>
                  <a:cubicBezTo>
                    <a:pt x="1354" y="255"/>
                    <a:pt x="1289" y="255"/>
                    <a:pt x="1238" y="281"/>
                  </a:cubicBezTo>
                  <a:cubicBezTo>
                    <a:pt x="1172" y="194"/>
                    <a:pt x="1036" y="180"/>
                    <a:pt x="955" y="253"/>
                  </a:cubicBezTo>
                  <a:cubicBezTo>
                    <a:pt x="835" y="140"/>
                    <a:pt x="631" y="144"/>
                    <a:pt x="519" y="266"/>
                  </a:cubicBezTo>
                  <a:cubicBezTo>
                    <a:pt x="472" y="211"/>
                    <a:pt x="387" y="197"/>
                    <a:pt x="327" y="236"/>
                  </a:cubicBezTo>
                  <a:cubicBezTo>
                    <a:pt x="260" y="137"/>
                    <a:pt x="124" y="95"/>
                    <a:pt x="13" y="140"/>
                  </a:cubicBezTo>
                  <a:cubicBezTo>
                    <a:pt x="0" y="128"/>
                    <a:pt x="8" y="1346"/>
                    <a:pt x="6" y="1364"/>
                  </a:cubicBezTo>
                  <a:cubicBezTo>
                    <a:pt x="961" y="1377"/>
                    <a:pt x="2356" y="1382"/>
                    <a:pt x="3325" y="1364"/>
                  </a:cubicBezTo>
                  <a:cubicBezTo>
                    <a:pt x="3325" y="1364"/>
                    <a:pt x="3325" y="1364"/>
                    <a:pt x="3325" y="1364"/>
                  </a:cubicBezTo>
                  <a:cubicBezTo>
                    <a:pt x="3325" y="1365"/>
                    <a:pt x="3325" y="1365"/>
                    <a:pt x="3325" y="1364"/>
                  </a:cubicBezTo>
                  <a:cubicBezTo>
                    <a:pt x="4270" y="1376"/>
                    <a:pt x="5562" y="1381"/>
                    <a:pt x="6476" y="1364"/>
                  </a:cubicBezTo>
                  <a:cubicBezTo>
                    <a:pt x="6476" y="1364"/>
                    <a:pt x="6476" y="1364"/>
                    <a:pt x="6476" y="1364"/>
                  </a:cubicBezTo>
                  <a:cubicBezTo>
                    <a:pt x="6476" y="1365"/>
                    <a:pt x="6476" y="1365"/>
                    <a:pt x="6476" y="1364"/>
                  </a:cubicBezTo>
                  <a:cubicBezTo>
                    <a:pt x="7421" y="1376"/>
                    <a:pt x="8713" y="1381"/>
                    <a:pt x="9627" y="1364"/>
                  </a:cubicBezTo>
                </a:path>
              </a:pathLst>
            </a:custGeom>
            <a:solidFill>
              <a:srgbClr val="8A42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7" name="Google Shape;3997;p29"/>
            <p:cNvSpPr/>
            <p:nvPr/>
          </p:nvSpPr>
          <p:spPr>
            <a:xfrm>
              <a:off x="57417" y="4122837"/>
              <a:ext cx="8747598" cy="1013868"/>
            </a:xfrm>
            <a:custGeom>
              <a:avLst/>
              <a:gdLst/>
              <a:ahLst/>
              <a:cxnLst/>
              <a:rect l="l" t="t" r="r" b="b"/>
              <a:pathLst>
                <a:path w="9508" h="1102" extrusionOk="0">
                  <a:moveTo>
                    <a:pt x="6414" y="1091"/>
                  </a:moveTo>
                  <a:cubicBezTo>
                    <a:pt x="6414" y="1091"/>
                    <a:pt x="6414" y="1091"/>
                    <a:pt x="6414" y="1091"/>
                  </a:cubicBezTo>
                  <a:cubicBezTo>
                    <a:pt x="6414" y="1091"/>
                    <a:pt x="6414" y="1092"/>
                    <a:pt x="6414" y="1092"/>
                  </a:cubicBezTo>
                  <a:cubicBezTo>
                    <a:pt x="6414" y="1092"/>
                    <a:pt x="6414" y="1092"/>
                    <a:pt x="6414" y="1092"/>
                  </a:cubicBezTo>
                  <a:cubicBezTo>
                    <a:pt x="6414" y="1092"/>
                    <a:pt x="6414" y="1091"/>
                    <a:pt x="6414" y="1091"/>
                  </a:cubicBezTo>
                  <a:moveTo>
                    <a:pt x="3263" y="1091"/>
                  </a:moveTo>
                  <a:cubicBezTo>
                    <a:pt x="3263" y="1091"/>
                    <a:pt x="3263" y="1091"/>
                    <a:pt x="3263" y="1091"/>
                  </a:cubicBezTo>
                  <a:cubicBezTo>
                    <a:pt x="3263" y="1091"/>
                    <a:pt x="3263" y="1092"/>
                    <a:pt x="3263" y="1092"/>
                  </a:cubicBezTo>
                  <a:cubicBezTo>
                    <a:pt x="3263" y="1092"/>
                    <a:pt x="3263" y="1092"/>
                    <a:pt x="3263" y="1092"/>
                  </a:cubicBezTo>
                  <a:cubicBezTo>
                    <a:pt x="3263" y="1092"/>
                    <a:pt x="3263" y="1091"/>
                    <a:pt x="3263" y="1091"/>
                  </a:cubicBezTo>
                  <a:moveTo>
                    <a:pt x="3274" y="1091"/>
                  </a:moveTo>
                  <a:cubicBezTo>
                    <a:pt x="3274" y="1091"/>
                    <a:pt x="3274" y="1091"/>
                    <a:pt x="3274" y="1091"/>
                  </a:cubicBezTo>
                  <a:cubicBezTo>
                    <a:pt x="3274" y="1091"/>
                    <a:pt x="3274" y="1092"/>
                    <a:pt x="3274" y="1092"/>
                  </a:cubicBezTo>
                  <a:cubicBezTo>
                    <a:pt x="3274" y="1092"/>
                    <a:pt x="3274" y="1092"/>
                    <a:pt x="3274" y="1092"/>
                  </a:cubicBezTo>
                  <a:cubicBezTo>
                    <a:pt x="3274" y="1091"/>
                    <a:pt x="3274" y="1091"/>
                    <a:pt x="3274" y="1091"/>
                  </a:cubicBezTo>
                  <a:cubicBezTo>
                    <a:pt x="3274" y="1091"/>
                    <a:pt x="3274" y="1091"/>
                    <a:pt x="3274" y="1091"/>
                  </a:cubicBezTo>
                  <a:moveTo>
                    <a:pt x="6425" y="1091"/>
                  </a:moveTo>
                  <a:cubicBezTo>
                    <a:pt x="6425" y="1091"/>
                    <a:pt x="6425" y="1091"/>
                    <a:pt x="6425" y="1091"/>
                  </a:cubicBezTo>
                  <a:cubicBezTo>
                    <a:pt x="6425" y="1091"/>
                    <a:pt x="6425" y="1092"/>
                    <a:pt x="6425" y="1092"/>
                  </a:cubicBezTo>
                  <a:cubicBezTo>
                    <a:pt x="6425" y="1092"/>
                    <a:pt x="6425" y="1092"/>
                    <a:pt x="6425" y="1092"/>
                  </a:cubicBezTo>
                  <a:cubicBezTo>
                    <a:pt x="6425" y="1091"/>
                    <a:pt x="6425" y="1091"/>
                    <a:pt x="6425" y="1091"/>
                  </a:cubicBezTo>
                  <a:cubicBezTo>
                    <a:pt x="6425" y="1091"/>
                    <a:pt x="6425" y="1091"/>
                    <a:pt x="6425" y="1091"/>
                  </a:cubicBezTo>
                  <a:moveTo>
                    <a:pt x="4072" y="655"/>
                  </a:moveTo>
                  <a:cubicBezTo>
                    <a:pt x="4070" y="655"/>
                    <a:pt x="4067" y="654"/>
                    <a:pt x="4065" y="653"/>
                  </a:cubicBezTo>
                  <a:cubicBezTo>
                    <a:pt x="4060" y="653"/>
                    <a:pt x="4055" y="648"/>
                    <a:pt x="4053" y="645"/>
                  </a:cubicBezTo>
                  <a:cubicBezTo>
                    <a:pt x="4052" y="642"/>
                    <a:pt x="4051" y="638"/>
                    <a:pt x="4051" y="635"/>
                  </a:cubicBezTo>
                  <a:cubicBezTo>
                    <a:pt x="4050" y="631"/>
                    <a:pt x="4052" y="627"/>
                    <a:pt x="4055" y="623"/>
                  </a:cubicBezTo>
                  <a:cubicBezTo>
                    <a:pt x="4056" y="621"/>
                    <a:pt x="4058" y="620"/>
                    <a:pt x="4060" y="619"/>
                  </a:cubicBezTo>
                  <a:cubicBezTo>
                    <a:pt x="4062" y="618"/>
                    <a:pt x="4063" y="617"/>
                    <a:pt x="4065" y="617"/>
                  </a:cubicBezTo>
                  <a:cubicBezTo>
                    <a:pt x="4067" y="616"/>
                    <a:pt x="4070" y="616"/>
                    <a:pt x="4073" y="616"/>
                  </a:cubicBezTo>
                  <a:cubicBezTo>
                    <a:pt x="4073" y="616"/>
                    <a:pt x="4074" y="616"/>
                    <a:pt x="4075" y="616"/>
                  </a:cubicBezTo>
                  <a:cubicBezTo>
                    <a:pt x="4077" y="616"/>
                    <a:pt x="4079" y="616"/>
                    <a:pt x="4081" y="617"/>
                  </a:cubicBezTo>
                  <a:cubicBezTo>
                    <a:pt x="4089" y="620"/>
                    <a:pt x="4095" y="626"/>
                    <a:pt x="4095" y="635"/>
                  </a:cubicBezTo>
                  <a:cubicBezTo>
                    <a:pt x="4095" y="639"/>
                    <a:pt x="4094" y="643"/>
                    <a:pt x="4091" y="646"/>
                  </a:cubicBezTo>
                  <a:cubicBezTo>
                    <a:pt x="4088" y="650"/>
                    <a:pt x="4085" y="652"/>
                    <a:pt x="4081" y="653"/>
                  </a:cubicBezTo>
                  <a:cubicBezTo>
                    <a:pt x="4078" y="654"/>
                    <a:pt x="4075" y="655"/>
                    <a:pt x="4072" y="655"/>
                  </a:cubicBezTo>
                  <a:moveTo>
                    <a:pt x="7212" y="655"/>
                  </a:moveTo>
                  <a:cubicBezTo>
                    <a:pt x="7209" y="655"/>
                    <a:pt x="7207" y="654"/>
                    <a:pt x="7204" y="653"/>
                  </a:cubicBezTo>
                  <a:cubicBezTo>
                    <a:pt x="7200" y="653"/>
                    <a:pt x="7195" y="648"/>
                    <a:pt x="7193" y="645"/>
                  </a:cubicBezTo>
                  <a:cubicBezTo>
                    <a:pt x="7191" y="642"/>
                    <a:pt x="7190" y="638"/>
                    <a:pt x="7190" y="635"/>
                  </a:cubicBezTo>
                  <a:cubicBezTo>
                    <a:pt x="7190" y="631"/>
                    <a:pt x="7192" y="627"/>
                    <a:pt x="7194" y="623"/>
                  </a:cubicBezTo>
                  <a:cubicBezTo>
                    <a:pt x="7195" y="621"/>
                    <a:pt x="7197" y="620"/>
                    <a:pt x="7199" y="619"/>
                  </a:cubicBezTo>
                  <a:cubicBezTo>
                    <a:pt x="7201" y="618"/>
                    <a:pt x="7202" y="617"/>
                    <a:pt x="7204" y="617"/>
                  </a:cubicBezTo>
                  <a:cubicBezTo>
                    <a:pt x="7207" y="616"/>
                    <a:pt x="7209" y="616"/>
                    <a:pt x="7212" y="616"/>
                  </a:cubicBezTo>
                  <a:cubicBezTo>
                    <a:pt x="7213" y="616"/>
                    <a:pt x="7214" y="616"/>
                    <a:pt x="7214" y="616"/>
                  </a:cubicBezTo>
                  <a:cubicBezTo>
                    <a:pt x="7216" y="616"/>
                    <a:pt x="7218" y="616"/>
                    <a:pt x="7220" y="617"/>
                  </a:cubicBezTo>
                  <a:cubicBezTo>
                    <a:pt x="7228" y="620"/>
                    <a:pt x="7234" y="626"/>
                    <a:pt x="7235" y="635"/>
                  </a:cubicBezTo>
                  <a:cubicBezTo>
                    <a:pt x="7235" y="639"/>
                    <a:pt x="7233" y="643"/>
                    <a:pt x="7230" y="646"/>
                  </a:cubicBezTo>
                  <a:cubicBezTo>
                    <a:pt x="7228" y="650"/>
                    <a:pt x="7224" y="652"/>
                    <a:pt x="7220" y="653"/>
                  </a:cubicBezTo>
                  <a:cubicBezTo>
                    <a:pt x="7217" y="654"/>
                    <a:pt x="7214" y="655"/>
                    <a:pt x="7212" y="655"/>
                  </a:cubicBezTo>
                  <a:moveTo>
                    <a:pt x="4876" y="610"/>
                  </a:moveTo>
                  <a:cubicBezTo>
                    <a:pt x="4850" y="610"/>
                    <a:pt x="4850" y="568"/>
                    <a:pt x="4876" y="568"/>
                  </a:cubicBezTo>
                  <a:cubicBezTo>
                    <a:pt x="4903" y="568"/>
                    <a:pt x="4903" y="610"/>
                    <a:pt x="4876" y="610"/>
                  </a:cubicBezTo>
                  <a:moveTo>
                    <a:pt x="8016" y="610"/>
                  </a:moveTo>
                  <a:cubicBezTo>
                    <a:pt x="7989" y="610"/>
                    <a:pt x="7989" y="568"/>
                    <a:pt x="8016" y="568"/>
                  </a:cubicBezTo>
                  <a:cubicBezTo>
                    <a:pt x="8042" y="568"/>
                    <a:pt x="8042" y="610"/>
                    <a:pt x="8016" y="610"/>
                  </a:cubicBezTo>
                  <a:moveTo>
                    <a:pt x="1047" y="612"/>
                  </a:moveTo>
                  <a:cubicBezTo>
                    <a:pt x="1047" y="612"/>
                    <a:pt x="1046" y="612"/>
                    <a:pt x="1046" y="612"/>
                  </a:cubicBezTo>
                  <a:cubicBezTo>
                    <a:pt x="1041" y="612"/>
                    <a:pt x="1036" y="611"/>
                    <a:pt x="1031" y="608"/>
                  </a:cubicBezTo>
                  <a:cubicBezTo>
                    <a:pt x="1029" y="607"/>
                    <a:pt x="1027" y="605"/>
                    <a:pt x="1025" y="604"/>
                  </a:cubicBezTo>
                  <a:cubicBezTo>
                    <a:pt x="1022" y="600"/>
                    <a:pt x="1019" y="596"/>
                    <a:pt x="1018" y="591"/>
                  </a:cubicBezTo>
                  <a:cubicBezTo>
                    <a:pt x="1017" y="588"/>
                    <a:pt x="1017" y="586"/>
                    <a:pt x="1017" y="583"/>
                  </a:cubicBezTo>
                  <a:cubicBezTo>
                    <a:pt x="1016" y="579"/>
                    <a:pt x="1017" y="575"/>
                    <a:pt x="1019" y="572"/>
                  </a:cubicBezTo>
                  <a:cubicBezTo>
                    <a:pt x="1020" y="568"/>
                    <a:pt x="1022" y="565"/>
                    <a:pt x="1025" y="562"/>
                  </a:cubicBezTo>
                  <a:cubicBezTo>
                    <a:pt x="1028" y="559"/>
                    <a:pt x="1031" y="557"/>
                    <a:pt x="1035" y="556"/>
                  </a:cubicBezTo>
                  <a:cubicBezTo>
                    <a:pt x="1038" y="555"/>
                    <a:pt x="1041" y="554"/>
                    <a:pt x="1045" y="554"/>
                  </a:cubicBezTo>
                  <a:cubicBezTo>
                    <a:pt x="1045" y="554"/>
                    <a:pt x="1046" y="554"/>
                    <a:pt x="1046" y="554"/>
                  </a:cubicBezTo>
                  <a:cubicBezTo>
                    <a:pt x="1051" y="554"/>
                    <a:pt x="1056" y="555"/>
                    <a:pt x="1061" y="558"/>
                  </a:cubicBezTo>
                  <a:cubicBezTo>
                    <a:pt x="1063" y="559"/>
                    <a:pt x="1065" y="561"/>
                    <a:pt x="1067" y="562"/>
                  </a:cubicBezTo>
                  <a:cubicBezTo>
                    <a:pt x="1070" y="566"/>
                    <a:pt x="1073" y="570"/>
                    <a:pt x="1074" y="575"/>
                  </a:cubicBezTo>
                  <a:cubicBezTo>
                    <a:pt x="1075" y="578"/>
                    <a:pt x="1075" y="580"/>
                    <a:pt x="1075" y="583"/>
                  </a:cubicBezTo>
                  <a:cubicBezTo>
                    <a:pt x="1075" y="587"/>
                    <a:pt x="1075" y="591"/>
                    <a:pt x="1073" y="594"/>
                  </a:cubicBezTo>
                  <a:cubicBezTo>
                    <a:pt x="1072" y="598"/>
                    <a:pt x="1070" y="601"/>
                    <a:pt x="1067" y="604"/>
                  </a:cubicBezTo>
                  <a:cubicBezTo>
                    <a:pt x="1064" y="607"/>
                    <a:pt x="1061" y="609"/>
                    <a:pt x="1057" y="610"/>
                  </a:cubicBezTo>
                  <a:cubicBezTo>
                    <a:pt x="1054" y="612"/>
                    <a:pt x="1051" y="612"/>
                    <a:pt x="1047" y="612"/>
                  </a:cubicBezTo>
                  <a:moveTo>
                    <a:pt x="2487" y="612"/>
                  </a:moveTo>
                  <a:cubicBezTo>
                    <a:pt x="2487" y="612"/>
                    <a:pt x="2487" y="612"/>
                    <a:pt x="2486" y="612"/>
                  </a:cubicBezTo>
                  <a:cubicBezTo>
                    <a:pt x="2481" y="612"/>
                    <a:pt x="2476" y="611"/>
                    <a:pt x="2472" y="608"/>
                  </a:cubicBezTo>
                  <a:cubicBezTo>
                    <a:pt x="2470" y="607"/>
                    <a:pt x="2468" y="605"/>
                    <a:pt x="2466" y="604"/>
                  </a:cubicBezTo>
                  <a:cubicBezTo>
                    <a:pt x="2462" y="600"/>
                    <a:pt x="2459" y="596"/>
                    <a:pt x="2458" y="591"/>
                  </a:cubicBezTo>
                  <a:cubicBezTo>
                    <a:pt x="2458" y="588"/>
                    <a:pt x="2457" y="586"/>
                    <a:pt x="2457" y="583"/>
                  </a:cubicBezTo>
                  <a:cubicBezTo>
                    <a:pt x="2457" y="579"/>
                    <a:pt x="2458" y="575"/>
                    <a:pt x="2460" y="572"/>
                  </a:cubicBezTo>
                  <a:cubicBezTo>
                    <a:pt x="2461" y="568"/>
                    <a:pt x="2463" y="565"/>
                    <a:pt x="2466" y="562"/>
                  </a:cubicBezTo>
                  <a:cubicBezTo>
                    <a:pt x="2468" y="559"/>
                    <a:pt x="2471" y="557"/>
                    <a:pt x="2475" y="556"/>
                  </a:cubicBezTo>
                  <a:cubicBezTo>
                    <a:pt x="2478" y="555"/>
                    <a:pt x="2482" y="554"/>
                    <a:pt x="2485" y="554"/>
                  </a:cubicBezTo>
                  <a:cubicBezTo>
                    <a:pt x="2486" y="554"/>
                    <a:pt x="2486" y="554"/>
                    <a:pt x="2486" y="554"/>
                  </a:cubicBezTo>
                  <a:cubicBezTo>
                    <a:pt x="2492" y="554"/>
                    <a:pt x="2497" y="555"/>
                    <a:pt x="2501" y="558"/>
                  </a:cubicBezTo>
                  <a:cubicBezTo>
                    <a:pt x="2503" y="559"/>
                    <a:pt x="2505" y="561"/>
                    <a:pt x="2507" y="562"/>
                  </a:cubicBezTo>
                  <a:cubicBezTo>
                    <a:pt x="2511" y="566"/>
                    <a:pt x="2513" y="570"/>
                    <a:pt x="2515" y="575"/>
                  </a:cubicBezTo>
                  <a:cubicBezTo>
                    <a:pt x="2515" y="578"/>
                    <a:pt x="2515" y="580"/>
                    <a:pt x="2516" y="583"/>
                  </a:cubicBezTo>
                  <a:cubicBezTo>
                    <a:pt x="2516" y="587"/>
                    <a:pt x="2515" y="591"/>
                    <a:pt x="2513" y="594"/>
                  </a:cubicBezTo>
                  <a:cubicBezTo>
                    <a:pt x="2512" y="598"/>
                    <a:pt x="2510" y="601"/>
                    <a:pt x="2507" y="604"/>
                  </a:cubicBezTo>
                  <a:cubicBezTo>
                    <a:pt x="2504" y="607"/>
                    <a:pt x="2501" y="609"/>
                    <a:pt x="2498" y="610"/>
                  </a:cubicBezTo>
                  <a:cubicBezTo>
                    <a:pt x="2494" y="612"/>
                    <a:pt x="2491" y="612"/>
                    <a:pt x="2487" y="612"/>
                  </a:cubicBezTo>
                  <a:moveTo>
                    <a:pt x="5627" y="612"/>
                  </a:moveTo>
                  <a:cubicBezTo>
                    <a:pt x="5626" y="612"/>
                    <a:pt x="5626" y="612"/>
                    <a:pt x="5626" y="612"/>
                  </a:cubicBezTo>
                  <a:cubicBezTo>
                    <a:pt x="5620" y="612"/>
                    <a:pt x="5615" y="611"/>
                    <a:pt x="5611" y="608"/>
                  </a:cubicBezTo>
                  <a:cubicBezTo>
                    <a:pt x="5609" y="607"/>
                    <a:pt x="5607" y="605"/>
                    <a:pt x="5605" y="604"/>
                  </a:cubicBezTo>
                  <a:cubicBezTo>
                    <a:pt x="5601" y="600"/>
                    <a:pt x="5599" y="596"/>
                    <a:pt x="5597" y="591"/>
                  </a:cubicBezTo>
                  <a:cubicBezTo>
                    <a:pt x="5597" y="588"/>
                    <a:pt x="5597" y="586"/>
                    <a:pt x="5596" y="583"/>
                  </a:cubicBezTo>
                  <a:cubicBezTo>
                    <a:pt x="5596" y="579"/>
                    <a:pt x="5597" y="575"/>
                    <a:pt x="5599" y="572"/>
                  </a:cubicBezTo>
                  <a:cubicBezTo>
                    <a:pt x="5600" y="568"/>
                    <a:pt x="5602" y="565"/>
                    <a:pt x="5605" y="562"/>
                  </a:cubicBezTo>
                  <a:cubicBezTo>
                    <a:pt x="5608" y="559"/>
                    <a:pt x="5611" y="557"/>
                    <a:pt x="5614" y="556"/>
                  </a:cubicBezTo>
                  <a:cubicBezTo>
                    <a:pt x="5618" y="555"/>
                    <a:pt x="5621" y="554"/>
                    <a:pt x="5625" y="554"/>
                  </a:cubicBezTo>
                  <a:cubicBezTo>
                    <a:pt x="5625" y="554"/>
                    <a:pt x="5625" y="554"/>
                    <a:pt x="5626" y="554"/>
                  </a:cubicBezTo>
                  <a:cubicBezTo>
                    <a:pt x="5631" y="554"/>
                    <a:pt x="5636" y="555"/>
                    <a:pt x="5640" y="558"/>
                  </a:cubicBezTo>
                  <a:cubicBezTo>
                    <a:pt x="5642" y="559"/>
                    <a:pt x="5644" y="561"/>
                    <a:pt x="5646" y="562"/>
                  </a:cubicBezTo>
                  <a:cubicBezTo>
                    <a:pt x="5650" y="566"/>
                    <a:pt x="5653" y="570"/>
                    <a:pt x="5654" y="575"/>
                  </a:cubicBezTo>
                  <a:cubicBezTo>
                    <a:pt x="5654" y="578"/>
                    <a:pt x="5655" y="580"/>
                    <a:pt x="5655" y="583"/>
                  </a:cubicBezTo>
                  <a:cubicBezTo>
                    <a:pt x="5655" y="587"/>
                    <a:pt x="5654" y="591"/>
                    <a:pt x="5652" y="594"/>
                  </a:cubicBezTo>
                  <a:cubicBezTo>
                    <a:pt x="5651" y="598"/>
                    <a:pt x="5649" y="601"/>
                    <a:pt x="5646" y="604"/>
                  </a:cubicBezTo>
                  <a:cubicBezTo>
                    <a:pt x="5644" y="607"/>
                    <a:pt x="5641" y="609"/>
                    <a:pt x="5637" y="610"/>
                  </a:cubicBezTo>
                  <a:cubicBezTo>
                    <a:pt x="5634" y="612"/>
                    <a:pt x="5630" y="612"/>
                    <a:pt x="5627" y="612"/>
                  </a:cubicBezTo>
                  <a:moveTo>
                    <a:pt x="1621" y="583"/>
                  </a:moveTo>
                  <a:cubicBezTo>
                    <a:pt x="1616" y="583"/>
                    <a:pt x="1611" y="581"/>
                    <a:pt x="1608" y="578"/>
                  </a:cubicBezTo>
                  <a:cubicBezTo>
                    <a:pt x="1603" y="574"/>
                    <a:pt x="1602" y="567"/>
                    <a:pt x="1603" y="561"/>
                  </a:cubicBezTo>
                  <a:cubicBezTo>
                    <a:pt x="1603" y="560"/>
                    <a:pt x="1603" y="560"/>
                    <a:pt x="1603" y="560"/>
                  </a:cubicBezTo>
                  <a:cubicBezTo>
                    <a:pt x="1604" y="558"/>
                    <a:pt x="1605" y="556"/>
                    <a:pt x="1605" y="555"/>
                  </a:cubicBezTo>
                  <a:cubicBezTo>
                    <a:pt x="1606" y="554"/>
                    <a:pt x="1607" y="552"/>
                    <a:pt x="1609" y="551"/>
                  </a:cubicBezTo>
                  <a:cubicBezTo>
                    <a:pt x="1611" y="548"/>
                    <a:pt x="1615" y="546"/>
                    <a:pt x="1618" y="545"/>
                  </a:cubicBezTo>
                  <a:cubicBezTo>
                    <a:pt x="1619" y="545"/>
                    <a:pt x="1621" y="545"/>
                    <a:pt x="1622" y="545"/>
                  </a:cubicBezTo>
                  <a:cubicBezTo>
                    <a:pt x="1624" y="545"/>
                    <a:pt x="1625" y="545"/>
                    <a:pt x="1627" y="545"/>
                  </a:cubicBezTo>
                  <a:cubicBezTo>
                    <a:pt x="1629" y="546"/>
                    <a:pt x="1632" y="547"/>
                    <a:pt x="1634" y="549"/>
                  </a:cubicBezTo>
                  <a:cubicBezTo>
                    <a:pt x="1636" y="551"/>
                    <a:pt x="1637" y="554"/>
                    <a:pt x="1638" y="557"/>
                  </a:cubicBezTo>
                  <a:cubicBezTo>
                    <a:pt x="1639" y="559"/>
                    <a:pt x="1639" y="561"/>
                    <a:pt x="1638" y="564"/>
                  </a:cubicBezTo>
                  <a:cubicBezTo>
                    <a:pt x="1639" y="566"/>
                    <a:pt x="1639" y="568"/>
                    <a:pt x="1638" y="570"/>
                  </a:cubicBezTo>
                  <a:cubicBezTo>
                    <a:pt x="1637" y="573"/>
                    <a:pt x="1636" y="576"/>
                    <a:pt x="1633" y="578"/>
                  </a:cubicBezTo>
                  <a:cubicBezTo>
                    <a:pt x="1630" y="581"/>
                    <a:pt x="1625" y="583"/>
                    <a:pt x="1621" y="583"/>
                  </a:cubicBezTo>
                  <a:moveTo>
                    <a:pt x="3061" y="583"/>
                  </a:moveTo>
                  <a:cubicBezTo>
                    <a:pt x="3056" y="583"/>
                    <a:pt x="3052" y="581"/>
                    <a:pt x="3048" y="578"/>
                  </a:cubicBezTo>
                  <a:cubicBezTo>
                    <a:pt x="3043" y="574"/>
                    <a:pt x="3042" y="567"/>
                    <a:pt x="3044" y="561"/>
                  </a:cubicBezTo>
                  <a:cubicBezTo>
                    <a:pt x="3044" y="560"/>
                    <a:pt x="3044" y="560"/>
                    <a:pt x="3044" y="560"/>
                  </a:cubicBezTo>
                  <a:cubicBezTo>
                    <a:pt x="3044" y="558"/>
                    <a:pt x="3045" y="556"/>
                    <a:pt x="3046" y="555"/>
                  </a:cubicBezTo>
                  <a:cubicBezTo>
                    <a:pt x="3047" y="554"/>
                    <a:pt x="3048" y="552"/>
                    <a:pt x="3049" y="551"/>
                  </a:cubicBezTo>
                  <a:cubicBezTo>
                    <a:pt x="3051" y="548"/>
                    <a:pt x="3055" y="546"/>
                    <a:pt x="3058" y="545"/>
                  </a:cubicBezTo>
                  <a:cubicBezTo>
                    <a:pt x="3060" y="545"/>
                    <a:pt x="3061" y="545"/>
                    <a:pt x="3063" y="545"/>
                  </a:cubicBezTo>
                  <a:cubicBezTo>
                    <a:pt x="3064" y="545"/>
                    <a:pt x="3066" y="545"/>
                    <a:pt x="3067" y="545"/>
                  </a:cubicBezTo>
                  <a:cubicBezTo>
                    <a:pt x="3070" y="546"/>
                    <a:pt x="3072" y="547"/>
                    <a:pt x="3074" y="549"/>
                  </a:cubicBezTo>
                  <a:cubicBezTo>
                    <a:pt x="3076" y="551"/>
                    <a:pt x="3078" y="554"/>
                    <a:pt x="3079" y="557"/>
                  </a:cubicBezTo>
                  <a:cubicBezTo>
                    <a:pt x="3079" y="559"/>
                    <a:pt x="3079" y="561"/>
                    <a:pt x="3079" y="564"/>
                  </a:cubicBezTo>
                  <a:cubicBezTo>
                    <a:pt x="3079" y="566"/>
                    <a:pt x="3079" y="568"/>
                    <a:pt x="3078" y="570"/>
                  </a:cubicBezTo>
                  <a:cubicBezTo>
                    <a:pt x="3078" y="573"/>
                    <a:pt x="3076" y="576"/>
                    <a:pt x="3074" y="578"/>
                  </a:cubicBezTo>
                  <a:cubicBezTo>
                    <a:pt x="3071" y="581"/>
                    <a:pt x="3066" y="583"/>
                    <a:pt x="3061" y="583"/>
                  </a:cubicBezTo>
                  <a:moveTo>
                    <a:pt x="6200" y="583"/>
                  </a:moveTo>
                  <a:cubicBezTo>
                    <a:pt x="6195" y="583"/>
                    <a:pt x="6191" y="581"/>
                    <a:pt x="6188" y="578"/>
                  </a:cubicBezTo>
                  <a:cubicBezTo>
                    <a:pt x="6183" y="574"/>
                    <a:pt x="6181" y="567"/>
                    <a:pt x="6183" y="561"/>
                  </a:cubicBezTo>
                  <a:cubicBezTo>
                    <a:pt x="6183" y="560"/>
                    <a:pt x="6183" y="560"/>
                    <a:pt x="6183" y="560"/>
                  </a:cubicBezTo>
                  <a:cubicBezTo>
                    <a:pt x="6184" y="558"/>
                    <a:pt x="6184" y="556"/>
                    <a:pt x="6185" y="555"/>
                  </a:cubicBezTo>
                  <a:cubicBezTo>
                    <a:pt x="6186" y="554"/>
                    <a:pt x="6187" y="552"/>
                    <a:pt x="6188" y="551"/>
                  </a:cubicBezTo>
                  <a:cubicBezTo>
                    <a:pt x="6190" y="548"/>
                    <a:pt x="6195" y="546"/>
                    <a:pt x="6198" y="545"/>
                  </a:cubicBezTo>
                  <a:cubicBezTo>
                    <a:pt x="6199" y="545"/>
                    <a:pt x="6201" y="545"/>
                    <a:pt x="6202" y="545"/>
                  </a:cubicBezTo>
                  <a:cubicBezTo>
                    <a:pt x="6204" y="545"/>
                    <a:pt x="6205" y="545"/>
                    <a:pt x="6206" y="545"/>
                  </a:cubicBezTo>
                  <a:cubicBezTo>
                    <a:pt x="6209" y="546"/>
                    <a:pt x="6212" y="547"/>
                    <a:pt x="6214" y="549"/>
                  </a:cubicBezTo>
                  <a:cubicBezTo>
                    <a:pt x="6216" y="551"/>
                    <a:pt x="6217" y="554"/>
                    <a:pt x="6218" y="557"/>
                  </a:cubicBezTo>
                  <a:cubicBezTo>
                    <a:pt x="6219" y="559"/>
                    <a:pt x="6219" y="561"/>
                    <a:pt x="6218" y="564"/>
                  </a:cubicBezTo>
                  <a:cubicBezTo>
                    <a:pt x="6218" y="566"/>
                    <a:pt x="6218" y="568"/>
                    <a:pt x="6218" y="570"/>
                  </a:cubicBezTo>
                  <a:cubicBezTo>
                    <a:pt x="6217" y="573"/>
                    <a:pt x="6215" y="576"/>
                    <a:pt x="6213" y="578"/>
                  </a:cubicBezTo>
                  <a:cubicBezTo>
                    <a:pt x="6210" y="581"/>
                    <a:pt x="6205" y="583"/>
                    <a:pt x="6200" y="583"/>
                  </a:cubicBezTo>
                  <a:moveTo>
                    <a:pt x="5178" y="574"/>
                  </a:moveTo>
                  <a:cubicBezTo>
                    <a:pt x="5177" y="574"/>
                    <a:pt x="5176" y="574"/>
                    <a:pt x="5174" y="574"/>
                  </a:cubicBezTo>
                  <a:cubicBezTo>
                    <a:pt x="5172" y="573"/>
                    <a:pt x="5170" y="572"/>
                    <a:pt x="5169" y="571"/>
                  </a:cubicBezTo>
                  <a:cubicBezTo>
                    <a:pt x="5167" y="570"/>
                    <a:pt x="5165" y="568"/>
                    <a:pt x="5164" y="566"/>
                  </a:cubicBezTo>
                  <a:cubicBezTo>
                    <a:pt x="5163" y="564"/>
                    <a:pt x="5162" y="561"/>
                    <a:pt x="5162" y="558"/>
                  </a:cubicBezTo>
                  <a:cubicBezTo>
                    <a:pt x="5162" y="555"/>
                    <a:pt x="5163" y="552"/>
                    <a:pt x="5164" y="550"/>
                  </a:cubicBezTo>
                  <a:cubicBezTo>
                    <a:pt x="5166" y="547"/>
                    <a:pt x="5168" y="546"/>
                    <a:pt x="5170" y="544"/>
                  </a:cubicBezTo>
                  <a:cubicBezTo>
                    <a:pt x="5172" y="542"/>
                    <a:pt x="5175" y="542"/>
                    <a:pt x="5178" y="542"/>
                  </a:cubicBezTo>
                  <a:cubicBezTo>
                    <a:pt x="5180" y="542"/>
                    <a:pt x="5181" y="542"/>
                    <a:pt x="5183" y="542"/>
                  </a:cubicBezTo>
                  <a:cubicBezTo>
                    <a:pt x="5185" y="543"/>
                    <a:pt x="5187" y="544"/>
                    <a:pt x="5188" y="545"/>
                  </a:cubicBezTo>
                  <a:cubicBezTo>
                    <a:pt x="5190" y="546"/>
                    <a:pt x="5192" y="548"/>
                    <a:pt x="5193" y="550"/>
                  </a:cubicBezTo>
                  <a:cubicBezTo>
                    <a:pt x="5193" y="552"/>
                    <a:pt x="5194" y="553"/>
                    <a:pt x="5195" y="555"/>
                  </a:cubicBezTo>
                  <a:cubicBezTo>
                    <a:pt x="5195" y="557"/>
                    <a:pt x="5195" y="559"/>
                    <a:pt x="5195" y="561"/>
                  </a:cubicBezTo>
                  <a:cubicBezTo>
                    <a:pt x="5195" y="562"/>
                    <a:pt x="5195" y="564"/>
                    <a:pt x="5194" y="565"/>
                  </a:cubicBezTo>
                  <a:cubicBezTo>
                    <a:pt x="5193" y="567"/>
                    <a:pt x="5192" y="568"/>
                    <a:pt x="5191" y="570"/>
                  </a:cubicBezTo>
                  <a:cubicBezTo>
                    <a:pt x="5190" y="570"/>
                    <a:pt x="5189" y="571"/>
                    <a:pt x="5188" y="572"/>
                  </a:cubicBezTo>
                  <a:cubicBezTo>
                    <a:pt x="5187" y="572"/>
                    <a:pt x="5187" y="572"/>
                    <a:pt x="5187" y="572"/>
                  </a:cubicBezTo>
                  <a:cubicBezTo>
                    <a:pt x="5186" y="573"/>
                    <a:pt x="5184" y="574"/>
                    <a:pt x="5183" y="574"/>
                  </a:cubicBezTo>
                  <a:cubicBezTo>
                    <a:pt x="5181" y="574"/>
                    <a:pt x="5180" y="574"/>
                    <a:pt x="5178" y="574"/>
                  </a:cubicBezTo>
                  <a:moveTo>
                    <a:pt x="8318" y="574"/>
                  </a:moveTo>
                  <a:cubicBezTo>
                    <a:pt x="8316" y="574"/>
                    <a:pt x="8315" y="574"/>
                    <a:pt x="8313" y="574"/>
                  </a:cubicBezTo>
                  <a:cubicBezTo>
                    <a:pt x="8311" y="573"/>
                    <a:pt x="8309" y="572"/>
                    <a:pt x="8308" y="571"/>
                  </a:cubicBezTo>
                  <a:cubicBezTo>
                    <a:pt x="8306" y="570"/>
                    <a:pt x="8305" y="568"/>
                    <a:pt x="8304" y="566"/>
                  </a:cubicBezTo>
                  <a:cubicBezTo>
                    <a:pt x="8302" y="564"/>
                    <a:pt x="8301" y="561"/>
                    <a:pt x="8301" y="558"/>
                  </a:cubicBezTo>
                  <a:cubicBezTo>
                    <a:pt x="8301" y="555"/>
                    <a:pt x="8302" y="552"/>
                    <a:pt x="8304" y="550"/>
                  </a:cubicBezTo>
                  <a:cubicBezTo>
                    <a:pt x="8305" y="547"/>
                    <a:pt x="8307" y="546"/>
                    <a:pt x="8310" y="544"/>
                  </a:cubicBezTo>
                  <a:cubicBezTo>
                    <a:pt x="8312" y="542"/>
                    <a:pt x="8315" y="542"/>
                    <a:pt x="8317" y="542"/>
                  </a:cubicBezTo>
                  <a:cubicBezTo>
                    <a:pt x="8319" y="542"/>
                    <a:pt x="8321" y="542"/>
                    <a:pt x="8322" y="542"/>
                  </a:cubicBezTo>
                  <a:cubicBezTo>
                    <a:pt x="8324" y="543"/>
                    <a:pt x="8326" y="544"/>
                    <a:pt x="8328" y="545"/>
                  </a:cubicBezTo>
                  <a:cubicBezTo>
                    <a:pt x="8329" y="546"/>
                    <a:pt x="8331" y="548"/>
                    <a:pt x="8332" y="550"/>
                  </a:cubicBezTo>
                  <a:cubicBezTo>
                    <a:pt x="8333" y="552"/>
                    <a:pt x="8334" y="553"/>
                    <a:pt x="8334" y="555"/>
                  </a:cubicBezTo>
                  <a:cubicBezTo>
                    <a:pt x="8335" y="557"/>
                    <a:pt x="8335" y="559"/>
                    <a:pt x="8334" y="561"/>
                  </a:cubicBezTo>
                  <a:cubicBezTo>
                    <a:pt x="8334" y="562"/>
                    <a:pt x="8334" y="564"/>
                    <a:pt x="8333" y="565"/>
                  </a:cubicBezTo>
                  <a:cubicBezTo>
                    <a:pt x="8333" y="567"/>
                    <a:pt x="8332" y="568"/>
                    <a:pt x="8330" y="570"/>
                  </a:cubicBezTo>
                  <a:cubicBezTo>
                    <a:pt x="8329" y="570"/>
                    <a:pt x="8328" y="571"/>
                    <a:pt x="8327" y="572"/>
                  </a:cubicBezTo>
                  <a:cubicBezTo>
                    <a:pt x="8327" y="572"/>
                    <a:pt x="8327" y="572"/>
                    <a:pt x="8327" y="572"/>
                  </a:cubicBezTo>
                  <a:cubicBezTo>
                    <a:pt x="8325" y="573"/>
                    <a:pt x="8324" y="574"/>
                    <a:pt x="8322" y="574"/>
                  </a:cubicBezTo>
                  <a:cubicBezTo>
                    <a:pt x="8321" y="574"/>
                    <a:pt x="8319" y="574"/>
                    <a:pt x="8318" y="574"/>
                  </a:cubicBezTo>
                  <a:moveTo>
                    <a:pt x="5334" y="585"/>
                  </a:moveTo>
                  <a:cubicBezTo>
                    <a:pt x="5334" y="585"/>
                    <a:pt x="5333" y="585"/>
                    <a:pt x="5333" y="585"/>
                  </a:cubicBezTo>
                  <a:cubicBezTo>
                    <a:pt x="5329" y="585"/>
                    <a:pt x="5325" y="584"/>
                    <a:pt x="5322" y="582"/>
                  </a:cubicBezTo>
                  <a:cubicBezTo>
                    <a:pt x="5320" y="581"/>
                    <a:pt x="5318" y="580"/>
                    <a:pt x="5317" y="579"/>
                  </a:cubicBezTo>
                  <a:cubicBezTo>
                    <a:pt x="5314" y="576"/>
                    <a:pt x="5312" y="572"/>
                    <a:pt x="5311" y="568"/>
                  </a:cubicBezTo>
                  <a:cubicBezTo>
                    <a:pt x="5311" y="566"/>
                    <a:pt x="5311" y="564"/>
                    <a:pt x="5310" y="562"/>
                  </a:cubicBezTo>
                  <a:cubicBezTo>
                    <a:pt x="5310" y="559"/>
                    <a:pt x="5311" y="556"/>
                    <a:pt x="5312" y="554"/>
                  </a:cubicBezTo>
                  <a:cubicBezTo>
                    <a:pt x="5313" y="551"/>
                    <a:pt x="5315" y="548"/>
                    <a:pt x="5317" y="546"/>
                  </a:cubicBezTo>
                  <a:cubicBezTo>
                    <a:pt x="5319" y="544"/>
                    <a:pt x="5321" y="543"/>
                    <a:pt x="5324" y="542"/>
                  </a:cubicBezTo>
                  <a:cubicBezTo>
                    <a:pt x="5327" y="540"/>
                    <a:pt x="5329" y="540"/>
                    <a:pt x="5332" y="540"/>
                  </a:cubicBezTo>
                  <a:cubicBezTo>
                    <a:pt x="5333" y="540"/>
                    <a:pt x="5333" y="540"/>
                    <a:pt x="5333" y="540"/>
                  </a:cubicBezTo>
                  <a:cubicBezTo>
                    <a:pt x="5337" y="540"/>
                    <a:pt x="5341" y="541"/>
                    <a:pt x="5345" y="543"/>
                  </a:cubicBezTo>
                  <a:cubicBezTo>
                    <a:pt x="5346" y="544"/>
                    <a:pt x="5348" y="545"/>
                    <a:pt x="5349" y="546"/>
                  </a:cubicBezTo>
                  <a:cubicBezTo>
                    <a:pt x="5352" y="549"/>
                    <a:pt x="5354" y="553"/>
                    <a:pt x="5355" y="556"/>
                  </a:cubicBezTo>
                  <a:cubicBezTo>
                    <a:pt x="5355" y="558"/>
                    <a:pt x="5355" y="560"/>
                    <a:pt x="5356" y="562"/>
                  </a:cubicBezTo>
                  <a:cubicBezTo>
                    <a:pt x="5356" y="566"/>
                    <a:pt x="5355" y="568"/>
                    <a:pt x="5354" y="571"/>
                  </a:cubicBezTo>
                  <a:cubicBezTo>
                    <a:pt x="5353" y="574"/>
                    <a:pt x="5351" y="576"/>
                    <a:pt x="5349" y="579"/>
                  </a:cubicBezTo>
                  <a:cubicBezTo>
                    <a:pt x="5347" y="581"/>
                    <a:pt x="5345" y="582"/>
                    <a:pt x="5342" y="583"/>
                  </a:cubicBezTo>
                  <a:cubicBezTo>
                    <a:pt x="5339" y="585"/>
                    <a:pt x="5337" y="585"/>
                    <a:pt x="5334" y="585"/>
                  </a:cubicBezTo>
                  <a:moveTo>
                    <a:pt x="8473" y="585"/>
                  </a:moveTo>
                  <a:cubicBezTo>
                    <a:pt x="8473" y="585"/>
                    <a:pt x="8473" y="585"/>
                    <a:pt x="8472" y="585"/>
                  </a:cubicBezTo>
                  <a:cubicBezTo>
                    <a:pt x="8468" y="585"/>
                    <a:pt x="8464" y="584"/>
                    <a:pt x="8461" y="582"/>
                  </a:cubicBezTo>
                  <a:cubicBezTo>
                    <a:pt x="8459" y="581"/>
                    <a:pt x="8458" y="580"/>
                    <a:pt x="8456" y="579"/>
                  </a:cubicBezTo>
                  <a:cubicBezTo>
                    <a:pt x="8453" y="576"/>
                    <a:pt x="8451" y="572"/>
                    <a:pt x="8450" y="568"/>
                  </a:cubicBezTo>
                  <a:cubicBezTo>
                    <a:pt x="8450" y="566"/>
                    <a:pt x="8450" y="564"/>
                    <a:pt x="8450" y="562"/>
                  </a:cubicBezTo>
                  <a:cubicBezTo>
                    <a:pt x="8449" y="559"/>
                    <a:pt x="8450" y="556"/>
                    <a:pt x="8452" y="554"/>
                  </a:cubicBezTo>
                  <a:cubicBezTo>
                    <a:pt x="8452" y="551"/>
                    <a:pt x="8454" y="548"/>
                    <a:pt x="8456" y="546"/>
                  </a:cubicBezTo>
                  <a:cubicBezTo>
                    <a:pt x="8458" y="544"/>
                    <a:pt x="8461" y="543"/>
                    <a:pt x="8464" y="542"/>
                  </a:cubicBezTo>
                  <a:cubicBezTo>
                    <a:pt x="8466" y="540"/>
                    <a:pt x="8469" y="540"/>
                    <a:pt x="8472" y="540"/>
                  </a:cubicBezTo>
                  <a:cubicBezTo>
                    <a:pt x="8472" y="540"/>
                    <a:pt x="8472" y="540"/>
                    <a:pt x="8472" y="540"/>
                  </a:cubicBezTo>
                  <a:cubicBezTo>
                    <a:pt x="8476" y="540"/>
                    <a:pt x="8480" y="541"/>
                    <a:pt x="8484" y="543"/>
                  </a:cubicBezTo>
                  <a:cubicBezTo>
                    <a:pt x="8485" y="544"/>
                    <a:pt x="8487" y="545"/>
                    <a:pt x="8488" y="546"/>
                  </a:cubicBezTo>
                  <a:cubicBezTo>
                    <a:pt x="8491" y="549"/>
                    <a:pt x="8493" y="553"/>
                    <a:pt x="8494" y="556"/>
                  </a:cubicBezTo>
                  <a:cubicBezTo>
                    <a:pt x="8495" y="558"/>
                    <a:pt x="8495" y="560"/>
                    <a:pt x="8495" y="562"/>
                  </a:cubicBezTo>
                  <a:cubicBezTo>
                    <a:pt x="8495" y="566"/>
                    <a:pt x="8495" y="568"/>
                    <a:pt x="8493" y="571"/>
                  </a:cubicBezTo>
                  <a:cubicBezTo>
                    <a:pt x="8492" y="574"/>
                    <a:pt x="8491" y="576"/>
                    <a:pt x="8488" y="579"/>
                  </a:cubicBezTo>
                  <a:cubicBezTo>
                    <a:pt x="8486" y="581"/>
                    <a:pt x="8484" y="582"/>
                    <a:pt x="8481" y="583"/>
                  </a:cubicBezTo>
                  <a:cubicBezTo>
                    <a:pt x="8479" y="585"/>
                    <a:pt x="8476" y="585"/>
                    <a:pt x="8473" y="585"/>
                  </a:cubicBezTo>
                  <a:moveTo>
                    <a:pt x="1296" y="564"/>
                  </a:moveTo>
                  <a:cubicBezTo>
                    <a:pt x="1293" y="564"/>
                    <a:pt x="1290" y="563"/>
                    <a:pt x="1287" y="560"/>
                  </a:cubicBezTo>
                  <a:cubicBezTo>
                    <a:pt x="1284" y="558"/>
                    <a:pt x="1283" y="554"/>
                    <a:pt x="1283" y="551"/>
                  </a:cubicBezTo>
                  <a:cubicBezTo>
                    <a:pt x="1283" y="547"/>
                    <a:pt x="1284" y="544"/>
                    <a:pt x="1287" y="541"/>
                  </a:cubicBezTo>
                  <a:cubicBezTo>
                    <a:pt x="1289" y="538"/>
                    <a:pt x="1293" y="537"/>
                    <a:pt x="1296" y="537"/>
                  </a:cubicBezTo>
                  <a:cubicBezTo>
                    <a:pt x="1298" y="537"/>
                    <a:pt x="1299" y="537"/>
                    <a:pt x="1300" y="538"/>
                  </a:cubicBezTo>
                  <a:cubicBezTo>
                    <a:pt x="1301" y="538"/>
                    <a:pt x="1303" y="538"/>
                    <a:pt x="1304" y="539"/>
                  </a:cubicBezTo>
                  <a:cubicBezTo>
                    <a:pt x="1307" y="539"/>
                    <a:pt x="1310" y="542"/>
                    <a:pt x="1312" y="544"/>
                  </a:cubicBezTo>
                  <a:cubicBezTo>
                    <a:pt x="1313" y="546"/>
                    <a:pt x="1313" y="548"/>
                    <a:pt x="1313" y="551"/>
                  </a:cubicBezTo>
                  <a:cubicBezTo>
                    <a:pt x="1314" y="553"/>
                    <a:pt x="1312" y="556"/>
                    <a:pt x="1311" y="558"/>
                  </a:cubicBezTo>
                  <a:cubicBezTo>
                    <a:pt x="1310" y="560"/>
                    <a:pt x="1309" y="561"/>
                    <a:pt x="1307" y="561"/>
                  </a:cubicBezTo>
                  <a:cubicBezTo>
                    <a:pt x="1304" y="563"/>
                    <a:pt x="1304" y="563"/>
                    <a:pt x="1304" y="563"/>
                  </a:cubicBezTo>
                  <a:cubicBezTo>
                    <a:pt x="1303" y="563"/>
                    <a:pt x="1301" y="563"/>
                    <a:pt x="1300" y="564"/>
                  </a:cubicBezTo>
                  <a:cubicBezTo>
                    <a:pt x="1299" y="564"/>
                    <a:pt x="1298" y="564"/>
                    <a:pt x="1296" y="564"/>
                  </a:cubicBezTo>
                  <a:moveTo>
                    <a:pt x="2737" y="564"/>
                  </a:moveTo>
                  <a:cubicBezTo>
                    <a:pt x="2733" y="564"/>
                    <a:pt x="2730" y="563"/>
                    <a:pt x="2727" y="560"/>
                  </a:cubicBezTo>
                  <a:cubicBezTo>
                    <a:pt x="2725" y="558"/>
                    <a:pt x="2723" y="554"/>
                    <a:pt x="2723" y="551"/>
                  </a:cubicBezTo>
                  <a:cubicBezTo>
                    <a:pt x="2723" y="547"/>
                    <a:pt x="2725" y="544"/>
                    <a:pt x="2727" y="541"/>
                  </a:cubicBezTo>
                  <a:cubicBezTo>
                    <a:pt x="2730" y="538"/>
                    <a:pt x="2733" y="537"/>
                    <a:pt x="2737" y="537"/>
                  </a:cubicBezTo>
                  <a:cubicBezTo>
                    <a:pt x="2738" y="537"/>
                    <a:pt x="2739" y="537"/>
                    <a:pt x="2740" y="538"/>
                  </a:cubicBezTo>
                  <a:cubicBezTo>
                    <a:pt x="2742" y="538"/>
                    <a:pt x="2743" y="538"/>
                    <a:pt x="2745" y="539"/>
                  </a:cubicBezTo>
                  <a:cubicBezTo>
                    <a:pt x="2748" y="539"/>
                    <a:pt x="2751" y="542"/>
                    <a:pt x="2752" y="544"/>
                  </a:cubicBezTo>
                  <a:cubicBezTo>
                    <a:pt x="2753" y="546"/>
                    <a:pt x="2754" y="548"/>
                    <a:pt x="2754" y="551"/>
                  </a:cubicBezTo>
                  <a:cubicBezTo>
                    <a:pt x="2754" y="553"/>
                    <a:pt x="2753" y="556"/>
                    <a:pt x="2751" y="558"/>
                  </a:cubicBezTo>
                  <a:cubicBezTo>
                    <a:pt x="2750" y="560"/>
                    <a:pt x="2749" y="561"/>
                    <a:pt x="2748" y="561"/>
                  </a:cubicBezTo>
                  <a:cubicBezTo>
                    <a:pt x="2745" y="563"/>
                    <a:pt x="2745" y="563"/>
                    <a:pt x="2745" y="563"/>
                  </a:cubicBezTo>
                  <a:cubicBezTo>
                    <a:pt x="2743" y="563"/>
                    <a:pt x="2742" y="563"/>
                    <a:pt x="2740" y="564"/>
                  </a:cubicBezTo>
                  <a:cubicBezTo>
                    <a:pt x="2739" y="564"/>
                    <a:pt x="2738" y="564"/>
                    <a:pt x="2737" y="564"/>
                  </a:cubicBezTo>
                  <a:moveTo>
                    <a:pt x="5876" y="564"/>
                  </a:moveTo>
                  <a:cubicBezTo>
                    <a:pt x="5873" y="564"/>
                    <a:pt x="5869" y="563"/>
                    <a:pt x="5867" y="560"/>
                  </a:cubicBezTo>
                  <a:cubicBezTo>
                    <a:pt x="5864" y="558"/>
                    <a:pt x="5863" y="554"/>
                    <a:pt x="5863" y="551"/>
                  </a:cubicBezTo>
                  <a:cubicBezTo>
                    <a:pt x="5863" y="547"/>
                    <a:pt x="5864" y="544"/>
                    <a:pt x="5867" y="541"/>
                  </a:cubicBezTo>
                  <a:cubicBezTo>
                    <a:pt x="5869" y="538"/>
                    <a:pt x="5873" y="537"/>
                    <a:pt x="5876" y="537"/>
                  </a:cubicBezTo>
                  <a:cubicBezTo>
                    <a:pt x="5877" y="537"/>
                    <a:pt x="5879" y="537"/>
                    <a:pt x="5880" y="538"/>
                  </a:cubicBezTo>
                  <a:cubicBezTo>
                    <a:pt x="5881" y="538"/>
                    <a:pt x="5883" y="538"/>
                    <a:pt x="5884" y="539"/>
                  </a:cubicBezTo>
                  <a:cubicBezTo>
                    <a:pt x="5887" y="539"/>
                    <a:pt x="5890" y="542"/>
                    <a:pt x="5891" y="544"/>
                  </a:cubicBezTo>
                  <a:cubicBezTo>
                    <a:pt x="5892" y="546"/>
                    <a:pt x="5893" y="548"/>
                    <a:pt x="5893" y="551"/>
                  </a:cubicBezTo>
                  <a:cubicBezTo>
                    <a:pt x="5893" y="553"/>
                    <a:pt x="5892" y="556"/>
                    <a:pt x="5890" y="558"/>
                  </a:cubicBezTo>
                  <a:cubicBezTo>
                    <a:pt x="5890" y="560"/>
                    <a:pt x="5888" y="561"/>
                    <a:pt x="5887" y="561"/>
                  </a:cubicBezTo>
                  <a:cubicBezTo>
                    <a:pt x="5884" y="563"/>
                    <a:pt x="5884" y="563"/>
                    <a:pt x="5884" y="563"/>
                  </a:cubicBezTo>
                  <a:cubicBezTo>
                    <a:pt x="5883" y="563"/>
                    <a:pt x="5881" y="563"/>
                    <a:pt x="5880" y="564"/>
                  </a:cubicBezTo>
                  <a:cubicBezTo>
                    <a:pt x="5879" y="564"/>
                    <a:pt x="5877" y="564"/>
                    <a:pt x="5876" y="564"/>
                  </a:cubicBezTo>
                  <a:moveTo>
                    <a:pt x="1839" y="555"/>
                  </a:moveTo>
                  <a:cubicBezTo>
                    <a:pt x="1838" y="555"/>
                    <a:pt x="1836" y="554"/>
                    <a:pt x="1835" y="554"/>
                  </a:cubicBezTo>
                  <a:cubicBezTo>
                    <a:pt x="1833" y="553"/>
                    <a:pt x="1832" y="552"/>
                    <a:pt x="1831" y="551"/>
                  </a:cubicBezTo>
                  <a:cubicBezTo>
                    <a:pt x="1830" y="550"/>
                    <a:pt x="1830" y="550"/>
                    <a:pt x="1830" y="550"/>
                  </a:cubicBezTo>
                  <a:cubicBezTo>
                    <a:pt x="1829" y="550"/>
                    <a:pt x="1829" y="550"/>
                    <a:pt x="1829" y="550"/>
                  </a:cubicBezTo>
                  <a:cubicBezTo>
                    <a:pt x="1829" y="549"/>
                    <a:pt x="1828" y="548"/>
                    <a:pt x="1827" y="547"/>
                  </a:cubicBezTo>
                  <a:cubicBezTo>
                    <a:pt x="1826" y="545"/>
                    <a:pt x="1826" y="543"/>
                    <a:pt x="1825" y="541"/>
                  </a:cubicBezTo>
                  <a:cubicBezTo>
                    <a:pt x="1825" y="539"/>
                    <a:pt x="1825" y="537"/>
                    <a:pt x="1826" y="535"/>
                  </a:cubicBezTo>
                  <a:cubicBezTo>
                    <a:pt x="1826" y="534"/>
                    <a:pt x="1827" y="533"/>
                    <a:pt x="1827" y="532"/>
                  </a:cubicBezTo>
                  <a:cubicBezTo>
                    <a:pt x="1828" y="530"/>
                    <a:pt x="1829" y="529"/>
                    <a:pt x="1831" y="528"/>
                  </a:cubicBezTo>
                  <a:cubicBezTo>
                    <a:pt x="1832" y="526"/>
                    <a:pt x="1834" y="526"/>
                    <a:pt x="1836" y="525"/>
                  </a:cubicBezTo>
                  <a:cubicBezTo>
                    <a:pt x="1837" y="525"/>
                    <a:pt x="1838" y="525"/>
                    <a:pt x="1840" y="525"/>
                  </a:cubicBezTo>
                  <a:cubicBezTo>
                    <a:pt x="1840" y="525"/>
                    <a:pt x="1840" y="525"/>
                    <a:pt x="1840" y="525"/>
                  </a:cubicBezTo>
                  <a:cubicBezTo>
                    <a:pt x="1842" y="525"/>
                    <a:pt x="1844" y="525"/>
                    <a:pt x="1845" y="526"/>
                  </a:cubicBezTo>
                  <a:cubicBezTo>
                    <a:pt x="1847" y="526"/>
                    <a:pt x="1849" y="527"/>
                    <a:pt x="1850" y="529"/>
                  </a:cubicBezTo>
                  <a:cubicBezTo>
                    <a:pt x="1851" y="530"/>
                    <a:pt x="1852" y="531"/>
                    <a:pt x="1852" y="532"/>
                  </a:cubicBezTo>
                  <a:cubicBezTo>
                    <a:pt x="1853" y="534"/>
                    <a:pt x="1854" y="535"/>
                    <a:pt x="1854" y="537"/>
                  </a:cubicBezTo>
                  <a:cubicBezTo>
                    <a:pt x="1855" y="539"/>
                    <a:pt x="1854" y="541"/>
                    <a:pt x="1854" y="543"/>
                  </a:cubicBezTo>
                  <a:cubicBezTo>
                    <a:pt x="1853" y="544"/>
                    <a:pt x="1853" y="545"/>
                    <a:pt x="1852" y="547"/>
                  </a:cubicBezTo>
                  <a:cubicBezTo>
                    <a:pt x="1852" y="548"/>
                    <a:pt x="1851" y="549"/>
                    <a:pt x="1850" y="550"/>
                  </a:cubicBezTo>
                  <a:cubicBezTo>
                    <a:pt x="1850" y="550"/>
                    <a:pt x="1850" y="550"/>
                    <a:pt x="1850" y="550"/>
                  </a:cubicBezTo>
                  <a:cubicBezTo>
                    <a:pt x="1850" y="550"/>
                    <a:pt x="1849" y="550"/>
                    <a:pt x="1849" y="551"/>
                  </a:cubicBezTo>
                  <a:cubicBezTo>
                    <a:pt x="1847" y="552"/>
                    <a:pt x="1845" y="554"/>
                    <a:pt x="1843" y="554"/>
                  </a:cubicBezTo>
                  <a:cubicBezTo>
                    <a:pt x="1840" y="555"/>
                    <a:pt x="1840" y="555"/>
                    <a:pt x="1840" y="555"/>
                  </a:cubicBezTo>
                  <a:cubicBezTo>
                    <a:pt x="1840" y="555"/>
                    <a:pt x="1840" y="555"/>
                    <a:pt x="1839" y="555"/>
                  </a:cubicBezTo>
                  <a:moveTo>
                    <a:pt x="2183" y="555"/>
                  </a:moveTo>
                  <a:cubicBezTo>
                    <a:pt x="2181" y="555"/>
                    <a:pt x="2178" y="554"/>
                    <a:pt x="2176" y="553"/>
                  </a:cubicBezTo>
                  <a:cubicBezTo>
                    <a:pt x="2174" y="552"/>
                    <a:pt x="2171" y="551"/>
                    <a:pt x="2170" y="549"/>
                  </a:cubicBezTo>
                  <a:cubicBezTo>
                    <a:pt x="2168" y="547"/>
                    <a:pt x="2166" y="545"/>
                    <a:pt x="2166" y="542"/>
                  </a:cubicBezTo>
                  <a:cubicBezTo>
                    <a:pt x="2164" y="540"/>
                    <a:pt x="2164" y="538"/>
                    <a:pt x="2164" y="535"/>
                  </a:cubicBezTo>
                  <a:cubicBezTo>
                    <a:pt x="2164" y="532"/>
                    <a:pt x="2164" y="530"/>
                    <a:pt x="2164" y="527"/>
                  </a:cubicBezTo>
                  <a:cubicBezTo>
                    <a:pt x="2165" y="525"/>
                    <a:pt x="2166" y="522"/>
                    <a:pt x="2168" y="520"/>
                  </a:cubicBezTo>
                  <a:cubicBezTo>
                    <a:pt x="2169" y="518"/>
                    <a:pt x="2171" y="517"/>
                    <a:pt x="2174" y="515"/>
                  </a:cubicBezTo>
                  <a:cubicBezTo>
                    <a:pt x="2175" y="515"/>
                    <a:pt x="2177" y="514"/>
                    <a:pt x="2178" y="513"/>
                  </a:cubicBezTo>
                  <a:cubicBezTo>
                    <a:pt x="2180" y="513"/>
                    <a:pt x="2182" y="513"/>
                    <a:pt x="2184" y="513"/>
                  </a:cubicBezTo>
                  <a:cubicBezTo>
                    <a:pt x="2184" y="513"/>
                    <a:pt x="2184" y="513"/>
                    <a:pt x="2184" y="513"/>
                  </a:cubicBezTo>
                  <a:cubicBezTo>
                    <a:pt x="2187" y="513"/>
                    <a:pt x="2189" y="513"/>
                    <a:pt x="2191" y="514"/>
                  </a:cubicBezTo>
                  <a:cubicBezTo>
                    <a:pt x="2193" y="515"/>
                    <a:pt x="2195" y="516"/>
                    <a:pt x="2196" y="517"/>
                  </a:cubicBezTo>
                  <a:cubicBezTo>
                    <a:pt x="2198" y="518"/>
                    <a:pt x="2200" y="520"/>
                    <a:pt x="2201" y="522"/>
                  </a:cubicBezTo>
                  <a:cubicBezTo>
                    <a:pt x="2202" y="524"/>
                    <a:pt x="2202" y="526"/>
                    <a:pt x="2203" y="527"/>
                  </a:cubicBezTo>
                  <a:cubicBezTo>
                    <a:pt x="2203" y="530"/>
                    <a:pt x="2204" y="532"/>
                    <a:pt x="2204" y="535"/>
                  </a:cubicBezTo>
                  <a:cubicBezTo>
                    <a:pt x="2204" y="538"/>
                    <a:pt x="2203" y="542"/>
                    <a:pt x="2201" y="545"/>
                  </a:cubicBezTo>
                  <a:cubicBezTo>
                    <a:pt x="2200" y="546"/>
                    <a:pt x="2199" y="547"/>
                    <a:pt x="2198" y="549"/>
                  </a:cubicBezTo>
                  <a:cubicBezTo>
                    <a:pt x="2194" y="553"/>
                    <a:pt x="2189" y="554"/>
                    <a:pt x="2184" y="555"/>
                  </a:cubicBezTo>
                  <a:cubicBezTo>
                    <a:pt x="2184" y="555"/>
                    <a:pt x="2183" y="555"/>
                    <a:pt x="2183" y="555"/>
                  </a:cubicBezTo>
                  <a:moveTo>
                    <a:pt x="3624" y="555"/>
                  </a:moveTo>
                  <a:cubicBezTo>
                    <a:pt x="3621" y="555"/>
                    <a:pt x="3619" y="554"/>
                    <a:pt x="3617" y="553"/>
                  </a:cubicBezTo>
                  <a:cubicBezTo>
                    <a:pt x="3614" y="552"/>
                    <a:pt x="3612" y="551"/>
                    <a:pt x="3610" y="549"/>
                  </a:cubicBezTo>
                  <a:cubicBezTo>
                    <a:pt x="3608" y="547"/>
                    <a:pt x="3607" y="545"/>
                    <a:pt x="3606" y="542"/>
                  </a:cubicBezTo>
                  <a:cubicBezTo>
                    <a:pt x="3605" y="540"/>
                    <a:pt x="3604" y="538"/>
                    <a:pt x="3604" y="535"/>
                  </a:cubicBezTo>
                  <a:cubicBezTo>
                    <a:pt x="3604" y="532"/>
                    <a:pt x="3604" y="530"/>
                    <a:pt x="3605" y="527"/>
                  </a:cubicBezTo>
                  <a:cubicBezTo>
                    <a:pt x="3606" y="525"/>
                    <a:pt x="3607" y="522"/>
                    <a:pt x="3608" y="520"/>
                  </a:cubicBezTo>
                  <a:cubicBezTo>
                    <a:pt x="3610" y="518"/>
                    <a:pt x="3612" y="517"/>
                    <a:pt x="3614" y="515"/>
                  </a:cubicBezTo>
                  <a:cubicBezTo>
                    <a:pt x="3616" y="515"/>
                    <a:pt x="3617" y="514"/>
                    <a:pt x="3619" y="513"/>
                  </a:cubicBezTo>
                  <a:cubicBezTo>
                    <a:pt x="3621" y="513"/>
                    <a:pt x="3622" y="513"/>
                    <a:pt x="3624" y="513"/>
                  </a:cubicBezTo>
                  <a:cubicBezTo>
                    <a:pt x="3624" y="513"/>
                    <a:pt x="3625" y="513"/>
                    <a:pt x="3625" y="513"/>
                  </a:cubicBezTo>
                  <a:cubicBezTo>
                    <a:pt x="3627" y="513"/>
                    <a:pt x="3630" y="513"/>
                    <a:pt x="3632" y="514"/>
                  </a:cubicBezTo>
                  <a:cubicBezTo>
                    <a:pt x="3634" y="515"/>
                    <a:pt x="3635" y="516"/>
                    <a:pt x="3636" y="517"/>
                  </a:cubicBezTo>
                  <a:cubicBezTo>
                    <a:pt x="3638" y="518"/>
                    <a:pt x="3640" y="520"/>
                    <a:pt x="3641" y="522"/>
                  </a:cubicBezTo>
                  <a:cubicBezTo>
                    <a:pt x="3642" y="524"/>
                    <a:pt x="3643" y="526"/>
                    <a:pt x="3643" y="527"/>
                  </a:cubicBezTo>
                  <a:cubicBezTo>
                    <a:pt x="3644" y="530"/>
                    <a:pt x="3644" y="532"/>
                    <a:pt x="3644" y="535"/>
                  </a:cubicBezTo>
                  <a:cubicBezTo>
                    <a:pt x="3644" y="538"/>
                    <a:pt x="3643" y="542"/>
                    <a:pt x="3641" y="545"/>
                  </a:cubicBezTo>
                  <a:cubicBezTo>
                    <a:pt x="3640" y="546"/>
                    <a:pt x="3639" y="547"/>
                    <a:pt x="3638" y="549"/>
                  </a:cubicBezTo>
                  <a:cubicBezTo>
                    <a:pt x="3635" y="553"/>
                    <a:pt x="3629" y="554"/>
                    <a:pt x="3624" y="555"/>
                  </a:cubicBezTo>
                  <a:cubicBezTo>
                    <a:pt x="3624" y="555"/>
                    <a:pt x="3624" y="555"/>
                    <a:pt x="3624" y="555"/>
                  </a:cubicBezTo>
                  <a:moveTo>
                    <a:pt x="6763" y="555"/>
                  </a:moveTo>
                  <a:cubicBezTo>
                    <a:pt x="6760" y="555"/>
                    <a:pt x="6758" y="554"/>
                    <a:pt x="6756" y="553"/>
                  </a:cubicBezTo>
                  <a:cubicBezTo>
                    <a:pt x="6753" y="552"/>
                    <a:pt x="6751" y="551"/>
                    <a:pt x="6749" y="549"/>
                  </a:cubicBezTo>
                  <a:cubicBezTo>
                    <a:pt x="6747" y="547"/>
                    <a:pt x="6746" y="545"/>
                    <a:pt x="6745" y="542"/>
                  </a:cubicBezTo>
                  <a:cubicBezTo>
                    <a:pt x="6744" y="540"/>
                    <a:pt x="6743" y="538"/>
                    <a:pt x="6744" y="535"/>
                  </a:cubicBezTo>
                  <a:cubicBezTo>
                    <a:pt x="6743" y="532"/>
                    <a:pt x="6744" y="530"/>
                    <a:pt x="6744" y="527"/>
                  </a:cubicBezTo>
                  <a:cubicBezTo>
                    <a:pt x="6745" y="525"/>
                    <a:pt x="6746" y="522"/>
                    <a:pt x="6748" y="520"/>
                  </a:cubicBezTo>
                  <a:cubicBezTo>
                    <a:pt x="6749" y="518"/>
                    <a:pt x="6751" y="517"/>
                    <a:pt x="6753" y="515"/>
                  </a:cubicBezTo>
                  <a:cubicBezTo>
                    <a:pt x="6755" y="515"/>
                    <a:pt x="6757" y="514"/>
                    <a:pt x="6758" y="513"/>
                  </a:cubicBezTo>
                  <a:cubicBezTo>
                    <a:pt x="6760" y="513"/>
                    <a:pt x="6762" y="513"/>
                    <a:pt x="6763" y="513"/>
                  </a:cubicBezTo>
                  <a:cubicBezTo>
                    <a:pt x="6764" y="513"/>
                    <a:pt x="6764" y="513"/>
                    <a:pt x="6764" y="513"/>
                  </a:cubicBezTo>
                  <a:cubicBezTo>
                    <a:pt x="6767" y="513"/>
                    <a:pt x="6769" y="513"/>
                    <a:pt x="6771" y="514"/>
                  </a:cubicBezTo>
                  <a:cubicBezTo>
                    <a:pt x="6773" y="515"/>
                    <a:pt x="6774" y="516"/>
                    <a:pt x="6776" y="517"/>
                  </a:cubicBezTo>
                  <a:cubicBezTo>
                    <a:pt x="6778" y="518"/>
                    <a:pt x="6779" y="520"/>
                    <a:pt x="6781" y="522"/>
                  </a:cubicBezTo>
                  <a:cubicBezTo>
                    <a:pt x="6781" y="524"/>
                    <a:pt x="6782" y="526"/>
                    <a:pt x="6783" y="527"/>
                  </a:cubicBezTo>
                  <a:cubicBezTo>
                    <a:pt x="6783" y="530"/>
                    <a:pt x="6784" y="532"/>
                    <a:pt x="6783" y="535"/>
                  </a:cubicBezTo>
                  <a:cubicBezTo>
                    <a:pt x="6783" y="538"/>
                    <a:pt x="6782" y="542"/>
                    <a:pt x="6781" y="545"/>
                  </a:cubicBezTo>
                  <a:cubicBezTo>
                    <a:pt x="6780" y="546"/>
                    <a:pt x="6779" y="547"/>
                    <a:pt x="6777" y="549"/>
                  </a:cubicBezTo>
                  <a:cubicBezTo>
                    <a:pt x="6774" y="553"/>
                    <a:pt x="6769" y="554"/>
                    <a:pt x="6763" y="555"/>
                  </a:cubicBezTo>
                  <a:cubicBezTo>
                    <a:pt x="6763" y="555"/>
                    <a:pt x="6763" y="555"/>
                    <a:pt x="6763" y="555"/>
                  </a:cubicBezTo>
                  <a:moveTo>
                    <a:pt x="4358" y="543"/>
                  </a:moveTo>
                  <a:cubicBezTo>
                    <a:pt x="4335" y="543"/>
                    <a:pt x="4335" y="508"/>
                    <a:pt x="4358" y="508"/>
                  </a:cubicBezTo>
                  <a:cubicBezTo>
                    <a:pt x="4380" y="508"/>
                    <a:pt x="4380" y="543"/>
                    <a:pt x="4358" y="543"/>
                  </a:cubicBezTo>
                  <a:moveTo>
                    <a:pt x="7497" y="543"/>
                  </a:moveTo>
                  <a:cubicBezTo>
                    <a:pt x="7475" y="543"/>
                    <a:pt x="7475" y="508"/>
                    <a:pt x="7497" y="508"/>
                  </a:cubicBezTo>
                  <a:cubicBezTo>
                    <a:pt x="7519" y="508"/>
                    <a:pt x="7519" y="543"/>
                    <a:pt x="7497" y="543"/>
                  </a:cubicBezTo>
                  <a:moveTo>
                    <a:pt x="1796" y="519"/>
                  </a:moveTo>
                  <a:cubicBezTo>
                    <a:pt x="1779" y="519"/>
                    <a:pt x="1780" y="494"/>
                    <a:pt x="1796" y="494"/>
                  </a:cubicBezTo>
                  <a:cubicBezTo>
                    <a:pt x="1812" y="494"/>
                    <a:pt x="1812" y="519"/>
                    <a:pt x="1796" y="519"/>
                  </a:cubicBezTo>
                  <a:moveTo>
                    <a:pt x="1977" y="501"/>
                  </a:moveTo>
                  <a:cubicBezTo>
                    <a:pt x="1976" y="501"/>
                    <a:pt x="1975" y="501"/>
                    <a:pt x="1973" y="501"/>
                  </a:cubicBezTo>
                  <a:cubicBezTo>
                    <a:pt x="1972" y="500"/>
                    <a:pt x="1972" y="500"/>
                    <a:pt x="1971" y="500"/>
                  </a:cubicBezTo>
                  <a:cubicBezTo>
                    <a:pt x="1968" y="499"/>
                    <a:pt x="1965" y="497"/>
                    <a:pt x="1963" y="495"/>
                  </a:cubicBezTo>
                  <a:cubicBezTo>
                    <a:pt x="1961" y="493"/>
                    <a:pt x="1959" y="491"/>
                    <a:pt x="1959" y="488"/>
                  </a:cubicBezTo>
                  <a:cubicBezTo>
                    <a:pt x="1957" y="482"/>
                    <a:pt x="1959" y="475"/>
                    <a:pt x="1963" y="471"/>
                  </a:cubicBezTo>
                  <a:cubicBezTo>
                    <a:pt x="1966" y="467"/>
                    <a:pt x="1971" y="466"/>
                    <a:pt x="1975" y="466"/>
                  </a:cubicBezTo>
                  <a:cubicBezTo>
                    <a:pt x="1977" y="466"/>
                    <a:pt x="1978" y="466"/>
                    <a:pt x="1980" y="466"/>
                  </a:cubicBezTo>
                  <a:cubicBezTo>
                    <a:pt x="1983" y="467"/>
                    <a:pt x="1985" y="469"/>
                    <a:pt x="1988" y="471"/>
                  </a:cubicBezTo>
                  <a:cubicBezTo>
                    <a:pt x="1990" y="473"/>
                    <a:pt x="1991" y="475"/>
                    <a:pt x="1992" y="478"/>
                  </a:cubicBezTo>
                  <a:cubicBezTo>
                    <a:pt x="1992" y="479"/>
                    <a:pt x="1993" y="480"/>
                    <a:pt x="1993" y="481"/>
                  </a:cubicBezTo>
                  <a:cubicBezTo>
                    <a:pt x="1994" y="484"/>
                    <a:pt x="1994" y="487"/>
                    <a:pt x="1993" y="489"/>
                  </a:cubicBezTo>
                  <a:cubicBezTo>
                    <a:pt x="1992" y="492"/>
                    <a:pt x="1991" y="495"/>
                    <a:pt x="1989" y="497"/>
                  </a:cubicBezTo>
                  <a:cubicBezTo>
                    <a:pt x="1987" y="499"/>
                    <a:pt x="1984" y="500"/>
                    <a:pt x="1982" y="501"/>
                  </a:cubicBezTo>
                  <a:cubicBezTo>
                    <a:pt x="1980" y="501"/>
                    <a:pt x="1979" y="501"/>
                    <a:pt x="1977" y="501"/>
                  </a:cubicBezTo>
                  <a:moveTo>
                    <a:pt x="4820" y="494"/>
                  </a:moveTo>
                  <a:cubicBezTo>
                    <a:pt x="4817" y="494"/>
                    <a:pt x="4815" y="494"/>
                    <a:pt x="4813" y="492"/>
                  </a:cubicBezTo>
                  <a:cubicBezTo>
                    <a:pt x="4810" y="492"/>
                    <a:pt x="4808" y="490"/>
                    <a:pt x="4806" y="488"/>
                  </a:cubicBezTo>
                  <a:cubicBezTo>
                    <a:pt x="4804" y="486"/>
                    <a:pt x="4803" y="484"/>
                    <a:pt x="4802" y="482"/>
                  </a:cubicBezTo>
                  <a:cubicBezTo>
                    <a:pt x="4801" y="480"/>
                    <a:pt x="4800" y="477"/>
                    <a:pt x="4800" y="474"/>
                  </a:cubicBezTo>
                  <a:cubicBezTo>
                    <a:pt x="4800" y="472"/>
                    <a:pt x="4801" y="469"/>
                    <a:pt x="4801" y="467"/>
                  </a:cubicBezTo>
                  <a:cubicBezTo>
                    <a:pt x="4802" y="464"/>
                    <a:pt x="4803" y="462"/>
                    <a:pt x="4805" y="460"/>
                  </a:cubicBezTo>
                  <a:cubicBezTo>
                    <a:pt x="4806" y="458"/>
                    <a:pt x="4808" y="456"/>
                    <a:pt x="4810" y="455"/>
                  </a:cubicBezTo>
                  <a:cubicBezTo>
                    <a:pt x="4812" y="454"/>
                    <a:pt x="4813" y="453"/>
                    <a:pt x="4815" y="453"/>
                  </a:cubicBezTo>
                  <a:cubicBezTo>
                    <a:pt x="4817" y="453"/>
                    <a:pt x="4818" y="452"/>
                    <a:pt x="4820" y="452"/>
                  </a:cubicBezTo>
                  <a:cubicBezTo>
                    <a:pt x="4820" y="452"/>
                    <a:pt x="4821" y="452"/>
                    <a:pt x="4821" y="452"/>
                  </a:cubicBezTo>
                  <a:cubicBezTo>
                    <a:pt x="4823" y="452"/>
                    <a:pt x="4826" y="453"/>
                    <a:pt x="4828" y="454"/>
                  </a:cubicBezTo>
                  <a:cubicBezTo>
                    <a:pt x="4830" y="454"/>
                    <a:pt x="4831" y="455"/>
                    <a:pt x="4832" y="456"/>
                  </a:cubicBezTo>
                  <a:cubicBezTo>
                    <a:pt x="4835" y="458"/>
                    <a:pt x="4836" y="460"/>
                    <a:pt x="4837" y="462"/>
                  </a:cubicBezTo>
                  <a:cubicBezTo>
                    <a:pt x="4838" y="464"/>
                    <a:pt x="4839" y="465"/>
                    <a:pt x="4839" y="467"/>
                  </a:cubicBezTo>
                  <a:cubicBezTo>
                    <a:pt x="4840" y="469"/>
                    <a:pt x="4840" y="472"/>
                    <a:pt x="4840" y="474"/>
                  </a:cubicBezTo>
                  <a:cubicBezTo>
                    <a:pt x="4840" y="478"/>
                    <a:pt x="4839" y="481"/>
                    <a:pt x="4837" y="484"/>
                  </a:cubicBezTo>
                  <a:cubicBezTo>
                    <a:pt x="4836" y="486"/>
                    <a:pt x="4835" y="487"/>
                    <a:pt x="4834" y="488"/>
                  </a:cubicBezTo>
                  <a:cubicBezTo>
                    <a:pt x="4831" y="492"/>
                    <a:pt x="4825" y="494"/>
                    <a:pt x="4820" y="494"/>
                  </a:cubicBezTo>
                  <a:cubicBezTo>
                    <a:pt x="4820" y="494"/>
                    <a:pt x="4820" y="494"/>
                    <a:pt x="4820" y="494"/>
                  </a:cubicBezTo>
                  <a:moveTo>
                    <a:pt x="7959" y="494"/>
                  </a:moveTo>
                  <a:cubicBezTo>
                    <a:pt x="7956" y="494"/>
                    <a:pt x="7954" y="494"/>
                    <a:pt x="7952" y="492"/>
                  </a:cubicBezTo>
                  <a:cubicBezTo>
                    <a:pt x="7949" y="492"/>
                    <a:pt x="7947" y="490"/>
                    <a:pt x="7946" y="488"/>
                  </a:cubicBezTo>
                  <a:cubicBezTo>
                    <a:pt x="7944" y="486"/>
                    <a:pt x="7942" y="484"/>
                    <a:pt x="7941" y="482"/>
                  </a:cubicBezTo>
                  <a:cubicBezTo>
                    <a:pt x="7940" y="480"/>
                    <a:pt x="7940" y="477"/>
                    <a:pt x="7940" y="474"/>
                  </a:cubicBezTo>
                  <a:cubicBezTo>
                    <a:pt x="7939" y="472"/>
                    <a:pt x="7940" y="469"/>
                    <a:pt x="7940" y="467"/>
                  </a:cubicBezTo>
                  <a:cubicBezTo>
                    <a:pt x="7941" y="464"/>
                    <a:pt x="7942" y="462"/>
                    <a:pt x="7944" y="460"/>
                  </a:cubicBezTo>
                  <a:cubicBezTo>
                    <a:pt x="7945" y="458"/>
                    <a:pt x="7947" y="456"/>
                    <a:pt x="7950" y="455"/>
                  </a:cubicBezTo>
                  <a:cubicBezTo>
                    <a:pt x="7951" y="454"/>
                    <a:pt x="7953" y="453"/>
                    <a:pt x="7954" y="453"/>
                  </a:cubicBezTo>
                  <a:cubicBezTo>
                    <a:pt x="7956" y="453"/>
                    <a:pt x="7958" y="452"/>
                    <a:pt x="7960" y="452"/>
                  </a:cubicBezTo>
                  <a:cubicBezTo>
                    <a:pt x="7960" y="452"/>
                    <a:pt x="7960" y="452"/>
                    <a:pt x="7960" y="452"/>
                  </a:cubicBezTo>
                  <a:cubicBezTo>
                    <a:pt x="7963" y="452"/>
                    <a:pt x="7965" y="453"/>
                    <a:pt x="7967" y="454"/>
                  </a:cubicBezTo>
                  <a:cubicBezTo>
                    <a:pt x="7969" y="454"/>
                    <a:pt x="7970" y="455"/>
                    <a:pt x="7972" y="456"/>
                  </a:cubicBezTo>
                  <a:cubicBezTo>
                    <a:pt x="7974" y="458"/>
                    <a:pt x="7976" y="460"/>
                    <a:pt x="7977" y="462"/>
                  </a:cubicBezTo>
                  <a:cubicBezTo>
                    <a:pt x="7977" y="464"/>
                    <a:pt x="7978" y="465"/>
                    <a:pt x="7979" y="467"/>
                  </a:cubicBezTo>
                  <a:cubicBezTo>
                    <a:pt x="7979" y="469"/>
                    <a:pt x="7980" y="472"/>
                    <a:pt x="7979" y="474"/>
                  </a:cubicBezTo>
                  <a:cubicBezTo>
                    <a:pt x="7979" y="478"/>
                    <a:pt x="7979" y="481"/>
                    <a:pt x="7977" y="484"/>
                  </a:cubicBezTo>
                  <a:cubicBezTo>
                    <a:pt x="7976" y="486"/>
                    <a:pt x="7975" y="487"/>
                    <a:pt x="7974" y="488"/>
                  </a:cubicBezTo>
                  <a:cubicBezTo>
                    <a:pt x="7970" y="492"/>
                    <a:pt x="7965" y="494"/>
                    <a:pt x="7960" y="494"/>
                  </a:cubicBezTo>
                  <a:cubicBezTo>
                    <a:pt x="7959" y="494"/>
                    <a:pt x="7959" y="494"/>
                    <a:pt x="7959" y="494"/>
                  </a:cubicBezTo>
                  <a:moveTo>
                    <a:pt x="4051" y="452"/>
                  </a:moveTo>
                  <a:cubicBezTo>
                    <a:pt x="4029" y="452"/>
                    <a:pt x="4029" y="418"/>
                    <a:pt x="4051" y="418"/>
                  </a:cubicBezTo>
                  <a:cubicBezTo>
                    <a:pt x="4072" y="418"/>
                    <a:pt x="4072" y="452"/>
                    <a:pt x="4051" y="452"/>
                  </a:cubicBezTo>
                  <a:moveTo>
                    <a:pt x="7190" y="452"/>
                  </a:moveTo>
                  <a:cubicBezTo>
                    <a:pt x="7168" y="452"/>
                    <a:pt x="7168" y="418"/>
                    <a:pt x="7190" y="418"/>
                  </a:cubicBezTo>
                  <a:cubicBezTo>
                    <a:pt x="7212" y="418"/>
                    <a:pt x="7212" y="452"/>
                    <a:pt x="7190" y="452"/>
                  </a:cubicBezTo>
                  <a:moveTo>
                    <a:pt x="1788" y="413"/>
                  </a:moveTo>
                  <a:cubicBezTo>
                    <a:pt x="1788" y="413"/>
                    <a:pt x="1789" y="413"/>
                    <a:pt x="1789" y="413"/>
                  </a:cubicBezTo>
                  <a:cubicBezTo>
                    <a:pt x="1790" y="412"/>
                    <a:pt x="1791" y="411"/>
                    <a:pt x="1793" y="410"/>
                  </a:cubicBezTo>
                  <a:cubicBezTo>
                    <a:pt x="1794" y="409"/>
                    <a:pt x="1796" y="409"/>
                    <a:pt x="1798" y="409"/>
                  </a:cubicBezTo>
                  <a:cubicBezTo>
                    <a:pt x="1800" y="409"/>
                    <a:pt x="1801" y="409"/>
                    <a:pt x="1803" y="410"/>
                  </a:cubicBezTo>
                  <a:cubicBezTo>
                    <a:pt x="1805" y="411"/>
                    <a:pt x="1807" y="414"/>
                    <a:pt x="1807" y="416"/>
                  </a:cubicBezTo>
                  <a:cubicBezTo>
                    <a:pt x="1809" y="423"/>
                    <a:pt x="1804" y="428"/>
                    <a:pt x="1798" y="429"/>
                  </a:cubicBezTo>
                  <a:cubicBezTo>
                    <a:pt x="1798" y="429"/>
                    <a:pt x="1797" y="429"/>
                    <a:pt x="1797" y="429"/>
                  </a:cubicBezTo>
                  <a:cubicBezTo>
                    <a:pt x="1796" y="429"/>
                    <a:pt x="1795" y="429"/>
                    <a:pt x="1793" y="429"/>
                  </a:cubicBezTo>
                  <a:cubicBezTo>
                    <a:pt x="1793" y="429"/>
                    <a:pt x="1791" y="428"/>
                    <a:pt x="1792" y="428"/>
                  </a:cubicBezTo>
                  <a:cubicBezTo>
                    <a:pt x="1792" y="428"/>
                    <a:pt x="1792" y="428"/>
                    <a:pt x="1792" y="428"/>
                  </a:cubicBezTo>
                  <a:cubicBezTo>
                    <a:pt x="1790" y="428"/>
                    <a:pt x="1789" y="429"/>
                    <a:pt x="1787" y="429"/>
                  </a:cubicBezTo>
                  <a:cubicBezTo>
                    <a:pt x="1787" y="429"/>
                    <a:pt x="1787" y="429"/>
                    <a:pt x="1786" y="429"/>
                  </a:cubicBezTo>
                  <a:cubicBezTo>
                    <a:pt x="1780" y="429"/>
                    <a:pt x="1777" y="418"/>
                    <a:pt x="1783" y="416"/>
                  </a:cubicBezTo>
                  <a:cubicBezTo>
                    <a:pt x="1785" y="415"/>
                    <a:pt x="1787" y="414"/>
                    <a:pt x="1788" y="413"/>
                  </a:cubicBezTo>
                  <a:cubicBezTo>
                    <a:pt x="1788" y="413"/>
                    <a:pt x="1788" y="413"/>
                    <a:pt x="1788" y="413"/>
                  </a:cubicBezTo>
                  <a:moveTo>
                    <a:pt x="1088" y="438"/>
                  </a:moveTo>
                  <a:cubicBezTo>
                    <a:pt x="1088" y="438"/>
                    <a:pt x="1087" y="438"/>
                    <a:pt x="1087" y="438"/>
                  </a:cubicBezTo>
                  <a:cubicBezTo>
                    <a:pt x="1084" y="438"/>
                    <a:pt x="1080" y="437"/>
                    <a:pt x="1077" y="435"/>
                  </a:cubicBezTo>
                  <a:cubicBezTo>
                    <a:pt x="1076" y="434"/>
                    <a:pt x="1074" y="433"/>
                    <a:pt x="1073" y="432"/>
                  </a:cubicBezTo>
                  <a:cubicBezTo>
                    <a:pt x="1070" y="430"/>
                    <a:pt x="1069" y="427"/>
                    <a:pt x="1068" y="423"/>
                  </a:cubicBezTo>
                  <a:cubicBezTo>
                    <a:pt x="1068" y="422"/>
                    <a:pt x="1067" y="420"/>
                    <a:pt x="1067" y="418"/>
                  </a:cubicBezTo>
                  <a:cubicBezTo>
                    <a:pt x="1067" y="415"/>
                    <a:pt x="1068" y="413"/>
                    <a:pt x="1069" y="410"/>
                  </a:cubicBezTo>
                  <a:cubicBezTo>
                    <a:pt x="1070" y="408"/>
                    <a:pt x="1071" y="406"/>
                    <a:pt x="1073" y="404"/>
                  </a:cubicBezTo>
                  <a:cubicBezTo>
                    <a:pt x="1075" y="402"/>
                    <a:pt x="1077" y="401"/>
                    <a:pt x="1079" y="400"/>
                  </a:cubicBezTo>
                  <a:cubicBezTo>
                    <a:pt x="1082" y="399"/>
                    <a:pt x="1084" y="398"/>
                    <a:pt x="1087" y="398"/>
                  </a:cubicBezTo>
                  <a:cubicBezTo>
                    <a:pt x="1087" y="398"/>
                    <a:pt x="1087" y="398"/>
                    <a:pt x="1087" y="398"/>
                  </a:cubicBezTo>
                  <a:cubicBezTo>
                    <a:pt x="1091" y="398"/>
                    <a:pt x="1094" y="399"/>
                    <a:pt x="1097" y="401"/>
                  </a:cubicBezTo>
                  <a:cubicBezTo>
                    <a:pt x="1099" y="402"/>
                    <a:pt x="1100" y="403"/>
                    <a:pt x="1101" y="404"/>
                  </a:cubicBezTo>
                  <a:cubicBezTo>
                    <a:pt x="1104" y="406"/>
                    <a:pt x="1106" y="409"/>
                    <a:pt x="1106" y="413"/>
                  </a:cubicBezTo>
                  <a:cubicBezTo>
                    <a:pt x="1107" y="414"/>
                    <a:pt x="1107" y="416"/>
                    <a:pt x="1107" y="418"/>
                  </a:cubicBezTo>
                  <a:cubicBezTo>
                    <a:pt x="1107" y="421"/>
                    <a:pt x="1107" y="423"/>
                    <a:pt x="1105" y="426"/>
                  </a:cubicBezTo>
                  <a:cubicBezTo>
                    <a:pt x="1105" y="428"/>
                    <a:pt x="1103" y="430"/>
                    <a:pt x="1101" y="432"/>
                  </a:cubicBezTo>
                  <a:cubicBezTo>
                    <a:pt x="1100" y="434"/>
                    <a:pt x="1097" y="436"/>
                    <a:pt x="1095" y="436"/>
                  </a:cubicBezTo>
                  <a:cubicBezTo>
                    <a:pt x="1093" y="438"/>
                    <a:pt x="1090" y="438"/>
                    <a:pt x="1088" y="438"/>
                  </a:cubicBezTo>
                  <a:moveTo>
                    <a:pt x="2528" y="438"/>
                  </a:moveTo>
                  <a:cubicBezTo>
                    <a:pt x="2528" y="438"/>
                    <a:pt x="2528" y="438"/>
                    <a:pt x="2528" y="438"/>
                  </a:cubicBezTo>
                  <a:cubicBezTo>
                    <a:pt x="2524" y="438"/>
                    <a:pt x="2521" y="437"/>
                    <a:pt x="2517" y="435"/>
                  </a:cubicBezTo>
                  <a:cubicBezTo>
                    <a:pt x="2516" y="434"/>
                    <a:pt x="2515" y="433"/>
                    <a:pt x="2513" y="432"/>
                  </a:cubicBezTo>
                  <a:cubicBezTo>
                    <a:pt x="2511" y="430"/>
                    <a:pt x="2509" y="427"/>
                    <a:pt x="2508" y="423"/>
                  </a:cubicBezTo>
                  <a:cubicBezTo>
                    <a:pt x="2508" y="422"/>
                    <a:pt x="2508" y="420"/>
                    <a:pt x="2508" y="418"/>
                  </a:cubicBezTo>
                  <a:cubicBezTo>
                    <a:pt x="2507" y="415"/>
                    <a:pt x="2508" y="413"/>
                    <a:pt x="2509" y="410"/>
                  </a:cubicBezTo>
                  <a:cubicBezTo>
                    <a:pt x="2510" y="408"/>
                    <a:pt x="2511" y="406"/>
                    <a:pt x="2513" y="404"/>
                  </a:cubicBezTo>
                  <a:cubicBezTo>
                    <a:pt x="2515" y="402"/>
                    <a:pt x="2517" y="401"/>
                    <a:pt x="2520" y="400"/>
                  </a:cubicBezTo>
                  <a:cubicBezTo>
                    <a:pt x="2522" y="399"/>
                    <a:pt x="2524" y="398"/>
                    <a:pt x="2527" y="398"/>
                  </a:cubicBezTo>
                  <a:cubicBezTo>
                    <a:pt x="2527" y="398"/>
                    <a:pt x="2527" y="398"/>
                    <a:pt x="2528" y="398"/>
                  </a:cubicBezTo>
                  <a:cubicBezTo>
                    <a:pt x="2531" y="398"/>
                    <a:pt x="2535" y="399"/>
                    <a:pt x="2538" y="401"/>
                  </a:cubicBezTo>
                  <a:cubicBezTo>
                    <a:pt x="2539" y="402"/>
                    <a:pt x="2540" y="403"/>
                    <a:pt x="2542" y="404"/>
                  </a:cubicBezTo>
                  <a:cubicBezTo>
                    <a:pt x="2544" y="406"/>
                    <a:pt x="2546" y="409"/>
                    <a:pt x="2547" y="413"/>
                  </a:cubicBezTo>
                  <a:cubicBezTo>
                    <a:pt x="2547" y="414"/>
                    <a:pt x="2547" y="416"/>
                    <a:pt x="2548" y="418"/>
                  </a:cubicBezTo>
                  <a:cubicBezTo>
                    <a:pt x="2548" y="421"/>
                    <a:pt x="2547" y="423"/>
                    <a:pt x="2546" y="426"/>
                  </a:cubicBezTo>
                  <a:cubicBezTo>
                    <a:pt x="2545" y="428"/>
                    <a:pt x="2544" y="430"/>
                    <a:pt x="2542" y="432"/>
                  </a:cubicBezTo>
                  <a:cubicBezTo>
                    <a:pt x="2540" y="434"/>
                    <a:pt x="2538" y="436"/>
                    <a:pt x="2535" y="436"/>
                  </a:cubicBezTo>
                  <a:cubicBezTo>
                    <a:pt x="2533" y="438"/>
                    <a:pt x="2531" y="438"/>
                    <a:pt x="2528" y="438"/>
                  </a:cubicBezTo>
                  <a:moveTo>
                    <a:pt x="5668" y="438"/>
                  </a:moveTo>
                  <a:cubicBezTo>
                    <a:pt x="5667" y="438"/>
                    <a:pt x="5667" y="438"/>
                    <a:pt x="5667" y="438"/>
                  </a:cubicBezTo>
                  <a:cubicBezTo>
                    <a:pt x="5663" y="438"/>
                    <a:pt x="5660" y="437"/>
                    <a:pt x="5657" y="435"/>
                  </a:cubicBezTo>
                  <a:cubicBezTo>
                    <a:pt x="5655" y="434"/>
                    <a:pt x="5654" y="433"/>
                    <a:pt x="5653" y="432"/>
                  </a:cubicBezTo>
                  <a:cubicBezTo>
                    <a:pt x="5650" y="430"/>
                    <a:pt x="5649" y="427"/>
                    <a:pt x="5648" y="423"/>
                  </a:cubicBezTo>
                  <a:cubicBezTo>
                    <a:pt x="5647" y="422"/>
                    <a:pt x="5647" y="420"/>
                    <a:pt x="5647" y="418"/>
                  </a:cubicBezTo>
                  <a:cubicBezTo>
                    <a:pt x="5647" y="415"/>
                    <a:pt x="5647" y="413"/>
                    <a:pt x="5649" y="410"/>
                  </a:cubicBezTo>
                  <a:cubicBezTo>
                    <a:pt x="5649" y="408"/>
                    <a:pt x="5651" y="406"/>
                    <a:pt x="5653" y="404"/>
                  </a:cubicBezTo>
                  <a:cubicBezTo>
                    <a:pt x="5655" y="402"/>
                    <a:pt x="5657" y="401"/>
                    <a:pt x="5659" y="400"/>
                  </a:cubicBezTo>
                  <a:cubicBezTo>
                    <a:pt x="5661" y="399"/>
                    <a:pt x="5664" y="398"/>
                    <a:pt x="5666" y="398"/>
                  </a:cubicBezTo>
                  <a:cubicBezTo>
                    <a:pt x="5666" y="398"/>
                    <a:pt x="5667" y="398"/>
                    <a:pt x="5667" y="398"/>
                  </a:cubicBezTo>
                  <a:cubicBezTo>
                    <a:pt x="5671" y="398"/>
                    <a:pt x="5674" y="399"/>
                    <a:pt x="5677" y="401"/>
                  </a:cubicBezTo>
                  <a:cubicBezTo>
                    <a:pt x="5678" y="402"/>
                    <a:pt x="5680" y="403"/>
                    <a:pt x="5681" y="404"/>
                  </a:cubicBezTo>
                  <a:cubicBezTo>
                    <a:pt x="5684" y="406"/>
                    <a:pt x="5685" y="409"/>
                    <a:pt x="5686" y="413"/>
                  </a:cubicBezTo>
                  <a:cubicBezTo>
                    <a:pt x="5686" y="414"/>
                    <a:pt x="5687" y="416"/>
                    <a:pt x="5687" y="418"/>
                  </a:cubicBezTo>
                  <a:cubicBezTo>
                    <a:pt x="5687" y="421"/>
                    <a:pt x="5686" y="423"/>
                    <a:pt x="5685" y="426"/>
                  </a:cubicBezTo>
                  <a:cubicBezTo>
                    <a:pt x="5684" y="428"/>
                    <a:pt x="5683" y="430"/>
                    <a:pt x="5681" y="432"/>
                  </a:cubicBezTo>
                  <a:cubicBezTo>
                    <a:pt x="5679" y="434"/>
                    <a:pt x="5677" y="436"/>
                    <a:pt x="5675" y="436"/>
                  </a:cubicBezTo>
                  <a:cubicBezTo>
                    <a:pt x="5672" y="438"/>
                    <a:pt x="5670" y="438"/>
                    <a:pt x="5668" y="438"/>
                  </a:cubicBezTo>
                  <a:moveTo>
                    <a:pt x="5113" y="435"/>
                  </a:moveTo>
                  <a:cubicBezTo>
                    <a:pt x="5111" y="435"/>
                    <a:pt x="5109" y="435"/>
                    <a:pt x="5108" y="434"/>
                  </a:cubicBezTo>
                  <a:cubicBezTo>
                    <a:pt x="5106" y="434"/>
                    <a:pt x="5104" y="433"/>
                    <a:pt x="5103" y="432"/>
                  </a:cubicBezTo>
                  <a:cubicBezTo>
                    <a:pt x="5101" y="431"/>
                    <a:pt x="5100" y="430"/>
                    <a:pt x="5099" y="429"/>
                  </a:cubicBezTo>
                  <a:cubicBezTo>
                    <a:pt x="5099" y="429"/>
                    <a:pt x="5099" y="429"/>
                    <a:pt x="5099" y="429"/>
                  </a:cubicBezTo>
                  <a:cubicBezTo>
                    <a:pt x="5096" y="427"/>
                    <a:pt x="5094" y="424"/>
                    <a:pt x="5093" y="420"/>
                  </a:cubicBezTo>
                  <a:cubicBezTo>
                    <a:pt x="5093" y="419"/>
                    <a:pt x="5093" y="417"/>
                    <a:pt x="5093" y="415"/>
                  </a:cubicBezTo>
                  <a:cubicBezTo>
                    <a:pt x="5093" y="412"/>
                    <a:pt x="5093" y="410"/>
                    <a:pt x="5094" y="408"/>
                  </a:cubicBezTo>
                  <a:cubicBezTo>
                    <a:pt x="5095" y="405"/>
                    <a:pt x="5097" y="403"/>
                    <a:pt x="5099" y="401"/>
                  </a:cubicBezTo>
                  <a:cubicBezTo>
                    <a:pt x="5099" y="400"/>
                    <a:pt x="5100" y="400"/>
                    <a:pt x="5101" y="399"/>
                  </a:cubicBezTo>
                  <a:cubicBezTo>
                    <a:pt x="5102" y="398"/>
                    <a:pt x="5104" y="397"/>
                    <a:pt x="5105" y="397"/>
                  </a:cubicBezTo>
                  <a:cubicBezTo>
                    <a:pt x="5107" y="396"/>
                    <a:pt x="5108" y="395"/>
                    <a:pt x="5110" y="395"/>
                  </a:cubicBezTo>
                  <a:cubicBezTo>
                    <a:pt x="5111" y="395"/>
                    <a:pt x="5112" y="395"/>
                    <a:pt x="5113" y="395"/>
                  </a:cubicBezTo>
                  <a:cubicBezTo>
                    <a:pt x="5114" y="395"/>
                    <a:pt x="5115" y="395"/>
                    <a:pt x="5116" y="395"/>
                  </a:cubicBezTo>
                  <a:cubicBezTo>
                    <a:pt x="5117" y="395"/>
                    <a:pt x="5117" y="396"/>
                    <a:pt x="5118" y="396"/>
                  </a:cubicBezTo>
                  <a:cubicBezTo>
                    <a:pt x="5119" y="396"/>
                    <a:pt x="5120" y="396"/>
                    <a:pt x="5121" y="397"/>
                  </a:cubicBezTo>
                  <a:cubicBezTo>
                    <a:pt x="5123" y="397"/>
                    <a:pt x="5124" y="398"/>
                    <a:pt x="5125" y="399"/>
                  </a:cubicBezTo>
                  <a:cubicBezTo>
                    <a:pt x="5126" y="400"/>
                    <a:pt x="5127" y="401"/>
                    <a:pt x="5128" y="402"/>
                  </a:cubicBezTo>
                  <a:cubicBezTo>
                    <a:pt x="5131" y="404"/>
                    <a:pt x="5132" y="407"/>
                    <a:pt x="5133" y="410"/>
                  </a:cubicBezTo>
                  <a:cubicBezTo>
                    <a:pt x="5133" y="412"/>
                    <a:pt x="5134" y="413"/>
                    <a:pt x="5134" y="415"/>
                  </a:cubicBezTo>
                  <a:cubicBezTo>
                    <a:pt x="5134" y="418"/>
                    <a:pt x="5133" y="420"/>
                    <a:pt x="5132" y="422"/>
                  </a:cubicBezTo>
                  <a:cubicBezTo>
                    <a:pt x="5131" y="425"/>
                    <a:pt x="5130" y="427"/>
                    <a:pt x="5128" y="428"/>
                  </a:cubicBezTo>
                  <a:cubicBezTo>
                    <a:pt x="5127" y="429"/>
                    <a:pt x="5126" y="430"/>
                    <a:pt x="5125" y="431"/>
                  </a:cubicBezTo>
                  <a:cubicBezTo>
                    <a:pt x="5123" y="433"/>
                    <a:pt x="5121" y="434"/>
                    <a:pt x="5118" y="434"/>
                  </a:cubicBezTo>
                  <a:cubicBezTo>
                    <a:pt x="5116" y="435"/>
                    <a:pt x="5115" y="435"/>
                    <a:pt x="5113" y="435"/>
                  </a:cubicBezTo>
                  <a:moveTo>
                    <a:pt x="8252" y="435"/>
                  </a:moveTo>
                  <a:cubicBezTo>
                    <a:pt x="8250" y="435"/>
                    <a:pt x="8249" y="435"/>
                    <a:pt x="8247" y="434"/>
                  </a:cubicBezTo>
                  <a:cubicBezTo>
                    <a:pt x="8245" y="434"/>
                    <a:pt x="8244" y="433"/>
                    <a:pt x="8242" y="432"/>
                  </a:cubicBezTo>
                  <a:cubicBezTo>
                    <a:pt x="8241" y="431"/>
                    <a:pt x="8239" y="430"/>
                    <a:pt x="8238" y="429"/>
                  </a:cubicBezTo>
                  <a:cubicBezTo>
                    <a:pt x="8238" y="429"/>
                    <a:pt x="8238" y="429"/>
                    <a:pt x="8238" y="429"/>
                  </a:cubicBezTo>
                  <a:cubicBezTo>
                    <a:pt x="8235" y="427"/>
                    <a:pt x="8234" y="424"/>
                    <a:pt x="8233" y="420"/>
                  </a:cubicBezTo>
                  <a:cubicBezTo>
                    <a:pt x="8233" y="419"/>
                    <a:pt x="8232" y="417"/>
                    <a:pt x="8232" y="415"/>
                  </a:cubicBezTo>
                  <a:cubicBezTo>
                    <a:pt x="8232" y="412"/>
                    <a:pt x="8233" y="410"/>
                    <a:pt x="8234" y="408"/>
                  </a:cubicBezTo>
                  <a:cubicBezTo>
                    <a:pt x="8235" y="405"/>
                    <a:pt x="8236" y="403"/>
                    <a:pt x="8238" y="401"/>
                  </a:cubicBezTo>
                  <a:cubicBezTo>
                    <a:pt x="8239" y="400"/>
                    <a:pt x="8239" y="400"/>
                    <a:pt x="8240" y="399"/>
                  </a:cubicBezTo>
                  <a:cubicBezTo>
                    <a:pt x="8241" y="398"/>
                    <a:pt x="8243" y="397"/>
                    <a:pt x="8245" y="397"/>
                  </a:cubicBezTo>
                  <a:cubicBezTo>
                    <a:pt x="8246" y="396"/>
                    <a:pt x="8248" y="395"/>
                    <a:pt x="8250" y="395"/>
                  </a:cubicBezTo>
                  <a:cubicBezTo>
                    <a:pt x="8250" y="395"/>
                    <a:pt x="8251" y="395"/>
                    <a:pt x="8252" y="395"/>
                  </a:cubicBezTo>
                  <a:cubicBezTo>
                    <a:pt x="8253" y="395"/>
                    <a:pt x="8254" y="395"/>
                    <a:pt x="8255" y="395"/>
                  </a:cubicBezTo>
                  <a:cubicBezTo>
                    <a:pt x="8256" y="395"/>
                    <a:pt x="8257" y="396"/>
                    <a:pt x="8258" y="396"/>
                  </a:cubicBezTo>
                  <a:cubicBezTo>
                    <a:pt x="8259" y="396"/>
                    <a:pt x="8259" y="396"/>
                    <a:pt x="8260" y="397"/>
                  </a:cubicBezTo>
                  <a:cubicBezTo>
                    <a:pt x="8262" y="397"/>
                    <a:pt x="8263" y="398"/>
                    <a:pt x="8265" y="399"/>
                  </a:cubicBezTo>
                  <a:cubicBezTo>
                    <a:pt x="8266" y="400"/>
                    <a:pt x="8267" y="401"/>
                    <a:pt x="8268" y="402"/>
                  </a:cubicBezTo>
                  <a:cubicBezTo>
                    <a:pt x="8270" y="404"/>
                    <a:pt x="8272" y="407"/>
                    <a:pt x="8272" y="410"/>
                  </a:cubicBezTo>
                  <a:cubicBezTo>
                    <a:pt x="8273" y="412"/>
                    <a:pt x="8273" y="413"/>
                    <a:pt x="8273" y="415"/>
                  </a:cubicBezTo>
                  <a:cubicBezTo>
                    <a:pt x="8273" y="418"/>
                    <a:pt x="8273" y="420"/>
                    <a:pt x="8271" y="422"/>
                  </a:cubicBezTo>
                  <a:cubicBezTo>
                    <a:pt x="8271" y="425"/>
                    <a:pt x="8269" y="427"/>
                    <a:pt x="8268" y="428"/>
                  </a:cubicBezTo>
                  <a:cubicBezTo>
                    <a:pt x="8267" y="429"/>
                    <a:pt x="8266" y="430"/>
                    <a:pt x="8265" y="431"/>
                  </a:cubicBezTo>
                  <a:cubicBezTo>
                    <a:pt x="8262" y="433"/>
                    <a:pt x="8261" y="434"/>
                    <a:pt x="8258" y="434"/>
                  </a:cubicBezTo>
                  <a:cubicBezTo>
                    <a:pt x="8256" y="435"/>
                    <a:pt x="8254" y="435"/>
                    <a:pt x="8252" y="435"/>
                  </a:cubicBezTo>
                  <a:moveTo>
                    <a:pt x="2907" y="398"/>
                  </a:moveTo>
                  <a:cubicBezTo>
                    <a:pt x="2906" y="398"/>
                    <a:pt x="2904" y="398"/>
                    <a:pt x="2903" y="397"/>
                  </a:cubicBezTo>
                  <a:cubicBezTo>
                    <a:pt x="2901" y="397"/>
                    <a:pt x="2900" y="396"/>
                    <a:pt x="2899" y="395"/>
                  </a:cubicBezTo>
                  <a:cubicBezTo>
                    <a:pt x="2898" y="394"/>
                    <a:pt x="2898" y="394"/>
                    <a:pt x="2898" y="393"/>
                  </a:cubicBezTo>
                  <a:cubicBezTo>
                    <a:pt x="2897" y="393"/>
                    <a:pt x="2897" y="393"/>
                    <a:pt x="2897" y="393"/>
                  </a:cubicBezTo>
                  <a:cubicBezTo>
                    <a:pt x="2897" y="392"/>
                    <a:pt x="2896" y="391"/>
                    <a:pt x="2895" y="390"/>
                  </a:cubicBezTo>
                  <a:cubicBezTo>
                    <a:pt x="2894" y="389"/>
                    <a:pt x="2894" y="387"/>
                    <a:pt x="2893" y="385"/>
                  </a:cubicBezTo>
                  <a:cubicBezTo>
                    <a:pt x="2893" y="383"/>
                    <a:pt x="2893" y="381"/>
                    <a:pt x="2894" y="379"/>
                  </a:cubicBezTo>
                  <a:cubicBezTo>
                    <a:pt x="2894" y="378"/>
                    <a:pt x="2895" y="377"/>
                    <a:pt x="2895" y="376"/>
                  </a:cubicBezTo>
                  <a:cubicBezTo>
                    <a:pt x="2896" y="374"/>
                    <a:pt x="2897" y="372"/>
                    <a:pt x="2899" y="371"/>
                  </a:cubicBezTo>
                  <a:cubicBezTo>
                    <a:pt x="2900" y="370"/>
                    <a:pt x="2902" y="369"/>
                    <a:pt x="2904" y="369"/>
                  </a:cubicBezTo>
                  <a:cubicBezTo>
                    <a:pt x="2905" y="369"/>
                    <a:pt x="2906" y="369"/>
                    <a:pt x="2908" y="368"/>
                  </a:cubicBezTo>
                  <a:cubicBezTo>
                    <a:pt x="2908" y="368"/>
                    <a:pt x="2908" y="368"/>
                    <a:pt x="2908" y="368"/>
                  </a:cubicBezTo>
                  <a:cubicBezTo>
                    <a:pt x="2910" y="368"/>
                    <a:pt x="2912" y="369"/>
                    <a:pt x="2913" y="370"/>
                  </a:cubicBezTo>
                  <a:cubicBezTo>
                    <a:pt x="2915" y="370"/>
                    <a:pt x="2917" y="371"/>
                    <a:pt x="2918" y="373"/>
                  </a:cubicBezTo>
                  <a:cubicBezTo>
                    <a:pt x="2919" y="374"/>
                    <a:pt x="2920" y="375"/>
                    <a:pt x="2920" y="376"/>
                  </a:cubicBezTo>
                  <a:cubicBezTo>
                    <a:pt x="2921" y="377"/>
                    <a:pt x="2922" y="379"/>
                    <a:pt x="2922" y="381"/>
                  </a:cubicBezTo>
                  <a:cubicBezTo>
                    <a:pt x="2922" y="383"/>
                    <a:pt x="2922" y="385"/>
                    <a:pt x="2922" y="387"/>
                  </a:cubicBezTo>
                  <a:cubicBezTo>
                    <a:pt x="2921" y="388"/>
                    <a:pt x="2921" y="389"/>
                    <a:pt x="2920" y="390"/>
                  </a:cubicBezTo>
                  <a:cubicBezTo>
                    <a:pt x="2920" y="391"/>
                    <a:pt x="2919" y="393"/>
                    <a:pt x="2918" y="393"/>
                  </a:cubicBezTo>
                  <a:cubicBezTo>
                    <a:pt x="2918" y="393"/>
                    <a:pt x="2918" y="393"/>
                    <a:pt x="2918" y="393"/>
                  </a:cubicBezTo>
                  <a:cubicBezTo>
                    <a:pt x="2918" y="394"/>
                    <a:pt x="2917" y="394"/>
                    <a:pt x="2917" y="395"/>
                  </a:cubicBezTo>
                  <a:cubicBezTo>
                    <a:pt x="2915" y="396"/>
                    <a:pt x="2913" y="397"/>
                    <a:pt x="2911" y="398"/>
                  </a:cubicBezTo>
                  <a:cubicBezTo>
                    <a:pt x="2908" y="398"/>
                    <a:pt x="2908" y="398"/>
                    <a:pt x="2908" y="398"/>
                  </a:cubicBezTo>
                  <a:cubicBezTo>
                    <a:pt x="2908" y="398"/>
                    <a:pt x="2907" y="398"/>
                    <a:pt x="2907" y="398"/>
                  </a:cubicBezTo>
                  <a:moveTo>
                    <a:pt x="6047" y="398"/>
                  </a:moveTo>
                  <a:cubicBezTo>
                    <a:pt x="6045" y="398"/>
                    <a:pt x="6044" y="398"/>
                    <a:pt x="6042" y="397"/>
                  </a:cubicBezTo>
                  <a:cubicBezTo>
                    <a:pt x="6041" y="397"/>
                    <a:pt x="6039" y="396"/>
                    <a:pt x="6038" y="395"/>
                  </a:cubicBezTo>
                  <a:cubicBezTo>
                    <a:pt x="6038" y="394"/>
                    <a:pt x="6037" y="394"/>
                    <a:pt x="6037" y="393"/>
                  </a:cubicBezTo>
                  <a:cubicBezTo>
                    <a:pt x="6037" y="393"/>
                    <a:pt x="6037" y="393"/>
                    <a:pt x="6037" y="393"/>
                  </a:cubicBezTo>
                  <a:cubicBezTo>
                    <a:pt x="6036" y="392"/>
                    <a:pt x="6035" y="391"/>
                    <a:pt x="6034" y="390"/>
                  </a:cubicBezTo>
                  <a:cubicBezTo>
                    <a:pt x="6033" y="389"/>
                    <a:pt x="6033" y="387"/>
                    <a:pt x="6033" y="385"/>
                  </a:cubicBezTo>
                  <a:cubicBezTo>
                    <a:pt x="6032" y="383"/>
                    <a:pt x="6032" y="381"/>
                    <a:pt x="6033" y="379"/>
                  </a:cubicBezTo>
                  <a:cubicBezTo>
                    <a:pt x="6033" y="378"/>
                    <a:pt x="6034" y="377"/>
                    <a:pt x="6034" y="376"/>
                  </a:cubicBezTo>
                  <a:cubicBezTo>
                    <a:pt x="6035" y="374"/>
                    <a:pt x="6037" y="372"/>
                    <a:pt x="6038" y="371"/>
                  </a:cubicBezTo>
                  <a:cubicBezTo>
                    <a:pt x="6040" y="370"/>
                    <a:pt x="6041" y="369"/>
                    <a:pt x="6043" y="369"/>
                  </a:cubicBezTo>
                  <a:cubicBezTo>
                    <a:pt x="6044" y="369"/>
                    <a:pt x="6046" y="369"/>
                    <a:pt x="6047" y="368"/>
                  </a:cubicBezTo>
                  <a:cubicBezTo>
                    <a:pt x="6047" y="368"/>
                    <a:pt x="6047" y="368"/>
                    <a:pt x="6048" y="368"/>
                  </a:cubicBezTo>
                  <a:cubicBezTo>
                    <a:pt x="6049" y="368"/>
                    <a:pt x="6051" y="369"/>
                    <a:pt x="6053" y="370"/>
                  </a:cubicBezTo>
                  <a:cubicBezTo>
                    <a:pt x="6054" y="370"/>
                    <a:pt x="6056" y="371"/>
                    <a:pt x="6057" y="373"/>
                  </a:cubicBezTo>
                  <a:cubicBezTo>
                    <a:pt x="6058" y="374"/>
                    <a:pt x="6059" y="375"/>
                    <a:pt x="6060" y="376"/>
                  </a:cubicBezTo>
                  <a:cubicBezTo>
                    <a:pt x="6061" y="377"/>
                    <a:pt x="6061" y="379"/>
                    <a:pt x="6061" y="381"/>
                  </a:cubicBezTo>
                  <a:cubicBezTo>
                    <a:pt x="6062" y="383"/>
                    <a:pt x="6062" y="385"/>
                    <a:pt x="6061" y="387"/>
                  </a:cubicBezTo>
                  <a:cubicBezTo>
                    <a:pt x="6061" y="388"/>
                    <a:pt x="6060" y="389"/>
                    <a:pt x="6060" y="390"/>
                  </a:cubicBezTo>
                  <a:cubicBezTo>
                    <a:pt x="6059" y="391"/>
                    <a:pt x="6058" y="393"/>
                    <a:pt x="6057" y="393"/>
                  </a:cubicBezTo>
                  <a:cubicBezTo>
                    <a:pt x="6057" y="393"/>
                    <a:pt x="6057" y="393"/>
                    <a:pt x="6057" y="393"/>
                  </a:cubicBezTo>
                  <a:cubicBezTo>
                    <a:pt x="6057" y="394"/>
                    <a:pt x="6056" y="394"/>
                    <a:pt x="6056" y="395"/>
                  </a:cubicBezTo>
                  <a:cubicBezTo>
                    <a:pt x="6054" y="396"/>
                    <a:pt x="6053" y="397"/>
                    <a:pt x="6050" y="398"/>
                  </a:cubicBezTo>
                  <a:cubicBezTo>
                    <a:pt x="6047" y="398"/>
                    <a:pt x="6047" y="398"/>
                    <a:pt x="6047" y="398"/>
                  </a:cubicBezTo>
                  <a:cubicBezTo>
                    <a:pt x="6047" y="398"/>
                    <a:pt x="6047" y="398"/>
                    <a:pt x="6047" y="398"/>
                  </a:cubicBezTo>
                  <a:moveTo>
                    <a:pt x="5342" y="388"/>
                  </a:moveTo>
                  <a:cubicBezTo>
                    <a:pt x="5320" y="388"/>
                    <a:pt x="5320" y="354"/>
                    <a:pt x="5342" y="354"/>
                  </a:cubicBezTo>
                  <a:cubicBezTo>
                    <a:pt x="5364" y="354"/>
                    <a:pt x="5364" y="388"/>
                    <a:pt x="5342" y="388"/>
                  </a:cubicBezTo>
                  <a:moveTo>
                    <a:pt x="8481" y="388"/>
                  </a:moveTo>
                  <a:cubicBezTo>
                    <a:pt x="8459" y="388"/>
                    <a:pt x="8459" y="354"/>
                    <a:pt x="8481" y="354"/>
                  </a:cubicBezTo>
                  <a:cubicBezTo>
                    <a:pt x="8503" y="354"/>
                    <a:pt x="8503" y="388"/>
                    <a:pt x="8481" y="388"/>
                  </a:cubicBezTo>
                  <a:moveTo>
                    <a:pt x="2864" y="363"/>
                  </a:moveTo>
                  <a:cubicBezTo>
                    <a:pt x="2847" y="363"/>
                    <a:pt x="2847" y="338"/>
                    <a:pt x="2864" y="338"/>
                  </a:cubicBezTo>
                  <a:cubicBezTo>
                    <a:pt x="2880" y="338"/>
                    <a:pt x="2880" y="363"/>
                    <a:pt x="2864" y="363"/>
                  </a:cubicBezTo>
                  <a:moveTo>
                    <a:pt x="6003" y="363"/>
                  </a:moveTo>
                  <a:cubicBezTo>
                    <a:pt x="5987" y="363"/>
                    <a:pt x="5987" y="338"/>
                    <a:pt x="6003" y="338"/>
                  </a:cubicBezTo>
                  <a:cubicBezTo>
                    <a:pt x="6019" y="338"/>
                    <a:pt x="6019" y="363"/>
                    <a:pt x="6003" y="363"/>
                  </a:cubicBezTo>
                  <a:moveTo>
                    <a:pt x="5112" y="365"/>
                  </a:moveTo>
                  <a:cubicBezTo>
                    <a:pt x="5090" y="365"/>
                    <a:pt x="5090" y="330"/>
                    <a:pt x="5112" y="330"/>
                  </a:cubicBezTo>
                  <a:cubicBezTo>
                    <a:pt x="5134" y="330"/>
                    <a:pt x="5134" y="365"/>
                    <a:pt x="5112" y="365"/>
                  </a:cubicBezTo>
                  <a:moveTo>
                    <a:pt x="8251" y="365"/>
                  </a:moveTo>
                  <a:cubicBezTo>
                    <a:pt x="8229" y="365"/>
                    <a:pt x="8229" y="330"/>
                    <a:pt x="8251" y="330"/>
                  </a:cubicBezTo>
                  <a:cubicBezTo>
                    <a:pt x="8274" y="330"/>
                    <a:pt x="8274" y="365"/>
                    <a:pt x="8251" y="365"/>
                  </a:cubicBezTo>
                  <a:moveTo>
                    <a:pt x="3045" y="345"/>
                  </a:moveTo>
                  <a:cubicBezTo>
                    <a:pt x="3044" y="345"/>
                    <a:pt x="3043" y="345"/>
                    <a:pt x="3041" y="344"/>
                  </a:cubicBezTo>
                  <a:cubicBezTo>
                    <a:pt x="3040" y="344"/>
                    <a:pt x="3039" y="344"/>
                    <a:pt x="3039" y="343"/>
                  </a:cubicBezTo>
                  <a:cubicBezTo>
                    <a:pt x="3036" y="343"/>
                    <a:pt x="3033" y="341"/>
                    <a:pt x="3031" y="339"/>
                  </a:cubicBezTo>
                  <a:cubicBezTo>
                    <a:pt x="3029" y="337"/>
                    <a:pt x="3027" y="334"/>
                    <a:pt x="3027" y="331"/>
                  </a:cubicBezTo>
                  <a:cubicBezTo>
                    <a:pt x="3025" y="325"/>
                    <a:pt x="3027" y="319"/>
                    <a:pt x="3031" y="314"/>
                  </a:cubicBezTo>
                  <a:cubicBezTo>
                    <a:pt x="3034" y="311"/>
                    <a:pt x="3039" y="309"/>
                    <a:pt x="3043" y="309"/>
                  </a:cubicBezTo>
                  <a:cubicBezTo>
                    <a:pt x="3045" y="309"/>
                    <a:pt x="3046" y="310"/>
                    <a:pt x="3048" y="310"/>
                  </a:cubicBezTo>
                  <a:cubicBezTo>
                    <a:pt x="3051" y="311"/>
                    <a:pt x="3053" y="312"/>
                    <a:pt x="3056" y="314"/>
                  </a:cubicBezTo>
                  <a:cubicBezTo>
                    <a:pt x="3058" y="317"/>
                    <a:pt x="3059" y="319"/>
                    <a:pt x="3060" y="322"/>
                  </a:cubicBezTo>
                  <a:cubicBezTo>
                    <a:pt x="3060" y="323"/>
                    <a:pt x="3061" y="324"/>
                    <a:pt x="3061" y="325"/>
                  </a:cubicBezTo>
                  <a:cubicBezTo>
                    <a:pt x="3062" y="327"/>
                    <a:pt x="3062" y="330"/>
                    <a:pt x="3061" y="333"/>
                  </a:cubicBezTo>
                  <a:cubicBezTo>
                    <a:pt x="3060" y="336"/>
                    <a:pt x="3059" y="338"/>
                    <a:pt x="3057" y="340"/>
                  </a:cubicBezTo>
                  <a:cubicBezTo>
                    <a:pt x="3055" y="342"/>
                    <a:pt x="3052" y="344"/>
                    <a:pt x="3050" y="344"/>
                  </a:cubicBezTo>
                  <a:cubicBezTo>
                    <a:pt x="3048" y="345"/>
                    <a:pt x="3047" y="345"/>
                    <a:pt x="3045" y="345"/>
                  </a:cubicBezTo>
                  <a:moveTo>
                    <a:pt x="6185" y="345"/>
                  </a:moveTo>
                  <a:cubicBezTo>
                    <a:pt x="6183" y="345"/>
                    <a:pt x="6182" y="345"/>
                    <a:pt x="6180" y="344"/>
                  </a:cubicBezTo>
                  <a:cubicBezTo>
                    <a:pt x="6180" y="344"/>
                    <a:pt x="6179" y="344"/>
                    <a:pt x="6178" y="343"/>
                  </a:cubicBezTo>
                  <a:cubicBezTo>
                    <a:pt x="6175" y="343"/>
                    <a:pt x="6172" y="341"/>
                    <a:pt x="6170" y="339"/>
                  </a:cubicBezTo>
                  <a:cubicBezTo>
                    <a:pt x="6168" y="337"/>
                    <a:pt x="6167" y="334"/>
                    <a:pt x="6166" y="331"/>
                  </a:cubicBezTo>
                  <a:cubicBezTo>
                    <a:pt x="6164" y="325"/>
                    <a:pt x="6166" y="319"/>
                    <a:pt x="6170" y="314"/>
                  </a:cubicBezTo>
                  <a:cubicBezTo>
                    <a:pt x="6174" y="311"/>
                    <a:pt x="6178" y="309"/>
                    <a:pt x="6183" y="309"/>
                  </a:cubicBezTo>
                  <a:cubicBezTo>
                    <a:pt x="6184" y="309"/>
                    <a:pt x="6186" y="310"/>
                    <a:pt x="6187" y="310"/>
                  </a:cubicBezTo>
                  <a:cubicBezTo>
                    <a:pt x="6190" y="311"/>
                    <a:pt x="6193" y="312"/>
                    <a:pt x="6195" y="314"/>
                  </a:cubicBezTo>
                  <a:cubicBezTo>
                    <a:pt x="6197" y="317"/>
                    <a:pt x="6199" y="319"/>
                    <a:pt x="6199" y="322"/>
                  </a:cubicBezTo>
                  <a:cubicBezTo>
                    <a:pt x="6200" y="323"/>
                    <a:pt x="6200" y="324"/>
                    <a:pt x="6200" y="325"/>
                  </a:cubicBezTo>
                  <a:cubicBezTo>
                    <a:pt x="6201" y="327"/>
                    <a:pt x="6201" y="330"/>
                    <a:pt x="6200" y="333"/>
                  </a:cubicBezTo>
                  <a:cubicBezTo>
                    <a:pt x="6200" y="336"/>
                    <a:pt x="6198" y="338"/>
                    <a:pt x="6196" y="340"/>
                  </a:cubicBezTo>
                  <a:cubicBezTo>
                    <a:pt x="6194" y="342"/>
                    <a:pt x="6192" y="344"/>
                    <a:pt x="6189" y="344"/>
                  </a:cubicBezTo>
                  <a:cubicBezTo>
                    <a:pt x="6188" y="345"/>
                    <a:pt x="6186" y="345"/>
                    <a:pt x="6185" y="345"/>
                  </a:cubicBezTo>
                  <a:moveTo>
                    <a:pt x="4693" y="324"/>
                  </a:moveTo>
                  <a:cubicBezTo>
                    <a:pt x="4690" y="324"/>
                    <a:pt x="4688" y="323"/>
                    <a:pt x="4686" y="321"/>
                  </a:cubicBezTo>
                  <a:cubicBezTo>
                    <a:pt x="4683" y="320"/>
                    <a:pt x="4682" y="318"/>
                    <a:pt x="4681" y="315"/>
                  </a:cubicBezTo>
                  <a:cubicBezTo>
                    <a:pt x="4680" y="312"/>
                    <a:pt x="4681" y="308"/>
                    <a:pt x="4682" y="305"/>
                  </a:cubicBezTo>
                  <a:cubicBezTo>
                    <a:pt x="4683" y="305"/>
                    <a:pt x="4683" y="304"/>
                    <a:pt x="4683" y="303"/>
                  </a:cubicBezTo>
                  <a:cubicBezTo>
                    <a:pt x="4685" y="301"/>
                    <a:pt x="4687" y="299"/>
                    <a:pt x="4689" y="298"/>
                  </a:cubicBezTo>
                  <a:cubicBezTo>
                    <a:pt x="4690" y="297"/>
                    <a:pt x="4691" y="296"/>
                    <a:pt x="4693" y="295"/>
                  </a:cubicBezTo>
                  <a:cubicBezTo>
                    <a:pt x="4694" y="294"/>
                    <a:pt x="4696" y="294"/>
                    <a:pt x="4698" y="294"/>
                  </a:cubicBezTo>
                  <a:cubicBezTo>
                    <a:pt x="4700" y="294"/>
                    <a:pt x="4703" y="295"/>
                    <a:pt x="4704" y="296"/>
                  </a:cubicBezTo>
                  <a:cubicBezTo>
                    <a:pt x="4708" y="299"/>
                    <a:pt x="4709" y="303"/>
                    <a:pt x="4708" y="307"/>
                  </a:cubicBezTo>
                  <a:cubicBezTo>
                    <a:pt x="4708" y="309"/>
                    <a:pt x="4708" y="310"/>
                    <a:pt x="4707" y="312"/>
                  </a:cubicBezTo>
                  <a:cubicBezTo>
                    <a:pt x="4706" y="316"/>
                    <a:pt x="4704" y="318"/>
                    <a:pt x="4702" y="320"/>
                  </a:cubicBezTo>
                  <a:cubicBezTo>
                    <a:pt x="4700" y="323"/>
                    <a:pt x="4696" y="324"/>
                    <a:pt x="4693" y="324"/>
                  </a:cubicBezTo>
                  <a:moveTo>
                    <a:pt x="7832" y="324"/>
                  </a:moveTo>
                  <a:cubicBezTo>
                    <a:pt x="7830" y="324"/>
                    <a:pt x="7827" y="323"/>
                    <a:pt x="7825" y="321"/>
                  </a:cubicBezTo>
                  <a:cubicBezTo>
                    <a:pt x="7823" y="320"/>
                    <a:pt x="7821" y="318"/>
                    <a:pt x="7820" y="315"/>
                  </a:cubicBezTo>
                  <a:cubicBezTo>
                    <a:pt x="7819" y="312"/>
                    <a:pt x="7820" y="308"/>
                    <a:pt x="7822" y="305"/>
                  </a:cubicBezTo>
                  <a:cubicBezTo>
                    <a:pt x="7822" y="305"/>
                    <a:pt x="7822" y="304"/>
                    <a:pt x="7823" y="303"/>
                  </a:cubicBezTo>
                  <a:cubicBezTo>
                    <a:pt x="7824" y="301"/>
                    <a:pt x="7826" y="299"/>
                    <a:pt x="7828" y="298"/>
                  </a:cubicBezTo>
                  <a:cubicBezTo>
                    <a:pt x="7829" y="297"/>
                    <a:pt x="7831" y="296"/>
                    <a:pt x="7832" y="295"/>
                  </a:cubicBezTo>
                  <a:cubicBezTo>
                    <a:pt x="7833" y="294"/>
                    <a:pt x="7835" y="294"/>
                    <a:pt x="7837" y="294"/>
                  </a:cubicBezTo>
                  <a:cubicBezTo>
                    <a:pt x="7839" y="294"/>
                    <a:pt x="7842" y="295"/>
                    <a:pt x="7844" y="296"/>
                  </a:cubicBezTo>
                  <a:cubicBezTo>
                    <a:pt x="7847" y="299"/>
                    <a:pt x="7848" y="303"/>
                    <a:pt x="7848" y="307"/>
                  </a:cubicBezTo>
                  <a:cubicBezTo>
                    <a:pt x="7847" y="309"/>
                    <a:pt x="7847" y="310"/>
                    <a:pt x="7847" y="312"/>
                  </a:cubicBezTo>
                  <a:cubicBezTo>
                    <a:pt x="7846" y="316"/>
                    <a:pt x="7844" y="318"/>
                    <a:pt x="7841" y="320"/>
                  </a:cubicBezTo>
                  <a:cubicBezTo>
                    <a:pt x="7839" y="323"/>
                    <a:pt x="7836" y="324"/>
                    <a:pt x="7832" y="324"/>
                  </a:cubicBezTo>
                  <a:moveTo>
                    <a:pt x="2406" y="319"/>
                  </a:moveTo>
                  <a:cubicBezTo>
                    <a:pt x="2369" y="319"/>
                    <a:pt x="2369" y="262"/>
                    <a:pt x="2406" y="262"/>
                  </a:cubicBezTo>
                  <a:cubicBezTo>
                    <a:pt x="2442" y="262"/>
                    <a:pt x="2442" y="319"/>
                    <a:pt x="2406" y="319"/>
                  </a:cubicBezTo>
                  <a:moveTo>
                    <a:pt x="1984" y="290"/>
                  </a:moveTo>
                  <a:cubicBezTo>
                    <a:pt x="1983" y="290"/>
                    <a:pt x="1982" y="290"/>
                    <a:pt x="1981" y="289"/>
                  </a:cubicBezTo>
                  <a:cubicBezTo>
                    <a:pt x="1979" y="289"/>
                    <a:pt x="1977" y="288"/>
                    <a:pt x="1975" y="287"/>
                  </a:cubicBezTo>
                  <a:cubicBezTo>
                    <a:pt x="1968" y="283"/>
                    <a:pt x="1968" y="274"/>
                    <a:pt x="1972" y="268"/>
                  </a:cubicBezTo>
                  <a:cubicBezTo>
                    <a:pt x="1976" y="264"/>
                    <a:pt x="1981" y="261"/>
                    <a:pt x="1987" y="261"/>
                  </a:cubicBezTo>
                  <a:cubicBezTo>
                    <a:pt x="1987" y="261"/>
                    <a:pt x="1987" y="261"/>
                    <a:pt x="1987" y="261"/>
                  </a:cubicBezTo>
                  <a:cubicBezTo>
                    <a:pt x="1990" y="261"/>
                    <a:pt x="1993" y="262"/>
                    <a:pt x="1996" y="263"/>
                  </a:cubicBezTo>
                  <a:cubicBezTo>
                    <a:pt x="1997" y="264"/>
                    <a:pt x="1999" y="266"/>
                    <a:pt x="2000" y="267"/>
                  </a:cubicBezTo>
                  <a:cubicBezTo>
                    <a:pt x="2000" y="267"/>
                    <a:pt x="2000" y="268"/>
                    <a:pt x="2001" y="268"/>
                  </a:cubicBezTo>
                  <a:cubicBezTo>
                    <a:pt x="2003" y="270"/>
                    <a:pt x="2004" y="275"/>
                    <a:pt x="2002" y="278"/>
                  </a:cubicBezTo>
                  <a:cubicBezTo>
                    <a:pt x="2002" y="279"/>
                    <a:pt x="2001" y="279"/>
                    <a:pt x="2001" y="279"/>
                  </a:cubicBezTo>
                  <a:cubicBezTo>
                    <a:pt x="2002" y="279"/>
                    <a:pt x="2002" y="279"/>
                    <a:pt x="2002" y="279"/>
                  </a:cubicBezTo>
                  <a:cubicBezTo>
                    <a:pt x="2001" y="281"/>
                    <a:pt x="2000" y="283"/>
                    <a:pt x="1998" y="284"/>
                  </a:cubicBezTo>
                  <a:cubicBezTo>
                    <a:pt x="1997" y="286"/>
                    <a:pt x="1995" y="287"/>
                    <a:pt x="1993" y="288"/>
                  </a:cubicBezTo>
                  <a:cubicBezTo>
                    <a:pt x="1990" y="289"/>
                    <a:pt x="1987" y="290"/>
                    <a:pt x="1984" y="290"/>
                  </a:cubicBezTo>
                  <a:moveTo>
                    <a:pt x="3425" y="290"/>
                  </a:moveTo>
                  <a:cubicBezTo>
                    <a:pt x="3423" y="290"/>
                    <a:pt x="3422" y="290"/>
                    <a:pt x="3421" y="289"/>
                  </a:cubicBezTo>
                  <a:cubicBezTo>
                    <a:pt x="3419" y="289"/>
                    <a:pt x="3417" y="288"/>
                    <a:pt x="3415" y="287"/>
                  </a:cubicBezTo>
                  <a:cubicBezTo>
                    <a:pt x="3408" y="283"/>
                    <a:pt x="3408" y="274"/>
                    <a:pt x="3413" y="268"/>
                  </a:cubicBezTo>
                  <a:cubicBezTo>
                    <a:pt x="3417" y="264"/>
                    <a:pt x="3421" y="261"/>
                    <a:pt x="3427" y="261"/>
                  </a:cubicBezTo>
                  <a:cubicBezTo>
                    <a:pt x="3427" y="261"/>
                    <a:pt x="3427" y="261"/>
                    <a:pt x="3427" y="261"/>
                  </a:cubicBezTo>
                  <a:cubicBezTo>
                    <a:pt x="3430" y="261"/>
                    <a:pt x="3433" y="262"/>
                    <a:pt x="3436" y="263"/>
                  </a:cubicBezTo>
                  <a:cubicBezTo>
                    <a:pt x="3438" y="264"/>
                    <a:pt x="3439" y="266"/>
                    <a:pt x="3441" y="267"/>
                  </a:cubicBezTo>
                  <a:cubicBezTo>
                    <a:pt x="3441" y="268"/>
                    <a:pt x="3441" y="268"/>
                    <a:pt x="3441" y="268"/>
                  </a:cubicBezTo>
                  <a:cubicBezTo>
                    <a:pt x="3444" y="270"/>
                    <a:pt x="3444" y="275"/>
                    <a:pt x="3442" y="278"/>
                  </a:cubicBezTo>
                  <a:cubicBezTo>
                    <a:pt x="3442" y="279"/>
                    <a:pt x="3442" y="279"/>
                    <a:pt x="3442" y="279"/>
                  </a:cubicBezTo>
                  <a:cubicBezTo>
                    <a:pt x="3442" y="279"/>
                    <a:pt x="3442" y="279"/>
                    <a:pt x="3442" y="279"/>
                  </a:cubicBezTo>
                  <a:cubicBezTo>
                    <a:pt x="3442" y="281"/>
                    <a:pt x="3441" y="283"/>
                    <a:pt x="3439" y="284"/>
                  </a:cubicBezTo>
                  <a:cubicBezTo>
                    <a:pt x="3437" y="286"/>
                    <a:pt x="3435" y="287"/>
                    <a:pt x="3433" y="288"/>
                  </a:cubicBezTo>
                  <a:cubicBezTo>
                    <a:pt x="3430" y="289"/>
                    <a:pt x="3428" y="290"/>
                    <a:pt x="3425" y="290"/>
                  </a:cubicBezTo>
                  <a:moveTo>
                    <a:pt x="6564" y="290"/>
                  </a:moveTo>
                  <a:cubicBezTo>
                    <a:pt x="6563" y="290"/>
                    <a:pt x="6562" y="290"/>
                    <a:pt x="6560" y="289"/>
                  </a:cubicBezTo>
                  <a:cubicBezTo>
                    <a:pt x="6558" y="289"/>
                    <a:pt x="6556" y="288"/>
                    <a:pt x="6555" y="287"/>
                  </a:cubicBezTo>
                  <a:cubicBezTo>
                    <a:pt x="6547" y="283"/>
                    <a:pt x="6547" y="274"/>
                    <a:pt x="6552" y="268"/>
                  </a:cubicBezTo>
                  <a:cubicBezTo>
                    <a:pt x="6556" y="264"/>
                    <a:pt x="6560" y="261"/>
                    <a:pt x="6566" y="261"/>
                  </a:cubicBezTo>
                  <a:cubicBezTo>
                    <a:pt x="6566" y="261"/>
                    <a:pt x="6566" y="261"/>
                    <a:pt x="6566" y="261"/>
                  </a:cubicBezTo>
                  <a:cubicBezTo>
                    <a:pt x="6569" y="261"/>
                    <a:pt x="6573" y="262"/>
                    <a:pt x="6575" y="263"/>
                  </a:cubicBezTo>
                  <a:cubicBezTo>
                    <a:pt x="6577" y="264"/>
                    <a:pt x="6579" y="266"/>
                    <a:pt x="6580" y="267"/>
                  </a:cubicBezTo>
                  <a:cubicBezTo>
                    <a:pt x="6580" y="268"/>
                    <a:pt x="6580" y="268"/>
                    <a:pt x="6580" y="268"/>
                  </a:cubicBezTo>
                  <a:cubicBezTo>
                    <a:pt x="6583" y="270"/>
                    <a:pt x="6583" y="275"/>
                    <a:pt x="6582" y="278"/>
                  </a:cubicBezTo>
                  <a:cubicBezTo>
                    <a:pt x="6581" y="279"/>
                    <a:pt x="6581" y="279"/>
                    <a:pt x="6581" y="279"/>
                  </a:cubicBezTo>
                  <a:cubicBezTo>
                    <a:pt x="6581" y="279"/>
                    <a:pt x="6581" y="279"/>
                    <a:pt x="6582" y="279"/>
                  </a:cubicBezTo>
                  <a:cubicBezTo>
                    <a:pt x="6581" y="281"/>
                    <a:pt x="6580" y="283"/>
                    <a:pt x="6578" y="284"/>
                  </a:cubicBezTo>
                  <a:cubicBezTo>
                    <a:pt x="6576" y="286"/>
                    <a:pt x="6575" y="287"/>
                    <a:pt x="6572" y="288"/>
                  </a:cubicBezTo>
                  <a:cubicBezTo>
                    <a:pt x="6570" y="289"/>
                    <a:pt x="6567" y="290"/>
                    <a:pt x="6564" y="290"/>
                  </a:cubicBezTo>
                  <a:moveTo>
                    <a:pt x="2856" y="257"/>
                  </a:moveTo>
                  <a:cubicBezTo>
                    <a:pt x="2856" y="257"/>
                    <a:pt x="2857" y="256"/>
                    <a:pt x="2857" y="256"/>
                  </a:cubicBezTo>
                  <a:cubicBezTo>
                    <a:pt x="2858" y="255"/>
                    <a:pt x="2859" y="254"/>
                    <a:pt x="2861" y="254"/>
                  </a:cubicBezTo>
                  <a:cubicBezTo>
                    <a:pt x="2862" y="253"/>
                    <a:pt x="2864" y="253"/>
                    <a:pt x="2866" y="253"/>
                  </a:cubicBezTo>
                  <a:cubicBezTo>
                    <a:pt x="2868" y="253"/>
                    <a:pt x="2869" y="253"/>
                    <a:pt x="2871" y="254"/>
                  </a:cubicBezTo>
                  <a:cubicBezTo>
                    <a:pt x="2873" y="255"/>
                    <a:pt x="2875" y="257"/>
                    <a:pt x="2875" y="260"/>
                  </a:cubicBezTo>
                  <a:cubicBezTo>
                    <a:pt x="2877" y="267"/>
                    <a:pt x="2872" y="272"/>
                    <a:pt x="2866" y="273"/>
                  </a:cubicBezTo>
                  <a:cubicBezTo>
                    <a:pt x="2865" y="273"/>
                    <a:pt x="2865" y="273"/>
                    <a:pt x="2865" y="273"/>
                  </a:cubicBezTo>
                  <a:cubicBezTo>
                    <a:pt x="2864" y="273"/>
                    <a:pt x="2863" y="272"/>
                    <a:pt x="2861" y="272"/>
                  </a:cubicBezTo>
                  <a:cubicBezTo>
                    <a:pt x="2861" y="272"/>
                    <a:pt x="2859" y="272"/>
                    <a:pt x="2860" y="272"/>
                  </a:cubicBezTo>
                  <a:cubicBezTo>
                    <a:pt x="2860" y="272"/>
                    <a:pt x="2860" y="272"/>
                    <a:pt x="2860" y="272"/>
                  </a:cubicBezTo>
                  <a:cubicBezTo>
                    <a:pt x="2858" y="272"/>
                    <a:pt x="2857" y="272"/>
                    <a:pt x="2855" y="272"/>
                  </a:cubicBezTo>
                  <a:cubicBezTo>
                    <a:pt x="2855" y="272"/>
                    <a:pt x="2855" y="272"/>
                    <a:pt x="2854" y="272"/>
                  </a:cubicBezTo>
                  <a:cubicBezTo>
                    <a:pt x="2848" y="272"/>
                    <a:pt x="2845" y="262"/>
                    <a:pt x="2851" y="259"/>
                  </a:cubicBezTo>
                  <a:cubicBezTo>
                    <a:pt x="2853" y="259"/>
                    <a:pt x="2855" y="258"/>
                    <a:pt x="2856" y="257"/>
                  </a:cubicBezTo>
                  <a:cubicBezTo>
                    <a:pt x="2856" y="257"/>
                    <a:pt x="2856" y="257"/>
                    <a:pt x="2856" y="257"/>
                  </a:cubicBezTo>
                  <a:moveTo>
                    <a:pt x="5995" y="257"/>
                  </a:moveTo>
                  <a:cubicBezTo>
                    <a:pt x="5995" y="257"/>
                    <a:pt x="5996" y="256"/>
                    <a:pt x="5996" y="256"/>
                  </a:cubicBezTo>
                  <a:cubicBezTo>
                    <a:pt x="5998" y="255"/>
                    <a:pt x="5999" y="254"/>
                    <a:pt x="6000" y="254"/>
                  </a:cubicBezTo>
                  <a:cubicBezTo>
                    <a:pt x="6002" y="253"/>
                    <a:pt x="6004" y="253"/>
                    <a:pt x="6005" y="253"/>
                  </a:cubicBezTo>
                  <a:cubicBezTo>
                    <a:pt x="6007" y="253"/>
                    <a:pt x="6009" y="253"/>
                    <a:pt x="6010" y="254"/>
                  </a:cubicBezTo>
                  <a:cubicBezTo>
                    <a:pt x="6012" y="255"/>
                    <a:pt x="6014" y="257"/>
                    <a:pt x="6015" y="260"/>
                  </a:cubicBezTo>
                  <a:cubicBezTo>
                    <a:pt x="6017" y="267"/>
                    <a:pt x="6011" y="272"/>
                    <a:pt x="6005" y="273"/>
                  </a:cubicBezTo>
                  <a:cubicBezTo>
                    <a:pt x="6005" y="273"/>
                    <a:pt x="6005" y="273"/>
                    <a:pt x="6004" y="273"/>
                  </a:cubicBezTo>
                  <a:cubicBezTo>
                    <a:pt x="6003" y="273"/>
                    <a:pt x="6002" y="272"/>
                    <a:pt x="6001" y="272"/>
                  </a:cubicBezTo>
                  <a:cubicBezTo>
                    <a:pt x="6000" y="272"/>
                    <a:pt x="5998" y="272"/>
                    <a:pt x="6000" y="272"/>
                  </a:cubicBezTo>
                  <a:cubicBezTo>
                    <a:pt x="6000" y="272"/>
                    <a:pt x="6000" y="272"/>
                    <a:pt x="6000" y="272"/>
                  </a:cubicBezTo>
                  <a:cubicBezTo>
                    <a:pt x="5998" y="272"/>
                    <a:pt x="5996" y="272"/>
                    <a:pt x="5994" y="272"/>
                  </a:cubicBezTo>
                  <a:cubicBezTo>
                    <a:pt x="5994" y="272"/>
                    <a:pt x="5994" y="272"/>
                    <a:pt x="5994" y="272"/>
                  </a:cubicBezTo>
                  <a:cubicBezTo>
                    <a:pt x="5987" y="272"/>
                    <a:pt x="5984" y="262"/>
                    <a:pt x="5991" y="259"/>
                  </a:cubicBezTo>
                  <a:cubicBezTo>
                    <a:pt x="5992" y="259"/>
                    <a:pt x="5994" y="258"/>
                    <a:pt x="5995" y="257"/>
                  </a:cubicBezTo>
                  <a:cubicBezTo>
                    <a:pt x="5995" y="257"/>
                    <a:pt x="5995" y="257"/>
                    <a:pt x="5995" y="257"/>
                  </a:cubicBezTo>
                  <a:moveTo>
                    <a:pt x="2506" y="283"/>
                  </a:moveTo>
                  <a:cubicBezTo>
                    <a:pt x="2504" y="283"/>
                    <a:pt x="2501" y="282"/>
                    <a:pt x="2499" y="281"/>
                  </a:cubicBezTo>
                  <a:cubicBezTo>
                    <a:pt x="2498" y="281"/>
                    <a:pt x="2496" y="280"/>
                    <a:pt x="2495" y="279"/>
                  </a:cubicBezTo>
                  <a:cubicBezTo>
                    <a:pt x="2493" y="277"/>
                    <a:pt x="2492" y="276"/>
                    <a:pt x="2490" y="273"/>
                  </a:cubicBezTo>
                  <a:cubicBezTo>
                    <a:pt x="2490" y="272"/>
                    <a:pt x="2489" y="270"/>
                    <a:pt x="2489" y="269"/>
                  </a:cubicBezTo>
                  <a:cubicBezTo>
                    <a:pt x="2488" y="264"/>
                    <a:pt x="2488" y="264"/>
                    <a:pt x="2488" y="264"/>
                  </a:cubicBezTo>
                  <a:cubicBezTo>
                    <a:pt x="2488" y="261"/>
                    <a:pt x="2488" y="259"/>
                    <a:pt x="2490" y="257"/>
                  </a:cubicBezTo>
                  <a:cubicBezTo>
                    <a:pt x="2490" y="255"/>
                    <a:pt x="2491" y="254"/>
                    <a:pt x="2492" y="253"/>
                  </a:cubicBezTo>
                  <a:cubicBezTo>
                    <a:pt x="2493" y="251"/>
                    <a:pt x="2495" y="249"/>
                    <a:pt x="2497" y="248"/>
                  </a:cubicBezTo>
                  <a:cubicBezTo>
                    <a:pt x="2499" y="247"/>
                    <a:pt x="2500" y="247"/>
                    <a:pt x="2502" y="246"/>
                  </a:cubicBezTo>
                  <a:cubicBezTo>
                    <a:pt x="2506" y="245"/>
                    <a:pt x="2506" y="245"/>
                    <a:pt x="2506" y="245"/>
                  </a:cubicBezTo>
                  <a:cubicBezTo>
                    <a:pt x="2507" y="245"/>
                    <a:pt x="2507" y="245"/>
                    <a:pt x="2507" y="245"/>
                  </a:cubicBezTo>
                  <a:cubicBezTo>
                    <a:pt x="2509" y="245"/>
                    <a:pt x="2512" y="246"/>
                    <a:pt x="2514" y="247"/>
                  </a:cubicBezTo>
                  <a:cubicBezTo>
                    <a:pt x="2515" y="248"/>
                    <a:pt x="2517" y="248"/>
                    <a:pt x="2518" y="249"/>
                  </a:cubicBezTo>
                  <a:cubicBezTo>
                    <a:pt x="2518" y="250"/>
                    <a:pt x="2518" y="250"/>
                    <a:pt x="2518" y="250"/>
                  </a:cubicBezTo>
                  <a:cubicBezTo>
                    <a:pt x="2519" y="250"/>
                    <a:pt x="2520" y="251"/>
                    <a:pt x="2521" y="252"/>
                  </a:cubicBezTo>
                  <a:cubicBezTo>
                    <a:pt x="2523" y="253"/>
                    <a:pt x="2524" y="254"/>
                    <a:pt x="2525" y="256"/>
                  </a:cubicBezTo>
                  <a:cubicBezTo>
                    <a:pt x="2527" y="259"/>
                    <a:pt x="2527" y="261"/>
                    <a:pt x="2528" y="264"/>
                  </a:cubicBezTo>
                  <a:cubicBezTo>
                    <a:pt x="2528" y="266"/>
                    <a:pt x="2527" y="268"/>
                    <a:pt x="2526" y="270"/>
                  </a:cubicBezTo>
                  <a:cubicBezTo>
                    <a:pt x="2526" y="271"/>
                    <a:pt x="2525" y="273"/>
                    <a:pt x="2524" y="274"/>
                  </a:cubicBezTo>
                  <a:cubicBezTo>
                    <a:pt x="2523" y="275"/>
                    <a:pt x="2522" y="277"/>
                    <a:pt x="2520" y="278"/>
                  </a:cubicBezTo>
                  <a:cubicBezTo>
                    <a:pt x="2519" y="278"/>
                    <a:pt x="2519" y="278"/>
                    <a:pt x="2518" y="278"/>
                  </a:cubicBezTo>
                  <a:cubicBezTo>
                    <a:pt x="2517" y="279"/>
                    <a:pt x="2517" y="280"/>
                    <a:pt x="2516" y="280"/>
                  </a:cubicBezTo>
                  <a:cubicBezTo>
                    <a:pt x="2514" y="281"/>
                    <a:pt x="2513" y="281"/>
                    <a:pt x="2511" y="282"/>
                  </a:cubicBezTo>
                  <a:cubicBezTo>
                    <a:pt x="2510" y="282"/>
                    <a:pt x="2508" y="282"/>
                    <a:pt x="2506" y="283"/>
                  </a:cubicBezTo>
                  <a:cubicBezTo>
                    <a:pt x="2506" y="283"/>
                    <a:pt x="2506" y="283"/>
                    <a:pt x="2506" y="283"/>
                  </a:cubicBezTo>
                  <a:moveTo>
                    <a:pt x="4215" y="265"/>
                  </a:moveTo>
                  <a:cubicBezTo>
                    <a:pt x="4212" y="265"/>
                    <a:pt x="4210" y="264"/>
                    <a:pt x="4208" y="263"/>
                  </a:cubicBezTo>
                  <a:cubicBezTo>
                    <a:pt x="4200" y="259"/>
                    <a:pt x="4200" y="247"/>
                    <a:pt x="4208" y="244"/>
                  </a:cubicBezTo>
                  <a:cubicBezTo>
                    <a:pt x="4208" y="243"/>
                    <a:pt x="4209" y="243"/>
                    <a:pt x="4209" y="243"/>
                  </a:cubicBezTo>
                  <a:cubicBezTo>
                    <a:pt x="4211" y="242"/>
                    <a:pt x="4213" y="241"/>
                    <a:pt x="4215" y="241"/>
                  </a:cubicBezTo>
                  <a:cubicBezTo>
                    <a:pt x="4216" y="241"/>
                    <a:pt x="4216" y="241"/>
                    <a:pt x="4216" y="241"/>
                  </a:cubicBezTo>
                  <a:cubicBezTo>
                    <a:pt x="4219" y="241"/>
                    <a:pt x="4222" y="243"/>
                    <a:pt x="4225" y="246"/>
                  </a:cubicBezTo>
                  <a:cubicBezTo>
                    <a:pt x="4227" y="248"/>
                    <a:pt x="4228" y="250"/>
                    <a:pt x="4228" y="253"/>
                  </a:cubicBezTo>
                  <a:cubicBezTo>
                    <a:pt x="4228" y="256"/>
                    <a:pt x="4227" y="258"/>
                    <a:pt x="4225" y="260"/>
                  </a:cubicBezTo>
                  <a:cubicBezTo>
                    <a:pt x="4222" y="263"/>
                    <a:pt x="4219" y="265"/>
                    <a:pt x="4215" y="265"/>
                  </a:cubicBezTo>
                  <a:cubicBezTo>
                    <a:pt x="4215" y="265"/>
                    <a:pt x="4215" y="265"/>
                    <a:pt x="4215" y="265"/>
                  </a:cubicBezTo>
                  <a:moveTo>
                    <a:pt x="7355" y="265"/>
                  </a:moveTo>
                  <a:cubicBezTo>
                    <a:pt x="7352" y="265"/>
                    <a:pt x="7349" y="264"/>
                    <a:pt x="7347" y="263"/>
                  </a:cubicBezTo>
                  <a:cubicBezTo>
                    <a:pt x="7340" y="259"/>
                    <a:pt x="7340" y="247"/>
                    <a:pt x="7347" y="244"/>
                  </a:cubicBezTo>
                  <a:cubicBezTo>
                    <a:pt x="7347" y="243"/>
                    <a:pt x="7348" y="243"/>
                    <a:pt x="7348" y="243"/>
                  </a:cubicBezTo>
                  <a:cubicBezTo>
                    <a:pt x="7350" y="242"/>
                    <a:pt x="7352" y="241"/>
                    <a:pt x="7355" y="241"/>
                  </a:cubicBezTo>
                  <a:cubicBezTo>
                    <a:pt x="7355" y="241"/>
                    <a:pt x="7355" y="241"/>
                    <a:pt x="7355" y="241"/>
                  </a:cubicBezTo>
                  <a:cubicBezTo>
                    <a:pt x="7359" y="241"/>
                    <a:pt x="7362" y="243"/>
                    <a:pt x="7364" y="246"/>
                  </a:cubicBezTo>
                  <a:cubicBezTo>
                    <a:pt x="7366" y="248"/>
                    <a:pt x="7367" y="250"/>
                    <a:pt x="7367" y="253"/>
                  </a:cubicBezTo>
                  <a:cubicBezTo>
                    <a:pt x="7367" y="256"/>
                    <a:pt x="7366" y="258"/>
                    <a:pt x="7364" y="260"/>
                  </a:cubicBezTo>
                  <a:cubicBezTo>
                    <a:pt x="7362" y="263"/>
                    <a:pt x="7358" y="265"/>
                    <a:pt x="7355" y="265"/>
                  </a:cubicBezTo>
                  <a:cubicBezTo>
                    <a:pt x="7355" y="265"/>
                    <a:pt x="7355" y="265"/>
                    <a:pt x="7355" y="265"/>
                  </a:cubicBezTo>
                  <a:moveTo>
                    <a:pt x="1702" y="289"/>
                  </a:moveTo>
                  <a:cubicBezTo>
                    <a:pt x="1702" y="289"/>
                    <a:pt x="1702" y="289"/>
                    <a:pt x="1701" y="289"/>
                  </a:cubicBezTo>
                  <a:cubicBezTo>
                    <a:pt x="1697" y="289"/>
                    <a:pt x="1693" y="288"/>
                    <a:pt x="1689" y="286"/>
                  </a:cubicBezTo>
                  <a:cubicBezTo>
                    <a:pt x="1687" y="285"/>
                    <a:pt x="1686" y="283"/>
                    <a:pt x="1684" y="282"/>
                  </a:cubicBezTo>
                  <a:cubicBezTo>
                    <a:pt x="1681" y="279"/>
                    <a:pt x="1679" y="275"/>
                    <a:pt x="1678" y="271"/>
                  </a:cubicBezTo>
                  <a:cubicBezTo>
                    <a:pt x="1677" y="269"/>
                    <a:pt x="1677" y="267"/>
                    <a:pt x="1677" y="265"/>
                  </a:cubicBezTo>
                  <a:cubicBezTo>
                    <a:pt x="1677" y="261"/>
                    <a:pt x="1677" y="258"/>
                    <a:pt x="1679" y="255"/>
                  </a:cubicBezTo>
                  <a:cubicBezTo>
                    <a:pt x="1680" y="252"/>
                    <a:pt x="1682" y="250"/>
                    <a:pt x="1684" y="248"/>
                  </a:cubicBezTo>
                  <a:cubicBezTo>
                    <a:pt x="1686" y="245"/>
                    <a:pt x="1689" y="243"/>
                    <a:pt x="1692" y="243"/>
                  </a:cubicBezTo>
                  <a:cubicBezTo>
                    <a:pt x="1695" y="241"/>
                    <a:pt x="1697" y="240"/>
                    <a:pt x="1700" y="240"/>
                  </a:cubicBezTo>
                  <a:cubicBezTo>
                    <a:pt x="1701" y="240"/>
                    <a:pt x="1701" y="240"/>
                    <a:pt x="1701" y="240"/>
                  </a:cubicBezTo>
                  <a:cubicBezTo>
                    <a:pt x="1706" y="240"/>
                    <a:pt x="1710" y="242"/>
                    <a:pt x="1714" y="244"/>
                  </a:cubicBezTo>
                  <a:cubicBezTo>
                    <a:pt x="1715" y="245"/>
                    <a:pt x="1717" y="246"/>
                    <a:pt x="1718" y="248"/>
                  </a:cubicBezTo>
                  <a:cubicBezTo>
                    <a:pt x="1722" y="251"/>
                    <a:pt x="1724" y="254"/>
                    <a:pt x="1725" y="258"/>
                  </a:cubicBezTo>
                  <a:cubicBezTo>
                    <a:pt x="1725" y="260"/>
                    <a:pt x="1725" y="263"/>
                    <a:pt x="1726" y="265"/>
                  </a:cubicBezTo>
                  <a:cubicBezTo>
                    <a:pt x="1726" y="268"/>
                    <a:pt x="1725" y="271"/>
                    <a:pt x="1724" y="274"/>
                  </a:cubicBezTo>
                  <a:cubicBezTo>
                    <a:pt x="1723" y="277"/>
                    <a:pt x="1721" y="280"/>
                    <a:pt x="1718" y="282"/>
                  </a:cubicBezTo>
                  <a:cubicBezTo>
                    <a:pt x="1716" y="284"/>
                    <a:pt x="1714" y="286"/>
                    <a:pt x="1711" y="287"/>
                  </a:cubicBezTo>
                  <a:cubicBezTo>
                    <a:pt x="1708" y="289"/>
                    <a:pt x="1705" y="289"/>
                    <a:pt x="1702" y="289"/>
                  </a:cubicBezTo>
                  <a:moveTo>
                    <a:pt x="3142" y="289"/>
                  </a:moveTo>
                  <a:cubicBezTo>
                    <a:pt x="3142" y="289"/>
                    <a:pt x="3142" y="289"/>
                    <a:pt x="3142" y="289"/>
                  </a:cubicBezTo>
                  <a:cubicBezTo>
                    <a:pt x="3137" y="289"/>
                    <a:pt x="3133" y="288"/>
                    <a:pt x="3129" y="286"/>
                  </a:cubicBezTo>
                  <a:cubicBezTo>
                    <a:pt x="3128" y="285"/>
                    <a:pt x="3126" y="283"/>
                    <a:pt x="3124" y="282"/>
                  </a:cubicBezTo>
                  <a:cubicBezTo>
                    <a:pt x="3121" y="279"/>
                    <a:pt x="3119" y="275"/>
                    <a:pt x="3118" y="271"/>
                  </a:cubicBezTo>
                  <a:cubicBezTo>
                    <a:pt x="3118" y="269"/>
                    <a:pt x="3118" y="267"/>
                    <a:pt x="3117" y="265"/>
                  </a:cubicBezTo>
                  <a:cubicBezTo>
                    <a:pt x="3117" y="261"/>
                    <a:pt x="3118" y="258"/>
                    <a:pt x="3119" y="255"/>
                  </a:cubicBezTo>
                  <a:cubicBezTo>
                    <a:pt x="3120" y="252"/>
                    <a:pt x="3122" y="250"/>
                    <a:pt x="3124" y="248"/>
                  </a:cubicBezTo>
                  <a:cubicBezTo>
                    <a:pt x="3127" y="245"/>
                    <a:pt x="3129" y="243"/>
                    <a:pt x="3132" y="243"/>
                  </a:cubicBezTo>
                  <a:cubicBezTo>
                    <a:pt x="3135" y="241"/>
                    <a:pt x="3138" y="240"/>
                    <a:pt x="3141" y="240"/>
                  </a:cubicBezTo>
                  <a:cubicBezTo>
                    <a:pt x="3141" y="240"/>
                    <a:pt x="3141" y="240"/>
                    <a:pt x="3142" y="240"/>
                  </a:cubicBezTo>
                  <a:cubicBezTo>
                    <a:pt x="3146" y="240"/>
                    <a:pt x="3150" y="242"/>
                    <a:pt x="3154" y="244"/>
                  </a:cubicBezTo>
                  <a:cubicBezTo>
                    <a:pt x="3156" y="245"/>
                    <a:pt x="3157" y="246"/>
                    <a:pt x="3159" y="248"/>
                  </a:cubicBezTo>
                  <a:cubicBezTo>
                    <a:pt x="3162" y="251"/>
                    <a:pt x="3164" y="254"/>
                    <a:pt x="3165" y="258"/>
                  </a:cubicBezTo>
                  <a:cubicBezTo>
                    <a:pt x="3165" y="260"/>
                    <a:pt x="3166" y="263"/>
                    <a:pt x="3166" y="265"/>
                  </a:cubicBezTo>
                  <a:cubicBezTo>
                    <a:pt x="3166" y="268"/>
                    <a:pt x="3166" y="271"/>
                    <a:pt x="3164" y="274"/>
                  </a:cubicBezTo>
                  <a:cubicBezTo>
                    <a:pt x="3163" y="277"/>
                    <a:pt x="3161" y="280"/>
                    <a:pt x="3159" y="282"/>
                  </a:cubicBezTo>
                  <a:cubicBezTo>
                    <a:pt x="3157" y="284"/>
                    <a:pt x="3154" y="286"/>
                    <a:pt x="3151" y="287"/>
                  </a:cubicBezTo>
                  <a:cubicBezTo>
                    <a:pt x="3148" y="289"/>
                    <a:pt x="3146" y="289"/>
                    <a:pt x="3142" y="289"/>
                  </a:cubicBezTo>
                  <a:moveTo>
                    <a:pt x="6282" y="289"/>
                  </a:moveTo>
                  <a:cubicBezTo>
                    <a:pt x="6281" y="289"/>
                    <a:pt x="6281" y="289"/>
                    <a:pt x="6281" y="289"/>
                  </a:cubicBezTo>
                  <a:cubicBezTo>
                    <a:pt x="6277" y="289"/>
                    <a:pt x="6272" y="288"/>
                    <a:pt x="6269" y="286"/>
                  </a:cubicBezTo>
                  <a:cubicBezTo>
                    <a:pt x="6267" y="285"/>
                    <a:pt x="6265" y="283"/>
                    <a:pt x="6264" y="282"/>
                  </a:cubicBezTo>
                  <a:cubicBezTo>
                    <a:pt x="6261" y="279"/>
                    <a:pt x="6259" y="275"/>
                    <a:pt x="6257" y="271"/>
                  </a:cubicBezTo>
                  <a:cubicBezTo>
                    <a:pt x="6257" y="269"/>
                    <a:pt x="6257" y="267"/>
                    <a:pt x="6257" y="265"/>
                  </a:cubicBezTo>
                  <a:cubicBezTo>
                    <a:pt x="6256" y="261"/>
                    <a:pt x="6257" y="258"/>
                    <a:pt x="6259" y="255"/>
                  </a:cubicBezTo>
                  <a:cubicBezTo>
                    <a:pt x="6260" y="252"/>
                    <a:pt x="6261" y="250"/>
                    <a:pt x="6264" y="248"/>
                  </a:cubicBezTo>
                  <a:cubicBezTo>
                    <a:pt x="6266" y="245"/>
                    <a:pt x="6269" y="243"/>
                    <a:pt x="6272" y="243"/>
                  </a:cubicBezTo>
                  <a:cubicBezTo>
                    <a:pt x="6274" y="241"/>
                    <a:pt x="6277" y="240"/>
                    <a:pt x="6280" y="240"/>
                  </a:cubicBezTo>
                  <a:cubicBezTo>
                    <a:pt x="6280" y="240"/>
                    <a:pt x="6281" y="240"/>
                    <a:pt x="6281" y="240"/>
                  </a:cubicBezTo>
                  <a:cubicBezTo>
                    <a:pt x="6285" y="240"/>
                    <a:pt x="6289" y="242"/>
                    <a:pt x="6293" y="244"/>
                  </a:cubicBezTo>
                  <a:cubicBezTo>
                    <a:pt x="6295" y="245"/>
                    <a:pt x="6297" y="246"/>
                    <a:pt x="6298" y="248"/>
                  </a:cubicBezTo>
                  <a:cubicBezTo>
                    <a:pt x="6301" y="251"/>
                    <a:pt x="6303" y="254"/>
                    <a:pt x="6305" y="258"/>
                  </a:cubicBezTo>
                  <a:cubicBezTo>
                    <a:pt x="6305" y="260"/>
                    <a:pt x="6305" y="263"/>
                    <a:pt x="6305" y="265"/>
                  </a:cubicBezTo>
                  <a:cubicBezTo>
                    <a:pt x="6306" y="268"/>
                    <a:pt x="6305" y="271"/>
                    <a:pt x="6303" y="274"/>
                  </a:cubicBezTo>
                  <a:cubicBezTo>
                    <a:pt x="6302" y="277"/>
                    <a:pt x="6301" y="280"/>
                    <a:pt x="6298" y="282"/>
                  </a:cubicBezTo>
                  <a:cubicBezTo>
                    <a:pt x="6296" y="284"/>
                    <a:pt x="6293" y="286"/>
                    <a:pt x="6290" y="287"/>
                  </a:cubicBezTo>
                  <a:cubicBezTo>
                    <a:pt x="6288" y="289"/>
                    <a:pt x="6285" y="289"/>
                    <a:pt x="6282" y="289"/>
                  </a:cubicBezTo>
                  <a:moveTo>
                    <a:pt x="5067" y="242"/>
                  </a:moveTo>
                  <a:cubicBezTo>
                    <a:pt x="5069" y="242"/>
                    <a:pt x="5070" y="241"/>
                    <a:pt x="5071" y="241"/>
                  </a:cubicBezTo>
                  <a:cubicBezTo>
                    <a:pt x="5073" y="241"/>
                    <a:pt x="5075" y="240"/>
                    <a:pt x="5077" y="240"/>
                  </a:cubicBezTo>
                  <a:cubicBezTo>
                    <a:pt x="5085" y="240"/>
                    <a:pt x="5093" y="245"/>
                    <a:pt x="5097" y="253"/>
                  </a:cubicBezTo>
                  <a:cubicBezTo>
                    <a:pt x="5101" y="263"/>
                    <a:pt x="5097" y="275"/>
                    <a:pt x="5088" y="280"/>
                  </a:cubicBezTo>
                  <a:cubicBezTo>
                    <a:pt x="5086" y="281"/>
                    <a:pt x="5085" y="282"/>
                    <a:pt x="5083" y="283"/>
                  </a:cubicBezTo>
                  <a:cubicBezTo>
                    <a:pt x="5078" y="289"/>
                    <a:pt x="5071" y="292"/>
                    <a:pt x="5063" y="292"/>
                  </a:cubicBezTo>
                  <a:cubicBezTo>
                    <a:pt x="5062" y="292"/>
                    <a:pt x="5061" y="292"/>
                    <a:pt x="5060" y="292"/>
                  </a:cubicBezTo>
                  <a:cubicBezTo>
                    <a:pt x="5051" y="291"/>
                    <a:pt x="5044" y="285"/>
                    <a:pt x="5040" y="277"/>
                  </a:cubicBezTo>
                  <a:cubicBezTo>
                    <a:pt x="5036" y="268"/>
                    <a:pt x="5038" y="257"/>
                    <a:pt x="5045" y="249"/>
                  </a:cubicBezTo>
                  <a:cubicBezTo>
                    <a:pt x="5050" y="245"/>
                    <a:pt x="5057" y="242"/>
                    <a:pt x="5064" y="242"/>
                  </a:cubicBezTo>
                  <a:cubicBezTo>
                    <a:pt x="5065" y="242"/>
                    <a:pt x="5066" y="242"/>
                    <a:pt x="5067" y="242"/>
                  </a:cubicBezTo>
                  <a:moveTo>
                    <a:pt x="8206" y="242"/>
                  </a:moveTo>
                  <a:cubicBezTo>
                    <a:pt x="8208" y="242"/>
                    <a:pt x="8209" y="241"/>
                    <a:pt x="8211" y="241"/>
                  </a:cubicBezTo>
                  <a:cubicBezTo>
                    <a:pt x="8213" y="241"/>
                    <a:pt x="8214" y="240"/>
                    <a:pt x="8216" y="240"/>
                  </a:cubicBezTo>
                  <a:cubicBezTo>
                    <a:pt x="8225" y="240"/>
                    <a:pt x="8233" y="245"/>
                    <a:pt x="8236" y="253"/>
                  </a:cubicBezTo>
                  <a:cubicBezTo>
                    <a:pt x="8240" y="263"/>
                    <a:pt x="8237" y="275"/>
                    <a:pt x="8227" y="280"/>
                  </a:cubicBezTo>
                  <a:cubicBezTo>
                    <a:pt x="8226" y="281"/>
                    <a:pt x="8224" y="282"/>
                    <a:pt x="8223" y="283"/>
                  </a:cubicBezTo>
                  <a:cubicBezTo>
                    <a:pt x="8218" y="289"/>
                    <a:pt x="8210" y="292"/>
                    <a:pt x="8203" y="292"/>
                  </a:cubicBezTo>
                  <a:cubicBezTo>
                    <a:pt x="8202" y="292"/>
                    <a:pt x="8201" y="292"/>
                    <a:pt x="8199" y="292"/>
                  </a:cubicBezTo>
                  <a:cubicBezTo>
                    <a:pt x="8190" y="291"/>
                    <a:pt x="8183" y="285"/>
                    <a:pt x="8180" y="277"/>
                  </a:cubicBezTo>
                  <a:cubicBezTo>
                    <a:pt x="8176" y="268"/>
                    <a:pt x="8178" y="257"/>
                    <a:pt x="8185" y="249"/>
                  </a:cubicBezTo>
                  <a:cubicBezTo>
                    <a:pt x="8190" y="245"/>
                    <a:pt x="8196" y="242"/>
                    <a:pt x="8203" y="242"/>
                  </a:cubicBezTo>
                  <a:cubicBezTo>
                    <a:pt x="8204" y="242"/>
                    <a:pt x="8205" y="242"/>
                    <a:pt x="8206" y="242"/>
                  </a:cubicBezTo>
                  <a:moveTo>
                    <a:pt x="1013" y="287"/>
                  </a:moveTo>
                  <a:cubicBezTo>
                    <a:pt x="977" y="287"/>
                    <a:pt x="977" y="231"/>
                    <a:pt x="1013" y="231"/>
                  </a:cubicBezTo>
                  <a:cubicBezTo>
                    <a:pt x="1050" y="231"/>
                    <a:pt x="1050" y="287"/>
                    <a:pt x="1013" y="287"/>
                  </a:cubicBezTo>
                  <a:moveTo>
                    <a:pt x="5593" y="287"/>
                  </a:moveTo>
                  <a:cubicBezTo>
                    <a:pt x="5557" y="287"/>
                    <a:pt x="5557" y="231"/>
                    <a:pt x="5593" y="231"/>
                  </a:cubicBezTo>
                  <a:cubicBezTo>
                    <a:pt x="5630" y="231"/>
                    <a:pt x="5630" y="287"/>
                    <a:pt x="5593" y="287"/>
                  </a:cubicBezTo>
                  <a:moveTo>
                    <a:pt x="1114" y="251"/>
                  </a:moveTo>
                  <a:cubicBezTo>
                    <a:pt x="1111" y="251"/>
                    <a:pt x="1109" y="250"/>
                    <a:pt x="1107" y="249"/>
                  </a:cubicBezTo>
                  <a:cubicBezTo>
                    <a:pt x="1105" y="249"/>
                    <a:pt x="1104" y="248"/>
                    <a:pt x="1103" y="247"/>
                  </a:cubicBezTo>
                  <a:cubicBezTo>
                    <a:pt x="1101" y="246"/>
                    <a:pt x="1099" y="244"/>
                    <a:pt x="1098" y="242"/>
                  </a:cubicBezTo>
                  <a:cubicBezTo>
                    <a:pt x="1097" y="240"/>
                    <a:pt x="1097" y="239"/>
                    <a:pt x="1096" y="237"/>
                  </a:cubicBezTo>
                  <a:cubicBezTo>
                    <a:pt x="1096" y="232"/>
                    <a:pt x="1096" y="232"/>
                    <a:pt x="1096" y="232"/>
                  </a:cubicBezTo>
                  <a:cubicBezTo>
                    <a:pt x="1095" y="230"/>
                    <a:pt x="1096" y="227"/>
                    <a:pt x="1097" y="225"/>
                  </a:cubicBezTo>
                  <a:cubicBezTo>
                    <a:pt x="1098" y="224"/>
                    <a:pt x="1098" y="222"/>
                    <a:pt x="1100" y="221"/>
                  </a:cubicBezTo>
                  <a:cubicBezTo>
                    <a:pt x="1101" y="219"/>
                    <a:pt x="1103" y="218"/>
                    <a:pt x="1105" y="216"/>
                  </a:cubicBezTo>
                  <a:cubicBezTo>
                    <a:pt x="1106" y="216"/>
                    <a:pt x="1108" y="215"/>
                    <a:pt x="1109" y="214"/>
                  </a:cubicBezTo>
                  <a:cubicBezTo>
                    <a:pt x="1114" y="214"/>
                    <a:pt x="1114" y="214"/>
                    <a:pt x="1114" y="214"/>
                  </a:cubicBezTo>
                  <a:cubicBezTo>
                    <a:pt x="1114" y="214"/>
                    <a:pt x="1115" y="214"/>
                    <a:pt x="1115" y="214"/>
                  </a:cubicBezTo>
                  <a:cubicBezTo>
                    <a:pt x="1117" y="214"/>
                    <a:pt x="1119" y="214"/>
                    <a:pt x="1121" y="215"/>
                  </a:cubicBezTo>
                  <a:cubicBezTo>
                    <a:pt x="1123" y="216"/>
                    <a:pt x="1124" y="217"/>
                    <a:pt x="1125" y="218"/>
                  </a:cubicBezTo>
                  <a:cubicBezTo>
                    <a:pt x="1126" y="218"/>
                    <a:pt x="1126" y="218"/>
                    <a:pt x="1126" y="218"/>
                  </a:cubicBezTo>
                  <a:cubicBezTo>
                    <a:pt x="1127" y="218"/>
                    <a:pt x="1128" y="219"/>
                    <a:pt x="1129" y="220"/>
                  </a:cubicBezTo>
                  <a:cubicBezTo>
                    <a:pt x="1131" y="221"/>
                    <a:pt x="1132" y="223"/>
                    <a:pt x="1133" y="224"/>
                  </a:cubicBezTo>
                  <a:cubicBezTo>
                    <a:pt x="1134" y="227"/>
                    <a:pt x="1135" y="230"/>
                    <a:pt x="1135" y="232"/>
                  </a:cubicBezTo>
                  <a:cubicBezTo>
                    <a:pt x="1135" y="235"/>
                    <a:pt x="1135" y="237"/>
                    <a:pt x="1134" y="238"/>
                  </a:cubicBezTo>
                  <a:cubicBezTo>
                    <a:pt x="1134" y="240"/>
                    <a:pt x="1133" y="241"/>
                    <a:pt x="1132" y="242"/>
                  </a:cubicBezTo>
                  <a:cubicBezTo>
                    <a:pt x="1131" y="244"/>
                    <a:pt x="1129" y="245"/>
                    <a:pt x="1127" y="246"/>
                  </a:cubicBezTo>
                  <a:cubicBezTo>
                    <a:pt x="1127" y="246"/>
                    <a:pt x="1126" y="246"/>
                    <a:pt x="1126" y="247"/>
                  </a:cubicBezTo>
                  <a:cubicBezTo>
                    <a:pt x="1125" y="247"/>
                    <a:pt x="1124" y="248"/>
                    <a:pt x="1123" y="248"/>
                  </a:cubicBezTo>
                  <a:cubicBezTo>
                    <a:pt x="1122" y="249"/>
                    <a:pt x="1121" y="250"/>
                    <a:pt x="1119" y="250"/>
                  </a:cubicBezTo>
                  <a:cubicBezTo>
                    <a:pt x="1117" y="251"/>
                    <a:pt x="1116" y="251"/>
                    <a:pt x="1114" y="251"/>
                  </a:cubicBezTo>
                  <a:cubicBezTo>
                    <a:pt x="1114" y="251"/>
                    <a:pt x="1114" y="251"/>
                    <a:pt x="1114" y="251"/>
                  </a:cubicBezTo>
                  <a:moveTo>
                    <a:pt x="5693" y="251"/>
                  </a:moveTo>
                  <a:cubicBezTo>
                    <a:pt x="5691" y="251"/>
                    <a:pt x="5689" y="250"/>
                    <a:pt x="5687" y="249"/>
                  </a:cubicBezTo>
                  <a:cubicBezTo>
                    <a:pt x="5685" y="249"/>
                    <a:pt x="5684" y="248"/>
                    <a:pt x="5683" y="247"/>
                  </a:cubicBezTo>
                  <a:cubicBezTo>
                    <a:pt x="5681" y="246"/>
                    <a:pt x="5679" y="244"/>
                    <a:pt x="5678" y="242"/>
                  </a:cubicBezTo>
                  <a:cubicBezTo>
                    <a:pt x="5677" y="240"/>
                    <a:pt x="5677" y="239"/>
                    <a:pt x="5676" y="237"/>
                  </a:cubicBezTo>
                  <a:cubicBezTo>
                    <a:pt x="5675" y="232"/>
                    <a:pt x="5675" y="232"/>
                    <a:pt x="5675" y="232"/>
                  </a:cubicBezTo>
                  <a:cubicBezTo>
                    <a:pt x="5675" y="230"/>
                    <a:pt x="5676" y="227"/>
                    <a:pt x="5677" y="225"/>
                  </a:cubicBezTo>
                  <a:cubicBezTo>
                    <a:pt x="5677" y="224"/>
                    <a:pt x="5678" y="222"/>
                    <a:pt x="5679" y="221"/>
                  </a:cubicBezTo>
                  <a:cubicBezTo>
                    <a:pt x="5681" y="219"/>
                    <a:pt x="5682" y="218"/>
                    <a:pt x="5685" y="216"/>
                  </a:cubicBezTo>
                  <a:cubicBezTo>
                    <a:pt x="5686" y="216"/>
                    <a:pt x="5687" y="215"/>
                    <a:pt x="5689" y="214"/>
                  </a:cubicBezTo>
                  <a:cubicBezTo>
                    <a:pt x="5694" y="214"/>
                    <a:pt x="5694" y="214"/>
                    <a:pt x="5694" y="214"/>
                  </a:cubicBezTo>
                  <a:cubicBezTo>
                    <a:pt x="5694" y="214"/>
                    <a:pt x="5694" y="214"/>
                    <a:pt x="5694" y="214"/>
                  </a:cubicBezTo>
                  <a:cubicBezTo>
                    <a:pt x="5697" y="214"/>
                    <a:pt x="5699" y="214"/>
                    <a:pt x="5701" y="215"/>
                  </a:cubicBezTo>
                  <a:cubicBezTo>
                    <a:pt x="5703" y="216"/>
                    <a:pt x="5704" y="217"/>
                    <a:pt x="5705" y="218"/>
                  </a:cubicBezTo>
                  <a:cubicBezTo>
                    <a:pt x="5705" y="218"/>
                    <a:pt x="5705" y="218"/>
                    <a:pt x="5705" y="218"/>
                  </a:cubicBezTo>
                  <a:cubicBezTo>
                    <a:pt x="5707" y="218"/>
                    <a:pt x="5708" y="219"/>
                    <a:pt x="5709" y="220"/>
                  </a:cubicBezTo>
                  <a:cubicBezTo>
                    <a:pt x="5711" y="221"/>
                    <a:pt x="5712" y="223"/>
                    <a:pt x="5713" y="224"/>
                  </a:cubicBezTo>
                  <a:cubicBezTo>
                    <a:pt x="5714" y="227"/>
                    <a:pt x="5715" y="230"/>
                    <a:pt x="5715" y="232"/>
                  </a:cubicBezTo>
                  <a:cubicBezTo>
                    <a:pt x="5715" y="235"/>
                    <a:pt x="5715" y="237"/>
                    <a:pt x="5714" y="238"/>
                  </a:cubicBezTo>
                  <a:cubicBezTo>
                    <a:pt x="5713" y="240"/>
                    <a:pt x="5713" y="241"/>
                    <a:pt x="5712" y="242"/>
                  </a:cubicBezTo>
                  <a:cubicBezTo>
                    <a:pt x="5711" y="244"/>
                    <a:pt x="5709" y="245"/>
                    <a:pt x="5707" y="246"/>
                  </a:cubicBezTo>
                  <a:cubicBezTo>
                    <a:pt x="5707" y="246"/>
                    <a:pt x="5706" y="246"/>
                    <a:pt x="5706" y="247"/>
                  </a:cubicBezTo>
                  <a:cubicBezTo>
                    <a:pt x="5705" y="247"/>
                    <a:pt x="5704" y="248"/>
                    <a:pt x="5703" y="248"/>
                  </a:cubicBezTo>
                  <a:cubicBezTo>
                    <a:pt x="5702" y="249"/>
                    <a:pt x="5700" y="250"/>
                    <a:pt x="5699" y="250"/>
                  </a:cubicBezTo>
                  <a:cubicBezTo>
                    <a:pt x="5697" y="251"/>
                    <a:pt x="5696" y="251"/>
                    <a:pt x="5694" y="251"/>
                  </a:cubicBezTo>
                  <a:cubicBezTo>
                    <a:pt x="5694" y="251"/>
                    <a:pt x="5693" y="251"/>
                    <a:pt x="5693" y="251"/>
                  </a:cubicBezTo>
                  <a:moveTo>
                    <a:pt x="4876" y="268"/>
                  </a:moveTo>
                  <a:cubicBezTo>
                    <a:pt x="4871" y="268"/>
                    <a:pt x="4866" y="267"/>
                    <a:pt x="4862" y="264"/>
                  </a:cubicBezTo>
                  <a:cubicBezTo>
                    <a:pt x="4861" y="264"/>
                    <a:pt x="4860" y="264"/>
                    <a:pt x="4860" y="263"/>
                  </a:cubicBezTo>
                  <a:cubicBezTo>
                    <a:pt x="4855" y="261"/>
                    <a:pt x="4852" y="258"/>
                    <a:pt x="4850" y="254"/>
                  </a:cubicBezTo>
                  <a:cubicBezTo>
                    <a:pt x="4849" y="251"/>
                    <a:pt x="4848" y="249"/>
                    <a:pt x="4847" y="247"/>
                  </a:cubicBezTo>
                  <a:cubicBezTo>
                    <a:pt x="4846" y="243"/>
                    <a:pt x="4846" y="240"/>
                    <a:pt x="4846" y="236"/>
                  </a:cubicBezTo>
                  <a:cubicBezTo>
                    <a:pt x="4846" y="234"/>
                    <a:pt x="4847" y="231"/>
                    <a:pt x="4848" y="229"/>
                  </a:cubicBezTo>
                  <a:cubicBezTo>
                    <a:pt x="4849" y="226"/>
                    <a:pt x="4851" y="223"/>
                    <a:pt x="4854" y="220"/>
                  </a:cubicBezTo>
                  <a:cubicBezTo>
                    <a:pt x="4856" y="219"/>
                    <a:pt x="4858" y="217"/>
                    <a:pt x="4860" y="216"/>
                  </a:cubicBezTo>
                  <a:cubicBezTo>
                    <a:pt x="4863" y="214"/>
                    <a:pt x="4866" y="213"/>
                    <a:pt x="4870" y="213"/>
                  </a:cubicBezTo>
                  <a:cubicBezTo>
                    <a:pt x="4871" y="212"/>
                    <a:pt x="4873" y="212"/>
                    <a:pt x="4874" y="212"/>
                  </a:cubicBezTo>
                  <a:cubicBezTo>
                    <a:pt x="4876" y="212"/>
                    <a:pt x="4879" y="213"/>
                    <a:pt x="4881" y="213"/>
                  </a:cubicBezTo>
                  <a:cubicBezTo>
                    <a:pt x="4882" y="214"/>
                    <a:pt x="4882" y="214"/>
                    <a:pt x="4883" y="214"/>
                  </a:cubicBezTo>
                  <a:cubicBezTo>
                    <a:pt x="4888" y="215"/>
                    <a:pt x="4892" y="218"/>
                    <a:pt x="4895" y="221"/>
                  </a:cubicBezTo>
                  <a:cubicBezTo>
                    <a:pt x="4898" y="224"/>
                    <a:pt x="4900" y="227"/>
                    <a:pt x="4901" y="230"/>
                  </a:cubicBezTo>
                  <a:cubicBezTo>
                    <a:pt x="4903" y="233"/>
                    <a:pt x="4904" y="237"/>
                    <a:pt x="4903" y="241"/>
                  </a:cubicBezTo>
                  <a:cubicBezTo>
                    <a:pt x="4904" y="244"/>
                    <a:pt x="4903" y="248"/>
                    <a:pt x="4901" y="251"/>
                  </a:cubicBezTo>
                  <a:cubicBezTo>
                    <a:pt x="4900" y="255"/>
                    <a:pt x="4898" y="258"/>
                    <a:pt x="4895" y="260"/>
                  </a:cubicBezTo>
                  <a:cubicBezTo>
                    <a:pt x="4892" y="264"/>
                    <a:pt x="4888" y="266"/>
                    <a:pt x="4883" y="267"/>
                  </a:cubicBezTo>
                  <a:cubicBezTo>
                    <a:pt x="4881" y="268"/>
                    <a:pt x="4878" y="268"/>
                    <a:pt x="4876" y="268"/>
                  </a:cubicBezTo>
                  <a:moveTo>
                    <a:pt x="8015" y="268"/>
                  </a:moveTo>
                  <a:cubicBezTo>
                    <a:pt x="8010" y="268"/>
                    <a:pt x="8006" y="267"/>
                    <a:pt x="8001" y="264"/>
                  </a:cubicBezTo>
                  <a:cubicBezTo>
                    <a:pt x="8000" y="264"/>
                    <a:pt x="8000" y="264"/>
                    <a:pt x="7999" y="263"/>
                  </a:cubicBezTo>
                  <a:cubicBezTo>
                    <a:pt x="7995" y="261"/>
                    <a:pt x="7991" y="258"/>
                    <a:pt x="7989" y="254"/>
                  </a:cubicBezTo>
                  <a:cubicBezTo>
                    <a:pt x="7988" y="251"/>
                    <a:pt x="7987" y="249"/>
                    <a:pt x="7986" y="247"/>
                  </a:cubicBezTo>
                  <a:cubicBezTo>
                    <a:pt x="7985" y="243"/>
                    <a:pt x="7985" y="240"/>
                    <a:pt x="7986" y="236"/>
                  </a:cubicBezTo>
                  <a:cubicBezTo>
                    <a:pt x="7986" y="234"/>
                    <a:pt x="7986" y="231"/>
                    <a:pt x="7988" y="229"/>
                  </a:cubicBezTo>
                  <a:cubicBezTo>
                    <a:pt x="7989" y="226"/>
                    <a:pt x="7991" y="223"/>
                    <a:pt x="7993" y="220"/>
                  </a:cubicBezTo>
                  <a:cubicBezTo>
                    <a:pt x="7995" y="219"/>
                    <a:pt x="7997" y="217"/>
                    <a:pt x="7999" y="216"/>
                  </a:cubicBezTo>
                  <a:cubicBezTo>
                    <a:pt x="8002" y="214"/>
                    <a:pt x="8005" y="213"/>
                    <a:pt x="8009" y="213"/>
                  </a:cubicBezTo>
                  <a:cubicBezTo>
                    <a:pt x="8011" y="212"/>
                    <a:pt x="8012" y="212"/>
                    <a:pt x="8014" y="212"/>
                  </a:cubicBezTo>
                  <a:cubicBezTo>
                    <a:pt x="8016" y="212"/>
                    <a:pt x="8018" y="213"/>
                    <a:pt x="8020" y="213"/>
                  </a:cubicBezTo>
                  <a:cubicBezTo>
                    <a:pt x="8021" y="214"/>
                    <a:pt x="8022" y="214"/>
                    <a:pt x="8023" y="214"/>
                  </a:cubicBezTo>
                  <a:cubicBezTo>
                    <a:pt x="8027" y="215"/>
                    <a:pt x="8031" y="218"/>
                    <a:pt x="8035" y="221"/>
                  </a:cubicBezTo>
                  <a:cubicBezTo>
                    <a:pt x="8037" y="224"/>
                    <a:pt x="8039" y="227"/>
                    <a:pt x="8040" y="230"/>
                  </a:cubicBezTo>
                  <a:cubicBezTo>
                    <a:pt x="8042" y="233"/>
                    <a:pt x="8043" y="237"/>
                    <a:pt x="8043" y="241"/>
                  </a:cubicBezTo>
                  <a:cubicBezTo>
                    <a:pt x="8043" y="244"/>
                    <a:pt x="8042" y="248"/>
                    <a:pt x="8040" y="251"/>
                  </a:cubicBezTo>
                  <a:cubicBezTo>
                    <a:pt x="8039" y="255"/>
                    <a:pt x="8037" y="258"/>
                    <a:pt x="8035" y="260"/>
                  </a:cubicBezTo>
                  <a:cubicBezTo>
                    <a:pt x="8031" y="264"/>
                    <a:pt x="8027" y="266"/>
                    <a:pt x="8023" y="267"/>
                  </a:cubicBezTo>
                  <a:cubicBezTo>
                    <a:pt x="8020" y="268"/>
                    <a:pt x="8018" y="268"/>
                    <a:pt x="8015" y="268"/>
                  </a:cubicBezTo>
                  <a:moveTo>
                    <a:pt x="2266" y="247"/>
                  </a:moveTo>
                  <a:cubicBezTo>
                    <a:pt x="2263" y="247"/>
                    <a:pt x="2260" y="246"/>
                    <a:pt x="2257" y="244"/>
                  </a:cubicBezTo>
                  <a:cubicBezTo>
                    <a:pt x="2256" y="243"/>
                    <a:pt x="2255" y="242"/>
                    <a:pt x="2254" y="241"/>
                  </a:cubicBezTo>
                  <a:cubicBezTo>
                    <a:pt x="2251" y="239"/>
                    <a:pt x="2250" y="237"/>
                    <a:pt x="2249" y="233"/>
                  </a:cubicBezTo>
                  <a:cubicBezTo>
                    <a:pt x="2249" y="232"/>
                    <a:pt x="2249" y="230"/>
                    <a:pt x="2248" y="229"/>
                  </a:cubicBezTo>
                  <a:cubicBezTo>
                    <a:pt x="2248" y="226"/>
                    <a:pt x="2249" y="224"/>
                    <a:pt x="2250" y="222"/>
                  </a:cubicBezTo>
                  <a:cubicBezTo>
                    <a:pt x="2251" y="220"/>
                    <a:pt x="2252" y="218"/>
                    <a:pt x="2254" y="216"/>
                  </a:cubicBezTo>
                  <a:cubicBezTo>
                    <a:pt x="2255" y="214"/>
                    <a:pt x="2257" y="213"/>
                    <a:pt x="2259" y="212"/>
                  </a:cubicBezTo>
                  <a:cubicBezTo>
                    <a:pt x="2261" y="211"/>
                    <a:pt x="2264" y="211"/>
                    <a:pt x="2266" y="211"/>
                  </a:cubicBezTo>
                  <a:cubicBezTo>
                    <a:pt x="2266" y="211"/>
                    <a:pt x="2266" y="211"/>
                    <a:pt x="2266" y="211"/>
                  </a:cubicBezTo>
                  <a:cubicBezTo>
                    <a:pt x="2267" y="211"/>
                    <a:pt x="2268" y="211"/>
                    <a:pt x="2269" y="211"/>
                  </a:cubicBezTo>
                  <a:cubicBezTo>
                    <a:pt x="2271" y="211"/>
                    <a:pt x="2272" y="211"/>
                    <a:pt x="2273" y="212"/>
                  </a:cubicBezTo>
                  <a:cubicBezTo>
                    <a:pt x="2275" y="213"/>
                    <a:pt x="2276" y="213"/>
                    <a:pt x="2277" y="215"/>
                  </a:cubicBezTo>
                  <a:cubicBezTo>
                    <a:pt x="2279" y="215"/>
                    <a:pt x="2280" y="216"/>
                    <a:pt x="2281" y="218"/>
                  </a:cubicBezTo>
                  <a:cubicBezTo>
                    <a:pt x="2281" y="219"/>
                    <a:pt x="2282" y="219"/>
                    <a:pt x="2282" y="220"/>
                  </a:cubicBezTo>
                  <a:cubicBezTo>
                    <a:pt x="2284" y="223"/>
                    <a:pt x="2285" y="226"/>
                    <a:pt x="2285" y="229"/>
                  </a:cubicBezTo>
                  <a:cubicBezTo>
                    <a:pt x="2285" y="232"/>
                    <a:pt x="2284" y="235"/>
                    <a:pt x="2282" y="237"/>
                  </a:cubicBezTo>
                  <a:cubicBezTo>
                    <a:pt x="2282" y="238"/>
                    <a:pt x="2281" y="239"/>
                    <a:pt x="2281" y="240"/>
                  </a:cubicBezTo>
                  <a:cubicBezTo>
                    <a:pt x="2279" y="242"/>
                    <a:pt x="2278" y="243"/>
                    <a:pt x="2276" y="244"/>
                  </a:cubicBezTo>
                  <a:cubicBezTo>
                    <a:pt x="2274" y="245"/>
                    <a:pt x="2273" y="245"/>
                    <a:pt x="2271" y="246"/>
                  </a:cubicBezTo>
                  <a:cubicBezTo>
                    <a:pt x="2270" y="246"/>
                    <a:pt x="2268" y="246"/>
                    <a:pt x="2267" y="247"/>
                  </a:cubicBezTo>
                  <a:cubicBezTo>
                    <a:pt x="2266" y="247"/>
                    <a:pt x="2266" y="247"/>
                    <a:pt x="2266" y="247"/>
                  </a:cubicBezTo>
                  <a:moveTo>
                    <a:pt x="4493" y="232"/>
                  </a:moveTo>
                  <a:cubicBezTo>
                    <a:pt x="4479" y="232"/>
                    <a:pt x="4479" y="209"/>
                    <a:pt x="4493" y="209"/>
                  </a:cubicBezTo>
                  <a:cubicBezTo>
                    <a:pt x="4508" y="209"/>
                    <a:pt x="4508" y="232"/>
                    <a:pt x="4493" y="232"/>
                  </a:cubicBezTo>
                  <a:moveTo>
                    <a:pt x="7632" y="232"/>
                  </a:moveTo>
                  <a:cubicBezTo>
                    <a:pt x="7618" y="232"/>
                    <a:pt x="7618" y="209"/>
                    <a:pt x="7632" y="209"/>
                  </a:cubicBezTo>
                  <a:cubicBezTo>
                    <a:pt x="7647" y="209"/>
                    <a:pt x="7647" y="232"/>
                    <a:pt x="7632" y="232"/>
                  </a:cubicBezTo>
                  <a:moveTo>
                    <a:pt x="5376" y="255"/>
                  </a:moveTo>
                  <a:cubicBezTo>
                    <a:pt x="5369" y="255"/>
                    <a:pt x="5364" y="252"/>
                    <a:pt x="5359" y="248"/>
                  </a:cubicBezTo>
                  <a:cubicBezTo>
                    <a:pt x="5354" y="243"/>
                    <a:pt x="5352" y="237"/>
                    <a:pt x="5352" y="231"/>
                  </a:cubicBezTo>
                  <a:cubicBezTo>
                    <a:pt x="5352" y="225"/>
                    <a:pt x="5355" y="218"/>
                    <a:pt x="5359" y="214"/>
                  </a:cubicBezTo>
                  <a:cubicBezTo>
                    <a:pt x="5363" y="210"/>
                    <a:pt x="5370" y="207"/>
                    <a:pt x="5376" y="207"/>
                  </a:cubicBezTo>
                  <a:cubicBezTo>
                    <a:pt x="5382" y="207"/>
                    <a:pt x="5388" y="210"/>
                    <a:pt x="5393" y="214"/>
                  </a:cubicBezTo>
                  <a:cubicBezTo>
                    <a:pt x="5397" y="218"/>
                    <a:pt x="5399" y="225"/>
                    <a:pt x="5400" y="231"/>
                  </a:cubicBezTo>
                  <a:cubicBezTo>
                    <a:pt x="5400" y="237"/>
                    <a:pt x="5397" y="244"/>
                    <a:pt x="5393" y="248"/>
                  </a:cubicBezTo>
                  <a:cubicBezTo>
                    <a:pt x="5388" y="252"/>
                    <a:pt x="5382" y="255"/>
                    <a:pt x="5376" y="255"/>
                  </a:cubicBezTo>
                  <a:moveTo>
                    <a:pt x="8515" y="255"/>
                  </a:moveTo>
                  <a:cubicBezTo>
                    <a:pt x="8509" y="255"/>
                    <a:pt x="8503" y="252"/>
                    <a:pt x="8498" y="248"/>
                  </a:cubicBezTo>
                  <a:cubicBezTo>
                    <a:pt x="8494" y="243"/>
                    <a:pt x="8492" y="237"/>
                    <a:pt x="8491" y="231"/>
                  </a:cubicBezTo>
                  <a:cubicBezTo>
                    <a:pt x="8491" y="225"/>
                    <a:pt x="8494" y="218"/>
                    <a:pt x="8498" y="214"/>
                  </a:cubicBezTo>
                  <a:cubicBezTo>
                    <a:pt x="8503" y="210"/>
                    <a:pt x="8509" y="207"/>
                    <a:pt x="8515" y="207"/>
                  </a:cubicBezTo>
                  <a:cubicBezTo>
                    <a:pt x="8522" y="207"/>
                    <a:pt x="8527" y="210"/>
                    <a:pt x="8532" y="214"/>
                  </a:cubicBezTo>
                  <a:cubicBezTo>
                    <a:pt x="8537" y="218"/>
                    <a:pt x="8539" y="225"/>
                    <a:pt x="8539" y="231"/>
                  </a:cubicBezTo>
                  <a:cubicBezTo>
                    <a:pt x="8539" y="237"/>
                    <a:pt x="8536" y="244"/>
                    <a:pt x="8532" y="248"/>
                  </a:cubicBezTo>
                  <a:cubicBezTo>
                    <a:pt x="8528" y="252"/>
                    <a:pt x="8521" y="255"/>
                    <a:pt x="8515" y="255"/>
                  </a:cubicBezTo>
                  <a:moveTo>
                    <a:pt x="4407" y="231"/>
                  </a:moveTo>
                  <a:cubicBezTo>
                    <a:pt x="4405" y="231"/>
                    <a:pt x="4402" y="231"/>
                    <a:pt x="4400" y="230"/>
                  </a:cubicBezTo>
                  <a:cubicBezTo>
                    <a:pt x="4395" y="229"/>
                    <a:pt x="4390" y="225"/>
                    <a:pt x="4388" y="221"/>
                  </a:cubicBezTo>
                  <a:cubicBezTo>
                    <a:pt x="4387" y="218"/>
                    <a:pt x="4386" y="215"/>
                    <a:pt x="4386" y="212"/>
                  </a:cubicBezTo>
                  <a:cubicBezTo>
                    <a:pt x="4385" y="208"/>
                    <a:pt x="4387" y="203"/>
                    <a:pt x="4390" y="200"/>
                  </a:cubicBezTo>
                  <a:cubicBezTo>
                    <a:pt x="4391" y="198"/>
                    <a:pt x="4393" y="196"/>
                    <a:pt x="4395" y="195"/>
                  </a:cubicBezTo>
                  <a:cubicBezTo>
                    <a:pt x="4397" y="195"/>
                    <a:pt x="4398" y="194"/>
                    <a:pt x="4400" y="193"/>
                  </a:cubicBezTo>
                  <a:cubicBezTo>
                    <a:pt x="4402" y="193"/>
                    <a:pt x="4405" y="192"/>
                    <a:pt x="4408" y="192"/>
                  </a:cubicBezTo>
                  <a:cubicBezTo>
                    <a:pt x="4408" y="192"/>
                    <a:pt x="4409" y="192"/>
                    <a:pt x="4410" y="193"/>
                  </a:cubicBezTo>
                  <a:cubicBezTo>
                    <a:pt x="4412" y="193"/>
                    <a:pt x="4414" y="193"/>
                    <a:pt x="4416" y="194"/>
                  </a:cubicBezTo>
                  <a:cubicBezTo>
                    <a:pt x="4424" y="197"/>
                    <a:pt x="4430" y="203"/>
                    <a:pt x="4430" y="212"/>
                  </a:cubicBezTo>
                  <a:cubicBezTo>
                    <a:pt x="4430" y="216"/>
                    <a:pt x="4429" y="220"/>
                    <a:pt x="4426" y="223"/>
                  </a:cubicBezTo>
                  <a:cubicBezTo>
                    <a:pt x="4423" y="226"/>
                    <a:pt x="4420" y="228"/>
                    <a:pt x="4416" y="230"/>
                  </a:cubicBezTo>
                  <a:cubicBezTo>
                    <a:pt x="4413" y="231"/>
                    <a:pt x="4410" y="231"/>
                    <a:pt x="4407" y="231"/>
                  </a:cubicBezTo>
                  <a:moveTo>
                    <a:pt x="7547" y="231"/>
                  </a:moveTo>
                  <a:cubicBezTo>
                    <a:pt x="7544" y="231"/>
                    <a:pt x="7542" y="231"/>
                    <a:pt x="7539" y="230"/>
                  </a:cubicBezTo>
                  <a:cubicBezTo>
                    <a:pt x="7535" y="229"/>
                    <a:pt x="7530" y="225"/>
                    <a:pt x="7528" y="221"/>
                  </a:cubicBezTo>
                  <a:cubicBezTo>
                    <a:pt x="7526" y="218"/>
                    <a:pt x="7525" y="215"/>
                    <a:pt x="7525" y="212"/>
                  </a:cubicBezTo>
                  <a:cubicBezTo>
                    <a:pt x="7525" y="208"/>
                    <a:pt x="7527" y="203"/>
                    <a:pt x="7529" y="200"/>
                  </a:cubicBezTo>
                  <a:cubicBezTo>
                    <a:pt x="7530" y="198"/>
                    <a:pt x="7532" y="196"/>
                    <a:pt x="7534" y="195"/>
                  </a:cubicBezTo>
                  <a:cubicBezTo>
                    <a:pt x="7536" y="195"/>
                    <a:pt x="7537" y="194"/>
                    <a:pt x="7539" y="193"/>
                  </a:cubicBezTo>
                  <a:cubicBezTo>
                    <a:pt x="7542" y="193"/>
                    <a:pt x="7544" y="192"/>
                    <a:pt x="7547" y="192"/>
                  </a:cubicBezTo>
                  <a:cubicBezTo>
                    <a:pt x="7548" y="192"/>
                    <a:pt x="7549" y="192"/>
                    <a:pt x="7549" y="193"/>
                  </a:cubicBezTo>
                  <a:cubicBezTo>
                    <a:pt x="7551" y="193"/>
                    <a:pt x="7553" y="193"/>
                    <a:pt x="7555" y="194"/>
                  </a:cubicBezTo>
                  <a:cubicBezTo>
                    <a:pt x="7563" y="197"/>
                    <a:pt x="7569" y="203"/>
                    <a:pt x="7570" y="212"/>
                  </a:cubicBezTo>
                  <a:cubicBezTo>
                    <a:pt x="7570" y="216"/>
                    <a:pt x="7568" y="220"/>
                    <a:pt x="7566" y="223"/>
                  </a:cubicBezTo>
                  <a:cubicBezTo>
                    <a:pt x="7563" y="226"/>
                    <a:pt x="7559" y="228"/>
                    <a:pt x="7555" y="230"/>
                  </a:cubicBezTo>
                  <a:cubicBezTo>
                    <a:pt x="7552" y="231"/>
                    <a:pt x="7549" y="231"/>
                    <a:pt x="7547" y="231"/>
                  </a:cubicBezTo>
                  <a:moveTo>
                    <a:pt x="6894" y="215"/>
                  </a:moveTo>
                  <a:cubicBezTo>
                    <a:pt x="6891" y="215"/>
                    <a:pt x="6888" y="214"/>
                    <a:pt x="6885" y="213"/>
                  </a:cubicBezTo>
                  <a:cubicBezTo>
                    <a:pt x="6884" y="212"/>
                    <a:pt x="6883" y="211"/>
                    <a:pt x="6881" y="210"/>
                  </a:cubicBezTo>
                  <a:cubicBezTo>
                    <a:pt x="6879" y="208"/>
                    <a:pt x="6878" y="205"/>
                    <a:pt x="6877" y="202"/>
                  </a:cubicBezTo>
                  <a:cubicBezTo>
                    <a:pt x="6877" y="200"/>
                    <a:pt x="6876" y="199"/>
                    <a:pt x="6876" y="197"/>
                  </a:cubicBezTo>
                  <a:cubicBezTo>
                    <a:pt x="6876" y="195"/>
                    <a:pt x="6877" y="192"/>
                    <a:pt x="6878" y="190"/>
                  </a:cubicBezTo>
                  <a:cubicBezTo>
                    <a:pt x="6878" y="188"/>
                    <a:pt x="6880" y="186"/>
                    <a:pt x="6881" y="184"/>
                  </a:cubicBezTo>
                  <a:cubicBezTo>
                    <a:pt x="6883" y="183"/>
                    <a:pt x="6885" y="181"/>
                    <a:pt x="6887" y="181"/>
                  </a:cubicBezTo>
                  <a:cubicBezTo>
                    <a:pt x="6889" y="180"/>
                    <a:pt x="6891" y="179"/>
                    <a:pt x="6894" y="179"/>
                  </a:cubicBezTo>
                  <a:cubicBezTo>
                    <a:pt x="6894" y="179"/>
                    <a:pt x="6894" y="179"/>
                    <a:pt x="6894" y="179"/>
                  </a:cubicBezTo>
                  <a:cubicBezTo>
                    <a:pt x="6895" y="179"/>
                    <a:pt x="6896" y="179"/>
                    <a:pt x="6897" y="179"/>
                  </a:cubicBezTo>
                  <a:cubicBezTo>
                    <a:pt x="6898" y="179"/>
                    <a:pt x="6900" y="180"/>
                    <a:pt x="6901" y="181"/>
                  </a:cubicBezTo>
                  <a:cubicBezTo>
                    <a:pt x="6903" y="181"/>
                    <a:pt x="6904" y="182"/>
                    <a:pt x="6905" y="183"/>
                  </a:cubicBezTo>
                  <a:cubicBezTo>
                    <a:pt x="6907" y="184"/>
                    <a:pt x="6908" y="185"/>
                    <a:pt x="6909" y="186"/>
                  </a:cubicBezTo>
                  <a:cubicBezTo>
                    <a:pt x="6909" y="187"/>
                    <a:pt x="6910" y="188"/>
                    <a:pt x="6910" y="188"/>
                  </a:cubicBezTo>
                  <a:cubicBezTo>
                    <a:pt x="6912" y="191"/>
                    <a:pt x="6913" y="194"/>
                    <a:pt x="6913" y="197"/>
                  </a:cubicBezTo>
                  <a:cubicBezTo>
                    <a:pt x="6913" y="200"/>
                    <a:pt x="6912" y="203"/>
                    <a:pt x="6910" y="206"/>
                  </a:cubicBezTo>
                  <a:cubicBezTo>
                    <a:pt x="6910" y="206"/>
                    <a:pt x="6909" y="207"/>
                    <a:pt x="6909" y="208"/>
                  </a:cubicBezTo>
                  <a:cubicBezTo>
                    <a:pt x="6907" y="210"/>
                    <a:pt x="6906" y="211"/>
                    <a:pt x="6903" y="213"/>
                  </a:cubicBezTo>
                  <a:cubicBezTo>
                    <a:pt x="6902" y="213"/>
                    <a:pt x="6901" y="214"/>
                    <a:pt x="6899" y="214"/>
                  </a:cubicBezTo>
                  <a:cubicBezTo>
                    <a:pt x="6898" y="215"/>
                    <a:pt x="6896" y="215"/>
                    <a:pt x="6894" y="215"/>
                  </a:cubicBezTo>
                  <a:cubicBezTo>
                    <a:pt x="6894" y="215"/>
                    <a:pt x="6894" y="215"/>
                    <a:pt x="6894" y="215"/>
                  </a:cubicBezTo>
                  <a:moveTo>
                    <a:pt x="8385" y="212"/>
                  </a:moveTo>
                  <a:cubicBezTo>
                    <a:pt x="8362" y="212"/>
                    <a:pt x="8362" y="177"/>
                    <a:pt x="8385" y="177"/>
                  </a:cubicBezTo>
                  <a:cubicBezTo>
                    <a:pt x="8408" y="177"/>
                    <a:pt x="8408" y="212"/>
                    <a:pt x="8385" y="212"/>
                  </a:cubicBezTo>
                  <a:moveTo>
                    <a:pt x="7022" y="223"/>
                  </a:moveTo>
                  <a:cubicBezTo>
                    <a:pt x="6988" y="223"/>
                    <a:pt x="6988" y="171"/>
                    <a:pt x="7022" y="171"/>
                  </a:cubicBezTo>
                  <a:cubicBezTo>
                    <a:pt x="7057" y="171"/>
                    <a:pt x="7056" y="223"/>
                    <a:pt x="7022" y="223"/>
                  </a:cubicBezTo>
                  <a:moveTo>
                    <a:pt x="4744" y="192"/>
                  </a:moveTo>
                  <a:cubicBezTo>
                    <a:pt x="4744" y="192"/>
                    <a:pt x="4744" y="192"/>
                    <a:pt x="4744" y="192"/>
                  </a:cubicBezTo>
                  <a:cubicBezTo>
                    <a:pt x="4741" y="192"/>
                    <a:pt x="4739" y="192"/>
                    <a:pt x="4737" y="191"/>
                  </a:cubicBezTo>
                  <a:cubicBezTo>
                    <a:pt x="4736" y="190"/>
                    <a:pt x="4735" y="189"/>
                    <a:pt x="4734" y="189"/>
                  </a:cubicBezTo>
                  <a:cubicBezTo>
                    <a:pt x="4733" y="187"/>
                    <a:pt x="4732" y="185"/>
                    <a:pt x="4731" y="183"/>
                  </a:cubicBezTo>
                  <a:cubicBezTo>
                    <a:pt x="4731" y="182"/>
                    <a:pt x="4731" y="180"/>
                    <a:pt x="4731" y="179"/>
                  </a:cubicBezTo>
                  <a:cubicBezTo>
                    <a:pt x="4731" y="178"/>
                    <a:pt x="4731" y="176"/>
                    <a:pt x="4732" y="174"/>
                  </a:cubicBezTo>
                  <a:cubicBezTo>
                    <a:pt x="4732" y="173"/>
                    <a:pt x="4733" y="171"/>
                    <a:pt x="4734" y="170"/>
                  </a:cubicBezTo>
                  <a:cubicBezTo>
                    <a:pt x="4736" y="169"/>
                    <a:pt x="4737" y="168"/>
                    <a:pt x="4739" y="168"/>
                  </a:cubicBezTo>
                  <a:cubicBezTo>
                    <a:pt x="4740" y="167"/>
                    <a:pt x="4742" y="166"/>
                    <a:pt x="4743" y="166"/>
                  </a:cubicBezTo>
                  <a:cubicBezTo>
                    <a:pt x="4743" y="166"/>
                    <a:pt x="4744" y="166"/>
                    <a:pt x="4744" y="166"/>
                  </a:cubicBezTo>
                  <a:cubicBezTo>
                    <a:pt x="4746" y="166"/>
                    <a:pt x="4748" y="167"/>
                    <a:pt x="4750" y="168"/>
                  </a:cubicBezTo>
                  <a:cubicBezTo>
                    <a:pt x="4751" y="169"/>
                    <a:pt x="4752" y="170"/>
                    <a:pt x="4753" y="170"/>
                  </a:cubicBezTo>
                  <a:cubicBezTo>
                    <a:pt x="4754" y="172"/>
                    <a:pt x="4756" y="174"/>
                    <a:pt x="4756" y="176"/>
                  </a:cubicBezTo>
                  <a:cubicBezTo>
                    <a:pt x="4756" y="177"/>
                    <a:pt x="4756" y="178"/>
                    <a:pt x="4757" y="179"/>
                  </a:cubicBezTo>
                  <a:cubicBezTo>
                    <a:pt x="4757" y="181"/>
                    <a:pt x="4756" y="183"/>
                    <a:pt x="4755" y="184"/>
                  </a:cubicBezTo>
                  <a:cubicBezTo>
                    <a:pt x="4755" y="186"/>
                    <a:pt x="4754" y="187"/>
                    <a:pt x="4753" y="189"/>
                  </a:cubicBezTo>
                  <a:cubicBezTo>
                    <a:pt x="4752" y="190"/>
                    <a:pt x="4750" y="191"/>
                    <a:pt x="4749" y="191"/>
                  </a:cubicBezTo>
                  <a:cubicBezTo>
                    <a:pt x="4747" y="192"/>
                    <a:pt x="4746" y="192"/>
                    <a:pt x="4744" y="192"/>
                  </a:cubicBezTo>
                  <a:moveTo>
                    <a:pt x="7883" y="192"/>
                  </a:moveTo>
                  <a:cubicBezTo>
                    <a:pt x="7883" y="192"/>
                    <a:pt x="7883" y="192"/>
                    <a:pt x="7883" y="192"/>
                  </a:cubicBezTo>
                  <a:cubicBezTo>
                    <a:pt x="7881" y="192"/>
                    <a:pt x="7878" y="192"/>
                    <a:pt x="7876" y="191"/>
                  </a:cubicBezTo>
                  <a:cubicBezTo>
                    <a:pt x="7876" y="190"/>
                    <a:pt x="7875" y="189"/>
                    <a:pt x="7874" y="189"/>
                  </a:cubicBezTo>
                  <a:cubicBezTo>
                    <a:pt x="7872" y="187"/>
                    <a:pt x="7871" y="185"/>
                    <a:pt x="7870" y="183"/>
                  </a:cubicBezTo>
                  <a:cubicBezTo>
                    <a:pt x="7870" y="182"/>
                    <a:pt x="7870" y="180"/>
                    <a:pt x="7870" y="179"/>
                  </a:cubicBezTo>
                  <a:cubicBezTo>
                    <a:pt x="7870" y="178"/>
                    <a:pt x="7870" y="176"/>
                    <a:pt x="7871" y="174"/>
                  </a:cubicBezTo>
                  <a:cubicBezTo>
                    <a:pt x="7872" y="173"/>
                    <a:pt x="7873" y="171"/>
                    <a:pt x="7874" y="170"/>
                  </a:cubicBezTo>
                  <a:cubicBezTo>
                    <a:pt x="7875" y="169"/>
                    <a:pt x="7876" y="168"/>
                    <a:pt x="7878" y="168"/>
                  </a:cubicBezTo>
                  <a:cubicBezTo>
                    <a:pt x="7879" y="167"/>
                    <a:pt x="7881" y="166"/>
                    <a:pt x="7883" y="166"/>
                  </a:cubicBezTo>
                  <a:cubicBezTo>
                    <a:pt x="7883" y="166"/>
                    <a:pt x="7883" y="166"/>
                    <a:pt x="7883" y="166"/>
                  </a:cubicBezTo>
                  <a:cubicBezTo>
                    <a:pt x="7885" y="166"/>
                    <a:pt x="7887" y="167"/>
                    <a:pt x="7889" y="168"/>
                  </a:cubicBezTo>
                  <a:cubicBezTo>
                    <a:pt x="7890" y="169"/>
                    <a:pt x="7891" y="170"/>
                    <a:pt x="7892" y="170"/>
                  </a:cubicBezTo>
                  <a:cubicBezTo>
                    <a:pt x="7894" y="172"/>
                    <a:pt x="7895" y="174"/>
                    <a:pt x="7895" y="176"/>
                  </a:cubicBezTo>
                  <a:cubicBezTo>
                    <a:pt x="7896" y="177"/>
                    <a:pt x="7896" y="178"/>
                    <a:pt x="7896" y="179"/>
                  </a:cubicBezTo>
                  <a:cubicBezTo>
                    <a:pt x="7896" y="181"/>
                    <a:pt x="7896" y="183"/>
                    <a:pt x="7895" y="184"/>
                  </a:cubicBezTo>
                  <a:cubicBezTo>
                    <a:pt x="7894" y="186"/>
                    <a:pt x="7893" y="187"/>
                    <a:pt x="7892" y="189"/>
                  </a:cubicBezTo>
                  <a:cubicBezTo>
                    <a:pt x="7891" y="190"/>
                    <a:pt x="7890" y="191"/>
                    <a:pt x="7888" y="191"/>
                  </a:cubicBezTo>
                  <a:cubicBezTo>
                    <a:pt x="7887" y="192"/>
                    <a:pt x="7885" y="192"/>
                    <a:pt x="7883" y="192"/>
                  </a:cubicBezTo>
                  <a:moveTo>
                    <a:pt x="1421" y="210"/>
                  </a:moveTo>
                  <a:cubicBezTo>
                    <a:pt x="1392" y="210"/>
                    <a:pt x="1392" y="165"/>
                    <a:pt x="1421" y="165"/>
                  </a:cubicBezTo>
                  <a:cubicBezTo>
                    <a:pt x="1450" y="165"/>
                    <a:pt x="1450" y="210"/>
                    <a:pt x="1421" y="210"/>
                  </a:cubicBezTo>
                  <a:moveTo>
                    <a:pt x="3815" y="164"/>
                  </a:moveTo>
                  <a:cubicBezTo>
                    <a:pt x="3812" y="164"/>
                    <a:pt x="3809" y="163"/>
                    <a:pt x="3806" y="161"/>
                  </a:cubicBezTo>
                  <a:cubicBezTo>
                    <a:pt x="3805" y="160"/>
                    <a:pt x="3804" y="159"/>
                    <a:pt x="3803" y="158"/>
                  </a:cubicBezTo>
                  <a:cubicBezTo>
                    <a:pt x="3800" y="156"/>
                    <a:pt x="3799" y="154"/>
                    <a:pt x="3798" y="151"/>
                  </a:cubicBezTo>
                  <a:cubicBezTo>
                    <a:pt x="3798" y="149"/>
                    <a:pt x="3797" y="147"/>
                    <a:pt x="3797" y="146"/>
                  </a:cubicBezTo>
                  <a:cubicBezTo>
                    <a:pt x="3797" y="143"/>
                    <a:pt x="3798" y="141"/>
                    <a:pt x="3799" y="139"/>
                  </a:cubicBezTo>
                  <a:cubicBezTo>
                    <a:pt x="3800" y="137"/>
                    <a:pt x="3801" y="135"/>
                    <a:pt x="3803" y="133"/>
                  </a:cubicBezTo>
                  <a:cubicBezTo>
                    <a:pt x="3804" y="131"/>
                    <a:pt x="3806" y="130"/>
                    <a:pt x="3808" y="129"/>
                  </a:cubicBezTo>
                  <a:cubicBezTo>
                    <a:pt x="3810" y="128"/>
                    <a:pt x="3812" y="128"/>
                    <a:pt x="3815" y="128"/>
                  </a:cubicBezTo>
                  <a:cubicBezTo>
                    <a:pt x="3815" y="128"/>
                    <a:pt x="3815" y="128"/>
                    <a:pt x="3815" y="128"/>
                  </a:cubicBezTo>
                  <a:cubicBezTo>
                    <a:pt x="3816" y="128"/>
                    <a:pt x="3817" y="128"/>
                    <a:pt x="3818" y="128"/>
                  </a:cubicBezTo>
                  <a:cubicBezTo>
                    <a:pt x="3819" y="128"/>
                    <a:pt x="3821" y="129"/>
                    <a:pt x="3822" y="129"/>
                  </a:cubicBezTo>
                  <a:cubicBezTo>
                    <a:pt x="3824" y="130"/>
                    <a:pt x="3825" y="131"/>
                    <a:pt x="3826" y="132"/>
                  </a:cubicBezTo>
                  <a:cubicBezTo>
                    <a:pt x="3828" y="132"/>
                    <a:pt x="3829" y="134"/>
                    <a:pt x="3830" y="135"/>
                  </a:cubicBezTo>
                  <a:cubicBezTo>
                    <a:pt x="3830" y="136"/>
                    <a:pt x="3831" y="136"/>
                    <a:pt x="3831" y="137"/>
                  </a:cubicBezTo>
                  <a:cubicBezTo>
                    <a:pt x="3833" y="140"/>
                    <a:pt x="3834" y="143"/>
                    <a:pt x="3834" y="146"/>
                  </a:cubicBezTo>
                  <a:cubicBezTo>
                    <a:pt x="3834" y="149"/>
                    <a:pt x="3833" y="152"/>
                    <a:pt x="3831" y="154"/>
                  </a:cubicBezTo>
                  <a:cubicBezTo>
                    <a:pt x="3831" y="155"/>
                    <a:pt x="3830" y="156"/>
                    <a:pt x="3830" y="157"/>
                  </a:cubicBezTo>
                  <a:cubicBezTo>
                    <a:pt x="3828" y="159"/>
                    <a:pt x="3827" y="160"/>
                    <a:pt x="3825" y="161"/>
                  </a:cubicBezTo>
                  <a:cubicBezTo>
                    <a:pt x="3823" y="162"/>
                    <a:pt x="3822" y="162"/>
                    <a:pt x="3820" y="163"/>
                  </a:cubicBezTo>
                  <a:cubicBezTo>
                    <a:pt x="3819" y="163"/>
                    <a:pt x="3817" y="164"/>
                    <a:pt x="3815" y="164"/>
                  </a:cubicBezTo>
                  <a:cubicBezTo>
                    <a:pt x="3815" y="164"/>
                    <a:pt x="3815" y="164"/>
                    <a:pt x="3815" y="164"/>
                  </a:cubicBezTo>
                  <a:moveTo>
                    <a:pt x="3944" y="172"/>
                  </a:moveTo>
                  <a:cubicBezTo>
                    <a:pt x="3910" y="172"/>
                    <a:pt x="3910" y="119"/>
                    <a:pt x="3944" y="119"/>
                  </a:cubicBezTo>
                  <a:cubicBezTo>
                    <a:pt x="3978" y="119"/>
                    <a:pt x="3978" y="172"/>
                    <a:pt x="3944" y="172"/>
                  </a:cubicBezTo>
                  <a:moveTo>
                    <a:pt x="1588" y="150"/>
                  </a:moveTo>
                  <a:cubicBezTo>
                    <a:pt x="1586" y="150"/>
                    <a:pt x="1584" y="150"/>
                    <a:pt x="1582" y="149"/>
                  </a:cubicBezTo>
                  <a:cubicBezTo>
                    <a:pt x="1580" y="149"/>
                    <a:pt x="1578" y="148"/>
                    <a:pt x="1576" y="147"/>
                  </a:cubicBezTo>
                  <a:cubicBezTo>
                    <a:pt x="1574" y="146"/>
                    <a:pt x="1573" y="144"/>
                    <a:pt x="1571" y="143"/>
                  </a:cubicBezTo>
                  <a:cubicBezTo>
                    <a:pt x="1571" y="143"/>
                    <a:pt x="1571" y="143"/>
                    <a:pt x="1571" y="143"/>
                  </a:cubicBezTo>
                  <a:cubicBezTo>
                    <a:pt x="1568" y="140"/>
                    <a:pt x="1566" y="136"/>
                    <a:pt x="1565" y="132"/>
                  </a:cubicBezTo>
                  <a:cubicBezTo>
                    <a:pt x="1564" y="130"/>
                    <a:pt x="1564" y="128"/>
                    <a:pt x="1564" y="126"/>
                  </a:cubicBezTo>
                  <a:cubicBezTo>
                    <a:pt x="1564" y="122"/>
                    <a:pt x="1564" y="119"/>
                    <a:pt x="1566" y="116"/>
                  </a:cubicBezTo>
                  <a:cubicBezTo>
                    <a:pt x="1567" y="113"/>
                    <a:pt x="1569" y="111"/>
                    <a:pt x="1571" y="108"/>
                  </a:cubicBezTo>
                  <a:cubicBezTo>
                    <a:pt x="1571" y="108"/>
                    <a:pt x="1571" y="108"/>
                    <a:pt x="1571" y="108"/>
                  </a:cubicBezTo>
                  <a:cubicBezTo>
                    <a:pt x="1573" y="106"/>
                    <a:pt x="1576" y="104"/>
                    <a:pt x="1579" y="103"/>
                  </a:cubicBezTo>
                  <a:cubicBezTo>
                    <a:pt x="1581" y="102"/>
                    <a:pt x="1583" y="101"/>
                    <a:pt x="1585" y="101"/>
                  </a:cubicBezTo>
                  <a:cubicBezTo>
                    <a:pt x="1587" y="101"/>
                    <a:pt x="1588" y="101"/>
                    <a:pt x="1589" y="101"/>
                  </a:cubicBezTo>
                  <a:cubicBezTo>
                    <a:pt x="1591" y="101"/>
                    <a:pt x="1593" y="101"/>
                    <a:pt x="1595" y="102"/>
                  </a:cubicBezTo>
                  <a:cubicBezTo>
                    <a:pt x="1597" y="103"/>
                    <a:pt x="1599" y="104"/>
                    <a:pt x="1601" y="104"/>
                  </a:cubicBezTo>
                  <a:cubicBezTo>
                    <a:pt x="1606" y="108"/>
                    <a:pt x="1606" y="108"/>
                    <a:pt x="1606" y="108"/>
                  </a:cubicBezTo>
                  <a:cubicBezTo>
                    <a:pt x="1607" y="110"/>
                    <a:pt x="1608" y="112"/>
                    <a:pt x="1610" y="113"/>
                  </a:cubicBezTo>
                  <a:cubicBezTo>
                    <a:pt x="1611" y="115"/>
                    <a:pt x="1611" y="117"/>
                    <a:pt x="1612" y="119"/>
                  </a:cubicBezTo>
                  <a:cubicBezTo>
                    <a:pt x="1613" y="121"/>
                    <a:pt x="1613" y="123"/>
                    <a:pt x="1613" y="126"/>
                  </a:cubicBezTo>
                  <a:cubicBezTo>
                    <a:pt x="1613" y="129"/>
                    <a:pt x="1613" y="132"/>
                    <a:pt x="1611" y="135"/>
                  </a:cubicBezTo>
                  <a:cubicBezTo>
                    <a:pt x="1610" y="137"/>
                    <a:pt x="1609" y="139"/>
                    <a:pt x="1608" y="141"/>
                  </a:cubicBezTo>
                  <a:cubicBezTo>
                    <a:pt x="1607" y="142"/>
                    <a:pt x="1605" y="144"/>
                    <a:pt x="1603" y="145"/>
                  </a:cubicBezTo>
                  <a:cubicBezTo>
                    <a:pt x="1602" y="146"/>
                    <a:pt x="1600" y="148"/>
                    <a:pt x="1598" y="148"/>
                  </a:cubicBezTo>
                  <a:cubicBezTo>
                    <a:pt x="1596" y="149"/>
                    <a:pt x="1594" y="150"/>
                    <a:pt x="1592" y="150"/>
                  </a:cubicBezTo>
                  <a:cubicBezTo>
                    <a:pt x="1590" y="150"/>
                    <a:pt x="1589" y="150"/>
                    <a:pt x="1588" y="150"/>
                  </a:cubicBezTo>
                  <a:moveTo>
                    <a:pt x="3028" y="150"/>
                  </a:moveTo>
                  <a:cubicBezTo>
                    <a:pt x="3026" y="150"/>
                    <a:pt x="3024" y="150"/>
                    <a:pt x="3022" y="149"/>
                  </a:cubicBezTo>
                  <a:cubicBezTo>
                    <a:pt x="3020" y="149"/>
                    <a:pt x="3018" y="148"/>
                    <a:pt x="3017" y="147"/>
                  </a:cubicBezTo>
                  <a:cubicBezTo>
                    <a:pt x="3015" y="146"/>
                    <a:pt x="3013" y="144"/>
                    <a:pt x="3012" y="143"/>
                  </a:cubicBezTo>
                  <a:cubicBezTo>
                    <a:pt x="3011" y="143"/>
                    <a:pt x="3011" y="143"/>
                    <a:pt x="3011" y="143"/>
                  </a:cubicBezTo>
                  <a:cubicBezTo>
                    <a:pt x="3008" y="140"/>
                    <a:pt x="3006" y="136"/>
                    <a:pt x="3005" y="132"/>
                  </a:cubicBezTo>
                  <a:cubicBezTo>
                    <a:pt x="3005" y="130"/>
                    <a:pt x="3005" y="128"/>
                    <a:pt x="3004" y="126"/>
                  </a:cubicBezTo>
                  <a:cubicBezTo>
                    <a:pt x="3004" y="122"/>
                    <a:pt x="3005" y="119"/>
                    <a:pt x="3006" y="116"/>
                  </a:cubicBezTo>
                  <a:cubicBezTo>
                    <a:pt x="3007" y="113"/>
                    <a:pt x="3009" y="111"/>
                    <a:pt x="3011" y="108"/>
                  </a:cubicBezTo>
                  <a:cubicBezTo>
                    <a:pt x="3012" y="108"/>
                    <a:pt x="3012" y="108"/>
                    <a:pt x="3012" y="108"/>
                  </a:cubicBezTo>
                  <a:cubicBezTo>
                    <a:pt x="3014" y="106"/>
                    <a:pt x="3016" y="104"/>
                    <a:pt x="3019" y="103"/>
                  </a:cubicBezTo>
                  <a:cubicBezTo>
                    <a:pt x="3021" y="102"/>
                    <a:pt x="3023" y="101"/>
                    <a:pt x="3026" y="101"/>
                  </a:cubicBezTo>
                  <a:cubicBezTo>
                    <a:pt x="3027" y="101"/>
                    <a:pt x="3028" y="101"/>
                    <a:pt x="3030" y="101"/>
                  </a:cubicBezTo>
                  <a:cubicBezTo>
                    <a:pt x="3032" y="101"/>
                    <a:pt x="3034" y="101"/>
                    <a:pt x="3036" y="102"/>
                  </a:cubicBezTo>
                  <a:cubicBezTo>
                    <a:pt x="3037" y="103"/>
                    <a:pt x="3039" y="104"/>
                    <a:pt x="3041" y="104"/>
                  </a:cubicBezTo>
                  <a:cubicBezTo>
                    <a:pt x="3046" y="108"/>
                    <a:pt x="3046" y="108"/>
                    <a:pt x="3046" y="108"/>
                  </a:cubicBezTo>
                  <a:cubicBezTo>
                    <a:pt x="3048" y="110"/>
                    <a:pt x="3049" y="112"/>
                    <a:pt x="3050" y="113"/>
                  </a:cubicBezTo>
                  <a:cubicBezTo>
                    <a:pt x="3051" y="115"/>
                    <a:pt x="3052" y="117"/>
                    <a:pt x="3053" y="119"/>
                  </a:cubicBezTo>
                  <a:cubicBezTo>
                    <a:pt x="3053" y="121"/>
                    <a:pt x="3053" y="123"/>
                    <a:pt x="3054" y="126"/>
                  </a:cubicBezTo>
                  <a:cubicBezTo>
                    <a:pt x="3054" y="129"/>
                    <a:pt x="3053" y="132"/>
                    <a:pt x="3051" y="135"/>
                  </a:cubicBezTo>
                  <a:cubicBezTo>
                    <a:pt x="3051" y="137"/>
                    <a:pt x="3050" y="139"/>
                    <a:pt x="3048" y="141"/>
                  </a:cubicBezTo>
                  <a:cubicBezTo>
                    <a:pt x="3047" y="142"/>
                    <a:pt x="3046" y="144"/>
                    <a:pt x="3044" y="145"/>
                  </a:cubicBezTo>
                  <a:cubicBezTo>
                    <a:pt x="3042" y="146"/>
                    <a:pt x="3041" y="148"/>
                    <a:pt x="3038" y="148"/>
                  </a:cubicBezTo>
                  <a:cubicBezTo>
                    <a:pt x="3037" y="149"/>
                    <a:pt x="3034" y="150"/>
                    <a:pt x="3032" y="150"/>
                  </a:cubicBezTo>
                  <a:cubicBezTo>
                    <a:pt x="3031" y="150"/>
                    <a:pt x="3030" y="150"/>
                    <a:pt x="3028" y="150"/>
                  </a:cubicBezTo>
                  <a:moveTo>
                    <a:pt x="6167" y="150"/>
                  </a:moveTo>
                  <a:cubicBezTo>
                    <a:pt x="6166" y="150"/>
                    <a:pt x="6164" y="150"/>
                    <a:pt x="6162" y="149"/>
                  </a:cubicBezTo>
                  <a:cubicBezTo>
                    <a:pt x="6160" y="149"/>
                    <a:pt x="6158" y="148"/>
                    <a:pt x="6156" y="147"/>
                  </a:cubicBezTo>
                  <a:cubicBezTo>
                    <a:pt x="6154" y="146"/>
                    <a:pt x="6153" y="144"/>
                    <a:pt x="6151" y="143"/>
                  </a:cubicBezTo>
                  <a:cubicBezTo>
                    <a:pt x="6151" y="143"/>
                    <a:pt x="6151" y="143"/>
                    <a:pt x="6151" y="143"/>
                  </a:cubicBezTo>
                  <a:cubicBezTo>
                    <a:pt x="6148" y="140"/>
                    <a:pt x="6146" y="136"/>
                    <a:pt x="6144" y="132"/>
                  </a:cubicBezTo>
                  <a:cubicBezTo>
                    <a:pt x="6144" y="130"/>
                    <a:pt x="6144" y="128"/>
                    <a:pt x="6144" y="126"/>
                  </a:cubicBezTo>
                  <a:cubicBezTo>
                    <a:pt x="6143" y="122"/>
                    <a:pt x="6144" y="119"/>
                    <a:pt x="6146" y="116"/>
                  </a:cubicBezTo>
                  <a:cubicBezTo>
                    <a:pt x="6147" y="113"/>
                    <a:pt x="6148" y="111"/>
                    <a:pt x="6151" y="108"/>
                  </a:cubicBezTo>
                  <a:cubicBezTo>
                    <a:pt x="6151" y="108"/>
                    <a:pt x="6151" y="108"/>
                    <a:pt x="6151" y="108"/>
                  </a:cubicBezTo>
                  <a:cubicBezTo>
                    <a:pt x="6153" y="106"/>
                    <a:pt x="6156" y="104"/>
                    <a:pt x="6159" y="103"/>
                  </a:cubicBezTo>
                  <a:cubicBezTo>
                    <a:pt x="6161" y="102"/>
                    <a:pt x="6163" y="101"/>
                    <a:pt x="6165" y="101"/>
                  </a:cubicBezTo>
                  <a:cubicBezTo>
                    <a:pt x="6166" y="101"/>
                    <a:pt x="6168" y="101"/>
                    <a:pt x="6169" y="101"/>
                  </a:cubicBezTo>
                  <a:cubicBezTo>
                    <a:pt x="6171" y="101"/>
                    <a:pt x="6173" y="101"/>
                    <a:pt x="6175" y="102"/>
                  </a:cubicBezTo>
                  <a:cubicBezTo>
                    <a:pt x="6177" y="103"/>
                    <a:pt x="6179" y="104"/>
                    <a:pt x="6181" y="104"/>
                  </a:cubicBezTo>
                  <a:cubicBezTo>
                    <a:pt x="6186" y="108"/>
                    <a:pt x="6186" y="108"/>
                    <a:pt x="6186" y="108"/>
                  </a:cubicBezTo>
                  <a:cubicBezTo>
                    <a:pt x="6187" y="110"/>
                    <a:pt x="6188" y="112"/>
                    <a:pt x="6190" y="113"/>
                  </a:cubicBezTo>
                  <a:cubicBezTo>
                    <a:pt x="6190" y="115"/>
                    <a:pt x="6191" y="117"/>
                    <a:pt x="6192" y="119"/>
                  </a:cubicBezTo>
                  <a:cubicBezTo>
                    <a:pt x="6192" y="121"/>
                    <a:pt x="6193" y="123"/>
                    <a:pt x="6193" y="126"/>
                  </a:cubicBezTo>
                  <a:cubicBezTo>
                    <a:pt x="6193" y="129"/>
                    <a:pt x="6192" y="132"/>
                    <a:pt x="6191" y="135"/>
                  </a:cubicBezTo>
                  <a:cubicBezTo>
                    <a:pt x="6190" y="137"/>
                    <a:pt x="6189" y="139"/>
                    <a:pt x="6188" y="141"/>
                  </a:cubicBezTo>
                  <a:cubicBezTo>
                    <a:pt x="6186" y="142"/>
                    <a:pt x="6185" y="144"/>
                    <a:pt x="6183" y="145"/>
                  </a:cubicBezTo>
                  <a:cubicBezTo>
                    <a:pt x="6182" y="146"/>
                    <a:pt x="6180" y="148"/>
                    <a:pt x="6178" y="148"/>
                  </a:cubicBezTo>
                  <a:cubicBezTo>
                    <a:pt x="6176" y="149"/>
                    <a:pt x="6174" y="150"/>
                    <a:pt x="6172" y="150"/>
                  </a:cubicBezTo>
                  <a:cubicBezTo>
                    <a:pt x="6170" y="150"/>
                    <a:pt x="6169" y="150"/>
                    <a:pt x="6167" y="150"/>
                  </a:cubicBezTo>
                  <a:moveTo>
                    <a:pt x="7081" y="0"/>
                  </a:moveTo>
                  <a:cubicBezTo>
                    <a:pt x="6951" y="0"/>
                    <a:pt x="6820" y="60"/>
                    <a:pt x="6747" y="177"/>
                  </a:cubicBezTo>
                  <a:cubicBezTo>
                    <a:pt x="6716" y="147"/>
                    <a:pt x="6674" y="132"/>
                    <a:pt x="6632" y="132"/>
                  </a:cubicBezTo>
                  <a:cubicBezTo>
                    <a:pt x="6604" y="132"/>
                    <a:pt x="6576" y="138"/>
                    <a:pt x="6551" y="153"/>
                  </a:cubicBezTo>
                  <a:cubicBezTo>
                    <a:pt x="6522" y="103"/>
                    <a:pt x="6469" y="68"/>
                    <a:pt x="6412" y="58"/>
                  </a:cubicBezTo>
                  <a:cubicBezTo>
                    <a:pt x="6377" y="45"/>
                    <a:pt x="6334" y="38"/>
                    <a:pt x="6289" y="38"/>
                  </a:cubicBezTo>
                  <a:cubicBezTo>
                    <a:pt x="6194" y="38"/>
                    <a:pt x="6091" y="69"/>
                    <a:pt x="6047" y="134"/>
                  </a:cubicBezTo>
                  <a:cubicBezTo>
                    <a:pt x="6025" y="120"/>
                    <a:pt x="5999" y="114"/>
                    <a:pt x="5974" y="114"/>
                  </a:cubicBezTo>
                  <a:cubicBezTo>
                    <a:pt x="5932" y="114"/>
                    <a:pt x="5889" y="132"/>
                    <a:pt x="5861" y="165"/>
                  </a:cubicBezTo>
                  <a:cubicBezTo>
                    <a:pt x="5805" y="107"/>
                    <a:pt x="5728" y="78"/>
                    <a:pt x="5649" y="78"/>
                  </a:cubicBezTo>
                  <a:cubicBezTo>
                    <a:pt x="5573" y="78"/>
                    <a:pt x="5496" y="106"/>
                    <a:pt x="5438" y="160"/>
                  </a:cubicBezTo>
                  <a:cubicBezTo>
                    <a:pt x="5405" y="130"/>
                    <a:pt x="5362" y="116"/>
                    <a:pt x="5319" y="116"/>
                  </a:cubicBezTo>
                  <a:cubicBezTo>
                    <a:pt x="5260" y="116"/>
                    <a:pt x="5201" y="142"/>
                    <a:pt x="5164" y="191"/>
                  </a:cubicBezTo>
                  <a:cubicBezTo>
                    <a:pt x="5140" y="179"/>
                    <a:pt x="5113" y="173"/>
                    <a:pt x="5086" y="173"/>
                  </a:cubicBezTo>
                  <a:cubicBezTo>
                    <a:pt x="5057" y="173"/>
                    <a:pt x="5028" y="180"/>
                    <a:pt x="5002" y="193"/>
                  </a:cubicBezTo>
                  <a:cubicBezTo>
                    <a:pt x="4926" y="113"/>
                    <a:pt x="4820" y="74"/>
                    <a:pt x="4713" y="74"/>
                  </a:cubicBezTo>
                  <a:cubicBezTo>
                    <a:pt x="4606" y="74"/>
                    <a:pt x="4500" y="113"/>
                    <a:pt x="4422" y="188"/>
                  </a:cubicBezTo>
                  <a:cubicBezTo>
                    <a:pt x="4394" y="168"/>
                    <a:pt x="4359" y="157"/>
                    <a:pt x="4324" y="157"/>
                  </a:cubicBezTo>
                  <a:cubicBezTo>
                    <a:pt x="4300" y="157"/>
                    <a:pt x="4275" y="162"/>
                    <a:pt x="4253" y="173"/>
                  </a:cubicBezTo>
                  <a:cubicBezTo>
                    <a:pt x="4183" y="56"/>
                    <a:pt x="4058" y="0"/>
                    <a:pt x="3931" y="0"/>
                  </a:cubicBezTo>
                  <a:cubicBezTo>
                    <a:pt x="3801" y="0"/>
                    <a:pt x="3670" y="60"/>
                    <a:pt x="3596" y="177"/>
                  </a:cubicBezTo>
                  <a:cubicBezTo>
                    <a:pt x="3566" y="147"/>
                    <a:pt x="3524" y="132"/>
                    <a:pt x="3482" y="132"/>
                  </a:cubicBezTo>
                  <a:cubicBezTo>
                    <a:pt x="3454" y="132"/>
                    <a:pt x="3426" y="138"/>
                    <a:pt x="3401" y="153"/>
                  </a:cubicBezTo>
                  <a:cubicBezTo>
                    <a:pt x="3371" y="102"/>
                    <a:pt x="3318" y="68"/>
                    <a:pt x="3260" y="58"/>
                  </a:cubicBezTo>
                  <a:cubicBezTo>
                    <a:pt x="3226" y="45"/>
                    <a:pt x="3183" y="38"/>
                    <a:pt x="3138" y="38"/>
                  </a:cubicBezTo>
                  <a:cubicBezTo>
                    <a:pt x="3043" y="38"/>
                    <a:pt x="2940" y="69"/>
                    <a:pt x="2896" y="134"/>
                  </a:cubicBezTo>
                  <a:cubicBezTo>
                    <a:pt x="2874" y="120"/>
                    <a:pt x="2848" y="114"/>
                    <a:pt x="2823" y="114"/>
                  </a:cubicBezTo>
                  <a:cubicBezTo>
                    <a:pt x="2781" y="114"/>
                    <a:pt x="2738" y="132"/>
                    <a:pt x="2710" y="165"/>
                  </a:cubicBezTo>
                  <a:cubicBezTo>
                    <a:pt x="2654" y="107"/>
                    <a:pt x="2577" y="78"/>
                    <a:pt x="2498" y="78"/>
                  </a:cubicBezTo>
                  <a:cubicBezTo>
                    <a:pt x="2422" y="78"/>
                    <a:pt x="2345" y="106"/>
                    <a:pt x="2287" y="160"/>
                  </a:cubicBezTo>
                  <a:cubicBezTo>
                    <a:pt x="2254" y="130"/>
                    <a:pt x="2211" y="116"/>
                    <a:pt x="2168" y="116"/>
                  </a:cubicBezTo>
                  <a:cubicBezTo>
                    <a:pt x="2109" y="116"/>
                    <a:pt x="2050" y="142"/>
                    <a:pt x="2013" y="191"/>
                  </a:cubicBezTo>
                  <a:cubicBezTo>
                    <a:pt x="1989" y="179"/>
                    <a:pt x="1962" y="173"/>
                    <a:pt x="1935" y="173"/>
                  </a:cubicBezTo>
                  <a:cubicBezTo>
                    <a:pt x="1906" y="173"/>
                    <a:pt x="1877" y="180"/>
                    <a:pt x="1851" y="193"/>
                  </a:cubicBezTo>
                  <a:cubicBezTo>
                    <a:pt x="1775" y="113"/>
                    <a:pt x="1669" y="74"/>
                    <a:pt x="1562" y="74"/>
                  </a:cubicBezTo>
                  <a:cubicBezTo>
                    <a:pt x="1455" y="74"/>
                    <a:pt x="1349" y="113"/>
                    <a:pt x="1271" y="188"/>
                  </a:cubicBezTo>
                  <a:cubicBezTo>
                    <a:pt x="1243" y="168"/>
                    <a:pt x="1208" y="157"/>
                    <a:pt x="1173" y="157"/>
                  </a:cubicBezTo>
                  <a:cubicBezTo>
                    <a:pt x="1149" y="157"/>
                    <a:pt x="1124" y="162"/>
                    <a:pt x="1102" y="173"/>
                  </a:cubicBezTo>
                  <a:cubicBezTo>
                    <a:pt x="1032" y="56"/>
                    <a:pt x="907" y="0"/>
                    <a:pt x="780" y="0"/>
                  </a:cubicBezTo>
                  <a:cubicBezTo>
                    <a:pt x="650" y="0"/>
                    <a:pt x="519" y="60"/>
                    <a:pt x="445" y="177"/>
                  </a:cubicBezTo>
                  <a:cubicBezTo>
                    <a:pt x="415" y="147"/>
                    <a:pt x="373" y="132"/>
                    <a:pt x="331" y="132"/>
                  </a:cubicBezTo>
                  <a:cubicBezTo>
                    <a:pt x="303" y="132"/>
                    <a:pt x="275" y="138"/>
                    <a:pt x="250" y="153"/>
                  </a:cubicBezTo>
                  <a:cubicBezTo>
                    <a:pt x="215" y="93"/>
                    <a:pt x="146" y="55"/>
                    <a:pt x="76" y="55"/>
                  </a:cubicBezTo>
                  <a:cubicBezTo>
                    <a:pt x="62" y="55"/>
                    <a:pt x="48" y="57"/>
                    <a:pt x="34" y="60"/>
                  </a:cubicBezTo>
                  <a:cubicBezTo>
                    <a:pt x="23" y="283"/>
                    <a:pt x="11" y="869"/>
                    <a:pt x="0" y="1091"/>
                  </a:cubicBezTo>
                  <a:cubicBezTo>
                    <a:pt x="484" y="1098"/>
                    <a:pt x="1119" y="1102"/>
                    <a:pt x="1747" y="1102"/>
                  </a:cubicBezTo>
                  <a:cubicBezTo>
                    <a:pt x="2242" y="1102"/>
                    <a:pt x="2731" y="1099"/>
                    <a:pt x="3138" y="1094"/>
                  </a:cubicBezTo>
                  <a:cubicBezTo>
                    <a:pt x="3181" y="1093"/>
                    <a:pt x="3222" y="1092"/>
                    <a:pt x="3263" y="1091"/>
                  </a:cubicBezTo>
                  <a:cubicBezTo>
                    <a:pt x="3263" y="1091"/>
                    <a:pt x="3263" y="1091"/>
                    <a:pt x="3263" y="1091"/>
                  </a:cubicBezTo>
                  <a:cubicBezTo>
                    <a:pt x="3263" y="1091"/>
                    <a:pt x="3263" y="1091"/>
                    <a:pt x="3263" y="1091"/>
                  </a:cubicBezTo>
                  <a:cubicBezTo>
                    <a:pt x="3263" y="1091"/>
                    <a:pt x="3263" y="1091"/>
                    <a:pt x="3263" y="1091"/>
                  </a:cubicBezTo>
                  <a:cubicBezTo>
                    <a:pt x="3263" y="1091"/>
                    <a:pt x="3263" y="1091"/>
                    <a:pt x="3263" y="1091"/>
                  </a:cubicBezTo>
                  <a:cubicBezTo>
                    <a:pt x="3265" y="1091"/>
                    <a:pt x="3267" y="1091"/>
                    <a:pt x="3270" y="1091"/>
                  </a:cubicBezTo>
                  <a:cubicBezTo>
                    <a:pt x="3271" y="1091"/>
                    <a:pt x="3273" y="1091"/>
                    <a:pt x="3274" y="1091"/>
                  </a:cubicBezTo>
                  <a:cubicBezTo>
                    <a:pt x="3274" y="1091"/>
                    <a:pt x="3274" y="1091"/>
                    <a:pt x="3274" y="1091"/>
                  </a:cubicBezTo>
                  <a:cubicBezTo>
                    <a:pt x="3274" y="1091"/>
                    <a:pt x="3274" y="1091"/>
                    <a:pt x="3274" y="1091"/>
                  </a:cubicBezTo>
                  <a:cubicBezTo>
                    <a:pt x="3274" y="1091"/>
                    <a:pt x="3274" y="1091"/>
                    <a:pt x="3274" y="1091"/>
                  </a:cubicBezTo>
                  <a:cubicBezTo>
                    <a:pt x="3274" y="1091"/>
                    <a:pt x="3274" y="1091"/>
                    <a:pt x="3274" y="1091"/>
                  </a:cubicBezTo>
                  <a:cubicBezTo>
                    <a:pt x="3762" y="1097"/>
                    <a:pt x="4378" y="1101"/>
                    <a:pt x="4981" y="1101"/>
                  </a:cubicBezTo>
                  <a:cubicBezTo>
                    <a:pt x="5446" y="1101"/>
                    <a:pt x="5904" y="1099"/>
                    <a:pt x="6288" y="1094"/>
                  </a:cubicBezTo>
                  <a:cubicBezTo>
                    <a:pt x="6331" y="1093"/>
                    <a:pt x="6373" y="1092"/>
                    <a:pt x="6414" y="1091"/>
                  </a:cubicBezTo>
                  <a:cubicBezTo>
                    <a:pt x="6414" y="1091"/>
                    <a:pt x="6414" y="1091"/>
                    <a:pt x="6414" y="1091"/>
                  </a:cubicBezTo>
                  <a:cubicBezTo>
                    <a:pt x="6414" y="1091"/>
                    <a:pt x="6414" y="1091"/>
                    <a:pt x="6414" y="1091"/>
                  </a:cubicBezTo>
                  <a:cubicBezTo>
                    <a:pt x="6414" y="1091"/>
                    <a:pt x="6414" y="1091"/>
                    <a:pt x="6414" y="1091"/>
                  </a:cubicBezTo>
                  <a:cubicBezTo>
                    <a:pt x="6414" y="1091"/>
                    <a:pt x="6414" y="1091"/>
                    <a:pt x="6414" y="1091"/>
                  </a:cubicBezTo>
                  <a:cubicBezTo>
                    <a:pt x="6416" y="1091"/>
                    <a:pt x="6419" y="1091"/>
                    <a:pt x="6421" y="1091"/>
                  </a:cubicBezTo>
                  <a:cubicBezTo>
                    <a:pt x="6422" y="1091"/>
                    <a:pt x="6424" y="1091"/>
                    <a:pt x="6425" y="1091"/>
                  </a:cubicBezTo>
                  <a:cubicBezTo>
                    <a:pt x="6425" y="1091"/>
                    <a:pt x="6425" y="1091"/>
                    <a:pt x="6425" y="1091"/>
                  </a:cubicBezTo>
                  <a:cubicBezTo>
                    <a:pt x="6425" y="1091"/>
                    <a:pt x="6425" y="1091"/>
                    <a:pt x="6425" y="1091"/>
                  </a:cubicBezTo>
                  <a:cubicBezTo>
                    <a:pt x="6425" y="1091"/>
                    <a:pt x="6425" y="1091"/>
                    <a:pt x="6425" y="1091"/>
                  </a:cubicBezTo>
                  <a:cubicBezTo>
                    <a:pt x="6425" y="1091"/>
                    <a:pt x="6425" y="1091"/>
                    <a:pt x="6425" y="1091"/>
                  </a:cubicBezTo>
                  <a:cubicBezTo>
                    <a:pt x="6910" y="1097"/>
                    <a:pt x="7506" y="1101"/>
                    <a:pt x="8091" y="1101"/>
                  </a:cubicBezTo>
                  <a:cubicBezTo>
                    <a:pt x="8599" y="1101"/>
                    <a:pt x="9098" y="1098"/>
                    <a:pt x="9508" y="1091"/>
                  </a:cubicBezTo>
                  <a:cubicBezTo>
                    <a:pt x="9508" y="94"/>
                    <a:pt x="9508" y="94"/>
                    <a:pt x="9508" y="94"/>
                  </a:cubicBezTo>
                  <a:cubicBezTo>
                    <a:pt x="9506" y="75"/>
                    <a:pt x="9503" y="56"/>
                    <a:pt x="9501" y="38"/>
                  </a:cubicBezTo>
                  <a:cubicBezTo>
                    <a:pt x="9473" y="27"/>
                    <a:pt x="9444" y="22"/>
                    <a:pt x="9414" y="22"/>
                  </a:cubicBezTo>
                  <a:cubicBezTo>
                    <a:pt x="9330" y="22"/>
                    <a:pt x="9245" y="63"/>
                    <a:pt x="9197" y="134"/>
                  </a:cubicBezTo>
                  <a:cubicBezTo>
                    <a:pt x="9175" y="120"/>
                    <a:pt x="9150" y="114"/>
                    <a:pt x="9124" y="114"/>
                  </a:cubicBezTo>
                  <a:cubicBezTo>
                    <a:pt x="9082" y="114"/>
                    <a:pt x="9039" y="132"/>
                    <a:pt x="9011" y="165"/>
                  </a:cubicBezTo>
                  <a:cubicBezTo>
                    <a:pt x="8955" y="107"/>
                    <a:pt x="8878" y="78"/>
                    <a:pt x="8800" y="78"/>
                  </a:cubicBezTo>
                  <a:cubicBezTo>
                    <a:pt x="8723" y="78"/>
                    <a:pt x="8646" y="106"/>
                    <a:pt x="8589" y="160"/>
                  </a:cubicBezTo>
                  <a:cubicBezTo>
                    <a:pt x="8555" y="130"/>
                    <a:pt x="8512" y="116"/>
                    <a:pt x="8469" y="116"/>
                  </a:cubicBezTo>
                  <a:cubicBezTo>
                    <a:pt x="8410" y="116"/>
                    <a:pt x="8351" y="142"/>
                    <a:pt x="8314" y="191"/>
                  </a:cubicBezTo>
                  <a:cubicBezTo>
                    <a:pt x="8290" y="179"/>
                    <a:pt x="8263" y="173"/>
                    <a:pt x="8236" y="173"/>
                  </a:cubicBezTo>
                  <a:cubicBezTo>
                    <a:pt x="8207" y="173"/>
                    <a:pt x="8178" y="180"/>
                    <a:pt x="8153" y="193"/>
                  </a:cubicBezTo>
                  <a:cubicBezTo>
                    <a:pt x="8077" y="113"/>
                    <a:pt x="7970" y="74"/>
                    <a:pt x="7863" y="74"/>
                  </a:cubicBezTo>
                  <a:cubicBezTo>
                    <a:pt x="7757" y="74"/>
                    <a:pt x="7650" y="113"/>
                    <a:pt x="7572" y="188"/>
                  </a:cubicBezTo>
                  <a:cubicBezTo>
                    <a:pt x="7544" y="168"/>
                    <a:pt x="7509" y="157"/>
                    <a:pt x="7474" y="157"/>
                  </a:cubicBezTo>
                  <a:cubicBezTo>
                    <a:pt x="7450" y="157"/>
                    <a:pt x="7425" y="162"/>
                    <a:pt x="7403" y="173"/>
                  </a:cubicBezTo>
                  <a:cubicBezTo>
                    <a:pt x="7333" y="56"/>
                    <a:pt x="7208" y="0"/>
                    <a:pt x="708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8" name="Google Shape;3998;p29"/>
            <p:cNvSpPr/>
            <p:nvPr/>
          </p:nvSpPr>
          <p:spPr>
            <a:xfrm>
              <a:off x="7393010" y="4060721"/>
              <a:ext cx="34041" cy="34041"/>
            </a:xfrm>
            <a:custGeom>
              <a:avLst/>
              <a:gdLst/>
              <a:ahLst/>
              <a:cxnLst/>
              <a:rect l="l" t="t" r="r" b="b"/>
              <a:pathLst>
                <a:path w="37" h="37" extrusionOk="0">
                  <a:moveTo>
                    <a:pt x="18" y="0"/>
                  </a:moveTo>
                  <a:cubicBezTo>
                    <a:pt x="16" y="0"/>
                    <a:pt x="14" y="1"/>
                    <a:pt x="12" y="2"/>
                  </a:cubicBezTo>
                  <a:cubicBezTo>
                    <a:pt x="9" y="2"/>
                    <a:pt x="7" y="4"/>
                    <a:pt x="6" y="6"/>
                  </a:cubicBezTo>
                  <a:cubicBezTo>
                    <a:pt x="4" y="7"/>
                    <a:pt x="3" y="9"/>
                    <a:pt x="2" y="11"/>
                  </a:cubicBezTo>
                  <a:cubicBezTo>
                    <a:pt x="1" y="14"/>
                    <a:pt x="0" y="16"/>
                    <a:pt x="0" y="18"/>
                  </a:cubicBezTo>
                  <a:cubicBezTo>
                    <a:pt x="1" y="20"/>
                    <a:pt x="1" y="22"/>
                    <a:pt x="1" y="23"/>
                  </a:cubicBezTo>
                  <a:cubicBezTo>
                    <a:pt x="2" y="26"/>
                    <a:pt x="4" y="29"/>
                    <a:pt x="6" y="31"/>
                  </a:cubicBezTo>
                  <a:cubicBezTo>
                    <a:pt x="7" y="32"/>
                    <a:pt x="8" y="33"/>
                    <a:pt x="9" y="34"/>
                  </a:cubicBezTo>
                  <a:cubicBezTo>
                    <a:pt x="12" y="36"/>
                    <a:pt x="15" y="37"/>
                    <a:pt x="19" y="37"/>
                  </a:cubicBezTo>
                  <a:cubicBezTo>
                    <a:pt x="19" y="37"/>
                    <a:pt x="19" y="37"/>
                    <a:pt x="19" y="37"/>
                  </a:cubicBezTo>
                  <a:cubicBezTo>
                    <a:pt x="22" y="37"/>
                    <a:pt x="24" y="36"/>
                    <a:pt x="26" y="35"/>
                  </a:cubicBezTo>
                  <a:cubicBezTo>
                    <a:pt x="28" y="34"/>
                    <a:pt x="30" y="33"/>
                    <a:pt x="32" y="31"/>
                  </a:cubicBezTo>
                  <a:cubicBezTo>
                    <a:pt x="33" y="30"/>
                    <a:pt x="35" y="28"/>
                    <a:pt x="35" y="25"/>
                  </a:cubicBezTo>
                  <a:cubicBezTo>
                    <a:pt x="36" y="23"/>
                    <a:pt x="37" y="21"/>
                    <a:pt x="37" y="18"/>
                  </a:cubicBezTo>
                  <a:cubicBezTo>
                    <a:pt x="36" y="14"/>
                    <a:pt x="36" y="14"/>
                    <a:pt x="36" y="14"/>
                  </a:cubicBezTo>
                  <a:cubicBezTo>
                    <a:pt x="35" y="10"/>
                    <a:pt x="34" y="8"/>
                    <a:pt x="32" y="6"/>
                  </a:cubicBezTo>
                  <a:cubicBezTo>
                    <a:pt x="30" y="5"/>
                    <a:pt x="29" y="4"/>
                    <a:pt x="28" y="3"/>
                  </a:cubicBezTo>
                  <a:cubicBezTo>
                    <a:pt x="25" y="1"/>
                    <a:pt x="22" y="0"/>
                    <a:pt x="19" y="0"/>
                  </a:cubicBezTo>
                  <a:cubicBezTo>
                    <a:pt x="18" y="0"/>
                    <a:pt x="18"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9" name="Google Shape;3999;p29"/>
            <p:cNvSpPr/>
            <p:nvPr/>
          </p:nvSpPr>
          <p:spPr>
            <a:xfrm>
              <a:off x="7453955" y="4082989"/>
              <a:ext cx="29347" cy="26985"/>
            </a:xfrm>
            <a:custGeom>
              <a:avLst/>
              <a:gdLst/>
              <a:ahLst/>
              <a:cxnLst/>
              <a:rect l="l" t="t" r="r" b="b"/>
              <a:pathLst>
                <a:path w="32" h="30" extrusionOk="0">
                  <a:moveTo>
                    <a:pt x="15" y="0"/>
                  </a:moveTo>
                  <a:cubicBezTo>
                    <a:pt x="14" y="0"/>
                    <a:pt x="14" y="0"/>
                    <a:pt x="13" y="1"/>
                  </a:cubicBezTo>
                  <a:cubicBezTo>
                    <a:pt x="11" y="1"/>
                    <a:pt x="9" y="1"/>
                    <a:pt x="7" y="2"/>
                  </a:cubicBezTo>
                  <a:cubicBezTo>
                    <a:pt x="6" y="3"/>
                    <a:pt x="5" y="4"/>
                    <a:pt x="4" y="5"/>
                  </a:cubicBezTo>
                  <a:cubicBezTo>
                    <a:pt x="3" y="6"/>
                    <a:pt x="2" y="8"/>
                    <a:pt x="1" y="9"/>
                  </a:cubicBezTo>
                  <a:cubicBezTo>
                    <a:pt x="1" y="11"/>
                    <a:pt x="0" y="12"/>
                    <a:pt x="0" y="13"/>
                  </a:cubicBezTo>
                  <a:cubicBezTo>
                    <a:pt x="0" y="15"/>
                    <a:pt x="0" y="17"/>
                    <a:pt x="1" y="19"/>
                  </a:cubicBezTo>
                  <a:cubicBezTo>
                    <a:pt x="2" y="23"/>
                    <a:pt x="4" y="26"/>
                    <a:pt x="7" y="28"/>
                  </a:cubicBezTo>
                  <a:cubicBezTo>
                    <a:pt x="10" y="29"/>
                    <a:pt x="12" y="30"/>
                    <a:pt x="15" y="30"/>
                  </a:cubicBezTo>
                  <a:cubicBezTo>
                    <a:pt x="16" y="30"/>
                    <a:pt x="18" y="30"/>
                    <a:pt x="19" y="29"/>
                  </a:cubicBezTo>
                  <a:cubicBezTo>
                    <a:pt x="20" y="29"/>
                    <a:pt x="20" y="29"/>
                    <a:pt x="21" y="29"/>
                  </a:cubicBezTo>
                  <a:cubicBezTo>
                    <a:pt x="21" y="29"/>
                    <a:pt x="22" y="29"/>
                    <a:pt x="23" y="29"/>
                  </a:cubicBezTo>
                  <a:cubicBezTo>
                    <a:pt x="27" y="28"/>
                    <a:pt x="29" y="25"/>
                    <a:pt x="31" y="22"/>
                  </a:cubicBezTo>
                  <a:cubicBezTo>
                    <a:pt x="32" y="19"/>
                    <a:pt x="32" y="15"/>
                    <a:pt x="30" y="12"/>
                  </a:cubicBezTo>
                  <a:cubicBezTo>
                    <a:pt x="30" y="11"/>
                    <a:pt x="29" y="10"/>
                    <a:pt x="29" y="9"/>
                  </a:cubicBezTo>
                  <a:cubicBezTo>
                    <a:pt x="28" y="9"/>
                    <a:pt x="28" y="8"/>
                    <a:pt x="28" y="8"/>
                  </a:cubicBezTo>
                  <a:cubicBezTo>
                    <a:pt x="26" y="4"/>
                    <a:pt x="22" y="2"/>
                    <a:pt x="19" y="1"/>
                  </a:cubicBezTo>
                  <a:cubicBezTo>
                    <a:pt x="18" y="1"/>
                    <a:pt x="16"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0" name="Google Shape;4000;p29"/>
            <p:cNvSpPr/>
            <p:nvPr/>
          </p:nvSpPr>
          <p:spPr>
            <a:xfrm>
              <a:off x="7162125" y="4097053"/>
              <a:ext cx="40997" cy="39813"/>
            </a:xfrm>
            <a:custGeom>
              <a:avLst/>
              <a:gdLst/>
              <a:ahLst/>
              <a:cxnLst/>
              <a:rect l="l" t="t" r="r" b="b"/>
              <a:pathLst>
                <a:path w="44" h="43" extrusionOk="0">
                  <a:moveTo>
                    <a:pt x="22" y="0"/>
                  </a:moveTo>
                  <a:cubicBezTo>
                    <a:pt x="19" y="0"/>
                    <a:pt x="16" y="0"/>
                    <a:pt x="14" y="1"/>
                  </a:cubicBezTo>
                  <a:cubicBezTo>
                    <a:pt x="11" y="2"/>
                    <a:pt x="9" y="4"/>
                    <a:pt x="7" y="6"/>
                  </a:cubicBezTo>
                  <a:cubicBezTo>
                    <a:pt x="5" y="8"/>
                    <a:pt x="3" y="10"/>
                    <a:pt x="2" y="13"/>
                  </a:cubicBezTo>
                  <a:cubicBezTo>
                    <a:pt x="1" y="16"/>
                    <a:pt x="0" y="18"/>
                    <a:pt x="0" y="21"/>
                  </a:cubicBezTo>
                  <a:cubicBezTo>
                    <a:pt x="1" y="23"/>
                    <a:pt x="1" y="25"/>
                    <a:pt x="1" y="27"/>
                  </a:cubicBezTo>
                  <a:cubicBezTo>
                    <a:pt x="2" y="31"/>
                    <a:pt x="4" y="34"/>
                    <a:pt x="7" y="37"/>
                  </a:cubicBezTo>
                  <a:cubicBezTo>
                    <a:pt x="11" y="41"/>
                    <a:pt x="16" y="43"/>
                    <a:pt x="22" y="43"/>
                  </a:cubicBezTo>
                  <a:cubicBezTo>
                    <a:pt x="22" y="43"/>
                    <a:pt x="23" y="43"/>
                    <a:pt x="23" y="43"/>
                  </a:cubicBezTo>
                  <a:cubicBezTo>
                    <a:pt x="26" y="43"/>
                    <a:pt x="28" y="42"/>
                    <a:pt x="31" y="41"/>
                  </a:cubicBezTo>
                  <a:cubicBezTo>
                    <a:pt x="33" y="40"/>
                    <a:pt x="36" y="39"/>
                    <a:pt x="38" y="37"/>
                  </a:cubicBezTo>
                  <a:cubicBezTo>
                    <a:pt x="40" y="35"/>
                    <a:pt x="41" y="32"/>
                    <a:pt x="42" y="30"/>
                  </a:cubicBezTo>
                  <a:cubicBezTo>
                    <a:pt x="43" y="27"/>
                    <a:pt x="44" y="24"/>
                    <a:pt x="44" y="21"/>
                  </a:cubicBezTo>
                  <a:cubicBezTo>
                    <a:pt x="44" y="19"/>
                    <a:pt x="43" y="17"/>
                    <a:pt x="43" y="16"/>
                  </a:cubicBezTo>
                  <a:cubicBezTo>
                    <a:pt x="42" y="12"/>
                    <a:pt x="40" y="9"/>
                    <a:pt x="38" y="6"/>
                  </a:cubicBezTo>
                  <a:cubicBezTo>
                    <a:pt x="33" y="2"/>
                    <a:pt x="28" y="0"/>
                    <a:pt x="22" y="0"/>
                  </a:cubicBezTo>
                  <a:cubicBezTo>
                    <a:pt x="22"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1" name="Google Shape;4001;p29"/>
            <p:cNvSpPr/>
            <p:nvPr/>
          </p:nvSpPr>
          <p:spPr>
            <a:xfrm>
              <a:off x="7156265" y="4153309"/>
              <a:ext cx="26985" cy="26936"/>
            </a:xfrm>
            <a:custGeom>
              <a:avLst/>
              <a:gdLst/>
              <a:ahLst/>
              <a:cxnLst/>
              <a:rect l="l" t="t" r="r" b="b"/>
              <a:pathLst>
                <a:path w="30" h="29" extrusionOk="0">
                  <a:moveTo>
                    <a:pt x="15" y="0"/>
                  </a:moveTo>
                  <a:cubicBezTo>
                    <a:pt x="11" y="0"/>
                    <a:pt x="8" y="1"/>
                    <a:pt x="5" y="4"/>
                  </a:cubicBezTo>
                  <a:cubicBezTo>
                    <a:pt x="1" y="8"/>
                    <a:pt x="0" y="13"/>
                    <a:pt x="1" y="18"/>
                  </a:cubicBezTo>
                  <a:cubicBezTo>
                    <a:pt x="2" y="21"/>
                    <a:pt x="3" y="23"/>
                    <a:pt x="5" y="25"/>
                  </a:cubicBezTo>
                  <a:cubicBezTo>
                    <a:pt x="7" y="26"/>
                    <a:pt x="9" y="28"/>
                    <a:pt x="11" y="28"/>
                  </a:cubicBezTo>
                  <a:cubicBezTo>
                    <a:pt x="12" y="29"/>
                    <a:pt x="12" y="29"/>
                    <a:pt x="12" y="29"/>
                  </a:cubicBezTo>
                  <a:cubicBezTo>
                    <a:pt x="13" y="29"/>
                    <a:pt x="15" y="29"/>
                    <a:pt x="16" y="29"/>
                  </a:cubicBezTo>
                  <a:cubicBezTo>
                    <a:pt x="17" y="29"/>
                    <a:pt x="18" y="29"/>
                    <a:pt x="20" y="29"/>
                  </a:cubicBezTo>
                  <a:cubicBezTo>
                    <a:pt x="22" y="28"/>
                    <a:pt x="24" y="27"/>
                    <a:pt x="26" y="25"/>
                  </a:cubicBezTo>
                  <a:cubicBezTo>
                    <a:pt x="28" y="23"/>
                    <a:pt x="29" y="21"/>
                    <a:pt x="30" y="19"/>
                  </a:cubicBezTo>
                  <a:cubicBezTo>
                    <a:pt x="30" y="16"/>
                    <a:pt x="30" y="14"/>
                    <a:pt x="30" y="11"/>
                  </a:cubicBezTo>
                  <a:cubicBezTo>
                    <a:pt x="29" y="10"/>
                    <a:pt x="29" y="10"/>
                    <a:pt x="29" y="10"/>
                  </a:cubicBezTo>
                  <a:cubicBezTo>
                    <a:pt x="29" y="8"/>
                    <a:pt x="27" y="6"/>
                    <a:pt x="26" y="4"/>
                  </a:cubicBezTo>
                  <a:cubicBezTo>
                    <a:pt x="24" y="2"/>
                    <a:pt x="22" y="1"/>
                    <a:pt x="19" y="0"/>
                  </a:cubicBezTo>
                  <a:cubicBezTo>
                    <a:pt x="18" y="0"/>
                    <a:pt x="17"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2" name="Google Shape;4002;p29"/>
            <p:cNvSpPr/>
            <p:nvPr/>
          </p:nvSpPr>
          <p:spPr>
            <a:xfrm>
              <a:off x="6897251" y="4193157"/>
              <a:ext cx="25761" cy="24603"/>
            </a:xfrm>
            <a:custGeom>
              <a:avLst/>
              <a:gdLst/>
              <a:ahLst/>
              <a:cxnLst/>
              <a:rect l="l" t="t" r="r" b="b"/>
              <a:pathLst>
                <a:path w="28" h="27" extrusionOk="0">
                  <a:moveTo>
                    <a:pt x="14" y="0"/>
                  </a:moveTo>
                  <a:cubicBezTo>
                    <a:pt x="9" y="0"/>
                    <a:pt x="5" y="2"/>
                    <a:pt x="2" y="6"/>
                  </a:cubicBezTo>
                  <a:cubicBezTo>
                    <a:pt x="2" y="7"/>
                    <a:pt x="2" y="7"/>
                    <a:pt x="2" y="7"/>
                  </a:cubicBezTo>
                  <a:cubicBezTo>
                    <a:pt x="0" y="11"/>
                    <a:pt x="0" y="16"/>
                    <a:pt x="2" y="20"/>
                  </a:cubicBezTo>
                  <a:cubicBezTo>
                    <a:pt x="5" y="24"/>
                    <a:pt x="9" y="27"/>
                    <a:pt x="14" y="27"/>
                  </a:cubicBezTo>
                  <a:cubicBezTo>
                    <a:pt x="18" y="27"/>
                    <a:pt x="23" y="24"/>
                    <a:pt x="25" y="20"/>
                  </a:cubicBezTo>
                  <a:cubicBezTo>
                    <a:pt x="28" y="16"/>
                    <a:pt x="28" y="11"/>
                    <a:pt x="25" y="7"/>
                  </a:cubicBezTo>
                  <a:cubicBezTo>
                    <a:pt x="25" y="6"/>
                    <a:pt x="25" y="6"/>
                    <a:pt x="25" y="6"/>
                  </a:cubicBezTo>
                  <a:cubicBezTo>
                    <a:pt x="23" y="2"/>
                    <a:pt x="18"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3" name="Google Shape;4003;p29"/>
            <p:cNvSpPr/>
            <p:nvPr/>
          </p:nvSpPr>
          <p:spPr>
            <a:xfrm>
              <a:off x="6930068" y="4211909"/>
              <a:ext cx="40997" cy="30458"/>
            </a:xfrm>
            <a:custGeom>
              <a:avLst/>
              <a:gdLst/>
              <a:ahLst/>
              <a:cxnLst/>
              <a:rect l="l" t="t" r="r" b="b"/>
              <a:pathLst>
                <a:path w="44" h="33" extrusionOk="0">
                  <a:moveTo>
                    <a:pt x="22" y="0"/>
                  </a:moveTo>
                  <a:cubicBezTo>
                    <a:pt x="0" y="0"/>
                    <a:pt x="0" y="33"/>
                    <a:pt x="22" y="33"/>
                  </a:cubicBezTo>
                  <a:cubicBezTo>
                    <a:pt x="44" y="33"/>
                    <a:pt x="44"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4" name="Google Shape;4004;p29"/>
            <p:cNvSpPr/>
            <p:nvPr/>
          </p:nvSpPr>
          <p:spPr>
            <a:xfrm>
              <a:off x="6359300" y="4085333"/>
              <a:ext cx="52775" cy="52775"/>
            </a:xfrm>
            <a:custGeom>
              <a:avLst/>
              <a:gdLst/>
              <a:ahLst/>
              <a:cxnLst/>
              <a:rect l="l" t="t" r="r" b="b"/>
              <a:pathLst>
                <a:path w="57" h="57" extrusionOk="0">
                  <a:moveTo>
                    <a:pt x="28" y="0"/>
                  </a:moveTo>
                  <a:cubicBezTo>
                    <a:pt x="24" y="0"/>
                    <a:pt x="21" y="1"/>
                    <a:pt x="18" y="3"/>
                  </a:cubicBezTo>
                  <a:cubicBezTo>
                    <a:pt x="14" y="4"/>
                    <a:pt x="11" y="6"/>
                    <a:pt x="9" y="9"/>
                  </a:cubicBezTo>
                  <a:cubicBezTo>
                    <a:pt x="6" y="11"/>
                    <a:pt x="4" y="14"/>
                    <a:pt x="3" y="18"/>
                  </a:cubicBezTo>
                  <a:cubicBezTo>
                    <a:pt x="1" y="21"/>
                    <a:pt x="0" y="25"/>
                    <a:pt x="0" y="29"/>
                  </a:cubicBezTo>
                  <a:cubicBezTo>
                    <a:pt x="1" y="31"/>
                    <a:pt x="1" y="34"/>
                    <a:pt x="1" y="36"/>
                  </a:cubicBezTo>
                  <a:cubicBezTo>
                    <a:pt x="3" y="41"/>
                    <a:pt x="5" y="45"/>
                    <a:pt x="9" y="49"/>
                  </a:cubicBezTo>
                  <a:cubicBezTo>
                    <a:pt x="11" y="50"/>
                    <a:pt x="13" y="52"/>
                    <a:pt x="14" y="53"/>
                  </a:cubicBezTo>
                  <a:cubicBezTo>
                    <a:pt x="19" y="56"/>
                    <a:pt x="24" y="57"/>
                    <a:pt x="29" y="57"/>
                  </a:cubicBezTo>
                  <a:cubicBezTo>
                    <a:pt x="29" y="57"/>
                    <a:pt x="29" y="57"/>
                    <a:pt x="30" y="57"/>
                  </a:cubicBezTo>
                  <a:cubicBezTo>
                    <a:pt x="33" y="57"/>
                    <a:pt x="37" y="56"/>
                    <a:pt x="40" y="55"/>
                  </a:cubicBezTo>
                  <a:cubicBezTo>
                    <a:pt x="43" y="53"/>
                    <a:pt x="46" y="52"/>
                    <a:pt x="49" y="49"/>
                  </a:cubicBezTo>
                  <a:cubicBezTo>
                    <a:pt x="52" y="46"/>
                    <a:pt x="54" y="43"/>
                    <a:pt x="55" y="40"/>
                  </a:cubicBezTo>
                  <a:cubicBezTo>
                    <a:pt x="56" y="36"/>
                    <a:pt x="57" y="33"/>
                    <a:pt x="57" y="29"/>
                  </a:cubicBezTo>
                  <a:cubicBezTo>
                    <a:pt x="57" y="26"/>
                    <a:pt x="56" y="24"/>
                    <a:pt x="56" y="21"/>
                  </a:cubicBezTo>
                  <a:cubicBezTo>
                    <a:pt x="55" y="16"/>
                    <a:pt x="52" y="12"/>
                    <a:pt x="49" y="9"/>
                  </a:cubicBezTo>
                  <a:cubicBezTo>
                    <a:pt x="47" y="7"/>
                    <a:pt x="45" y="6"/>
                    <a:pt x="43" y="4"/>
                  </a:cubicBezTo>
                  <a:cubicBezTo>
                    <a:pt x="39" y="2"/>
                    <a:pt x="34" y="0"/>
                    <a:pt x="29" y="0"/>
                  </a:cubicBezTo>
                  <a:cubicBezTo>
                    <a:pt x="28" y="0"/>
                    <a:pt x="28"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5" name="Google Shape;4005;p29"/>
            <p:cNvSpPr/>
            <p:nvPr/>
          </p:nvSpPr>
          <p:spPr>
            <a:xfrm>
              <a:off x="6430792" y="4061893"/>
              <a:ext cx="36338" cy="35195"/>
            </a:xfrm>
            <a:custGeom>
              <a:avLst/>
              <a:gdLst/>
              <a:ahLst/>
              <a:cxnLst/>
              <a:rect l="l" t="t" r="r" b="b"/>
              <a:pathLst>
                <a:path w="39" h="39" extrusionOk="0">
                  <a:moveTo>
                    <a:pt x="20" y="0"/>
                  </a:moveTo>
                  <a:cubicBezTo>
                    <a:pt x="19" y="0"/>
                    <a:pt x="19" y="0"/>
                    <a:pt x="19" y="0"/>
                  </a:cubicBezTo>
                  <a:cubicBezTo>
                    <a:pt x="17" y="0"/>
                    <a:pt x="16" y="1"/>
                    <a:pt x="14" y="1"/>
                  </a:cubicBezTo>
                  <a:cubicBezTo>
                    <a:pt x="12" y="1"/>
                    <a:pt x="11" y="2"/>
                    <a:pt x="9" y="3"/>
                  </a:cubicBezTo>
                  <a:cubicBezTo>
                    <a:pt x="7" y="4"/>
                    <a:pt x="5" y="6"/>
                    <a:pt x="4" y="8"/>
                  </a:cubicBezTo>
                  <a:cubicBezTo>
                    <a:pt x="3" y="9"/>
                    <a:pt x="2" y="10"/>
                    <a:pt x="1" y="12"/>
                  </a:cubicBezTo>
                  <a:cubicBezTo>
                    <a:pt x="0" y="14"/>
                    <a:pt x="0" y="17"/>
                    <a:pt x="0" y="19"/>
                  </a:cubicBezTo>
                  <a:cubicBezTo>
                    <a:pt x="0" y="21"/>
                    <a:pt x="0" y="23"/>
                    <a:pt x="0" y="24"/>
                  </a:cubicBezTo>
                  <a:cubicBezTo>
                    <a:pt x="1" y="26"/>
                    <a:pt x="2" y="27"/>
                    <a:pt x="2" y="29"/>
                  </a:cubicBezTo>
                  <a:cubicBezTo>
                    <a:pt x="4" y="31"/>
                    <a:pt x="5" y="33"/>
                    <a:pt x="7" y="34"/>
                  </a:cubicBezTo>
                  <a:cubicBezTo>
                    <a:pt x="9" y="36"/>
                    <a:pt x="10" y="36"/>
                    <a:pt x="12" y="37"/>
                  </a:cubicBezTo>
                  <a:cubicBezTo>
                    <a:pt x="14" y="38"/>
                    <a:pt x="16" y="39"/>
                    <a:pt x="18" y="39"/>
                  </a:cubicBezTo>
                  <a:cubicBezTo>
                    <a:pt x="19" y="39"/>
                    <a:pt x="19" y="39"/>
                    <a:pt x="19" y="39"/>
                  </a:cubicBezTo>
                  <a:cubicBezTo>
                    <a:pt x="21" y="38"/>
                    <a:pt x="22" y="38"/>
                    <a:pt x="24" y="38"/>
                  </a:cubicBezTo>
                  <a:cubicBezTo>
                    <a:pt x="26" y="37"/>
                    <a:pt x="27" y="37"/>
                    <a:pt x="29" y="36"/>
                  </a:cubicBezTo>
                  <a:cubicBezTo>
                    <a:pt x="32" y="34"/>
                    <a:pt x="34" y="32"/>
                    <a:pt x="36" y="29"/>
                  </a:cubicBezTo>
                  <a:cubicBezTo>
                    <a:pt x="36" y="28"/>
                    <a:pt x="36" y="28"/>
                    <a:pt x="36" y="28"/>
                  </a:cubicBezTo>
                  <a:cubicBezTo>
                    <a:pt x="37" y="27"/>
                    <a:pt x="38" y="23"/>
                    <a:pt x="38" y="23"/>
                  </a:cubicBezTo>
                  <a:cubicBezTo>
                    <a:pt x="38" y="23"/>
                    <a:pt x="38" y="23"/>
                    <a:pt x="38" y="23"/>
                  </a:cubicBezTo>
                  <a:cubicBezTo>
                    <a:pt x="38" y="23"/>
                    <a:pt x="38" y="23"/>
                    <a:pt x="38" y="23"/>
                  </a:cubicBezTo>
                  <a:cubicBezTo>
                    <a:pt x="39" y="19"/>
                    <a:pt x="39" y="19"/>
                    <a:pt x="39" y="19"/>
                  </a:cubicBezTo>
                  <a:cubicBezTo>
                    <a:pt x="39" y="16"/>
                    <a:pt x="38" y="14"/>
                    <a:pt x="36" y="11"/>
                  </a:cubicBezTo>
                  <a:cubicBezTo>
                    <a:pt x="36" y="10"/>
                    <a:pt x="36" y="10"/>
                    <a:pt x="36" y="10"/>
                  </a:cubicBezTo>
                  <a:cubicBezTo>
                    <a:pt x="34" y="7"/>
                    <a:pt x="33" y="6"/>
                    <a:pt x="31" y="4"/>
                  </a:cubicBezTo>
                  <a:cubicBezTo>
                    <a:pt x="29" y="3"/>
                    <a:pt x="28" y="2"/>
                    <a:pt x="26" y="2"/>
                  </a:cubicBezTo>
                  <a:cubicBezTo>
                    <a:pt x="24" y="1"/>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6" name="Google Shape;4006;p29"/>
            <p:cNvSpPr/>
            <p:nvPr/>
          </p:nvSpPr>
          <p:spPr>
            <a:xfrm>
              <a:off x="6729654" y="4097053"/>
              <a:ext cx="51521" cy="39813"/>
            </a:xfrm>
            <a:custGeom>
              <a:avLst/>
              <a:gdLst/>
              <a:ahLst/>
              <a:cxnLst/>
              <a:rect l="l" t="t" r="r" b="b"/>
              <a:pathLst>
                <a:path w="56" h="43" extrusionOk="0">
                  <a:moveTo>
                    <a:pt x="28" y="0"/>
                  </a:moveTo>
                  <a:cubicBezTo>
                    <a:pt x="0" y="0"/>
                    <a:pt x="0" y="43"/>
                    <a:pt x="28" y="43"/>
                  </a:cubicBezTo>
                  <a:cubicBezTo>
                    <a:pt x="56" y="43"/>
                    <a:pt x="56"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7" name="Google Shape;4007;p29"/>
            <p:cNvSpPr/>
            <p:nvPr/>
          </p:nvSpPr>
          <p:spPr>
            <a:xfrm>
              <a:off x="6168263" y="4104085"/>
              <a:ext cx="62163" cy="47994"/>
            </a:xfrm>
            <a:custGeom>
              <a:avLst/>
              <a:gdLst/>
              <a:ahLst/>
              <a:cxnLst/>
              <a:rect l="l" t="t" r="r" b="b"/>
              <a:pathLst>
                <a:path w="68" h="52" extrusionOk="0">
                  <a:moveTo>
                    <a:pt x="34" y="0"/>
                  </a:moveTo>
                  <a:cubicBezTo>
                    <a:pt x="0" y="0"/>
                    <a:pt x="0" y="52"/>
                    <a:pt x="34" y="52"/>
                  </a:cubicBezTo>
                  <a:cubicBezTo>
                    <a:pt x="68" y="52"/>
                    <a:pt x="68" y="0"/>
                    <a:pt x="3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8" name="Google Shape;4008;p29"/>
            <p:cNvSpPr/>
            <p:nvPr/>
          </p:nvSpPr>
          <p:spPr>
            <a:xfrm>
              <a:off x="6122555" y="4148621"/>
              <a:ext cx="30458" cy="29347"/>
            </a:xfrm>
            <a:custGeom>
              <a:avLst/>
              <a:gdLst/>
              <a:ahLst/>
              <a:cxnLst/>
              <a:rect l="l" t="t" r="r" b="b"/>
              <a:pathLst>
                <a:path w="33" h="32" extrusionOk="0">
                  <a:moveTo>
                    <a:pt x="16" y="0"/>
                  </a:moveTo>
                  <a:cubicBezTo>
                    <a:pt x="14" y="0"/>
                    <a:pt x="12" y="0"/>
                    <a:pt x="10" y="1"/>
                  </a:cubicBezTo>
                  <a:cubicBezTo>
                    <a:pt x="8" y="2"/>
                    <a:pt x="6" y="3"/>
                    <a:pt x="5" y="5"/>
                  </a:cubicBezTo>
                  <a:cubicBezTo>
                    <a:pt x="3" y="6"/>
                    <a:pt x="2" y="8"/>
                    <a:pt x="2" y="10"/>
                  </a:cubicBezTo>
                  <a:cubicBezTo>
                    <a:pt x="1" y="12"/>
                    <a:pt x="0" y="14"/>
                    <a:pt x="0" y="16"/>
                  </a:cubicBezTo>
                  <a:cubicBezTo>
                    <a:pt x="0" y="18"/>
                    <a:pt x="1" y="19"/>
                    <a:pt x="1" y="20"/>
                  </a:cubicBezTo>
                  <a:cubicBezTo>
                    <a:pt x="2" y="23"/>
                    <a:pt x="3" y="25"/>
                    <a:pt x="5" y="28"/>
                  </a:cubicBezTo>
                  <a:cubicBezTo>
                    <a:pt x="6" y="28"/>
                    <a:pt x="7" y="29"/>
                    <a:pt x="8" y="30"/>
                  </a:cubicBezTo>
                  <a:cubicBezTo>
                    <a:pt x="11" y="31"/>
                    <a:pt x="13" y="32"/>
                    <a:pt x="16" y="32"/>
                  </a:cubicBezTo>
                  <a:cubicBezTo>
                    <a:pt x="17" y="32"/>
                    <a:pt x="17" y="32"/>
                    <a:pt x="17" y="32"/>
                  </a:cubicBezTo>
                  <a:cubicBezTo>
                    <a:pt x="19" y="32"/>
                    <a:pt x="21" y="32"/>
                    <a:pt x="23" y="31"/>
                  </a:cubicBezTo>
                  <a:cubicBezTo>
                    <a:pt x="25" y="30"/>
                    <a:pt x="26" y="29"/>
                    <a:pt x="28" y="28"/>
                  </a:cubicBezTo>
                  <a:cubicBezTo>
                    <a:pt x="29" y="26"/>
                    <a:pt x="30" y="24"/>
                    <a:pt x="31" y="22"/>
                  </a:cubicBezTo>
                  <a:cubicBezTo>
                    <a:pt x="32" y="20"/>
                    <a:pt x="33" y="18"/>
                    <a:pt x="32" y="16"/>
                  </a:cubicBezTo>
                  <a:cubicBezTo>
                    <a:pt x="32" y="15"/>
                    <a:pt x="32" y="13"/>
                    <a:pt x="32" y="12"/>
                  </a:cubicBezTo>
                  <a:cubicBezTo>
                    <a:pt x="31" y="9"/>
                    <a:pt x="30" y="7"/>
                    <a:pt x="28" y="5"/>
                  </a:cubicBezTo>
                  <a:cubicBezTo>
                    <a:pt x="27" y="4"/>
                    <a:pt x="26" y="3"/>
                    <a:pt x="24" y="2"/>
                  </a:cubicBezTo>
                  <a:cubicBezTo>
                    <a:pt x="22" y="1"/>
                    <a:pt x="19" y="0"/>
                    <a:pt x="16" y="0"/>
                  </a:cubicBezTo>
                  <a:cubicBezTo>
                    <a:pt x="16" y="0"/>
                    <a:pt x="16" y="0"/>
                    <a:pt x="16"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9" name="Google Shape;4009;p29"/>
            <p:cNvSpPr/>
            <p:nvPr/>
          </p:nvSpPr>
          <p:spPr>
            <a:xfrm>
              <a:off x="6163575" y="4197845"/>
              <a:ext cx="28157" cy="28157"/>
            </a:xfrm>
            <a:custGeom>
              <a:avLst/>
              <a:gdLst/>
              <a:ahLst/>
              <a:cxnLst/>
              <a:rect l="l" t="t" r="r" b="b"/>
              <a:pathLst>
                <a:path w="31" h="31" extrusionOk="0">
                  <a:moveTo>
                    <a:pt x="15" y="0"/>
                  </a:moveTo>
                  <a:cubicBezTo>
                    <a:pt x="13" y="0"/>
                    <a:pt x="11" y="0"/>
                    <a:pt x="10" y="1"/>
                  </a:cubicBezTo>
                  <a:cubicBezTo>
                    <a:pt x="8" y="2"/>
                    <a:pt x="6" y="3"/>
                    <a:pt x="5" y="4"/>
                  </a:cubicBezTo>
                  <a:cubicBezTo>
                    <a:pt x="3" y="6"/>
                    <a:pt x="2" y="7"/>
                    <a:pt x="1" y="9"/>
                  </a:cubicBezTo>
                  <a:cubicBezTo>
                    <a:pt x="0" y="11"/>
                    <a:pt x="0" y="13"/>
                    <a:pt x="0" y="15"/>
                  </a:cubicBezTo>
                  <a:cubicBezTo>
                    <a:pt x="0" y="17"/>
                    <a:pt x="0" y="18"/>
                    <a:pt x="1" y="20"/>
                  </a:cubicBezTo>
                  <a:cubicBezTo>
                    <a:pt x="1" y="22"/>
                    <a:pt x="3" y="24"/>
                    <a:pt x="5" y="26"/>
                  </a:cubicBezTo>
                  <a:cubicBezTo>
                    <a:pt x="6" y="27"/>
                    <a:pt x="7" y="28"/>
                    <a:pt x="8" y="29"/>
                  </a:cubicBezTo>
                  <a:cubicBezTo>
                    <a:pt x="10" y="30"/>
                    <a:pt x="13" y="31"/>
                    <a:pt x="16" y="31"/>
                  </a:cubicBezTo>
                  <a:cubicBezTo>
                    <a:pt x="16" y="31"/>
                    <a:pt x="16" y="31"/>
                    <a:pt x="16" y="31"/>
                  </a:cubicBezTo>
                  <a:cubicBezTo>
                    <a:pt x="18" y="31"/>
                    <a:pt x="20" y="31"/>
                    <a:pt x="22" y="30"/>
                  </a:cubicBezTo>
                  <a:cubicBezTo>
                    <a:pt x="23" y="29"/>
                    <a:pt x="25" y="28"/>
                    <a:pt x="27" y="26"/>
                  </a:cubicBezTo>
                  <a:cubicBezTo>
                    <a:pt x="28" y="25"/>
                    <a:pt x="29" y="23"/>
                    <a:pt x="30" y="21"/>
                  </a:cubicBezTo>
                  <a:cubicBezTo>
                    <a:pt x="31" y="20"/>
                    <a:pt x="31" y="18"/>
                    <a:pt x="31" y="15"/>
                  </a:cubicBezTo>
                  <a:cubicBezTo>
                    <a:pt x="31" y="14"/>
                    <a:pt x="31" y="13"/>
                    <a:pt x="31" y="11"/>
                  </a:cubicBezTo>
                  <a:cubicBezTo>
                    <a:pt x="30" y="9"/>
                    <a:pt x="29" y="6"/>
                    <a:pt x="27" y="4"/>
                  </a:cubicBezTo>
                  <a:cubicBezTo>
                    <a:pt x="26" y="4"/>
                    <a:pt x="24" y="3"/>
                    <a:pt x="23" y="2"/>
                  </a:cubicBezTo>
                  <a:cubicBezTo>
                    <a:pt x="21" y="0"/>
                    <a:pt x="18" y="0"/>
                    <a:pt x="16" y="0"/>
                  </a:cubicBezTo>
                  <a:cubicBezTo>
                    <a:pt x="15" y="0"/>
                    <a:pt x="15"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0" name="Google Shape;4010;p29"/>
            <p:cNvSpPr/>
            <p:nvPr/>
          </p:nvSpPr>
          <p:spPr>
            <a:xfrm>
              <a:off x="6013558" y="4111117"/>
              <a:ext cx="41006" cy="32816"/>
            </a:xfrm>
            <a:custGeom>
              <a:avLst/>
              <a:gdLst/>
              <a:ahLst/>
              <a:cxnLst/>
              <a:rect l="l" t="t" r="r" b="b"/>
              <a:pathLst>
                <a:path w="45" h="35" extrusionOk="0">
                  <a:moveTo>
                    <a:pt x="22" y="0"/>
                  </a:moveTo>
                  <a:cubicBezTo>
                    <a:pt x="0" y="0"/>
                    <a:pt x="0" y="35"/>
                    <a:pt x="22" y="35"/>
                  </a:cubicBezTo>
                  <a:cubicBezTo>
                    <a:pt x="45" y="35"/>
                    <a:pt x="45"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1" name="Google Shape;4011;p29"/>
            <p:cNvSpPr/>
            <p:nvPr/>
          </p:nvSpPr>
          <p:spPr>
            <a:xfrm>
              <a:off x="5939721" y="4078301"/>
              <a:ext cx="16402" cy="16402"/>
            </a:xfrm>
            <a:custGeom>
              <a:avLst/>
              <a:gdLst/>
              <a:ahLst/>
              <a:cxnLst/>
              <a:rect l="l" t="t" r="r" b="b"/>
              <a:pathLst>
                <a:path w="18" h="18" extrusionOk="0">
                  <a:moveTo>
                    <a:pt x="9" y="0"/>
                  </a:moveTo>
                  <a:cubicBezTo>
                    <a:pt x="7" y="0"/>
                    <a:pt x="4" y="1"/>
                    <a:pt x="3" y="3"/>
                  </a:cubicBezTo>
                  <a:cubicBezTo>
                    <a:pt x="2" y="5"/>
                    <a:pt x="2" y="5"/>
                    <a:pt x="2" y="5"/>
                  </a:cubicBezTo>
                  <a:cubicBezTo>
                    <a:pt x="0" y="8"/>
                    <a:pt x="0" y="11"/>
                    <a:pt x="2" y="14"/>
                  </a:cubicBezTo>
                  <a:cubicBezTo>
                    <a:pt x="3" y="17"/>
                    <a:pt x="6" y="18"/>
                    <a:pt x="9" y="18"/>
                  </a:cubicBezTo>
                  <a:cubicBezTo>
                    <a:pt x="12" y="18"/>
                    <a:pt x="15" y="17"/>
                    <a:pt x="16" y="14"/>
                  </a:cubicBezTo>
                  <a:cubicBezTo>
                    <a:pt x="18" y="11"/>
                    <a:pt x="18" y="8"/>
                    <a:pt x="16" y="5"/>
                  </a:cubicBezTo>
                  <a:cubicBezTo>
                    <a:pt x="15" y="3"/>
                    <a:pt x="15" y="3"/>
                    <a:pt x="15" y="3"/>
                  </a:cubicBezTo>
                  <a:cubicBezTo>
                    <a:pt x="14" y="1"/>
                    <a:pt x="12" y="0"/>
                    <a:pt x="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2" name="Google Shape;4012;p29"/>
            <p:cNvSpPr/>
            <p:nvPr/>
          </p:nvSpPr>
          <p:spPr>
            <a:xfrm>
              <a:off x="5666644" y="4099397"/>
              <a:ext cx="26985" cy="25761"/>
            </a:xfrm>
            <a:custGeom>
              <a:avLst/>
              <a:gdLst/>
              <a:ahLst/>
              <a:cxnLst/>
              <a:rect l="l" t="t" r="r" b="b"/>
              <a:pathLst>
                <a:path w="30" h="28" extrusionOk="0">
                  <a:moveTo>
                    <a:pt x="13" y="0"/>
                  </a:moveTo>
                  <a:cubicBezTo>
                    <a:pt x="12" y="0"/>
                    <a:pt x="11" y="0"/>
                    <a:pt x="10" y="0"/>
                  </a:cubicBezTo>
                  <a:cubicBezTo>
                    <a:pt x="8" y="1"/>
                    <a:pt x="6" y="2"/>
                    <a:pt x="4" y="3"/>
                  </a:cubicBezTo>
                  <a:cubicBezTo>
                    <a:pt x="3" y="5"/>
                    <a:pt x="2" y="7"/>
                    <a:pt x="1" y="9"/>
                  </a:cubicBezTo>
                  <a:cubicBezTo>
                    <a:pt x="0" y="11"/>
                    <a:pt x="0" y="13"/>
                    <a:pt x="1" y="16"/>
                  </a:cubicBezTo>
                  <a:cubicBezTo>
                    <a:pt x="1" y="16"/>
                    <a:pt x="2" y="17"/>
                    <a:pt x="2" y="18"/>
                  </a:cubicBezTo>
                  <a:cubicBezTo>
                    <a:pt x="3" y="20"/>
                    <a:pt x="4" y="22"/>
                    <a:pt x="5" y="24"/>
                  </a:cubicBezTo>
                  <a:cubicBezTo>
                    <a:pt x="7" y="26"/>
                    <a:pt x="9" y="27"/>
                    <a:pt x="11" y="27"/>
                  </a:cubicBezTo>
                  <a:cubicBezTo>
                    <a:pt x="13" y="28"/>
                    <a:pt x="14" y="28"/>
                    <a:pt x="15" y="28"/>
                  </a:cubicBezTo>
                  <a:cubicBezTo>
                    <a:pt x="19" y="28"/>
                    <a:pt x="22" y="26"/>
                    <a:pt x="25" y="24"/>
                  </a:cubicBezTo>
                  <a:cubicBezTo>
                    <a:pt x="28" y="20"/>
                    <a:pt x="30" y="15"/>
                    <a:pt x="28" y="11"/>
                  </a:cubicBezTo>
                  <a:cubicBezTo>
                    <a:pt x="28" y="8"/>
                    <a:pt x="26" y="6"/>
                    <a:pt x="25" y="5"/>
                  </a:cubicBezTo>
                  <a:cubicBezTo>
                    <a:pt x="23" y="3"/>
                    <a:pt x="21" y="2"/>
                    <a:pt x="19" y="1"/>
                  </a:cubicBezTo>
                  <a:cubicBezTo>
                    <a:pt x="18" y="1"/>
                    <a:pt x="17" y="0"/>
                    <a:pt x="16" y="0"/>
                  </a:cubicBezTo>
                  <a:cubicBezTo>
                    <a:pt x="15" y="0"/>
                    <a:pt x="14"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3" name="Google Shape;4013;p29"/>
            <p:cNvSpPr/>
            <p:nvPr/>
          </p:nvSpPr>
          <p:spPr>
            <a:xfrm>
              <a:off x="5578743" y="4097053"/>
              <a:ext cx="39813" cy="30458"/>
            </a:xfrm>
            <a:custGeom>
              <a:avLst/>
              <a:gdLst/>
              <a:ahLst/>
              <a:cxnLst/>
              <a:rect l="l" t="t" r="r" b="b"/>
              <a:pathLst>
                <a:path w="43" h="33" extrusionOk="0">
                  <a:moveTo>
                    <a:pt x="22" y="0"/>
                  </a:moveTo>
                  <a:cubicBezTo>
                    <a:pt x="0" y="0"/>
                    <a:pt x="0" y="33"/>
                    <a:pt x="22" y="33"/>
                  </a:cubicBezTo>
                  <a:cubicBezTo>
                    <a:pt x="43" y="33"/>
                    <a:pt x="43"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4" name="Google Shape;4014;p29"/>
            <p:cNvSpPr/>
            <p:nvPr/>
          </p:nvSpPr>
          <p:spPr>
            <a:xfrm>
              <a:off x="5443962" y="4191985"/>
              <a:ext cx="53871" cy="41006"/>
            </a:xfrm>
            <a:custGeom>
              <a:avLst/>
              <a:gdLst/>
              <a:ahLst/>
              <a:cxnLst/>
              <a:rect l="l" t="t" r="r" b="b"/>
              <a:pathLst>
                <a:path w="58" h="45" extrusionOk="0">
                  <a:moveTo>
                    <a:pt x="29" y="0"/>
                  </a:moveTo>
                  <a:cubicBezTo>
                    <a:pt x="0" y="0"/>
                    <a:pt x="0" y="45"/>
                    <a:pt x="29" y="45"/>
                  </a:cubicBezTo>
                  <a:cubicBezTo>
                    <a:pt x="58" y="45"/>
                    <a:pt x="58" y="0"/>
                    <a:pt x="29"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5" name="Google Shape;4015;p29"/>
            <p:cNvSpPr/>
            <p:nvPr/>
          </p:nvSpPr>
          <p:spPr>
            <a:xfrm>
              <a:off x="5331450" y="4113461"/>
              <a:ext cx="52775" cy="39836"/>
            </a:xfrm>
            <a:custGeom>
              <a:avLst/>
              <a:gdLst/>
              <a:ahLst/>
              <a:cxnLst/>
              <a:rect l="l" t="t" r="r" b="b"/>
              <a:pathLst>
                <a:path w="57" h="44" extrusionOk="0">
                  <a:moveTo>
                    <a:pt x="28" y="0"/>
                  </a:moveTo>
                  <a:cubicBezTo>
                    <a:pt x="0" y="0"/>
                    <a:pt x="0" y="44"/>
                    <a:pt x="28" y="44"/>
                  </a:cubicBezTo>
                  <a:cubicBezTo>
                    <a:pt x="56" y="44"/>
                    <a:pt x="57" y="0"/>
                    <a:pt x="2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6" name="Google Shape;4016;p29"/>
            <p:cNvSpPr/>
            <p:nvPr/>
          </p:nvSpPr>
          <p:spPr>
            <a:xfrm>
              <a:off x="5375986" y="4183781"/>
              <a:ext cx="22268" cy="18752"/>
            </a:xfrm>
            <a:custGeom>
              <a:avLst/>
              <a:gdLst/>
              <a:ahLst/>
              <a:cxnLst/>
              <a:rect l="l" t="t" r="r" b="b"/>
              <a:pathLst>
                <a:path w="25" h="20" extrusionOk="0">
                  <a:moveTo>
                    <a:pt x="13" y="0"/>
                  </a:moveTo>
                  <a:cubicBezTo>
                    <a:pt x="0" y="0"/>
                    <a:pt x="0" y="20"/>
                    <a:pt x="13" y="20"/>
                  </a:cubicBezTo>
                  <a:cubicBezTo>
                    <a:pt x="25" y="20"/>
                    <a:pt x="25" y="0"/>
                    <a:pt x="1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7" name="Google Shape;4017;p29"/>
            <p:cNvSpPr/>
            <p:nvPr/>
          </p:nvSpPr>
          <p:spPr>
            <a:xfrm>
              <a:off x="5108768" y="4050172"/>
              <a:ext cx="42186" cy="43399"/>
            </a:xfrm>
            <a:custGeom>
              <a:avLst/>
              <a:gdLst/>
              <a:ahLst/>
              <a:cxnLst/>
              <a:rect l="l" t="t" r="r" b="b"/>
              <a:pathLst>
                <a:path w="46" h="46" extrusionOk="0">
                  <a:moveTo>
                    <a:pt x="22" y="0"/>
                  </a:moveTo>
                  <a:cubicBezTo>
                    <a:pt x="19" y="0"/>
                    <a:pt x="16" y="0"/>
                    <a:pt x="14" y="2"/>
                  </a:cubicBezTo>
                  <a:cubicBezTo>
                    <a:pt x="11" y="2"/>
                    <a:pt x="9" y="4"/>
                    <a:pt x="7" y="6"/>
                  </a:cubicBezTo>
                  <a:cubicBezTo>
                    <a:pt x="4" y="8"/>
                    <a:pt x="3" y="11"/>
                    <a:pt x="2" y="14"/>
                  </a:cubicBezTo>
                  <a:cubicBezTo>
                    <a:pt x="0" y="16"/>
                    <a:pt x="0" y="19"/>
                    <a:pt x="0" y="23"/>
                  </a:cubicBezTo>
                  <a:cubicBezTo>
                    <a:pt x="0" y="25"/>
                    <a:pt x="0" y="27"/>
                    <a:pt x="1" y="29"/>
                  </a:cubicBezTo>
                  <a:cubicBezTo>
                    <a:pt x="2" y="33"/>
                    <a:pt x="4" y="36"/>
                    <a:pt x="7" y="39"/>
                  </a:cubicBezTo>
                  <a:cubicBezTo>
                    <a:pt x="11" y="43"/>
                    <a:pt x="17" y="46"/>
                    <a:pt x="23" y="46"/>
                  </a:cubicBezTo>
                  <a:cubicBezTo>
                    <a:pt x="23" y="46"/>
                    <a:pt x="23" y="46"/>
                    <a:pt x="24" y="46"/>
                  </a:cubicBezTo>
                  <a:cubicBezTo>
                    <a:pt x="26" y="46"/>
                    <a:pt x="29" y="45"/>
                    <a:pt x="32" y="44"/>
                  </a:cubicBezTo>
                  <a:cubicBezTo>
                    <a:pt x="35" y="43"/>
                    <a:pt x="37" y="41"/>
                    <a:pt x="39" y="39"/>
                  </a:cubicBezTo>
                  <a:cubicBezTo>
                    <a:pt x="41" y="37"/>
                    <a:pt x="43" y="34"/>
                    <a:pt x="44" y="31"/>
                  </a:cubicBezTo>
                  <a:cubicBezTo>
                    <a:pt x="45" y="29"/>
                    <a:pt x="46" y="26"/>
                    <a:pt x="46" y="23"/>
                  </a:cubicBezTo>
                  <a:cubicBezTo>
                    <a:pt x="46" y="21"/>
                    <a:pt x="45" y="19"/>
                    <a:pt x="45" y="16"/>
                  </a:cubicBezTo>
                  <a:cubicBezTo>
                    <a:pt x="44" y="13"/>
                    <a:pt x="42" y="9"/>
                    <a:pt x="39" y="6"/>
                  </a:cubicBezTo>
                  <a:cubicBezTo>
                    <a:pt x="35" y="2"/>
                    <a:pt x="29" y="0"/>
                    <a:pt x="23" y="0"/>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8" name="Google Shape;4018;p29"/>
            <p:cNvSpPr/>
            <p:nvPr/>
          </p:nvSpPr>
          <p:spPr>
            <a:xfrm>
              <a:off x="5202529" y="4071269"/>
              <a:ext cx="28128" cy="30472"/>
            </a:xfrm>
            <a:custGeom>
              <a:avLst/>
              <a:gdLst/>
              <a:ahLst/>
              <a:cxnLst/>
              <a:rect l="l" t="t" r="r" b="b"/>
              <a:pathLst>
                <a:path w="30" h="32" extrusionOk="0">
                  <a:moveTo>
                    <a:pt x="15" y="0"/>
                  </a:moveTo>
                  <a:cubicBezTo>
                    <a:pt x="15" y="0"/>
                    <a:pt x="15" y="0"/>
                    <a:pt x="15" y="0"/>
                  </a:cubicBezTo>
                  <a:cubicBezTo>
                    <a:pt x="12" y="0"/>
                    <a:pt x="10" y="0"/>
                    <a:pt x="8" y="2"/>
                  </a:cubicBezTo>
                  <a:cubicBezTo>
                    <a:pt x="4" y="3"/>
                    <a:pt x="2" y="7"/>
                    <a:pt x="1" y="10"/>
                  </a:cubicBezTo>
                  <a:cubicBezTo>
                    <a:pt x="0" y="12"/>
                    <a:pt x="0" y="14"/>
                    <a:pt x="0" y="16"/>
                  </a:cubicBezTo>
                  <a:cubicBezTo>
                    <a:pt x="0" y="18"/>
                    <a:pt x="0" y="19"/>
                    <a:pt x="0" y="21"/>
                  </a:cubicBezTo>
                  <a:cubicBezTo>
                    <a:pt x="1" y="23"/>
                    <a:pt x="3" y="26"/>
                    <a:pt x="4" y="28"/>
                  </a:cubicBezTo>
                  <a:cubicBezTo>
                    <a:pt x="6" y="29"/>
                    <a:pt x="7" y="30"/>
                    <a:pt x="9" y="31"/>
                  </a:cubicBezTo>
                  <a:cubicBezTo>
                    <a:pt x="11" y="32"/>
                    <a:pt x="13" y="32"/>
                    <a:pt x="14" y="32"/>
                  </a:cubicBezTo>
                  <a:cubicBezTo>
                    <a:pt x="15" y="32"/>
                    <a:pt x="15" y="32"/>
                    <a:pt x="15" y="32"/>
                  </a:cubicBezTo>
                  <a:cubicBezTo>
                    <a:pt x="19" y="32"/>
                    <a:pt x="23" y="31"/>
                    <a:pt x="26" y="28"/>
                  </a:cubicBezTo>
                  <a:cubicBezTo>
                    <a:pt x="26" y="27"/>
                    <a:pt x="26" y="27"/>
                    <a:pt x="26" y="27"/>
                  </a:cubicBezTo>
                  <a:cubicBezTo>
                    <a:pt x="27" y="26"/>
                    <a:pt x="28" y="24"/>
                    <a:pt x="29" y="23"/>
                  </a:cubicBezTo>
                  <a:cubicBezTo>
                    <a:pt x="30" y="21"/>
                    <a:pt x="30" y="20"/>
                    <a:pt x="30" y="19"/>
                  </a:cubicBezTo>
                  <a:cubicBezTo>
                    <a:pt x="30" y="18"/>
                    <a:pt x="30" y="17"/>
                    <a:pt x="30" y="16"/>
                  </a:cubicBezTo>
                  <a:cubicBezTo>
                    <a:pt x="30" y="14"/>
                    <a:pt x="30" y="12"/>
                    <a:pt x="29" y="10"/>
                  </a:cubicBezTo>
                  <a:cubicBezTo>
                    <a:pt x="29" y="9"/>
                    <a:pt x="28" y="8"/>
                    <a:pt x="28" y="7"/>
                  </a:cubicBezTo>
                  <a:cubicBezTo>
                    <a:pt x="27" y="5"/>
                    <a:pt x="25" y="4"/>
                    <a:pt x="24" y="3"/>
                  </a:cubicBezTo>
                  <a:cubicBezTo>
                    <a:pt x="21" y="1"/>
                    <a:pt x="18" y="0"/>
                    <a:pt x="15"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9" name="Google Shape;4019;p29"/>
            <p:cNvSpPr/>
            <p:nvPr/>
          </p:nvSpPr>
          <p:spPr>
            <a:xfrm>
              <a:off x="5195497" y="4119321"/>
              <a:ext cx="29347" cy="28157"/>
            </a:xfrm>
            <a:custGeom>
              <a:avLst/>
              <a:gdLst/>
              <a:ahLst/>
              <a:cxnLst/>
              <a:rect l="l" t="t" r="r" b="b"/>
              <a:pathLst>
                <a:path w="32" h="31" extrusionOk="0">
                  <a:moveTo>
                    <a:pt x="14" y="0"/>
                  </a:moveTo>
                  <a:cubicBezTo>
                    <a:pt x="10" y="0"/>
                    <a:pt x="7" y="1"/>
                    <a:pt x="4" y="4"/>
                  </a:cubicBezTo>
                  <a:cubicBezTo>
                    <a:pt x="1" y="7"/>
                    <a:pt x="0" y="12"/>
                    <a:pt x="1" y="17"/>
                  </a:cubicBezTo>
                  <a:cubicBezTo>
                    <a:pt x="2" y="22"/>
                    <a:pt x="5" y="25"/>
                    <a:pt x="9" y="27"/>
                  </a:cubicBezTo>
                  <a:cubicBezTo>
                    <a:pt x="10" y="28"/>
                    <a:pt x="11" y="29"/>
                    <a:pt x="12" y="29"/>
                  </a:cubicBezTo>
                  <a:cubicBezTo>
                    <a:pt x="14" y="30"/>
                    <a:pt x="16" y="31"/>
                    <a:pt x="18" y="31"/>
                  </a:cubicBezTo>
                  <a:cubicBezTo>
                    <a:pt x="19" y="31"/>
                    <a:pt x="19" y="31"/>
                    <a:pt x="20" y="31"/>
                  </a:cubicBezTo>
                  <a:cubicBezTo>
                    <a:pt x="23" y="30"/>
                    <a:pt x="26" y="29"/>
                    <a:pt x="28" y="27"/>
                  </a:cubicBezTo>
                  <a:cubicBezTo>
                    <a:pt x="29" y="25"/>
                    <a:pt x="30" y="23"/>
                    <a:pt x="31" y="21"/>
                  </a:cubicBezTo>
                  <a:cubicBezTo>
                    <a:pt x="32" y="18"/>
                    <a:pt x="31" y="14"/>
                    <a:pt x="30" y="11"/>
                  </a:cubicBezTo>
                  <a:cubicBezTo>
                    <a:pt x="29" y="10"/>
                    <a:pt x="29" y="9"/>
                    <a:pt x="28" y="8"/>
                  </a:cubicBezTo>
                  <a:cubicBezTo>
                    <a:pt x="26" y="4"/>
                    <a:pt x="22" y="1"/>
                    <a:pt x="18" y="0"/>
                  </a:cubicBezTo>
                  <a:cubicBezTo>
                    <a:pt x="16" y="0"/>
                    <a:pt x="15" y="0"/>
                    <a:pt x="14"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0" name="Google Shape;4020;p29"/>
            <p:cNvSpPr/>
            <p:nvPr/>
          </p:nvSpPr>
          <p:spPr>
            <a:xfrm>
              <a:off x="5167369" y="4336142"/>
              <a:ext cx="66734" cy="51521"/>
            </a:xfrm>
            <a:custGeom>
              <a:avLst/>
              <a:gdLst/>
              <a:ahLst/>
              <a:cxnLst/>
              <a:rect l="l" t="t" r="r" b="b"/>
              <a:pathLst>
                <a:path w="73" h="56" extrusionOk="0">
                  <a:moveTo>
                    <a:pt x="36" y="0"/>
                  </a:moveTo>
                  <a:cubicBezTo>
                    <a:pt x="0" y="0"/>
                    <a:pt x="0" y="56"/>
                    <a:pt x="36" y="56"/>
                  </a:cubicBezTo>
                  <a:cubicBezTo>
                    <a:pt x="73" y="56"/>
                    <a:pt x="73" y="0"/>
                    <a:pt x="3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1" name="Google Shape;4021;p29"/>
            <p:cNvSpPr/>
            <p:nvPr/>
          </p:nvSpPr>
          <p:spPr>
            <a:xfrm>
              <a:off x="5275193" y="4319734"/>
              <a:ext cx="37504" cy="34041"/>
            </a:xfrm>
            <a:custGeom>
              <a:avLst/>
              <a:gdLst/>
              <a:ahLst/>
              <a:cxnLst/>
              <a:rect l="l" t="t" r="r" b="b"/>
              <a:pathLst>
                <a:path w="40" h="37" extrusionOk="0">
                  <a:moveTo>
                    <a:pt x="19" y="0"/>
                  </a:moveTo>
                  <a:cubicBezTo>
                    <a:pt x="19" y="0"/>
                    <a:pt x="19" y="0"/>
                    <a:pt x="19" y="0"/>
                  </a:cubicBezTo>
                  <a:cubicBezTo>
                    <a:pt x="14" y="0"/>
                    <a:pt x="14" y="0"/>
                    <a:pt x="14" y="0"/>
                  </a:cubicBezTo>
                  <a:cubicBezTo>
                    <a:pt x="12" y="1"/>
                    <a:pt x="11" y="2"/>
                    <a:pt x="10" y="2"/>
                  </a:cubicBezTo>
                  <a:cubicBezTo>
                    <a:pt x="7" y="4"/>
                    <a:pt x="6" y="5"/>
                    <a:pt x="4" y="7"/>
                  </a:cubicBezTo>
                  <a:cubicBezTo>
                    <a:pt x="3" y="8"/>
                    <a:pt x="2" y="10"/>
                    <a:pt x="2" y="11"/>
                  </a:cubicBezTo>
                  <a:cubicBezTo>
                    <a:pt x="1" y="13"/>
                    <a:pt x="0" y="16"/>
                    <a:pt x="0" y="18"/>
                  </a:cubicBezTo>
                  <a:cubicBezTo>
                    <a:pt x="1" y="23"/>
                    <a:pt x="1" y="23"/>
                    <a:pt x="1" y="23"/>
                  </a:cubicBezTo>
                  <a:cubicBezTo>
                    <a:pt x="2" y="25"/>
                    <a:pt x="2" y="26"/>
                    <a:pt x="3" y="28"/>
                  </a:cubicBezTo>
                  <a:cubicBezTo>
                    <a:pt x="4" y="30"/>
                    <a:pt x="6" y="32"/>
                    <a:pt x="8" y="33"/>
                  </a:cubicBezTo>
                  <a:cubicBezTo>
                    <a:pt x="9" y="34"/>
                    <a:pt x="10" y="35"/>
                    <a:pt x="12" y="35"/>
                  </a:cubicBezTo>
                  <a:cubicBezTo>
                    <a:pt x="14" y="36"/>
                    <a:pt x="16" y="37"/>
                    <a:pt x="18" y="37"/>
                  </a:cubicBezTo>
                  <a:cubicBezTo>
                    <a:pt x="18" y="37"/>
                    <a:pt x="19" y="37"/>
                    <a:pt x="19" y="37"/>
                  </a:cubicBezTo>
                  <a:cubicBezTo>
                    <a:pt x="21" y="37"/>
                    <a:pt x="22" y="37"/>
                    <a:pt x="24" y="36"/>
                  </a:cubicBezTo>
                  <a:cubicBezTo>
                    <a:pt x="25" y="36"/>
                    <a:pt x="27" y="35"/>
                    <a:pt x="28" y="34"/>
                  </a:cubicBezTo>
                  <a:cubicBezTo>
                    <a:pt x="29" y="34"/>
                    <a:pt x="30" y="33"/>
                    <a:pt x="31" y="33"/>
                  </a:cubicBezTo>
                  <a:cubicBezTo>
                    <a:pt x="31" y="32"/>
                    <a:pt x="32" y="32"/>
                    <a:pt x="32" y="32"/>
                  </a:cubicBezTo>
                  <a:cubicBezTo>
                    <a:pt x="34" y="31"/>
                    <a:pt x="36" y="30"/>
                    <a:pt x="37" y="28"/>
                  </a:cubicBezTo>
                  <a:cubicBezTo>
                    <a:pt x="38" y="27"/>
                    <a:pt x="38" y="26"/>
                    <a:pt x="39" y="24"/>
                  </a:cubicBezTo>
                  <a:cubicBezTo>
                    <a:pt x="40" y="23"/>
                    <a:pt x="40" y="21"/>
                    <a:pt x="40" y="18"/>
                  </a:cubicBezTo>
                  <a:cubicBezTo>
                    <a:pt x="40" y="16"/>
                    <a:pt x="39" y="13"/>
                    <a:pt x="38" y="10"/>
                  </a:cubicBezTo>
                  <a:cubicBezTo>
                    <a:pt x="37" y="9"/>
                    <a:pt x="36" y="7"/>
                    <a:pt x="34" y="6"/>
                  </a:cubicBezTo>
                  <a:cubicBezTo>
                    <a:pt x="33" y="5"/>
                    <a:pt x="32" y="4"/>
                    <a:pt x="30" y="4"/>
                  </a:cubicBezTo>
                  <a:cubicBezTo>
                    <a:pt x="30" y="4"/>
                    <a:pt x="30" y="4"/>
                    <a:pt x="30" y="4"/>
                  </a:cubicBezTo>
                  <a:cubicBezTo>
                    <a:pt x="29" y="3"/>
                    <a:pt x="28" y="2"/>
                    <a:pt x="26" y="1"/>
                  </a:cubicBezTo>
                  <a:cubicBezTo>
                    <a:pt x="24" y="0"/>
                    <a:pt x="22" y="0"/>
                    <a:pt x="1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2" name="Google Shape;4022;p29"/>
            <p:cNvSpPr/>
            <p:nvPr/>
          </p:nvSpPr>
          <p:spPr>
            <a:xfrm>
              <a:off x="5202529" y="4632660"/>
              <a:ext cx="53936" cy="53871"/>
            </a:xfrm>
            <a:custGeom>
              <a:avLst/>
              <a:gdLst/>
              <a:ahLst/>
              <a:cxnLst/>
              <a:rect l="l" t="t" r="r" b="b"/>
              <a:pathLst>
                <a:path w="59" h="58" extrusionOk="0">
                  <a:moveTo>
                    <a:pt x="29" y="0"/>
                  </a:moveTo>
                  <a:cubicBezTo>
                    <a:pt x="25" y="0"/>
                    <a:pt x="22" y="1"/>
                    <a:pt x="18" y="2"/>
                  </a:cubicBezTo>
                  <a:cubicBezTo>
                    <a:pt x="15" y="3"/>
                    <a:pt x="12" y="5"/>
                    <a:pt x="9" y="8"/>
                  </a:cubicBezTo>
                  <a:cubicBezTo>
                    <a:pt x="6" y="11"/>
                    <a:pt x="4" y="14"/>
                    <a:pt x="3" y="18"/>
                  </a:cubicBezTo>
                  <a:cubicBezTo>
                    <a:pt x="1" y="21"/>
                    <a:pt x="0" y="25"/>
                    <a:pt x="0" y="29"/>
                  </a:cubicBezTo>
                  <a:cubicBezTo>
                    <a:pt x="1" y="32"/>
                    <a:pt x="1" y="34"/>
                    <a:pt x="1" y="37"/>
                  </a:cubicBezTo>
                  <a:cubicBezTo>
                    <a:pt x="3" y="42"/>
                    <a:pt x="5" y="46"/>
                    <a:pt x="9" y="50"/>
                  </a:cubicBezTo>
                  <a:cubicBezTo>
                    <a:pt x="11" y="51"/>
                    <a:pt x="13" y="53"/>
                    <a:pt x="15" y="54"/>
                  </a:cubicBezTo>
                  <a:cubicBezTo>
                    <a:pt x="19" y="57"/>
                    <a:pt x="24" y="58"/>
                    <a:pt x="30" y="58"/>
                  </a:cubicBezTo>
                  <a:cubicBezTo>
                    <a:pt x="30" y="58"/>
                    <a:pt x="30" y="58"/>
                    <a:pt x="31" y="58"/>
                  </a:cubicBezTo>
                  <a:cubicBezTo>
                    <a:pt x="34" y="58"/>
                    <a:pt x="38" y="58"/>
                    <a:pt x="41" y="56"/>
                  </a:cubicBezTo>
                  <a:cubicBezTo>
                    <a:pt x="45" y="55"/>
                    <a:pt x="48" y="53"/>
                    <a:pt x="50" y="50"/>
                  </a:cubicBezTo>
                  <a:cubicBezTo>
                    <a:pt x="53" y="47"/>
                    <a:pt x="55" y="44"/>
                    <a:pt x="56" y="40"/>
                  </a:cubicBezTo>
                  <a:cubicBezTo>
                    <a:pt x="58" y="37"/>
                    <a:pt x="59" y="33"/>
                    <a:pt x="59" y="29"/>
                  </a:cubicBezTo>
                  <a:cubicBezTo>
                    <a:pt x="59" y="26"/>
                    <a:pt x="58" y="24"/>
                    <a:pt x="58" y="21"/>
                  </a:cubicBezTo>
                  <a:cubicBezTo>
                    <a:pt x="57" y="16"/>
                    <a:pt x="54" y="12"/>
                    <a:pt x="50" y="8"/>
                  </a:cubicBezTo>
                  <a:cubicBezTo>
                    <a:pt x="48" y="7"/>
                    <a:pt x="46" y="5"/>
                    <a:pt x="44" y="4"/>
                  </a:cubicBezTo>
                  <a:cubicBezTo>
                    <a:pt x="40" y="1"/>
                    <a:pt x="35" y="0"/>
                    <a:pt x="30" y="0"/>
                  </a:cubicBezTo>
                  <a:cubicBezTo>
                    <a:pt x="29" y="0"/>
                    <a:pt x="29" y="0"/>
                    <a:pt x="29"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3" name="Google Shape;4023;p29"/>
            <p:cNvSpPr/>
            <p:nvPr/>
          </p:nvSpPr>
          <p:spPr>
            <a:xfrm>
              <a:off x="7574671" y="4344346"/>
              <a:ext cx="58694" cy="47994"/>
            </a:xfrm>
            <a:custGeom>
              <a:avLst/>
              <a:gdLst/>
              <a:ahLst/>
              <a:cxnLst/>
              <a:rect l="l" t="t" r="r" b="b"/>
              <a:pathLst>
                <a:path w="64" h="52" extrusionOk="0">
                  <a:moveTo>
                    <a:pt x="40" y="0"/>
                  </a:moveTo>
                  <a:cubicBezTo>
                    <a:pt x="38" y="0"/>
                    <a:pt x="37" y="1"/>
                    <a:pt x="35" y="1"/>
                  </a:cubicBezTo>
                  <a:cubicBezTo>
                    <a:pt x="33" y="1"/>
                    <a:pt x="32" y="2"/>
                    <a:pt x="30" y="2"/>
                  </a:cubicBezTo>
                  <a:cubicBezTo>
                    <a:pt x="29" y="2"/>
                    <a:pt x="28" y="2"/>
                    <a:pt x="27" y="2"/>
                  </a:cubicBezTo>
                  <a:cubicBezTo>
                    <a:pt x="20" y="2"/>
                    <a:pt x="14" y="5"/>
                    <a:pt x="9" y="9"/>
                  </a:cubicBezTo>
                  <a:cubicBezTo>
                    <a:pt x="2" y="17"/>
                    <a:pt x="0" y="28"/>
                    <a:pt x="4" y="37"/>
                  </a:cubicBezTo>
                  <a:cubicBezTo>
                    <a:pt x="7" y="45"/>
                    <a:pt x="14" y="51"/>
                    <a:pt x="23" y="52"/>
                  </a:cubicBezTo>
                  <a:cubicBezTo>
                    <a:pt x="25" y="52"/>
                    <a:pt x="26" y="52"/>
                    <a:pt x="27" y="52"/>
                  </a:cubicBezTo>
                  <a:cubicBezTo>
                    <a:pt x="34" y="52"/>
                    <a:pt x="42" y="49"/>
                    <a:pt x="47" y="43"/>
                  </a:cubicBezTo>
                  <a:cubicBezTo>
                    <a:pt x="48" y="42"/>
                    <a:pt x="50" y="41"/>
                    <a:pt x="51" y="40"/>
                  </a:cubicBezTo>
                  <a:cubicBezTo>
                    <a:pt x="61" y="35"/>
                    <a:pt x="64" y="23"/>
                    <a:pt x="60" y="13"/>
                  </a:cubicBezTo>
                  <a:cubicBezTo>
                    <a:pt x="57" y="5"/>
                    <a:pt x="49" y="0"/>
                    <a:pt x="40"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4" name="Google Shape;4024;p29"/>
            <p:cNvSpPr/>
            <p:nvPr/>
          </p:nvSpPr>
          <p:spPr>
            <a:xfrm>
              <a:off x="7674292" y="4195501"/>
              <a:ext cx="39813" cy="40997"/>
            </a:xfrm>
            <a:custGeom>
              <a:avLst/>
              <a:gdLst/>
              <a:ahLst/>
              <a:cxnLst/>
              <a:rect l="l" t="t" r="r" b="b"/>
              <a:pathLst>
                <a:path w="43" h="44" extrusionOk="0">
                  <a:moveTo>
                    <a:pt x="22" y="0"/>
                  </a:moveTo>
                  <a:cubicBezTo>
                    <a:pt x="21" y="0"/>
                    <a:pt x="20" y="0"/>
                    <a:pt x="19" y="1"/>
                  </a:cubicBezTo>
                  <a:cubicBezTo>
                    <a:pt x="17" y="1"/>
                    <a:pt x="15" y="1"/>
                    <a:pt x="14" y="2"/>
                  </a:cubicBezTo>
                  <a:cubicBezTo>
                    <a:pt x="12" y="2"/>
                    <a:pt x="10" y="3"/>
                    <a:pt x="9" y="5"/>
                  </a:cubicBezTo>
                  <a:cubicBezTo>
                    <a:pt x="7" y="6"/>
                    <a:pt x="5" y="8"/>
                    <a:pt x="4" y="10"/>
                  </a:cubicBezTo>
                  <a:cubicBezTo>
                    <a:pt x="2" y="12"/>
                    <a:pt x="1" y="15"/>
                    <a:pt x="1" y="17"/>
                  </a:cubicBezTo>
                  <a:cubicBezTo>
                    <a:pt x="0" y="21"/>
                    <a:pt x="0" y="25"/>
                    <a:pt x="1" y="28"/>
                  </a:cubicBezTo>
                  <a:cubicBezTo>
                    <a:pt x="2" y="32"/>
                    <a:pt x="4" y="35"/>
                    <a:pt x="6" y="38"/>
                  </a:cubicBezTo>
                  <a:cubicBezTo>
                    <a:pt x="11" y="42"/>
                    <a:pt x="16" y="44"/>
                    <a:pt x="22" y="44"/>
                  </a:cubicBezTo>
                  <a:cubicBezTo>
                    <a:pt x="24" y="44"/>
                    <a:pt x="26" y="44"/>
                    <a:pt x="27" y="44"/>
                  </a:cubicBezTo>
                  <a:cubicBezTo>
                    <a:pt x="35" y="42"/>
                    <a:pt x="40" y="36"/>
                    <a:pt x="42" y="28"/>
                  </a:cubicBezTo>
                  <a:cubicBezTo>
                    <a:pt x="43" y="25"/>
                    <a:pt x="43" y="21"/>
                    <a:pt x="42" y="17"/>
                  </a:cubicBezTo>
                  <a:cubicBezTo>
                    <a:pt x="42" y="15"/>
                    <a:pt x="41" y="13"/>
                    <a:pt x="40" y="12"/>
                  </a:cubicBezTo>
                  <a:cubicBezTo>
                    <a:pt x="40" y="12"/>
                    <a:pt x="40" y="12"/>
                    <a:pt x="40" y="12"/>
                  </a:cubicBezTo>
                  <a:cubicBezTo>
                    <a:pt x="40" y="12"/>
                    <a:pt x="40" y="12"/>
                    <a:pt x="40" y="12"/>
                  </a:cubicBezTo>
                  <a:cubicBezTo>
                    <a:pt x="40" y="11"/>
                    <a:pt x="40" y="11"/>
                    <a:pt x="40" y="11"/>
                  </a:cubicBezTo>
                  <a:cubicBezTo>
                    <a:pt x="40" y="10"/>
                    <a:pt x="40" y="10"/>
                    <a:pt x="40" y="10"/>
                  </a:cubicBezTo>
                  <a:cubicBezTo>
                    <a:pt x="38" y="9"/>
                    <a:pt x="37" y="8"/>
                    <a:pt x="36" y="6"/>
                  </a:cubicBezTo>
                  <a:cubicBezTo>
                    <a:pt x="35" y="5"/>
                    <a:pt x="33" y="4"/>
                    <a:pt x="32" y="3"/>
                  </a:cubicBezTo>
                  <a:cubicBezTo>
                    <a:pt x="30" y="1"/>
                    <a:pt x="27" y="1"/>
                    <a:pt x="24" y="1"/>
                  </a:cubicBezTo>
                  <a:cubicBezTo>
                    <a:pt x="23" y="0"/>
                    <a:pt x="22" y="0"/>
                    <a:pt x="22"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5" name="Google Shape;4025;p29"/>
            <p:cNvSpPr/>
            <p:nvPr/>
          </p:nvSpPr>
          <p:spPr>
            <a:xfrm>
              <a:off x="7712968" y="4148621"/>
              <a:ext cx="24603" cy="22292"/>
            </a:xfrm>
            <a:custGeom>
              <a:avLst/>
              <a:gdLst/>
              <a:ahLst/>
              <a:cxnLst/>
              <a:rect l="l" t="t" r="r" b="b"/>
              <a:pathLst>
                <a:path w="27" h="24" extrusionOk="0">
                  <a:moveTo>
                    <a:pt x="11" y="0"/>
                  </a:moveTo>
                  <a:cubicBezTo>
                    <a:pt x="9" y="0"/>
                    <a:pt x="5" y="2"/>
                    <a:pt x="4" y="4"/>
                  </a:cubicBezTo>
                  <a:cubicBezTo>
                    <a:pt x="1" y="6"/>
                    <a:pt x="0" y="9"/>
                    <a:pt x="0" y="12"/>
                  </a:cubicBezTo>
                  <a:cubicBezTo>
                    <a:pt x="0" y="15"/>
                    <a:pt x="1" y="19"/>
                    <a:pt x="4" y="21"/>
                  </a:cubicBezTo>
                  <a:cubicBezTo>
                    <a:pt x="6" y="23"/>
                    <a:pt x="8" y="24"/>
                    <a:pt x="11" y="24"/>
                  </a:cubicBezTo>
                  <a:cubicBezTo>
                    <a:pt x="12" y="24"/>
                    <a:pt x="12" y="24"/>
                    <a:pt x="12" y="24"/>
                  </a:cubicBezTo>
                  <a:cubicBezTo>
                    <a:pt x="13" y="24"/>
                    <a:pt x="13" y="24"/>
                    <a:pt x="14" y="24"/>
                  </a:cubicBezTo>
                  <a:cubicBezTo>
                    <a:pt x="16" y="24"/>
                    <a:pt x="18" y="23"/>
                    <a:pt x="20" y="22"/>
                  </a:cubicBezTo>
                  <a:cubicBezTo>
                    <a:pt x="21" y="22"/>
                    <a:pt x="22" y="21"/>
                    <a:pt x="22" y="20"/>
                  </a:cubicBezTo>
                  <a:cubicBezTo>
                    <a:pt x="27" y="16"/>
                    <a:pt x="27" y="8"/>
                    <a:pt x="22" y="4"/>
                  </a:cubicBezTo>
                  <a:cubicBezTo>
                    <a:pt x="22" y="3"/>
                    <a:pt x="21" y="3"/>
                    <a:pt x="20" y="2"/>
                  </a:cubicBezTo>
                  <a:cubicBezTo>
                    <a:pt x="18" y="1"/>
                    <a:pt x="16" y="0"/>
                    <a:pt x="14" y="0"/>
                  </a:cubicBezTo>
                  <a:cubicBezTo>
                    <a:pt x="13" y="0"/>
                    <a:pt x="13" y="0"/>
                    <a:pt x="12" y="0"/>
                  </a:cubicBezTo>
                  <a:cubicBezTo>
                    <a:pt x="12" y="0"/>
                    <a:pt x="12" y="0"/>
                    <a:pt x="11"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6" name="Google Shape;4026;p29"/>
            <p:cNvSpPr/>
            <p:nvPr/>
          </p:nvSpPr>
          <p:spPr>
            <a:xfrm>
              <a:off x="7848921" y="4077129"/>
              <a:ext cx="59802" cy="45708"/>
            </a:xfrm>
            <a:custGeom>
              <a:avLst/>
              <a:gdLst/>
              <a:ahLst/>
              <a:cxnLst/>
              <a:rect l="l" t="t" r="r" b="b"/>
              <a:pathLst>
                <a:path w="65" h="50" extrusionOk="0">
                  <a:moveTo>
                    <a:pt x="33" y="0"/>
                  </a:moveTo>
                  <a:cubicBezTo>
                    <a:pt x="0" y="0"/>
                    <a:pt x="0" y="50"/>
                    <a:pt x="33" y="50"/>
                  </a:cubicBezTo>
                  <a:cubicBezTo>
                    <a:pt x="65" y="50"/>
                    <a:pt x="65" y="0"/>
                    <a:pt x="33"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7" name="Google Shape;4027;p29"/>
            <p:cNvSpPr/>
            <p:nvPr/>
          </p:nvSpPr>
          <p:spPr>
            <a:xfrm>
              <a:off x="7905177" y="4032592"/>
              <a:ext cx="36332" cy="36332"/>
            </a:xfrm>
            <a:custGeom>
              <a:avLst/>
              <a:gdLst/>
              <a:ahLst/>
              <a:cxnLst/>
              <a:rect l="l" t="t" r="r" b="b"/>
              <a:pathLst>
                <a:path w="40" h="40" extrusionOk="0">
                  <a:moveTo>
                    <a:pt x="20" y="0"/>
                  </a:moveTo>
                  <a:cubicBezTo>
                    <a:pt x="17" y="0"/>
                    <a:pt x="14" y="1"/>
                    <a:pt x="11" y="2"/>
                  </a:cubicBezTo>
                  <a:cubicBezTo>
                    <a:pt x="4" y="5"/>
                    <a:pt x="0" y="13"/>
                    <a:pt x="0" y="20"/>
                  </a:cubicBezTo>
                  <a:cubicBezTo>
                    <a:pt x="0" y="30"/>
                    <a:pt x="7" y="40"/>
                    <a:pt x="18" y="40"/>
                  </a:cubicBezTo>
                  <a:cubicBezTo>
                    <a:pt x="18" y="40"/>
                    <a:pt x="18" y="40"/>
                    <a:pt x="18" y="40"/>
                  </a:cubicBezTo>
                  <a:cubicBezTo>
                    <a:pt x="24" y="40"/>
                    <a:pt x="29" y="39"/>
                    <a:pt x="33" y="35"/>
                  </a:cubicBezTo>
                  <a:cubicBezTo>
                    <a:pt x="34" y="33"/>
                    <a:pt x="36" y="32"/>
                    <a:pt x="37" y="30"/>
                  </a:cubicBezTo>
                  <a:cubicBezTo>
                    <a:pt x="39" y="25"/>
                    <a:pt x="40" y="20"/>
                    <a:pt x="39" y="15"/>
                  </a:cubicBezTo>
                  <a:cubicBezTo>
                    <a:pt x="38" y="13"/>
                    <a:pt x="37" y="11"/>
                    <a:pt x="36" y="9"/>
                  </a:cubicBezTo>
                  <a:cubicBezTo>
                    <a:pt x="34" y="5"/>
                    <a:pt x="29" y="1"/>
                    <a:pt x="25" y="0"/>
                  </a:cubicBezTo>
                  <a:cubicBezTo>
                    <a:pt x="24" y="0"/>
                    <a:pt x="22" y="0"/>
                    <a:pt x="20"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8" name="Google Shape;4028;p29"/>
            <p:cNvSpPr/>
            <p:nvPr/>
          </p:nvSpPr>
          <p:spPr>
            <a:xfrm>
              <a:off x="7512555" y="4169717"/>
              <a:ext cx="32804" cy="25761"/>
            </a:xfrm>
            <a:custGeom>
              <a:avLst/>
              <a:gdLst/>
              <a:ahLst/>
              <a:cxnLst/>
              <a:rect l="l" t="t" r="r" b="b"/>
              <a:pathLst>
                <a:path w="36" h="28" extrusionOk="0">
                  <a:moveTo>
                    <a:pt x="18" y="0"/>
                  </a:moveTo>
                  <a:cubicBezTo>
                    <a:pt x="0" y="0"/>
                    <a:pt x="0" y="28"/>
                    <a:pt x="18" y="28"/>
                  </a:cubicBezTo>
                  <a:cubicBezTo>
                    <a:pt x="36" y="28"/>
                    <a:pt x="36" y="0"/>
                    <a:pt x="18" y="0"/>
                  </a:cubicBezTo>
                </a:path>
              </a:pathLst>
            </a:custGeom>
            <a:solidFill>
              <a:srgbClr val="7A36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9" name="Google Shape;4029;p29"/>
            <p:cNvSpPr/>
            <p:nvPr/>
          </p:nvSpPr>
          <p:spPr>
            <a:xfrm>
              <a:off x="7745785" y="4285746"/>
              <a:ext cx="42186" cy="32816"/>
            </a:xfrm>
            <a:custGeom>
              <a:avLst/>
              <a:gdLst/>
              <a:ahLst/>
              <a:cxnLst/>
              <a:rect l="l" t="t" r="r" b="b"/>
              <a:pathLst>
                <a:path w="46" h="35" extrusionOk="0">
                  <a:moveTo>
                    <a:pt x="23" y="0"/>
                  </a:moveTo>
                  <a:cubicBezTo>
                    <a:pt x="0" y="0"/>
                    <a:pt x="0" y="35"/>
                    <a:pt x="23" y="35"/>
                  </a:cubicBezTo>
                  <a:cubicBezTo>
                    <a:pt x="46" y="35"/>
                    <a:pt x="46"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0" name="Google Shape;4030;p29"/>
            <p:cNvSpPr/>
            <p:nvPr/>
          </p:nvSpPr>
          <p:spPr>
            <a:xfrm>
              <a:off x="7864157" y="4313874"/>
              <a:ext cx="44583" cy="44583"/>
            </a:xfrm>
            <a:custGeom>
              <a:avLst/>
              <a:gdLst/>
              <a:ahLst/>
              <a:cxnLst/>
              <a:rect l="l" t="t" r="r" b="b"/>
              <a:pathLst>
                <a:path w="48" h="48" extrusionOk="0">
                  <a:moveTo>
                    <a:pt x="24" y="0"/>
                  </a:moveTo>
                  <a:cubicBezTo>
                    <a:pt x="18" y="0"/>
                    <a:pt x="12" y="3"/>
                    <a:pt x="7" y="7"/>
                  </a:cubicBezTo>
                  <a:cubicBezTo>
                    <a:pt x="3" y="11"/>
                    <a:pt x="0" y="18"/>
                    <a:pt x="0" y="24"/>
                  </a:cubicBezTo>
                  <a:cubicBezTo>
                    <a:pt x="1" y="30"/>
                    <a:pt x="3" y="36"/>
                    <a:pt x="7" y="41"/>
                  </a:cubicBezTo>
                  <a:cubicBezTo>
                    <a:pt x="12" y="45"/>
                    <a:pt x="18" y="48"/>
                    <a:pt x="24" y="48"/>
                  </a:cubicBezTo>
                  <a:cubicBezTo>
                    <a:pt x="30" y="48"/>
                    <a:pt x="37" y="45"/>
                    <a:pt x="41" y="41"/>
                  </a:cubicBezTo>
                  <a:cubicBezTo>
                    <a:pt x="45" y="37"/>
                    <a:pt x="48" y="30"/>
                    <a:pt x="48" y="24"/>
                  </a:cubicBezTo>
                  <a:cubicBezTo>
                    <a:pt x="48" y="18"/>
                    <a:pt x="46" y="11"/>
                    <a:pt x="41" y="7"/>
                  </a:cubicBezTo>
                  <a:cubicBezTo>
                    <a:pt x="36" y="3"/>
                    <a:pt x="31"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1" name="Google Shape;4031;p29"/>
            <p:cNvSpPr/>
            <p:nvPr/>
          </p:nvSpPr>
          <p:spPr>
            <a:xfrm>
              <a:off x="7825481" y="4619768"/>
              <a:ext cx="43399" cy="42192"/>
            </a:xfrm>
            <a:custGeom>
              <a:avLst/>
              <a:gdLst/>
              <a:ahLst/>
              <a:cxnLst/>
              <a:rect l="l" t="t" r="r" b="b"/>
              <a:pathLst>
                <a:path w="46" h="45" extrusionOk="0">
                  <a:moveTo>
                    <a:pt x="23" y="0"/>
                  </a:moveTo>
                  <a:cubicBezTo>
                    <a:pt x="20" y="0"/>
                    <a:pt x="17" y="0"/>
                    <a:pt x="15" y="2"/>
                  </a:cubicBezTo>
                  <a:cubicBezTo>
                    <a:pt x="12" y="3"/>
                    <a:pt x="9" y="4"/>
                    <a:pt x="7" y="6"/>
                  </a:cubicBezTo>
                  <a:cubicBezTo>
                    <a:pt x="5" y="8"/>
                    <a:pt x="3" y="11"/>
                    <a:pt x="3" y="14"/>
                  </a:cubicBezTo>
                  <a:cubicBezTo>
                    <a:pt x="1" y="16"/>
                    <a:pt x="0" y="19"/>
                    <a:pt x="1" y="22"/>
                  </a:cubicBezTo>
                  <a:cubicBezTo>
                    <a:pt x="1" y="24"/>
                    <a:pt x="1" y="26"/>
                    <a:pt x="1" y="28"/>
                  </a:cubicBezTo>
                  <a:cubicBezTo>
                    <a:pt x="2" y="32"/>
                    <a:pt x="4" y="36"/>
                    <a:pt x="7" y="39"/>
                  </a:cubicBezTo>
                  <a:cubicBezTo>
                    <a:pt x="9" y="40"/>
                    <a:pt x="10" y="41"/>
                    <a:pt x="12" y="42"/>
                  </a:cubicBezTo>
                  <a:cubicBezTo>
                    <a:pt x="15" y="44"/>
                    <a:pt x="19" y="45"/>
                    <a:pt x="23" y="45"/>
                  </a:cubicBezTo>
                  <a:cubicBezTo>
                    <a:pt x="24" y="45"/>
                    <a:pt x="24" y="45"/>
                    <a:pt x="24" y="45"/>
                  </a:cubicBezTo>
                  <a:cubicBezTo>
                    <a:pt x="27" y="45"/>
                    <a:pt x="30" y="45"/>
                    <a:pt x="32" y="43"/>
                  </a:cubicBezTo>
                  <a:cubicBezTo>
                    <a:pt x="35" y="42"/>
                    <a:pt x="37" y="41"/>
                    <a:pt x="39" y="39"/>
                  </a:cubicBezTo>
                  <a:cubicBezTo>
                    <a:pt x="42" y="36"/>
                    <a:pt x="43" y="34"/>
                    <a:pt x="44" y="31"/>
                  </a:cubicBezTo>
                  <a:cubicBezTo>
                    <a:pt x="46" y="28"/>
                    <a:pt x="46" y="26"/>
                    <a:pt x="46" y="22"/>
                  </a:cubicBezTo>
                  <a:cubicBezTo>
                    <a:pt x="46" y="20"/>
                    <a:pt x="46" y="18"/>
                    <a:pt x="45" y="16"/>
                  </a:cubicBezTo>
                  <a:cubicBezTo>
                    <a:pt x="44" y="13"/>
                    <a:pt x="42" y="9"/>
                    <a:pt x="39" y="6"/>
                  </a:cubicBezTo>
                  <a:cubicBezTo>
                    <a:pt x="38" y="5"/>
                    <a:pt x="36" y="4"/>
                    <a:pt x="35" y="3"/>
                  </a:cubicBezTo>
                  <a:cubicBezTo>
                    <a:pt x="31" y="1"/>
                    <a:pt x="27" y="0"/>
                    <a:pt x="23" y="0"/>
                  </a:cubicBezTo>
                  <a:cubicBezTo>
                    <a:pt x="23" y="0"/>
                    <a:pt x="23" y="0"/>
                    <a:pt x="23"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2" name="Google Shape;4032;p29"/>
            <p:cNvSpPr/>
            <p:nvPr/>
          </p:nvSpPr>
          <p:spPr>
            <a:xfrm>
              <a:off x="5705320" y="4216597"/>
              <a:ext cx="46880" cy="44507"/>
            </a:xfrm>
            <a:custGeom>
              <a:avLst/>
              <a:gdLst/>
              <a:ahLst/>
              <a:cxnLst/>
              <a:rect l="l" t="t" r="r" b="b"/>
              <a:pathLst>
                <a:path w="50" h="49" extrusionOk="0">
                  <a:moveTo>
                    <a:pt x="26" y="0"/>
                  </a:moveTo>
                  <a:cubicBezTo>
                    <a:pt x="25" y="0"/>
                    <a:pt x="23" y="0"/>
                    <a:pt x="22" y="0"/>
                  </a:cubicBezTo>
                  <a:cubicBezTo>
                    <a:pt x="20" y="0"/>
                    <a:pt x="18" y="1"/>
                    <a:pt x="16" y="2"/>
                  </a:cubicBezTo>
                  <a:cubicBezTo>
                    <a:pt x="13" y="3"/>
                    <a:pt x="10" y="5"/>
                    <a:pt x="8" y="7"/>
                  </a:cubicBezTo>
                  <a:cubicBezTo>
                    <a:pt x="8" y="7"/>
                    <a:pt x="8" y="7"/>
                    <a:pt x="8" y="7"/>
                  </a:cubicBezTo>
                  <a:cubicBezTo>
                    <a:pt x="5" y="10"/>
                    <a:pt x="4" y="12"/>
                    <a:pt x="3" y="15"/>
                  </a:cubicBezTo>
                  <a:cubicBezTo>
                    <a:pt x="1" y="18"/>
                    <a:pt x="0" y="21"/>
                    <a:pt x="1" y="25"/>
                  </a:cubicBezTo>
                  <a:cubicBezTo>
                    <a:pt x="1" y="27"/>
                    <a:pt x="1" y="29"/>
                    <a:pt x="1" y="31"/>
                  </a:cubicBezTo>
                  <a:cubicBezTo>
                    <a:pt x="3" y="35"/>
                    <a:pt x="5" y="39"/>
                    <a:pt x="8" y="42"/>
                  </a:cubicBezTo>
                  <a:cubicBezTo>
                    <a:pt x="8" y="42"/>
                    <a:pt x="8" y="42"/>
                    <a:pt x="8" y="42"/>
                  </a:cubicBezTo>
                  <a:cubicBezTo>
                    <a:pt x="10" y="43"/>
                    <a:pt x="11" y="45"/>
                    <a:pt x="13" y="46"/>
                  </a:cubicBezTo>
                  <a:cubicBezTo>
                    <a:pt x="15" y="47"/>
                    <a:pt x="17" y="48"/>
                    <a:pt x="19" y="48"/>
                  </a:cubicBezTo>
                  <a:cubicBezTo>
                    <a:pt x="21" y="49"/>
                    <a:pt x="23" y="49"/>
                    <a:pt x="24" y="49"/>
                  </a:cubicBezTo>
                  <a:cubicBezTo>
                    <a:pt x="26" y="49"/>
                    <a:pt x="27" y="49"/>
                    <a:pt x="29" y="49"/>
                  </a:cubicBezTo>
                  <a:cubicBezTo>
                    <a:pt x="31" y="49"/>
                    <a:pt x="33" y="48"/>
                    <a:pt x="35" y="47"/>
                  </a:cubicBezTo>
                  <a:cubicBezTo>
                    <a:pt x="37" y="47"/>
                    <a:pt x="39" y="45"/>
                    <a:pt x="40" y="44"/>
                  </a:cubicBezTo>
                  <a:cubicBezTo>
                    <a:pt x="42" y="43"/>
                    <a:pt x="43" y="41"/>
                    <a:pt x="45" y="40"/>
                  </a:cubicBezTo>
                  <a:cubicBezTo>
                    <a:pt x="46" y="38"/>
                    <a:pt x="47" y="36"/>
                    <a:pt x="48" y="34"/>
                  </a:cubicBezTo>
                  <a:cubicBezTo>
                    <a:pt x="49" y="31"/>
                    <a:pt x="50" y="28"/>
                    <a:pt x="50" y="25"/>
                  </a:cubicBezTo>
                  <a:cubicBezTo>
                    <a:pt x="50" y="22"/>
                    <a:pt x="49" y="20"/>
                    <a:pt x="49" y="18"/>
                  </a:cubicBezTo>
                  <a:cubicBezTo>
                    <a:pt x="48" y="16"/>
                    <a:pt x="47" y="14"/>
                    <a:pt x="47" y="12"/>
                  </a:cubicBezTo>
                  <a:cubicBezTo>
                    <a:pt x="45" y="11"/>
                    <a:pt x="44" y="9"/>
                    <a:pt x="43" y="7"/>
                  </a:cubicBezTo>
                  <a:cubicBezTo>
                    <a:pt x="38" y="3"/>
                    <a:pt x="38" y="3"/>
                    <a:pt x="38" y="3"/>
                  </a:cubicBezTo>
                  <a:cubicBezTo>
                    <a:pt x="36" y="3"/>
                    <a:pt x="34" y="2"/>
                    <a:pt x="32" y="1"/>
                  </a:cubicBezTo>
                  <a:cubicBezTo>
                    <a:pt x="30" y="0"/>
                    <a:pt x="28" y="0"/>
                    <a:pt x="26"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3" name="Google Shape;4033;p29"/>
            <p:cNvSpPr/>
            <p:nvPr/>
          </p:nvSpPr>
          <p:spPr>
            <a:xfrm>
              <a:off x="5809629" y="4344346"/>
              <a:ext cx="45708" cy="44507"/>
            </a:xfrm>
            <a:custGeom>
              <a:avLst/>
              <a:gdLst/>
              <a:ahLst/>
              <a:cxnLst/>
              <a:rect l="l" t="t" r="r" b="b"/>
              <a:pathLst>
                <a:path w="50" h="49" extrusionOk="0">
                  <a:moveTo>
                    <a:pt x="24" y="0"/>
                  </a:moveTo>
                  <a:cubicBezTo>
                    <a:pt x="21" y="0"/>
                    <a:pt x="18" y="1"/>
                    <a:pt x="16" y="3"/>
                  </a:cubicBezTo>
                  <a:cubicBezTo>
                    <a:pt x="13" y="3"/>
                    <a:pt x="10" y="5"/>
                    <a:pt x="8" y="8"/>
                  </a:cubicBezTo>
                  <a:cubicBezTo>
                    <a:pt x="5" y="10"/>
                    <a:pt x="4" y="12"/>
                    <a:pt x="3" y="15"/>
                  </a:cubicBezTo>
                  <a:cubicBezTo>
                    <a:pt x="1" y="18"/>
                    <a:pt x="0" y="21"/>
                    <a:pt x="1" y="25"/>
                  </a:cubicBezTo>
                  <a:cubicBezTo>
                    <a:pt x="1" y="27"/>
                    <a:pt x="1" y="29"/>
                    <a:pt x="1" y="31"/>
                  </a:cubicBezTo>
                  <a:cubicBezTo>
                    <a:pt x="3" y="35"/>
                    <a:pt x="5" y="39"/>
                    <a:pt x="8" y="42"/>
                  </a:cubicBezTo>
                  <a:cubicBezTo>
                    <a:pt x="9" y="43"/>
                    <a:pt x="11" y="45"/>
                    <a:pt x="13" y="46"/>
                  </a:cubicBezTo>
                  <a:cubicBezTo>
                    <a:pt x="16" y="48"/>
                    <a:pt x="21" y="49"/>
                    <a:pt x="25" y="49"/>
                  </a:cubicBezTo>
                  <a:cubicBezTo>
                    <a:pt x="25" y="49"/>
                    <a:pt x="25" y="49"/>
                    <a:pt x="26" y="49"/>
                  </a:cubicBezTo>
                  <a:cubicBezTo>
                    <a:pt x="29" y="49"/>
                    <a:pt x="32" y="49"/>
                    <a:pt x="34" y="47"/>
                  </a:cubicBezTo>
                  <a:cubicBezTo>
                    <a:pt x="37" y="46"/>
                    <a:pt x="40" y="44"/>
                    <a:pt x="42" y="42"/>
                  </a:cubicBezTo>
                  <a:cubicBezTo>
                    <a:pt x="45" y="40"/>
                    <a:pt x="46" y="37"/>
                    <a:pt x="47" y="34"/>
                  </a:cubicBezTo>
                  <a:cubicBezTo>
                    <a:pt x="49" y="31"/>
                    <a:pt x="50" y="28"/>
                    <a:pt x="49" y="25"/>
                  </a:cubicBezTo>
                  <a:cubicBezTo>
                    <a:pt x="49" y="23"/>
                    <a:pt x="49" y="20"/>
                    <a:pt x="49" y="18"/>
                  </a:cubicBezTo>
                  <a:cubicBezTo>
                    <a:pt x="47" y="14"/>
                    <a:pt x="45" y="11"/>
                    <a:pt x="42" y="8"/>
                  </a:cubicBezTo>
                  <a:cubicBezTo>
                    <a:pt x="41" y="6"/>
                    <a:pt x="39" y="5"/>
                    <a:pt x="37" y="4"/>
                  </a:cubicBezTo>
                  <a:cubicBezTo>
                    <a:pt x="33" y="2"/>
                    <a:pt x="29" y="0"/>
                    <a:pt x="25" y="0"/>
                  </a:cubicBezTo>
                  <a:cubicBezTo>
                    <a:pt x="25" y="0"/>
                    <a:pt x="24" y="0"/>
                    <a:pt x="2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4" name="Google Shape;4034;p29"/>
            <p:cNvSpPr/>
            <p:nvPr/>
          </p:nvSpPr>
          <p:spPr>
            <a:xfrm>
              <a:off x="6482361" y="4281058"/>
              <a:ext cx="63280" cy="46927"/>
            </a:xfrm>
            <a:custGeom>
              <a:avLst/>
              <a:gdLst/>
              <a:ahLst/>
              <a:cxnLst/>
              <a:rect l="l" t="t" r="r" b="b"/>
              <a:pathLst>
                <a:path w="69" h="52" extrusionOk="0">
                  <a:moveTo>
                    <a:pt x="34" y="0"/>
                  </a:moveTo>
                  <a:cubicBezTo>
                    <a:pt x="0" y="0"/>
                    <a:pt x="0" y="52"/>
                    <a:pt x="34" y="52"/>
                  </a:cubicBezTo>
                  <a:cubicBezTo>
                    <a:pt x="68" y="52"/>
                    <a:pt x="69" y="0"/>
                    <a:pt x="34"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5" name="Google Shape;4035;p29"/>
            <p:cNvSpPr/>
            <p:nvPr/>
          </p:nvSpPr>
          <p:spPr>
            <a:xfrm>
              <a:off x="6379224" y="4288090"/>
              <a:ext cx="34041" cy="32804"/>
            </a:xfrm>
            <a:custGeom>
              <a:avLst/>
              <a:gdLst/>
              <a:ahLst/>
              <a:cxnLst/>
              <a:rect l="l" t="t" r="r" b="b"/>
              <a:pathLst>
                <a:path w="37" h="36" extrusionOk="0">
                  <a:moveTo>
                    <a:pt x="18" y="0"/>
                  </a:moveTo>
                  <a:cubicBezTo>
                    <a:pt x="15" y="0"/>
                    <a:pt x="13" y="1"/>
                    <a:pt x="11" y="2"/>
                  </a:cubicBezTo>
                  <a:cubicBezTo>
                    <a:pt x="9" y="2"/>
                    <a:pt x="7" y="4"/>
                    <a:pt x="5" y="5"/>
                  </a:cubicBezTo>
                  <a:cubicBezTo>
                    <a:pt x="4" y="7"/>
                    <a:pt x="2" y="9"/>
                    <a:pt x="2" y="11"/>
                  </a:cubicBezTo>
                  <a:cubicBezTo>
                    <a:pt x="1" y="13"/>
                    <a:pt x="0" y="16"/>
                    <a:pt x="0" y="18"/>
                  </a:cubicBezTo>
                  <a:cubicBezTo>
                    <a:pt x="0" y="20"/>
                    <a:pt x="1" y="21"/>
                    <a:pt x="1" y="23"/>
                  </a:cubicBezTo>
                  <a:cubicBezTo>
                    <a:pt x="2" y="26"/>
                    <a:pt x="3" y="29"/>
                    <a:pt x="5" y="31"/>
                  </a:cubicBezTo>
                  <a:cubicBezTo>
                    <a:pt x="7" y="32"/>
                    <a:pt x="8" y="33"/>
                    <a:pt x="9" y="34"/>
                  </a:cubicBezTo>
                  <a:cubicBezTo>
                    <a:pt x="12" y="35"/>
                    <a:pt x="15" y="36"/>
                    <a:pt x="18" y="36"/>
                  </a:cubicBezTo>
                  <a:cubicBezTo>
                    <a:pt x="18" y="36"/>
                    <a:pt x="18" y="36"/>
                    <a:pt x="18" y="36"/>
                  </a:cubicBezTo>
                  <a:cubicBezTo>
                    <a:pt x="20" y="36"/>
                    <a:pt x="22" y="36"/>
                    <a:pt x="23" y="35"/>
                  </a:cubicBezTo>
                  <a:cubicBezTo>
                    <a:pt x="25" y="35"/>
                    <a:pt x="26" y="34"/>
                    <a:pt x="27" y="34"/>
                  </a:cubicBezTo>
                  <a:cubicBezTo>
                    <a:pt x="30" y="32"/>
                    <a:pt x="31" y="31"/>
                    <a:pt x="33" y="29"/>
                  </a:cubicBezTo>
                  <a:cubicBezTo>
                    <a:pt x="33" y="28"/>
                    <a:pt x="34" y="27"/>
                    <a:pt x="34" y="27"/>
                  </a:cubicBezTo>
                  <a:cubicBezTo>
                    <a:pt x="36" y="24"/>
                    <a:pt x="37" y="21"/>
                    <a:pt x="37" y="18"/>
                  </a:cubicBezTo>
                  <a:cubicBezTo>
                    <a:pt x="37" y="15"/>
                    <a:pt x="36" y="12"/>
                    <a:pt x="34" y="9"/>
                  </a:cubicBezTo>
                  <a:cubicBezTo>
                    <a:pt x="34" y="9"/>
                    <a:pt x="33" y="8"/>
                    <a:pt x="33" y="7"/>
                  </a:cubicBezTo>
                  <a:cubicBezTo>
                    <a:pt x="32" y="6"/>
                    <a:pt x="31" y="5"/>
                    <a:pt x="29" y="4"/>
                  </a:cubicBezTo>
                  <a:cubicBezTo>
                    <a:pt x="28" y="3"/>
                    <a:pt x="27" y="2"/>
                    <a:pt x="25" y="2"/>
                  </a:cubicBezTo>
                  <a:cubicBezTo>
                    <a:pt x="24" y="1"/>
                    <a:pt x="22" y="0"/>
                    <a:pt x="21" y="0"/>
                  </a:cubicBezTo>
                  <a:cubicBezTo>
                    <a:pt x="20" y="0"/>
                    <a:pt x="19" y="0"/>
                    <a:pt x="18" y="0"/>
                  </a:cubicBezTo>
                  <a:cubicBezTo>
                    <a:pt x="18" y="0"/>
                    <a:pt x="18" y="0"/>
                    <a:pt x="18"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6" name="Google Shape;4036;p29"/>
            <p:cNvSpPr/>
            <p:nvPr/>
          </p:nvSpPr>
          <p:spPr>
            <a:xfrm>
              <a:off x="5740480" y="4624456"/>
              <a:ext cx="35184" cy="35184"/>
            </a:xfrm>
            <a:custGeom>
              <a:avLst/>
              <a:gdLst/>
              <a:ahLst/>
              <a:cxnLst/>
              <a:rect l="l" t="t" r="r" b="b"/>
              <a:pathLst>
                <a:path w="38" h="38" extrusionOk="0">
                  <a:moveTo>
                    <a:pt x="21" y="0"/>
                  </a:moveTo>
                  <a:cubicBezTo>
                    <a:pt x="20" y="0"/>
                    <a:pt x="18" y="0"/>
                    <a:pt x="17" y="0"/>
                  </a:cubicBezTo>
                  <a:cubicBezTo>
                    <a:pt x="14" y="1"/>
                    <a:pt x="9" y="3"/>
                    <a:pt x="7" y="6"/>
                  </a:cubicBezTo>
                  <a:cubicBezTo>
                    <a:pt x="6" y="7"/>
                    <a:pt x="5" y="9"/>
                    <a:pt x="4" y="10"/>
                  </a:cubicBezTo>
                  <a:cubicBezTo>
                    <a:pt x="3" y="11"/>
                    <a:pt x="3" y="13"/>
                    <a:pt x="2" y="15"/>
                  </a:cubicBezTo>
                  <a:cubicBezTo>
                    <a:pt x="2" y="16"/>
                    <a:pt x="2" y="16"/>
                    <a:pt x="2" y="16"/>
                  </a:cubicBezTo>
                  <a:cubicBezTo>
                    <a:pt x="0" y="22"/>
                    <a:pt x="2" y="29"/>
                    <a:pt x="7" y="33"/>
                  </a:cubicBezTo>
                  <a:cubicBezTo>
                    <a:pt x="10" y="36"/>
                    <a:pt x="14" y="38"/>
                    <a:pt x="19" y="38"/>
                  </a:cubicBezTo>
                  <a:cubicBezTo>
                    <a:pt x="24" y="38"/>
                    <a:pt x="29" y="36"/>
                    <a:pt x="32" y="33"/>
                  </a:cubicBezTo>
                  <a:cubicBezTo>
                    <a:pt x="34" y="31"/>
                    <a:pt x="36" y="28"/>
                    <a:pt x="37" y="25"/>
                  </a:cubicBezTo>
                  <a:cubicBezTo>
                    <a:pt x="37" y="23"/>
                    <a:pt x="37" y="21"/>
                    <a:pt x="37" y="19"/>
                  </a:cubicBezTo>
                  <a:cubicBezTo>
                    <a:pt x="38" y="16"/>
                    <a:pt x="38" y="14"/>
                    <a:pt x="37" y="12"/>
                  </a:cubicBezTo>
                  <a:cubicBezTo>
                    <a:pt x="36" y="9"/>
                    <a:pt x="35" y="6"/>
                    <a:pt x="33" y="4"/>
                  </a:cubicBezTo>
                  <a:cubicBezTo>
                    <a:pt x="31" y="2"/>
                    <a:pt x="28" y="1"/>
                    <a:pt x="25" y="0"/>
                  </a:cubicBezTo>
                  <a:cubicBezTo>
                    <a:pt x="24" y="0"/>
                    <a:pt x="23" y="0"/>
                    <a:pt x="21" y="0"/>
                  </a:cubicBezTo>
                </a:path>
              </a:pathLst>
            </a:custGeom>
            <a:solidFill>
              <a:srgbClr val="6A2B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ed Hat Display"/>
              <a:buNone/>
              <a:defRPr sz="3000" b="1">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1" r:id="rId5"/>
    <p:sldLayoutId id="2147483664" r:id="rId6"/>
    <p:sldLayoutId id="2147483665" r:id="rId7"/>
    <p:sldLayoutId id="2147483673" r:id="rId8"/>
    <p:sldLayoutId id="2147483675"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31"/>
        <p:cNvGrpSpPr/>
        <p:nvPr/>
      </p:nvGrpSpPr>
      <p:grpSpPr>
        <a:xfrm>
          <a:off x="0" y="0"/>
          <a:ext cx="0" cy="0"/>
          <a:chOff x="0" y="0"/>
          <a:chExt cx="0" cy="0"/>
        </a:xfrm>
      </p:grpSpPr>
      <p:sp>
        <p:nvSpPr>
          <p:cNvPr id="4733" name="Google Shape;4733;p37"/>
          <p:cNvSpPr txBox="1">
            <a:spLocks noGrp="1"/>
          </p:cNvSpPr>
          <p:nvPr>
            <p:ph type="ctrTitle"/>
          </p:nvPr>
        </p:nvSpPr>
        <p:spPr>
          <a:xfrm>
            <a:off x="3462488" y="389358"/>
            <a:ext cx="3952200" cy="261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Crop </a:t>
            </a:r>
            <a:r>
              <a:rPr lang="en" dirty="0">
                <a:solidFill>
                  <a:schemeClr val="accent6"/>
                </a:solidFill>
              </a:rPr>
              <a:t>Care</a:t>
            </a:r>
            <a:r>
              <a:rPr lang="en" dirty="0"/>
              <a:t> </a:t>
            </a:r>
            <a:endParaRPr dirty="0"/>
          </a:p>
        </p:txBody>
      </p:sp>
      <p:sp>
        <p:nvSpPr>
          <p:cNvPr id="4734" name="Google Shape;4734;p37"/>
          <p:cNvSpPr txBox="1">
            <a:spLocks noGrp="1"/>
          </p:cNvSpPr>
          <p:nvPr>
            <p:ph type="subTitle" idx="1"/>
          </p:nvPr>
        </p:nvSpPr>
        <p:spPr>
          <a:xfrm>
            <a:off x="3587912" y="2894341"/>
            <a:ext cx="39522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Presented by</a:t>
            </a:r>
            <a:r>
              <a:rPr lang="en"/>
              <a:t>, Akhi, </a:t>
            </a:r>
            <a:r>
              <a:rPr lang="en" dirty="0"/>
              <a:t>Issaq, Samuel, Abdulrazig and Ismaeel</a:t>
            </a:r>
            <a:endParaRPr dirty="0"/>
          </a:p>
        </p:txBody>
      </p:sp>
      <p:grpSp>
        <p:nvGrpSpPr>
          <p:cNvPr id="4736" name="Google Shape;4736;p37"/>
          <p:cNvGrpSpPr/>
          <p:nvPr/>
        </p:nvGrpSpPr>
        <p:grpSpPr>
          <a:xfrm>
            <a:off x="3820308" y="3625643"/>
            <a:ext cx="230006" cy="1013153"/>
            <a:chOff x="1839220" y="4834093"/>
            <a:chExt cx="230006" cy="1013153"/>
          </a:xfrm>
        </p:grpSpPr>
        <p:sp>
          <p:nvSpPr>
            <p:cNvPr id="4737" name="Google Shape;4737;p37"/>
            <p:cNvSpPr/>
            <p:nvPr/>
          </p:nvSpPr>
          <p:spPr>
            <a:xfrm>
              <a:off x="1839220" y="5326336"/>
              <a:ext cx="230006" cy="520910"/>
            </a:xfrm>
            <a:custGeom>
              <a:avLst/>
              <a:gdLst/>
              <a:ahLst/>
              <a:cxnLst/>
              <a:rect l="l" t="t" r="r" b="b"/>
              <a:pathLst>
                <a:path w="250" h="568" extrusionOk="0">
                  <a:moveTo>
                    <a:pt x="17" y="27"/>
                  </a:moveTo>
                  <a:cubicBezTo>
                    <a:pt x="24" y="22"/>
                    <a:pt x="34" y="18"/>
                    <a:pt x="45" y="15"/>
                  </a:cubicBezTo>
                  <a:cubicBezTo>
                    <a:pt x="52" y="13"/>
                    <a:pt x="60" y="11"/>
                    <a:pt x="68" y="9"/>
                  </a:cubicBezTo>
                  <a:cubicBezTo>
                    <a:pt x="69" y="9"/>
                    <a:pt x="71" y="9"/>
                    <a:pt x="72" y="8"/>
                  </a:cubicBezTo>
                  <a:cubicBezTo>
                    <a:pt x="102" y="2"/>
                    <a:pt x="137" y="0"/>
                    <a:pt x="168" y="1"/>
                  </a:cubicBezTo>
                  <a:cubicBezTo>
                    <a:pt x="191" y="3"/>
                    <a:pt x="211" y="6"/>
                    <a:pt x="226" y="12"/>
                  </a:cubicBezTo>
                  <a:cubicBezTo>
                    <a:pt x="237" y="16"/>
                    <a:pt x="246" y="34"/>
                    <a:pt x="246" y="54"/>
                  </a:cubicBezTo>
                  <a:cubicBezTo>
                    <a:pt x="247" y="126"/>
                    <a:pt x="248" y="198"/>
                    <a:pt x="249" y="271"/>
                  </a:cubicBezTo>
                  <a:cubicBezTo>
                    <a:pt x="250" y="361"/>
                    <a:pt x="233" y="443"/>
                    <a:pt x="201" y="503"/>
                  </a:cubicBezTo>
                  <a:cubicBezTo>
                    <a:pt x="199" y="507"/>
                    <a:pt x="197" y="511"/>
                    <a:pt x="195" y="515"/>
                  </a:cubicBezTo>
                  <a:cubicBezTo>
                    <a:pt x="185" y="531"/>
                    <a:pt x="176" y="546"/>
                    <a:pt x="166" y="562"/>
                  </a:cubicBezTo>
                  <a:cubicBezTo>
                    <a:pt x="166" y="563"/>
                    <a:pt x="166" y="563"/>
                    <a:pt x="166" y="563"/>
                  </a:cubicBezTo>
                  <a:cubicBezTo>
                    <a:pt x="163" y="568"/>
                    <a:pt x="158" y="568"/>
                    <a:pt x="155" y="564"/>
                  </a:cubicBezTo>
                  <a:cubicBezTo>
                    <a:pt x="143" y="549"/>
                    <a:pt x="131" y="535"/>
                    <a:pt x="120" y="521"/>
                  </a:cubicBezTo>
                  <a:cubicBezTo>
                    <a:pt x="76" y="466"/>
                    <a:pt x="43" y="382"/>
                    <a:pt x="31" y="286"/>
                  </a:cubicBezTo>
                  <a:cubicBezTo>
                    <a:pt x="21" y="214"/>
                    <a:pt x="12" y="143"/>
                    <a:pt x="2" y="72"/>
                  </a:cubicBezTo>
                  <a:cubicBezTo>
                    <a:pt x="0" y="52"/>
                    <a:pt x="6" y="33"/>
                    <a:pt x="17" y="27"/>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8" name="Google Shape;4738;p37"/>
            <p:cNvSpPr/>
            <p:nvPr/>
          </p:nvSpPr>
          <p:spPr>
            <a:xfrm>
              <a:off x="1901337" y="5326336"/>
              <a:ext cx="166525" cy="339489"/>
            </a:xfrm>
            <a:custGeom>
              <a:avLst/>
              <a:gdLst/>
              <a:ahLst/>
              <a:cxnLst/>
              <a:rect l="l" t="t" r="r" b="b"/>
              <a:pathLst>
                <a:path w="181" h="369" extrusionOk="0">
                  <a:moveTo>
                    <a:pt x="41" y="2"/>
                  </a:moveTo>
                  <a:cubicBezTo>
                    <a:pt x="28" y="3"/>
                    <a:pt x="16" y="5"/>
                    <a:pt x="4" y="7"/>
                  </a:cubicBezTo>
                  <a:cubicBezTo>
                    <a:pt x="3" y="8"/>
                    <a:pt x="1" y="8"/>
                    <a:pt x="0" y="8"/>
                  </a:cubicBezTo>
                  <a:cubicBezTo>
                    <a:pt x="8" y="8"/>
                    <a:pt x="16" y="8"/>
                    <a:pt x="24" y="8"/>
                  </a:cubicBezTo>
                  <a:cubicBezTo>
                    <a:pt x="30" y="8"/>
                    <a:pt x="35" y="8"/>
                    <a:pt x="41" y="8"/>
                  </a:cubicBezTo>
                  <a:cubicBezTo>
                    <a:pt x="41" y="2"/>
                    <a:pt x="41" y="2"/>
                    <a:pt x="41" y="2"/>
                  </a:cubicBezTo>
                  <a:moveTo>
                    <a:pt x="82" y="0"/>
                  </a:moveTo>
                  <a:cubicBezTo>
                    <a:pt x="76" y="0"/>
                    <a:pt x="70" y="0"/>
                    <a:pt x="63" y="0"/>
                  </a:cubicBezTo>
                  <a:cubicBezTo>
                    <a:pt x="64" y="9"/>
                    <a:pt x="64" y="9"/>
                    <a:pt x="64" y="9"/>
                  </a:cubicBezTo>
                  <a:cubicBezTo>
                    <a:pt x="69" y="10"/>
                    <a:pt x="74" y="10"/>
                    <a:pt x="79" y="11"/>
                  </a:cubicBezTo>
                  <a:cubicBezTo>
                    <a:pt x="102" y="14"/>
                    <a:pt x="123" y="20"/>
                    <a:pt x="138" y="27"/>
                  </a:cubicBezTo>
                  <a:cubicBezTo>
                    <a:pt x="149" y="33"/>
                    <a:pt x="158" y="53"/>
                    <a:pt x="159" y="74"/>
                  </a:cubicBezTo>
                  <a:cubicBezTo>
                    <a:pt x="160" y="150"/>
                    <a:pt x="161" y="227"/>
                    <a:pt x="162" y="304"/>
                  </a:cubicBezTo>
                  <a:cubicBezTo>
                    <a:pt x="162" y="325"/>
                    <a:pt x="162" y="347"/>
                    <a:pt x="160" y="369"/>
                  </a:cubicBezTo>
                  <a:cubicBezTo>
                    <a:pt x="165" y="367"/>
                    <a:pt x="170" y="366"/>
                    <a:pt x="175" y="366"/>
                  </a:cubicBezTo>
                  <a:cubicBezTo>
                    <a:pt x="179" y="338"/>
                    <a:pt x="181" y="308"/>
                    <a:pt x="181" y="278"/>
                  </a:cubicBezTo>
                  <a:cubicBezTo>
                    <a:pt x="181" y="275"/>
                    <a:pt x="181" y="273"/>
                    <a:pt x="181" y="270"/>
                  </a:cubicBezTo>
                  <a:cubicBezTo>
                    <a:pt x="180" y="197"/>
                    <a:pt x="179" y="125"/>
                    <a:pt x="178" y="53"/>
                  </a:cubicBezTo>
                  <a:cubicBezTo>
                    <a:pt x="178" y="33"/>
                    <a:pt x="169" y="15"/>
                    <a:pt x="158" y="11"/>
                  </a:cubicBezTo>
                  <a:cubicBezTo>
                    <a:pt x="143" y="5"/>
                    <a:pt x="123" y="2"/>
                    <a:pt x="100" y="0"/>
                  </a:cubicBezTo>
                  <a:cubicBezTo>
                    <a:pt x="94" y="0"/>
                    <a:pt x="88" y="0"/>
                    <a:pt x="82" y="0"/>
                  </a:cubicBezTo>
                </a:path>
              </a:pathLst>
            </a:custGeom>
            <a:solidFill>
              <a:srgbClr val="5D89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9" name="Google Shape;4739;p37"/>
            <p:cNvSpPr/>
            <p:nvPr/>
          </p:nvSpPr>
          <p:spPr>
            <a:xfrm>
              <a:off x="1853284" y="5356808"/>
              <a:ext cx="68017" cy="282448"/>
            </a:xfrm>
            <a:custGeom>
              <a:avLst/>
              <a:gdLst/>
              <a:ahLst/>
              <a:cxnLst/>
              <a:rect l="l" t="t" r="r" b="b"/>
              <a:pathLst>
                <a:path w="73" h="307" extrusionOk="0">
                  <a:moveTo>
                    <a:pt x="24" y="0"/>
                  </a:moveTo>
                  <a:cubicBezTo>
                    <a:pt x="21" y="0"/>
                    <a:pt x="17" y="2"/>
                    <a:pt x="12" y="5"/>
                  </a:cubicBezTo>
                  <a:cubicBezTo>
                    <a:pt x="4" y="11"/>
                    <a:pt x="0" y="28"/>
                    <a:pt x="2" y="47"/>
                  </a:cubicBezTo>
                  <a:cubicBezTo>
                    <a:pt x="11" y="113"/>
                    <a:pt x="21" y="179"/>
                    <a:pt x="30" y="247"/>
                  </a:cubicBezTo>
                  <a:cubicBezTo>
                    <a:pt x="32" y="261"/>
                    <a:pt x="34" y="275"/>
                    <a:pt x="37" y="289"/>
                  </a:cubicBezTo>
                  <a:cubicBezTo>
                    <a:pt x="49" y="294"/>
                    <a:pt x="61" y="301"/>
                    <a:pt x="73" y="307"/>
                  </a:cubicBezTo>
                  <a:cubicBezTo>
                    <a:pt x="70" y="293"/>
                    <a:pt x="68" y="278"/>
                    <a:pt x="65" y="264"/>
                  </a:cubicBezTo>
                  <a:cubicBezTo>
                    <a:pt x="57" y="208"/>
                    <a:pt x="48" y="151"/>
                    <a:pt x="42" y="95"/>
                  </a:cubicBezTo>
                  <a:cubicBezTo>
                    <a:pt x="39" y="67"/>
                    <a:pt x="39" y="39"/>
                    <a:pt x="34" y="12"/>
                  </a:cubicBezTo>
                  <a:cubicBezTo>
                    <a:pt x="32" y="3"/>
                    <a:pt x="29" y="0"/>
                    <a:pt x="24" y="0"/>
                  </a:cubicBezTo>
                </a:path>
              </a:pathLst>
            </a:custGeom>
            <a:solidFill>
              <a:srgbClr val="90B48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0" name="Google Shape;4740;p37"/>
            <p:cNvSpPr/>
            <p:nvPr/>
          </p:nvSpPr>
          <p:spPr>
            <a:xfrm>
              <a:off x="1935325" y="5256015"/>
              <a:ext cx="28157" cy="121974"/>
            </a:xfrm>
            <a:custGeom>
              <a:avLst/>
              <a:gdLst/>
              <a:ahLst/>
              <a:cxnLst/>
              <a:rect l="l" t="t" r="r" b="b"/>
              <a:pathLst>
                <a:path w="31" h="133" extrusionOk="0">
                  <a:moveTo>
                    <a:pt x="10" y="1"/>
                  </a:moveTo>
                  <a:cubicBezTo>
                    <a:pt x="17" y="0"/>
                    <a:pt x="22" y="5"/>
                    <a:pt x="22" y="11"/>
                  </a:cubicBezTo>
                  <a:cubicBezTo>
                    <a:pt x="30" y="121"/>
                    <a:pt x="30" y="121"/>
                    <a:pt x="30" y="121"/>
                  </a:cubicBezTo>
                  <a:cubicBezTo>
                    <a:pt x="31" y="127"/>
                    <a:pt x="26" y="132"/>
                    <a:pt x="20" y="133"/>
                  </a:cubicBezTo>
                  <a:cubicBezTo>
                    <a:pt x="14" y="133"/>
                    <a:pt x="8" y="129"/>
                    <a:pt x="8" y="122"/>
                  </a:cubicBezTo>
                  <a:cubicBezTo>
                    <a:pt x="0" y="13"/>
                    <a:pt x="0" y="13"/>
                    <a:pt x="0" y="13"/>
                  </a:cubicBezTo>
                  <a:cubicBezTo>
                    <a:pt x="0" y="7"/>
                    <a:pt x="4" y="1"/>
                    <a:pt x="10" y="1"/>
                  </a:cubicBezTo>
                </a:path>
              </a:pathLst>
            </a:custGeom>
            <a:solidFill>
              <a:srgbClr val="1B63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1" name="Google Shape;4741;p37"/>
            <p:cNvSpPr/>
            <p:nvPr/>
          </p:nvSpPr>
          <p:spPr>
            <a:xfrm>
              <a:off x="1848596" y="4834093"/>
              <a:ext cx="158244" cy="436092"/>
            </a:xfrm>
            <a:custGeom>
              <a:avLst/>
              <a:gdLst/>
              <a:ahLst/>
              <a:cxnLst/>
              <a:rect l="l" t="t" r="r" b="b"/>
              <a:pathLst>
                <a:path w="172" h="474" extrusionOk="0">
                  <a:moveTo>
                    <a:pt x="150" y="72"/>
                  </a:moveTo>
                  <a:cubicBezTo>
                    <a:pt x="148" y="31"/>
                    <a:pt x="113" y="0"/>
                    <a:pt x="71" y="3"/>
                  </a:cubicBezTo>
                  <a:cubicBezTo>
                    <a:pt x="71" y="3"/>
                    <a:pt x="70" y="3"/>
                    <a:pt x="69" y="4"/>
                  </a:cubicBezTo>
                  <a:cubicBezTo>
                    <a:pt x="28" y="8"/>
                    <a:pt x="0" y="42"/>
                    <a:pt x="3" y="83"/>
                  </a:cubicBezTo>
                  <a:cubicBezTo>
                    <a:pt x="3" y="84"/>
                    <a:pt x="3" y="84"/>
                    <a:pt x="3" y="85"/>
                  </a:cubicBezTo>
                  <a:cubicBezTo>
                    <a:pt x="14" y="184"/>
                    <a:pt x="21" y="284"/>
                    <a:pt x="26" y="383"/>
                  </a:cubicBezTo>
                  <a:cubicBezTo>
                    <a:pt x="26" y="390"/>
                    <a:pt x="27" y="397"/>
                    <a:pt x="29" y="404"/>
                  </a:cubicBezTo>
                  <a:cubicBezTo>
                    <a:pt x="33" y="422"/>
                    <a:pt x="42" y="438"/>
                    <a:pt x="55" y="451"/>
                  </a:cubicBezTo>
                  <a:cubicBezTo>
                    <a:pt x="56" y="452"/>
                    <a:pt x="58" y="454"/>
                    <a:pt x="60" y="455"/>
                  </a:cubicBezTo>
                  <a:cubicBezTo>
                    <a:pt x="65" y="459"/>
                    <a:pt x="70" y="464"/>
                    <a:pt x="75" y="468"/>
                  </a:cubicBezTo>
                  <a:cubicBezTo>
                    <a:pt x="80" y="472"/>
                    <a:pt x="86" y="474"/>
                    <a:pt x="93" y="474"/>
                  </a:cubicBezTo>
                  <a:cubicBezTo>
                    <a:pt x="118" y="472"/>
                    <a:pt x="118" y="472"/>
                    <a:pt x="118" y="472"/>
                  </a:cubicBezTo>
                  <a:cubicBezTo>
                    <a:pt x="124" y="471"/>
                    <a:pt x="131" y="468"/>
                    <a:pt x="135" y="463"/>
                  </a:cubicBezTo>
                  <a:cubicBezTo>
                    <a:pt x="139" y="459"/>
                    <a:pt x="144" y="454"/>
                    <a:pt x="148" y="449"/>
                  </a:cubicBezTo>
                  <a:cubicBezTo>
                    <a:pt x="149" y="447"/>
                    <a:pt x="151" y="445"/>
                    <a:pt x="152" y="444"/>
                  </a:cubicBezTo>
                  <a:cubicBezTo>
                    <a:pt x="163" y="429"/>
                    <a:pt x="170" y="412"/>
                    <a:pt x="171" y="394"/>
                  </a:cubicBezTo>
                  <a:cubicBezTo>
                    <a:pt x="172" y="387"/>
                    <a:pt x="172" y="380"/>
                    <a:pt x="171" y="373"/>
                  </a:cubicBezTo>
                  <a:cubicBezTo>
                    <a:pt x="161" y="273"/>
                    <a:pt x="154" y="174"/>
                    <a:pt x="150" y="74"/>
                  </a:cubicBezTo>
                  <a:cubicBezTo>
                    <a:pt x="150" y="74"/>
                    <a:pt x="150" y="73"/>
                    <a:pt x="150" y="72"/>
                  </a:cubicBezTo>
                </a:path>
              </a:pathLst>
            </a:custGeom>
            <a:solidFill>
              <a:srgbClr val="FFAB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2" name="Google Shape;4742;p37"/>
            <p:cNvSpPr/>
            <p:nvPr/>
          </p:nvSpPr>
          <p:spPr>
            <a:xfrm>
              <a:off x="1880241" y="5134126"/>
              <a:ext cx="106723" cy="42186"/>
            </a:xfrm>
            <a:custGeom>
              <a:avLst/>
              <a:gdLst/>
              <a:ahLst/>
              <a:cxnLst/>
              <a:rect l="l" t="t" r="r" b="b"/>
              <a:pathLst>
                <a:path w="116" h="46" extrusionOk="0">
                  <a:moveTo>
                    <a:pt x="102" y="0"/>
                  </a:moveTo>
                  <a:cubicBezTo>
                    <a:pt x="101" y="0"/>
                    <a:pt x="101" y="0"/>
                    <a:pt x="100" y="0"/>
                  </a:cubicBezTo>
                  <a:cubicBezTo>
                    <a:pt x="19" y="6"/>
                    <a:pt x="19" y="6"/>
                    <a:pt x="19" y="6"/>
                  </a:cubicBezTo>
                  <a:cubicBezTo>
                    <a:pt x="8" y="6"/>
                    <a:pt x="0" y="16"/>
                    <a:pt x="1" y="27"/>
                  </a:cubicBezTo>
                  <a:cubicBezTo>
                    <a:pt x="1" y="38"/>
                    <a:pt x="10" y="46"/>
                    <a:pt x="21" y="46"/>
                  </a:cubicBezTo>
                  <a:cubicBezTo>
                    <a:pt x="21" y="46"/>
                    <a:pt x="22" y="46"/>
                    <a:pt x="22" y="46"/>
                  </a:cubicBezTo>
                  <a:cubicBezTo>
                    <a:pt x="103" y="41"/>
                    <a:pt x="103" y="41"/>
                    <a:pt x="103" y="41"/>
                  </a:cubicBezTo>
                  <a:cubicBezTo>
                    <a:pt x="108" y="40"/>
                    <a:pt x="112" y="38"/>
                    <a:pt x="116" y="35"/>
                  </a:cubicBezTo>
                  <a:cubicBezTo>
                    <a:pt x="116" y="35"/>
                    <a:pt x="116" y="35"/>
                    <a:pt x="116" y="35"/>
                  </a:cubicBezTo>
                  <a:cubicBezTo>
                    <a:pt x="113" y="24"/>
                    <a:pt x="111" y="13"/>
                    <a:pt x="110" y="1"/>
                  </a:cubicBezTo>
                  <a:cubicBezTo>
                    <a:pt x="110" y="1"/>
                    <a:pt x="110" y="1"/>
                    <a:pt x="110" y="1"/>
                  </a:cubicBezTo>
                  <a:cubicBezTo>
                    <a:pt x="107" y="0"/>
                    <a:pt x="105" y="0"/>
                    <a:pt x="102"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3" name="Google Shape;4743;p37"/>
            <p:cNvSpPr/>
            <p:nvPr/>
          </p:nvSpPr>
          <p:spPr>
            <a:xfrm>
              <a:off x="1877897" y="5066150"/>
              <a:ext cx="98443" cy="42186"/>
            </a:xfrm>
            <a:custGeom>
              <a:avLst/>
              <a:gdLst/>
              <a:ahLst/>
              <a:cxnLst/>
              <a:rect l="l" t="t" r="r" b="b"/>
              <a:pathLst>
                <a:path w="107" h="46" extrusionOk="0">
                  <a:moveTo>
                    <a:pt x="99" y="0"/>
                  </a:moveTo>
                  <a:cubicBezTo>
                    <a:pt x="99" y="0"/>
                    <a:pt x="99" y="0"/>
                    <a:pt x="98" y="0"/>
                  </a:cubicBezTo>
                  <a:cubicBezTo>
                    <a:pt x="17" y="6"/>
                    <a:pt x="17" y="6"/>
                    <a:pt x="17" y="6"/>
                  </a:cubicBezTo>
                  <a:cubicBezTo>
                    <a:pt x="10" y="6"/>
                    <a:pt x="4" y="10"/>
                    <a:pt x="0" y="16"/>
                  </a:cubicBezTo>
                  <a:cubicBezTo>
                    <a:pt x="1" y="23"/>
                    <a:pt x="1" y="30"/>
                    <a:pt x="1" y="36"/>
                  </a:cubicBezTo>
                  <a:cubicBezTo>
                    <a:pt x="4" y="42"/>
                    <a:pt x="11" y="46"/>
                    <a:pt x="19" y="46"/>
                  </a:cubicBezTo>
                  <a:cubicBezTo>
                    <a:pt x="19" y="46"/>
                    <a:pt x="20" y="46"/>
                    <a:pt x="20" y="46"/>
                  </a:cubicBezTo>
                  <a:cubicBezTo>
                    <a:pt x="101" y="41"/>
                    <a:pt x="101" y="41"/>
                    <a:pt x="101" y="41"/>
                  </a:cubicBezTo>
                  <a:cubicBezTo>
                    <a:pt x="103" y="40"/>
                    <a:pt x="105" y="40"/>
                    <a:pt x="107" y="39"/>
                  </a:cubicBezTo>
                  <a:cubicBezTo>
                    <a:pt x="107" y="39"/>
                    <a:pt x="107" y="39"/>
                    <a:pt x="107" y="39"/>
                  </a:cubicBezTo>
                  <a:cubicBezTo>
                    <a:pt x="106" y="26"/>
                    <a:pt x="104" y="13"/>
                    <a:pt x="103" y="0"/>
                  </a:cubicBezTo>
                  <a:cubicBezTo>
                    <a:pt x="102" y="0"/>
                    <a:pt x="101" y="0"/>
                    <a:pt x="99"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4" name="Google Shape;4744;p37"/>
            <p:cNvSpPr/>
            <p:nvPr/>
          </p:nvSpPr>
          <p:spPr>
            <a:xfrm>
              <a:off x="1874381" y="4997002"/>
              <a:ext cx="95987" cy="43399"/>
            </a:xfrm>
            <a:custGeom>
              <a:avLst/>
              <a:gdLst/>
              <a:ahLst/>
              <a:cxnLst/>
              <a:rect l="l" t="t" r="r" b="b"/>
              <a:pathLst>
                <a:path w="105" h="46" extrusionOk="0">
                  <a:moveTo>
                    <a:pt x="98" y="0"/>
                  </a:moveTo>
                  <a:cubicBezTo>
                    <a:pt x="98" y="0"/>
                    <a:pt x="97" y="0"/>
                    <a:pt x="97" y="0"/>
                  </a:cubicBezTo>
                  <a:cubicBezTo>
                    <a:pt x="16" y="5"/>
                    <a:pt x="16" y="5"/>
                    <a:pt x="16" y="5"/>
                  </a:cubicBezTo>
                  <a:cubicBezTo>
                    <a:pt x="9" y="6"/>
                    <a:pt x="4" y="9"/>
                    <a:pt x="0" y="14"/>
                  </a:cubicBezTo>
                  <a:cubicBezTo>
                    <a:pt x="1" y="23"/>
                    <a:pt x="2" y="31"/>
                    <a:pt x="2" y="40"/>
                  </a:cubicBezTo>
                  <a:cubicBezTo>
                    <a:pt x="6" y="44"/>
                    <a:pt x="11" y="46"/>
                    <a:pt x="17" y="46"/>
                  </a:cubicBezTo>
                  <a:cubicBezTo>
                    <a:pt x="18" y="46"/>
                    <a:pt x="18" y="46"/>
                    <a:pt x="19" y="46"/>
                  </a:cubicBezTo>
                  <a:cubicBezTo>
                    <a:pt x="100" y="41"/>
                    <a:pt x="100" y="41"/>
                    <a:pt x="100" y="41"/>
                  </a:cubicBezTo>
                  <a:cubicBezTo>
                    <a:pt x="101" y="40"/>
                    <a:pt x="103" y="40"/>
                    <a:pt x="105" y="39"/>
                  </a:cubicBezTo>
                  <a:cubicBezTo>
                    <a:pt x="105" y="39"/>
                    <a:pt x="105" y="39"/>
                    <a:pt x="105" y="39"/>
                  </a:cubicBezTo>
                  <a:cubicBezTo>
                    <a:pt x="104" y="26"/>
                    <a:pt x="104" y="13"/>
                    <a:pt x="103" y="0"/>
                  </a:cubicBezTo>
                  <a:cubicBezTo>
                    <a:pt x="103" y="0"/>
                    <a:pt x="103" y="0"/>
                    <a:pt x="103" y="0"/>
                  </a:cubicBezTo>
                  <a:cubicBezTo>
                    <a:pt x="102" y="0"/>
                    <a:pt x="100" y="0"/>
                    <a:pt x="98"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5" name="Google Shape;4745;p37"/>
            <p:cNvSpPr/>
            <p:nvPr/>
          </p:nvSpPr>
          <p:spPr>
            <a:xfrm>
              <a:off x="1867348" y="4929025"/>
              <a:ext cx="102123" cy="43399"/>
            </a:xfrm>
            <a:custGeom>
              <a:avLst/>
              <a:gdLst/>
              <a:ahLst/>
              <a:cxnLst/>
              <a:rect l="l" t="t" r="r" b="b"/>
              <a:pathLst>
                <a:path w="111" h="46" extrusionOk="0">
                  <a:moveTo>
                    <a:pt x="100" y="0"/>
                  </a:moveTo>
                  <a:cubicBezTo>
                    <a:pt x="99" y="0"/>
                    <a:pt x="99" y="0"/>
                    <a:pt x="98" y="0"/>
                  </a:cubicBezTo>
                  <a:cubicBezTo>
                    <a:pt x="17" y="5"/>
                    <a:pt x="17" y="5"/>
                    <a:pt x="17" y="5"/>
                  </a:cubicBezTo>
                  <a:cubicBezTo>
                    <a:pt x="9" y="6"/>
                    <a:pt x="2" y="12"/>
                    <a:pt x="0" y="19"/>
                  </a:cubicBezTo>
                  <a:cubicBezTo>
                    <a:pt x="0" y="25"/>
                    <a:pt x="1" y="31"/>
                    <a:pt x="2" y="37"/>
                  </a:cubicBezTo>
                  <a:cubicBezTo>
                    <a:pt x="6" y="43"/>
                    <a:pt x="12" y="46"/>
                    <a:pt x="19" y="46"/>
                  </a:cubicBezTo>
                  <a:cubicBezTo>
                    <a:pt x="19" y="46"/>
                    <a:pt x="20" y="46"/>
                    <a:pt x="20" y="46"/>
                  </a:cubicBezTo>
                  <a:cubicBezTo>
                    <a:pt x="101" y="41"/>
                    <a:pt x="101" y="41"/>
                    <a:pt x="101" y="41"/>
                  </a:cubicBezTo>
                  <a:cubicBezTo>
                    <a:pt x="105" y="40"/>
                    <a:pt x="108" y="39"/>
                    <a:pt x="110" y="38"/>
                  </a:cubicBezTo>
                  <a:cubicBezTo>
                    <a:pt x="110" y="38"/>
                    <a:pt x="110" y="38"/>
                    <a:pt x="110" y="38"/>
                  </a:cubicBezTo>
                  <a:cubicBezTo>
                    <a:pt x="110" y="26"/>
                    <a:pt x="111" y="15"/>
                    <a:pt x="111" y="3"/>
                  </a:cubicBezTo>
                  <a:cubicBezTo>
                    <a:pt x="111" y="3"/>
                    <a:pt x="111" y="3"/>
                    <a:pt x="111" y="3"/>
                  </a:cubicBezTo>
                  <a:cubicBezTo>
                    <a:pt x="108" y="1"/>
                    <a:pt x="104" y="0"/>
                    <a:pt x="100"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6" name="Google Shape;4746;p37"/>
            <p:cNvSpPr/>
            <p:nvPr/>
          </p:nvSpPr>
          <p:spPr>
            <a:xfrm>
              <a:off x="1911885" y="4836437"/>
              <a:ext cx="93843" cy="409411"/>
            </a:xfrm>
            <a:custGeom>
              <a:avLst/>
              <a:gdLst/>
              <a:ahLst/>
              <a:cxnLst/>
              <a:rect l="l" t="t" r="r" b="b"/>
              <a:pathLst>
                <a:path w="102" h="445" extrusionOk="0">
                  <a:moveTo>
                    <a:pt x="102" y="391"/>
                  </a:moveTo>
                  <a:cubicBezTo>
                    <a:pt x="96" y="392"/>
                    <a:pt x="90" y="393"/>
                    <a:pt x="83" y="394"/>
                  </a:cubicBezTo>
                  <a:cubicBezTo>
                    <a:pt x="83" y="394"/>
                    <a:pt x="83" y="394"/>
                    <a:pt x="83" y="394"/>
                  </a:cubicBezTo>
                  <a:cubicBezTo>
                    <a:pt x="83" y="394"/>
                    <a:pt x="83" y="394"/>
                    <a:pt x="82" y="395"/>
                  </a:cubicBezTo>
                  <a:cubicBezTo>
                    <a:pt x="80" y="395"/>
                    <a:pt x="77" y="396"/>
                    <a:pt x="75" y="396"/>
                  </a:cubicBezTo>
                  <a:cubicBezTo>
                    <a:pt x="73" y="414"/>
                    <a:pt x="67" y="430"/>
                    <a:pt x="57" y="445"/>
                  </a:cubicBezTo>
                  <a:cubicBezTo>
                    <a:pt x="57" y="445"/>
                    <a:pt x="57" y="445"/>
                    <a:pt x="57" y="445"/>
                  </a:cubicBezTo>
                  <a:cubicBezTo>
                    <a:pt x="57" y="445"/>
                    <a:pt x="57" y="445"/>
                    <a:pt x="57" y="445"/>
                  </a:cubicBezTo>
                  <a:cubicBezTo>
                    <a:pt x="66" y="444"/>
                    <a:pt x="74" y="442"/>
                    <a:pt x="83" y="441"/>
                  </a:cubicBezTo>
                  <a:cubicBezTo>
                    <a:pt x="83" y="441"/>
                    <a:pt x="83" y="441"/>
                    <a:pt x="83" y="441"/>
                  </a:cubicBezTo>
                  <a:cubicBezTo>
                    <a:pt x="94" y="426"/>
                    <a:pt x="101" y="409"/>
                    <a:pt x="102" y="391"/>
                  </a:cubicBezTo>
                  <a:moveTo>
                    <a:pt x="8" y="0"/>
                  </a:moveTo>
                  <a:cubicBezTo>
                    <a:pt x="6" y="0"/>
                    <a:pt x="4" y="0"/>
                    <a:pt x="2" y="0"/>
                  </a:cubicBezTo>
                  <a:cubicBezTo>
                    <a:pt x="2" y="0"/>
                    <a:pt x="1" y="0"/>
                    <a:pt x="0" y="1"/>
                  </a:cubicBezTo>
                  <a:cubicBezTo>
                    <a:pt x="6" y="2"/>
                    <a:pt x="11" y="4"/>
                    <a:pt x="17" y="7"/>
                  </a:cubicBezTo>
                  <a:cubicBezTo>
                    <a:pt x="39" y="20"/>
                    <a:pt x="52" y="43"/>
                    <a:pt x="54" y="68"/>
                  </a:cubicBezTo>
                  <a:cubicBezTo>
                    <a:pt x="55" y="68"/>
                    <a:pt x="57" y="68"/>
                    <a:pt x="59" y="68"/>
                  </a:cubicBezTo>
                  <a:cubicBezTo>
                    <a:pt x="59" y="68"/>
                    <a:pt x="59" y="68"/>
                    <a:pt x="59" y="68"/>
                  </a:cubicBezTo>
                  <a:cubicBezTo>
                    <a:pt x="59" y="68"/>
                    <a:pt x="59" y="68"/>
                    <a:pt x="59" y="68"/>
                  </a:cubicBezTo>
                  <a:cubicBezTo>
                    <a:pt x="67" y="68"/>
                    <a:pt x="74" y="69"/>
                    <a:pt x="81" y="69"/>
                  </a:cubicBezTo>
                  <a:cubicBezTo>
                    <a:pt x="79" y="30"/>
                    <a:pt x="47" y="0"/>
                    <a:pt x="8" y="0"/>
                  </a:cubicBezTo>
                </a:path>
              </a:pathLst>
            </a:custGeom>
            <a:solidFill>
              <a:srgbClr val="FF7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7" name="Google Shape;4747;p37"/>
            <p:cNvSpPr/>
            <p:nvPr/>
          </p:nvSpPr>
          <p:spPr>
            <a:xfrm>
              <a:off x="1965797" y="4899725"/>
              <a:ext cx="51521" cy="298973"/>
            </a:xfrm>
            <a:custGeom>
              <a:avLst/>
              <a:gdLst/>
              <a:ahLst/>
              <a:cxnLst/>
              <a:rect l="l" t="t" r="r" b="b"/>
              <a:pathLst>
                <a:path w="56" h="326" extrusionOk="0">
                  <a:moveTo>
                    <a:pt x="0" y="0"/>
                  </a:moveTo>
                  <a:cubicBezTo>
                    <a:pt x="4" y="1"/>
                    <a:pt x="7" y="4"/>
                    <a:pt x="6" y="8"/>
                  </a:cubicBezTo>
                  <a:cubicBezTo>
                    <a:pt x="6" y="17"/>
                    <a:pt x="5" y="27"/>
                    <a:pt x="4" y="36"/>
                  </a:cubicBezTo>
                  <a:cubicBezTo>
                    <a:pt x="9" y="40"/>
                    <a:pt x="13" y="45"/>
                    <a:pt x="13" y="52"/>
                  </a:cubicBezTo>
                  <a:cubicBezTo>
                    <a:pt x="14" y="60"/>
                    <a:pt x="10" y="67"/>
                    <a:pt x="3" y="71"/>
                  </a:cubicBezTo>
                  <a:cubicBezTo>
                    <a:pt x="3" y="83"/>
                    <a:pt x="3" y="95"/>
                    <a:pt x="3" y="107"/>
                  </a:cubicBezTo>
                  <a:cubicBezTo>
                    <a:pt x="12" y="109"/>
                    <a:pt x="18" y="117"/>
                    <a:pt x="19" y="126"/>
                  </a:cubicBezTo>
                  <a:cubicBezTo>
                    <a:pt x="19" y="135"/>
                    <a:pt x="13" y="144"/>
                    <a:pt x="5" y="146"/>
                  </a:cubicBezTo>
                  <a:cubicBezTo>
                    <a:pt x="5" y="158"/>
                    <a:pt x="6" y="169"/>
                    <a:pt x="7" y="181"/>
                  </a:cubicBezTo>
                  <a:cubicBezTo>
                    <a:pt x="7" y="181"/>
                    <a:pt x="7" y="181"/>
                    <a:pt x="7" y="181"/>
                  </a:cubicBezTo>
                  <a:cubicBezTo>
                    <a:pt x="16" y="183"/>
                    <a:pt x="23" y="190"/>
                    <a:pt x="24" y="200"/>
                  </a:cubicBezTo>
                  <a:cubicBezTo>
                    <a:pt x="25" y="209"/>
                    <a:pt x="19" y="217"/>
                    <a:pt x="11" y="220"/>
                  </a:cubicBezTo>
                  <a:cubicBezTo>
                    <a:pt x="13" y="232"/>
                    <a:pt x="15" y="244"/>
                    <a:pt x="17" y="256"/>
                  </a:cubicBezTo>
                  <a:cubicBezTo>
                    <a:pt x="24" y="259"/>
                    <a:pt x="29" y="266"/>
                    <a:pt x="29" y="274"/>
                  </a:cubicBezTo>
                  <a:cubicBezTo>
                    <a:pt x="30" y="280"/>
                    <a:pt x="27" y="286"/>
                    <a:pt x="23" y="290"/>
                  </a:cubicBezTo>
                  <a:cubicBezTo>
                    <a:pt x="25" y="300"/>
                    <a:pt x="26" y="309"/>
                    <a:pt x="29" y="318"/>
                  </a:cubicBezTo>
                  <a:cubicBezTo>
                    <a:pt x="29" y="321"/>
                    <a:pt x="28" y="325"/>
                    <a:pt x="24" y="326"/>
                  </a:cubicBezTo>
                  <a:cubicBezTo>
                    <a:pt x="24" y="326"/>
                    <a:pt x="24" y="326"/>
                    <a:pt x="24" y="326"/>
                  </a:cubicBezTo>
                  <a:cubicBezTo>
                    <a:pt x="24" y="326"/>
                    <a:pt x="24" y="326"/>
                    <a:pt x="24" y="326"/>
                  </a:cubicBezTo>
                  <a:cubicBezTo>
                    <a:pt x="31" y="325"/>
                    <a:pt x="37" y="324"/>
                    <a:pt x="43" y="323"/>
                  </a:cubicBezTo>
                  <a:cubicBezTo>
                    <a:pt x="43" y="323"/>
                    <a:pt x="43" y="323"/>
                    <a:pt x="43" y="323"/>
                  </a:cubicBezTo>
                  <a:cubicBezTo>
                    <a:pt x="46" y="322"/>
                    <a:pt x="48" y="322"/>
                    <a:pt x="50" y="321"/>
                  </a:cubicBezTo>
                  <a:cubicBezTo>
                    <a:pt x="54" y="320"/>
                    <a:pt x="56" y="317"/>
                    <a:pt x="56" y="314"/>
                  </a:cubicBezTo>
                  <a:cubicBezTo>
                    <a:pt x="56" y="314"/>
                    <a:pt x="56" y="313"/>
                    <a:pt x="56" y="313"/>
                  </a:cubicBezTo>
                  <a:cubicBezTo>
                    <a:pt x="39" y="240"/>
                    <a:pt x="31" y="163"/>
                    <a:pt x="31" y="87"/>
                  </a:cubicBezTo>
                  <a:cubicBezTo>
                    <a:pt x="31" y="61"/>
                    <a:pt x="32" y="35"/>
                    <a:pt x="34" y="9"/>
                  </a:cubicBezTo>
                  <a:cubicBezTo>
                    <a:pt x="34" y="9"/>
                    <a:pt x="34" y="9"/>
                    <a:pt x="34" y="9"/>
                  </a:cubicBezTo>
                  <a:cubicBezTo>
                    <a:pt x="34" y="5"/>
                    <a:pt x="31" y="2"/>
                    <a:pt x="27" y="2"/>
                  </a:cubicBezTo>
                  <a:cubicBezTo>
                    <a:pt x="26" y="2"/>
                    <a:pt x="24" y="1"/>
                    <a:pt x="22" y="1"/>
                  </a:cubicBezTo>
                  <a:cubicBezTo>
                    <a:pt x="22" y="1"/>
                    <a:pt x="22" y="1"/>
                    <a:pt x="22" y="1"/>
                  </a:cubicBezTo>
                  <a:cubicBezTo>
                    <a:pt x="15" y="1"/>
                    <a:pt x="8" y="0"/>
                    <a:pt x="0" y="0"/>
                  </a:cubicBezTo>
                </a:path>
              </a:pathLst>
            </a:custGeom>
            <a:solidFill>
              <a:srgbClr val="CA4F1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8" name="Google Shape;4748;p37"/>
            <p:cNvSpPr/>
            <p:nvPr/>
          </p:nvSpPr>
          <p:spPr>
            <a:xfrm>
              <a:off x="1855628" y="4889177"/>
              <a:ext cx="62163" cy="359730"/>
            </a:xfrm>
            <a:custGeom>
              <a:avLst/>
              <a:gdLst/>
              <a:ahLst/>
              <a:cxnLst/>
              <a:rect l="l" t="t" r="r" b="b"/>
              <a:pathLst>
                <a:path w="68" h="391" extrusionOk="0">
                  <a:moveTo>
                    <a:pt x="26" y="344"/>
                  </a:moveTo>
                  <a:cubicBezTo>
                    <a:pt x="30" y="360"/>
                    <a:pt x="38" y="375"/>
                    <a:pt x="49" y="387"/>
                  </a:cubicBezTo>
                  <a:cubicBezTo>
                    <a:pt x="50" y="388"/>
                    <a:pt x="51" y="390"/>
                    <a:pt x="53" y="391"/>
                  </a:cubicBezTo>
                  <a:cubicBezTo>
                    <a:pt x="57" y="391"/>
                    <a:pt x="62" y="391"/>
                    <a:pt x="67" y="391"/>
                  </a:cubicBezTo>
                  <a:cubicBezTo>
                    <a:pt x="67" y="391"/>
                    <a:pt x="68" y="391"/>
                    <a:pt x="68" y="391"/>
                  </a:cubicBezTo>
                  <a:cubicBezTo>
                    <a:pt x="67" y="390"/>
                    <a:pt x="66" y="389"/>
                    <a:pt x="65" y="388"/>
                  </a:cubicBezTo>
                  <a:cubicBezTo>
                    <a:pt x="54" y="376"/>
                    <a:pt x="45" y="361"/>
                    <a:pt x="40" y="345"/>
                  </a:cubicBezTo>
                  <a:cubicBezTo>
                    <a:pt x="35" y="345"/>
                    <a:pt x="30" y="344"/>
                    <a:pt x="26" y="344"/>
                  </a:cubicBezTo>
                  <a:moveTo>
                    <a:pt x="2" y="0"/>
                  </a:moveTo>
                  <a:cubicBezTo>
                    <a:pt x="1" y="7"/>
                    <a:pt x="0" y="14"/>
                    <a:pt x="0" y="22"/>
                  </a:cubicBezTo>
                  <a:cubicBezTo>
                    <a:pt x="2" y="22"/>
                    <a:pt x="4" y="21"/>
                    <a:pt x="6" y="21"/>
                  </a:cubicBezTo>
                  <a:cubicBezTo>
                    <a:pt x="5" y="14"/>
                    <a:pt x="4" y="7"/>
                    <a:pt x="2" y="0"/>
                  </a:cubicBezTo>
                </a:path>
              </a:pathLst>
            </a:custGeom>
            <a:solidFill>
              <a:srgbClr val="FFD1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9" name="Google Shape;4749;p37"/>
            <p:cNvSpPr/>
            <p:nvPr/>
          </p:nvSpPr>
          <p:spPr>
            <a:xfrm>
              <a:off x="1846252" y="4907929"/>
              <a:ext cx="45708" cy="299037"/>
            </a:xfrm>
            <a:custGeom>
              <a:avLst/>
              <a:gdLst/>
              <a:ahLst/>
              <a:cxnLst/>
              <a:rect l="l" t="t" r="r" b="b"/>
              <a:pathLst>
                <a:path w="50" h="324" extrusionOk="0">
                  <a:moveTo>
                    <a:pt x="16" y="0"/>
                  </a:moveTo>
                  <a:cubicBezTo>
                    <a:pt x="14" y="0"/>
                    <a:pt x="12" y="1"/>
                    <a:pt x="10" y="1"/>
                  </a:cubicBezTo>
                  <a:cubicBezTo>
                    <a:pt x="10" y="2"/>
                    <a:pt x="10" y="4"/>
                    <a:pt x="10" y="5"/>
                  </a:cubicBezTo>
                  <a:cubicBezTo>
                    <a:pt x="9" y="5"/>
                    <a:pt x="8" y="6"/>
                    <a:pt x="6" y="6"/>
                  </a:cubicBezTo>
                  <a:cubicBezTo>
                    <a:pt x="3" y="7"/>
                    <a:pt x="0" y="10"/>
                    <a:pt x="1" y="14"/>
                  </a:cubicBezTo>
                  <a:cubicBezTo>
                    <a:pt x="22" y="110"/>
                    <a:pt x="29" y="215"/>
                    <a:pt x="23" y="312"/>
                  </a:cubicBezTo>
                  <a:cubicBezTo>
                    <a:pt x="22" y="316"/>
                    <a:pt x="25" y="319"/>
                    <a:pt x="29" y="320"/>
                  </a:cubicBezTo>
                  <a:cubicBezTo>
                    <a:pt x="31" y="320"/>
                    <a:pt x="33" y="320"/>
                    <a:pt x="35" y="320"/>
                  </a:cubicBezTo>
                  <a:cubicBezTo>
                    <a:pt x="35" y="321"/>
                    <a:pt x="35" y="322"/>
                    <a:pt x="36" y="323"/>
                  </a:cubicBezTo>
                  <a:cubicBezTo>
                    <a:pt x="40" y="323"/>
                    <a:pt x="45" y="324"/>
                    <a:pt x="50" y="324"/>
                  </a:cubicBezTo>
                  <a:cubicBezTo>
                    <a:pt x="48" y="320"/>
                    <a:pt x="47" y="316"/>
                    <a:pt x="47" y="313"/>
                  </a:cubicBezTo>
                  <a:cubicBezTo>
                    <a:pt x="44" y="313"/>
                    <a:pt x="42" y="312"/>
                    <a:pt x="39" y="312"/>
                  </a:cubicBezTo>
                  <a:cubicBezTo>
                    <a:pt x="35" y="312"/>
                    <a:pt x="32" y="308"/>
                    <a:pt x="32" y="303"/>
                  </a:cubicBezTo>
                  <a:cubicBezTo>
                    <a:pt x="34" y="272"/>
                    <a:pt x="35" y="240"/>
                    <a:pt x="35" y="207"/>
                  </a:cubicBezTo>
                  <a:cubicBezTo>
                    <a:pt x="33" y="204"/>
                    <a:pt x="32" y="202"/>
                    <a:pt x="32" y="198"/>
                  </a:cubicBezTo>
                  <a:cubicBezTo>
                    <a:pt x="32" y="194"/>
                    <a:pt x="33" y="191"/>
                    <a:pt x="34" y="187"/>
                  </a:cubicBezTo>
                  <a:cubicBezTo>
                    <a:pt x="34" y="171"/>
                    <a:pt x="33" y="154"/>
                    <a:pt x="32" y="137"/>
                  </a:cubicBezTo>
                  <a:cubicBezTo>
                    <a:pt x="29" y="133"/>
                    <a:pt x="27" y="129"/>
                    <a:pt x="27" y="124"/>
                  </a:cubicBezTo>
                  <a:cubicBezTo>
                    <a:pt x="27" y="120"/>
                    <a:pt x="28" y="115"/>
                    <a:pt x="30" y="111"/>
                  </a:cubicBezTo>
                  <a:cubicBezTo>
                    <a:pt x="29" y="94"/>
                    <a:pt x="27" y="77"/>
                    <a:pt x="25" y="60"/>
                  </a:cubicBezTo>
                  <a:cubicBezTo>
                    <a:pt x="23" y="58"/>
                    <a:pt x="22" y="54"/>
                    <a:pt x="22" y="50"/>
                  </a:cubicBezTo>
                  <a:cubicBezTo>
                    <a:pt x="21" y="47"/>
                    <a:pt x="22" y="45"/>
                    <a:pt x="23" y="42"/>
                  </a:cubicBezTo>
                  <a:cubicBezTo>
                    <a:pt x="21" y="28"/>
                    <a:pt x="18" y="14"/>
                    <a:pt x="16" y="0"/>
                  </a:cubicBezTo>
                </a:path>
              </a:pathLst>
            </a:custGeom>
            <a:solidFill>
              <a:srgbClr val="EFB6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50" name="Google Shape;4750;p37"/>
          <p:cNvGrpSpPr/>
          <p:nvPr/>
        </p:nvGrpSpPr>
        <p:grpSpPr>
          <a:xfrm>
            <a:off x="102823" y="3679507"/>
            <a:ext cx="942897" cy="905431"/>
            <a:chOff x="4354348" y="4848157"/>
            <a:chExt cx="942897" cy="905431"/>
          </a:xfrm>
        </p:grpSpPr>
        <p:sp>
          <p:nvSpPr>
            <p:cNvPr id="4751" name="Google Shape;4751;p37"/>
            <p:cNvSpPr/>
            <p:nvPr/>
          </p:nvSpPr>
          <p:spPr>
            <a:xfrm>
              <a:off x="4782130" y="5237263"/>
              <a:ext cx="140764" cy="516324"/>
            </a:xfrm>
            <a:custGeom>
              <a:avLst/>
              <a:gdLst/>
              <a:ahLst/>
              <a:cxnLst/>
              <a:rect l="l" t="t" r="r" b="b"/>
              <a:pathLst>
                <a:path w="153" h="563" extrusionOk="0">
                  <a:moveTo>
                    <a:pt x="146" y="492"/>
                  </a:moveTo>
                  <a:cubicBezTo>
                    <a:pt x="145" y="563"/>
                    <a:pt x="0" y="533"/>
                    <a:pt x="30" y="478"/>
                  </a:cubicBezTo>
                  <a:cubicBezTo>
                    <a:pt x="59" y="425"/>
                    <a:pt x="78" y="375"/>
                    <a:pt x="90" y="321"/>
                  </a:cubicBezTo>
                  <a:cubicBezTo>
                    <a:pt x="109" y="233"/>
                    <a:pt x="109" y="135"/>
                    <a:pt x="103" y="0"/>
                  </a:cubicBezTo>
                  <a:cubicBezTo>
                    <a:pt x="141" y="157"/>
                    <a:pt x="153" y="233"/>
                    <a:pt x="153" y="323"/>
                  </a:cubicBezTo>
                  <a:cubicBezTo>
                    <a:pt x="153" y="370"/>
                    <a:pt x="150" y="422"/>
                    <a:pt x="146" y="492"/>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2" name="Google Shape;4752;p37"/>
            <p:cNvSpPr/>
            <p:nvPr/>
          </p:nvSpPr>
          <p:spPr>
            <a:xfrm>
              <a:off x="4873547" y="4848157"/>
              <a:ext cx="423698" cy="473813"/>
            </a:xfrm>
            <a:custGeom>
              <a:avLst/>
              <a:gdLst/>
              <a:ahLst/>
              <a:cxnLst/>
              <a:rect l="l" t="t" r="r" b="b"/>
              <a:pathLst>
                <a:path w="462" h="515" extrusionOk="0">
                  <a:moveTo>
                    <a:pt x="431" y="219"/>
                  </a:moveTo>
                  <a:cubicBezTo>
                    <a:pt x="367" y="400"/>
                    <a:pt x="179" y="515"/>
                    <a:pt x="3" y="437"/>
                  </a:cubicBezTo>
                  <a:cubicBezTo>
                    <a:pt x="0" y="406"/>
                    <a:pt x="1" y="378"/>
                    <a:pt x="5" y="352"/>
                  </a:cubicBezTo>
                  <a:cubicBezTo>
                    <a:pt x="21" y="254"/>
                    <a:pt x="80" y="187"/>
                    <a:pt x="149" y="160"/>
                  </a:cubicBezTo>
                  <a:cubicBezTo>
                    <a:pt x="271" y="111"/>
                    <a:pt x="365" y="141"/>
                    <a:pt x="445" y="0"/>
                  </a:cubicBezTo>
                  <a:cubicBezTo>
                    <a:pt x="462" y="78"/>
                    <a:pt x="455" y="153"/>
                    <a:pt x="431" y="21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3" name="Google Shape;4753;p37"/>
            <p:cNvSpPr/>
            <p:nvPr/>
          </p:nvSpPr>
          <p:spPr>
            <a:xfrm>
              <a:off x="4925115" y="4943089"/>
              <a:ext cx="329369" cy="242737"/>
            </a:xfrm>
            <a:custGeom>
              <a:avLst/>
              <a:gdLst/>
              <a:ahLst/>
              <a:cxnLst/>
              <a:rect l="l" t="t" r="r" b="b"/>
              <a:pathLst>
                <a:path w="358" h="263" extrusionOk="0">
                  <a:moveTo>
                    <a:pt x="358" y="0"/>
                  </a:moveTo>
                  <a:cubicBezTo>
                    <a:pt x="238" y="168"/>
                    <a:pt x="112" y="114"/>
                    <a:pt x="0" y="261"/>
                  </a:cubicBezTo>
                  <a:cubicBezTo>
                    <a:pt x="0" y="261"/>
                    <a:pt x="0" y="261"/>
                    <a:pt x="0" y="261"/>
                  </a:cubicBezTo>
                  <a:cubicBezTo>
                    <a:pt x="3" y="262"/>
                    <a:pt x="7" y="263"/>
                    <a:pt x="10" y="263"/>
                  </a:cubicBezTo>
                  <a:cubicBezTo>
                    <a:pt x="138" y="149"/>
                    <a:pt x="275" y="164"/>
                    <a:pt x="358"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4" name="Google Shape;4754;p37"/>
            <p:cNvSpPr/>
            <p:nvPr/>
          </p:nvSpPr>
          <p:spPr>
            <a:xfrm>
              <a:off x="4874719" y="5048570"/>
              <a:ext cx="394351" cy="223566"/>
            </a:xfrm>
            <a:custGeom>
              <a:avLst/>
              <a:gdLst/>
              <a:ahLst/>
              <a:cxnLst/>
              <a:rect l="l" t="t" r="r" b="b"/>
              <a:pathLst>
                <a:path w="430" h="243" extrusionOk="0">
                  <a:moveTo>
                    <a:pt x="430" y="0"/>
                  </a:moveTo>
                  <a:cubicBezTo>
                    <a:pt x="368" y="94"/>
                    <a:pt x="288" y="161"/>
                    <a:pt x="167" y="161"/>
                  </a:cubicBezTo>
                  <a:cubicBezTo>
                    <a:pt x="144" y="161"/>
                    <a:pt x="119" y="158"/>
                    <a:pt x="92" y="153"/>
                  </a:cubicBezTo>
                  <a:cubicBezTo>
                    <a:pt x="83" y="152"/>
                    <a:pt x="74" y="150"/>
                    <a:pt x="65" y="148"/>
                  </a:cubicBezTo>
                  <a:cubicBezTo>
                    <a:pt x="65" y="148"/>
                    <a:pt x="65" y="148"/>
                    <a:pt x="65" y="148"/>
                  </a:cubicBezTo>
                  <a:cubicBezTo>
                    <a:pt x="53" y="159"/>
                    <a:pt x="41" y="171"/>
                    <a:pt x="29" y="185"/>
                  </a:cubicBezTo>
                  <a:cubicBezTo>
                    <a:pt x="38" y="170"/>
                    <a:pt x="46" y="158"/>
                    <a:pt x="55" y="146"/>
                  </a:cubicBezTo>
                  <a:cubicBezTo>
                    <a:pt x="38" y="142"/>
                    <a:pt x="21" y="137"/>
                    <a:pt x="4" y="133"/>
                  </a:cubicBezTo>
                  <a:cubicBezTo>
                    <a:pt x="4" y="133"/>
                    <a:pt x="4" y="133"/>
                    <a:pt x="4" y="133"/>
                  </a:cubicBezTo>
                  <a:cubicBezTo>
                    <a:pt x="2" y="149"/>
                    <a:pt x="0" y="166"/>
                    <a:pt x="0" y="184"/>
                  </a:cubicBezTo>
                  <a:cubicBezTo>
                    <a:pt x="0" y="189"/>
                    <a:pt x="0" y="193"/>
                    <a:pt x="1" y="198"/>
                  </a:cubicBezTo>
                  <a:cubicBezTo>
                    <a:pt x="3" y="204"/>
                    <a:pt x="5" y="210"/>
                    <a:pt x="7" y="217"/>
                  </a:cubicBezTo>
                  <a:cubicBezTo>
                    <a:pt x="7" y="217"/>
                    <a:pt x="7" y="217"/>
                    <a:pt x="7" y="217"/>
                  </a:cubicBezTo>
                  <a:cubicBezTo>
                    <a:pt x="7" y="217"/>
                    <a:pt x="7" y="217"/>
                    <a:pt x="7" y="217"/>
                  </a:cubicBezTo>
                  <a:cubicBezTo>
                    <a:pt x="6" y="217"/>
                    <a:pt x="5" y="218"/>
                    <a:pt x="5" y="219"/>
                  </a:cubicBezTo>
                  <a:cubicBezTo>
                    <a:pt x="42" y="235"/>
                    <a:pt x="80" y="243"/>
                    <a:pt x="117" y="243"/>
                  </a:cubicBezTo>
                  <a:cubicBezTo>
                    <a:pt x="254" y="243"/>
                    <a:pt x="380" y="142"/>
                    <a:pt x="43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5" name="Google Shape;4755;p37"/>
            <p:cNvSpPr/>
            <p:nvPr/>
          </p:nvSpPr>
          <p:spPr>
            <a:xfrm>
              <a:off x="4974340" y="4978249"/>
              <a:ext cx="184925" cy="87959"/>
            </a:xfrm>
            <a:custGeom>
              <a:avLst/>
              <a:gdLst/>
              <a:ahLst/>
              <a:cxnLst/>
              <a:rect l="l" t="t" r="r" b="b"/>
              <a:pathLst>
                <a:path w="201" h="95" extrusionOk="0">
                  <a:moveTo>
                    <a:pt x="180" y="0"/>
                  </a:moveTo>
                  <a:cubicBezTo>
                    <a:pt x="178" y="0"/>
                    <a:pt x="176" y="0"/>
                    <a:pt x="175" y="1"/>
                  </a:cubicBezTo>
                  <a:cubicBezTo>
                    <a:pt x="126" y="18"/>
                    <a:pt x="36" y="18"/>
                    <a:pt x="7" y="69"/>
                  </a:cubicBezTo>
                  <a:cubicBezTo>
                    <a:pt x="0" y="80"/>
                    <a:pt x="7" y="95"/>
                    <a:pt x="20" y="95"/>
                  </a:cubicBezTo>
                  <a:cubicBezTo>
                    <a:pt x="21" y="95"/>
                    <a:pt x="23" y="95"/>
                    <a:pt x="24" y="95"/>
                  </a:cubicBezTo>
                  <a:cubicBezTo>
                    <a:pt x="54" y="88"/>
                    <a:pt x="83" y="72"/>
                    <a:pt x="113" y="63"/>
                  </a:cubicBezTo>
                  <a:cubicBezTo>
                    <a:pt x="144" y="53"/>
                    <a:pt x="165" y="44"/>
                    <a:pt x="190" y="23"/>
                  </a:cubicBezTo>
                  <a:cubicBezTo>
                    <a:pt x="201" y="14"/>
                    <a:pt x="191" y="0"/>
                    <a:pt x="180"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6" name="Google Shape;4756;p37"/>
            <p:cNvSpPr/>
            <p:nvPr/>
          </p:nvSpPr>
          <p:spPr>
            <a:xfrm>
              <a:off x="5168893" y="4950121"/>
              <a:ext cx="43317" cy="29347"/>
            </a:xfrm>
            <a:custGeom>
              <a:avLst/>
              <a:gdLst/>
              <a:ahLst/>
              <a:cxnLst/>
              <a:rect l="l" t="t" r="r" b="b"/>
              <a:pathLst>
                <a:path w="48" h="32" extrusionOk="0">
                  <a:moveTo>
                    <a:pt x="35" y="0"/>
                  </a:moveTo>
                  <a:cubicBezTo>
                    <a:pt x="33" y="0"/>
                    <a:pt x="32" y="1"/>
                    <a:pt x="30" y="1"/>
                  </a:cubicBezTo>
                  <a:cubicBezTo>
                    <a:pt x="25" y="5"/>
                    <a:pt x="20" y="8"/>
                    <a:pt x="15" y="11"/>
                  </a:cubicBezTo>
                  <a:cubicBezTo>
                    <a:pt x="10" y="14"/>
                    <a:pt x="4" y="16"/>
                    <a:pt x="1" y="22"/>
                  </a:cubicBezTo>
                  <a:cubicBezTo>
                    <a:pt x="0" y="24"/>
                    <a:pt x="1" y="29"/>
                    <a:pt x="4" y="30"/>
                  </a:cubicBezTo>
                  <a:cubicBezTo>
                    <a:pt x="6" y="31"/>
                    <a:pt x="8" y="32"/>
                    <a:pt x="11" y="32"/>
                  </a:cubicBezTo>
                  <a:cubicBezTo>
                    <a:pt x="14" y="32"/>
                    <a:pt x="18" y="30"/>
                    <a:pt x="22" y="29"/>
                  </a:cubicBezTo>
                  <a:cubicBezTo>
                    <a:pt x="29" y="27"/>
                    <a:pt x="34" y="24"/>
                    <a:pt x="40" y="21"/>
                  </a:cubicBezTo>
                  <a:cubicBezTo>
                    <a:pt x="45" y="18"/>
                    <a:pt x="48" y="12"/>
                    <a:pt x="45" y="6"/>
                  </a:cubicBezTo>
                  <a:cubicBezTo>
                    <a:pt x="43" y="3"/>
                    <a:pt x="39" y="0"/>
                    <a:pt x="3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7" name="Google Shape;4757;p37"/>
            <p:cNvSpPr/>
            <p:nvPr/>
          </p:nvSpPr>
          <p:spPr>
            <a:xfrm>
              <a:off x="4354348" y="5026302"/>
              <a:ext cx="525495" cy="347579"/>
            </a:xfrm>
            <a:custGeom>
              <a:avLst/>
              <a:gdLst/>
              <a:ahLst/>
              <a:cxnLst/>
              <a:rect l="l" t="t" r="r" b="b"/>
              <a:pathLst>
                <a:path w="573" h="379" extrusionOk="0">
                  <a:moveTo>
                    <a:pt x="95" y="198"/>
                  </a:moveTo>
                  <a:cubicBezTo>
                    <a:pt x="221" y="342"/>
                    <a:pt x="438" y="379"/>
                    <a:pt x="573" y="242"/>
                  </a:cubicBezTo>
                  <a:cubicBezTo>
                    <a:pt x="564" y="212"/>
                    <a:pt x="553" y="187"/>
                    <a:pt x="539" y="164"/>
                  </a:cubicBezTo>
                  <a:cubicBezTo>
                    <a:pt x="489" y="79"/>
                    <a:pt x="409" y="38"/>
                    <a:pt x="334" y="38"/>
                  </a:cubicBezTo>
                  <a:cubicBezTo>
                    <a:pt x="298" y="38"/>
                    <a:pt x="266" y="43"/>
                    <a:pt x="236" y="48"/>
                  </a:cubicBezTo>
                  <a:cubicBezTo>
                    <a:pt x="157" y="60"/>
                    <a:pt x="92" y="73"/>
                    <a:pt x="0" y="0"/>
                  </a:cubicBezTo>
                  <a:cubicBezTo>
                    <a:pt x="14" y="78"/>
                    <a:pt x="48" y="145"/>
                    <a:pt x="95" y="198"/>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8" name="Google Shape;4758;p37"/>
            <p:cNvSpPr/>
            <p:nvPr/>
          </p:nvSpPr>
          <p:spPr>
            <a:xfrm>
              <a:off x="4416464" y="5103654"/>
              <a:ext cx="394691" cy="111171"/>
            </a:xfrm>
            <a:custGeom>
              <a:avLst/>
              <a:gdLst/>
              <a:ahLst/>
              <a:cxnLst/>
              <a:rect l="l" t="t" r="r" b="b"/>
              <a:pathLst>
                <a:path w="429" h="122" extrusionOk="0">
                  <a:moveTo>
                    <a:pt x="0" y="0"/>
                  </a:moveTo>
                  <a:cubicBezTo>
                    <a:pt x="137" y="122"/>
                    <a:pt x="260" y="58"/>
                    <a:pt x="420" y="117"/>
                  </a:cubicBezTo>
                  <a:cubicBezTo>
                    <a:pt x="423" y="115"/>
                    <a:pt x="426" y="113"/>
                    <a:pt x="429" y="111"/>
                  </a:cubicBezTo>
                  <a:cubicBezTo>
                    <a:pt x="429" y="111"/>
                    <a:pt x="429" y="111"/>
                    <a:pt x="429" y="111"/>
                  </a:cubicBezTo>
                  <a:cubicBezTo>
                    <a:pt x="270" y="16"/>
                    <a:pt x="173" y="112"/>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9" name="Google Shape;4759;p37"/>
            <p:cNvSpPr/>
            <p:nvPr/>
          </p:nvSpPr>
          <p:spPr>
            <a:xfrm>
              <a:off x="4441076" y="5177491"/>
              <a:ext cx="439772" cy="149923"/>
            </a:xfrm>
            <a:custGeom>
              <a:avLst/>
              <a:gdLst/>
              <a:ahLst/>
              <a:cxnLst/>
              <a:rect l="l" t="t" r="r" b="b"/>
              <a:pathLst>
                <a:path w="478" h="164" extrusionOk="0">
                  <a:moveTo>
                    <a:pt x="444" y="0"/>
                  </a:moveTo>
                  <a:cubicBezTo>
                    <a:pt x="430" y="10"/>
                    <a:pt x="416" y="21"/>
                    <a:pt x="402" y="31"/>
                  </a:cubicBezTo>
                  <a:cubicBezTo>
                    <a:pt x="414" y="38"/>
                    <a:pt x="427" y="47"/>
                    <a:pt x="440" y="57"/>
                  </a:cubicBezTo>
                  <a:cubicBezTo>
                    <a:pt x="424" y="49"/>
                    <a:pt x="409" y="42"/>
                    <a:pt x="393" y="37"/>
                  </a:cubicBezTo>
                  <a:cubicBezTo>
                    <a:pt x="393" y="37"/>
                    <a:pt x="393" y="37"/>
                    <a:pt x="393" y="37"/>
                  </a:cubicBezTo>
                  <a:cubicBezTo>
                    <a:pt x="386" y="42"/>
                    <a:pt x="378" y="47"/>
                    <a:pt x="370" y="51"/>
                  </a:cubicBezTo>
                  <a:cubicBezTo>
                    <a:pt x="310" y="90"/>
                    <a:pt x="253" y="106"/>
                    <a:pt x="200" y="106"/>
                  </a:cubicBezTo>
                  <a:cubicBezTo>
                    <a:pt x="129" y="106"/>
                    <a:pt x="63" y="77"/>
                    <a:pt x="0" y="34"/>
                  </a:cubicBezTo>
                  <a:cubicBezTo>
                    <a:pt x="72" y="116"/>
                    <a:pt x="173" y="164"/>
                    <a:pt x="272" y="164"/>
                  </a:cubicBezTo>
                  <a:cubicBezTo>
                    <a:pt x="347" y="164"/>
                    <a:pt x="420" y="137"/>
                    <a:pt x="478" y="78"/>
                  </a:cubicBezTo>
                  <a:cubicBezTo>
                    <a:pt x="476" y="71"/>
                    <a:pt x="474" y="65"/>
                    <a:pt x="472" y="59"/>
                  </a:cubicBezTo>
                  <a:cubicBezTo>
                    <a:pt x="464" y="37"/>
                    <a:pt x="455" y="18"/>
                    <a:pt x="444" y="0"/>
                  </a:cubicBezTo>
                  <a:cubicBezTo>
                    <a:pt x="444" y="0"/>
                    <a:pt x="444" y="0"/>
                    <a:pt x="444"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0" name="Google Shape;4760;p37"/>
            <p:cNvSpPr/>
            <p:nvPr/>
          </p:nvSpPr>
          <p:spPr>
            <a:xfrm>
              <a:off x="4519601" y="5079042"/>
              <a:ext cx="197805" cy="46927"/>
            </a:xfrm>
            <a:custGeom>
              <a:avLst/>
              <a:gdLst/>
              <a:ahLst/>
              <a:cxnLst/>
              <a:rect l="l" t="t" r="r" b="b"/>
              <a:pathLst>
                <a:path w="215" h="52" extrusionOk="0">
                  <a:moveTo>
                    <a:pt x="144" y="0"/>
                  </a:moveTo>
                  <a:cubicBezTo>
                    <a:pt x="103" y="0"/>
                    <a:pt x="56" y="14"/>
                    <a:pt x="22" y="16"/>
                  </a:cubicBezTo>
                  <a:cubicBezTo>
                    <a:pt x="8" y="16"/>
                    <a:pt x="0" y="37"/>
                    <a:pt x="16" y="42"/>
                  </a:cubicBezTo>
                  <a:cubicBezTo>
                    <a:pt x="38" y="49"/>
                    <a:pt x="56" y="52"/>
                    <a:pt x="76" y="52"/>
                  </a:cubicBezTo>
                  <a:cubicBezTo>
                    <a:pt x="84" y="52"/>
                    <a:pt x="93" y="51"/>
                    <a:pt x="102" y="50"/>
                  </a:cubicBezTo>
                  <a:cubicBezTo>
                    <a:pt x="110" y="50"/>
                    <a:pt x="119" y="49"/>
                    <a:pt x="127" y="49"/>
                  </a:cubicBezTo>
                  <a:cubicBezTo>
                    <a:pt x="133" y="49"/>
                    <a:pt x="138" y="49"/>
                    <a:pt x="144" y="50"/>
                  </a:cubicBezTo>
                  <a:cubicBezTo>
                    <a:pt x="150" y="50"/>
                    <a:pt x="155" y="50"/>
                    <a:pt x="161" y="50"/>
                  </a:cubicBezTo>
                  <a:cubicBezTo>
                    <a:pt x="173" y="50"/>
                    <a:pt x="185" y="49"/>
                    <a:pt x="197" y="47"/>
                  </a:cubicBezTo>
                  <a:cubicBezTo>
                    <a:pt x="212" y="45"/>
                    <a:pt x="215" y="26"/>
                    <a:pt x="204" y="17"/>
                  </a:cubicBezTo>
                  <a:cubicBezTo>
                    <a:pt x="188" y="4"/>
                    <a:pt x="167" y="0"/>
                    <a:pt x="144"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1" name="Google Shape;4761;p37"/>
            <p:cNvSpPr/>
            <p:nvPr/>
          </p:nvSpPr>
          <p:spPr>
            <a:xfrm>
              <a:off x="4461000" y="5089590"/>
              <a:ext cx="45656" cy="21093"/>
            </a:xfrm>
            <a:custGeom>
              <a:avLst/>
              <a:gdLst/>
              <a:ahLst/>
              <a:cxnLst/>
              <a:rect l="l" t="t" r="r" b="b"/>
              <a:pathLst>
                <a:path w="49" h="23" extrusionOk="0">
                  <a:moveTo>
                    <a:pt x="11" y="0"/>
                  </a:moveTo>
                  <a:cubicBezTo>
                    <a:pt x="5" y="0"/>
                    <a:pt x="1" y="5"/>
                    <a:pt x="0" y="10"/>
                  </a:cubicBezTo>
                  <a:cubicBezTo>
                    <a:pt x="0" y="16"/>
                    <a:pt x="4" y="20"/>
                    <a:pt x="10" y="21"/>
                  </a:cubicBezTo>
                  <a:cubicBezTo>
                    <a:pt x="15" y="22"/>
                    <a:pt x="20" y="23"/>
                    <a:pt x="25" y="23"/>
                  </a:cubicBezTo>
                  <a:cubicBezTo>
                    <a:pt x="26" y="23"/>
                    <a:pt x="28" y="23"/>
                    <a:pt x="30" y="23"/>
                  </a:cubicBezTo>
                  <a:cubicBezTo>
                    <a:pt x="36" y="22"/>
                    <a:pt x="42" y="22"/>
                    <a:pt x="47" y="17"/>
                  </a:cubicBezTo>
                  <a:cubicBezTo>
                    <a:pt x="49" y="15"/>
                    <a:pt x="49" y="10"/>
                    <a:pt x="47" y="8"/>
                  </a:cubicBezTo>
                  <a:cubicBezTo>
                    <a:pt x="42" y="3"/>
                    <a:pt x="36" y="4"/>
                    <a:pt x="30" y="3"/>
                  </a:cubicBezTo>
                  <a:cubicBezTo>
                    <a:pt x="24" y="2"/>
                    <a:pt x="18" y="1"/>
                    <a:pt x="12" y="0"/>
                  </a:cubicBezTo>
                  <a:cubicBezTo>
                    <a:pt x="12" y="0"/>
                    <a:pt x="11" y="0"/>
                    <a:pt x="11"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2" name="Google Shape;4762;p37"/>
            <p:cNvSpPr/>
            <p:nvPr/>
          </p:nvSpPr>
          <p:spPr>
            <a:xfrm>
              <a:off x="4825495" y="5531437"/>
              <a:ext cx="97218" cy="161517"/>
            </a:xfrm>
            <a:custGeom>
              <a:avLst/>
              <a:gdLst/>
              <a:ahLst/>
              <a:cxnLst/>
              <a:rect l="l" t="t" r="r" b="b"/>
              <a:pathLst>
                <a:path w="105" h="175" extrusionOk="0">
                  <a:moveTo>
                    <a:pt x="42" y="0"/>
                  </a:moveTo>
                  <a:cubicBezTo>
                    <a:pt x="42" y="0"/>
                    <a:pt x="42" y="0"/>
                    <a:pt x="42" y="0"/>
                  </a:cubicBezTo>
                  <a:cubicBezTo>
                    <a:pt x="33" y="42"/>
                    <a:pt x="19" y="82"/>
                    <a:pt x="0" y="122"/>
                  </a:cubicBezTo>
                  <a:cubicBezTo>
                    <a:pt x="25" y="137"/>
                    <a:pt x="48" y="155"/>
                    <a:pt x="69" y="175"/>
                  </a:cubicBezTo>
                  <a:cubicBezTo>
                    <a:pt x="78" y="168"/>
                    <a:pt x="88" y="162"/>
                    <a:pt x="99" y="157"/>
                  </a:cubicBezTo>
                  <a:cubicBezTo>
                    <a:pt x="103" y="95"/>
                    <a:pt x="105" y="48"/>
                    <a:pt x="105" y="4"/>
                  </a:cubicBezTo>
                  <a:cubicBezTo>
                    <a:pt x="105" y="3"/>
                    <a:pt x="105" y="2"/>
                    <a:pt x="105" y="2"/>
                  </a:cubicBezTo>
                  <a:cubicBezTo>
                    <a:pt x="105" y="2"/>
                    <a:pt x="105" y="2"/>
                    <a:pt x="105" y="2"/>
                  </a:cubicBezTo>
                  <a:cubicBezTo>
                    <a:pt x="96" y="7"/>
                    <a:pt x="85" y="9"/>
                    <a:pt x="75" y="9"/>
                  </a:cubicBezTo>
                  <a:cubicBezTo>
                    <a:pt x="64" y="9"/>
                    <a:pt x="53" y="6"/>
                    <a:pt x="42"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63" name="Google Shape;4763;p37"/>
          <p:cNvGrpSpPr/>
          <p:nvPr/>
        </p:nvGrpSpPr>
        <p:grpSpPr>
          <a:xfrm>
            <a:off x="4104056" y="4039177"/>
            <a:ext cx="230007" cy="600112"/>
            <a:chOff x="5596675" y="5250155"/>
            <a:chExt cx="165282" cy="431208"/>
          </a:xfrm>
        </p:grpSpPr>
        <p:sp>
          <p:nvSpPr>
            <p:cNvPr id="4764" name="Google Shape;4764;p37"/>
            <p:cNvSpPr/>
            <p:nvPr/>
          </p:nvSpPr>
          <p:spPr>
            <a:xfrm>
              <a:off x="5702156" y="5394312"/>
              <a:ext cx="59802" cy="287051"/>
            </a:xfrm>
            <a:custGeom>
              <a:avLst/>
              <a:gdLst/>
              <a:ahLst/>
              <a:cxnLst/>
              <a:rect l="l" t="t" r="r" b="b"/>
              <a:pathLst>
                <a:path w="65" h="313" extrusionOk="0">
                  <a:moveTo>
                    <a:pt x="5" y="269"/>
                  </a:moveTo>
                  <a:cubicBezTo>
                    <a:pt x="0" y="313"/>
                    <a:pt x="65" y="296"/>
                    <a:pt x="57" y="262"/>
                  </a:cubicBezTo>
                  <a:cubicBezTo>
                    <a:pt x="49" y="229"/>
                    <a:pt x="45" y="198"/>
                    <a:pt x="44" y="165"/>
                  </a:cubicBezTo>
                  <a:cubicBezTo>
                    <a:pt x="43" y="119"/>
                    <a:pt x="49" y="70"/>
                    <a:pt x="59" y="6"/>
                  </a:cubicBezTo>
                  <a:cubicBezTo>
                    <a:pt x="60" y="1"/>
                    <a:pt x="55" y="0"/>
                    <a:pt x="54" y="5"/>
                  </a:cubicBezTo>
                  <a:cubicBezTo>
                    <a:pt x="32" y="77"/>
                    <a:pt x="23" y="118"/>
                    <a:pt x="16" y="165"/>
                  </a:cubicBezTo>
                  <a:cubicBezTo>
                    <a:pt x="12" y="195"/>
                    <a:pt x="9" y="226"/>
                    <a:pt x="5" y="26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5" name="Google Shape;4765;p37"/>
            <p:cNvSpPr/>
            <p:nvPr/>
          </p:nvSpPr>
          <p:spPr>
            <a:xfrm>
              <a:off x="5596675" y="5250155"/>
              <a:ext cx="159575" cy="179405"/>
            </a:xfrm>
            <a:custGeom>
              <a:avLst/>
              <a:gdLst/>
              <a:ahLst/>
              <a:cxnLst/>
              <a:rect l="l" t="t" r="r" b="b"/>
              <a:pathLst>
                <a:path w="174" h="195" extrusionOk="0">
                  <a:moveTo>
                    <a:pt x="11" y="83"/>
                  </a:moveTo>
                  <a:cubicBezTo>
                    <a:pt x="36" y="151"/>
                    <a:pt x="107" y="195"/>
                    <a:pt x="173" y="165"/>
                  </a:cubicBezTo>
                  <a:cubicBezTo>
                    <a:pt x="174" y="153"/>
                    <a:pt x="174" y="143"/>
                    <a:pt x="172" y="133"/>
                  </a:cubicBezTo>
                  <a:cubicBezTo>
                    <a:pt x="167" y="96"/>
                    <a:pt x="144" y="71"/>
                    <a:pt x="118" y="60"/>
                  </a:cubicBezTo>
                  <a:cubicBezTo>
                    <a:pt x="72" y="42"/>
                    <a:pt x="36" y="53"/>
                    <a:pt x="6" y="0"/>
                  </a:cubicBezTo>
                  <a:cubicBezTo>
                    <a:pt x="0" y="29"/>
                    <a:pt x="2" y="58"/>
                    <a:pt x="11" y="83"/>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6" name="Google Shape;4766;p37"/>
            <p:cNvSpPr/>
            <p:nvPr/>
          </p:nvSpPr>
          <p:spPr>
            <a:xfrm>
              <a:off x="5613084" y="5286487"/>
              <a:ext cx="124203" cy="91417"/>
            </a:xfrm>
            <a:custGeom>
              <a:avLst/>
              <a:gdLst/>
              <a:ahLst/>
              <a:cxnLst/>
              <a:rect l="l" t="t" r="r" b="b"/>
              <a:pathLst>
                <a:path w="135" h="100" extrusionOk="0">
                  <a:moveTo>
                    <a:pt x="0" y="0"/>
                  </a:moveTo>
                  <a:cubicBezTo>
                    <a:pt x="31" y="62"/>
                    <a:pt x="83" y="57"/>
                    <a:pt x="131" y="100"/>
                  </a:cubicBezTo>
                  <a:cubicBezTo>
                    <a:pt x="133" y="99"/>
                    <a:pt x="134" y="99"/>
                    <a:pt x="135" y="99"/>
                  </a:cubicBezTo>
                  <a:cubicBezTo>
                    <a:pt x="135" y="99"/>
                    <a:pt x="135" y="99"/>
                    <a:pt x="135" y="99"/>
                  </a:cubicBezTo>
                  <a:cubicBezTo>
                    <a:pt x="93" y="43"/>
                    <a:pt x="45" y="64"/>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7" name="Google Shape;4767;p37"/>
            <p:cNvSpPr/>
            <p:nvPr/>
          </p:nvSpPr>
          <p:spPr>
            <a:xfrm>
              <a:off x="5606051" y="5326336"/>
              <a:ext cx="149964" cy="84256"/>
            </a:xfrm>
            <a:custGeom>
              <a:avLst/>
              <a:gdLst/>
              <a:ahLst/>
              <a:cxnLst/>
              <a:rect l="l" t="t" r="r" b="b"/>
              <a:pathLst>
                <a:path w="163" h="91" extrusionOk="0">
                  <a:moveTo>
                    <a:pt x="0" y="0"/>
                  </a:moveTo>
                  <a:cubicBezTo>
                    <a:pt x="19" y="53"/>
                    <a:pt x="67" y="91"/>
                    <a:pt x="119" y="91"/>
                  </a:cubicBezTo>
                  <a:cubicBezTo>
                    <a:pt x="133" y="91"/>
                    <a:pt x="148" y="88"/>
                    <a:pt x="162" y="82"/>
                  </a:cubicBezTo>
                  <a:cubicBezTo>
                    <a:pt x="163" y="78"/>
                    <a:pt x="163" y="73"/>
                    <a:pt x="163" y="69"/>
                  </a:cubicBezTo>
                  <a:cubicBezTo>
                    <a:pt x="163" y="62"/>
                    <a:pt x="162" y="56"/>
                    <a:pt x="161" y="50"/>
                  </a:cubicBezTo>
                  <a:cubicBezTo>
                    <a:pt x="161" y="50"/>
                    <a:pt x="161" y="50"/>
                    <a:pt x="161" y="50"/>
                  </a:cubicBezTo>
                  <a:cubicBezTo>
                    <a:pt x="155" y="52"/>
                    <a:pt x="149" y="53"/>
                    <a:pt x="142" y="55"/>
                  </a:cubicBezTo>
                  <a:cubicBezTo>
                    <a:pt x="146" y="59"/>
                    <a:pt x="149" y="64"/>
                    <a:pt x="152" y="69"/>
                  </a:cubicBezTo>
                  <a:cubicBezTo>
                    <a:pt x="148" y="64"/>
                    <a:pt x="143" y="60"/>
                    <a:pt x="138" y="56"/>
                  </a:cubicBezTo>
                  <a:cubicBezTo>
                    <a:pt x="138" y="56"/>
                    <a:pt x="138" y="56"/>
                    <a:pt x="138" y="56"/>
                  </a:cubicBezTo>
                  <a:cubicBezTo>
                    <a:pt x="135" y="56"/>
                    <a:pt x="132" y="57"/>
                    <a:pt x="128" y="58"/>
                  </a:cubicBezTo>
                  <a:cubicBezTo>
                    <a:pt x="118" y="60"/>
                    <a:pt x="109" y="60"/>
                    <a:pt x="100" y="60"/>
                  </a:cubicBezTo>
                  <a:cubicBezTo>
                    <a:pt x="54" y="60"/>
                    <a:pt x="24" y="35"/>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8" name="Google Shape;4768;p37"/>
            <p:cNvSpPr/>
            <p:nvPr/>
          </p:nvSpPr>
          <p:spPr>
            <a:xfrm>
              <a:off x="5648244" y="5299379"/>
              <a:ext cx="70367" cy="32804"/>
            </a:xfrm>
            <a:custGeom>
              <a:avLst/>
              <a:gdLst/>
              <a:ahLst/>
              <a:cxnLst/>
              <a:rect l="l" t="t" r="r" b="b"/>
              <a:pathLst>
                <a:path w="76" h="36" extrusionOk="0">
                  <a:moveTo>
                    <a:pt x="8" y="0"/>
                  </a:moveTo>
                  <a:cubicBezTo>
                    <a:pt x="3" y="0"/>
                    <a:pt x="0" y="6"/>
                    <a:pt x="4" y="9"/>
                  </a:cubicBezTo>
                  <a:cubicBezTo>
                    <a:pt x="13" y="17"/>
                    <a:pt x="21" y="21"/>
                    <a:pt x="33" y="24"/>
                  </a:cubicBezTo>
                  <a:cubicBezTo>
                    <a:pt x="44" y="27"/>
                    <a:pt x="55" y="34"/>
                    <a:pt x="67" y="36"/>
                  </a:cubicBezTo>
                  <a:cubicBezTo>
                    <a:pt x="67" y="36"/>
                    <a:pt x="68" y="36"/>
                    <a:pt x="68" y="36"/>
                  </a:cubicBezTo>
                  <a:cubicBezTo>
                    <a:pt x="73" y="36"/>
                    <a:pt x="76" y="31"/>
                    <a:pt x="73" y="27"/>
                  </a:cubicBezTo>
                  <a:cubicBezTo>
                    <a:pt x="62" y="7"/>
                    <a:pt x="28" y="7"/>
                    <a:pt x="10" y="1"/>
                  </a:cubicBezTo>
                  <a:cubicBezTo>
                    <a:pt x="9" y="0"/>
                    <a:pt x="8" y="0"/>
                    <a:pt x="8"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9" name="Google Shape;4769;p37"/>
            <p:cNvSpPr/>
            <p:nvPr/>
          </p:nvSpPr>
          <p:spPr>
            <a:xfrm>
              <a:off x="5628320" y="5288831"/>
              <a:ext cx="16402" cy="11708"/>
            </a:xfrm>
            <a:custGeom>
              <a:avLst/>
              <a:gdLst/>
              <a:ahLst/>
              <a:cxnLst/>
              <a:rect l="l" t="t" r="r" b="b"/>
              <a:pathLst>
                <a:path w="18" h="12" extrusionOk="0">
                  <a:moveTo>
                    <a:pt x="5" y="0"/>
                  </a:moveTo>
                  <a:cubicBezTo>
                    <a:pt x="3" y="0"/>
                    <a:pt x="2" y="1"/>
                    <a:pt x="1" y="2"/>
                  </a:cubicBezTo>
                  <a:cubicBezTo>
                    <a:pt x="0" y="4"/>
                    <a:pt x="1" y="6"/>
                    <a:pt x="3" y="7"/>
                  </a:cubicBezTo>
                  <a:cubicBezTo>
                    <a:pt x="5" y="9"/>
                    <a:pt x="7" y="10"/>
                    <a:pt x="10" y="11"/>
                  </a:cubicBezTo>
                  <a:cubicBezTo>
                    <a:pt x="11" y="11"/>
                    <a:pt x="12" y="12"/>
                    <a:pt x="14" y="12"/>
                  </a:cubicBezTo>
                  <a:cubicBezTo>
                    <a:pt x="15" y="12"/>
                    <a:pt x="16" y="11"/>
                    <a:pt x="16" y="11"/>
                  </a:cubicBezTo>
                  <a:cubicBezTo>
                    <a:pt x="17" y="11"/>
                    <a:pt x="18" y="9"/>
                    <a:pt x="17" y="8"/>
                  </a:cubicBezTo>
                  <a:cubicBezTo>
                    <a:pt x="17" y="6"/>
                    <a:pt x="14" y="5"/>
                    <a:pt x="12" y="4"/>
                  </a:cubicBezTo>
                  <a:cubicBezTo>
                    <a:pt x="10" y="3"/>
                    <a:pt x="8" y="1"/>
                    <a:pt x="6" y="0"/>
                  </a:cubicBezTo>
                  <a:cubicBezTo>
                    <a:pt x="6" y="0"/>
                    <a:pt x="5" y="0"/>
                    <a:pt x="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0" name="Google Shape;4770;p37"/>
            <p:cNvSpPr/>
            <p:nvPr/>
          </p:nvSpPr>
          <p:spPr>
            <a:xfrm>
              <a:off x="5706844" y="5545501"/>
              <a:ext cx="45708" cy="98443"/>
            </a:xfrm>
            <a:custGeom>
              <a:avLst/>
              <a:gdLst/>
              <a:ahLst/>
              <a:cxnLst/>
              <a:rect l="l" t="t" r="r" b="b"/>
              <a:pathLst>
                <a:path w="50" h="107" extrusionOk="0">
                  <a:moveTo>
                    <a:pt x="39" y="0"/>
                  </a:moveTo>
                  <a:cubicBezTo>
                    <a:pt x="34" y="3"/>
                    <a:pt x="29" y="5"/>
                    <a:pt x="24" y="5"/>
                  </a:cubicBezTo>
                  <a:cubicBezTo>
                    <a:pt x="20" y="5"/>
                    <a:pt x="15" y="4"/>
                    <a:pt x="11" y="0"/>
                  </a:cubicBezTo>
                  <a:cubicBezTo>
                    <a:pt x="11" y="0"/>
                    <a:pt x="11" y="0"/>
                    <a:pt x="11" y="0"/>
                  </a:cubicBezTo>
                  <a:cubicBezTo>
                    <a:pt x="7" y="30"/>
                    <a:pt x="4" y="61"/>
                    <a:pt x="0" y="104"/>
                  </a:cubicBezTo>
                  <a:cubicBezTo>
                    <a:pt x="0" y="105"/>
                    <a:pt x="0" y="106"/>
                    <a:pt x="0" y="107"/>
                  </a:cubicBezTo>
                  <a:cubicBezTo>
                    <a:pt x="16" y="98"/>
                    <a:pt x="32" y="92"/>
                    <a:pt x="50" y="89"/>
                  </a:cubicBezTo>
                  <a:cubicBezTo>
                    <a:pt x="43" y="59"/>
                    <a:pt x="40" y="30"/>
                    <a:pt x="39" y="0"/>
                  </a:cubicBezTo>
                  <a:cubicBezTo>
                    <a:pt x="39" y="0"/>
                    <a:pt x="39" y="0"/>
                    <a:pt x="39"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1" name="Google Shape;4771;p37"/>
          <p:cNvGrpSpPr/>
          <p:nvPr/>
        </p:nvGrpSpPr>
        <p:grpSpPr>
          <a:xfrm rot="1659092">
            <a:off x="6784103" y="593525"/>
            <a:ext cx="1997476" cy="1911244"/>
            <a:chOff x="6330352" y="2989353"/>
            <a:chExt cx="1997445" cy="1911215"/>
          </a:xfrm>
        </p:grpSpPr>
        <p:sp>
          <p:nvSpPr>
            <p:cNvPr id="4772" name="Google Shape;4772;p37"/>
            <p:cNvSpPr/>
            <p:nvPr/>
          </p:nvSpPr>
          <p:spPr>
            <a:xfrm>
              <a:off x="7112081" y="3597625"/>
              <a:ext cx="146284" cy="292553"/>
            </a:xfrm>
            <a:custGeom>
              <a:avLst/>
              <a:gdLst/>
              <a:ahLst/>
              <a:cxnLst/>
              <a:rect l="l" t="t" r="r" b="b"/>
              <a:pathLst>
                <a:path w="159" h="319" extrusionOk="0">
                  <a:moveTo>
                    <a:pt x="34" y="0"/>
                  </a:moveTo>
                  <a:cubicBezTo>
                    <a:pt x="64" y="23"/>
                    <a:pt x="95" y="44"/>
                    <a:pt x="128" y="61"/>
                  </a:cubicBezTo>
                  <a:cubicBezTo>
                    <a:pt x="138" y="67"/>
                    <a:pt x="149" y="72"/>
                    <a:pt x="159" y="77"/>
                  </a:cubicBezTo>
                  <a:cubicBezTo>
                    <a:pt x="120" y="156"/>
                    <a:pt x="85" y="237"/>
                    <a:pt x="56" y="319"/>
                  </a:cubicBezTo>
                  <a:cubicBezTo>
                    <a:pt x="47" y="306"/>
                    <a:pt x="40" y="292"/>
                    <a:pt x="34" y="277"/>
                  </a:cubicBezTo>
                  <a:cubicBezTo>
                    <a:pt x="20" y="245"/>
                    <a:pt x="11" y="212"/>
                    <a:pt x="7" y="178"/>
                  </a:cubicBezTo>
                  <a:cubicBezTo>
                    <a:pt x="0" y="115"/>
                    <a:pt x="13" y="56"/>
                    <a:pt x="34" y="0"/>
                  </a:cubicBezTo>
                </a:path>
              </a:pathLst>
            </a:custGeom>
            <a:solidFill>
              <a:srgbClr val="FFAB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3" name="Google Shape;4773;p37"/>
            <p:cNvSpPr/>
            <p:nvPr/>
          </p:nvSpPr>
          <p:spPr>
            <a:xfrm>
              <a:off x="7209357" y="4263325"/>
              <a:ext cx="486693" cy="222646"/>
            </a:xfrm>
            <a:custGeom>
              <a:avLst/>
              <a:gdLst/>
              <a:ahLst/>
              <a:cxnLst/>
              <a:rect l="l" t="t" r="r" b="b"/>
              <a:pathLst>
                <a:path w="529" h="242" extrusionOk="0">
                  <a:moveTo>
                    <a:pt x="341" y="0"/>
                  </a:moveTo>
                  <a:cubicBezTo>
                    <a:pt x="406" y="49"/>
                    <a:pt x="469" y="95"/>
                    <a:pt x="529" y="137"/>
                  </a:cubicBezTo>
                  <a:cubicBezTo>
                    <a:pt x="517" y="143"/>
                    <a:pt x="504" y="148"/>
                    <a:pt x="491" y="153"/>
                  </a:cubicBezTo>
                  <a:cubicBezTo>
                    <a:pt x="353" y="208"/>
                    <a:pt x="199" y="225"/>
                    <a:pt x="50" y="239"/>
                  </a:cubicBezTo>
                  <a:cubicBezTo>
                    <a:pt x="38" y="240"/>
                    <a:pt x="26" y="241"/>
                    <a:pt x="14" y="242"/>
                  </a:cubicBezTo>
                  <a:cubicBezTo>
                    <a:pt x="16" y="224"/>
                    <a:pt x="15" y="206"/>
                    <a:pt x="12" y="187"/>
                  </a:cubicBezTo>
                  <a:cubicBezTo>
                    <a:pt x="10" y="172"/>
                    <a:pt x="5" y="158"/>
                    <a:pt x="0" y="145"/>
                  </a:cubicBezTo>
                  <a:cubicBezTo>
                    <a:pt x="11" y="141"/>
                    <a:pt x="23" y="138"/>
                    <a:pt x="34" y="135"/>
                  </a:cubicBezTo>
                  <a:cubicBezTo>
                    <a:pt x="130" y="105"/>
                    <a:pt x="221" y="67"/>
                    <a:pt x="308" y="19"/>
                  </a:cubicBezTo>
                  <a:cubicBezTo>
                    <a:pt x="319" y="12"/>
                    <a:pt x="330" y="6"/>
                    <a:pt x="341" y="0"/>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4" name="Google Shape;4774;p37"/>
            <p:cNvSpPr/>
            <p:nvPr/>
          </p:nvSpPr>
          <p:spPr>
            <a:xfrm>
              <a:off x="7500015" y="2989353"/>
              <a:ext cx="747060" cy="664258"/>
            </a:xfrm>
            <a:custGeom>
              <a:avLst/>
              <a:gdLst/>
              <a:ahLst/>
              <a:cxnLst/>
              <a:rect l="l" t="t" r="r" b="b"/>
              <a:pathLst>
                <a:path w="812" h="722" extrusionOk="0">
                  <a:moveTo>
                    <a:pt x="632" y="287"/>
                  </a:moveTo>
                  <a:cubicBezTo>
                    <a:pt x="706" y="383"/>
                    <a:pt x="768" y="514"/>
                    <a:pt x="804" y="682"/>
                  </a:cubicBezTo>
                  <a:cubicBezTo>
                    <a:pt x="807" y="695"/>
                    <a:pt x="809" y="708"/>
                    <a:pt x="812" y="722"/>
                  </a:cubicBezTo>
                  <a:cubicBezTo>
                    <a:pt x="778" y="710"/>
                    <a:pt x="744" y="697"/>
                    <a:pt x="708" y="685"/>
                  </a:cubicBezTo>
                  <a:cubicBezTo>
                    <a:pt x="705" y="671"/>
                    <a:pt x="703" y="658"/>
                    <a:pt x="700" y="645"/>
                  </a:cubicBezTo>
                  <a:cubicBezTo>
                    <a:pt x="579" y="123"/>
                    <a:pt x="119" y="85"/>
                    <a:pt x="99" y="484"/>
                  </a:cubicBezTo>
                  <a:cubicBezTo>
                    <a:pt x="99" y="496"/>
                    <a:pt x="99" y="507"/>
                    <a:pt x="99" y="520"/>
                  </a:cubicBezTo>
                  <a:cubicBezTo>
                    <a:pt x="67" y="513"/>
                    <a:pt x="34" y="506"/>
                    <a:pt x="1" y="499"/>
                  </a:cubicBezTo>
                  <a:cubicBezTo>
                    <a:pt x="0" y="487"/>
                    <a:pt x="0" y="475"/>
                    <a:pt x="1" y="463"/>
                  </a:cubicBezTo>
                  <a:cubicBezTo>
                    <a:pt x="2" y="424"/>
                    <a:pt x="6" y="387"/>
                    <a:pt x="13" y="354"/>
                  </a:cubicBezTo>
                  <a:cubicBezTo>
                    <a:pt x="80" y="30"/>
                    <a:pt x="411" y="0"/>
                    <a:pt x="632" y="287"/>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5" name="Google Shape;4775;p37"/>
            <p:cNvSpPr/>
            <p:nvPr/>
          </p:nvSpPr>
          <p:spPr>
            <a:xfrm>
              <a:off x="7491811" y="4263325"/>
              <a:ext cx="203973" cy="140764"/>
            </a:xfrm>
            <a:custGeom>
              <a:avLst/>
              <a:gdLst/>
              <a:ahLst/>
              <a:cxnLst/>
              <a:rect l="l" t="t" r="r" b="b"/>
              <a:pathLst>
                <a:path w="221" h="153" extrusionOk="0">
                  <a:moveTo>
                    <a:pt x="33" y="0"/>
                  </a:moveTo>
                  <a:cubicBezTo>
                    <a:pt x="22" y="6"/>
                    <a:pt x="11" y="12"/>
                    <a:pt x="0" y="19"/>
                  </a:cubicBezTo>
                  <a:cubicBezTo>
                    <a:pt x="4" y="22"/>
                    <a:pt x="8" y="25"/>
                    <a:pt x="12" y="28"/>
                  </a:cubicBezTo>
                  <a:cubicBezTo>
                    <a:pt x="70" y="72"/>
                    <a:pt x="128" y="115"/>
                    <a:pt x="183" y="153"/>
                  </a:cubicBezTo>
                  <a:cubicBezTo>
                    <a:pt x="196" y="148"/>
                    <a:pt x="209" y="143"/>
                    <a:pt x="221" y="137"/>
                  </a:cubicBezTo>
                  <a:cubicBezTo>
                    <a:pt x="161" y="95"/>
                    <a:pt x="98" y="49"/>
                    <a:pt x="33" y="0"/>
                  </a:cubicBezTo>
                  <a:cubicBezTo>
                    <a:pt x="33" y="0"/>
                    <a:pt x="33" y="0"/>
                    <a:pt x="33"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6" name="Google Shape;4776;p37"/>
            <p:cNvSpPr/>
            <p:nvPr/>
          </p:nvSpPr>
          <p:spPr>
            <a:xfrm>
              <a:off x="7143725" y="3653881"/>
              <a:ext cx="115003" cy="236611"/>
            </a:xfrm>
            <a:custGeom>
              <a:avLst/>
              <a:gdLst/>
              <a:ahLst/>
              <a:cxnLst/>
              <a:rect l="l" t="t" r="r" b="b"/>
              <a:pathLst>
                <a:path w="125" h="258" extrusionOk="0">
                  <a:moveTo>
                    <a:pt x="94" y="0"/>
                  </a:moveTo>
                  <a:cubicBezTo>
                    <a:pt x="87" y="14"/>
                    <a:pt x="87" y="14"/>
                    <a:pt x="87" y="14"/>
                  </a:cubicBezTo>
                  <a:cubicBezTo>
                    <a:pt x="55" y="80"/>
                    <a:pt x="25" y="147"/>
                    <a:pt x="0" y="216"/>
                  </a:cubicBezTo>
                  <a:cubicBezTo>
                    <a:pt x="6" y="231"/>
                    <a:pt x="13" y="245"/>
                    <a:pt x="22" y="258"/>
                  </a:cubicBezTo>
                  <a:cubicBezTo>
                    <a:pt x="51" y="176"/>
                    <a:pt x="86" y="95"/>
                    <a:pt x="125" y="16"/>
                  </a:cubicBezTo>
                  <a:cubicBezTo>
                    <a:pt x="115" y="11"/>
                    <a:pt x="104" y="6"/>
                    <a:pt x="94" y="0"/>
                  </a:cubicBezTo>
                  <a:cubicBezTo>
                    <a:pt x="94" y="0"/>
                    <a:pt x="94" y="0"/>
                    <a:pt x="94" y="0"/>
                  </a:cubicBezTo>
                </a:path>
              </a:pathLst>
            </a:custGeom>
            <a:solidFill>
              <a:srgbClr val="FF8E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7" name="Google Shape;4777;p37"/>
            <p:cNvSpPr/>
            <p:nvPr/>
          </p:nvSpPr>
          <p:spPr>
            <a:xfrm>
              <a:off x="7500015" y="3415964"/>
              <a:ext cx="91373" cy="51606"/>
            </a:xfrm>
            <a:custGeom>
              <a:avLst/>
              <a:gdLst/>
              <a:ahLst/>
              <a:cxnLst/>
              <a:rect l="l" t="t" r="r" b="b"/>
              <a:pathLst>
                <a:path w="99" h="57" extrusionOk="0">
                  <a:moveTo>
                    <a:pt x="1" y="0"/>
                  </a:moveTo>
                  <a:cubicBezTo>
                    <a:pt x="1" y="0"/>
                    <a:pt x="1" y="0"/>
                    <a:pt x="1" y="0"/>
                  </a:cubicBezTo>
                  <a:cubicBezTo>
                    <a:pt x="0" y="6"/>
                    <a:pt x="0" y="12"/>
                    <a:pt x="0" y="18"/>
                  </a:cubicBezTo>
                  <a:cubicBezTo>
                    <a:pt x="0" y="24"/>
                    <a:pt x="0" y="30"/>
                    <a:pt x="1" y="36"/>
                  </a:cubicBezTo>
                  <a:cubicBezTo>
                    <a:pt x="34" y="43"/>
                    <a:pt x="67" y="50"/>
                    <a:pt x="99" y="57"/>
                  </a:cubicBezTo>
                  <a:cubicBezTo>
                    <a:pt x="99" y="53"/>
                    <a:pt x="99" y="50"/>
                    <a:pt x="99" y="47"/>
                  </a:cubicBezTo>
                  <a:cubicBezTo>
                    <a:pt x="99" y="38"/>
                    <a:pt x="99" y="29"/>
                    <a:pt x="99" y="21"/>
                  </a:cubicBezTo>
                  <a:cubicBezTo>
                    <a:pt x="70" y="14"/>
                    <a:pt x="39" y="8"/>
                    <a:pt x="8" y="1"/>
                  </a:cubicBezTo>
                  <a:cubicBezTo>
                    <a:pt x="5" y="1"/>
                    <a:pt x="3" y="0"/>
                    <a:pt x="1"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8" name="Google Shape;4778;p37"/>
            <p:cNvSpPr/>
            <p:nvPr/>
          </p:nvSpPr>
          <p:spPr>
            <a:xfrm>
              <a:off x="7143725" y="3428856"/>
              <a:ext cx="1184072" cy="1099430"/>
            </a:xfrm>
            <a:custGeom>
              <a:avLst/>
              <a:gdLst/>
              <a:ahLst/>
              <a:cxnLst/>
              <a:rect l="l" t="t" r="r" b="b"/>
              <a:pathLst>
                <a:path w="1287" h="1195" extrusionOk="0">
                  <a:moveTo>
                    <a:pt x="1287" y="280"/>
                  </a:moveTo>
                  <a:cubicBezTo>
                    <a:pt x="1211" y="616"/>
                    <a:pt x="1057" y="930"/>
                    <a:pt x="836" y="1195"/>
                  </a:cubicBezTo>
                  <a:cubicBezTo>
                    <a:pt x="761" y="1151"/>
                    <a:pt x="682" y="1101"/>
                    <a:pt x="600" y="1045"/>
                  </a:cubicBezTo>
                  <a:cubicBezTo>
                    <a:pt x="540" y="1003"/>
                    <a:pt x="477" y="957"/>
                    <a:pt x="412" y="908"/>
                  </a:cubicBezTo>
                  <a:cubicBezTo>
                    <a:pt x="285" y="811"/>
                    <a:pt x="149" y="698"/>
                    <a:pt x="0" y="567"/>
                  </a:cubicBezTo>
                  <a:cubicBezTo>
                    <a:pt x="7" y="546"/>
                    <a:pt x="14" y="524"/>
                    <a:pt x="22" y="503"/>
                  </a:cubicBezTo>
                  <a:cubicBezTo>
                    <a:pt x="51" y="421"/>
                    <a:pt x="86" y="340"/>
                    <a:pt x="125" y="261"/>
                  </a:cubicBezTo>
                  <a:cubicBezTo>
                    <a:pt x="170" y="171"/>
                    <a:pt x="222" y="83"/>
                    <a:pt x="279" y="0"/>
                  </a:cubicBezTo>
                  <a:cubicBezTo>
                    <a:pt x="317" y="7"/>
                    <a:pt x="353" y="14"/>
                    <a:pt x="389" y="22"/>
                  </a:cubicBezTo>
                  <a:cubicBezTo>
                    <a:pt x="422" y="29"/>
                    <a:pt x="455" y="36"/>
                    <a:pt x="487" y="43"/>
                  </a:cubicBezTo>
                  <a:cubicBezTo>
                    <a:pt x="723" y="94"/>
                    <a:pt x="923" y="149"/>
                    <a:pt x="1096" y="208"/>
                  </a:cubicBezTo>
                  <a:cubicBezTo>
                    <a:pt x="1132" y="220"/>
                    <a:pt x="1166" y="233"/>
                    <a:pt x="1200" y="245"/>
                  </a:cubicBezTo>
                  <a:cubicBezTo>
                    <a:pt x="1230" y="256"/>
                    <a:pt x="1259" y="268"/>
                    <a:pt x="1287" y="280"/>
                  </a:cubicBezTo>
                </a:path>
              </a:pathLst>
            </a:custGeom>
            <a:solidFill>
              <a:srgbClr val="FFAB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9" name="Google Shape;4779;p37"/>
            <p:cNvSpPr/>
            <p:nvPr/>
          </p:nvSpPr>
          <p:spPr>
            <a:xfrm>
              <a:off x="7209357" y="4387558"/>
              <a:ext cx="46921" cy="98443"/>
            </a:xfrm>
            <a:custGeom>
              <a:avLst/>
              <a:gdLst/>
              <a:ahLst/>
              <a:cxnLst/>
              <a:rect l="l" t="t" r="r" b="b"/>
              <a:pathLst>
                <a:path w="51" h="107" extrusionOk="0">
                  <a:moveTo>
                    <a:pt x="34" y="0"/>
                  </a:moveTo>
                  <a:cubicBezTo>
                    <a:pt x="34" y="0"/>
                    <a:pt x="34" y="0"/>
                    <a:pt x="34" y="0"/>
                  </a:cubicBezTo>
                  <a:cubicBezTo>
                    <a:pt x="23" y="3"/>
                    <a:pt x="11" y="6"/>
                    <a:pt x="0" y="10"/>
                  </a:cubicBezTo>
                  <a:cubicBezTo>
                    <a:pt x="5" y="23"/>
                    <a:pt x="10" y="37"/>
                    <a:pt x="12" y="52"/>
                  </a:cubicBezTo>
                  <a:cubicBezTo>
                    <a:pt x="14" y="62"/>
                    <a:pt x="15" y="72"/>
                    <a:pt x="15" y="82"/>
                  </a:cubicBezTo>
                  <a:cubicBezTo>
                    <a:pt x="15" y="91"/>
                    <a:pt x="15" y="99"/>
                    <a:pt x="14" y="107"/>
                  </a:cubicBezTo>
                  <a:cubicBezTo>
                    <a:pt x="26" y="106"/>
                    <a:pt x="38" y="105"/>
                    <a:pt x="50" y="104"/>
                  </a:cubicBezTo>
                  <a:cubicBezTo>
                    <a:pt x="51" y="85"/>
                    <a:pt x="50" y="65"/>
                    <a:pt x="47" y="46"/>
                  </a:cubicBezTo>
                  <a:cubicBezTo>
                    <a:pt x="44" y="30"/>
                    <a:pt x="40" y="14"/>
                    <a:pt x="34"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0" name="Google Shape;4780;p37"/>
            <p:cNvSpPr/>
            <p:nvPr/>
          </p:nvSpPr>
          <p:spPr>
            <a:xfrm>
              <a:off x="6977300" y="4265669"/>
              <a:ext cx="245781" cy="393771"/>
            </a:xfrm>
            <a:custGeom>
              <a:avLst/>
              <a:gdLst/>
              <a:ahLst/>
              <a:cxnLst/>
              <a:rect l="l" t="t" r="r" b="b"/>
              <a:pathLst>
                <a:path w="268" h="428" extrusionOk="0">
                  <a:moveTo>
                    <a:pt x="252" y="143"/>
                  </a:moveTo>
                  <a:cubicBezTo>
                    <a:pt x="257" y="156"/>
                    <a:pt x="262" y="170"/>
                    <a:pt x="264" y="185"/>
                  </a:cubicBezTo>
                  <a:cubicBezTo>
                    <a:pt x="267" y="204"/>
                    <a:pt x="268" y="222"/>
                    <a:pt x="266" y="240"/>
                  </a:cubicBezTo>
                  <a:cubicBezTo>
                    <a:pt x="258" y="330"/>
                    <a:pt x="192" y="406"/>
                    <a:pt x="115" y="420"/>
                  </a:cubicBezTo>
                  <a:cubicBezTo>
                    <a:pt x="69" y="428"/>
                    <a:pt x="45" y="327"/>
                    <a:pt x="27" y="226"/>
                  </a:cubicBezTo>
                  <a:cubicBezTo>
                    <a:pt x="10" y="125"/>
                    <a:pt x="0" y="22"/>
                    <a:pt x="45" y="14"/>
                  </a:cubicBezTo>
                  <a:cubicBezTo>
                    <a:pt x="125" y="0"/>
                    <a:pt x="217" y="55"/>
                    <a:pt x="252" y="143"/>
                  </a:cubicBezTo>
                </a:path>
              </a:pathLst>
            </a:custGeom>
            <a:solidFill>
              <a:srgbClr val="FFAB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1" name="Google Shape;4781;p37"/>
            <p:cNvSpPr/>
            <p:nvPr/>
          </p:nvSpPr>
          <p:spPr>
            <a:xfrm>
              <a:off x="7053480" y="4553983"/>
              <a:ext cx="41006" cy="63280"/>
            </a:xfrm>
            <a:custGeom>
              <a:avLst/>
              <a:gdLst/>
              <a:ahLst/>
              <a:cxnLst/>
              <a:rect l="l" t="t" r="r" b="b"/>
              <a:pathLst>
                <a:path w="45" h="69" extrusionOk="0">
                  <a:moveTo>
                    <a:pt x="19" y="0"/>
                  </a:moveTo>
                  <a:cubicBezTo>
                    <a:pt x="19" y="0"/>
                    <a:pt x="18" y="0"/>
                    <a:pt x="18" y="0"/>
                  </a:cubicBezTo>
                  <a:cubicBezTo>
                    <a:pt x="10" y="0"/>
                    <a:pt x="2" y="7"/>
                    <a:pt x="1" y="15"/>
                  </a:cubicBezTo>
                  <a:cubicBezTo>
                    <a:pt x="0" y="27"/>
                    <a:pt x="5" y="39"/>
                    <a:pt x="9" y="51"/>
                  </a:cubicBezTo>
                  <a:cubicBezTo>
                    <a:pt x="12" y="57"/>
                    <a:pt x="14" y="64"/>
                    <a:pt x="20" y="67"/>
                  </a:cubicBezTo>
                  <a:cubicBezTo>
                    <a:pt x="23" y="69"/>
                    <a:pt x="25" y="69"/>
                    <a:pt x="27" y="69"/>
                  </a:cubicBezTo>
                  <a:cubicBezTo>
                    <a:pt x="31" y="69"/>
                    <a:pt x="35" y="68"/>
                    <a:pt x="38" y="65"/>
                  </a:cubicBezTo>
                  <a:cubicBezTo>
                    <a:pt x="45" y="57"/>
                    <a:pt x="42" y="48"/>
                    <a:pt x="41" y="39"/>
                  </a:cubicBezTo>
                  <a:cubicBezTo>
                    <a:pt x="40" y="30"/>
                    <a:pt x="40" y="20"/>
                    <a:pt x="37" y="12"/>
                  </a:cubicBezTo>
                  <a:cubicBezTo>
                    <a:pt x="34" y="5"/>
                    <a:pt x="27" y="0"/>
                    <a:pt x="19" y="0"/>
                  </a:cubicBezTo>
                </a:path>
              </a:pathLst>
            </a:custGeom>
            <a:solidFill>
              <a:srgbClr val="FFC2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2" name="Google Shape;4782;p37"/>
            <p:cNvSpPr/>
            <p:nvPr/>
          </p:nvSpPr>
          <p:spPr>
            <a:xfrm>
              <a:off x="7014804" y="4300829"/>
              <a:ext cx="72682" cy="239207"/>
            </a:xfrm>
            <a:custGeom>
              <a:avLst/>
              <a:gdLst/>
              <a:ahLst/>
              <a:cxnLst/>
              <a:rect l="l" t="t" r="r" b="b"/>
              <a:pathLst>
                <a:path w="79" h="260" extrusionOk="0">
                  <a:moveTo>
                    <a:pt x="33" y="0"/>
                  </a:moveTo>
                  <a:cubicBezTo>
                    <a:pt x="19" y="0"/>
                    <a:pt x="5" y="8"/>
                    <a:pt x="4" y="27"/>
                  </a:cubicBezTo>
                  <a:cubicBezTo>
                    <a:pt x="0" y="81"/>
                    <a:pt x="6" y="133"/>
                    <a:pt x="16" y="186"/>
                  </a:cubicBezTo>
                  <a:cubicBezTo>
                    <a:pt x="18" y="193"/>
                    <a:pt x="34" y="260"/>
                    <a:pt x="52" y="260"/>
                  </a:cubicBezTo>
                  <a:cubicBezTo>
                    <a:pt x="54" y="260"/>
                    <a:pt x="56" y="259"/>
                    <a:pt x="57" y="258"/>
                  </a:cubicBezTo>
                  <a:cubicBezTo>
                    <a:pt x="79" y="240"/>
                    <a:pt x="67" y="201"/>
                    <a:pt x="65" y="176"/>
                  </a:cubicBezTo>
                  <a:cubicBezTo>
                    <a:pt x="61" y="131"/>
                    <a:pt x="65" y="85"/>
                    <a:pt x="70" y="39"/>
                  </a:cubicBezTo>
                  <a:cubicBezTo>
                    <a:pt x="73" y="15"/>
                    <a:pt x="52" y="0"/>
                    <a:pt x="33" y="0"/>
                  </a:cubicBezTo>
                </a:path>
              </a:pathLst>
            </a:custGeom>
            <a:solidFill>
              <a:srgbClr val="FFC2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3" name="Google Shape;4783;p37"/>
            <p:cNvSpPr/>
            <p:nvPr/>
          </p:nvSpPr>
          <p:spPr>
            <a:xfrm>
              <a:off x="7419147" y="3493316"/>
              <a:ext cx="670698" cy="234606"/>
            </a:xfrm>
            <a:custGeom>
              <a:avLst/>
              <a:gdLst/>
              <a:ahLst/>
              <a:cxnLst/>
              <a:rect l="l" t="t" r="r" b="b"/>
              <a:pathLst>
                <a:path w="729" h="255" extrusionOk="0">
                  <a:moveTo>
                    <a:pt x="62" y="0"/>
                  </a:moveTo>
                  <a:cubicBezTo>
                    <a:pt x="42" y="0"/>
                    <a:pt x="24" y="4"/>
                    <a:pt x="9" y="16"/>
                  </a:cubicBezTo>
                  <a:cubicBezTo>
                    <a:pt x="1" y="22"/>
                    <a:pt x="0" y="31"/>
                    <a:pt x="4" y="40"/>
                  </a:cubicBezTo>
                  <a:cubicBezTo>
                    <a:pt x="25" y="81"/>
                    <a:pt x="89" y="88"/>
                    <a:pt x="131" y="99"/>
                  </a:cubicBezTo>
                  <a:cubicBezTo>
                    <a:pt x="196" y="116"/>
                    <a:pt x="261" y="132"/>
                    <a:pt x="325" y="150"/>
                  </a:cubicBezTo>
                  <a:cubicBezTo>
                    <a:pt x="386" y="167"/>
                    <a:pt x="447" y="185"/>
                    <a:pt x="508" y="203"/>
                  </a:cubicBezTo>
                  <a:cubicBezTo>
                    <a:pt x="567" y="221"/>
                    <a:pt x="625" y="251"/>
                    <a:pt x="687" y="255"/>
                  </a:cubicBezTo>
                  <a:cubicBezTo>
                    <a:pt x="688" y="255"/>
                    <a:pt x="688" y="255"/>
                    <a:pt x="689" y="255"/>
                  </a:cubicBezTo>
                  <a:cubicBezTo>
                    <a:pt x="716" y="255"/>
                    <a:pt x="729" y="213"/>
                    <a:pt x="707" y="196"/>
                  </a:cubicBezTo>
                  <a:cubicBezTo>
                    <a:pt x="658" y="160"/>
                    <a:pt x="591" y="146"/>
                    <a:pt x="533" y="127"/>
                  </a:cubicBezTo>
                  <a:cubicBezTo>
                    <a:pt x="473" y="106"/>
                    <a:pt x="413" y="87"/>
                    <a:pt x="352" y="69"/>
                  </a:cubicBezTo>
                  <a:cubicBezTo>
                    <a:pt x="291" y="52"/>
                    <a:pt x="230" y="36"/>
                    <a:pt x="168" y="21"/>
                  </a:cubicBezTo>
                  <a:cubicBezTo>
                    <a:pt x="139" y="14"/>
                    <a:pt x="98" y="0"/>
                    <a:pt x="62" y="0"/>
                  </a:cubicBezTo>
                </a:path>
              </a:pathLst>
            </a:custGeom>
            <a:solidFill>
              <a:srgbClr val="FFC2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4" name="Google Shape;4784;p37"/>
            <p:cNvSpPr/>
            <p:nvPr/>
          </p:nvSpPr>
          <p:spPr>
            <a:xfrm>
              <a:off x="7512907" y="3072566"/>
              <a:ext cx="567682" cy="242887"/>
            </a:xfrm>
            <a:custGeom>
              <a:avLst/>
              <a:gdLst/>
              <a:ahLst/>
              <a:cxnLst/>
              <a:rect l="l" t="t" r="r" b="b"/>
              <a:pathLst>
                <a:path w="619" h="264" extrusionOk="0">
                  <a:moveTo>
                    <a:pt x="280" y="0"/>
                  </a:moveTo>
                  <a:cubicBezTo>
                    <a:pt x="149" y="0"/>
                    <a:pt x="36" y="89"/>
                    <a:pt x="0" y="264"/>
                  </a:cubicBezTo>
                  <a:cubicBezTo>
                    <a:pt x="25" y="226"/>
                    <a:pt x="50" y="186"/>
                    <a:pt x="80" y="154"/>
                  </a:cubicBezTo>
                  <a:cubicBezTo>
                    <a:pt x="137" y="95"/>
                    <a:pt x="208" y="57"/>
                    <a:pt x="282" y="52"/>
                  </a:cubicBezTo>
                  <a:cubicBezTo>
                    <a:pt x="289" y="51"/>
                    <a:pt x="296" y="51"/>
                    <a:pt x="304" y="51"/>
                  </a:cubicBezTo>
                  <a:cubicBezTo>
                    <a:pt x="369" y="51"/>
                    <a:pt x="431" y="72"/>
                    <a:pt x="487" y="102"/>
                  </a:cubicBezTo>
                  <a:cubicBezTo>
                    <a:pt x="522" y="121"/>
                    <a:pt x="556" y="145"/>
                    <a:pt x="588" y="170"/>
                  </a:cubicBezTo>
                  <a:cubicBezTo>
                    <a:pt x="598" y="179"/>
                    <a:pt x="609" y="188"/>
                    <a:pt x="619" y="197"/>
                  </a:cubicBezTo>
                  <a:cubicBezTo>
                    <a:pt x="517" y="65"/>
                    <a:pt x="392" y="0"/>
                    <a:pt x="280" y="0"/>
                  </a:cubicBezTo>
                </a:path>
              </a:pathLst>
            </a:custGeom>
            <a:solidFill>
              <a:srgbClr val="E9A1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5" name="Google Shape;4785;p37"/>
            <p:cNvSpPr/>
            <p:nvPr/>
          </p:nvSpPr>
          <p:spPr>
            <a:xfrm>
              <a:off x="6562409" y="4539919"/>
              <a:ext cx="308208" cy="360650"/>
            </a:xfrm>
            <a:custGeom>
              <a:avLst/>
              <a:gdLst/>
              <a:ahLst/>
              <a:cxnLst/>
              <a:rect l="l" t="t" r="r" b="b"/>
              <a:pathLst>
                <a:path w="335" h="392" extrusionOk="0">
                  <a:moveTo>
                    <a:pt x="25" y="236"/>
                  </a:moveTo>
                  <a:cubicBezTo>
                    <a:pt x="21" y="248"/>
                    <a:pt x="18" y="259"/>
                    <a:pt x="17" y="270"/>
                  </a:cubicBezTo>
                  <a:cubicBezTo>
                    <a:pt x="0" y="391"/>
                    <a:pt x="162" y="392"/>
                    <a:pt x="181" y="288"/>
                  </a:cubicBezTo>
                  <a:cubicBezTo>
                    <a:pt x="206" y="150"/>
                    <a:pt x="252" y="91"/>
                    <a:pt x="333" y="9"/>
                  </a:cubicBezTo>
                  <a:cubicBezTo>
                    <a:pt x="334" y="9"/>
                    <a:pt x="334" y="8"/>
                    <a:pt x="334" y="7"/>
                  </a:cubicBezTo>
                  <a:cubicBezTo>
                    <a:pt x="335" y="4"/>
                    <a:pt x="333" y="0"/>
                    <a:pt x="329" y="1"/>
                  </a:cubicBezTo>
                  <a:cubicBezTo>
                    <a:pt x="218" y="13"/>
                    <a:pt x="67" y="116"/>
                    <a:pt x="25" y="236"/>
                  </a:cubicBezTo>
                </a:path>
              </a:pathLst>
            </a:custGeom>
            <a:solidFill>
              <a:srgbClr val="5CCF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6" name="Google Shape;4786;p37"/>
            <p:cNvSpPr/>
            <p:nvPr/>
          </p:nvSpPr>
          <p:spPr>
            <a:xfrm>
              <a:off x="6576473" y="4546951"/>
              <a:ext cx="292553" cy="326486"/>
            </a:xfrm>
            <a:custGeom>
              <a:avLst/>
              <a:gdLst/>
              <a:ahLst/>
              <a:cxnLst/>
              <a:rect l="l" t="t" r="r" b="b"/>
              <a:pathLst>
                <a:path w="319" h="356" extrusionOk="0">
                  <a:moveTo>
                    <a:pt x="319" y="0"/>
                  </a:moveTo>
                  <a:cubicBezTo>
                    <a:pt x="259" y="40"/>
                    <a:pt x="208" y="117"/>
                    <a:pt x="178" y="169"/>
                  </a:cubicBezTo>
                  <a:cubicBezTo>
                    <a:pt x="158" y="203"/>
                    <a:pt x="151" y="242"/>
                    <a:pt x="130" y="276"/>
                  </a:cubicBezTo>
                  <a:cubicBezTo>
                    <a:pt x="117" y="298"/>
                    <a:pt x="95" y="309"/>
                    <a:pt x="72" y="309"/>
                  </a:cubicBezTo>
                  <a:cubicBezTo>
                    <a:pt x="58" y="309"/>
                    <a:pt x="44" y="304"/>
                    <a:pt x="31" y="295"/>
                  </a:cubicBezTo>
                  <a:cubicBezTo>
                    <a:pt x="19" y="287"/>
                    <a:pt x="10" y="275"/>
                    <a:pt x="2" y="263"/>
                  </a:cubicBezTo>
                  <a:cubicBezTo>
                    <a:pt x="2" y="263"/>
                    <a:pt x="2" y="263"/>
                    <a:pt x="2" y="263"/>
                  </a:cubicBezTo>
                  <a:cubicBezTo>
                    <a:pt x="1" y="268"/>
                    <a:pt x="0" y="274"/>
                    <a:pt x="0" y="279"/>
                  </a:cubicBezTo>
                  <a:cubicBezTo>
                    <a:pt x="0" y="331"/>
                    <a:pt x="37" y="356"/>
                    <a:pt x="76" y="356"/>
                  </a:cubicBezTo>
                  <a:cubicBezTo>
                    <a:pt x="115" y="356"/>
                    <a:pt x="157" y="331"/>
                    <a:pt x="166" y="281"/>
                  </a:cubicBezTo>
                  <a:cubicBezTo>
                    <a:pt x="191" y="143"/>
                    <a:pt x="237" y="84"/>
                    <a:pt x="318" y="2"/>
                  </a:cubicBezTo>
                  <a:cubicBezTo>
                    <a:pt x="319" y="2"/>
                    <a:pt x="319" y="1"/>
                    <a:pt x="319" y="0"/>
                  </a:cubicBezTo>
                </a:path>
              </a:pathLst>
            </a:custGeom>
            <a:solidFill>
              <a:srgbClr val="3EBBD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7" name="Google Shape;4787;p37"/>
            <p:cNvSpPr/>
            <p:nvPr/>
          </p:nvSpPr>
          <p:spPr>
            <a:xfrm>
              <a:off x="6596398" y="4596175"/>
              <a:ext cx="149964" cy="203973"/>
            </a:xfrm>
            <a:custGeom>
              <a:avLst/>
              <a:gdLst/>
              <a:ahLst/>
              <a:cxnLst/>
              <a:rect l="l" t="t" r="r" b="b"/>
              <a:pathLst>
                <a:path w="163" h="221" extrusionOk="0">
                  <a:moveTo>
                    <a:pt x="163" y="0"/>
                  </a:moveTo>
                  <a:cubicBezTo>
                    <a:pt x="103" y="36"/>
                    <a:pt x="29" y="110"/>
                    <a:pt x="8" y="178"/>
                  </a:cubicBezTo>
                  <a:cubicBezTo>
                    <a:pt x="0" y="204"/>
                    <a:pt x="12" y="221"/>
                    <a:pt x="27" y="221"/>
                  </a:cubicBezTo>
                  <a:cubicBezTo>
                    <a:pt x="38" y="221"/>
                    <a:pt x="51" y="211"/>
                    <a:pt x="59" y="187"/>
                  </a:cubicBezTo>
                  <a:cubicBezTo>
                    <a:pt x="84" y="113"/>
                    <a:pt x="111" y="56"/>
                    <a:pt x="163" y="0"/>
                  </a:cubicBezTo>
                </a:path>
              </a:pathLst>
            </a:custGeom>
            <a:solidFill>
              <a:srgbClr val="99E6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8" name="Google Shape;4788;p37"/>
            <p:cNvSpPr/>
            <p:nvPr/>
          </p:nvSpPr>
          <p:spPr>
            <a:xfrm>
              <a:off x="6330352" y="4511791"/>
              <a:ext cx="347769" cy="229816"/>
            </a:xfrm>
            <a:custGeom>
              <a:avLst/>
              <a:gdLst/>
              <a:ahLst/>
              <a:cxnLst/>
              <a:rect l="l" t="t" r="r" b="b"/>
              <a:pathLst>
                <a:path w="378" h="249" extrusionOk="0">
                  <a:moveTo>
                    <a:pt x="74" y="88"/>
                  </a:moveTo>
                  <a:cubicBezTo>
                    <a:pt x="66" y="95"/>
                    <a:pt x="60" y="102"/>
                    <a:pt x="55" y="109"/>
                  </a:cubicBezTo>
                  <a:cubicBezTo>
                    <a:pt x="0" y="189"/>
                    <a:pt x="114" y="249"/>
                    <a:pt x="166" y="182"/>
                  </a:cubicBezTo>
                  <a:cubicBezTo>
                    <a:pt x="233" y="93"/>
                    <a:pt x="287" y="68"/>
                    <a:pt x="375" y="39"/>
                  </a:cubicBezTo>
                  <a:cubicBezTo>
                    <a:pt x="375" y="39"/>
                    <a:pt x="376" y="39"/>
                    <a:pt x="376" y="38"/>
                  </a:cubicBezTo>
                  <a:cubicBezTo>
                    <a:pt x="378" y="36"/>
                    <a:pt x="378" y="33"/>
                    <a:pt x="375" y="32"/>
                  </a:cubicBezTo>
                  <a:cubicBezTo>
                    <a:pt x="291" y="0"/>
                    <a:pt x="147" y="18"/>
                    <a:pt x="74" y="88"/>
                  </a:cubicBezTo>
                </a:path>
              </a:pathLst>
            </a:custGeom>
            <a:solidFill>
              <a:srgbClr val="5CCF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9" name="Google Shape;4789;p37"/>
            <p:cNvSpPr/>
            <p:nvPr/>
          </p:nvSpPr>
          <p:spPr>
            <a:xfrm>
              <a:off x="6367856" y="4546951"/>
              <a:ext cx="308144" cy="159164"/>
            </a:xfrm>
            <a:custGeom>
              <a:avLst/>
              <a:gdLst/>
              <a:ahLst/>
              <a:cxnLst/>
              <a:rect l="l" t="t" r="r" b="b"/>
              <a:pathLst>
                <a:path w="336" h="173" extrusionOk="0">
                  <a:moveTo>
                    <a:pt x="336" y="0"/>
                  </a:moveTo>
                  <a:cubicBezTo>
                    <a:pt x="279" y="7"/>
                    <a:pt x="215" y="43"/>
                    <a:pt x="175" y="69"/>
                  </a:cubicBezTo>
                  <a:cubicBezTo>
                    <a:pt x="148" y="85"/>
                    <a:pt x="129" y="111"/>
                    <a:pt x="102" y="127"/>
                  </a:cubicBezTo>
                  <a:cubicBezTo>
                    <a:pt x="93" y="133"/>
                    <a:pt x="83" y="135"/>
                    <a:pt x="73" y="135"/>
                  </a:cubicBezTo>
                  <a:cubicBezTo>
                    <a:pt x="53" y="135"/>
                    <a:pt x="34" y="124"/>
                    <a:pt x="25" y="105"/>
                  </a:cubicBezTo>
                  <a:cubicBezTo>
                    <a:pt x="19" y="95"/>
                    <a:pt x="17" y="83"/>
                    <a:pt x="15" y="71"/>
                  </a:cubicBezTo>
                  <a:cubicBezTo>
                    <a:pt x="15" y="71"/>
                    <a:pt x="15" y="71"/>
                    <a:pt x="15" y="71"/>
                  </a:cubicBezTo>
                  <a:cubicBezTo>
                    <a:pt x="5" y="86"/>
                    <a:pt x="0" y="100"/>
                    <a:pt x="0" y="113"/>
                  </a:cubicBezTo>
                  <a:cubicBezTo>
                    <a:pt x="0" y="148"/>
                    <a:pt x="33" y="173"/>
                    <a:pt x="68" y="173"/>
                  </a:cubicBezTo>
                  <a:cubicBezTo>
                    <a:pt x="89" y="173"/>
                    <a:pt x="110" y="164"/>
                    <a:pt x="126" y="144"/>
                  </a:cubicBezTo>
                  <a:cubicBezTo>
                    <a:pt x="193" y="55"/>
                    <a:pt x="247" y="30"/>
                    <a:pt x="335" y="1"/>
                  </a:cubicBezTo>
                  <a:cubicBezTo>
                    <a:pt x="335" y="1"/>
                    <a:pt x="336" y="1"/>
                    <a:pt x="336" y="0"/>
                  </a:cubicBezTo>
                </a:path>
              </a:pathLst>
            </a:custGeom>
            <a:solidFill>
              <a:srgbClr val="3EBBD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0" name="Google Shape;4790;p37"/>
            <p:cNvSpPr/>
            <p:nvPr/>
          </p:nvSpPr>
          <p:spPr>
            <a:xfrm>
              <a:off x="6394812" y="4536403"/>
              <a:ext cx="176082" cy="100921"/>
            </a:xfrm>
            <a:custGeom>
              <a:avLst/>
              <a:gdLst/>
              <a:ahLst/>
              <a:cxnLst/>
              <a:rect l="l" t="t" r="r" b="b"/>
              <a:pathLst>
                <a:path w="192" h="109" extrusionOk="0">
                  <a:moveTo>
                    <a:pt x="192" y="0"/>
                  </a:moveTo>
                  <a:cubicBezTo>
                    <a:pt x="137" y="5"/>
                    <a:pt x="58" y="30"/>
                    <a:pt x="18" y="71"/>
                  </a:cubicBezTo>
                  <a:cubicBezTo>
                    <a:pt x="0" y="89"/>
                    <a:pt x="7" y="109"/>
                    <a:pt x="24" y="109"/>
                  </a:cubicBezTo>
                  <a:cubicBezTo>
                    <a:pt x="31" y="109"/>
                    <a:pt x="40" y="105"/>
                    <a:pt x="51" y="96"/>
                  </a:cubicBezTo>
                  <a:cubicBezTo>
                    <a:pt x="95" y="52"/>
                    <a:pt x="135" y="21"/>
                    <a:pt x="192" y="0"/>
                  </a:cubicBezTo>
                </a:path>
              </a:pathLst>
            </a:custGeom>
            <a:solidFill>
              <a:srgbClr val="99E6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1" name="Google Shape;4791;p37"/>
            <p:cNvSpPr/>
            <p:nvPr/>
          </p:nvSpPr>
          <p:spPr>
            <a:xfrm>
              <a:off x="6829627" y="4549295"/>
              <a:ext cx="110051" cy="203973"/>
            </a:xfrm>
            <a:custGeom>
              <a:avLst/>
              <a:gdLst/>
              <a:ahLst/>
              <a:cxnLst/>
              <a:rect l="l" t="t" r="r" b="b"/>
              <a:pathLst>
                <a:path w="120" h="221" extrusionOk="0">
                  <a:moveTo>
                    <a:pt x="0" y="146"/>
                  </a:moveTo>
                  <a:cubicBezTo>
                    <a:pt x="0" y="152"/>
                    <a:pt x="0" y="158"/>
                    <a:pt x="1" y="163"/>
                  </a:cubicBezTo>
                  <a:cubicBezTo>
                    <a:pt x="9" y="221"/>
                    <a:pt x="88" y="204"/>
                    <a:pt x="83" y="152"/>
                  </a:cubicBezTo>
                  <a:cubicBezTo>
                    <a:pt x="77" y="85"/>
                    <a:pt x="91" y="52"/>
                    <a:pt x="120" y="4"/>
                  </a:cubicBezTo>
                  <a:cubicBezTo>
                    <a:pt x="120" y="4"/>
                    <a:pt x="120" y="4"/>
                    <a:pt x="120" y="3"/>
                  </a:cubicBezTo>
                  <a:cubicBezTo>
                    <a:pt x="120" y="2"/>
                    <a:pt x="119" y="0"/>
                    <a:pt x="117" y="1"/>
                  </a:cubicBezTo>
                  <a:cubicBezTo>
                    <a:pt x="64" y="19"/>
                    <a:pt x="5" y="85"/>
                    <a:pt x="0" y="146"/>
                  </a:cubicBezTo>
                </a:path>
              </a:pathLst>
            </a:custGeom>
            <a:solidFill>
              <a:srgbClr val="5CCF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2" name="Google Shape;4792;p37"/>
            <p:cNvSpPr/>
            <p:nvPr/>
          </p:nvSpPr>
          <p:spPr>
            <a:xfrm>
              <a:off x="6829627" y="4552811"/>
              <a:ext cx="110180" cy="179176"/>
            </a:xfrm>
            <a:custGeom>
              <a:avLst/>
              <a:gdLst/>
              <a:ahLst/>
              <a:cxnLst/>
              <a:rect l="l" t="t" r="r" b="b"/>
              <a:pathLst>
                <a:path w="119" h="196" extrusionOk="0">
                  <a:moveTo>
                    <a:pt x="119" y="0"/>
                  </a:moveTo>
                  <a:cubicBezTo>
                    <a:pt x="95" y="26"/>
                    <a:pt x="81" y="68"/>
                    <a:pt x="73" y="96"/>
                  </a:cubicBezTo>
                  <a:cubicBezTo>
                    <a:pt x="68" y="114"/>
                    <a:pt x="70" y="133"/>
                    <a:pt x="64" y="151"/>
                  </a:cubicBezTo>
                  <a:cubicBezTo>
                    <a:pt x="59" y="166"/>
                    <a:pt x="46" y="174"/>
                    <a:pt x="32" y="174"/>
                  </a:cubicBezTo>
                  <a:cubicBezTo>
                    <a:pt x="28" y="174"/>
                    <a:pt x="23" y="173"/>
                    <a:pt x="19" y="172"/>
                  </a:cubicBezTo>
                  <a:cubicBezTo>
                    <a:pt x="12" y="169"/>
                    <a:pt x="5" y="165"/>
                    <a:pt x="0" y="160"/>
                  </a:cubicBezTo>
                  <a:cubicBezTo>
                    <a:pt x="3" y="185"/>
                    <a:pt x="20" y="196"/>
                    <a:pt x="38" y="196"/>
                  </a:cubicBezTo>
                  <a:cubicBezTo>
                    <a:pt x="60" y="196"/>
                    <a:pt x="82" y="180"/>
                    <a:pt x="82" y="154"/>
                  </a:cubicBezTo>
                  <a:cubicBezTo>
                    <a:pt x="82" y="152"/>
                    <a:pt x="82" y="151"/>
                    <a:pt x="82" y="149"/>
                  </a:cubicBezTo>
                  <a:cubicBezTo>
                    <a:pt x="81" y="139"/>
                    <a:pt x="81" y="130"/>
                    <a:pt x="81" y="121"/>
                  </a:cubicBezTo>
                  <a:cubicBezTo>
                    <a:pt x="81" y="72"/>
                    <a:pt x="95" y="42"/>
                    <a:pt x="119" y="1"/>
                  </a:cubicBezTo>
                  <a:cubicBezTo>
                    <a:pt x="119" y="1"/>
                    <a:pt x="119" y="1"/>
                    <a:pt x="119" y="0"/>
                  </a:cubicBezTo>
                  <a:cubicBezTo>
                    <a:pt x="119" y="0"/>
                    <a:pt x="119" y="0"/>
                    <a:pt x="119" y="0"/>
                  </a:cubicBezTo>
                  <a:cubicBezTo>
                    <a:pt x="119" y="0"/>
                    <a:pt x="119" y="0"/>
                    <a:pt x="119" y="0"/>
                  </a:cubicBezTo>
                </a:path>
              </a:pathLst>
            </a:custGeom>
            <a:solidFill>
              <a:srgbClr val="3EBBD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3" name="Google Shape;4793;p37"/>
            <p:cNvSpPr/>
            <p:nvPr/>
          </p:nvSpPr>
          <p:spPr>
            <a:xfrm>
              <a:off x="6839003" y="4590315"/>
              <a:ext cx="46927" cy="109134"/>
            </a:xfrm>
            <a:custGeom>
              <a:avLst/>
              <a:gdLst/>
              <a:ahLst/>
              <a:cxnLst/>
              <a:rect l="l" t="t" r="r" b="b"/>
              <a:pathLst>
                <a:path w="52" h="119" extrusionOk="0">
                  <a:moveTo>
                    <a:pt x="52" y="0"/>
                  </a:moveTo>
                  <a:cubicBezTo>
                    <a:pt x="28" y="24"/>
                    <a:pt x="2" y="67"/>
                    <a:pt x="1" y="101"/>
                  </a:cubicBezTo>
                  <a:cubicBezTo>
                    <a:pt x="0" y="113"/>
                    <a:pt x="7" y="119"/>
                    <a:pt x="13" y="119"/>
                  </a:cubicBezTo>
                  <a:cubicBezTo>
                    <a:pt x="19" y="119"/>
                    <a:pt x="26" y="113"/>
                    <a:pt x="27" y="100"/>
                  </a:cubicBezTo>
                  <a:cubicBezTo>
                    <a:pt x="29" y="62"/>
                    <a:pt x="34" y="32"/>
                    <a:pt x="52" y="0"/>
                  </a:cubicBezTo>
                </a:path>
              </a:pathLst>
            </a:custGeom>
            <a:solidFill>
              <a:srgbClr val="99E6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4" name="Google Shape;4794;p37"/>
            <p:cNvSpPr/>
            <p:nvPr/>
          </p:nvSpPr>
          <p:spPr>
            <a:xfrm>
              <a:off x="6680782" y="4392246"/>
              <a:ext cx="218046" cy="95064"/>
            </a:xfrm>
            <a:custGeom>
              <a:avLst/>
              <a:gdLst/>
              <a:ahLst/>
              <a:cxnLst/>
              <a:rect l="l" t="t" r="r" b="b"/>
              <a:pathLst>
                <a:path w="237" h="103" extrusionOk="0">
                  <a:moveTo>
                    <a:pt x="72" y="7"/>
                  </a:moveTo>
                  <a:cubicBezTo>
                    <a:pt x="66" y="8"/>
                    <a:pt x="61" y="9"/>
                    <a:pt x="56" y="10"/>
                  </a:cubicBezTo>
                  <a:cubicBezTo>
                    <a:pt x="0" y="29"/>
                    <a:pt x="31" y="103"/>
                    <a:pt x="81" y="89"/>
                  </a:cubicBezTo>
                  <a:cubicBezTo>
                    <a:pt x="146" y="71"/>
                    <a:pt x="181" y="80"/>
                    <a:pt x="233" y="99"/>
                  </a:cubicBezTo>
                  <a:cubicBezTo>
                    <a:pt x="233" y="100"/>
                    <a:pt x="234" y="100"/>
                    <a:pt x="234" y="99"/>
                  </a:cubicBezTo>
                  <a:cubicBezTo>
                    <a:pt x="236" y="99"/>
                    <a:pt x="237" y="97"/>
                    <a:pt x="236" y="96"/>
                  </a:cubicBezTo>
                  <a:cubicBezTo>
                    <a:pt x="208" y="47"/>
                    <a:pt x="133" y="0"/>
                    <a:pt x="72" y="7"/>
                  </a:cubicBezTo>
                </a:path>
              </a:pathLst>
            </a:custGeom>
            <a:solidFill>
              <a:srgbClr val="5CCF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5" name="Google Shape;4795;p37"/>
            <p:cNvSpPr/>
            <p:nvPr/>
          </p:nvSpPr>
          <p:spPr>
            <a:xfrm>
              <a:off x="6705394" y="4401622"/>
              <a:ext cx="190756" cy="83330"/>
            </a:xfrm>
            <a:custGeom>
              <a:avLst/>
              <a:gdLst/>
              <a:ahLst/>
              <a:cxnLst/>
              <a:rect l="l" t="t" r="r" b="b"/>
              <a:pathLst>
                <a:path w="208" h="90" extrusionOk="0">
                  <a:moveTo>
                    <a:pt x="30" y="0"/>
                  </a:moveTo>
                  <a:cubicBezTo>
                    <a:pt x="9" y="7"/>
                    <a:pt x="0" y="22"/>
                    <a:pt x="0" y="37"/>
                  </a:cubicBezTo>
                  <a:cubicBezTo>
                    <a:pt x="0" y="59"/>
                    <a:pt x="18" y="81"/>
                    <a:pt x="43" y="81"/>
                  </a:cubicBezTo>
                  <a:cubicBezTo>
                    <a:pt x="46" y="81"/>
                    <a:pt x="50" y="81"/>
                    <a:pt x="55" y="79"/>
                  </a:cubicBezTo>
                  <a:cubicBezTo>
                    <a:pt x="80" y="73"/>
                    <a:pt x="100" y="70"/>
                    <a:pt x="119" y="70"/>
                  </a:cubicBezTo>
                  <a:cubicBezTo>
                    <a:pt x="149" y="70"/>
                    <a:pt x="175" y="77"/>
                    <a:pt x="207" y="89"/>
                  </a:cubicBezTo>
                  <a:cubicBezTo>
                    <a:pt x="207" y="89"/>
                    <a:pt x="207" y="90"/>
                    <a:pt x="208" y="90"/>
                  </a:cubicBezTo>
                  <a:cubicBezTo>
                    <a:pt x="208" y="90"/>
                    <a:pt x="208" y="90"/>
                    <a:pt x="208" y="89"/>
                  </a:cubicBezTo>
                  <a:cubicBezTo>
                    <a:pt x="178" y="70"/>
                    <a:pt x="134" y="64"/>
                    <a:pt x="106" y="61"/>
                  </a:cubicBezTo>
                  <a:cubicBezTo>
                    <a:pt x="103" y="61"/>
                    <a:pt x="100" y="61"/>
                    <a:pt x="97" y="61"/>
                  </a:cubicBezTo>
                  <a:cubicBezTo>
                    <a:pt x="91" y="61"/>
                    <a:pt x="85" y="61"/>
                    <a:pt x="79" y="62"/>
                  </a:cubicBezTo>
                  <a:cubicBezTo>
                    <a:pt x="72" y="62"/>
                    <a:pt x="66" y="63"/>
                    <a:pt x="60" y="63"/>
                  </a:cubicBezTo>
                  <a:cubicBezTo>
                    <a:pt x="56" y="63"/>
                    <a:pt x="53" y="63"/>
                    <a:pt x="49" y="62"/>
                  </a:cubicBezTo>
                  <a:cubicBezTo>
                    <a:pt x="29" y="60"/>
                    <a:pt x="18" y="40"/>
                    <a:pt x="21" y="21"/>
                  </a:cubicBezTo>
                  <a:cubicBezTo>
                    <a:pt x="23" y="14"/>
                    <a:pt x="26" y="7"/>
                    <a:pt x="30" y="0"/>
                  </a:cubicBezTo>
                </a:path>
              </a:pathLst>
            </a:custGeom>
            <a:solidFill>
              <a:srgbClr val="3EBBD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6" name="Google Shape;4796;p37"/>
            <p:cNvSpPr/>
            <p:nvPr/>
          </p:nvSpPr>
          <p:spPr>
            <a:xfrm>
              <a:off x="6730006" y="4407482"/>
              <a:ext cx="120907" cy="30458"/>
            </a:xfrm>
            <a:custGeom>
              <a:avLst/>
              <a:gdLst/>
              <a:ahLst/>
              <a:cxnLst/>
              <a:rect l="l" t="t" r="r" b="b"/>
              <a:pathLst>
                <a:path w="131" h="33" extrusionOk="0">
                  <a:moveTo>
                    <a:pt x="34" y="0"/>
                  </a:moveTo>
                  <a:cubicBezTo>
                    <a:pt x="30" y="0"/>
                    <a:pt x="26" y="0"/>
                    <a:pt x="22" y="1"/>
                  </a:cubicBezTo>
                  <a:cubicBezTo>
                    <a:pt x="1" y="4"/>
                    <a:pt x="0" y="26"/>
                    <a:pt x="23" y="26"/>
                  </a:cubicBezTo>
                  <a:cubicBezTo>
                    <a:pt x="25" y="26"/>
                    <a:pt x="26" y="26"/>
                    <a:pt x="28" y="26"/>
                  </a:cubicBezTo>
                  <a:cubicBezTo>
                    <a:pt x="42" y="24"/>
                    <a:pt x="56" y="23"/>
                    <a:pt x="68" y="23"/>
                  </a:cubicBezTo>
                  <a:cubicBezTo>
                    <a:pt x="89" y="23"/>
                    <a:pt x="109" y="26"/>
                    <a:pt x="131" y="33"/>
                  </a:cubicBezTo>
                  <a:cubicBezTo>
                    <a:pt x="106" y="16"/>
                    <a:pt x="67" y="0"/>
                    <a:pt x="34" y="0"/>
                  </a:cubicBezTo>
                </a:path>
              </a:pathLst>
            </a:custGeom>
            <a:solidFill>
              <a:srgbClr val="99E6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12"/>
        <p:cNvGrpSpPr/>
        <p:nvPr/>
      </p:nvGrpSpPr>
      <p:grpSpPr>
        <a:xfrm>
          <a:off x="0" y="0"/>
          <a:ext cx="0" cy="0"/>
          <a:chOff x="0" y="0"/>
          <a:chExt cx="0" cy="0"/>
        </a:xfrm>
      </p:grpSpPr>
      <p:pic>
        <p:nvPicPr>
          <p:cNvPr id="8" name="Picture 7">
            <a:extLst>
              <a:ext uri="{FF2B5EF4-FFF2-40B4-BE49-F238E27FC236}">
                <a16:creationId xmlns:a16="http://schemas.microsoft.com/office/drawing/2014/main" id="{F588EF37-2E15-486D-4E1B-6DDA2CE95515}"/>
              </a:ext>
            </a:extLst>
          </p:cNvPr>
          <p:cNvPicPr>
            <a:picLocks noChangeAspect="1"/>
          </p:cNvPicPr>
          <p:nvPr/>
        </p:nvPicPr>
        <p:blipFill>
          <a:blip r:embed="rId3"/>
          <a:stretch>
            <a:fillRect/>
          </a:stretch>
        </p:blipFill>
        <p:spPr>
          <a:xfrm>
            <a:off x="453999" y="578839"/>
            <a:ext cx="8236002" cy="3845316"/>
          </a:xfrm>
          <a:prstGeom prst="rect">
            <a:avLst/>
          </a:prstGeom>
        </p:spPr>
      </p:pic>
      <p:sp>
        <p:nvSpPr>
          <p:cNvPr id="6013" name="Google Shape;6013;p63"/>
          <p:cNvSpPr txBox="1">
            <a:spLocks noGrp="1"/>
          </p:cNvSpPr>
          <p:nvPr>
            <p:ph type="title"/>
          </p:nvPr>
        </p:nvSpPr>
        <p:spPr>
          <a:xfrm>
            <a:off x="559661" y="613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Project Timeline</a:t>
            </a:r>
            <a:endParaRPr dirty="0"/>
          </a:p>
        </p:txBody>
      </p:sp>
      <p:pic>
        <p:nvPicPr>
          <p:cNvPr id="6" name="Picture 5">
            <a:extLst>
              <a:ext uri="{FF2B5EF4-FFF2-40B4-BE49-F238E27FC236}">
                <a16:creationId xmlns:a16="http://schemas.microsoft.com/office/drawing/2014/main" id="{BB9A730F-769B-4F34-499A-AE6CA8BA3F5F}"/>
              </a:ext>
            </a:extLst>
          </p:cNvPr>
          <p:cNvPicPr>
            <a:picLocks noChangeAspect="1"/>
          </p:cNvPicPr>
          <p:nvPr/>
        </p:nvPicPr>
        <p:blipFill>
          <a:blip r:embed="rId4"/>
          <a:stretch>
            <a:fillRect/>
          </a:stretch>
        </p:blipFill>
        <p:spPr>
          <a:xfrm>
            <a:off x="8485767" y="3728421"/>
            <a:ext cx="408467" cy="1024217"/>
          </a:xfrm>
          <a:prstGeom prst="rect">
            <a:avLst/>
          </a:prstGeom>
        </p:spPr>
      </p:pic>
      <p:pic>
        <p:nvPicPr>
          <p:cNvPr id="9" name="Picture 8">
            <a:extLst>
              <a:ext uri="{FF2B5EF4-FFF2-40B4-BE49-F238E27FC236}">
                <a16:creationId xmlns:a16="http://schemas.microsoft.com/office/drawing/2014/main" id="{F694FD00-813D-C47F-AC62-49DA3D5AA4E9}"/>
              </a:ext>
            </a:extLst>
          </p:cNvPr>
          <p:cNvPicPr>
            <a:picLocks noChangeAspect="1"/>
          </p:cNvPicPr>
          <p:nvPr/>
        </p:nvPicPr>
        <p:blipFill>
          <a:blip r:embed="rId5"/>
          <a:stretch>
            <a:fillRect/>
          </a:stretch>
        </p:blipFill>
        <p:spPr>
          <a:xfrm>
            <a:off x="453999" y="4168140"/>
            <a:ext cx="211324" cy="5425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23"/>
        <p:cNvGrpSpPr/>
        <p:nvPr/>
      </p:nvGrpSpPr>
      <p:grpSpPr>
        <a:xfrm>
          <a:off x="0" y="0"/>
          <a:ext cx="0" cy="0"/>
          <a:chOff x="0" y="0"/>
          <a:chExt cx="0" cy="0"/>
        </a:xfrm>
      </p:grpSpPr>
      <p:sp>
        <p:nvSpPr>
          <p:cNvPr id="6124" name="Google Shape;6124;p69"/>
          <p:cNvSpPr txBox="1">
            <a:spLocks noGrp="1"/>
          </p:cNvSpPr>
          <p:nvPr>
            <p:ph type="title"/>
          </p:nvPr>
        </p:nvSpPr>
        <p:spPr>
          <a:xfrm>
            <a:off x="524928" y="16933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Collabration</a:t>
            </a:r>
            <a:endParaRPr dirty="0"/>
          </a:p>
        </p:txBody>
      </p:sp>
      <p:sp>
        <p:nvSpPr>
          <p:cNvPr id="6125" name="Google Shape;6125;p69"/>
          <p:cNvSpPr txBox="1">
            <a:spLocks noGrp="1"/>
          </p:cNvSpPr>
          <p:nvPr>
            <p:ph type="subTitle" idx="4294967295"/>
          </p:nvPr>
        </p:nvSpPr>
        <p:spPr>
          <a:xfrm>
            <a:off x="713034" y="1108325"/>
            <a:ext cx="3783600" cy="26439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GB" dirty="0"/>
              <a:t>As a group we use Microsoft teams, discord and the labs to discuss the project and its requirements.  Microsoft teams is mainly used to send across documents regarding the project and any work completed during the labs or sessions outside of it. </a:t>
            </a:r>
          </a:p>
          <a:p>
            <a:pPr marL="0" lvl="0" indent="0" algn="l" rtl="0">
              <a:spcBef>
                <a:spcPts val="1600"/>
              </a:spcBef>
              <a:spcAft>
                <a:spcPts val="1600"/>
              </a:spcAft>
              <a:buNone/>
            </a:pPr>
            <a:r>
              <a:rPr lang="en-GB" dirty="0"/>
              <a:t>Discord is used if we have any question regarding the project  or need to reach out to a team member.</a:t>
            </a:r>
            <a:endParaRPr dirty="0"/>
          </a:p>
        </p:txBody>
      </p:sp>
      <p:pic>
        <p:nvPicPr>
          <p:cNvPr id="5" name="Picture 4">
            <a:extLst>
              <a:ext uri="{FF2B5EF4-FFF2-40B4-BE49-F238E27FC236}">
                <a16:creationId xmlns:a16="http://schemas.microsoft.com/office/drawing/2014/main" id="{512DCFCA-6D21-58E1-57AD-53C102A2EA9D}"/>
              </a:ext>
            </a:extLst>
          </p:cNvPr>
          <p:cNvPicPr>
            <a:picLocks noChangeAspect="1"/>
          </p:cNvPicPr>
          <p:nvPr/>
        </p:nvPicPr>
        <p:blipFill>
          <a:blip r:embed="rId3"/>
          <a:stretch>
            <a:fillRect/>
          </a:stretch>
        </p:blipFill>
        <p:spPr>
          <a:xfrm>
            <a:off x="4572000" y="313290"/>
            <a:ext cx="3194304" cy="2258460"/>
          </a:xfrm>
          <a:prstGeom prst="rect">
            <a:avLst/>
          </a:prstGeom>
        </p:spPr>
      </p:pic>
      <p:pic>
        <p:nvPicPr>
          <p:cNvPr id="3" name="Picture 2">
            <a:extLst>
              <a:ext uri="{FF2B5EF4-FFF2-40B4-BE49-F238E27FC236}">
                <a16:creationId xmlns:a16="http://schemas.microsoft.com/office/drawing/2014/main" id="{5D955A6F-2A46-62E2-CC39-1BBD2379C3B1}"/>
              </a:ext>
            </a:extLst>
          </p:cNvPr>
          <p:cNvPicPr>
            <a:picLocks noChangeAspect="1"/>
          </p:cNvPicPr>
          <p:nvPr/>
        </p:nvPicPr>
        <p:blipFill rotWithShape="1">
          <a:blip r:embed="rId4"/>
          <a:srcRect l="24218"/>
          <a:stretch/>
        </p:blipFill>
        <p:spPr>
          <a:xfrm>
            <a:off x="5578784" y="2127261"/>
            <a:ext cx="2964922" cy="2543750"/>
          </a:xfrm>
          <a:prstGeom prst="rect">
            <a:avLst/>
          </a:prstGeom>
        </p:spPr>
      </p:pic>
      <p:pic>
        <p:nvPicPr>
          <p:cNvPr id="6" name="Picture 5">
            <a:extLst>
              <a:ext uri="{FF2B5EF4-FFF2-40B4-BE49-F238E27FC236}">
                <a16:creationId xmlns:a16="http://schemas.microsoft.com/office/drawing/2014/main" id="{EDE7E3B2-0037-1D3E-62E1-83BB55FE2C1F}"/>
              </a:ext>
            </a:extLst>
          </p:cNvPr>
          <p:cNvPicPr>
            <a:picLocks noChangeAspect="1"/>
          </p:cNvPicPr>
          <p:nvPr/>
        </p:nvPicPr>
        <p:blipFill>
          <a:blip r:embed="rId5"/>
          <a:stretch>
            <a:fillRect/>
          </a:stretch>
        </p:blipFill>
        <p:spPr>
          <a:xfrm flipH="1">
            <a:off x="8311139" y="4017829"/>
            <a:ext cx="699409" cy="7071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86"/>
        <p:cNvGrpSpPr/>
        <p:nvPr/>
      </p:nvGrpSpPr>
      <p:grpSpPr>
        <a:xfrm>
          <a:off x="0" y="0"/>
          <a:ext cx="0" cy="0"/>
          <a:chOff x="0" y="0"/>
          <a:chExt cx="0" cy="0"/>
        </a:xfrm>
      </p:grpSpPr>
      <p:pic>
        <p:nvPicPr>
          <p:cNvPr id="5" name="Picture 4">
            <a:extLst>
              <a:ext uri="{FF2B5EF4-FFF2-40B4-BE49-F238E27FC236}">
                <a16:creationId xmlns:a16="http://schemas.microsoft.com/office/drawing/2014/main" id="{514E1767-A29D-0091-9374-CA875E56745C}"/>
              </a:ext>
            </a:extLst>
          </p:cNvPr>
          <p:cNvPicPr>
            <a:picLocks noChangeAspect="1"/>
          </p:cNvPicPr>
          <p:nvPr/>
        </p:nvPicPr>
        <p:blipFill rotWithShape="1">
          <a:blip r:embed="rId3"/>
          <a:srcRect r="953"/>
          <a:stretch/>
        </p:blipFill>
        <p:spPr>
          <a:xfrm rot="16200000">
            <a:off x="4640531" y="-99453"/>
            <a:ext cx="3591171" cy="4562376"/>
          </a:xfrm>
          <a:prstGeom prst="rect">
            <a:avLst/>
          </a:prstGeom>
        </p:spPr>
      </p:pic>
      <p:grpSp>
        <p:nvGrpSpPr>
          <p:cNvPr id="5587" name="Google Shape;5587;p53"/>
          <p:cNvGrpSpPr/>
          <p:nvPr/>
        </p:nvGrpSpPr>
        <p:grpSpPr>
          <a:xfrm>
            <a:off x="665423" y="3910943"/>
            <a:ext cx="383025" cy="999367"/>
            <a:chOff x="5596675" y="5250155"/>
            <a:chExt cx="165282" cy="431208"/>
          </a:xfrm>
        </p:grpSpPr>
        <p:sp>
          <p:nvSpPr>
            <p:cNvPr id="5588" name="Google Shape;5588;p53"/>
            <p:cNvSpPr/>
            <p:nvPr/>
          </p:nvSpPr>
          <p:spPr>
            <a:xfrm>
              <a:off x="5702156" y="5394312"/>
              <a:ext cx="59802" cy="287051"/>
            </a:xfrm>
            <a:custGeom>
              <a:avLst/>
              <a:gdLst/>
              <a:ahLst/>
              <a:cxnLst/>
              <a:rect l="l" t="t" r="r" b="b"/>
              <a:pathLst>
                <a:path w="65" h="313" extrusionOk="0">
                  <a:moveTo>
                    <a:pt x="5" y="269"/>
                  </a:moveTo>
                  <a:cubicBezTo>
                    <a:pt x="0" y="313"/>
                    <a:pt x="65" y="296"/>
                    <a:pt x="57" y="262"/>
                  </a:cubicBezTo>
                  <a:cubicBezTo>
                    <a:pt x="49" y="229"/>
                    <a:pt x="45" y="198"/>
                    <a:pt x="44" y="165"/>
                  </a:cubicBezTo>
                  <a:cubicBezTo>
                    <a:pt x="43" y="119"/>
                    <a:pt x="49" y="70"/>
                    <a:pt x="59" y="6"/>
                  </a:cubicBezTo>
                  <a:cubicBezTo>
                    <a:pt x="60" y="1"/>
                    <a:pt x="55" y="0"/>
                    <a:pt x="54" y="5"/>
                  </a:cubicBezTo>
                  <a:cubicBezTo>
                    <a:pt x="32" y="77"/>
                    <a:pt x="23" y="118"/>
                    <a:pt x="16" y="165"/>
                  </a:cubicBezTo>
                  <a:cubicBezTo>
                    <a:pt x="12" y="195"/>
                    <a:pt x="9" y="226"/>
                    <a:pt x="5" y="26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9" name="Google Shape;5589;p53"/>
            <p:cNvSpPr/>
            <p:nvPr/>
          </p:nvSpPr>
          <p:spPr>
            <a:xfrm>
              <a:off x="5596675" y="5250155"/>
              <a:ext cx="159575" cy="179405"/>
            </a:xfrm>
            <a:custGeom>
              <a:avLst/>
              <a:gdLst/>
              <a:ahLst/>
              <a:cxnLst/>
              <a:rect l="l" t="t" r="r" b="b"/>
              <a:pathLst>
                <a:path w="174" h="195" extrusionOk="0">
                  <a:moveTo>
                    <a:pt x="11" y="83"/>
                  </a:moveTo>
                  <a:cubicBezTo>
                    <a:pt x="36" y="151"/>
                    <a:pt x="107" y="195"/>
                    <a:pt x="173" y="165"/>
                  </a:cubicBezTo>
                  <a:cubicBezTo>
                    <a:pt x="174" y="153"/>
                    <a:pt x="174" y="143"/>
                    <a:pt x="172" y="133"/>
                  </a:cubicBezTo>
                  <a:cubicBezTo>
                    <a:pt x="167" y="96"/>
                    <a:pt x="144" y="71"/>
                    <a:pt x="118" y="60"/>
                  </a:cubicBezTo>
                  <a:cubicBezTo>
                    <a:pt x="72" y="42"/>
                    <a:pt x="36" y="53"/>
                    <a:pt x="6" y="0"/>
                  </a:cubicBezTo>
                  <a:cubicBezTo>
                    <a:pt x="0" y="29"/>
                    <a:pt x="2" y="58"/>
                    <a:pt x="11" y="83"/>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0" name="Google Shape;5590;p53"/>
            <p:cNvSpPr/>
            <p:nvPr/>
          </p:nvSpPr>
          <p:spPr>
            <a:xfrm>
              <a:off x="5613084" y="5286487"/>
              <a:ext cx="124203" cy="91417"/>
            </a:xfrm>
            <a:custGeom>
              <a:avLst/>
              <a:gdLst/>
              <a:ahLst/>
              <a:cxnLst/>
              <a:rect l="l" t="t" r="r" b="b"/>
              <a:pathLst>
                <a:path w="135" h="100" extrusionOk="0">
                  <a:moveTo>
                    <a:pt x="0" y="0"/>
                  </a:moveTo>
                  <a:cubicBezTo>
                    <a:pt x="31" y="62"/>
                    <a:pt x="83" y="57"/>
                    <a:pt x="131" y="100"/>
                  </a:cubicBezTo>
                  <a:cubicBezTo>
                    <a:pt x="133" y="99"/>
                    <a:pt x="134" y="99"/>
                    <a:pt x="135" y="99"/>
                  </a:cubicBezTo>
                  <a:cubicBezTo>
                    <a:pt x="135" y="99"/>
                    <a:pt x="135" y="99"/>
                    <a:pt x="135" y="99"/>
                  </a:cubicBezTo>
                  <a:cubicBezTo>
                    <a:pt x="93" y="43"/>
                    <a:pt x="45" y="64"/>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1" name="Google Shape;5591;p53"/>
            <p:cNvSpPr/>
            <p:nvPr/>
          </p:nvSpPr>
          <p:spPr>
            <a:xfrm>
              <a:off x="5606051" y="5326336"/>
              <a:ext cx="149964" cy="84256"/>
            </a:xfrm>
            <a:custGeom>
              <a:avLst/>
              <a:gdLst/>
              <a:ahLst/>
              <a:cxnLst/>
              <a:rect l="l" t="t" r="r" b="b"/>
              <a:pathLst>
                <a:path w="163" h="91" extrusionOk="0">
                  <a:moveTo>
                    <a:pt x="0" y="0"/>
                  </a:moveTo>
                  <a:cubicBezTo>
                    <a:pt x="19" y="53"/>
                    <a:pt x="67" y="91"/>
                    <a:pt x="119" y="91"/>
                  </a:cubicBezTo>
                  <a:cubicBezTo>
                    <a:pt x="133" y="91"/>
                    <a:pt x="148" y="88"/>
                    <a:pt x="162" y="82"/>
                  </a:cubicBezTo>
                  <a:cubicBezTo>
                    <a:pt x="163" y="78"/>
                    <a:pt x="163" y="73"/>
                    <a:pt x="163" y="69"/>
                  </a:cubicBezTo>
                  <a:cubicBezTo>
                    <a:pt x="163" y="62"/>
                    <a:pt x="162" y="56"/>
                    <a:pt x="161" y="50"/>
                  </a:cubicBezTo>
                  <a:cubicBezTo>
                    <a:pt x="161" y="50"/>
                    <a:pt x="161" y="50"/>
                    <a:pt x="161" y="50"/>
                  </a:cubicBezTo>
                  <a:cubicBezTo>
                    <a:pt x="155" y="52"/>
                    <a:pt x="149" y="53"/>
                    <a:pt x="142" y="55"/>
                  </a:cubicBezTo>
                  <a:cubicBezTo>
                    <a:pt x="146" y="59"/>
                    <a:pt x="149" y="64"/>
                    <a:pt x="152" y="69"/>
                  </a:cubicBezTo>
                  <a:cubicBezTo>
                    <a:pt x="148" y="64"/>
                    <a:pt x="143" y="60"/>
                    <a:pt x="138" y="56"/>
                  </a:cubicBezTo>
                  <a:cubicBezTo>
                    <a:pt x="138" y="56"/>
                    <a:pt x="138" y="56"/>
                    <a:pt x="138" y="56"/>
                  </a:cubicBezTo>
                  <a:cubicBezTo>
                    <a:pt x="135" y="56"/>
                    <a:pt x="132" y="57"/>
                    <a:pt x="128" y="58"/>
                  </a:cubicBezTo>
                  <a:cubicBezTo>
                    <a:pt x="118" y="60"/>
                    <a:pt x="109" y="60"/>
                    <a:pt x="100" y="60"/>
                  </a:cubicBezTo>
                  <a:cubicBezTo>
                    <a:pt x="54" y="60"/>
                    <a:pt x="24" y="35"/>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2" name="Google Shape;5592;p53"/>
            <p:cNvSpPr/>
            <p:nvPr/>
          </p:nvSpPr>
          <p:spPr>
            <a:xfrm>
              <a:off x="5648244" y="5299379"/>
              <a:ext cx="70367" cy="32804"/>
            </a:xfrm>
            <a:custGeom>
              <a:avLst/>
              <a:gdLst/>
              <a:ahLst/>
              <a:cxnLst/>
              <a:rect l="l" t="t" r="r" b="b"/>
              <a:pathLst>
                <a:path w="76" h="36" extrusionOk="0">
                  <a:moveTo>
                    <a:pt x="8" y="0"/>
                  </a:moveTo>
                  <a:cubicBezTo>
                    <a:pt x="3" y="0"/>
                    <a:pt x="0" y="6"/>
                    <a:pt x="4" y="9"/>
                  </a:cubicBezTo>
                  <a:cubicBezTo>
                    <a:pt x="13" y="17"/>
                    <a:pt x="21" y="21"/>
                    <a:pt x="33" y="24"/>
                  </a:cubicBezTo>
                  <a:cubicBezTo>
                    <a:pt x="44" y="27"/>
                    <a:pt x="55" y="34"/>
                    <a:pt x="67" y="36"/>
                  </a:cubicBezTo>
                  <a:cubicBezTo>
                    <a:pt x="67" y="36"/>
                    <a:pt x="68" y="36"/>
                    <a:pt x="68" y="36"/>
                  </a:cubicBezTo>
                  <a:cubicBezTo>
                    <a:pt x="73" y="36"/>
                    <a:pt x="76" y="31"/>
                    <a:pt x="73" y="27"/>
                  </a:cubicBezTo>
                  <a:cubicBezTo>
                    <a:pt x="62" y="7"/>
                    <a:pt x="28" y="7"/>
                    <a:pt x="10" y="1"/>
                  </a:cubicBezTo>
                  <a:cubicBezTo>
                    <a:pt x="9" y="0"/>
                    <a:pt x="8" y="0"/>
                    <a:pt x="8"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3" name="Google Shape;5593;p53"/>
            <p:cNvSpPr/>
            <p:nvPr/>
          </p:nvSpPr>
          <p:spPr>
            <a:xfrm>
              <a:off x="5628320" y="5288831"/>
              <a:ext cx="16402" cy="11708"/>
            </a:xfrm>
            <a:custGeom>
              <a:avLst/>
              <a:gdLst/>
              <a:ahLst/>
              <a:cxnLst/>
              <a:rect l="l" t="t" r="r" b="b"/>
              <a:pathLst>
                <a:path w="18" h="12" extrusionOk="0">
                  <a:moveTo>
                    <a:pt x="5" y="0"/>
                  </a:moveTo>
                  <a:cubicBezTo>
                    <a:pt x="3" y="0"/>
                    <a:pt x="2" y="1"/>
                    <a:pt x="1" y="2"/>
                  </a:cubicBezTo>
                  <a:cubicBezTo>
                    <a:pt x="0" y="4"/>
                    <a:pt x="1" y="6"/>
                    <a:pt x="3" y="7"/>
                  </a:cubicBezTo>
                  <a:cubicBezTo>
                    <a:pt x="5" y="9"/>
                    <a:pt x="7" y="10"/>
                    <a:pt x="10" y="11"/>
                  </a:cubicBezTo>
                  <a:cubicBezTo>
                    <a:pt x="11" y="11"/>
                    <a:pt x="12" y="12"/>
                    <a:pt x="14" y="12"/>
                  </a:cubicBezTo>
                  <a:cubicBezTo>
                    <a:pt x="15" y="12"/>
                    <a:pt x="16" y="11"/>
                    <a:pt x="16" y="11"/>
                  </a:cubicBezTo>
                  <a:cubicBezTo>
                    <a:pt x="17" y="11"/>
                    <a:pt x="18" y="9"/>
                    <a:pt x="17" y="8"/>
                  </a:cubicBezTo>
                  <a:cubicBezTo>
                    <a:pt x="17" y="6"/>
                    <a:pt x="14" y="5"/>
                    <a:pt x="12" y="4"/>
                  </a:cubicBezTo>
                  <a:cubicBezTo>
                    <a:pt x="10" y="3"/>
                    <a:pt x="8" y="1"/>
                    <a:pt x="6" y="0"/>
                  </a:cubicBezTo>
                  <a:cubicBezTo>
                    <a:pt x="6" y="0"/>
                    <a:pt x="5" y="0"/>
                    <a:pt x="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4" name="Google Shape;5594;p53"/>
            <p:cNvSpPr/>
            <p:nvPr/>
          </p:nvSpPr>
          <p:spPr>
            <a:xfrm>
              <a:off x="5706844" y="5545501"/>
              <a:ext cx="45708" cy="98443"/>
            </a:xfrm>
            <a:custGeom>
              <a:avLst/>
              <a:gdLst/>
              <a:ahLst/>
              <a:cxnLst/>
              <a:rect l="l" t="t" r="r" b="b"/>
              <a:pathLst>
                <a:path w="50" h="107" extrusionOk="0">
                  <a:moveTo>
                    <a:pt x="39" y="0"/>
                  </a:moveTo>
                  <a:cubicBezTo>
                    <a:pt x="34" y="3"/>
                    <a:pt x="29" y="5"/>
                    <a:pt x="24" y="5"/>
                  </a:cubicBezTo>
                  <a:cubicBezTo>
                    <a:pt x="20" y="5"/>
                    <a:pt x="15" y="4"/>
                    <a:pt x="11" y="0"/>
                  </a:cubicBezTo>
                  <a:cubicBezTo>
                    <a:pt x="11" y="0"/>
                    <a:pt x="11" y="0"/>
                    <a:pt x="11" y="0"/>
                  </a:cubicBezTo>
                  <a:cubicBezTo>
                    <a:pt x="7" y="30"/>
                    <a:pt x="4" y="61"/>
                    <a:pt x="0" y="104"/>
                  </a:cubicBezTo>
                  <a:cubicBezTo>
                    <a:pt x="0" y="105"/>
                    <a:pt x="0" y="106"/>
                    <a:pt x="0" y="107"/>
                  </a:cubicBezTo>
                  <a:cubicBezTo>
                    <a:pt x="16" y="98"/>
                    <a:pt x="32" y="92"/>
                    <a:pt x="50" y="89"/>
                  </a:cubicBezTo>
                  <a:cubicBezTo>
                    <a:pt x="43" y="59"/>
                    <a:pt x="40" y="30"/>
                    <a:pt x="39" y="0"/>
                  </a:cubicBezTo>
                  <a:cubicBezTo>
                    <a:pt x="39" y="0"/>
                    <a:pt x="39" y="0"/>
                    <a:pt x="39"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96" name="Google Shape;5596;p53"/>
          <p:cNvSpPr txBox="1">
            <a:spLocks noGrp="1"/>
          </p:cNvSpPr>
          <p:nvPr>
            <p:ph type="title"/>
          </p:nvPr>
        </p:nvSpPr>
        <p:spPr>
          <a:xfrm>
            <a:off x="703449" y="939750"/>
            <a:ext cx="3199800" cy="163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CropCare StoryBoard</a:t>
            </a:r>
            <a:endParaRPr dirty="0"/>
          </a:p>
        </p:txBody>
      </p:sp>
      <p:sp>
        <p:nvSpPr>
          <p:cNvPr id="5597" name="Google Shape;5597;p53"/>
          <p:cNvSpPr txBox="1">
            <a:spLocks noGrp="1"/>
          </p:cNvSpPr>
          <p:nvPr>
            <p:ph type="subTitle" idx="1"/>
          </p:nvPr>
        </p:nvSpPr>
        <p:spPr>
          <a:xfrm>
            <a:off x="713618" y="2581901"/>
            <a:ext cx="3199800" cy="926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CropCare is a 4 wheeled autonomous robot that is powered by solar energy, it utilizes GPS tracking following specific paths. </a:t>
            </a:r>
            <a:r>
              <a:rPr lang="en-GB" dirty="0"/>
              <a:t>I</a:t>
            </a:r>
            <a:r>
              <a:rPr lang="en" dirty="0"/>
              <a:t>t can dispense and sow seeds into the soil as well as check the soil moisture. </a:t>
            </a:r>
            <a:endParaRPr dirty="0"/>
          </a:p>
        </p:txBody>
      </p:sp>
      <p:grpSp>
        <p:nvGrpSpPr>
          <p:cNvPr id="5598" name="Google Shape;5598;p53"/>
          <p:cNvGrpSpPr/>
          <p:nvPr/>
        </p:nvGrpSpPr>
        <p:grpSpPr>
          <a:xfrm rot="3812052">
            <a:off x="7702943" y="3420276"/>
            <a:ext cx="1358686" cy="1536098"/>
            <a:chOff x="6330352" y="2989353"/>
            <a:chExt cx="1997445" cy="1911215"/>
          </a:xfrm>
        </p:grpSpPr>
        <p:sp>
          <p:nvSpPr>
            <p:cNvPr id="5599" name="Google Shape;5599;p53"/>
            <p:cNvSpPr/>
            <p:nvPr/>
          </p:nvSpPr>
          <p:spPr>
            <a:xfrm>
              <a:off x="7112081" y="3597625"/>
              <a:ext cx="146284" cy="292553"/>
            </a:xfrm>
            <a:custGeom>
              <a:avLst/>
              <a:gdLst/>
              <a:ahLst/>
              <a:cxnLst/>
              <a:rect l="l" t="t" r="r" b="b"/>
              <a:pathLst>
                <a:path w="159" h="319" extrusionOk="0">
                  <a:moveTo>
                    <a:pt x="34" y="0"/>
                  </a:moveTo>
                  <a:cubicBezTo>
                    <a:pt x="64" y="23"/>
                    <a:pt x="95" y="44"/>
                    <a:pt x="128" y="61"/>
                  </a:cubicBezTo>
                  <a:cubicBezTo>
                    <a:pt x="138" y="67"/>
                    <a:pt x="149" y="72"/>
                    <a:pt x="159" y="77"/>
                  </a:cubicBezTo>
                  <a:cubicBezTo>
                    <a:pt x="120" y="156"/>
                    <a:pt x="85" y="237"/>
                    <a:pt x="56" y="319"/>
                  </a:cubicBezTo>
                  <a:cubicBezTo>
                    <a:pt x="47" y="306"/>
                    <a:pt x="40" y="292"/>
                    <a:pt x="34" y="277"/>
                  </a:cubicBezTo>
                  <a:cubicBezTo>
                    <a:pt x="20" y="245"/>
                    <a:pt x="11" y="212"/>
                    <a:pt x="7" y="178"/>
                  </a:cubicBezTo>
                  <a:cubicBezTo>
                    <a:pt x="0" y="115"/>
                    <a:pt x="13" y="56"/>
                    <a:pt x="34" y="0"/>
                  </a:cubicBezTo>
                </a:path>
              </a:pathLst>
            </a:custGeom>
            <a:solidFill>
              <a:srgbClr val="FFAB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0" name="Google Shape;5600;p53"/>
            <p:cNvSpPr/>
            <p:nvPr/>
          </p:nvSpPr>
          <p:spPr>
            <a:xfrm>
              <a:off x="7209357" y="4263325"/>
              <a:ext cx="486693" cy="222646"/>
            </a:xfrm>
            <a:custGeom>
              <a:avLst/>
              <a:gdLst/>
              <a:ahLst/>
              <a:cxnLst/>
              <a:rect l="l" t="t" r="r" b="b"/>
              <a:pathLst>
                <a:path w="529" h="242" extrusionOk="0">
                  <a:moveTo>
                    <a:pt x="341" y="0"/>
                  </a:moveTo>
                  <a:cubicBezTo>
                    <a:pt x="406" y="49"/>
                    <a:pt x="469" y="95"/>
                    <a:pt x="529" y="137"/>
                  </a:cubicBezTo>
                  <a:cubicBezTo>
                    <a:pt x="517" y="143"/>
                    <a:pt x="504" y="148"/>
                    <a:pt x="491" y="153"/>
                  </a:cubicBezTo>
                  <a:cubicBezTo>
                    <a:pt x="353" y="208"/>
                    <a:pt x="199" y="225"/>
                    <a:pt x="50" y="239"/>
                  </a:cubicBezTo>
                  <a:cubicBezTo>
                    <a:pt x="38" y="240"/>
                    <a:pt x="26" y="241"/>
                    <a:pt x="14" y="242"/>
                  </a:cubicBezTo>
                  <a:cubicBezTo>
                    <a:pt x="16" y="224"/>
                    <a:pt x="15" y="206"/>
                    <a:pt x="12" y="187"/>
                  </a:cubicBezTo>
                  <a:cubicBezTo>
                    <a:pt x="10" y="172"/>
                    <a:pt x="5" y="158"/>
                    <a:pt x="0" y="145"/>
                  </a:cubicBezTo>
                  <a:cubicBezTo>
                    <a:pt x="11" y="141"/>
                    <a:pt x="23" y="138"/>
                    <a:pt x="34" y="135"/>
                  </a:cubicBezTo>
                  <a:cubicBezTo>
                    <a:pt x="130" y="105"/>
                    <a:pt x="221" y="67"/>
                    <a:pt x="308" y="19"/>
                  </a:cubicBezTo>
                  <a:cubicBezTo>
                    <a:pt x="319" y="12"/>
                    <a:pt x="330" y="6"/>
                    <a:pt x="341" y="0"/>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1" name="Google Shape;5601;p53"/>
            <p:cNvSpPr/>
            <p:nvPr/>
          </p:nvSpPr>
          <p:spPr>
            <a:xfrm>
              <a:off x="7500015" y="2989353"/>
              <a:ext cx="747060" cy="664258"/>
            </a:xfrm>
            <a:custGeom>
              <a:avLst/>
              <a:gdLst/>
              <a:ahLst/>
              <a:cxnLst/>
              <a:rect l="l" t="t" r="r" b="b"/>
              <a:pathLst>
                <a:path w="812" h="722" extrusionOk="0">
                  <a:moveTo>
                    <a:pt x="632" y="287"/>
                  </a:moveTo>
                  <a:cubicBezTo>
                    <a:pt x="706" y="383"/>
                    <a:pt x="768" y="514"/>
                    <a:pt x="804" y="682"/>
                  </a:cubicBezTo>
                  <a:cubicBezTo>
                    <a:pt x="807" y="695"/>
                    <a:pt x="809" y="708"/>
                    <a:pt x="812" y="722"/>
                  </a:cubicBezTo>
                  <a:cubicBezTo>
                    <a:pt x="778" y="710"/>
                    <a:pt x="744" y="697"/>
                    <a:pt x="708" y="685"/>
                  </a:cubicBezTo>
                  <a:cubicBezTo>
                    <a:pt x="705" y="671"/>
                    <a:pt x="703" y="658"/>
                    <a:pt x="700" y="645"/>
                  </a:cubicBezTo>
                  <a:cubicBezTo>
                    <a:pt x="579" y="123"/>
                    <a:pt x="119" y="85"/>
                    <a:pt x="99" y="484"/>
                  </a:cubicBezTo>
                  <a:cubicBezTo>
                    <a:pt x="99" y="496"/>
                    <a:pt x="99" y="507"/>
                    <a:pt x="99" y="520"/>
                  </a:cubicBezTo>
                  <a:cubicBezTo>
                    <a:pt x="67" y="513"/>
                    <a:pt x="34" y="506"/>
                    <a:pt x="1" y="499"/>
                  </a:cubicBezTo>
                  <a:cubicBezTo>
                    <a:pt x="0" y="487"/>
                    <a:pt x="0" y="475"/>
                    <a:pt x="1" y="463"/>
                  </a:cubicBezTo>
                  <a:cubicBezTo>
                    <a:pt x="2" y="424"/>
                    <a:pt x="6" y="387"/>
                    <a:pt x="13" y="354"/>
                  </a:cubicBezTo>
                  <a:cubicBezTo>
                    <a:pt x="80" y="30"/>
                    <a:pt x="411" y="0"/>
                    <a:pt x="632" y="287"/>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2" name="Google Shape;5602;p53"/>
            <p:cNvSpPr/>
            <p:nvPr/>
          </p:nvSpPr>
          <p:spPr>
            <a:xfrm>
              <a:off x="7491811" y="4263325"/>
              <a:ext cx="203973" cy="140764"/>
            </a:xfrm>
            <a:custGeom>
              <a:avLst/>
              <a:gdLst/>
              <a:ahLst/>
              <a:cxnLst/>
              <a:rect l="l" t="t" r="r" b="b"/>
              <a:pathLst>
                <a:path w="221" h="153" extrusionOk="0">
                  <a:moveTo>
                    <a:pt x="33" y="0"/>
                  </a:moveTo>
                  <a:cubicBezTo>
                    <a:pt x="22" y="6"/>
                    <a:pt x="11" y="12"/>
                    <a:pt x="0" y="19"/>
                  </a:cubicBezTo>
                  <a:cubicBezTo>
                    <a:pt x="4" y="22"/>
                    <a:pt x="8" y="25"/>
                    <a:pt x="12" y="28"/>
                  </a:cubicBezTo>
                  <a:cubicBezTo>
                    <a:pt x="70" y="72"/>
                    <a:pt x="128" y="115"/>
                    <a:pt x="183" y="153"/>
                  </a:cubicBezTo>
                  <a:cubicBezTo>
                    <a:pt x="196" y="148"/>
                    <a:pt x="209" y="143"/>
                    <a:pt x="221" y="137"/>
                  </a:cubicBezTo>
                  <a:cubicBezTo>
                    <a:pt x="161" y="95"/>
                    <a:pt x="98" y="49"/>
                    <a:pt x="33" y="0"/>
                  </a:cubicBezTo>
                  <a:cubicBezTo>
                    <a:pt x="33" y="0"/>
                    <a:pt x="33" y="0"/>
                    <a:pt x="33"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3" name="Google Shape;5603;p53"/>
            <p:cNvSpPr/>
            <p:nvPr/>
          </p:nvSpPr>
          <p:spPr>
            <a:xfrm>
              <a:off x="7143725" y="3653881"/>
              <a:ext cx="115003" cy="236611"/>
            </a:xfrm>
            <a:custGeom>
              <a:avLst/>
              <a:gdLst/>
              <a:ahLst/>
              <a:cxnLst/>
              <a:rect l="l" t="t" r="r" b="b"/>
              <a:pathLst>
                <a:path w="125" h="258" extrusionOk="0">
                  <a:moveTo>
                    <a:pt x="94" y="0"/>
                  </a:moveTo>
                  <a:cubicBezTo>
                    <a:pt x="87" y="14"/>
                    <a:pt x="87" y="14"/>
                    <a:pt x="87" y="14"/>
                  </a:cubicBezTo>
                  <a:cubicBezTo>
                    <a:pt x="55" y="80"/>
                    <a:pt x="25" y="147"/>
                    <a:pt x="0" y="216"/>
                  </a:cubicBezTo>
                  <a:cubicBezTo>
                    <a:pt x="6" y="231"/>
                    <a:pt x="13" y="245"/>
                    <a:pt x="22" y="258"/>
                  </a:cubicBezTo>
                  <a:cubicBezTo>
                    <a:pt x="51" y="176"/>
                    <a:pt x="86" y="95"/>
                    <a:pt x="125" y="16"/>
                  </a:cubicBezTo>
                  <a:cubicBezTo>
                    <a:pt x="115" y="11"/>
                    <a:pt x="104" y="6"/>
                    <a:pt x="94" y="0"/>
                  </a:cubicBezTo>
                  <a:cubicBezTo>
                    <a:pt x="94" y="0"/>
                    <a:pt x="94" y="0"/>
                    <a:pt x="94" y="0"/>
                  </a:cubicBezTo>
                </a:path>
              </a:pathLst>
            </a:custGeom>
            <a:solidFill>
              <a:srgbClr val="FF8E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4" name="Google Shape;5604;p53"/>
            <p:cNvSpPr/>
            <p:nvPr/>
          </p:nvSpPr>
          <p:spPr>
            <a:xfrm>
              <a:off x="7500015" y="3415964"/>
              <a:ext cx="91373" cy="51606"/>
            </a:xfrm>
            <a:custGeom>
              <a:avLst/>
              <a:gdLst/>
              <a:ahLst/>
              <a:cxnLst/>
              <a:rect l="l" t="t" r="r" b="b"/>
              <a:pathLst>
                <a:path w="99" h="57" extrusionOk="0">
                  <a:moveTo>
                    <a:pt x="1" y="0"/>
                  </a:moveTo>
                  <a:cubicBezTo>
                    <a:pt x="1" y="0"/>
                    <a:pt x="1" y="0"/>
                    <a:pt x="1" y="0"/>
                  </a:cubicBezTo>
                  <a:cubicBezTo>
                    <a:pt x="0" y="6"/>
                    <a:pt x="0" y="12"/>
                    <a:pt x="0" y="18"/>
                  </a:cubicBezTo>
                  <a:cubicBezTo>
                    <a:pt x="0" y="24"/>
                    <a:pt x="0" y="30"/>
                    <a:pt x="1" y="36"/>
                  </a:cubicBezTo>
                  <a:cubicBezTo>
                    <a:pt x="34" y="43"/>
                    <a:pt x="67" y="50"/>
                    <a:pt x="99" y="57"/>
                  </a:cubicBezTo>
                  <a:cubicBezTo>
                    <a:pt x="99" y="53"/>
                    <a:pt x="99" y="50"/>
                    <a:pt x="99" y="47"/>
                  </a:cubicBezTo>
                  <a:cubicBezTo>
                    <a:pt x="99" y="38"/>
                    <a:pt x="99" y="29"/>
                    <a:pt x="99" y="21"/>
                  </a:cubicBezTo>
                  <a:cubicBezTo>
                    <a:pt x="70" y="14"/>
                    <a:pt x="39" y="8"/>
                    <a:pt x="8" y="1"/>
                  </a:cubicBezTo>
                  <a:cubicBezTo>
                    <a:pt x="5" y="1"/>
                    <a:pt x="3" y="0"/>
                    <a:pt x="1"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5" name="Google Shape;5605;p53"/>
            <p:cNvSpPr/>
            <p:nvPr/>
          </p:nvSpPr>
          <p:spPr>
            <a:xfrm>
              <a:off x="7143725" y="3428856"/>
              <a:ext cx="1184072" cy="1099430"/>
            </a:xfrm>
            <a:custGeom>
              <a:avLst/>
              <a:gdLst/>
              <a:ahLst/>
              <a:cxnLst/>
              <a:rect l="l" t="t" r="r" b="b"/>
              <a:pathLst>
                <a:path w="1287" h="1195" extrusionOk="0">
                  <a:moveTo>
                    <a:pt x="1287" y="280"/>
                  </a:moveTo>
                  <a:cubicBezTo>
                    <a:pt x="1211" y="616"/>
                    <a:pt x="1057" y="930"/>
                    <a:pt x="836" y="1195"/>
                  </a:cubicBezTo>
                  <a:cubicBezTo>
                    <a:pt x="761" y="1151"/>
                    <a:pt x="682" y="1101"/>
                    <a:pt x="600" y="1045"/>
                  </a:cubicBezTo>
                  <a:cubicBezTo>
                    <a:pt x="540" y="1003"/>
                    <a:pt x="477" y="957"/>
                    <a:pt x="412" y="908"/>
                  </a:cubicBezTo>
                  <a:cubicBezTo>
                    <a:pt x="285" y="811"/>
                    <a:pt x="149" y="698"/>
                    <a:pt x="0" y="567"/>
                  </a:cubicBezTo>
                  <a:cubicBezTo>
                    <a:pt x="7" y="546"/>
                    <a:pt x="14" y="524"/>
                    <a:pt x="22" y="503"/>
                  </a:cubicBezTo>
                  <a:cubicBezTo>
                    <a:pt x="51" y="421"/>
                    <a:pt x="86" y="340"/>
                    <a:pt x="125" y="261"/>
                  </a:cubicBezTo>
                  <a:cubicBezTo>
                    <a:pt x="170" y="171"/>
                    <a:pt x="222" y="83"/>
                    <a:pt x="279" y="0"/>
                  </a:cubicBezTo>
                  <a:cubicBezTo>
                    <a:pt x="317" y="7"/>
                    <a:pt x="353" y="14"/>
                    <a:pt x="389" y="22"/>
                  </a:cubicBezTo>
                  <a:cubicBezTo>
                    <a:pt x="422" y="29"/>
                    <a:pt x="455" y="36"/>
                    <a:pt x="487" y="43"/>
                  </a:cubicBezTo>
                  <a:cubicBezTo>
                    <a:pt x="723" y="94"/>
                    <a:pt x="923" y="149"/>
                    <a:pt x="1096" y="208"/>
                  </a:cubicBezTo>
                  <a:cubicBezTo>
                    <a:pt x="1132" y="220"/>
                    <a:pt x="1166" y="233"/>
                    <a:pt x="1200" y="245"/>
                  </a:cubicBezTo>
                  <a:cubicBezTo>
                    <a:pt x="1230" y="256"/>
                    <a:pt x="1259" y="268"/>
                    <a:pt x="1287" y="280"/>
                  </a:cubicBezTo>
                </a:path>
              </a:pathLst>
            </a:custGeom>
            <a:solidFill>
              <a:srgbClr val="FFAB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6" name="Google Shape;5606;p53"/>
            <p:cNvSpPr/>
            <p:nvPr/>
          </p:nvSpPr>
          <p:spPr>
            <a:xfrm>
              <a:off x="7209357" y="4387558"/>
              <a:ext cx="46921" cy="98443"/>
            </a:xfrm>
            <a:custGeom>
              <a:avLst/>
              <a:gdLst/>
              <a:ahLst/>
              <a:cxnLst/>
              <a:rect l="l" t="t" r="r" b="b"/>
              <a:pathLst>
                <a:path w="51" h="107" extrusionOk="0">
                  <a:moveTo>
                    <a:pt x="34" y="0"/>
                  </a:moveTo>
                  <a:cubicBezTo>
                    <a:pt x="34" y="0"/>
                    <a:pt x="34" y="0"/>
                    <a:pt x="34" y="0"/>
                  </a:cubicBezTo>
                  <a:cubicBezTo>
                    <a:pt x="23" y="3"/>
                    <a:pt x="11" y="6"/>
                    <a:pt x="0" y="10"/>
                  </a:cubicBezTo>
                  <a:cubicBezTo>
                    <a:pt x="5" y="23"/>
                    <a:pt x="10" y="37"/>
                    <a:pt x="12" y="52"/>
                  </a:cubicBezTo>
                  <a:cubicBezTo>
                    <a:pt x="14" y="62"/>
                    <a:pt x="15" y="72"/>
                    <a:pt x="15" y="82"/>
                  </a:cubicBezTo>
                  <a:cubicBezTo>
                    <a:pt x="15" y="91"/>
                    <a:pt x="15" y="99"/>
                    <a:pt x="14" y="107"/>
                  </a:cubicBezTo>
                  <a:cubicBezTo>
                    <a:pt x="26" y="106"/>
                    <a:pt x="38" y="105"/>
                    <a:pt x="50" y="104"/>
                  </a:cubicBezTo>
                  <a:cubicBezTo>
                    <a:pt x="51" y="85"/>
                    <a:pt x="50" y="65"/>
                    <a:pt x="47" y="46"/>
                  </a:cubicBezTo>
                  <a:cubicBezTo>
                    <a:pt x="44" y="30"/>
                    <a:pt x="40" y="14"/>
                    <a:pt x="34"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7" name="Google Shape;5607;p53"/>
            <p:cNvSpPr/>
            <p:nvPr/>
          </p:nvSpPr>
          <p:spPr>
            <a:xfrm>
              <a:off x="6977300" y="4265669"/>
              <a:ext cx="245781" cy="393771"/>
            </a:xfrm>
            <a:custGeom>
              <a:avLst/>
              <a:gdLst/>
              <a:ahLst/>
              <a:cxnLst/>
              <a:rect l="l" t="t" r="r" b="b"/>
              <a:pathLst>
                <a:path w="268" h="428" extrusionOk="0">
                  <a:moveTo>
                    <a:pt x="252" y="143"/>
                  </a:moveTo>
                  <a:cubicBezTo>
                    <a:pt x="257" y="156"/>
                    <a:pt x="262" y="170"/>
                    <a:pt x="264" y="185"/>
                  </a:cubicBezTo>
                  <a:cubicBezTo>
                    <a:pt x="267" y="204"/>
                    <a:pt x="268" y="222"/>
                    <a:pt x="266" y="240"/>
                  </a:cubicBezTo>
                  <a:cubicBezTo>
                    <a:pt x="258" y="330"/>
                    <a:pt x="192" y="406"/>
                    <a:pt x="115" y="420"/>
                  </a:cubicBezTo>
                  <a:cubicBezTo>
                    <a:pt x="69" y="428"/>
                    <a:pt x="45" y="327"/>
                    <a:pt x="27" y="226"/>
                  </a:cubicBezTo>
                  <a:cubicBezTo>
                    <a:pt x="10" y="125"/>
                    <a:pt x="0" y="22"/>
                    <a:pt x="45" y="14"/>
                  </a:cubicBezTo>
                  <a:cubicBezTo>
                    <a:pt x="125" y="0"/>
                    <a:pt x="217" y="55"/>
                    <a:pt x="252" y="143"/>
                  </a:cubicBezTo>
                </a:path>
              </a:pathLst>
            </a:custGeom>
            <a:solidFill>
              <a:srgbClr val="FFAB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8" name="Google Shape;5608;p53"/>
            <p:cNvSpPr/>
            <p:nvPr/>
          </p:nvSpPr>
          <p:spPr>
            <a:xfrm>
              <a:off x="7053480" y="4553983"/>
              <a:ext cx="41006" cy="63280"/>
            </a:xfrm>
            <a:custGeom>
              <a:avLst/>
              <a:gdLst/>
              <a:ahLst/>
              <a:cxnLst/>
              <a:rect l="l" t="t" r="r" b="b"/>
              <a:pathLst>
                <a:path w="45" h="69" extrusionOk="0">
                  <a:moveTo>
                    <a:pt x="19" y="0"/>
                  </a:moveTo>
                  <a:cubicBezTo>
                    <a:pt x="19" y="0"/>
                    <a:pt x="18" y="0"/>
                    <a:pt x="18" y="0"/>
                  </a:cubicBezTo>
                  <a:cubicBezTo>
                    <a:pt x="10" y="0"/>
                    <a:pt x="2" y="7"/>
                    <a:pt x="1" y="15"/>
                  </a:cubicBezTo>
                  <a:cubicBezTo>
                    <a:pt x="0" y="27"/>
                    <a:pt x="5" y="39"/>
                    <a:pt x="9" y="51"/>
                  </a:cubicBezTo>
                  <a:cubicBezTo>
                    <a:pt x="12" y="57"/>
                    <a:pt x="14" y="64"/>
                    <a:pt x="20" y="67"/>
                  </a:cubicBezTo>
                  <a:cubicBezTo>
                    <a:pt x="23" y="69"/>
                    <a:pt x="25" y="69"/>
                    <a:pt x="27" y="69"/>
                  </a:cubicBezTo>
                  <a:cubicBezTo>
                    <a:pt x="31" y="69"/>
                    <a:pt x="35" y="68"/>
                    <a:pt x="38" y="65"/>
                  </a:cubicBezTo>
                  <a:cubicBezTo>
                    <a:pt x="45" y="57"/>
                    <a:pt x="42" y="48"/>
                    <a:pt x="41" y="39"/>
                  </a:cubicBezTo>
                  <a:cubicBezTo>
                    <a:pt x="40" y="30"/>
                    <a:pt x="40" y="20"/>
                    <a:pt x="37" y="12"/>
                  </a:cubicBezTo>
                  <a:cubicBezTo>
                    <a:pt x="34" y="5"/>
                    <a:pt x="27" y="0"/>
                    <a:pt x="19" y="0"/>
                  </a:cubicBezTo>
                </a:path>
              </a:pathLst>
            </a:custGeom>
            <a:solidFill>
              <a:srgbClr val="FFC2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9" name="Google Shape;5609;p53"/>
            <p:cNvSpPr/>
            <p:nvPr/>
          </p:nvSpPr>
          <p:spPr>
            <a:xfrm>
              <a:off x="7014804" y="4300829"/>
              <a:ext cx="72682" cy="239207"/>
            </a:xfrm>
            <a:custGeom>
              <a:avLst/>
              <a:gdLst/>
              <a:ahLst/>
              <a:cxnLst/>
              <a:rect l="l" t="t" r="r" b="b"/>
              <a:pathLst>
                <a:path w="79" h="260" extrusionOk="0">
                  <a:moveTo>
                    <a:pt x="33" y="0"/>
                  </a:moveTo>
                  <a:cubicBezTo>
                    <a:pt x="19" y="0"/>
                    <a:pt x="5" y="8"/>
                    <a:pt x="4" y="27"/>
                  </a:cubicBezTo>
                  <a:cubicBezTo>
                    <a:pt x="0" y="81"/>
                    <a:pt x="6" y="133"/>
                    <a:pt x="16" y="186"/>
                  </a:cubicBezTo>
                  <a:cubicBezTo>
                    <a:pt x="18" y="193"/>
                    <a:pt x="34" y="260"/>
                    <a:pt x="52" y="260"/>
                  </a:cubicBezTo>
                  <a:cubicBezTo>
                    <a:pt x="54" y="260"/>
                    <a:pt x="56" y="259"/>
                    <a:pt x="57" y="258"/>
                  </a:cubicBezTo>
                  <a:cubicBezTo>
                    <a:pt x="79" y="240"/>
                    <a:pt x="67" y="201"/>
                    <a:pt x="65" y="176"/>
                  </a:cubicBezTo>
                  <a:cubicBezTo>
                    <a:pt x="61" y="131"/>
                    <a:pt x="65" y="85"/>
                    <a:pt x="70" y="39"/>
                  </a:cubicBezTo>
                  <a:cubicBezTo>
                    <a:pt x="73" y="15"/>
                    <a:pt x="52" y="0"/>
                    <a:pt x="33" y="0"/>
                  </a:cubicBezTo>
                </a:path>
              </a:pathLst>
            </a:custGeom>
            <a:solidFill>
              <a:srgbClr val="FFC2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0" name="Google Shape;5610;p53"/>
            <p:cNvSpPr/>
            <p:nvPr/>
          </p:nvSpPr>
          <p:spPr>
            <a:xfrm>
              <a:off x="7419147" y="3493316"/>
              <a:ext cx="670698" cy="234606"/>
            </a:xfrm>
            <a:custGeom>
              <a:avLst/>
              <a:gdLst/>
              <a:ahLst/>
              <a:cxnLst/>
              <a:rect l="l" t="t" r="r" b="b"/>
              <a:pathLst>
                <a:path w="729" h="255" extrusionOk="0">
                  <a:moveTo>
                    <a:pt x="62" y="0"/>
                  </a:moveTo>
                  <a:cubicBezTo>
                    <a:pt x="42" y="0"/>
                    <a:pt x="24" y="4"/>
                    <a:pt x="9" y="16"/>
                  </a:cubicBezTo>
                  <a:cubicBezTo>
                    <a:pt x="1" y="22"/>
                    <a:pt x="0" y="31"/>
                    <a:pt x="4" y="40"/>
                  </a:cubicBezTo>
                  <a:cubicBezTo>
                    <a:pt x="25" y="81"/>
                    <a:pt x="89" y="88"/>
                    <a:pt x="131" y="99"/>
                  </a:cubicBezTo>
                  <a:cubicBezTo>
                    <a:pt x="196" y="116"/>
                    <a:pt x="261" y="132"/>
                    <a:pt x="325" y="150"/>
                  </a:cubicBezTo>
                  <a:cubicBezTo>
                    <a:pt x="386" y="167"/>
                    <a:pt x="447" y="185"/>
                    <a:pt x="508" y="203"/>
                  </a:cubicBezTo>
                  <a:cubicBezTo>
                    <a:pt x="567" y="221"/>
                    <a:pt x="625" y="251"/>
                    <a:pt x="687" y="255"/>
                  </a:cubicBezTo>
                  <a:cubicBezTo>
                    <a:pt x="688" y="255"/>
                    <a:pt x="688" y="255"/>
                    <a:pt x="689" y="255"/>
                  </a:cubicBezTo>
                  <a:cubicBezTo>
                    <a:pt x="716" y="255"/>
                    <a:pt x="729" y="213"/>
                    <a:pt x="707" y="196"/>
                  </a:cubicBezTo>
                  <a:cubicBezTo>
                    <a:pt x="658" y="160"/>
                    <a:pt x="591" y="146"/>
                    <a:pt x="533" y="127"/>
                  </a:cubicBezTo>
                  <a:cubicBezTo>
                    <a:pt x="473" y="106"/>
                    <a:pt x="413" y="87"/>
                    <a:pt x="352" y="69"/>
                  </a:cubicBezTo>
                  <a:cubicBezTo>
                    <a:pt x="291" y="52"/>
                    <a:pt x="230" y="36"/>
                    <a:pt x="168" y="21"/>
                  </a:cubicBezTo>
                  <a:cubicBezTo>
                    <a:pt x="139" y="14"/>
                    <a:pt x="98" y="0"/>
                    <a:pt x="62" y="0"/>
                  </a:cubicBezTo>
                </a:path>
              </a:pathLst>
            </a:custGeom>
            <a:solidFill>
              <a:srgbClr val="FFC2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1" name="Google Shape;5611;p53"/>
            <p:cNvSpPr/>
            <p:nvPr/>
          </p:nvSpPr>
          <p:spPr>
            <a:xfrm>
              <a:off x="7512907" y="3072566"/>
              <a:ext cx="567682" cy="242887"/>
            </a:xfrm>
            <a:custGeom>
              <a:avLst/>
              <a:gdLst/>
              <a:ahLst/>
              <a:cxnLst/>
              <a:rect l="l" t="t" r="r" b="b"/>
              <a:pathLst>
                <a:path w="619" h="264" extrusionOk="0">
                  <a:moveTo>
                    <a:pt x="280" y="0"/>
                  </a:moveTo>
                  <a:cubicBezTo>
                    <a:pt x="149" y="0"/>
                    <a:pt x="36" y="89"/>
                    <a:pt x="0" y="264"/>
                  </a:cubicBezTo>
                  <a:cubicBezTo>
                    <a:pt x="25" y="226"/>
                    <a:pt x="50" y="186"/>
                    <a:pt x="80" y="154"/>
                  </a:cubicBezTo>
                  <a:cubicBezTo>
                    <a:pt x="137" y="95"/>
                    <a:pt x="208" y="57"/>
                    <a:pt x="282" y="52"/>
                  </a:cubicBezTo>
                  <a:cubicBezTo>
                    <a:pt x="289" y="51"/>
                    <a:pt x="296" y="51"/>
                    <a:pt x="304" y="51"/>
                  </a:cubicBezTo>
                  <a:cubicBezTo>
                    <a:pt x="369" y="51"/>
                    <a:pt x="431" y="72"/>
                    <a:pt x="487" y="102"/>
                  </a:cubicBezTo>
                  <a:cubicBezTo>
                    <a:pt x="522" y="121"/>
                    <a:pt x="556" y="145"/>
                    <a:pt x="588" y="170"/>
                  </a:cubicBezTo>
                  <a:cubicBezTo>
                    <a:pt x="598" y="179"/>
                    <a:pt x="609" y="188"/>
                    <a:pt x="619" y="197"/>
                  </a:cubicBezTo>
                  <a:cubicBezTo>
                    <a:pt x="517" y="65"/>
                    <a:pt x="392" y="0"/>
                    <a:pt x="280" y="0"/>
                  </a:cubicBezTo>
                </a:path>
              </a:pathLst>
            </a:custGeom>
            <a:solidFill>
              <a:srgbClr val="E9A1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2" name="Google Shape;5612;p53"/>
            <p:cNvSpPr/>
            <p:nvPr/>
          </p:nvSpPr>
          <p:spPr>
            <a:xfrm>
              <a:off x="6562409" y="4539919"/>
              <a:ext cx="308208" cy="360650"/>
            </a:xfrm>
            <a:custGeom>
              <a:avLst/>
              <a:gdLst/>
              <a:ahLst/>
              <a:cxnLst/>
              <a:rect l="l" t="t" r="r" b="b"/>
              <a:pathLst>
                <a:path w="335" h="392" extrusionOk="0">
                  <a:moveTo>
                    <a:pt x="25" y="236"/>
                  </a:moveTo>
                  <a:cubicBezTo>
                    <a:pt x="21" y="248"/>
                    <a:pt x="18" y="259"/>
                    <a:pt x="17" y="270"/>
                  </a:cubicBezTo>
                  <a:cubicBezTo>
                    <a:pt x="0" y="391"/>
                    <a:pt x="162" y="392"/>
                    <a:pt x="181" y="288"/>
                  </a:cubicBezTo>
                  <a:cubicBezTo>
                    <a:pt x="206" y="150"/>
                    <a:pt x="252" y="91"/>
                    <a:pt x="333" y="9"/>
                  </a:cubicBezTo>
                  <a:cubicBezTo>
                    <a:pt x="334" y="9"/>
                    <a:pt x="334" y="8"/>
                    <a:pt x="334" y="7"/>
                  </a:cubicBezTo>
                  <a:cubicBezTo>
                    <a:pt x="335" y="4"/>
                    <a:pt x="333" y="0"/>
                    <a:pt x="329" y="1"/>
                  </a:cubicBezTo>
                  <a:cubicBezTo>
                    <a:pt x="218" y="13"/>
                    <a:pt x="67" y="116"/>
                    <a:pt x="25" y="236"/>
                  </a:cubicBezTo>
                </a:path>
              </a:pathLst>
            </a:custGeom>
            <a:solidFill>
              <a:srgbClr val="5CCF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3" name="Google Shape;5613;p53"/>
            <p:cNvSpPr/>
            <p:nvPr/>
          </p:nvSpPr>
          <p:spPr>
            <a:xfrm>
              <a:off x="6576473" y="4546951"/>
              <a:ext cx="292553" cy="326486"/>
            </a:xfrm>
            <a:custGeom>
              <a:avLst/>
              <a:gdLst/>
              <a:ahLst/>
              <a:cxnLst/>
              <a:rect l="l" t="t" r="r" b="b"/>
              <a:pathLst>
                <a:path w="319" h="356" extrusionOk="0">
                  <a:moveTo>
                    <a:pt x="319" y="0"/>
                  </a:moveTo>
                  <a:cubicBezTo>
                    <a:pt x="259" y="40"/>
                    <a:pt x="208" y="117"/>
                    <a:pt x="178" y="169"/>
                  </a:cubicBezTo>
                  <a:cubicBezTo>
                    <a:pt x="158" y="203"/>
                    <a:pt x="151" y="242"/>
                    <a:pt x="130" y="276"/>
                  </a:cubicBezTo>
                  <a:cubicBezTo>
                    <a:pt x="117" y="298"/>
                    <a:pt x="95" y="309"/>
                    <a:pt x="72" y="309"/>
                  </a:cubicBezTo>
                  <a:cubicBezTo>
                    <a:pt x="58" y="309"/>
                    <a:pt x="44" y="304"/>
                    <a:pt x="31" y="295"/>
                  </a:cubicBezTo>
                  <a:cubicBezTo>
                    <a:pt x="19" y="287"/>
                    <a:pt x="10" y="275"/>
                    <a:pt x="2" y="263"/>
                  </a:cubicBezTo>
                  <a:cubicBezTo>
                    <a:pt x="2" y="263"/>
                    <a:pt x="2" y="263"/>
                    <a:pt x="2" y="263"/>
                  </a:cubicBezTo>
                  <a:cubicBezTo>
                    <a:pt x="1" y="268"/>
                    <a:pt x="0" y="274"/>
                    <a:pt x="0" y="279"/>
                  </a:cubicBezTo>
                  <a:cubicBezTo>
                    <a:pt x="0" y="331"/>
                    <a:pt x="37" y="356"/>
                    <a:pt x="76" y="356"/>
                  </a:cubicBezTo>
                  <a:cubicBezTo>
                    <a:pt x="115" y="356"/>
                    <a:pt x="157" y="331"/>
                    <a:pt x="166" y="281"/>
                  </a:cubicBezTo>
                  <a:cubicBezTo>
                    <a:pt x="191" y="143"/>
                    <a:pt x="237" y="84"/>
                    <a:pt x="318" y="2"/>
                  </a:cubicBezTo>
                  <a:cubicBezTo>
                    <a:pt x="319" y="2"/>
                    <a:pt x="319" y="1"/>
                    <a:pt x="319" y="0"/>
                  </a:cubicBezTo>
                </a:path>
              </a:pathLst>
            </a:custGeom>
            <a:solidFill>
              <a:srgbClr val="3EBBD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4" name="Google Shape;5614;p53"/>
            <p:cNvSpPr/>
            <p:nvPr/>
          </p:nvSpPr>
          <p:spPr>
            <a:xfrm>
              <a:off x="6596398" y="4596175"/>
              <a:ext cx="149964" cy="203973"/>
            </a:xfrm>
            <a:custGeom>
              <a:avLst/>
              <a:gdLst/>
              <a:ahLst/>
              <a:cxnLst/>
              <a:rect l="l" t="t" r="r" b="b"/>
              <a:pathLst>
                <a:path w="163" h="221" extrusionOk="0">
                  <a:moveTo>
                    <a:pt x="163" y="0"/>
                  </a:moveTo>
                  <a:cubicBezTo>
                    <a:pt x="103" y="36"/>
                    <a:pt x="29" y="110"/>
                    <a:pt x="8" y="178"/>
                  </a:cubicBezTo>
                  <a:cubicBezTo>
                    <a:pt x="0" y="204"/>
                    <a:pt x="12" y="221"/>
                    <a:pt x="27" y="221"/>
                  </a:cubicBezTo>
                  <a:cubicBezTo>
                    <a:pt x="38" y="221"/>
                    <a:pt x="51" y="211"/>
                    <a:pt x="59" y="187"/>
                  </a:cubicBezTo>
                  <a:cubicBezTo>
                    <a:pt x="84" y="113"/>
                    <a:pt x="111" y="56"/>
                    <a:pt x="163" y="0"/>
                  </a:cubicBezTo>
                </a:path>
              </a:pathLst>
            </a:custGeom>
            <a:solidFill>
              <a:srgbClr val="99E6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5" name="Google Shape;5615;p53"/>
            <p:cNvSpPr/>
            <p:nvPr/>
          </p:nvSpPr>
          <p:spPr>
            <a:xfrm>
              <a:off x="6330352" y="4511791"/>
              <a:ext cx="347769" cy="229816"/>
            </a:xfrm>
            <a:custGeom>
              <a:avLst/>
              <a:gdLst/>
              <a:ahLst/>
              <a:cxnLst/>
              <a:rect l="l" t="t" r="r" b="b"/>
              <a:pathLst>
                <a:path w="378" h="249" extrusionOk="0">
                  <a:moveTo>
                    <a:pt x="74" y="88"/>
                  </a:moveTo>
                  <a:cubicBezTo>
                    <a:pt x="66" y="95"/>
                    <a:pt x="60" y="102"/>
                    <a:pt x="55" y="109"/>
                  </a:cubicBezTo>
                  <a:cubicBezTo>
                    <a:pt x="0" y="189"/>
                    <a:pt x="114" y="249"/>
                    <a:pt x="166" y="182"/>
                  </a:cubicBezTo>
                  <a:cubicBezTo>
                    <a:pt x="233" y="93"/>
                    <a:pt x="287" y="68"/>
                    <a:pt x="375" y="39"/>
                  </a:cubicBezTo>
                  <a:cubicBezTo>
                    <a:pt x="375" y="39"/>
                    <a:pt x="376" y="39"/>
                    <a:pt x="376" y="38"/>
                  </a:cubicBezTo>
                  <a:cubicBezTo>
                    <a:pt x="378" y="36"/>
                    <a:pt x="378" y="33"/>
                    <a:pt x="375" y="32"/>
                  </a:cubicBezTo>
                  <a:cubicBezTo>
                    <a:pt x="291" y="0"/>
                    <a:pt x="147" y="18"/>
                    <a:pt x="74" y="88"/>
                  </a:cubicBezTo>
                </a:path>
              </a:pathLst>
            </a:custGeom>
            <a:solidFill>
              <a:srgbClr val="5CCF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6" name="Google Shape;5616;p53"/>
            <p:cNvSpPr/>
            <p:nvPr/>
          </p:nvSpPr>
          <p:spPr>
            <a:xfrm>
              <a:off x="6367856" y="4546951"/>
              <a:ext cx="308144" cy="159164"/>
            </a:xfrm>
            <a:custGeom>
              <a:avLst/>
              <a:gdLst/>
              <a:ahLst/>
              <a:cxnLst/>
              <a:rect l="l" t="t" r="r" b="b"/>
              <a:pathLst>
                <a:path w="336" h="173" extrusionOk="0">
                  <a:moveTo>
                    <a:pt x="336" y="0"/>
                  </a:moveTo>
                  <a:cubicBezTo>
                    <a:pt x="279" y="7"/>
                    <a:pt x="215" y="43"/>
                    <a:pt x="175" y="69"/>
                  </a:cubicBezTo>
                  <a:cubicBezTo>
                    <a:pt x="148" y="85"/>
                    <a:pt x="129" y="111"/>
                    <a:pt x="102" y="127"/>
                  </a:cubicBezTo>
                  <a:cubicBezTo>
                    <a:pt x="93" y="133"/>
                    <a:pt x="83" y="135"/>
                    <a:pt x="73" y="135"/>
                  </a:cubicBezTo>
                  <a:cubicBezTo>
                    <a:pt x="53" y="135"/>
                    <a:pt x="34" y="124"/>
                    <a:pt x="25" y="105"/>
                  </a:cubicBezTo>
                  <a:cubicBezTo>
                    <a:pt x="19" y="95"/>
                    <a:pt x="17" y="83"/>
                    <a:pt x="15" y="71"/>
                  </a:cubicBezTo>
                  <a:cubicBezTo>
                    <a:pt x="15" y="71"/>
                    <a:pt x="15" y="71"/>
                    <a:pt x="15" y="71"/>
                  </a:cubicBezTo>
                  <a:cubicBezTo>
                    <a:pt x="5" y="86"/>
                    <a:pt x="0" y="100"/>
                    <a:pt x="0" y="113"/>
                  </a:cubicBezTo>
                  <a:cubicBezTo>
                    <a:pt x="0" y="148"/>
                    <a:pt x="33" y="173"/>
                    <a:pt x="68" y="173"/>
                  </a:cubicBezTo>
                  <a:cubicBezTo>
                    <a:pt x="89" y="173"/>
                    <a:pt x="110" y="164"/>
                    <a:pt x="126" y="144"/>
                  </a:cubicBezTo>
                  <a:cubicBezTo>
                    <a:pt x="193" y="55"/>
                    <a:pt x="247" y="30"/>
                    <a:pt x="335" y="1"/>
                  </a:cubicBezTo>
                  <a:cubicBezTo>
                    <a:pt x="335" y="1"/>
                    <a:pt x="336" y="1"/>
                    <a:pt x="336" y="0"/>
                  </a:cubicBezTo>
                </a:path>
              </a:pathLst>
            </a:custGeom>
            <a:solidFill>
              <a:srgbClr val="3EBBD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7" name="Google Shape;5617;p53"/>
            <p:cNvSpPr/>
            <p:nvPr/>
          </p:nvSpPr>
          <p:spPr>
            <a:xfrm>
              <a:off x="6394812" y="4536403"/>
              <a:ext cx="176082" cy="100921"/>
            </a:xfrm>
            <a:custGeom>
              <a:avLst/>
              <a:gdLst/>
              <a:ahLst/>
              <a:cxnLst/>
              <a:rect l="l" t="t" r="r" b="b"/>
              <a:pathLst>
                <a:path w="192" h="109" extrusionOk="0">
                  <a:moveTo>
                    <a:pt x="192" y="0"/>
                  </a:moveTo>
                  <a:cubicBezTo>
                    <a:pt x="137" y="5"/>
                    <a:pt x="58" y="30"/>
                    <a:pt x="18" y="71"/>
                  </a:cubicBezTo>
                  <a:cubicBezTo>
                    <a:pt x="0" y="89"/>
                    <a:pt x="7" y="109"/>
                    <a:pt x="24" y="109"/>
                  </a:cubicBezTo>
                  <a:cubicBezTo>
                    <a:pt x="31" y="109"/>
                    <a:pt x="40" y="105"/>
                    <a:pt x="51" y="96"/>
                  </a:cubicBezTo>
                  <a:cubicBezTo>
                    <a:pt x="95" y="52"/>
                    <a:pt x="135" y="21"/>
                    <a:pt x="192" y="0"/>
                  </a:cubicBezTo>
                </a:path>
              </a:pathLst>
            </a:custGeom>
            <a:solidFill>
              <a:srgbClr val="99E6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8" name="Google Shape;5618;p53"/>
            <p:cNvSpPr/>
            <p:nvPr/>
          </p:nvSpPr>
          <p:spPr>
            <a:xfrm>
              <a:off x="6829627" y="4549295"/>
              <a:ext cx="110051" cy="203973"/>
            </a:xfrm>
            <a:custGeom>
              <a:avLst/>
              <a:gdLst/>
              <a:ahLst/>
              <a:cxnLst/>
              <a:rect l="l" t="t" r="r" b="b"/>
              <a:pathLst>
                <a:path w="120" h="221" extrusionOk="0">
                  <a:moveTo>
                    <a:pt x="0" y="146"/>
                  </a:moveTo>
                  <a:cubicBezTo>
                    <a:pt x="0" y="152"/>
                    <a:pt x="0" y="158"/>
                    <a:pt x="1" y="163"/>
                  </a:cubicBezTo>
                  <a:cubicBezTo>
                    <a:pt x="9" y="221"/>
                    <a:pt x="88" y="204"/>
                    <a:pt x="83" y="152"/>
                  </a:cubicBezTo>
                  <a:cubicBezTo>
                    <a:pt x="77" y="85"/>
                    <a:pt x="91" y="52"/>
                    <a:pt x="120" y="4"/>
                  </a:cubicBezTo>
                  <a:cubicBezTo>
                    <a:pt x="120" y="4"/>
                    <a:pt x="120" y="4"/>
                    <a:pt x="120" y="3"/>
                  </a:cubicBezTo>
                  <a:cubicBezTo>
                    <a:pt x="120" y="2"/>
                    <a:pt x="119" y="0"/>
                    <a:pt x="117" y="1"/>
                  </a:cubicBezTo>
                  <a:cubicBezTo>
                    <a:pt x="64" y="19"/>
                    <a:pt x="5" y="85"/>
                    <a:pt x="0" y="146"/>
                  </a:cubicBezTo>
                </a:path>
              </a:pathLst>
            </a:custGeom>
            <a:solidFill>
              <a:srgbClr val="5CCF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9" name="Google Shape;5619;p53"/>
            <p:cNvSpPr/>
            <p:nvPr/>
          </p:nvSpPr>
          <p:spPr>
            <a:xfrm>
              <a:off x="6829627" y="4552811"/>
              <a:ext cx="110180" cy="179176"/>
            </a:xfrm>
            <a:custGeom>
              <a:avLst/>
              <a:gdLst/>
              <a:ahLst/>
              <a:cxnLst/>
              <a:rect l="l" t="t" r="r" b="b"/>
              <a:pathLst>
                <a:path w="119" h="196" extrusionOk="0">
                  <a:moveTo>
                    <a:pt x="119" y="0"/>
                  </a:moveTo>
                  <a:cubicBezTo>
                    <a:pt x="95" y="26"/>
                    <a:pt x="81" y="68"/>
                    <a:pt x="73" y="96"/>
                  </a:cubicBezTo>
                  <a:cubicBezTo>
                    <a:pt x="68" y="114"/>
                    <a:pt x="70" y="133"/>
                    <a:pt x="64" y="151"/>
                  </a:cubicBezTo>
                  <a:cubicBezTo>
                    <a:pt x="59" y="166"/>
                    <a:pt x="46" y="174"/>
                    <a:pt x="32" y="174"/>
                  </a:cubicBezTo>
                  <a:cubicBezTo>
                    <a:pt x="28" y="174"/>
                    <a:pt x="23" y="173"/>
                    <a:pt x="19" y="172"/>
                  </a:cubicBezTo>
                  <a:cubicBezTo>
                    <a:pt x="12" y="169"/>
                    <a:pt x="5" y="165"/>
                    <a:pt x="0" y="160"/>
                  </a:cubicBezTo>
                  <a:cubicBezTo>
                    <a:pt x="3" y="185"/>
                    <a:pt x="20" y="196"/>
                    <a:pt x="38" y="196"/>
                  </a:cubicBezTo>
                  <a:cubicBezTo>
                    <a:pt x="60" y="196"/>
                    <a:pt x="82" y="180"/>
                    <a:pt x="82" y="154"/>
                  </a:cubicBezTo>
                  <a:cubicBezTo>
                    <a:pt x="82" y="152"/>
                    <a:pt x="82" y="151"/>
                    <a:pt x="82" y="149"/>
                  </a:cubicBezTo>
                  <a:cubicBezTo>
                    <a:pt x="81" y="139"/>
                    <a:pt x="81" y="130"/>
                    <a:pt x="81" y="121"/>
                  </a:cubicBezTo>
                  <a:cubicBezTo>
                    <a:pt x="81" y="72"/>
                    <a:pt x="95" y="42"/>
                    <a:pt x="119" y="1"/>
                  </a:cubicBezTo>
                  <a:cubicBezTo>
                    <a:pt x="119" y="1"/>
                    <a:pt x="119" y="1"/>
                    <a:pt x="119" y="0"/>
                  </a:cubicBezTo>
                  <a:cubicBezTo>
                    <a:pt x="119" y="0"/>
                    <a:pt x="119" y="0"/>
                    <a:pt x="119" y="0"/>
                  </a:cubicBezTo>
                  <a:cubicBezTo>
                    <a:pt x="119" y="0"/>
                    <a:pt x="119" y="0"/>
                    <a:pt x="119" y="0"/>
                  </a:cubicBezTo>
                </a:path>
              </a:pathLst>
            </a:custGeom>
            <a:solidFill>
              <a:srgbClr val="3EBBD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0" name="Google Shape;5620;p53"/>
            <p:cNvSpPr/>
            <p:nvPr/>
          </p:nvSpPr>
          <p:spPr>
            <a:xfrm>
              <a:off x="6839003" y="4590315"/>
              <a:ext cx="46927" cy="109134"/>
            </a:xfrm>
            <a:custGeom>
              <a:avLst/>
              <a:gdLst/>
              <a:ahLst/>
              <a:cxnLst/>
              <a:rect l="l" t="t" r="r" b="b"/>
              <a:pathLst>
                <a:path w="52" h="119" extrusionOk="0">
                  <a:moveTo>
                    <a:pt x="52" y="0"/>
                  </a:moveTo>
                  <a:cubicBezTo>
                    <a:pt x="28" y="24"/>
                    <a:pt x="2" y="67"/>
                    <a:pt x="1" y="101"/>
                  </a:cubicBezTo>
                  <a:cubicBezTo>
                    <a:pt x="0" y="113"/>
                    <a:pt x="7" y="119"/>
                    <a:pt x="13" y="119"/>
                  </a:cubicBezTo>
                  <a:cubicBezTo>
                    <a:pt x="19" y="119"/>
                    <a:pt x="26" y="113"/>
                    <a:pt x="27" y="100"/>
                  </a:cubicBezTo>
                  <a:cubicBezTo>
                    <a:pt x="29" y="62"/>
                    <a:pt x="34" y="32"/>
                    <a:pt x="52" y="0"/>
                  </a:cubicBezTo>
                </a:path>
              </a:pathLst>
            </a:custGeom>
            <a:solidFill>
              <a:srgbClr val="99E6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1" name="Google Shape;5621;p53"/>
            <p:cNvSpPr/>
            <p:nvPr/>
          </p:nvSpPr>
          <p:spPr>
            <a:xfrm>
              <a:off x="6680782" y="4392246"/>
              <a:ext cx="218046" cy="95064"/>
            </a:xfrm>
            <a:custGeom>
              <a:avLst/>
              <a:gdLst/>
              <a:ahLst/>
              <a:cxnLst/>
              <a:rect l="l" t="t" r="r" b="b"/>
              <a:pathLst>
                <a:path w="237" h="103" extrusionOk="0">
                  <a:moveTo>
                    <a:pt x="72" y="7"/>
                  </a:moveTo>
                  <a:cubicBezTo>
                    <a:pt x="66" y="8"/>
                    <a:pt x="61" y="9"/>
                    <a:pt x="56" y="10"/>
                  </a:cubicBezTo>
                  <a:cubicBezTo>
                    <a:pt x="0" y="29"/>
                    <a:pt x="31" y="103"/>
                    <a:pt x="81" y="89"/>
                  </a:cubicBezTo>
                  <a:cubicBezTo>
                    <a:pt x="146" y="71"/>
                    <a:pt x="181" y="80"/>
                    <a:pt x="233" y="99"/>
                  </a:cubicBezTo>
                  <a:cubicBezTo>
                    <a:pt x="233" y="100"/>
                    <a:pt x="234" y="100"/>
                    <a:pt x="234" y="99"/>
                  </a:cubicBezTo>
                  <a:cubicBezTo>
                    <a:pt x="236" y="99"/>
                    <a:pt x="237" y="97"/>
                    <a:pt x="236" y="96"/>
                  </a:cubicBezTo>
                  <a:cubicBezTo>
                    <a:pt x="208" y="47"/>
                    <a:pt x="133" y="0"/>
                    <a:pt x="72" y="7"/>
                  </a:cubicBezTo>
                </a:path>
              </a:pathLst>
            </a:custGeom>
            <a:solidFill>
              <a:srgbClr val="5CCF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2" name="Google Shape;5622;p53"/>
            <p:cNvSpPr/>
            <p:nvPr/>
          </p:nvSpPr>
          <p:spPr>
            <a:xfrm>
              <a:off x="6705394" y="4401622"/>
              <a:ext cx="190756" cy="83330"/>
            </a:xfrm>
            <a:custGeom>
              <a:avLst/>
              <a:gdLst/>
              <a:ahLst/>
              <a:cxnLst/>
              <a:rect l="l" t="t" r="r" b="b"/>
              <a:pathLst>
                <a:path w="208" h="90" extrusionOk="0">
                  <a:moveTo>
                    <a:pt x="30" y="0"/>
                  </a:moveTo>
                  <a:cubicBezTo>
                    <a:pt x="9" y="7"/>
                    <a:pt x="0" y="22"/>
                    <a:pt x="0" y="37"/>
                  </a:cubicBezTo>
                  <a:cubicBezTo>
                    <a:pt x="0" y="59"/>
                    <a:pt x="18" y="81"/>
                    <a:pt x="43" y="81"/>
                  </a:cubicBezTo>
                  <a:cubicBezTo>
                    <a:pt x="46" y="81"/>
                    <a:pt x="50" y="81"/>
                    <a:pt x="55" y="79"/>
                  </a:cubicBezTo>
                  <a:cubicBezTo>
                    <a:pt x="80" y="73"/>
                    <a:pt x="100" y="70"/>
                    <a:pt x="119" y="70"/>
                  </a:cubicBezTo>
                  <a:cubicBezTo>
                    <a:pt x="149" y="70"/>
                    <a:pt x="175" y="77"/>
                    <a:pt x="207" y="89"/>
                  </a:cubicBezTo>
                  <a:cubicBezTo>
                    <a:pt x="207" y="89"/>
                    <a:pt x="207" y="90"/>
                    <a:pt x="208" y="90"/>
                  </a:cubicBezTo>
                  <a:cubicBezTo>
                    <a:pt x="208" y="90"/>
                    <a:pt x="208" y="90"/>
                    <a:pt x="208" y="89"/>
                  </a:cubicBezTo>
                  <a:cubicBezTo>
                    <a:pt x="178" y="70"/>
                    <a:pt x="134" y="64"/>
                    <a:pt x="106" y="61"/>
                  </a:cubicBezTo>
                  <a:cubicBezTo>
                    <a:pt x="103" y="61"/>
                    <a:pt x="100" y="61"/>
                    <a:pt x="97" y="61"/>
                  </a:cubicBezTo>
                  <a:cubicBezTo>
                    <a:pt x="91" y="61"/>
                    <a:pt x="85" y="61"/>
                    <a:pt x="79" y="62"/>
                  </a:cubicBezTo>
                  <a:cubicBezTo>
                    <a:pt x="72" y="62"/>
                    <a:pt x="66" y="63"/>
                    <a:pt x="60" y="63"/>
                  </a:cubicBezTo>
                  <a:cubicBezTo>
                    <a:pt x="56" y="63"/>
                    <a:pt x="53" y="63"/>
                    <a:pt x="49" y="62"/>
                  </a:cubicBezTo>
                  <a:cubicBezTo>
                    <a:pt x="29" y="60"/>
                    <a:pt x="18" y="40"/>
                    <a:pt x="21" y="21"/>
                  </a:cubicBezTo>
                  <a:cubicBezTo>
                    <a:pt x="23" y="14"/>
                    <a:pt x="26" y="7"/>
                    <a:pt x="30" y="0"/>
                  </a:cubicBezTo>
                </a:path>
              </a:pathLst>
            </a:custGeom>
            <a:solidFill>
              <a:srgbClr val="3EBBD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3" name="Google Shape;5623;p53"/>
            <p:cNvSpPr/>
            <p:nvPr/>
          </p:nvSpPr>
          <p:spPr>
            <a:xfrm>
              <a:off x="6730006" y="4407482"/>
              <a:ext cx="120907" cy="30458"/>
            </a:xfrm>
            <a:custGeom>
              <a:avLst/>
              <a:gdLst/>
              <a:ahLst/>
              <a:cxnLst/>
              <a:rect l="l" t="t" r="r" b="b"/>
              <a:pathLst>
                <a:path w="131" h="33" extrusionOk="0">
                  <a:moveTo>
                    <a:pt x="34" y="0"/>
                  </a:moveTo>
                  <a:cubicBezTo>
                    <a:pt x="30" y="0"/>
                    <a:pt x="26" y="0"/>
                    <a:pt x="22" y="1"/>
                  </a:cubicBezTo>
                  <a:cubicBezTo>
                    <a:pt x="1" y="4"/>
                    <a:pt x="0" y="26"/>
                    <a:pt x="23" y="26"/>
                  </a:cubicBezTo>
                  <a:cubicBezTo>
                    <a:pt x="25" y="26"/>
                    <a:pt x="26" y="26"/>
                    <a:pt x="28" y="26"/>
                  </a:cubicBezTo>
                  <a:cubicBezTo>
                    <a:pt x="42" y="24"/>
                    <a:pt x="56" y="23"/>
                    <a:pt x="68" y="23"/>
                  </a:cubicBezTo>
                  <a:cubicBezTo>
                    <a:pt x="89" y="23"/>
                    <a:pt x="109" y="26"/>
                    <a:pt x="131" y="33"/>
                  </a:cubicBezTo>
                  <a:cubicBezTo>
                    <a:pt x="106" y="16"/>
                    <a:pt x="67" y="0"/>
                    <a:pt x="34" y="0"/>
                  </a:cubicBezTo>
                </a:path>
              </a:pathLst>
            </a:custGeom>
            <a:solidFill>
              <a:srgbClr val="99E6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24" name="Google Shape;5624;p53"/>
          <p:cNvGrpSpPr/>
          <p:nvPr/>
        </p:nvGrpSpPr>
        <p:grpSpPr>
          <a:xfrm flipH="1">
            <a:off x="4045455" y="3664476"/>
            <a:ext cx="1213886" cy="1165561"/>
            <a:chOff x="4354348" y="4848157"/>
            <a:chExt cx="942897" cy="905431"/>
          </a:xfrm>
        </p:grpSpPr>
        <p:sp>
          <p:nvSpPr>
            <p:cNvPr id="5625" name="Google Shape;5625;p53"/>
            <p:cNvSpPr/>
            <p:nvPr/>
          </p:nvSpPr>
          <p:spPr>
            <a:xfrm>
              <a:off x="4782130" y="5237263"/>
              <a:ext cx="140764" cy="516324"/>
            </a:xfrm>
            <a:custGeom>
              <a:avLst/>
              <a:gdLst/>
              <a:ahLst/>
              <a:cxnLst/>
              <a:rect l="l" t="t" r="r" b="b"/>
              <a:pathLst>
                <a:path w="153" h="563" extrusionOk="0">
                  <a:moveTo>
                    <a:pt x="146" y="492"/>
                  </a:moveTo>
                  <a:cubicBezTo>
                    <a:pt x="145" y="563"/>
                    <a:pt x="0" y="533"/>
                    <a:pt x="30" y="478"/>
                  </a:cubicBezTo>
                  <a:cubicBezTo>
                    <a:pt x="59" y="425"/>
                    <a:pt x="78" y="375"/>
                    <a:pt x="90" y="321"/>
                  </a:cubicBezTo>
                  <a:cubicBezTo>
                    <a:pt x="109" y="233"/>
                    <a:pt x="109" y="135"/>
                    <a:pt x="103" y="0"/>
                  </a:cubicBezTo>
                  <a:cubicBezTo>
                    <a:pt x="141" y="157"/>
                    <a:pt x="153" y="233"/>
                    <a:pt x="153" y="323"/>
                  </a:cubicBezTo>
                  <a:cubicBezTo>
                    <a:pt x="153" y="370"/>
                    <a:pt x="150" y="422"/>
                    <a:pt x="146" y="492"/>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6" name="Google Shape;5626;p53"/>
            <p:cNvSpPr/>
            <p:nvPr/>
          </p:nvSpPr>
          <p:spPr>
            <a:xfrm>
              <a:off x="4873547" y="4848157"/>
              <a:ext cx="423698" cy="473813"/>
            </a:xfrm>
            <a:custGeom>
              <a:avLst/>
              <a:gdLst/>
              <a:ahLst/>
              <a:cxnLst/>
              <a:rect l="l" t="t" r="r" b="b"/>
              <a:pathLst>
                <a:path w="462" h="515" extrusionOk="0">
                  <a:moveTo>
                    <a:pt x="431" y="219"/>
                  </a:moveTo>
                  <a:cubicBezTo>
                    <a:pt x="367" y="400"/>
                    <a:pt x="179" y="515"/>
                    <a:pt x="3" y="437"/>
                  </a:cubicBezTo>
                  <a:cubicBezTo>
                    <a:pt x="0" y="406"/>
                    <a:pt x="1" y="378"/>
                    <a:pt x="5" y="352"/>
                  </a:cubicBezTo>
                  <a:cubicBezTo>
                    <a:pt x="21" y="254"/>
                    <a:pt x="80" y="187"/>
                    <a:pt x="149" y="160"/>
                  </a:cubicBezTo>
                  <a:cubicBezTo>
                    <a:pt x="271" y="111"/>
                    <a:pt x="365" y="141"/>
                    <a:pt x="445" y="0"/>
                  </a:cubicBezTo>
                  <a:cubicBezTo>
                    <a:pt x="462" y="78"/>
                    <a:pt x="455" y="153"/>
                    <a:pt x="431" y="21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7" name="Google Shape;5627;p53"/>
            <p:cNvSpPr/>
            <p:nvPr/>
          </p:nvSpPr>
          <p:spPr>
            <a:xfrm>
              <a:off x="4925115" y="4943089"/>
              <a:ext cx="329369" cy="242737"/>
            </a:xfrm>
            <a:custGeom>
              <a:avLst/>
              <a:gdLst/>
              <a:ahLst/>
              <a:cxnLst/>
              <a:rect l="l" t="t" r="r" b="b"/>
              <a:pathLst>
                <a:path w="358" h="263" extrusionOk="0">
                  <a:moveTo>
                    <a:pt x="358" y="0"/>
                  </a:moveTo>
                  <a:cubicBezTo>
                    <a:pt x="238" y="168"/>
                    <a:pt x="112" y="114"/>
                    <a:pt x="0" y="261"/>
                  </a:cubicBezTo>
                  <a:cubicBezTo>
                    <a:pt x="0" y="261"/>
                    <a:pt x="0" y="261"/>
                    <a:pt x="0" y="261"/>
                  </a:cubicBezTo>
                  <a:cubicBezTo>
                    <a:pt x="3" y="262"/>
                    <a:pt x="7" y="263"/>
                    <a:pt x="10" y="263"/>
                  </a:cubicBezTo>
                  <a:cubicBezTo>
                    <a:pt x="138" y="149"/>
                    <a:pt x="275" y="164"/>
                    <a:pt x="358"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8" name="Google Shape;5628;p53"/>
            <p:cNvSpPr/>
            <p:nvPr/>
          </p:nvSpPr>
          <p:spPr>
            <a:xfrm>
              <a:off x="4874719" y="5048570"/>
              <a:ext cx="394351" cy="223566"/>
            </a:xfrm>
            <a:custGeom>
              <a:avLst/>
              <a:gdLst/>
              <a:ahLst/>
              <a:cxnLst/>
              <a:rect l="l" t="t" r="r" b="b"/>
              <a:pathLst>
                <a:path w="430" h="243" extrusionOk="0">
                  <a:moveTo>
                    <a:pt x="430" y="0"/>
                  </a:moveTo>
                  <a:cubicBezTo>
                    <a:pt x="368" y="94"/>
                    <a:pt x="288" y="161"/>
                    <a:pt x="167" y="161"/>
                  </a:cubicBezTo>
                  <a:cubicBezTo>
                    <a:pt x="144" y="161"/>
                    <a:pt x="119" y="158"/>
                    <a:pt x="92" y="153"/>
                  </a:cubicBezTo>
                  <a:cubicBezTo>
                    <a:pt x="83" y="152"/>
                    <a:pt x="74" y="150"/>
                    <a:pt x="65" y="148"/>
                  </a:cubicBezTo>
                  <a:cubicBezTo>
                    <a:pt x="65" y="148"/>
                    <a:pt x="65" y="148"/>
                    <a:pt x="65" y="148"/>
                  </a:cubicBezTo>
                  <a:cubicBezTo>
                    <a:pt x="53" y="159"/>
                    <a:pt x="41" y="171"/>
                    <a:pt x="29" y="185"/>
                  </a:cubicBezTo>
                  <a:cubicBezTo>
                    <a:pt x="38" y="170"/>
                    <a:pt x="46" y="158"/>
                    <a:pt x="55" y="146"/>
                  </a:cubicBezTo>
                  <a:cubicBezTo>
                    <a:pt x="38" y="142"/>
                    <a:pt x="21" y="137"/>
                    <a:pt x="4" y="133"/>
                  </a:cubicBezTo>
                  <a:cubicBezTo>
                    <a:pt x="4" y="133"/>
                    <a:pt x="4" y="133"/>
                    <a:pt x="4" y="133"/>
                  </a:cubicBezTo>
                  <a:cubicBezTo>
                    <a:pt x="2" y="149"/>
                    <a:pt x="0" y="166"/>
                    <a:pt x="0" y="184"/>
                  </a:cubicBezTo>
                  <a:cubicBezTo>
                    <a:pt x="0" y="189"/>
                    <a:pt x="0" y="193"/>
                    <a:pt x="1" y="198"/>
                  </a:cubicBezTo>
                  <a:cubicBezTo>
                    <a:pt x="3" y="204"/>
                    <a:pt x="5" y="210"/>
                    <a:pt x="7" y="217"/>
                  </a:cubicBezTo>
                  <a:cubicBezTo>
                    <a:pt x="7" y="217"/>
                    <a:pt x="7" y="217"/>
                    <a:pt x="7" y="217"/>
                  </a:cubicBezTo>
                  <a:cubicBezTo>
                    <a:pt x="7" y="217"/>
                    <a:pt x="7" y="217"/>
                    <a:pt x="7" y="217"/>
                  </a:cubicBezTo>
                  <a:cubicBezTo>
                    <a:pt x="6" y="217"/>
                    <a:pt x="5" y="218"/>
                    <a:pt x="5" y="219"/>
                  </a:cubicBezTo>
                  <a:cubicBezTo>
                    <a:pt x="42" y="235"/>
                    <a:pt x="80" y="243"/>
                    <a:pt x="117" y="243"/>
                  </a:cubicBezTo>
                  <a:cubicBezTo>
                    <a:pt x="254" y="243"/>
                    <a:pt x="380" y="142"/>
                    <a:pt x="43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9" name="Google Shape;5629;p53"/>
            <p:cNvSpPr/>
            <p:nvPr/>
          </p:nvSpPr>
          <p:spPr>
            <a:xfrm>
              <a:off x="4974340" y="4978249"/>
              <a:ext cx="184925" cy="87959"/>
            </a:xfrm>
            <a:custGeom>
              <a:avLst/>
              <a:gdLst/>
              <a:ahLst/>
              <a:cxnLst/>
              <a:rect l="l" t="t" r="r" b="b"/>
              <a:pathLst>
                <a:path w="201" h="95" extrusionOk="0">
                  <a:moveTo>
                    <a:pt x="180" y="0"/>
                  </a:moveTo>
                  <a:cubicBezTo>
                    <a:pt x="178" y="0"/>
                    <a:pt x="176" y="0"/>
                    <a:pt x="175" y="1"/>
                  </a:cubicBezTo>
                  <a:cubicBezTo>
                    <a:pt x="126" y="18"/>
                    <a:pt x="36" y="18"/>
                    <a:pt x="7" y="69"/>
                  </a:cubicBezTo>
                  <a:cubicBezTo>
                    <a:pt x="0" y="80"/>
                    <a:pt x="7" y="95"/>
                    <a:pt x="20" y="95"/>
                  </a:cubicBezTo>
                  <a:cubicBezTo>
                    <a:pt x="21" y="95"/>
                    <a:pt x="23" y="95"/>
                    <a:pt x="24" y="95"/>
                  </a:cubicBezTo>
                  <a:cubicBezTo>
                    <a:pt x="54" y="88"/>
                    <a:pt x="83" y="72"/>
                    <a:pt x="113" y="63"/>
                  </a:cubicBezTo>
                  <a:cubicBezTo>
                    <a:pt x="144" y="53"/>
                    <a:pt x="165" y="44"/>
                    <a:pt x="190" y="23"/>
                  </a:cubicBezTo>
                  <a:cubicBezTo>
                    <a:pt x="201" y="14"/>
                    <a:pt x="191" y="0"/>
                    <a:pt x="180"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0" name="Google Shape;5630;p53"/>
            <p:cNvSpPr/>
            <p:nvPr/>
          </p:nvSpPr>
          <p:spPr>
            <a:xfrm>
              <a:off x="5168893" y="4950121"/>
              <a:ext cx="43317" cy="29347"/>
            </a:xfrm>
            <a:custGeom>
              <a:avLst/>
              <a:gdLst/>
              <a:ahLst/>
              <a:cxnLst/>
              <a:rect l="l" t="t" r="r" b="b"/>
              <a:pathLst>
                <a:path w="48" h="32" extrusionOk="0">
                  <a:moveTo>
                    <a:pt x="35" y="0"/>
                  </a:moveTo>
                  <a:cubicBezTo>
                    <a:pt x="33" y="0"/>
                    <a:pt x="32" y="1"/>
                    <a:pt x="30" y="1"/>
                  </a:cubicBezTo>
                  <a:cubicBezTo>
                    <a:pt x="25" y="5"/>
                    <a:pt x="20" y="8"/>
                    <a:pt x="15" y="11"/>
                  </a:cubicBezTo>
                  <a:cubicBezTo>
                    <a:pt x="10" y="14"/>
                    <a:pt x="4" y="16"/>
                    <a:pt x="1" y="22"/>
                  </a:cubicBezTo>
                  <a:cubicBezTo>
                    <a:pt x="0" y="24"/>
                    <a:pt x="1" y="29"/>
                    <a:pt x="4" y="30"/>
                  </a:cubicBezTo>
                  <a:cubicBezTo>
                    <a:pt x="6" y="31"/>
                    <a:pt x="8" y="32"/>
                    <a:pt x="11" y="32"/>
                  </a:cubicBezTo>
                  <a:cubicBezTo>
                    <a:pt x="14" y="32"/>
                    <a:pt x="18" y="30"/>
                    <a:pt x="22" y="29"/>
                  </a:cubicBezTo>
                  <a:cubicBezTo>
                    <a:pt x="29" y="27"/>
                    <a:pt x="34" y="24"/>
                    <a:pt x="40" y="21"/>
                  </a:cubicBezTo>
                  <a:cubicBezTo>
                    <a:pt x="45" y="18"/>
                    <a:pt x="48" y="12"/>
                    <a:pt x="45" y="6"/>
                  </a:cubicBezTo>
                  <a:cubicBezTo>
                    <a:pt x="43" y="3"/>
                    <a:pt x="39" y="0"/>
                    <a:pt x="3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1" name="Google Shape;5631;p53"/>
            <p:cNvSpPr/>
            <p:nvPr/>
          </p:nvSpPr>
          <p:spPr>
            <a:xfrm>
              <a:off x="4354348" y="5026302"/>
              <a:ext cx="525495" cy="347579"/>
            </a:xfrm>
            <a:custGeom>
              <a:avLst/>
              <a:gdLst/>
              <a:ahLst/>
              <a:cxnLst/>
              <a:rect l="l" t="t" r="r" b="b"/>
              <a:pathLst>
                <a:path w="573" h="379" extrusionOk="0">
                  <a:moveTo>
                    <a:pt x="95" y="198"/>
                  </a:moveTo>
                  <a:cubicBezTo>
                    <a:pt x="221" y="342"/>
                    <a:pt x="438" y="379"/>
                    <a:pt x="573" y="242"/>
                  </a:cubicBezTo>
                  <a:cubicBezTo>
                    <a:pt x="564" y="212"/>
                    <a:pt x="553" y="187"/>
                    <a:pt x="539" y="164"/>
                  </a:cubicBezTo>
                  <a:cubicBezTo>
                    <a:pt x="489" y="79"/>
                    <a:pt x="409" y="38"/>
                    <a:pt x="334" y="38"/>
                  </a:cubicBezTo>
                  <a:cubicBezTo>
                    <a:pt x="298" y="38"/>
                    <a:pt x="266" y="43"/>
                    <a:pt x="236" y="48"/>
                  </a:cubicBezTo>
                  <a:cubicBezTo>
                    <a:pt x="157" y="60"/>
                    <a:pt x="92" y="73"/>
                    <a:pt x="0" y="0"/>
                  </a:cubicBezTo>
                  <a:cubicBezTo>
                    <a:pt x="14" y="78"/>
                    <a:pt x="48" y="145"/>
                    <a:pt x="95" y="198"/>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2" name="Google Shape;5632;p53"/>
            <p:cNvSpPr/>
            <p:nvPr/>
          </p:nvSpPr>
          <p:spPr>
            <a:xfrm>
              <a:off x="4416464" y="5103654"/>
              <a:ext cx="394691" cy="111171"/>
            </a:xfrm>
            <a:custGeom>
              <a:avLst/>
              <a:gdLst/>
              <a:ahLst/>
              <a:cxnLst/>
              <a:rect l="l" t="t" r="r" b="b"/>
              <a:pathLst>
                <a:path w="429" h="122" extrusionOk="0">
                  <a:moveTo>
                    <a:pt x="0" y="0"/>
                  </a:moveTo>
                  <a:cubicBezTo>
                    <a:pt x="137" y="122"/>
                    <a:pt x="260" y="58"/>
                    <a:pt x="420" y="117"/>
                  </a:cubicBezTo>
                  <a:cubicBezTo>
                    <a:pt x="423" y="115"/>
                    <a:pt x="426" y="113"/>
                    <a:pt x="429" y="111"/>
                  </a:cubicBezTo>
                  <a:cubicBezTo>
                    <a:pt x="429" y="111"/>
                    <a:pt x="429" y="111"/>
                    <a:pt x="429" y="111"/>
                  </a:cubicBezTo>
                  <a:cubicBezTo>
                    <a:pt x="270" y="16"/>
                    <a:pt x="173" y="112"/>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3" name="Google Shape;5633;p53"/>
            <p:cNvSpPr/>
            <p:nvPr/>
          </p:nvSpPr>
          <p:spPr>
            <a:xfrm>
              <a:off x="4441076" y="5177491"/>
              <a:ext cx="439772" cy="149923"/>
            </a:xfrm>
            <a:custGeom>
              <a:avLst/>
              <a:gdLst/>
              <a:ahLst/>
              <a:cxnLst/>
              <a:rect l="l" t="t" r="r" b="b"/>
              <a:pathLst>
                <a:path w="478" h="164" extrusionOk="0">
                  <a:moveTo>
                    <a:pt x="444" y="0"/>
                  </a:moveTo>
                  <a:cubicBezTo>
                    <a:pt x="430" y="10"/>
                    <a:pt x="416" y="21"/>
                    <a:pt x="402" y="31"/>
                  </a:cubicBezTo>
                  <a:cubicBezTo>
                    <a:pt x="414" y="38"/>
                    <a:pt x="427" y="47"/>
                    <a:pt x="440" y="57"/>
                  </a:cubicBezTo>
                  <a:cubicBezTo>
                    <a:pt x="424" y="49"/>
                    <a:pt x="409" y="42"/>
                    <a:pt x="393" y="37"/>
                  </a:cubicBezTo>
                  <a:cubicBezTo>
                    <a:pt x="393" y="37"/>
                    <a:pt x="393" y="37"/>
                    <a:pt x="393" y="37"/>
                  </a:cubicBezTo>
                  <a:cubicBezTo>
                    <a:pt x="386" y="42"/>
                    <a:pt x="378" y="47"/>
                    <a:pt x="370" y="51"/>
                  </a:cubicBezTo>
                  <a:cubicBezTo>
                    <a:pt x="310" y="90"/>
                    <a:pt x="253" y="106"/>
                    <a:pt x="200" y="106"/>
                  </a:cubicBezTo>
                  <a:cubicBezTo>
                    <a:pt x="129" y="106"/>
                    <a:pt x="63" y="77"/>
                    <a:pt x="0" y="34"/>
                  </a:cubicBezTo>
                  <a:cubicBezTo>
                    <a:pt x="72" y="116"/>
                    <a:pt x="173" y="164"/>
                    <a:pt x="272" y="164"/>
                  </a:cubicBezTo>
                  <a:cubicBezTo>
                    <a:pt x="347" y="164"/>
                    <a:pt x="420" y="137"/>
                    <a:pt x="478" y="78"/>
                  </a:cubicBezTo>
                  <a:cubicBezTo>
                    <a:pt x="476" y="71"/>
                    <a:pt x="474" y="65"/>
                    <a:pt x="472" y="59"/>
                  </a:cubicBezTo>
                  <a:cubicBezTo>
                    <a:pt x="464" y="37"/>
                    <a:pt x="455" y="18"/>
                    <a:pt x="444" y="0"/>
                  </a:cubicBezTo>
                  <a:cubicBezTo>
                    <a:pt x="444" y="0"/>
                    <a:pt x="444" y="0"/>
                    <a:pt x="444"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4" name="Google Shape;5634;p53"/>
            <p:cNvSpPr/>
            <p:nvPr/>
          </p:nvSpPr>
          <p:spPr>
            <a:xfrm>
              <a:off x="4519601" y="5079042"/>
              <a:ext cx="197805" cy="46927"/>
            </a:xfrm>
            <a:custGeom>
              <a:avLst/>
              <a:gdLst/>
              <a:ahLst/>
              <a:cxnLst/>
              <a:rect l="l" t="t" r="r" b="b"/>
              <a:pathLst>
                <a:path w="215" h="52" extrusionOk="0">
                  <a:moveTo>
                    <a:pt x="144" y="0"/>
                  </a:moveTo>
                  <a:cubicBezTo>
                    <a:pt x="103" y="0"/>
                    <a:pt x="56" y="14"/>
                    <a:pt x="22" y="16"/>
                  </a:cubicBezTo>
                  <a:cubicBezTo>
                    <a:pt x="8" y="16"/>
                    <a:pt x="0" y="37"/>
                    <a:pt x="16" y="42"/>
                  </a:cubicBezTo>
                  <a:cubicBezTo>
                    <a:pt x="38" y="49"/>
                    <a:pt x="56" y="52"/>
                    <a:pt x="76" y="52"/>
                  </a:cubicBezTo>
                  <a:cubicBezTo>
                    <a:pt x="84" y="52"/>
                    <a:pt x="93" y="51"/>
                    <a:pt x="102" y="50"/>
                  </a:cubicBezTo>
                  <a:cubicBezTo>
                    <a:pt x="110" y="50"/>
                    <a:pt x="119" y="49"/>
                    <a:pt x="127" y="49"/>
                  </a:cubicBezTo>
                  <a:cubicBezTo>
                    <a:pt x="133" y="49"/>
                    <a:pt x="138" y="49"/>
                    <a:pt x="144" y="50"/>
                  </a:cubicBezTo>
                  <a:cubicBezTo>
                    <a:pt x="150" y="50"/>
                    <a:pt x="155" y="50"/>
                    <a:pt x="161" y="50"/>
                  </a:cubicBezTo>
                  <a:cubicBezTo>
                    <a:pt x="173" y="50"/>
                    <a:pt x="185" y="49"/>
                    <a:pt x="197" y="47"/>
                  </a:cubicBezTo>
                  <a:cubicBezTo>
                    <a:pt x="212" y="45"/>
                    <a:pt x="215" y="26"/>
                    <a:pt x="204" y="17"/>
                  </a:cubicBezTo>
                  <a:cubicBezTo>
                    <a:pt x="188" y="4"/>
                    <a:pt x="167" y="0"/>
                    <a:pt x="144"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5" name="Google Shape;5635;p53"/>
            <p:cNvSpPr/>
            <p:nvPr/>
          </p:nvSpPr>
          <p:spPr>
            <a:xfrm>
              <a:off x="4461000" y="5089590"/>
              <a:ext cx="45656" cy="21093"/>
            </a:xfrm>
            <a:custGeom>
              <a:avLst/>
              <a:gdLst/>
              <a:ahLst/>
              <a:cxnLst/>
              <a:rect l="l" t="t" r="r" b="b"/>
              <a:pathLst>
                <a:path w="49" h="23" extrusionOk="0">
                  <a:moveTo>
                    <a:pt x="11" y="0"/>
                  </a:moveTo>
                  <a:cubicBezTo>
                    <a:pt x="5" y="0"/>
                    <a:pt x="1" y="5"/>
                    <a:pt x="0" y="10"/>
                  </a:cubicBezTo>
                  <a:cubicBezTo>
                    <a:pt x="0" y="16"/>
                    <a:pt x="4" y="20"/>
                    <a:pt x="10" y="21"/>
                  </a:cubicBezTo>
                  <a:cubicBezTo>
                    <a:pt x="15" y="22"/>
                    <a:pt x="20" y="23"/>
                    <a:pt x="25" y="23"/>
                  </a:cubicBezTo>
                  <a:cubicBezTo>
                    <a:pt x="26" y="23"/>
                    <a:pt x="28" y="23"/>
                    <a:pt x="30" y="23"/>
                  </a:cubicBezTo>
                  <a:cubicBezTo>
                    <a:pt x="36" y="22"/>
                    <a:pt x="42" y="22"/>
                    <a:pt x="47" y="17"/>
                  </a:cubicBezTo>
                  <a:cubicBezTo>
                    <a:pt x="49" y="15"/>
                    <a:pt x="49" y="10"/>
                    <a:pt x="47" y="8"/>
                  </a:cubicBezTo>
                  <a:cubicBezTo>
                    <a:pt x="42" y="3"/>
                    <a:pt x="36" y="4"/>
                    <a:pt x="30" y="3"/>
                  </a:cubicBezTo>
                  <a:cubicBezTo>
                    <a:pt x="24" y="2"/>
                    <a:pt x="18" y="1"/>
                    <a:pt x="12" y="0"/>
                  </a:cubicBezTo>
                  <a:cubicBezTo>
                    <a:pt x="12" y="0"/>
                    <a:pt x="11" y="0"/>
                    <a:pt x="11"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6" name="Google Shape;5636;p53"/>
            <p:cNvSpPr/>
            <p:nvPr/>
          </p:nvSpPr>
          <p:spPr>
            <a:xfrm>
              <a:off x="4825495" y="5531437"/>
              <a:ext cx="97218" cy="161517"/>
            </a:xfrm>
            <a:custGeom>
              <a:avLst/>
              <a:gdLst/>
              <a:ahLst/>
              <a:cxnLst/>
              <a:rect l="l" t="t" r="r" b="b"/>
              <a:pathLst>
                <a:path w="105" h="175" extrusionOk="0">
                  <a:moveTo>
                    <a:pt x="42" y="0"/>
                  </a:moveTo>
                  <a:cubicBezTo>
                    <a:pt x="42" y="0"/>
                    <a:pt x="42" y="0"/>
                    <a:pt x="42" y="0"/>
                  </a:cubicBezTo>
                  <a:cubicBezTo>
                    <a:pt x="33" y="42"/>
                    <a:pt x="19" y="82"/>
                    <a:pt x="0" y="122"/>
                  </a:cubicBezTo>
                  <a:cubicBezTo>
                    <a:pt x="25" y="137"/>
                    <a:pt x="48" y="155"/>
                    <a:pt x="69" y="175"/>
                  </a:cubicBezTo>
                  <a:cubicBezTo>
                    <a:pt x="78" y="168"/>
                    <a:pt x="88" y="162"/>
                    <a:pt x="99" y="157"/>
                  </a:cubicBezTo>
                  <a:cubicBezTo>
                    <a:pt x="103" y="95"/>
                    <a:pt x="105" y="48"/>
                    <a:pt x="105" y="4"/>
                  </a:cubicBezTo>
                  <a:cubicBezTo>
                    <a:pt x="105" y="3"/>
                    <a:pt x="105" y="2"/>
                    <a:pt x="105" y="2"/>
                  </a:cubicBezTo>
                  <a:cubicBezTo>
                    <a:pt x="105" y="2"/>
                    <a:pt x="105" y="2"/>
                    <a:pt x="105" y="2"/>
                  </a:cubicBezTo>
                  <a:cubicBezTo>
                    <a:pt x="96" y="7"/>
                    <a:pt x="85" y="9"/>
                    <a:pt x="75" y="9"/>
                  </a:cubicBezTo>
                  <a:cubicBezTo>
                    <a:pt x="64" y="9"/>
                    <a:pt x="53" y="6"/>
                    <a:pt x="42"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60">
          <a:extLst>
            <a:ext uri="{FF2B5EF4-FFF2-40B4-BE49-F238E27FC236}">
              <a16:creationId xmlns:a16="http://schemas.microsoft.com/office/drawing/2014/main" id="{5D18D826-AB5F-3C56-B3CE-8695DF70B412}"/>
            </a:ext>
          </a:extLst>
        </p:cNvPr>
        <p:cNvGrpSpPr/>
        <p:nvPr/>
      </p:nvGrpSpPr>
      <p:grpSpPr>
        <a:xfrm>
          <a:off x="0" y="0"/>
          <a:ext cx="0" cy="0"/>
          <a:chOff x="0" y="0"/>
          <a:chExt cx="0" cy="0"/>
        </a:xfrm>
      </p:grpSpPr>
      <p:grpSp>
        <p:nvGrpSpPr>
          <p:cNvPr id="4975" name="Google Shape;4975;p44">
            <a:extLst>
              <a:ext uri="{FF2B5EF4-FFF2-40B4-BE49-F238E27FC236}">
                <a16:creationId xmlns:a16="http://schemas.microsoft.com/office/drawing/2014/main" id="{C2BBC1CD-EF0A-CB2D-02DB-EF2A98A92B3B}"/>
              </a:ext>
            </a:extLst>
          </p:cNvPr>
          <p:cNvGrpSpPr/>
          <p:nvPr/>
        </p:nvGrpSpPr>
        <p:grpSpPr>
          <a:xfrm flipH="1">
            <a:off x="7428855" y="4337423"/>
            <a:ext cx="422229" cy="405452"/>
            <a:chOff x="4354348" y="4848157"/>
            <a:chExt cx="942897" cy="905431"/>
          </a:xfrm>
        </p:grpSpPr>
        <p:sp>
          <p:nvSpPr>
            <p:cNvPr id="4976" name="Google Shape;4976;p44">
              <a:extLst>
                <a:ext uri="{FF2B5EF4-FFF2-40B4-BE49-F238E27FC236}">
                  <a16:creationId xmlns:a16="http://schemas.microsoft.com/office/drawing/2014/main" id="{62AF4C60-B6DE-4049-3B0F-BA2FA22ABE86}"/>
                </a:ext>
              </a:extLst>
            </p:cNvPr>
            <p:cNvSpPr/>
            <p:nvPr/>
          </p:nvSpPr>
          <p:spPr>
            <a:xfrm>
              <a:off x="4782130" y="5237263"/>
              <a:ext cx="140764" cy="516324"/>
            </a:xfrm>
            <a:custGeom>
              <a:avLst/>
              <a:gdLst/>
              <a:ahLst/>
              <a:cxnLst/>
              <a:rect l="l" t="t" r="r" b="b"/>
              <a:pathLst>
                <a:path w="153" h="563" extrusionOk="0">
                  <a:moveTo>
                    <a:pt x="146" y="492"/>
                  </a:moveTo>
                  <a:cubicBezTo>
                    <a:pt x="145" y="563"/>
                    <a:pt x="0" y="533"/>
                    <a:pt x="30" y="478"/>
                  </a:cubicBezTo>
                  <a:cubicBezTo>
                    <a:pt x="59" y="425"/>
                    <a:pt x="78" y="375"/>
                    <a:pt x="90" y="321"/>
                  </a:cubicBezTo>
                  <a:cubicBezTo>
                    <a:pt x="109" y="233"/>
                    <a:pt x="109" y="135"/>
                    <a:pt x="103" y="0"/>
                  </a:cubicBezTo>
                  <a:cubicBezTo>
                    <a:pt x="141" y="157"/>
                    <a:pt x="153" y="233"/>
                    <a:pt x="153" y="323"/>
                  </a:cubicBezTo>
                  <a:cubicBezTo>
                    <a:pt x="153" y="370"/>
                    <a:pt x="150" y="422"/>
                    <a:pt x="146" y="492"/>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7" name="Google Shape;4977;p44">
              <a:extLst>
                <a:ext uri="{FF2B5EF4-FFF2-40B4-BE49-F238E27FC236}">
                  <a16:creationId xmlns:a16="http://schemas.microsoft.com/office/drawing/2014/main" id="{17020E25-3890-0140-0726-FB94EA1B28BB}"/>
                </a:ext>
              </a:extLst>
            </p:cNvPr>
            <p:cNvSpPr/>
            <p:nvPr/>
          </p:nvSpPr>
          <p:spPr>
            <a:xfrm>
              <a:off x="4873547" y="4848157"/>
              <a:ext cx="423698" cy="473813"/>
            </a:xfrm>
            <a:custGeom>
              <a:avLst/>
              <a:gdLst/>
              <a:ahLst/>
              <a:cxnLst/>
              <a:rect l="l" t="t" r="r" b="b"/>
              <a:pathLst>
                <a:path w="462" h="515" extrusionOk="0">
                  <a:moveTo>
                    <a:pt x="431" y="219"/>
                  </a:moveTo>
                  <a:cubicBezTo>
                    <a:pt x="367" y="400"/>
                    <a:pt x="179" y="515"/>
                    <a:pt x="3" y="437"/>
                  </a:cubicBezTo>
                  <a:cubicBezTo>
                    <a:pt x="0" y="406"/>
                    <a:pt x="1" y="378"/>
                    <a:pt x="5" y="352"/>
                  </a:cubicBezTo>
                  <a:cubicBezTo>
                    <a:pt x="21" y="254"/>
                    <a:pt x="80" y="187"/>
                    <a:pt x="149" y="160"/>
                  </a:cubicBezTo>
                  <a:cubicBezTo>
                    <a:pt x="271" y="111"/>
                    <a:pt x="365" y="141"/>
                    <a:pt x="445" y="0"/>
                  </a:cubicBezTo>
                  <a:cubicBezTo>
                    <a:pt x="462" y="78"/>
                    <a:pt x="455" y="153"/>
                    <a:pt x="431" y="21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8" name="Google Shape;4978;p44">
              <a:extLst>
                <a:ext uri="{FF2B5EF4-FFF2-40B4-BE49-F238E27FC236}">
                  <a16:creationId xmlns:a16="http://schemas.microsoft.com/office/drawing/2014/main" id="{EB746036-683C-5D84-4E67-2631BAFE2D7A}"/>
                </a:ext>
              </a:extLst>
            </p:cNvPr>
            <p:cNvSpPr/>
            <p:nvPr/>
          </p:nvSpPr>
          <p:spPr>
            <a:xfrm>
              <a:off x="4925115" y="4943089"/>
              <a:ext cx="329369" cy="242737"/>
            </a:xfrm>
            <a:custGeom>
              <a:avLst/>
              <a:gdLst/>
              <a:ahLst/>
              <a:cxnLst/>
              <a:rect l="l" t="t" r="r" b="b"/>
              <a:pathLst>
                <a:path w="358" h="263" extrusionOk="0">
                  <a:moveTo>
                    <a:pt x="358" y="0"/>
                  </a:moveTo>
                  <a:cubicBezTo>
                    <a:pt x="238" y="168"/>
                    <a:pt x="112" y="114"/>
                    <a:pt x="0" y="261"/>
                  </a:cubicBezTo>
                  <a:cubicBezTo>
                    <a:pt x="0" y="261"/>
                    <a:pt x="0" y="261"/>
                    <a:pt x="0" y="261"/>
                  </a:cubicBezTo>
                  <a:cubicBezTo>
                    <a:pt x="3" y="262"/>
                    <a:pt x="7" y="263"/>
                    <a:pt x="10" y="263"/>
                  </a:cubicBezTo>
                  <a:cubicBezTo>
                    <a:pt x="138" y="149"/>
                    <a:pt x="275" y="164"/>
                    <a:pt x="358"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9" name="Google Shape;4979;p44">
              <a:extLst>
                <a:ext uri="{FF2B5EF4-FFF2-40B4-BE49-F238E27FC236}">
                  <a16:creationId xmlns:a16="http://schemas.microsoft.com/office/drawing/2014/main" id="{69183F62-7C1F-03E8-0605-3BF0234B27F1}"/>
                </a:ext>
              </a:extLst>
            </p:cNvPr>
            <p:cNvSpPr/>
            <p:nvPr/>
          </p:nvSpPr>
          <p:spPr>
            <a:xfrm>
              <a:off x="4874719" y="5048570"/>
              <a:ext cx="394351" cy="223566"/>
            </a:xfrm>
            <a:custGeom>
              <a:avLst/>
              <a:gdLst/>
              <a:ahLst/>
              <a:cxnLst/>
              <a:rect l="l" t="t" r="r" b="b"/>
              <a:pathLst>
                <a:path w="430" h="243" extrusionOk="0">
                  <a:moveTo>
                    <a:pt x="430" y="0"/>
                  </a:moveTo>
                  <a:cubicBezTo>
                    <a:pt x="368" y="94"/>
                    <a:pt x="288" y="161"/>
                    <a:pt x="167" y="161"/>
                  </a:cubicBezTo>
                  <a:cubicBezTo>
                    <a:pt x="144" y="161"/>
                    <a:pt x="119" y="158"/>
                    <a:pt x="92" y="153"/>
                  </a:cubicBezTo>
                  <a:cubicBezTo>
                    <a:pt x="83" y="152"/>
                    <a:pt x="74" y="150"/>
                    <a:pt x="65" y="148"/>
                  </a:cubicBezTo>
                  <a:cubicBezTo>
                    <a:pt x="65" y="148"/>
                    <a:pt x="65" y="148"/>
                    <a:pt x="65" y="148"/>
                  </a:cubicBezTo>
                  <a:cubicBezTo>
                    <a:pt x="53" y="159"/>
                    <a:pt x="41" y="171"/>
                    <a:pt x="29" y="185"/>
                  </a:cubicBezTo>
                  <a:cubicBezTo>
                    <a:pt x="38" y="170"/>
                    <a:pt x="46" y="158"/>
                    <a:pt x="55" y="146"/>
                  </a:cubicBezTo>
                  <a:cubicBezTo>
                    <a:pt x="38" y="142"/>
                    <a:pt x="21" y="137"/>
                    <a:pt x="4" y="133"/>
                  </a:cubicBezTo>
                  <a:cubicBezTo>
                    <a:pt x="4" y="133"/>
                    <a:pt x="4" y="133"/>
                    <a:pt x="4" y="133"/>
                  </a:cubicBezTo>
                  <a:cubicBezTo>
                    <a:pt x="2" y="149"/>
                    <a:pt x="0" y="166"/>
                    <a:pt x="0" y="184"/>
                  </a:cubicBezTo>
                  <a:cubicBezTo>
                    <a:pt x="0" y="189"/>
                    <a:pt x="0" y="193"/>
                    <a:pt x="1" y="198"/>
                  </a:cubicBezTo>
                  <a:cubicBezTo>
                    <a:pt x="3" y="204"/>
                    <a:pt x="5" y="210"/>
                    <a:pt x="7" y="217"/>
                  </a:cubicBezTo>
                  <a:cubicBezTo>
                    <a:pt x="7" y="217"/>
                    <a:pt x="7" y="217"/>
                    <a:pt x="7" y="217"/>
                  </a:cubicBezTo>
                  <a:cubicBezTo>
                    <a:pt x="7" y="217"/>
                    <a:pt x="7" y="217"/>
                    <a:pt x="7" y="217"/>
                  </a:cubicBezTo>
                  <a:cubicBezTo>
                    <a:pt x="6" y="217"/>
                    <a:pt x="5" y="218"/>
                    <a:pt x="5" y="219"/>
                  </a:cubicBezTo>
                  <a:cubicBezTo>
                    <a:pt x="42" y="235"/>
                    <a:pt x="80" y="243"/>
                    <a:pt x="117" y="243"/>
                  </a:cubicBezTo>
                  <a:cubicBezTo>
                    <a:pt x="254" y="243"/>
                    <a:pt x="380" y="142"/>
                    <a:pt x="43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0" name="Google Shape;4980;p44">
              <a:extLst>
                <a:ext uri="{FF2B5EF4-FFF2-40B4-BE49-F238E27FC236}">
                  <a16:creationId xmlns:a16="http://schemas.microsoft.com/office/drawing/2014/main" id="{E5C7B281-FFC1-FF9A-436F-95D694AC8567}"/>
                </a:ext>
              </a:extLst>
            </p:cNvPr>
            <p:cNvSpPr/>
            <p:nvPr/>
          </p:nvSpPr>
          <p:spPr>
            <a:xfrm>
              <a:off x="4974340" y="4978249"/>
              <a:ext cx="184925" cy="87959"/>
            </a:xfrm>
            <a:custGeom>
              <a:avLst/>
              <a:gdLst/>
              <a:ahLst/>
              <a:cxnLst/>
              <a:rect l="l" t="t" r="r" b="b"/>
              <a:pathLst>
                <a:path w="201" h="95" extrusionOk="0">
                  <a:moveTo>
                    <a:pt x="180" y="0"/>
                  </a:moveTo>
                  <a:cubicBezTo>
                    <a:pt x="178" y="0"/>
                    <a:pt x="176" y="0"/>
                    <a:pt x="175" y="1"/>
                  </a:cubicBezTo>
                  <a:cubicBezTo>
                    <a:pt x="126" y="18"/>
                    <a:pt x="36" y="18"/>
                    <a:pt x="7" y="69"/>
                  </a:cubicBezTo>
                  <a:cubicBezTo>
                    <a:pt x="0" y="80"/>
                    <a:pt x="7" y="95"/>
                    <a:pt x="20" y="95"/>
                  </a:cubicBezTo>
                  <a:cubicBezTo>
                    <a:pt x="21" y="95"/>
                    <a:pt x="23" y="95"/>
                    <a:pt x="24" y="95"/>
                  </a:cubicBezTo>
                  <a:cubicBezTo>
                    <a:pt x="54" y="88"/>
                    <a:pt x="83" y="72"/>
                    <a:pt x="113" y="63"/>
                  </a:cubicBezTo>
                  <a:cubicBezTo>
                    <a:pt x="144" y="53"/>
                    <a:pt x="165" y="44"/>
                    <a:pt x="190" y="23"/>
                  </a:cubicBezTo>
                  <a:cubicBezTo>
                    <a:pt x="201" y="14"/>
                    <a:pt x="191" y="0"/>
                    <a:pt x="180"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1" name="Google Shape;4981;p44">
              <a:extLst>
                <a:ext uri="{FF2B5EF4-FFF2-40B4-BE49-F238E27FC236}">
                  <a16:creationId xmlns:a16="http://schemas.microsoft.com/office/drawing/2014/main" id="{67E2194F-BF18-C2C0-4468-4EB98B96EFBF}"/>
                </a:ext>
              </a:extLst>
            </p:cNvPr>
            <p:cNvSpPr/>
            <p:nvPr/>
          </p:nvSpPr>
          <p:spPr>
            <a:xfrm>
              <a:off x="5168893" y="4950121"/>
              <a:ext cx="43317" cy="29347"/>
            </a:xfrm>
            <a:custGeom>
              <a:avLst/>
              <a:gdLst/>
              <a:ahLst/>
              <a:cxnLst/>
              <a:rect l="l" t="t" r="r" b="b"/>
              <a:pathLst>
                <a:path w="48" h="32" extrusionOk="0">
                  <a:moveTo>
                    <a:pt x="35" y="0"/>
                  </a:moveTo>
                  <a:cubicBezTo>
                    <a:pt x="33" y="0"/>
                    <a:pt x="32" y="1"/>
                    <a:pt x="30" y="1"/>
                  </a:cubicBezTo>
                  <a:cubicBezTo>
                    <a:pt x="25" y="5"/>
                    <a:pt x="20" y="8"/>
                    <a:pt x="15" y="11"/>
                  </a:cubicBezTo>
                  <a:cubicBezTo>
                    <a:pt x="10" y="14"/>
                    <a:pt x="4" y="16"/>
                    <a:pt x="1" y="22"/>
                  </a:cubicBezTo>
                  <a:cubicBezTo>
                    <a:pt x="0" y="24"/>
                    <a:pt x="1" y="29"/>
                    <a:pt x="4" y="30"/>
                  </a:cubicBezTo>
                  <a:cubicBezTo>
                    <a:pt x="6" y="31"/>
                    <a:pt x="8" y="32"/>
                    <a:pt x="11" y="32"/>
                  </a:cubicBezTo>
                  <a:cubicBezTo>
                    <a:pt x="14" y="32"/>
                    <a:pt x="18" y="30"/>
                    <a:pt x="22" y="29"/>
                  </a:cubicBezTo>
                  <a:cubicBezTo>
                    <a:pt x="29" y="27"/>
                    <a:pt x="34" y="24"/>
                    <a:pt x="40" y="21"/>
                  </a:cubicBezTo>
                  <a:cubicBezTo>
                    <a:pt x="45" y="18"/>
                    <a:pt x="48" y="12"/>
                    <a:pt x="45" y="6"/>
                  </a:cubicBezTo>
                  <a:cubicBezTo>
                    <a:pt x="43" y="3"/>
                    <a:pt x="39" y="0"/>
                    <a:pt x="35"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2" name="Google Shape;4982;p44">
              <a:extLst>
                <a:ext uri="{FF2B5EF4-FFF2-40B4-BE49-F238E27FC236}">
                  <a16:creationId xmlns:a16="http://schemas.microsoft.com/office/drawing/2014/main" id="{BF2B73F2-13A5-440C-CC1F-9D378B985128}"/>
                </a:ext>
              </a:extLst>
            </p:cNvPr>
            <p:cNvSpPr/>
            <p:nvPr/>
          </p:nvSpPr>
          <p:spPr>
            <a:xfrm>
              <a:off x="4354348" y="5026302"/>
              <a:ext cx="525495" cy="347579"/>
            </a:xfrm>
            <a:custGeom>
              <a:avLst/>
              <a:gdLst/>
              <a:ahLst/>
              <a:cxnLst/>
              <a:rect l="l" t="t" r="r" b="b"/>
              <a:pathLst>
                <a:path w="573" h="379" extrusionOk="0">
                  <a:moveTo>
                    <a:pt x="95" y="198"/>
                  </a:moveTo>
                  <a:cubicBezTo>
                    <a:pt x="221" y="342"/>
                    <a:pt x="438" y="379"/>
                    <a:pt x="573" y="242"/>
                  </a:cubicBezTo>
                  <a:cubicBezTo>
                    <a:pt x="564" y="212"/>
                    <a:pt x="553" y="187"/>
                    <a:pt x="539" y="164"/>
                  </a:cubicBezTo>
                  <a:cubicBezTo>
                    <a:pt x="489" y="79"/>
                    <a:pt x="409" y="38"/>
                    <a:pt x="334" y="38"/>
                  </a:cubicBezTo>
                  <a:cubicBezTo>
                    <a:pt x="298" y="38"/>
                    <a:pt x="266" y="43"/>
                    <a:pt x="236" y="48"/>
                  </a:cubicBezTo>
                  <a:cubicBezTo>
                    <a:pt x="157" y="60"/>
                    <a:pt x="92" y="73"/>
                    <a:pt x="0" y="0"/>
                  </a:cubicBezTo>
                  <a:cubicBezTo>
                    <a:pt x="14" y="78"/>
                    <a:pt x="48" y="145"/>
                    <a:pt x="95" y="198"/>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3" name="Google Shape;4983;p44">
              <a:extLst>
                <a:ext uri="{FF2B5EF4-FFF2-40B4-BE49-F238E27FC236}">
                  <a16:creationId xmlns:a16="http://schemas.microsoft.com/office/drawing/2014/main" id="{2B338E8D-A297-CB26-C643-545BA2EF3A4B}"/>
                </a:ext>
              </a:extLst>
            </p:cNvPr>
            <p:cNvSpPr/>
            <p:nvPr/>
          </p:nvSpPr>
          <p:spPr>
            <a:xfrm>
              <a:off x="4416464" y="5103654"/>
              <a:ext cx="394691" cy="111171"/>
            </a:xfrm>
            <a:custGeom>
              <a:avLst/>
              <a:gdLst/>
              <a:ahLst/>
              <a:cxnLst/>
              <a:rect l="l" t="t" r="r" b="b"/>
              <a:pathLst>
                <a:path w="429" h="122" extrusionOk="0">
                  <a:moveTo>
                    <a:pt x="0" y="0"/>
                  </a:moveTo>
                  <a:cubicBezTo>
                    <a:pt x="137" y="122"/>
                    <a:pt x="260" y="58"/>
                    <a:pt x="420" y="117"/>
                  </a:cubicBezTo>
                  <a:cubicBezTo>
                    <a:pt x="423" y="115"/>
                    <a:pt x="426" y="113"/>
                    <a:pt x="429" y="111"/>
                  </a:cubicBezTo>
                  <a:cubicBezTo>
                    <a:pt x="429" y="111"/>
                    <a:pt x="429" y="111"/>
                    <a:pt x="429" y="111"/>
                  </a:cubicBezTo>
                  <a:cubicBezTo>
                    <a:pt x="270" y="16"/>
                    <a:pt x="173" y="112"/>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4" name="Google Shape;4984;p44">
              <a:extLst>
                <a:ext uri="{FF2B5EF4-FFF2-40B4-BE49-F238E27FC236}">
                  <a16:creationId xmlns:a16="http://schemas.microsoft.com/office/drawing/2014/main" id="{F66D7AAE-31B8-F93C-4FFB-502B130A6463}"/>
                </a:ext>
              </a:extLst>
            </p:cNvPr>
            <p:cNvSpPr/>
            <p:nvPr/>
          </p:nvSpPr>
          <p:spPr>
            <a:xfrm>
              <a:off x="4441076" y="5177491"/>
              <a:ext cx="439772" cy="149923"/>
            </a:xfrm>
            <a:custGeom>
              <a:avLst/>
              <a:gdLst/>
              <a:ahLst/>
              <a:cxnLst/>
              <a:rect l="l" t="t" r="r" b="b"/>
              <a:pathLst>
                <a:path w="478" h="164" extrusionOk="0">
                  <a:moveTo>
                    <a:pt x="444" y="0"/>
                  </a:moveTo>
                  <a:cubicBezTo>
                    <a:pt x="430" y="10"/>
                    <a:pt x="416" y="21"/>
                    <a:pt x="402" y="31"/>
                  </a:cubicBezTo>
                  <a:cubicBezTo>
                    <a:pt x="414" y="38"/>
                    <a:pt x="427" y="47"/>
                    <a:pt x="440" y="57"/>
                  </a:cubicBezTo>
                  <a:cubicBezTo>
                    <a:pt x="424" y="49"/>
                    <a:pt x="409" y="42"/>
                    <a:pt x="393" y="37"/>
                  </a:cubicBezTo>
                  <a:cubicBezTo>
                    <a:pt x="393" y="37"/>
                    <a:pt x="393" y="37"/>
                    <a:pt x="393" y="37"/>
                  </a:cubicBezTo>
                  <a:cubicBezTo>
                    <a:pt x="386" y="42"/>
                    <a:pt x="378" y="47"/>
                    <a:pt x="370" y="51"/>
                  </a:cubicBezTo>
                  <a:cubicBezTo>
                    <a:pt x="310" y="90"/>
                    <a:pt x="253" y="106"/>
                    <a:pt x="200" y="106"/>
                  </a:cubicBezTo>
                  <a:cubicBezTo>
                    <a:pt x="129" y="106"/>
                    <a:pt x="63" y="77"/>
                    <a:pt x="0" y="34"/>
                  </a:cubicBezTo>
                  <a:cubicBezTo>
                    <a:pt x="72" y="116"/>
                    <a:pt x="173" y="164"/>
                    <a:pt x="272" y="164"/>
                  </a:cubicBezTo>
                  <a:cubicBezTo>
                    <a:pt x="347" y="164"/>
                    <a:pt x="420" y="137"/>
                    <a:pt x="478" y="78"/>
                  </a:cubicBezTo>
                  <a:cubicBezTo>
                    <a:pt x="476" y="71"/>
                    <a:pt x="474" y="65"/>
                    <a:pt x="472" y="59"/>
                  </a:cubicBezTo>
                  <a:cubicBezTo>
                    <a:pt x="464" y="37"/>
                    <a:pt x="455" y="18"/>
                    <a:pt x="444" y="0"/>
                  </a:cubicBezTo>
                  <a:cubicBezTo>
                    <a:pt x="444" y="0"/>
                    <a:pt x="444" y="0"/>
                    <a:pt x="444"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5" name="Google Shape;4985;p44">
              <a:extLst>
                <a:ext uri="{FF2B5EF4-FFF2-40B4-BE49-F238E27FC236}">
                  <a16:creationId xmlns:a16="http://schemas.microsoft.com/office/drawing/2014/main" id="{CEBE49AE-61DD-3E29-F159-6F4C17C4147F}"/>
                </a:ext>
              </a:extLst>
            </p:cNvPr>
            <p:cNvSpPr/>
            <p:nvPr/>
          </p:nvSpPr>
          <p:spPr>
            <a:xfrm>
              <a:off x="4519601" y="5079042"/>
              <a:ext cx="197805" cy="46927"/>
            </a:xfrm>
            <a:custGeom>
              <a:avLst/>
              <a:gdLst/>
              <a:ahLst/>
              <a:cxnLst/>
              <a:rect l="l" t="t" r="r" b="b"/>
              <a:pathLst>
                <a:path w="215" h="52" extrusionOk="0">
                  <a:moveTo>
                    <a:pt x="144" y="0"/>
                  </a:moveTo>
                  <a:cubicBezTo>
                    <a:pt x="103" y="0"/>
                    <a:pt x="56" y="14"/>
                    <a:pt x="22" y="16"/>
                  </a:cubicBezTo>
                  <a:cubicBezTo>
                    <a:pt x="8" y="16"/>
                    <a:pt x="0" y="37"/>
                    <a:pt x="16" y="42"/>
                  </a:cubicBezTo>
                  <a:cubicBezTo>
                    <a:pt x="38" y="49"/>
                    <a:pt x="56" y="52"/>
                    <a:pt x="76" y="52"/>
                  </a:cubicBezTo>
                  <a:cubicBezTo>
                    <a:pt x="84" y="52"/>
                    <a:pt x="93" y="51"/>
                    <a:pt x="102" y="50"/>
                  </a:cubicBezTo>
                  <a:cubicBezTo>
                    <a:pt x="110" y="50"/>
                    <a:pt x="119" y="49"/>
                    <a:pt x="127" y="49"/>
                  </a:cubicBezTo>
                  <a:cubicBezTo>
                    <a:pt x="133" y="49"/>
                    <a:pt x="138" y="49"/>
                    <a:pt x="144" y="50"/>
                  </a:cubicBezTo>
                  <a:cubicBezTo>
                    <a:pt x="150" y="50"/>
                    <a:pt x="155" y="50"/>
                    <a:pt x="161" y="50"/>
                  </a:cubicBezTo>
                  <a:cubicBezTo>
                    <a:pt x="173" y="50"/>
                    <a:pt x="185" y="49"/>
                    <a:pt x="197" y="47"/>
                  </a:cubicBezTo>
                  <a:cubicBezTo>
                    <a:pt x="212" y="45"/>
                    <a:pt x="215" y="26"/>
                    <a:pt x="204" y="17"/>
                  </a:cubicBezTo>
                  <a:cubicBezTo>
                    <a:pt x="188" y="4"/>
                    <a:pt x="167" y="0"/>
                    <a:pt x="144"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6" name="Google Shape;4986;p44">
              <a:extLst>
                <a:ext uri="{FF2B5EF4-FFF2-40B4-BE49-F238E27FC236}">
                  <a16:creationId xmlns:a16="http://schemas.microsoft.com/office/drawing/2014/main" id="{73E43E98-C16C-FA00-2661-F2CDEE856E00}"/>
                </a:ext>
              </a:extLst>
            </p:cNvPr>
            <p:cNvSpPr/>
            <p:nvPr/>
          </p:nvSpPr>
          <p:spPr>
            <a:xfrm>
              <a:off x="4461000" y="5089590"/>
              <a:ext cx="45656" cy="21093"/>
            </a:xfrm>
            <a:custGeom>
              <a:avLst/>
              <a:gdLst/>
              <a:ahLst/>
              <a:cxnLst/>
              <a:rect l="l" t="t" r="r" b="b"/>
              <a:pathLst>
                <a:path w="49" h="23" extrusionOk="0">
                  <a:moveTo>
                    <a:pt x="11" y="0"/>
                  </a:moveTo>
                  <a:cubicBezTo>
                    <a:pt x="5" y="0"/>
                    <a:pt x="1" y="5"/>
                    <a:pt x="0" y="10"/>
                  </a:cubicBezTo>
                  <a:cubicBezTo>
                    <a:pt x="0" y="16"/>
                    <a:pt x="4" y="20"/>
                    <a:pt x="10" y="21"/>
                  </a:cubicBezTo>
                  <a:cubicBezTo>
                    <a:pt x="15" y="22"/>
                    <a:pt x="20" y="23"/>
                    <a:pt x="25" y="23"/>
                  </a:cubicBezTo>
                  <a:cubicBezTo>
                    <a:pt x="26" y="23"/>
                    <a:pt x="28" y="23"/>
                    <a:pt x="30" y="23"/>
                  </a:cubicBezTo>
                  <a:cubicBezTo>
                    <a:pt x="36" y="22"/>
                    <a:pt x="42" y="22"/>
                    <a:pt x="47" y="17"/>
                  </a:cubicBezTo>
                  <a:cubicBezTo>
                    <a:pt x="49" y="15"/>
                    <a:pt x="49" y="10"/>
                    <a:pt x="47" y="8"/>
                  </a:cubicBezTo>
                  <a:cubicBezTo>
                    <a:pt x="42" y="3"/>
                    <a:pt x="36" y="4"/>
                    <a:pt x="30" y="3"/>
                  </a:cubicBezTo>
                  <a:cubicBezTo>
                    <a:pt x="24" y="2"/>
                    <a:pt x="18" y="1"/>
                    <a:pt x="12" y="0"/>
                  </a:cubicBezTo>
                  <a:cubicBezTo>
                    <a:pt x="12" y="0"/>
                    <a:pt x="11" y="0"/>
                    <a:pt x="11"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7" name="Google Shape;4987;p44">
              <a:extLst>
                <a:ext uri="{FF2B5EF4-FFF2-40B4-BE49-F238E27FC236}">
                  <a16:creationId xmlns:a16="http://schemas.microsoft.com/office/drawing/2014/main" id="{D872369F-ABC5-DA45-399B-9988E5992E03}"/>
                </a:ext>
              </a:extLst>
            </p:cNvPr>
            <p:cNvSpPr/>
            <p:nvPr/>
          </p:nvSpPr>
          <p:spPr>
            <a:xfrm>
              <a:off x="4825495" y="5531437"/>
              <a:ext cx="97218" cy="161517"/>
            </a:xfrm>
            <a:custGeom>
              <a:avLst/>
              <a:gdLst/>
              <a:ahLst/>
              <a:cxnLst/>
              <a:rect l="l" t="t" r="r" b="b"/>
              <a:pathLst>
                <a:path w="105" h="175" extrusionOk="0">
                  <a:moveTo>
                    <a:pt x="42" y="0"/>
                  </a:moveTo>
                  <a:cubicBezTo>
                    <a:pt x="42" y="0"/>
                    <a:pt x="42" y="0"/>
                    <a:pt x="42" y="0"/>
                  </a:cubicBezTo>
                  <a:cubicBezTo>
                    <a:pt x="33" y="42"/>
                    <a:pt x="19" y="82"/>
                    <a:pt x="0" y="122"/>
                  </a:cubicBezTo>
                  <a:cubicBezTo>
                    <a:pt x="25" y="137"/>
                    <a:pt x="48" y="155"/>
                    <a:pt x="69" y="175"/>
                  </a:cubicBezTo>
                  <a:cubicBezTo>
                    <a:pt x="78" y="168"/>
                    <a:pt x="88" y="162"/>
                    <a:pt x="99" y="157"/>
                  </a:cubicBezTo>
                  <a:cubicBezTo>
                    <a:pt x="103" y="95"/>
                    <a:pt x="105" y="48"/>
                    <a:pt x="105" y="4"/>
                  </a:cubicBezTo>
                  <a:cubicBezTo>
                    <a:pt x="105" y="3"/>
                    <a:pt x="105" y="2"/>
                    <a:pt x="105" y="2"/>
                  </a:cubicBezTo>
                  <a:cubicBezTo>
                    <a:pt x="105" y="2"/>
                    <a:pt x="105" y="2"/>
                    <a:pt x="105" y="2"/>
                  </a:cubicBezTo>
                  <a:cubicBezTo>
                    <a:pt x="96" y="7"/>
                    <a:pt x="85" y="9"/>
                    <a:pt x="75" y="9"/>
                  </a:cubicBezTo>
                  <a:cubicBezTo>
                    <a:pt x="64" y="9"/>
                    <a:pt x="53" y="6"/>
                    <a:pt x="42"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88" name="Google Shape;4988;p44">
            <a:extLst>
              <a:ext uri="{FF2B5EF4-FFF2-40B4-BE49-F238E27FC236}">
                <a16:creationId xmlns:a16="http://schemas.microsoft.com/office/drawing/2014/main" id="{678F4882-0ADE-48B6-AB3F-20CABAF90145}"/>
              </a:ext>
            </a:extLst>
          </p:cNvPr>
          <p:cNvGrpSpPr/>
          <p:nvPr/>
        </p:nvGrpSpPr>
        <p:grpSpPr>
          <a:xfrm>
            <a:off x="7848806" y="3540972"/>
            <a:ext cx="1163920" cy="1328839"/>
            <a:chOff x="8823325" y="1327150"/>
            <a:chExt cx="974726" cy="1112837"/>
          </a:xfrm>
        </p:grpSpPr>
        <p:sp>
          <p:nvSpPr>
            <p:cNvPr id="4989" name="Google Shape;4989;p44">
              <a:extLst>
                <a:ext uri="{FF2B5EF4-FFF2-40B4-BE49-F238E27FC236}">
                  <a16:creationId xmlns:a16="http://schemas.microsoft.com/office/drawing/2014/main" id="{3AE3E59F-3189-5AC2-72F9-ACB5AE318DC5}"/>
                </a:ext>
              </a:extLst>
            </p:cNvPr>
            <p:cNvSpPr/>
            <p:nvPr/>
          </p:nvSpPr>
          <p:spPr>
            <a:xfrm>
              <a:off x="8823325" y="1327150"/>
              <a:ext cx="666750" cy="280988"/>
            </a:xfrm>
            <a:custGeom>
              <a:avLst/>
              <a:gdLst/>
              <a:ahLst/>
              <a:cxnLst/>
              <a:rect l="l" t="t" r="r" b="b"/>
              <a:pathLst>
                <a:path w="779" h="328" extrusionOk="0">
                  <a:moveTo>
                    <a:pt x="778" y="0"/>
                  </a:moveTo>
                  <a:cubicBezTo>
                    <a:pt x="778" y="21"/>
                    <a:pt x="779" y="43"/>
                    <a:pt x="779" y="64"/>
                  </a:cubicBezTo>
                  <a:cubicBezTo>
                    <a:pt x="762" y="68"/>
                    <a:pt x="745" y="72"/>
                    <a:pt x="729" y="76"/>
                  </a:cubicBezTo>
                  <a:cubicBezTo>
                    <a:pt x="490" y="132"/>
                    <a:pt x="258" y="217"/>
                    <a:pt x="39" y="328"/>
                  </a:cubicBezTo>
                  <a:cubicBezTo>
                    <a:pt x="26" y="311"/>
                    <a:pt x="13" y="294"/>
                    <a:pt x="0" y="277"/>
                  </a:cubicBezTo>
                  <a:cubicBezTo>
                    <a:pt x="224" y="155"/>
                    <a:pt x="463" y="66"/>
                    <a:pt x="712" y="13"/>
                  </a:cubicBezTo>
                  <a:cubicBezTo>
                    <a:pt x="734" y="9"/>
                    <a:pt x="756" y="4"/>
                    <a:pt x="778" y="0"/>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0" name="Google Shape;4990;p44">
              <a:extLst>
                <a:ext uri="{FF2B5EF4-FFF2-40B4-BE49-F238E27FC236}">
                  <a16:creationId xmlns:a16="http://schemas.microsoft.com/office/drawing/2014/main" id="{EDEC257B-6BEC-54D8-F970-5461944E68AC}"/>
                </a:ext>
              </a:extLst>
            </p:cNvPr>
            <p:cNvSpPr/>
            <p:nvPr/>
          </p:nvSpPr>
          <p:spPr>
            <a:xfrm>
              <a:off x="9137650" y="2166938"/>
              <a:ext cx="660401" cy="273050"/>
            </a:xfrm>
            <a:custGeom>
              <a:avLst/>
              <a:gdLst/>
              <a:ahLst/>
              <a:cxnLst/>
              <a:rect l="l" t="t" r="r" b="b"/>
              <a:pathLst>
                <a:path w="773" h="319" extrusionOk="0">
                  <a:moveTo>
                    <a:pt x="739" y="0"/>
                  </a:moveTo>
                  <a:cubicBezTo>
                    <a:pt x="751" y="15"/>
                    <a:pt x="762" y="30"/>
                    <a:pt x="773" y="44"/>
                  </a:cubicBezTo>
                  <a:cubicBezTo>
                    <a:pt x="532" y="176"/>
                    <a:pt x="272" y="269"/>
                    <a:pt x="1" y="319"/>
                  </a:cubicBezTo>
                  <a:cubicBezTo>
                    <a:pt x="0" y="301"/>
                    <a:pt x="0" y="283"/>
                    <a:pt x="0" y="264"/>
                  </a:cubicBezTo>
                  <a:cubicBezTo>
                    <a:pt x="152" y="231"/>
                    <a:pt x="302" y="186"/>
                    <a:pt x="447" y="130"/>
                  </a:cubicBezTo>
                  <a:cubicBezTo>
                    <a:pt x="455" y="127"/>
                    <a:pt x="462" y="124"/>
                    <a:pt x="470" y="121"/>
                  </a:cubicBezTo>
                  <a:cubicBezTo>
                    <a:pt x="485" y="115"/>
                    <a:pt x="500" y="109"/>
                    <a:pt x="516" y="103"/>
                  </a:cubicBezTo>
                  <a:cubicBezTo>
                    <a:pt x="591" y="72"/>
                    <a:pt x="666" y="38"/>
                    <a:pt x="739" y="0"/>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1" name="Google Shape;4991;p44">
              <a:extLst>
                <a:ext uri="{FF2B5EF4-FFF2-40B4-BE49-F238E27FC236}">
                  <a16:creationId xmlns:a16="http://schemas.microsoft.com/office/drawing/2014/main" id="{45498A94-E62D-2EF2-F26E-3F7B5155D168}"/>
                </a:ext>
              </a:extLst>
            </p:cNvPr>
            <p:cNvSpPr/>
            <p:nvPr/>
          </p:nvSpPr>
          <p:spPr>
            <a:xfrm>
              <a:off x="8856663" y="1382713"/>
              <a:ext cx="912813" cy="1011236"/>
            </a:xfrm>
            <a:custGeom>
              <a:avLst/>
              <a:gdLst/>
              <a:ahLst/>
              <a:cxnLst/>
              <a:rect l="l" t="t" r="r" b="b"/>
              <a:pathLst>
                <a:path w="1067" h="1182" extrusionOk="0">
                  <a:moveTo>
                    <a:pt x="740" y="0"/>
                  </a:moveTo>
                  <a:cubicBezTo>
                    <a:pt x="914" y="288"/>
                    <a:pt x="1020" y="585"/>
                    <a:pt x="1067" y="918"/>
                  </a:cubicBezTo>
                  <a:cubicBezTo>
                    <a:pt x="1067" y="918"/>
                    <a:pt x="1067" y="918"/>
                    <a:pt x="1067" y="918"/>
                  </a:cubicBezTo>
                  <a:cubicBezTo>
                    <a:pt x="994" y="956"/>
                    <a:pt x="919" y="990"/>
                    <a:pt x="844" y="1021"/>
                  </a:cubicBezTo>
                  <a:cubicBezTo>
                    <a:pt x="828" y="1027"/>
                    <a:pt x="813" y="1033"/>
                    <a:pt x="798" y="1039"/>
                  </a:cubicBezTo>
                  <a:cubicBezTo>
                    <a:pt x="790" y="1042"/>
                    <a:pt x="783" y="1045"/>
                    <a:pt x="775" y="1048"/>
                  </a:cubicBezTo>
                  <a:cubicBezTo>
                    <a:pt x="630" y="1104"/>
                    <a:pt x="480" y="1149"/>
                    <a:pt x="327" y="1182"/>
                  </a:cubicBezTo>
                  <a:cubicBezTo>
                    <a:pt x="314" y="1160"/>
                    <a:pt x="301" y="1138"/>
                    <a:pt x="289" y="1116"/>
                  </a:cubicBezTo>
                  <a:cubicBezTo>
                    <a:pt x="138" y="849"/>
                    <a:pt x="44" y="571"/>
                    <a:pt x="0" y="264"/>
                  </a:cubicBezTo>
                  <a:cubicBezTo>
                    <a:pt x="0" y="264"/>
                    <a:pt x="0" y="264"/>
                    <a:pt x="0" y="264"/>
                  </a:cubicBezTo>
                  <a:cubicBezTo>
                    <a:pt x="219" y="153"/>
                    <a:pt x="451" y="68"/>
                    <a:pt x="690" y="12"/>
                  </a:cubicBezTo>
                  <a:cubicBezTo>
                    <a:pt x="706" y="8"/>
                    <a:pt x="723" y="4"/>
                    <a:pt x="740" y="0"/>
                  </a:cubicBezTo>
                </a:path>
              </a:pathLst>
            </a:custGeom>
            <a:solidFill>
              <a:srgbClr val="FFDE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2" name="Google Shape;4992;p44">
              <a:extLst>
                <a:ext uri="{FF2B5EF4-FFF2-40B4-BE49-F238E27FC236}">
                  <a16:creationId xmlns:a16="http://schemas.microsoft.com/office/drawing/2014/main" id="{1F02F3C5-6A65-E4AB-913C-06BE2E0166F2}"/>
                </a:ext>
              </a:extLst>
            </p:cNvPr>
            <p:cNvSpPr/>
            <p:nvPr/>
          </p:nvSpPr>
          <p:spPr>
            <a:xfrm>
              <a:off x="8890000" y="1417638"/>
              <a:ext cx="600075" cy="234950"/>
            </a:xfrm>
            <a:custGeom>
              <a:avLst/>
              <a:gdLst/>
              <a:ahLst/>
              <a:cxnLst/>
              <a:rect l="l" t="t" r="r" b="b"/>
              <a:pathLst>
                <a:path w="701" h="275" extrusionOk="0">
                  <a:moveTo>
                    <a:pt x="701" y="27"/>
                  </a:moveTo>
                  <a:cubicBezTo>
                    <a:pt x="460" y="81"/>
                    <a:pt x="226" y="165"/>
                    <a:pt x="5" y="275"/>
                  </a:cubicBezTo>
                  <a:cubicBezTo>
                    <a:pt x="3" y="265"/>
                    <a:pt x="1" y="254"/>
                    <a:pt x="0" y="244"/>
                  </a:cubicBezTo>
                  <a:cubicBezTo>
                    <a:pt x="217" y="135"/>
                    <a:pt x="448" y="53"/>
                    <a:pt x="686" y="0"/>
                  </a:cubicBezTo>
                  <a:cubicBezTo>
                    <a:pt x="691" y="9"/>
                    <a:pt x="696" y="18"/>
                    <a:pt x="701" y="27"/>
                  </a:cubicBezTo>
                </a:path>
              </a:pathLst>
            </a:custGeom>
            <a:solidFill>
              <a:srgbClr val="8A42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3" name="Google Shape;4993;p44">
              <a:extLst>
                <a:ext uri="{FF2B5EF4-FFF2-40B4-BE49-F238E27FC236}">
                  <a16:creationId xmlns:a16="http://schemas.microsoft.com/office/drawing/2014/main" id="{A38D990F-73F4-2DEF-6FE3-BDBB7ED84943}"/>
                </a:ext>
              </a:extLst>
            </p:cNvPr>
            <p:cNvSpPr/>
            <p:nvPr/>
          </p:nvSpPr>
          <p:spPr>
            <a:xfrm>
              <a:off x="8894763" y="1462088"/>
              <a:ext cx="625475" cy="246062"/>
            </a:xfrm>
            <a:custGeom>
              <a:avLst/>
              <a:gdLst/>
              <a:ahLst/>
              <a:cxnLst/>
              <a:rect l="l" t="t" r="r" b="b"/>
              <a:pathLst>
                <a:path w="731" h="287" extrusionOk="0">
                  <a:moveTo>
                    <a:pt x="731" y="28"/>
                  </a:moveTo>
                  <a:cubicBezTo>
                    <a:pt x="480" y="86"/>
                    <a:pt x="235" y="173"/>
                    <a:pt x="5" y="287"/>
                  </a:cubicBezTo>
                  <a:cubicBezTo>
                    <a:pt x="3" y="277"/>
                    <a:pt x="1" y="266"/>
                    <a:pt x="0" y="255"/>
                  </a:cubicBezTo>
                  <a:cubicBezTo>
                    <a:pt x="226" y="142"/>
                    <a:pt x="467" y="56"/>
                    <a:pt x="715" y="0"/>
                  </a:cubicBezTo>
                  <a:cubicBezTo>
                    <a:pt x="721" y="10"/>
                    <a:pt x="726" y="19"/>
                    <a:pt x="731" y="28"/>
                  </a:cubicBezTo>
                </a:path>
              </a:pathLst>
            </a:custGeom>
            <a:solidFill>
              <a:srgbClr val="8A42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4" name="Google Shape;4994;p44">
              <a:extLst>
                <a:ext uri="{FF2B5EF4-FFF2-40B4-BE49-F238E27FC236}">
                  <a16:creationId xmlns:a16="http://schemas.microsoft.com/office/drawing/2014/main" id="{A30424E7-4848-AEB3-D7FF-31287EC2EFFF}"/>
                </a:ext>
              </a:extLst>
            </p:cNvPr>
            <p:cNvSpPr/>
            <p:nvPr/>
          </p:nvSpPr>
          <p:spPr>
            <a:xfrm>
              <a:off x="9126538" y="2049463"/>
              <a:ext cx="582612" cy="282575"/>
            </a:xfrm>
            <a:custGeom>
              <a:avLst/>
              <a:gdLst/>
              <a:ahLst/>
              <a:cxnLst/>
              <a:rect l="l" t="t" r="r" b="b"/>
              <a:pathLst>
                <a:path w="682" h="330" extrusionOk="0">
                  <a:moveTo>
                    <a:pt x="655" y="0"/>
                  </a:moveTo>
                  <a:cubicBezTo>
                    <a:pt x="665" y="33"/>
                    <a:pt x="673" y="68"/>
                    <a:pt x="682" y="104"/>
                  </a:cubicBezTo>
                  <a:cubicBezTo>
                    <a:pt x="481" y="206"/>
                    <a:pt x="265" y="283"/>
                    <a:pt x="45" y="330"/>
                  </a:cubicBezTo>
                  <a:cubicBezTo>
                    <a:pt x="29" y="297"/>
                    <a:pt x="14" y="265"/>
                    <a:pt x="0" y="233"/>
                  </a:cubicBezTo>
                  <a:cubicBezTo>
                    <a:pt x="226" y="182"/>
                    <a:pt x="448" y="103"/>
                    <a:pt x="655" y="0"/>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5" name="Google Shape;4995;p44">
              <a:extLst>
                <a:ext uri="{FF2B5EF4-FFF2-40B4-BE49-F238E27FC236}">
                  <a16:creationId xmlns:a16="http://schemas.microsoft.com/office/drawing/2014/main" id="{2D59987F-F146-A1FD-18A3-F1C69CC20B12}"/>
                </a:ext>
              </a:extLst>
            </p:cNvPr>
            <p:cNvSpPr/>
            <p:nvPr/>
          </p:nvSpPr>
          <p:spPr>
            <a:xfrm>
              <a:off x="9012238" y="1608138"/>
              <a:ext cx="474662" cy="509588"/>
            </a:xfrm>
            <a:custGeom>
              <a:avLst/>
              <a:gdLst/>
              <a:ahLst/>
              <a:cxnLst/>
              <a:rect l="l" t="t" r="r" b="b"/>
              <a:pathLst>
                <a:path w="555" h="594" extrusionOk="0">
                  <a:moveTo>
                    <a:pt x="345" y="0"/>
                  </a:moveTo>
                  <a:cubicBezTo>
                    <a:pt x="311" y="0"/>
                    <a:pt x="276" y="6"/>
                    <a:pt x="242" y="18"/>
                  </a:cubicBezTo>
                  <a:cubicBezTo>
                    <a:pt x="83" y="75"/>
                    <a:pt x="0" y="250"/>
                    <a:pt x="57" y="409"/>
                  </a:cubicBezTo>
                  <a:cubicBezTo>
                    <a:pt x="89" y="498"/>
                    <a:pt x="158" y="564"/>
                    <a:pt x="241" y="594"/>
                  </a:cubicBezTo>
                  <a:cubicBezTo>
                    <a:pt x="251" y="574"/>
                    <a:pt x="262" y="555"/>
                    <a:pt x="274" y="538"/>
                  </a:cubicBezTo>
                  <a:cubicBezTo>
                    <a:pt x="328" y="457"/>
                    <a:pt x="403" y="406"/>
                    <a:pt x="512" y="406"/>
                  </a:cubicBezTo>
                  <a:cubicBezTo>
                    <a:pt x="542" y="306"/>
                    <a:pt x="555" y="197"/>
                    <a:pt x="553" y="82"/>
                  </a:cubicBezTo>
                  <a:cubicBezTo>
                    <a:pt x="497" y="30"/>
                    <a:pt x="422" y="0"/>
                    <a:pt x="345" y="0"/>
                  </a:cubicBezTo>
                </a:path>
              </a:pathLst>
            </a:custGeom>
            <a:solidFill>
              <a:srgbClr val="FFF2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6" name="Google Shape;4996;p44">
              <a:extLst>
                <a:ext uri="{FF2B5EF4-FFF2-40B4-BE49-F238E27FC236}">
                  <a16:creationId xmlns:a16="http://schemas.microsoft.com/office/drawing/2014/main" id="{44625D19-CACE-C9C6-14BA-E58BD4FF65DC}"/>
                </a:ext>
              </a:extLst>
            </p:cNvPr>
            <p:cNvSpPr/>
            <p:nvPr/>
          </p:nvSpPr>
          <p:spPr>
            <a:xfrm>
              <a:off x="9286875" y="1828800"/>
              <a:ext cx="101600" cy="198437"/>
            </a:xfrm>
            <a:custGeom>
              <a:avLst/>
              <a:gdLst/>
              <a:ahLst/>
              <a:cxnLst/>
              <a:rect l="l" t="t" r="r" b="b"/>
              <a:pathLst>
                <a:path w="119" h="233" extrusionOk="0">
                  <a:moveTo>
                    <a:pt x="57" y="206"/>
                  </a:moveTo>
                  <a:cubicBezTo>
                    <a:pt x="66" y="233"/>
                    <a:pt x="119" y="202"/>
                    <a:pt x="104" y="184"/>
                  </a:cubicBezTo>
                  <a:cubicBezTo>
                    <a:pt x="80" y="155"/>
                    <a:pt x="50" y="88"/>
                    <a:pt x="39" y="69"/>
                  </a:cubicBezTo>
                  <a:cubicBezTo>
                    <a:pt x="29" y="52"/>
                    <a:pt x="20" y="31"/>
                    <a:pt x="12" y="6"/>
                  </a:cubicBezTo>
                  <a:cubicBezTo>
                    <a:pt x="10" y="0"/>
                    <a:pt x="0" y="4"/>
                    <a:pt x="1" y="11"/>
                  </a:cubicBezTo>
                  <a:cubicBezTo>
                    <a:pt x="4" y="40"/>
                    <a:pt x="9" y="61"/>
                    <a:pt x="16" y="83"/>
                  </a:cubicBezTo>
                  <a:cubicBezTo>
                    <a:pt x="22" y="101"/>
                    <a:pt x="47" y="180"/>
                    <a:pt x="57" y="206"/>
                  </a:cubicBezTo>
                  <a:close/>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7" name="Google Shape;4997;p44">
              <a:extLst>
                <a:ext uri="{FF2B5EF4-FFF2-40B4-BE49-F238E27FC236}">
                  <a16:creationId xmlns:a16="http://schemas.microsoft.com/office/drawing/2014/main" id="{3E6712DE-5BA3-F2B3-DCB0-227164021431}"/>
                </a:ext>
              </a:extLst>
            </p:cNvPr>
            <p:cNvSpPr/>
            <p:nvPr/>
          </p:nvSpPr>
          <p:spPr>
            <a:xfrm>
              <a:off x="9121775" y="1839913"/>
              <a:ext cx="179387" cy="100013"/>
            </a:xfrm>
            <a:custGeom>
              <a:avLst/>
              <a:gdLst/>
              <a:ahLst/>
              <a:cxnLst/>
              <a:rect l="l" t="t" r="r" b="b"/>
              <a:pathLst>
                <a:path w="210" h="116" extrusionOk="0">
                  <a:moveTo>
                    <a:pt x="47" y="77"/>
                  </a:moveTo>
                  <a:cubicBezTo>
                    <a:pt x="100" y="116"/>
                    <a:pt x="175" y="112"/>
                    <a:pt x="210" y="56"/>
                  </a:cubicBezTo>
                  <a:cubicBezTo>
                    <a:pt x="205" y="46"/>
                    <a:pt x="199" y="39"/>
                    <a:pt x="193" y="32"/>
                  </a:cubicBezTo>
                  <a:cubicBezTo>
                    <a:pt x="170" y="7"/>
                    <a:pt x="140" y="0"/>
                    <a:pt x="115" y="6"/>
                  </a:cubicBezTo>
                  <a:cubicBezTo>
                    <a:pt x="71" y="15"/>
                    <a:pt x="50" y="42"/>
                    <a:pt x="0" y="18"/>
                  </a:cubicBezTo>
                  <a:cubicBezTo>
                    <a:pt x="11" y="43"/>
                    <a:pt x="27" y="63"/>
                    <a:pt x="47" y="77"/>
                  </a:cubicBezTo>
                  <a:close/>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8" name="Google Shape;4998;p44">
              <a:extLst>
                <a:ext uri="{FF2B5EF4-FFF2-40B4-BE49-F238E27FC236}">
                  <a16:creationId xmlns:a16="http://schemas.microsoft.com/office/drawing/2014/main" id="{50083190-544A-47BF-783A-7D201CA90BE4}"/>
                </a:ext>
              </a:extLst>
            </p:cNvPr>
            <p:cNvSpPr/>
            <p:nvPr/>
          </p:nvSpPr>
          <p:spPr>
            <a:xfrm>
              <a:off x="9224963" y="1671638"/>
              <a:ext cx="109538" cy="168275"/>
            </a:xfrm>
            <a:custGeom>
              <a:avLst/>
              <a:gdLst/>
              <a:ahLst/>
              <a:cxnLst/>
              <a:rect l="l" t="t" r="r" b="b"/>
              <a:pathLst>
                <a:path w="127" h="198" extrusionOk="0">
                  <a:moveTo>
                    <a:pt x="67" y="34"/>
                  </a:moveTo>
                  <a:cubicBezTo>
                    <a:pt x="116" y="78"/>
                    <a:pt x="127" y="153"/>
                    <a:pt x="79" y="198"/>
                  </a:cubicBezTo>
                  <a:cubicBezTo>
                    <a:pt x="69" y="195"/>
                    <a:pt x="61" y="191"/>
                    <a:pt x="53" y="186"/>
                  </a:cubicBezTo>
                  <a:cubicBezTo>
                    <a:pt x="24" y="168"/>
                    <a:pt x="11" y="141"/>
                    <a:pt x="11" y="115"/>
                  </a:cubicBezTo>
                  <a:cubicBezTo>
                    <a:pt x="12" y="70"/>
                    <a:pt x="34" y="44"/>
                    <a:pt x="0" y="0"/>
                  </a:cubicBezTo>
                  <a:cubicBezTo>
                    <a:pt x="27" y="5"/>
                    <a:pt x="49" y="18"/>
                    <a:pt x="67" y="34"/>
                  </a:cubicBezTo>
                  <a:close/>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9" name="Google Shape;4999;p44">
              <a:extLst>
                <a:ext uri="{FF2B5EF4-FFF2-40B4-BE49-F238E27FC236}">
                  <a16:creationId xmlns:a16="http://schemas.microsoft.com/office/drawing/2014/main" id="{CF1CF40A-CDE7-A742-46CE-E5010A536E49}"/>
                </a:ext>
              </a:extLst>
            </p:cNvPr>
            <p:cNvSpPr/>
            <p:nvPr/>
          </p:nvSpPr>
          <p:spPr>
            <a:xfrm>
              <a:off x="9323388" y="1779588"/>
              <a:ext cx="134938" cy="152400"/>
            </a:xfrm>
            <a:custGeom>
              <a:avLst/>
              <a:gdLst/>
              <a:ahLst/>
              <a:cxnLst/>
              <a:rect l="l" t="t" r="r" b="b"/>
              <a:pathLst>
                <a:path w="157" h="177" extrusionOk="0">
                  <a:moveTo>
                    <a:pt x="147" y="75"/>
                  </a:moveTo>
                  <a:cubicBezTo>
                    <a:pt x="125" y="137"/>
                    <a:pt x="61" y="177"/>
                    <a:pt x="1" y="151"/>
                  </a:cubicBezTo>
                  <a:cubicBezTo>
                    <a:pt x="0" y="141"/>
                    <a:pt x="0" y="131"/>
                    <a:pt x="1" y="122"/>
                  </a:cubicBezTo>
                  <a:cubicBezTo>
                    <a:pt x="6" y="88"/>
                    <a:pt x="26" y="65"/>
                    <a:pt x="50" y="56"/>
                  </a:cubicBezTo>
                  <a:cubicBezTo>
                    <a:pt x="92" y="39"/>
                    <a:pt x="124" y="48"/>
                    <a:pt x="151" y="0"/>
                  </a:cubicBezTo>
                  <a:cubicBezTo>
                    <a:pt x="157" y="27"/>
                    <a:pt x="155" y="52"/>
                    <a:pt x="147" y="75"/>
                  </a:cubicBezTo>
                  <a:close/>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0" name="Google Shape;5000;p44">
              <a:extLst>
                <a:ext uri="{FF2B5EF4-FFF2-40B4-BE49-F238E27FC236}">
                  <a16:creationId xmlns:a16="http://schemas.microsoft.com/office/drawing/2014/main" id="{718BEA74-B9AA-53A8-3BE8-45C9E90BDE34}"/>
                </a:ext>
              </a:extLst>
            </p:cNvPr>
            <p:cNvSpPr/>
            <p:nvPr/>
          </p:nvSpPr>
          <p:spPr>
            <a:xfrm>
              <a:off x="9202738" y="1943100"/>
              <a:ext cx="398462" cy="212725"/>
            </a:xfrm>
            <a:custGeom>
              <a:avLst/>
              <a:gdLst/>
              <a:ahLst/>
              <a:cxnLst/>
              <a:rect l="l" t="t" r="r" b="b"/>
              <a:pathLst>
                <a:path w="465" h="249" extrusionOk="0">
                  <a:moveTo>
                    <a:pt x="0" y="244"/>
                  </a:moveTo>
                  <a:cubicBezTo>
                    <a:pt x="193" y="249"/>
                    <a:pt x="368" y="175"/>
                    <a:pt x="465" y="49"/>
                  </a:cubicBezTo>
                  <a:cubicBezTo>
                    <a:pt x="424" y="35"/>
                    <a:pt x="386" y="26"/>
                    <a:pt x="351" y="21"/>
                  </a:cubicBezTo>
                  <a:cubicBezTo>
                    <a:pt x="207" y="0"/>
                    <a:pt x="115" y="52"/>
                    <a:pt x="51" y="148"/>
                  </a:cubicBezTo>
                  <a:cubicBezTo>
                    <a:pt x="32" y="176"/>
                    <a:pt x="15" y="209"/>
                    <a:pt x="0" y="244"/>
                  </a:cubicBezTo>
                </a:path>
              </a:pathLst>
            </a:custGeom>
            <a:solidFill>
              <a:srgbClr val="8A42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1" name="Google Shape;5001;p44">
              <a:extLst>
                <a:ext uri="{FF2B5EF4-FFF2-40B4-BE49-F238E27FC236}">
                  <a16:creationId xmlns:a16="http://schemas.microsoft.com/office/drawing/2014/main" id="{AA3809CA-268E-BA6A-2E81-8821BA70AAB9}"/>
                </a:ext>
              </a:extLst>
            </p:cNvPr>
            <p:cNvSpPr/>
            <p:nvPr/>
          </p:nvSpPr>
          <p:spPr>
            <a:xfrm>
              <a:off x="9137650" y="2166938"/>
              <a:ext cx="660401" cy="227012"/>
            </a:xfrm>
            <a:custGeom>
              <a:avLst/>
              <a:gdLst/>
              <a:ahLst/>
              <a:cxnLst/>
              <a:rect l="l" t="t" r="r" b="b"/>
              <a:pathLst>
                <a:path w="773" h="264" extrusionOk="0">
                  <a:moveTo>
                    <a:pt x="739" y="0"/>
                  </a:moveTo>
                  <a:cubicBezTo>
                    <a:pt x="739" y="0"/>
                    <a:pt x="739" y="0"/>
                    <a:pt x="739" y="0"/>
                  </a:cubicBezTo>
                  <a:cubicBezTo>
                    <a:pt x="666" y="38"/>
                    <a:pt x="591" y="72"/>
                    <a:pt x="516" y="103"/>
                  </a:cubicBezTo>
                  <a:cubicBezTo>
                    <a:pt x="500" y="109"/>
                    <a:pt x="485" y="115"/>
                    <a:pt x="470" y="121"/>
                  </a:cubicBezTo>
                  <a:cubicBezTo>
                    <a:pt x="462" y="124"/>
                    <a:pt x="455" y="127"/>
                    <a:pt x="447" y="130"/>
                  </a:cubicBezTo>
                  <a:cubicBezTo>
                    <a:pt x="447" y="130"/>
                    <a:pt x="447" y="130"/>
                    <a:pt x="447" y="130"/>
                  </a:cubicBezTo>
                  <a:cubicBezTo>
                    <a:pt x="302" y="186"/>
                    <a:pt x="152" y="231"/>
                    <a:pt x="0" y="264"/>
                  </a:cubicBezTo>
                  <a:cubicBezTo>
                    <a:pt x="0" y="264"/>
                    <a:pt x="0" y="264"/>
                    <a:pt x="0" y="264"/>
                  </a:cubicBezTo>
                  <a:cubicBezTo>
                    <a:pt x="152" y="231"/>
                    <a:pt x="302" y="186"/>
                    <a:pt x="447" y="130"/>
                  </a:cubicBezTo>
                  <a:cubicBezTo>
                    <a:pt x="455" y="127"/>
                    <a:pt x="462" y="124"/>
                    <a:pt x="470" y="121"/>
                  </a:cubicBezTo>
                  <a:cubicBezTo>
                    <a:pt x="485" y="115"/>
                    <a:pt x="500" y="109"/>
                    <a:pt x="516" y="103"/>
                  </a:cubicBezTo>
                  <a:cubicBezTo>
                    <a:pt x="591" y="72"/>
                    <a:pt x="666" y="38"/>
                    <a:pt x="739" y="0"/>
                  </a:cubicBezTo>
                  <a:cubicBezTo>
                    <a:pt x="751" y="15"/>
                    <a:pt x="762" y="30"/>
                    <a:pt x="773" y="44"/>
                  </a:cubicBezTo>
                  <a:cubicBezTo>
                    <a:pt x="773" y="44"/>
                    <a:pt x="773" y="44"/>
                    <a:pt x="773" y="44"/>
                  </a:cubicBezTo>
                  <a:cubicBezTo>
                    <a:pt x="762" y="30"/>
                    <a:pt x="751" y="15"/>
                    <a:pt x="739"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2" name="Google Shape;5002;p44">
              <a:extLst>
                <a:ext uri="{FF2B5EF4-FFF2-40B4-BE49-F238E27FC236}">
                  <a16:creationId xmlns:a16="http://schemas.microsoft.com/office/drawing/2014/main" id="{E6B2B4A3-8E54-1C4B-25DA-9AC379557FF8}"/>
                </a:ext>
              </a:extLst>
            </p:cNvPr>
            <p:cNvSpPr/>
            <p:nvPr/>
          </p:nvSpPr>
          <p:spPr>
            <a:xfrm>
              <a:off x="9432925" y="1327150"/>
              <a:ext cx="57150" cy="65088"/>
            </a:xfrm>
            <a:custGeom>
              <a:avLst/>
              <a:gdLst/>
              <a:ahLst/>
              <a:cxnLst/>
              <a:rect l="l" t="t" r="r" b="b"/>
              <a:pathLst>
                <a:path w="67" h="76" extrusionOk="0">
                  <a:moveTo>
                    <a:pt x="66" y="0"/>
                  </a:moveTo>
                  <a:cubicBezTo>
                    <a:pt x="44" y="4"/>
                    <a:pt x="22" y="9"/>
                    <a:pt x="0" y="13"/>
                  </a:cubicBezTo>
                  <a:cubicBezTo>
                    <a:pt x="6" y="34"/>
                    <a:pt x="12" y="55"/>
                    <a:pt x="17" y="76"/>
                  </a:cubicBezTo>
                  <a:cubicBezTo>
                    <a:pt x="17" y="76"/>
                    <a:pt x="17" y="76"/>
                    <a:pt x="17" y="76"/>
                  </a:cubicBezTo>
                  <a:cubicBezTo>
                    <a:pt x="33" y="72"/>
                    <a:pt x="50" y="68"/>
                    <a:pt x="67" y="64"/>
                  </a:cubicBezTo>
                  <a:cubicBezTo>
                    <a:pt x="67" y="43"/>
                    <a:pt x="66" y="21"/>
                    <a:pt x="66"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3" name="Google Shape;5003;p44">
              <a:extLst>
                <a:ext uri="{FF2B5EF4-FFF2-40B4-BE49-F238E27FC236}">
                  <a16:creationId xmlns:a16="http://schemas.microsoft.com/office/drawing/2014/main" id="{872575C2-6DD5-F982-292C-65734D60A41E}"/>
                </a:ext>
              </a:extLst>
            </p:cNvPr>
            <p:cNvSpPr/>
            <p:nvPr/>
          </p:nvSpPr>
          <p:spPr>
            <a:xfrm>
              <a:off x="9137650" y="2166938"/>
              <a:ext cx="660401" cy="273050"/>
            </a:xfrm>
            <a:custGeom>
              <a:avLst/>
              <a:gdLst/>
              <a:ahLst/>
              <a:cxnLst/>
              <a:rect l="l" t="t" r="r" b="b"/>
              <a:pathLst>
                <a:path w="773" h="319" extrusionOk="0">
                  <a:moveTo>
                    <a:pt x="739" y="0"/>
                  </a:moveTo>
                  <a:cubicBezTo>
                    <a:pt x="666" y="38"/>
                    <a:pt x="591" y="72"/>
                    <a:pt x="516" y="103"/>
                  </a:cubicBezTo>
                  <a:cubicBezTo>
                    <a:pt x="500" y="109"/>
                    <a:pt x="485" y="115"/>
                    <a:pt x="470" y="121"/>
                  </a:cubicBezTo>
                  <a:cubicBezTo>
                    <a:pt x="462" y="124"/>
                    <a:pt x="455" y="127"/>
                    <a:pt x="447" y="130"/>
                  </a:cubicBezTo>
                  <a:cubicBezTo>
                    <a:pt x="302" y="186"/>
                    <a:pt x="152" y="231"/>
                    <a:pt x="0" y="264"/>
                  </a:cubicBezTo>
                  <a:cubicBezTo>
                    <a:pt x="0" y="283"/>
                    <a:pt x="0" y="301"/>
                    <a:pt x="1" y="319"/>
                  </a:cubicBezTo>
                  <a:cubicBezTo>
                    <a:pt x="272" y="269"/>
                    <a:pt x="532" y="176"/>
                    <a:pt x="773" y="44"/>
                  </a:cubicBezTo>
                  <a:cubicBezTo>
                    <a:pt x="762" y="30"/>
                    <a:pt x="751" y="15"/>
                    <a:pt x="739"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4" name="Google Shape;5004;p44">
              <a:extLst>
                <a:ext uri="{FF2B5EF4-FFF2-40B4-BE49-F238E27FC236}">
                  <a16:creationId xmlns:a16="http://schemas.microsoft.com/office/drawing/2014/main" id="{17417198-32FB-107E-11AC-CCB69FFA15CE}"/>
                </a:ext>
              </a:extLst>
            </p:cNvPr>
            <p:cNvSpPr/>
            <p:nvPr/>
          </p:nvSpPr>
          <p:spPr>
            <a:xfrm>
              <a:off x="9104313" y="1382713"/>
              <a:ext cx="665163" cy="1011236"/>
            </a:xfrm>
            <a:custGeom>
              <a:avLst/>
              <a:gdLst/>
              <a:ahLst/>
              <a:cxnLst/>
              <a:rect l="l" t="t" r="r" b="b"/>
              <a:pathLst>
                <a:path w="778" h="1182" extrusionOk="0">
                  <a:moveTo>
                    <a:pt x="451" y="0"/>
                  </a:moveTo>
                  <a:cubicBezTo>
                    <a:pt x="451" y="0"/>
                    <a:pt x="451" y="0"/>
                    <a:pt x="451" y="0"/>
                  </a:cubicBezTo>
                  <a:cubicBezTo>
                    <a:pt x="434" y="4"/>
                    <a:pt x="417" y="8"/>
                    <a:pt x="401" y="12"/>
                  </a:cubicBezTo>
                  <a:cubicBezTo>
                    <a:pt x="404" y="24"/>
                    <a:pt x="406" y="36"/>
                    <a:pt x="409" y="48"/>
                  </a:cubicBezTo>
                  <a:cubicBezTo>
                    <a:pt x="418" y="46"/>
                    <a:pt x="427" y="44"/>
                    <a:pt x="436" y="42"/>
                  </a:cubicBezTo>
                  <a:cubicBezTo>
                    <a:pt x="441" y="51"/>
                    <a:pt x="446" y="60"/>
                    <a:pt x="451" y="69"/>
                  </a:cubicBezTo>
                  <a:cubicBezTo>
                    <a:pt x="439" y="72"/>
                    <a:pt x="427" y="74"/>
                    <a:pt x="415" y="77"/>
                  </a:cubicBezTo>
                  <a:cubicBezTo>
                    <a:pt x="415" y="77"/>
                    <a:pt x="415" y="77"/>
                    <a:pt x="415" y="77"/>
                  </a:cubicBezTo>
                  <a:cubicBezTo>
                    <a:pt x="417" y="87"/>
                    <a:pt x="419" y="97"/>
                    <a:pt x="421" y="106"/>
                  </a:cubicBezTo>
                  <a:cubicBezTo>
                    <a:pt x="421" y="106"/>
                    <a:pt x="421" y="106"/>
                    <a:pt x="421" y="106"/>
                  </a:cubicBezTo>
                  <a:cubicBezTo>
                    <a:pt x="438" y="102"/>
                    <a:pt x="454" y="98"/>
                    <a:pt x="471" y="94"/>
                  </a:cubicBezTo>
                  <a:cubicBezTo>
                    <a:pt x="477" y="104"/>
                    <a:pt x="482" y="113"/>
                    <a:pt x="487" y="122"/>
                  </a:cubicBezTo>
                  <a:cubicBezTo>
                    <a:pt x="467" y="127"/>
                    <a:pt x="447" y="132"/>
                    <a:pt x="426" y="137"/>
                  </a:cubicBezTo>
                  <a:cubicBezTo>
                    <a:pt x="426" y="137"/>
                    <a:pt x="426" y="137"/>
                    <a:pt x="426" y="137"/>
                  </a:cubicBezTo>
                  <a:cubicBezTo>
                    <a:pt x="438" y="208"/>
                    <a:pt x="445" y="279"/>
                    <a:pt x="446" y="347"/>
                  </a:cubicBezTo>
                  <a:cubicBezTo>
                    <a:pt x="481" y="380"/>
                    <a:pt x="509" y="420"/>
                    <a:pt x="526" y="468"/>
                  </a:cubicBezTo>
                  <a:cubicBezTo>
                    <a:pt x="552" y="542"/>
                    <a:pt x="548" y="619"/>
                    <a:pt x="521" y="686"/>
                  </a:cubicBezTo>
                  <a:cubicBezTo>
                    <a:pt x="489" y="764"/>
                    <a:pt x="426" y="829"/>
                    <a:pt x="340" y="859"/>
                  </a:cubicBezTo>
                  <a:cubicBezTo>
                    <a:pt x="332" y="862"/>
                    <a:pt x="323" y="865"/>
                    <a:pt x="315" y="867"/>
                  </a:cubicBezTo>
                  <a:cubicBezTo>
                    <a:pt x="294" y="898"/>
                    <a:pt x="271" y="927"/>
                    <a:pt x="245" y="955"/>
                  </a:cubicBezTo>
                  <a:cubicBezTo>
                    <a:pt x="245" y="955"/>
                    <a:pt x="245" y="955"/>
                    <a:pt x="245" y="955"/>
                  </a:cubicBezTo>
                  <a:cubicBezTo>
                    <a:pt x="395" y="908"/>
                    <a:pt x="541" y="850"/>
                    <a:pt x="681" y="780"/>
                  </a:cubicBezTo>
                  <a:cubicBezTo>
                    <a:pt x="691" y="813"/>
                    <a:pt x="699" y="848"/>
                    <a:pt x="708" y="884"/>
                  </a:cubicBezTo>
                  <a:cubicBezTo>
                    <a:pt x="507" y="986"/>
                    <a:pt x="291" y="1063"/>
                    <a:pt x="71" y="1110"/>
                  </a:cubicBezTo>
                  <a:cubicBezTo>
                    <a:pt x="68" y="1103"/>
                    <a:pt x="64" y="1096"/>
                    <a:pt x="61" y="1089"/>
                  </a:cubicBezTo>
                  <a:cubicBezTo>
                    <a:pt x="41" y="1099"/>
                    <a:pt x="21" y="1108"/>
                    <a:pt x="0" y="1116"/>
                  </a:cubicBezTo>
                  <a:cubicBezTo>
                    <a:pt x="12" y="1138"/>
                    <a:pt x="25" y="1160"/>
                    <a:pt x="38" y="1182"/>
                  </a:cubicBezTo>
                  <a:cubicBezTo>
                    <a:pt x="191" y="1149"/>
                    <a:pt x="341" y="1104"/>
                    <a:pt x="486" y="1048"/>
                  </a:cubicBezTo>
                  <a:cubicBezTo>
                    <a:pt x="486" y="1048"/>
                    <a:pt x="486" y="1048"/>
                    <a:pt x="486" y="1048"/>
                  </a:cubicBezTo>
                  <a:cubicBezTo>
                    <a:pt x="486" y="1048"/>
                    <a:pt x="486" y="1048"/>
                    <a:pt x="486" y="1048"/>
                  </a:cubicBezTo>
                  <a:cubicBezTo>
                    <a:pt x="494" y="1045"/>
                    <a:pt x="501" y="1042"/>
                    <a:pt x="509" y="1039"/>
                  </a:cubicBezTo>
                  <a:cubicBezTo>
                    <a:pt x="524" y="1033"/>
                    <a:pt x="539" y="1027"/>
                    <a:pt x="555" y="1021"/>
                  </a:cubicBezTo>
                  <a:cubicBezTo>
                    <a:pt x="630" y="990"/>
                    <a:pt x="705" y="956"/>
                    <a:pt x="778" y="918"/>
                  </a:cubicBezTo>
                  <a:cubicBezTo>
                    <a:pt x="778" y="918"/>
                    <a:pt x="778" y="918"/>
                    <a:pt x="778" y="918"/>
                  </a:cubicBezTo>
                  <a:cubicBezTo>
                    <a:pt x="778" y="918"/>
                    <a:pt x="778" y="918"/>
                    <a:pt x="778" y="918"/>
                  </a:cubicBezTo>
                  <a:cubicBezTo>
                    <a:pt x="778" y="918"/>
                    <a:pt x="778" y="918"/>
                    <a:pt x="778" y="918"/>
                  </a:cubicBezTo>
                  <a:cubicBezTo>
                    <a:pt x="744" y="675"/>
                    <a:pt x="678" y="451"/>
                    <a:pt x="578" y="236"/>
                  </a:cubicBezTo>
                  <a:cubicBezTo>
                    <a:pt x="575" y="231"/>
                    <a:pt x="573" y="226"/>
                    <a:pt x="571" y="222"/>
                  </a:cubicBezTo>
                  <a:cubicBezTo>
                    <a:pt x="535" y="147"/>
                    <a:pt x="495" y="73"/>
                    <a:pt x="451" y="0"/>
                  </a:cubicBezTo>
                </a:path>
              </a:pathLst>
            </a:custGeom>
            <a:solidFill>
              <a:srgbClr val="FFC1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5" name="Google Shape;5005;p44">
              <a:extLst>
                <a:ext uri="{FF2B5EF4-FFF2-40B4-BE49-F238E27FC236}">
                  <a16:creationId xmlns:a16="http://schemas.microsoft.com/office/drawing/2014/main" id="{C9A70FC8-D9F0-0872-EE98-3EB82E030F89}"/>
                </a:ext>
              </a:extLst>
            </p:cNvPr>
            <p:cNvSpPr/>
            <p:nvPr/>
          </p:nvSpPr>
          <p:spPr>
            <a:xfrm>
              <a:off x="9453563" y="1417638"/>
              <a:ext cx="36512" cy="30162"/>
            </a:xfrm>
            <a:custGeom>
              <a:avLst/>
              <a:gdLst/>
              <a:ahLst/>
              <a:cxnLst/>
              <a:rect l="l" t="t" r="r" b="b"/>
              <a:pathLst>
                <a:path w="42" h="35" extrusionOk="0">
                  <a:moveTo>
                    <a:pt x="27" y="0"/>
                  </a:moveTo>
                  <a:cubicBezTo>
                    <a:pt x="18" y="2"/>
                    <a:pt x="9" y="4"/>
                    <a:pt x="0" y="6"/>
                  </a:cubicBezTo>
                  <a:cubicBezTo>
                    <a:pt x="0" y="6"/>
                    <a:pt x="0" y="6"/>
                    <a:pt x="0" y="6"/>
                  </a:cubicBezTo>
                  <a:cubicBezTo>
                    <a:pt x="2" y="16"/>
                    <a:pt x="4" y="25"/>
                    <a:pt x="6" y="35"/>
                  </a:cubicBezTo>
                  <a:cubicBezTo>
                    <a:pt x="18" y="32"/>
                    <a:pt x="30" y="30"/>
                    <a:pt x="42" y="27"/>
                  </a:cubicBezTo>
                  <a:cubicBezTo>
                    <a:pt x="37" y="18"/>
                    <a:pt x="32" y="9"/>
                    <a:pt x="27" y="0"/>
                  </a:cubicBezTo>
                </a:path>
              </a:pathLst>
            </a:custGeom>
            <a:solidFill>
              <a:srgbClr val="4A110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6" name="Google Shape;5006;p44">
              <a:extLst>
                <a:ext uri="{FF2B5EF4-FFF2-40B4-BE49-F238E27FC236}">
                  <a16:creationId xmlns:a16="http://schemas.microsoft.com/office/drawing/2014/main" id="{5B40E0D3-F5AC-14BB-33E4-FD4ACD9561DE}"/>
                </a:ext>
              </a:extLst>
            </p:cNvPr>
            <p:cNvSpPr/>
            <p:nvPr/>
          </p:nvSpPr>
          <p:spPr>
            <a:xfrm>
              <a:off x="9464675" y="1462088"/>
              <a:ext cx="55562" cy="36512"/>
            </a:xfrm>
            <a:custGeom>
              <a:avLst/>
              <a:gdLst/>
              <a:ahLst/>
              <a:cxnLst/>
              <a:rect l="l" t="t" r="r" b="b"/>
              <a:pathLst>
                <a:path w="66" h="43" extrusionOk="0">
                  <a:moveTo>
                    <a:pt x="50" y="0"/>
                  </a:moveTo>
                  <a:cubicBezTo>
                    <a:pt x="33" y="4"/>
                    <a:pt x="17" y="8"/>
                    <a:pt x="0" y="12"/>
                  </a:cubicBezTo>
                  <a:cubicBezTo>
                    <a:pt x="2" y="22"/>
                    <a:pt x="4" y="33"/>
                    <a:pt x="5" y="43"/>
                  </a:cubicBezTo>
                  <a:cubicBezTo>
                    <a:pt x="26" y="38"/>
                    <a:pt x="46" y="33"/>
                    <a:pt x="66" y="28"/>
                  </a:cubicBezTo>
                  <a:cubicBezTo>
                    <a:pt x="61" y="19"/>
                    <a:pt x="56" y="10"/>
                    <a:pt x="50" y="0"/>
                  </a:cubicBezTo>
                </a:path>
              </a:pathLst>
            </a:custGeom>
            <a:solidFill>
              <a:srgbClr val="4A110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7" name="Google Shape;5007;p44">
              <a:extLst>
                <a:ext uri="{FF2B5EF4-FFF2-40B4-BE49-F238E27FC236}">
                  <a16:creationId xmlns:a16="http://schemas.microsoft.com/office/drawing/2014/main" id="{97B5660A-0C87-0A9F-EBAE-5A02BE79A110}"/>
                </a:ext>
              </a:extLst>
            </p:cNvPr>
            <p:cNvSpPr/>
            <p:nvPr/>
          </p:nvSpPr>
          <p:spPr>
            <a:xfrm>
              <a:off x="9156700" y="2049463"/>
              <a:ext cx="552451" cy="282575"/>
            </a:xfrm>
            <a:custGeom>
              <a:avLst/>
              <a:gdLst/>
              <a:ahLst/>
              <a:cxnLst/>
              <a:rect l="l" t="t" r="r" b="b"/>
              <a:pathLst>
                <a:path w="647" h="330" extrusionOk="0">
                  <a:moveTo>
                    <a:pt x="620" y="0"/>
                  </a:moveTo>
                  <a:cubicBezTo>
                    <a:pt x="480" y="70"/>
                    <a:pt x="334" y="128"/>
                    <a:pt x="184" y="175"/>
                  </a:cubicBezTo>
                  <a:cubicBezTo>
                    <a:pt x="133" y="228"/>
                    <a:pt x="72" y="274"/>
                    <a:pt x="0" y="309"/>
                  </a:cubicBezTo>
                  <a:cubicBezTo>
                    <a:pt x="0" y="309"/>
                    <a:pt x="0" y="309"/>
                    <a:pt x="0" y="309"/>
                  </a:cubicBezTo>
                  <a:cubicBezTo>
                    <a:pt x="3" y="316"/>
                    <a:pt x="7" y="323"/>
                    <a:pt x="10" y="330"/>
                  </a:cubicBezTo>
                  <a:cubicBezTo>
                    <a:pt x="230" y="283"/>
                    <a:pt x="446" y="206"/>
                    <a:pt x="647" y="104"/>
                  </a:cubicBezTo>
                  <a:cubicBezTo>
                    <a:pt x="638" y="68"/>
                    <a:pt x="630" y="33"/>
                    <a:pt x="620" y="0"/>
                  </a:cubicBezTo>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8" name="Google Shape;5008;p44">
              <a:extLst>
                <a:ext uri="{FF2B5EF4-FFF2-40B4-BE49-F238E27FC236}">
                  <a16:creationId xmlns:a16="http://schemas.microsoft.com/office/drawing/2014/main" id="{33E2E32D-8FDB-4BF3-B74D-AEB2DB1EB3D2}"/>
                </a:ext>
              </a:extLst>
            </p:cNvPr>
            <p:cNvSpPr/>
            <p:nvPr/>
          </p:nvSpPr>
          <p:spPr>
            <a:xfrm>
              <a:off x="9450388" y="1679575"/>
              <a:ext cx="125413" cy="288925"/>
            </a:xfrm>
            <a:custGeom>
              <a:avLst/>
              <a:gdLst/>
              <a:ahLst/>
              <a:cxnLst/>
              <a:rect l="l" t="t" r="r" b="b"/>
              <a:pathLst>
                <a:path w="147" h="339" extrusionOk="0">
                  <a:moveTo>
                    <a:pt x="41" y="0"/>
                  </a:moveTo>
                  <a:cubicBezTo>
                    <a:pt x="43" y="115"/>
                    <a:pt x="30" y="224"/>
                    <a:pt x="0" y="324"/>
                  </a:cubicBezTo>
                  <a:cubicBezTo>
                    <a:pt x="1" y="324"/>
                    <a:pt x="1" y="324"/>
                    <a:pt x="2" y="324"/>
                  </a:cubicBezTo>
                  <a:cubicBezTo>
                    <a:pt x="21" y="324"/>
                    <a:pt x="41" y="326"/>
                    <a:pt x="62" y="329"/>
                  </a:cubicBezTo>
                  <a:cubicBezTo>
                    <a:pt x="79" y="331"/>
                    <a:pt x="97" y="335"/>
                    <a:pt x="116" y="339"/>
                  </a:cubicBezTo>
                  <a:cubicBezTo>
                    <a:pt x="143" y="272"/>
                    <a:pt x="147" y="195"/>
                    <a:pt x="121" y="121"/>
                  </a:cubicBezTo>
                  <a:cubicBezTo>
                    <a:pt x="104" y="73"/>
                    <a:pt x="76" y="33"/>
                    <a:pt x="41" y="0"/>
                  </a:cubicBezTo>
                </a:path>
              </a:pathLst>
            </a:custGeom>
            <a:solidFill>
              <a:srgbClr val="FFE5B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9" name="Google Shape;5009;p44">
              <a:extLst>
                <a:ext uri="{FF2B5EF4-FFF2-40B4-BE49-F238E27FC236}">
                  <a16:creationId xmlns:a16="http://schemas.microsoft.com/office/drawing/2014/main" id="{9DF5E2C9-E82A-9864-0483-DB1F9D0E6919}"/>
                </a:ext>
              </a:extLst>
            </p:cNvPr>
            <p:cNvSpPr/>
            <p:nvPr/>
          </p:nvSpPr>
          <p:spPr>
            <a:xfrm>
              <a:off x="9372600" y="1955800"/>
              <a:ext cx="176212" cy="168275"/>
            </a:xfrm>
            <a:custGeom>
              <a:avLst/>
              <a:gdLst/>
              <a:ahLst/>
              <a:cxnLst/>
              <a:rect l="l" t="t" r="r" b="b"/>
              <a:pathLst>
                <a:path w="206" h="196" extrusionOk="0">
                  <a:moveTo>
                    <a:pt x="92" y="0"/>
                  </a:moveTo>
                  <a:cubicBezTo>
                    <a:pt x="91" y="0"/>
                    <a:pt x="91" y="0"/>
                    <a:pt x="90" y="0"/>
                  </a:cubicBezTo>
                  <a:cubicBezTo>
                    <a:pt x="69" y="71"/>
                    <a:pt x="39" y="137"/>
                    <a:pt x="0" y="196"/>
                  </a:cubicBezTo>
                  <a:cubicBezTo>
                    <a:pt x="8" y="194"/>
                    <a:pt x="17" y="191"/>
                    <a:pt x="25" y="188"/>
                  </a:cubicBezTo>
                  <a:cubicBezTo>
                    <a:pt x="111" y="158"/>
                    <a:pt x="174" y="93"/>
                    <a:pt x="206" y="15"/>
                  </a:cubicBezTo>
                  <a:cubicBezTo>
                    <a:pt x="187" y="11"/>
                    <a:pt x="169" y="7"/>
                    <a:pt x="152" y="5"/>
                  </a:cubicBezTo>
                  <a:cubicBezTo>
                    <a:pt x="131" y="2"/>
                    <a:pt x="111" y="0"/>
                    <a:pt x="92" y="0"/>
                  </a:cubicBezTo>
                </a:path>
              </a:pathLst>
            </a:custGeom>
            <a:solidFill>
              <a:srgbClr val="4A110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 name="Picture 9">
            <a:extLst>
              <a:ext uri="{FF2B5EF4-FFF2-40B4-BE49-F238E27FC236}">
                <a16:creationId xmlns:a16="http://schemas.microsoft.com/office/drawing/2014/main" id="{D6D4CBD3-6632-75F4-F67F-3AD75A4D0C45}"/>
              </a:ext>
            </a:extLst>
          </p:cNvPr>
          <p:cNvPicPr>
            <a:picLocks noChangeAspect="1"/>
          </p:cNvPicPr>
          <p:nvPr/>
        </p:nvPicPr>
        <p:blipFill>
          <a:blip r:embed="rId3"/>
          <a:stretch>
            <a:fillRect/>
          </a:stretch>
        </p:blipFill>
        <p:spPr>
          <a:xfrm>
            <a:off x="463011" y="397345"/>
            <a:ext cx="4852394" cy="3662106"/>
          </a:xfrm>
          <a:prstGeom prst="rect">
            <a:avLst/>
          </a:prstGeom>
        </p:spPr>
      </p:pic>
      <p:sp>
        <p:nvSpPr>
          <p:cNvPr id="11" name="Rectangle 10">
            <a:extLst>
              <a:ext uri="{FF2B5EF4-FFF2-40B4-BE49-F238E27FC236}">
                <a16:creationId xmlns:a16="http://schemas.microsoft.com/office/drawing/2014/main" id="{FE2B33FF-6402-E618-FE11-D4E888144593}"/>
              </a:ext>
            </a:extLst>
          </p:cNvPr>
          <p:cNvSpPr/>
          <p:nvPr/>
        </p:nvSpPr>
        <p:spPr>
          <a:xfrm>
            <a:off x="2334461" y="2338680"/>
            <a:ext cx="2892559" cy="1714113"/>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Google Shape;5596;p53">
            <a:extLst>
              <a:ext uri="{FF2B5EF4-FFF2-40B4-BE49-F238E27FC236}">
                <a16:creationId xmlns:a16="http://schemas.microsoft.com/office/drawing/2014/main" id="{2A7537F5-E7BF-5BEF-F004-EAD1C2381DA9}"/>
              </a:ext>
            </a:extLst>
          </p:cNvPr>
          <p:cNvSpPr txBox="1">
            <a:spLocks noGrp="1"/>
          </p:cNvSpPr>
          <p:nvPr>
            <p:ph type="title"/>
          </p:nvPr>
        </p:nvSpPr>
        <p:spPr>
          <a:xfrm>
            <a:off x="5358921" y="591465"/>
            <a:ext cx="3199800" cy="16320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dirty="0"/>
              <a:t>User Interface</a:t>
            </a:r>
            <a:endParaRPr dirty="0"/>
          </a:p>
        </p:txBody>
      </p:sp>
      <p:sp>
        <p:nvSpPr>
          <p:cNvPr id="16" name="TextBox 15">
            <a:extLst>
              <a:ext uri="{FF2B5EF4-FFF2-40B4-BE49-F238E27FC236}">
                <a16:creationId xmlns:a16="http://schemas.microsoft.com/office/drawing/2014/main" id="{BDAB4719-CFC7-2B4B-C743-60E5044BE76A}"/>
              </a:ext>
            </a:extLst>
          </p:cNvPr>
          <p:cNvSpPr txBox="1"/>
          <p:nvPr/>
        </p:nvSpPr>
        <p:spPr>
          <a:xfrm>
            <a:off x="5400727" y="2274968"/>
            <a:ext cx="2731337" cy="523220"/>
          </a:xfrm>
          <a:prstGeom prst="rect">
            <a:avLst/>
          </a:prstGeom>
          <a:noFill/>
        </p:spPr>
        <p:txBody>
          <a:bodyPr wrap="square">
            <a:spAutoFit/>
          </a:bodyPr>
          <a:lstStyle/>
          <a:p>
            <a:pPr marL="0" lvl="0" indent="0" rtl="0">
              <a:spcBef>
                <a:spcPts val="0"/>
              </a:spcBef>
              <a:spcAft>
                <a:spcPts val="1600"/>
              </a:spcAft>
              <a:buNone/>
            </a:pPr>
            <a:r>
              <a:rPr lang="en-GB" dirty="0"/>
              <a:t>Document that stores data from the robots sensors </a:t>
            </a:r>
          </a:p>
        </p:txBody>
      </p:sp>
    </p:spTree>
    <p:extLst>
      <p:ext uri="{BB962C8B-B14F-4D97-AF65-F5344CB8AC3E}">
        <p14:creationId xmlns:p14="http://schemas.microsoft.com/office/powerpoint/2010/main" val="753576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09"/>
        <p:cNvGrpSpPr/>
        <p:nvPr/>
      </p:nvGrpSpPr>
      <p:grpSpPr>
        <a:xfrm>
          <a:off x="0" y="0"/>
          <a:ext cx="0" cy="0"/>
          <a:chOff x="0" y="0"/>
          <a:chExt cx="0" cy="0"/>
        </a:xfrm>
      </p:grpSpPr>
      <p:sp>
        <p:nvSpPr>
          <p:cNvPr id="4810" name="Google Shape;4810;p39"/>
          <p:cNvSpPr txBox="1">
            <a:spLocks noGrp="1"/>
          </p:cNvSpPr>
          <p:nvPr>
            <p:ph type="title"/>
          </p:nvPr>
        </p:nvSpPr>
        <p:spPr>
          <a:xfrm>
            <a:off x="492623" y="2459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Hardware Components </a:t>
            </a:r>
            <a:endParaRPr dirty="0"/>
          </a:p>
        </p:txBody>
      </p:sp>
      <p:sp>
        <p:nvSpPr>
          <p:cNvPr id="4811" name="Google Shape;4811;p39"/>
          <p:cNvSpPr txBox="1">
            <a:spLocks noGrp="1"/>
          </p:cNvSpPr>
          <p:nvPr>
            <p:ph type="subTitle" idx="3"/>
          </p:nvPr>
        </p:nvSpPr>
        <p:spPr>
          <a:xfrm>
            <a:off x="5952162" y="3643098"/>
            <a:ext cx="2305500" cy="46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Provides the driving motion in the robots wheels. L2939 controls the direction and speed of the motor.</a:t>
            </a:r>
            <a:endParaRPr sz="1600" dirty="0">
              <a:solidFill>
                <a:srgbClr val="666666"/>
              </a:solidFill>
            </a:endParaRPr>
          </a:p>
        </p:txBody>
      </p:sp>
      <p:sp>
        <p:nvSpPr>
          <p:cNvPr id="4812" name="Google Shape;4812;p39"/>
          <p:cNvSpPr txBox="1">
            <a:spLocks noGrp="1"/>
          </p:cNvSpPr>
          <p:nvPr>
            <p:ph type="subTitle" idx="1"/>
          </p:nvPr>
        </p:nvSpPr>
        <p:spPr>
          <a:xfrm>
            <a:off x="719945" y="1720534"/>
            <a:ext cx="2305500" cy="46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a:t>
            </a:r>
            <a:r>
              <a:rPr lang="en" dirty="0"/>
              <a:t>ain processing unit for the robot – will be used to integrate the sensors , actuators and other componenets.</a:t>
            </a:r>
            <a:endParaRPr dirty="0"/>
          </a:p>
        </p:txBody>
      </p:sp>
      <p:sp>
        <p:nvSpPr>
          <p:cNvPr id="4813" name="Google Shape;4813;p39"/>
          <p:cNvSpPr txBox="1">
            <a:spLocks noGrp="1"/>
          </p:cNvSpPr>
          <p:nvPr>
            <p:ph type="subTitle" idx="2"/>
          </p:nvPr>
        </p:nvSpPr>
        <p:spPr>
          <a:xfrm>
            <a:off x="3334868" y="1736848"/>
            <a:ext cx="2305500" cy="46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a:t>
            </a:r>
            <a:r>
              <a:rPr lang="en" dirty="0"/>
              <a:t>sed to measure the distances and avoid any obstacles. </a:t>
            </a:r>
            <a:endParaRPr dirty="0"/>
          </a:p>
        </p:txBody>
      </p:sp>
      <p:sp>
        <p:nvSpPr>
          <p:cNvPr id="4814" name="Google Shape;4814;p39"/>
          <p:cNvSpPr txBox="1">
            <a:spLocks noGrp="1"/>
          </p:cNvSpPr>
          <p:nvPr>
            <p:ph type="subTitle" idx="4"/>
          </p:nvPr>
        </p:nvSpPr>
        <p:spPr>
          <a:xfrm>
            <a:off x="719925" y="3643098"/>
            <a:ext cx="2305500" cy="46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Checks the moisture level of the soil based on resistance, the lower the resistance indicates high soil moisture.</a:t>
            </a:r>
            <a:endParaRPr dirty="0"/>
          </a:p>
        </p:txBody>
      </p:sp>
      <p:sp>
        <p:nvSpPr>
          <p:cNvPr id="4815" name="Google Shape;4815;p39"/>
          <p:cNvSpPr txBox="1">
            <a:spLocks noGrp="1"/>
          </p:cNvSpPr>
          <p:nvPr>
            <p:ph type="subTitle" idx="5"/>
          </p:nvPr>
        </p:nvSpPr>
        <p:spPr>
          <a:xfrm>
            <a:off x="5787326" y="1749630"/>
            <a:ext cx="2305500" cy="46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Installed in the robots wheels provides precise control over its movements.</a:t>
            </a:r>
            <a:endParaRPr dirty="0"/>
          </a:p>
        </p:txBody>
      </p:sp>
      <p:sp>
        <p:nvSpPr>
          <p:cNvPr id="4816" name="Google Shape;4816;p39"/>
          <p:cNvSpPr txBox="1">
            <a:spLocks noGrp="1"/>
          </p:cNvSpPr>
          <p:nvPr>
            <p:ph type="subTitle" idx="6"/>
          </p:nvPr>
        </p:nvSpPr>
        <p:spPr>
          <a:xfrm>
            <a:off x="3376710" y="3643098"/>
            <a:ext cx="2305500" cy="46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3D printed rake and a seed dispenser, wheels </a:t>
            </a:r>
            <a:endParaRPr dirty="0"/>
          </a:p>
        </p:txBody>
      </p:sp>
      <p:sp>
        <p:nvSpPr>
          <p:cNvPr id="4817" name="Google Shape;4817;p39"/>
          <p:cNvSpPr txBox="1">
            <a:spLocks noGrp="1"/>
          </p:cNvSpPr>
          <p:nvPr>
            <p:ph type="title" idx="7"/>
          </p:nvPr>
        </p:nvSpPr>
        <p:spPr>
          <a:xfrm>
            <a:off x="719945" y="1004652"/>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818" name="Google Shape;4818;p39"/>
          <p:cNvSpPr txBox="1">
            <a:spLocks noGrp="1"/>
          </p:cNvSpPr>
          <p:nvPr>
            <p:ph type="title" idx="8"/>
          </p:nvPr>
        </p:nvSpPr>
        <p:spPr>
          <a:xfrm>
            <a:off x="719945" y="292721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819" name="Google Shape;4819;p39"/>
          <p:cNvSpPr txBox="1">
            <a:spLocks noGrp="1"/>
          </p:cNvSpPr>
          <p:nvPr>
            <p:ph type="title" idx="9"/>
          </p:nvPr>
        </p:nvSpPr>
        <p:spPr>
          <a:xfrm>
            <a:off x="3419271" y="995159"/>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820" name="Google Shape;4820;p39"/>
          <p:cNvSpPr txBox="1">
            <a:spLocks noGrp="1"/>
          </p:cNvSpPr>
          <p:nvPr>
            <p:ph type="title" idx="13"/>
          </p:nvPr>
        </p:nvSpPr>
        <p:spPr>
          <a:xfrm>
            <a:off x="3419271" y="296936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821" name="Google Shape;4821;p39"/>
          <p:cNvSpPr txBox="1">
            <a:spLocks noGrp="1"/>
          </p:cNvSpPr>
          <p:nvPr>
            <p:ph type="title" idx="14"/>
          </p:nvPr>
        </p:nvSpPr>
        <p:spPr>
          <a:xfrm>
            <a:off x="5867080" y="95997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22" name="Google Shape;4822;p39"/>
          <p:cNvSpPr txBox="1">
            <a:spLocks noGrp="1"/>
          </p:cNvSpPr>
          <p:nvPr>
            <p:ph type="title" idx="15"/>
          </p:nvPr>
        </p:nvSpPr>
        <p:spPr>
          <a:xfrm>
            <a:off x="5867080" y="292721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4823" name="Google Shape;4823;p39"/>
          <p:cNvSpPr txBox="1">
            <a:spLocks noGrp="1"/>
          </p:cNvSpPr>
          <p:nvPr>
            <p:ph type="subTitle" idx="16"/>
          </p:nvPr>
        </p:nvSpPr>
        <p:spPr>
          <a:xfrm>
            <a:off x="719925" y="1407576"/>
            <a:ext cx="230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Arduino UNO</a:t>
            </a:r>
            <a:endParaRPr dirty="0"/>
          </a:p>
        </p:txBody>
      </p:sp>
      <p:sp>
        <p:nvSpPr>
          <p:cNvPr id="4824" name="Google Shape;4824;p39"/>
          <p:cNvSpPr txBox="1">
            <a:spLocks noGrp="1"/>
          </p:cNvSpPr>
          <p:nvPr>
            <p:ph type="subTitle" idx="17"/>
          </p:nvPr>
        </p:nvSpPr>
        <p:spPr>
          <a:xfrm>
            <a:off x="3334868" y="1409330"/>
            <a:ext cx="230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Ultrasonic sensor </a:t>
            </a:r>
            <a:endParaRPr dirty="0"/>
          </a:p>
        </p:txBody>
      </p:sp>
      <p:sp>
        <p:nvSpPr>
          <p:cNvPr id="4825" name="Google Shape;4825;p39"/>
          <p:cNvSpPr txBox="1">
            <a:spLocks noGrp="1"/>
          </p:cNvSpPr>
          <p:nvPr>
            <p:ph type="subTitle" idx="18"/>
          </p:nvPr>
        </p:nvSpPr>
        <p:spPr>
          <a:xfrm>
            <a:off x="5747310" y="1386955"/>
            <a:ext cx="230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SG90 Micro servo</a:t>
            </a:r>
            <a:endParaRPr dirty="0"/>
          </a:p>
        </p:txBody>
      </p:sp>
      <p:sp>
        <p:nvSpPr>
          <p:cNvPr id="4826" name="Google Shape;4826;p39"/>
          <p:cNvSpPr txBox="1">
            <a:spLocks noGrp="1"/>
          </p:cNvSpPr>
          <p:nvPr>
            <p:ph type="subTitle" idx="19"/>
          </p:nvPr>
        </p:nvSpPr>
        <p:spPr>
          <a:xfrm>
            <a:off x="5867080" y="3341442"/>
            <a:ext cx="3154612" cy="394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dirty="0"/>
              <a:t>DC Motor &amp; L293DModule</a:t>
            </a:r>
            <a:endParaRPr dirty="0"/>
          </a:p>
        </p:txBody>
      </p:sp>
      <p:sp>
        <p:nvSpPr>
          <p:cNvPr id="4827" name="Google Shape;4827;p39"/>
          <p:cNvSpPr txBox="1">
            <a:spLocks noGrp="1"/>
          </p:cNvSpPr>
          <p:nvPr>
            <p:ph type="subTitle" idx="20"/>
          </p:nvPr>
        </p:nvSpPr>
        <p:spPr>
          <a:xfrm>
            <a:off x="719935" y="3372976"/>
            <a:ext cx="2471905" cy="3858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Soil Moisture Sensor</a:t>
            </a:r>
            <a:endParaRPr dirty="0"/>
          </a:p>
        </p:txBody>
      </p:sp>
      <p:sp>
        <p:nvSpPr>
          <p:cNvPr id="4828" name="Google Shape;4828;p39"/>
          <p:cNvSpPr txBox="1">
            <a:spLocks noGrp="1"/>
          </p:cNvSpPr>
          <p:nvPr>
            <p:ph type="subTitle" idx="21"/>
          </p:nvPr>
        </p:nvSpPr>
        <p:spPr>
          <a:xfrm>
            <a:off x="3341641" y="3041486"/>
            <a:ext cx="2926690" cy="6909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Physical Components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09">
          <a:extLst>
            <a:ext uri="{FF2B5EF4-FFF2-40B4-BE49-F238E27FC236}">
              <a16:creationId xmlns:a16="http://schemas.microsoft.com/office/drawing/2014/main" id="{3CE9856F-3548-A218-9503-252C21DB1FA7}"/>
            </a:ext>
          </a:extLst>
        </p:cNvPr>
        <p:cNvGrpSpPr/>
        <p:nvPr/>
      </p:nvGrpSpPr>
      <p:grpSpPr>
        <a:xfrm>
          <a:off x="0" y="0"/>
          <a:ext cx="0" cy="0"/>
          <a:chOff x="0" y="0"/>
          <a:chExt cx="0" cy="0"/>
        </a:xfrm>
      </p:grpSpPr>
      <p:sp>
        <p:nvSpPr>
          <p:cNvPr id="4810" name="Google Shape;4810;p39">
            <a:extLst>
              <a:ext uri="{FF2B5EF4-FFF2-40B4-BE49-F238E27FC236}">
                <a16:creationId xmlns:a16="http://schemas.microsoft.com/office/drawing/2014/main" id="{9175A229-32B9-169F-2C36-43AFB366FD9D}"/>
              </a:ext>
            </a:extLst>
          </p:cNvPr>
          <p:cNvSpPr txBox="1">
            <a:spLocks noGrp="1"/>
          </p:cNvSpPr>
          <p:nvPr>
            <p:ph type="title"/>
          </p:nvPr>
        </p:nvSpPr>
        <p:spPr>
          <a:xfrm>
            <a:off x="492623" y="2459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Software Components </a:t>
            </a:r>
            <a:endParaRPr dirty="0"/>
          </a:p>
        </p:txBody>
      </p:sp>
      <p:sp>
        <p:nvSpPr>
          <p:cNvPr id="4811" name="Google Shape;4811;p39">
            <a:extLst>
              <a:ext uri="{FF2B5EF4-FFF2-40B4-BE49-F238E27FC236}">
                <a16:creationId xmlns:a16="http://schemas.microsoft.com/office/drawing/2014/main" id="{81E3A99F-C715-A7A6-EEA4-E3D83FEF632F}"/>
              </a:ext>
            </a:extLst>
          </p:cNvPr>
          <p:cNvSpPr txBox="1">
            <a:spLocks noGrp="1"/>
          </p:cNvSpPr>
          <p:nvPr>
            <p:ph type="subTitle" idx="3"/>
          </p:nvPr>
        </p:nvSpPr>
        <p:spPr>
          <a:xfrm>
            <a:off x="3069475" y="3453493"/>
            <a:ext cx="2514088" cy="535545"/>
          </a:xfrm>
          <a:prstGeom prst="rect">
            <a:avLst/>
          </a:prstGeom>
        </p:spPr>
        <p:txBody>
          <a:bodyPr spcFirstLastPara="1" wrap="square" lIns="91425" tIns="91425" rIns="91425" bIns="91425" anchor="t" anchorCtr="0">
            <a:noAutofit/>
          </a:bodyPr>
          <a:lstStyle/>
          <a:p>
            <a:pPr marL="0" indent="0"/>
            <a:r>
              <a:rPr lang="en-GB" dirty="0"/>
              <a:t>Data from the sensors (ultrasonic distance and soil moisture) is to be stored in a document that can be viewed by user.</a:t>
            </a:r>
            <a:endParaRPr lang="en-GB" sz="1600" dirty="0">
              <a:solidFill>
                <a:srgbClr val="666666"/>
              </a:solidFill>
            </a:endParaRPr>
          </a:p>
        </p:txBody>
      </p:sp>
      <p:sp>
        <p:nvSpPr>
          <p:cNvPr id="4812" name="Google Shape;4812;p39">
            <a:extLst>
              <a:ext uri="{FF2B5EF4-FFF2-40B4-BE49-F238E27FC236}">
                <a16:creationId xmlns:a16="http://schemas.microsoft.com/office/drawing/2014/main" id="{649A590B-0F4C-2496-DE50-BDAF80129A03}"/>
              </a:ext>
            </a:extLst>
          </p:cNvPr>
          <p:cNvSpPr txBox="1">
            <a:spLocks noGrp="1"/>
          </p:cNvSpPr>
          <p:nvPr>
            <p:ph type="subTitle" idx="1"/>
          </p:nvPr>
        </p:nvSpPr>
        <p:spPr>
          <a:xfrm>
            <a:off x="350238" y="1775456"/>
            <a:ext cx="2305500" cy="46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Software used to program the code into the Arduino  </a:t>
            </a:r>
            <a:endParaRPr dirty="0"/>
          </a:p>
        </p:txBody>
      </p:sp>
      <p:sp>
        <p:nvSpPr>
          <p:cNvPr id="4813" name="Google Shape;4813;p39">
            <a:extLst>
              <a:ext uri="{FF2B5EF4-FFF2-40B4-BE49-F238E27FC236}">
                <a16:creationId xmlns:a16="http://schemas.microsoft.com/office/drawing/2014/main" id="{121FB7CA-04F6-7DA2-7B7E-E70D19A64376}"/>
              </a:ext>
            </a:extLst>
          </p:cNvPr>
          <p:cNvSpPr txBox="1">
            <a:spLocks noGrp="1"/>
          </p:cNvSpPr>
          <p:nvPr>
            <p:ph type="subTitle" idx="2"/>
          </p:nvPr>
        </p:nvSpPr>
        <p:spPr>
          <a:xfrm>
            <a:off x="5479269" y="1755019"/>
            <a:ext cx="2305500" cy="7241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Code responsible for coordinating specific drops from the seeds dispenser with the dc motor.</a:t>
            </a:r>
            <a:endParaRPr dirty="0"/>
          </a:p>
        </p:txBody>
      </p:sp>
      <p:sp>
        <p:nvSpPr>
          <p:cNvPr id="4814" name="Google Shape;4814;p39">
            <a:extLst>
              <a:ext uri="{FF2B5EF4-FFF2-40B4-BE49-F238E27FC236}">
                <a16:creationId xmlns:a16="http://schemas.microsoft.com/office/drawing/2014/main" id="{2D555C0B-79A0-52A8-BACB-E649FE087F0E}"/>
              </a:ext>
            </a:extLst>
          </p:cNvPr>
          <p:cNvSpPr txBox="1">
            <a:spLocks noGrp="1"/>
          </p:cNvSpPr>
          <p:nvPr>
            <p:ph type="subTitle" idx="4"/>
          </p:nvPr>
        </p:nvSpPr>
        <p:spPr>
          <a:xfrm>
            <a:off x="334052" y="3479891"/>
            <a:ext cx="2305500" cy="46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Robot programmed to follow a specific path and if it come across an object (fence) the robot changes directions.</a:t>
            </a:r>
            <a:endParaRPr dirty="0"/>
          </a:p>
        </p:txBody>
      </p:sp>
      <p:sp>
        <p:nvSpPr>
          <p:cNvPr id="4815" name="Google Shape;4815;p39">
            <a:extLst>
              <a:ext uri="{FF2B5EF4-FFF2-40B4-BE49-F238E27FC236}">
                <a16:creationId xmlns:a16="http://schemas.microsoft.com/office/drawing/2014/main" id="{5A641914-C183-8465-0C49-5F720F8B6F42}"/>
              </a:ext>
            </a:extLst>
          </p:cNvPr>
          <p:cNvSpPr txBox="1">
            <a:spLocks noGrp="1"/>
          </p:cNvSpPr>
          <p:nvPr>
            <p:ph type="subTitle" idx="5"/>
          </p:nvPr>
        </p:nvSpPr>
        <p:spPr>
          <a:xfrm>
            <a:off x="3069475" y="1762445"/>
            <a:ext cx="2305500" cy="46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Uses Data from ultrasonic Sensor – if it detects a person or object within 1 meter, it emergency stops. </a:t>
            </a:r>
            <a:endParaRPr dirty="0"/>
          </a:p>
        </p:txBody>
      </p:sp>
      <p:sp>
        <p:nvSpPr>
          <p:cNvPr id="4817" name="Google Shape;4817;p39">
            <a:extLst>
              <a:ext uri="{FF2B5EF4-FFF2-40B4-BE49-F238E27FC236}">
                <a16:creationId xmlns:a16="http://schemas.microsoft.com/office/drawing/2014/main" id="{FB92FE58-717C-5E41-B6A4-338573882B4F}"/>
              </a:ext>
            </a:extLst>
          </p:cNvPr>
          <p:cNvSpPr txBox="1">
            <a:spLocks noGrp="1"/>
          </p:cNvSpPr>
          <p:nvPr>
            <p:ph type="title" idx="7"/>
          </p:nvPr>
        </p:nvSpPr>
        <p:spPr>
          <a:xfrm>
            <a:off x="350238" y="103591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818" name="Google Shape;4818;p39">
            <a:extLst>
              <a:ext uri="{FF2B5EF4-FFF2-40B4-BE49-F238E27FC236}">
                <a16:creationId xmlns:a16="http://schemas.microsoft.com/office/drawing/2014/main" id="{820B6165-BE16-53B0-AE09-93659933CD8D}"/>
              </a:ext>
            </a:extLst>
          </p:cNvPr>
          <p:cNvSpPr txBox="1">
            <a:spLocks noGrp="1"/>
          </p:cNvSpPr>
          <p:nvPr>
            <p:ph type="title" idx="8"/>
          </p:nvPr>
        </p:nvSpPr>
        <p:spPr>
          <a:xfrm>
            <a:off x="334052" y="2730732"/>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819" name="Google Shape;4819;p39">
            <a:extLst>
              <a:ext uri="{FF2B5EF4-FFF2-40B4-BE49-F238E27FC236}">
                <a16:creationId xmlns:a16="http://schemas.microsoft.com/office/drawing/2014/main" id="{39B89085-365B-B146-4662-0283FB68672F}"/>
              </a:ext>
            </a:extLst>
          </p:cNvPr>
          <p:cNvSpPr txBox="1">
            <a:spLocks noGrp="1"/>
          </p:cNvSpPr>
          <p:nvPr>
            <p:ph type="title" idx="9"/>
          </p:nvPr>
        </p:nvSpPr>
        <p:spPr>
          <a:xfrm>
            <a:off x="3158703" y="100497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820" name="Google Shape;4820;p39">
            <a:extLst>
              <a:ext uri="{FF2B5EF4-FFF2-40B4-BE49-F238E27FC236}">
                <a16:creationId xmlns:a16="http://schemas.microsoft.com/office/drawing/2014/main" id="{15761E9B-F744-3A6A-E4C8-740514B42786}"/>
              </a:ext>
            </a:extLst>
          </p:cNvPr>
          <p:cNvSpPr txBox="1">
            <a:spLocks noGrp="1"/>
          </p:cNvSpPr>
          <p:nvPr>
            <p:ph type="title" idx="13"/>
          </p:nvPr>
        </p:nvSpPr>
        <p:spPr>
          <a:xfrm>
            <a:off x="3148269" y="272788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821" name="Google Shape;4821;p39">
            <a:extLst>
              <a:ext uri="{FF2B5EF4-FFF2-40B4-BE49-F238E27FC236}">
                <a16:creationId xmlns:a16="http://schemas.microsoft.com/office/drawing/2014/main" id="{F04D755C-BD8E-A848-B9B6-20D28445C008}"/>
              </a:ext>
            </a:extLst>
          </p:cNvPr>
          <p:cNvSpPr txBox="1">
            <a:spLocks noGrp="1"/>
          </p:cNvSpPr>
          <p:nvPr>
            <p:ph type="title" idx="14"/>
          </p:nvPr>
        </p:nvSpPr>
        <p:spPr>
          <a:xfrm>
            <a:off x="5535457" y="974059"/>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23" name="Google Shape;4823;p39">
            <a:extLst>
              <a:ext uri="{FF2B5EF4-FFF2-40B4-BE49-F238E27FC236}">
                <a16:creationId xmlns:a16="http://schemas.microsoft.com/office/drawing/2014/main" id="{DF7F9149-2D25-6FF3-A7DF-F2E943CB6080}"/>
              </a:ext>
            </a:extLst>
          </p:cNvPr>
          <p:cNvSpPr txBox="1">
            <a:spLocks noGrp="1"/>
          </p:cNvSpPr>
          <p:nvPr>
            <p:ph type="subTitle" idx="16"/>
          </p:nvPr>
        </p:nvSpPr>
        <p:spPr>
          <a:xfrm>
            <a:off x="350238" y="1402490"/>
            <a:ext cx="2614943"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Arduino IDE Software</a:t>
            </a:r>
            <a:endParaRPr dirty="0"/>
          </a:p>
        </p:txBody>
      </p:sp>
      <p:sp>
        <p:nvSpPr>
          <p:cNvPr id="4824" name="Google Shape;4824;p39">
            <a:extLst>
              <a:ext uri="{FF2B5EF4-FFF2-40B4-BE49-F238E27FC236}">
                <a16:creationId xmlns:a16="http://schemas.microsoft.com/office/drawing/2014/main" id="{3B610C75-023B-F296-E015-AD0BA36AA271}"/>
              </a:ext>
            </a:extLst>
          </p:cNvPr>
          <p:cNvSpPr txBox="1">
            <a:spLocks noGrp="1"/>
          </p:cNvSpPr>
          <p:nvPr>
            <p:ph type="subTitle" idx="17"/>
          </p:nvPr>
        </p:nvSpPr>
        <p:spPr>
          <a:xfrm>
            <a:off x="5490111" y="1530289"/>
            <a:ext cx="3550257" cy="2717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Seed Dispensing &amp; Rake Logic</a:t>
            </a:r>
            <a:endParaRPr dirty="0"/>
          </a:p>
        </p:txBody>
      </p:sp>
      <p:sp>
        <p:nvSpPr>
          <p:cNvPr id="4825" name="Google Shape;4825;p39">
            <a:extLst>
              <a:ext uri="{FF2B5EF4-FFF2-40B4-BE49-F238E27FC236}">
                <a16:creationId xmlns:a16="http://schemas.microsoft.com/office/drawing/2014/main" id="{D63A6ADE-A805-47D2-DABE-B85A3869C1D4}"/>
              </a:ext>
            </a:extLst>
          </p:cNvPr>
          <p:cNvSpPr txBox="1">
            <a:spLocks noGrp="1"/>
          </p:cNvSpPr>
          <p:nvPr>
            <p:ph type="subTitle" idx="18"/>
          </p:nvPr>
        </p:nvSpPr>
        <p:spPr>
          <a:xfrm>
            <a:off x="3074896" y="1404904"/>
            <a:ext cx="230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Emergency Stop</a:t>
            </a:r>
            <a:endParaRPr dirty="0"/>
          </a:p>
        </p:txBody>
      </p:sp>
      <p:sp>
        <p:nvSpPr>
          <p:cNvPr id="4826" name="Google Shape;4826;p39">
            <a:extLst>
              <a:ext uri="{FF2B5EF4-FFF2-40B4-BE49-F238E27FC236}">
                <a16:creationId xmlns:a16="http://schemas.microsoft.com/office/drawing/2014/main" id="{D983EB9F-EA93-5CC6-F74D-80D614C644BC}"/>
              </a:ext>
            </a:extLst>
          </p:cNvPr>
          <p:cNvSpPr txBox="1">
            <a:spLocks noGrp="1"/>
          </p:cNvSpPr>
          <p:nvPr>
            <p:ph type="subTitle" idx="19"/>
          </p:nvPr>
        </p:nvSpPr>
        <p:spPr>
          <a:xfrm>
            <a:off x="3069475" y="3087300"/>
            <a:ext cx="2907503" cy="447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dirty="0"/>
              <a:t>Store data from sensors</a:t>
            </a:r>
            <a:endParaRPr dirty="0"/>
          </a:p>
        </p:txBody>
      </p:sp>
      <p:sp>
        <p:nvSpPr>
          <p:cNvPr id="4827" name="Google Shape;4827;p39">
            <a:extLst>
              <a:ext uri="{FF2B5EF4-FFF2-40B4-BE49-F238E27FC236}">
                <a16:creationId xmlns:a16="http://schemas.microsoft.com/office/drawing/2014/main" id="{B0AE3DFC-83C6-F8F8-CB2B-9504B4C4CFFA}"/>
              </a:ext>
            </a:extLst>
          </p:cNvPr>
          <p:cNvSpPr txBox="1">
            <a:spLocks noGrp="1"/>
          </p:cNvSpPr>
          <p:nvPr>
            <p:ph type="subTitle" idx="20"/>
          </p:nvPr>
        </p:nvSpPr>
        <p:spPr>
          <a:xfrm>
            <a:off x="334052" y="3175481"/>
            <a:ext cx="2471905" cy="3858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GPS Navigation </a:t>
            </a:r>
            <a:endParaRPr dirty="0"/>
          </a:p>
        </p:txBody>
      </p:sp>
    </p:spTree>
    <p:extLst>
      <p:ext uri="{BB962C8B-B14F-4D97-AF65-F5344CB8AC3E}">
        <p14:creationId xmlns:p14="http://schemas.microsoft.com/office/powerpoint/2010/main" val="7096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93"/>
        <p:cNvGrpSpPr/>
        <p:nvPr/>
      </p:nvGrpSpPr>
      <p:grpSpPr>
        <a:xfrm>
          <a:off x="0" y="0"/>
          <a:ext cx="0" cy="0"/>
          <a:chOff x="0" y="0"/>
          <a:chExt cx="0" cy="0"/>
        </a:xfrm>
      </p:grpSpPr>
      <p:sp>
        <p:nvSpPr>
          <p:cNvPr id="4894" name="Google Shape;489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Progress so far</a:t>
            </a:r>
            <a:endParaRPr dirty="0"/>
          </a:p>
        </p:txBody>
      </p:sp>
      <p:grpSp>
        <p:nvGrpSpPr>
          <p:cNvPr id="4897" name="Google Shape;4897;p42"/>
          <p:cNvGrpSpPr/>
          <p:nvPr/>
        </p:nvGrpSpPr>
        <p:grpSpPr>
          <a:xfrm flipH="1">
            <a:off x="7980713" y="3390050"/>
            <a:ext cx="900113" cy="1465200"/>
            <a:chOff x="10980738" y="196850"/>
            <a:chExt cx="900113" cy="1465200"/>
          </a:xfrm>
        </p:grpSpPr>
        <p:sp>
          <p:nvSpPr>
            <p:cNvPr id="4898" name="Google Shape;4898;p42"/>
            <p:cNvSpPr/>
            <p:nvPr/>
          </p:nvSpPr>
          <p:spPr>
            <a:xfrm>
              <a:off x="10982325" y="196850"/>
              <a:ext cx="898500" cy="1465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9" name="Google Shape;4899;p42"/>
            <p:cNvSpPr/>
            <p:nvPr/>
          </p:nvSpPr>
          <p:spPr>
            <a:xfrm>
              <a:off x="11407775" y="569913"/>
              <a:ext cx="120650" cy="466726"/>
            </a:xfrm>
            <a:custGeom>
              <a:avLst/>
              <a:gdLst/>
              <a:ahLst/>
              <a:cxnLst/>
              <a:rect l="l" t="t" r="r" b="b"/>
              <a:pathLst>
                <a:path w="116" h="446" extrusionOk="0">
                  <a:moveTo>
                    <a:pt x="114" y="389"/>
                  </a:moveTo>
                  <a:cubicBezTo>
                    <a:pt x="116" y="446"/>
                    <a:pt x="0" y="429"/>
                    <a:pt x="21" y="384"/>
                  </a:cubicBezTo>
                  <a:cubicBezTo>
                    <a:pt x="42" y="341"/>
                    <a:pt x="54" y="300"/>
                    <a:pt x="61" y="256"/>
                  </a:cubicBezTo>
                  <a:cubicBezTo>
                    <a:pt x="72" y="185"/>
                    <a:pt x="67" y="107"/>
                    <a:pt x="56" y="0"/>
                  </a:cubicBezTo>
                  <a:cubicBezTo>
                    <a:pt x="94" y="123"/>
                    <a:pt x="107" y="183"/>
                    <a:pt x="111" y="255"/>
                  </a:cubicBezTo>
                  <a:cubicBezTo>
                    <a:pt x="114" y="293"/>
                    <a:pt x="114" y="334"/>
                    <a:pt x="114" y="389"/>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0" name="Google Shape;4900;p42"/>
            <p:cNvSpPr/>
            <p:nvPr/>
          </p:nvSpPr>
          <p:spPr>
            <a:xfrm>
              <a:off x="11461750" y="198437"/>
              <a:ext cx="368300" cy="439738"/>
            </a:xfrm>
            <a:custGeom>
              <a:avLst/>
              <a:gdLst/>
              <a:ahLst/>
              <a:cxnLst/>
              <a:rect l="l" t="t" r="r" b="b"/>
              <a:pathLst>
                <a:path w="351" h="422" extrusionOk="0">
                  <a:moveTo>
                    <a:pt x="334" y="175"/>
                  </a:moveTo>
                  <a:cubicBezTo>
                    <a:pt x="291" y="322"/>
                    <a:pt x="148" y="422"/>
                    <a:pt x="4" y="369"/>
                  </a:cubicBezTo>
                  <a:cubicBezTo>
                    <a:pt x="1" y="345"/>
                    <a:pt x="0" y="322"/>
                    <a:pt x="2" y="301"/>
                  </a:cubicBezTo>
                  <a:cubicBezTo>
                    <a:pt x="9" y="223"/>
                    <a:pt x="53" y="167"/>
                    <a:pt x="107" y="141"/>
                  </a:cubicBezTo>
                  <a:cubicBezTo>
                    <a:pt x="201" y="97"/>
                    <a:pt x="277" y="116"/>
                    <a:pt x="334" y="0"/>
                  </a:cubicBezTo>
                  <a:cubicBezTo>
                    <a:pt x="351" y="61"/>
                    <a:pt x="349" y="121"/>
                    <a:pt x="334" y="175"/>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1" name="Google Shape;4901;p42"/>
            <p:cNvSpPr/>
            <p:nvPr/>
          </p:nvSpPr>
          <p:spPr>
            <a:xfrm>
              <a:off x="11506200" y="285750"/>
              <a:ext cx="285750" cy="236537"/>
            </a:xfrm>
            <a:custGeom>
              <a:avLst/>
              <a:gdLst/>
              <a:ahLst/>
              <a:cxnLst/>
              <a:rect l="l" t="t" r="r" b="b"/>
              <a:pathLst>
                <a:path w="272" h="227" extrusionOk="0">
                  <a:moveTo>
                    <a:pt x="272" y="0"/>
                  </a:moveTo>
                  <a:cubicBezTo>
                    <a:pt x="184" y="140"/>
                    <a:pt x="82" y="103"/>
                    <a:pt x="0" y="225"/>
                  </a:cubicBezTo>
                  <a:cubicBezTo>
                    <a:pt x="0" y="225"/>
                    <a:pt x="0" y="225"/>
                    <a:pt x="0" y="225"/>
                  </a:cubicBezTo>
                  <a:cubicBezTo>
                    <a:pt x="3" y="226"/>
                    <a:pt x="5" y="226"/>
                    <a:pt x="8" y="227"/>
                  </a:cubicBezTo>
                  <a:cubicBezTo>
                    <a:pt x="104" y="130"/>
                    <a:pt x="214" y="134"/>
                    <a:pt x="272"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2" name="Google Shape;4902;p42"/>
            <p:cNvSpPr/>
            <p:nvPr/>
          </p:nvSpPr>
          <p:spPr>
            <a:xfrm>
              <a:off x="11463338" y="381000"/>
              <a:ext cx="347663" cy="215900"/>
            </a:xfrm>
            <a:custGeom>
              <a:avLst/>
              <a:gdLst/>
              <a:ahLst/>
              <a:cxnLst/>
              <a:rect l="l" t="t" r="r" b="b"/>
              <a:pathLst>
                <a:path w="333" h="208" extrusionOk="0">
                  <a:moveTo>
                    <a:pt x="333" y="0"/>
                  </a:moveTo>
                  <a:cubicBezTo>
                    <a:pt x="285" y="82"/>
                    <a:pt x="221" y="141"/>
                    <a:pt x="115" y="141"/>
                  </a:cubicBezTo>
                  <a:cubicBezTo>
                    <a:pt x="101" y="141"/>
                    <a:pt x="87" y="140"/>
                    <a:pt x="72" y="138"/>
                  </a:cubicBezTo>
                  <a:cubicBezTo>
                    <a:pt x="65" y="137"/>
                    <a:pt x="57" y="137"/>
                    <a:pt x="50" y="136"/>
                  </a:cubicBezTo>
                  <a:cubicBezTo>
                    <a:pt x="50" y="136"/>
                    <a:pt x="50" y="136"/>
                    <a:pt x="50" y="136"/>
                  </a:cubicBezTo>
                  <a:cubicBezTo>
                    <a:pt x="41" y="145"/>
                    <a:pt x="32" y="155"/>
                    <a:pt x="23" y="166"/>
                  </a:cubicBezTo>
                  <a:cubicBezTo>
                    <a:pt x="29" y="154"/>
                    <a:pt x="36" y="144"/>
                    <a:pt x="42" y="134"/>
                  </a:cubicBezTo>
                  <a:cubicBezTo>
                    <a:pt x="28" y="132"/>
                    <a:pt x="15" y="129"/>
                    <a:pt x="1" y="126"/>
                  </a:cubicBezTo>
                  <a:cubicBezTo>
                    <a:pt x="1" y="126"/>
                    <a:pt x="1" y="126"/>
                    <a:pt x="1" y="126"/>
                  </a:cubicBezTo>
                  <a:cubicBezTo>
                    <a:pt x="0" y="134"/>
                    <a:pt x="0" y="142"/>
                    <a:pt x="0" y="150"/>
                  </a:cubicBezTo>
                  <a:cubicBezTo>
                    <a:pt x="0" y="159"/>
                    <a:pt x="0" y="169"/>
                    <a:pt x="1" y="178"/>
                  </a:cubicBezTo>
                  <a:cubicBezTo>
                    <a:pt x="3" y="183"/>
                    <a:pt x="5" y="188"/>
                    <a:pt x="7" y="193"/>
                  </a:cubicBezTo>
                  <a:cubicBezTo>
                    <a:pt x="7" y="193"/>
                    <a:pt x="7" y="193"/>
                    <a:pt x="7" y="193"/>
                  </a:cubicBezTo>
                  <a:cubicBezTo>
                    <a:pt x="7" y="193"/>
                    <a:pt x="7" y="193"/>
                    <a:pt x="7" y="193"/>
                  </a:cubicBezTo>
                  <a:cubicBezTo>
                    <a:pt x="6" y="193"/>
                    <a:pt x="6" y="194"/>
                    <a:pt x="5" y="194"/>
                  </a:cubicBezTo>
                  <a:cubicBezTo>
                    <a:pt x="31" y="204"/>
                    <a:pt x="57" y="208"/>
                    <a:pt x="83" y="208"/>
                  </a:cubicBezTo>
                  <a:cubicBezTo>
                    <a:pt x="197" y="208"/>
                    <a:pt x="298" y="119"/>
                    <a:pt x="333"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3" name="Google Shape;4903;p42"/>
            <p:cNvSpPr/>
            <p:nvPr/>
          </p:nvSpPr>
          <p:spPr>
            <a:xfrm>
              <a:off x="11487150" y="520700"/>
              <a:ext cx="28575" cy="33338"/>
            </a:xfrm>
            <a:custGeom>
              <a:avLst/>
              <a:gdLst/>
              <a:ahLst/>
              <a:cxnLst/>
              <a:rect l="l" t="t" r="r" b="b"/>
              <a:pathLst>
                <a:path w="27" h="32" extrusionOk="0">
                  <a:moveTo>
                    <a:pt x="19" y="0"/>
                  </a:moveTo>
                  <a:cubicBezTo>
                    <a:pt x="13" y="10"/>
                    <a:pt x="6" y="20"/>
                    <a:pt x="0" y="32"/>
                  </a:cubicBezTo>
                  <a:cubicBezTo>
                    <a:pt x="9" y="21"/>
                    <a:pt x="18" y="11"/>
                    <a:pt x="27" y="2"/>
                  </a:cubicBezTo>
                  <a:cubicBezTo>
                    <a:pt x="24" y="1"/>
                    <a:pt x="22" y="1"/>
                    <a:pt x="19" y="0"/>
                  </a:cubicBezTo>
                  <a:cubicBezTo>
                    <a:pt x="19" y="0"/>
                    <a:pt x="19" y="0"/>
                    <a:pt x="19" y="0"/>
                  </a:cubicBezTo>
                </a:path>
              </a:pathLst>
            </a:custGeom>
            <a:solidFill>
              <a:srgbClr val="325A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4" name="Google Shape;4904;p42"/>
            <p:cNvSpPr/>
            <p:nvPr/>
          </p:nvSpPr>
          <p:spPr>
            <a:xfrm>
              <a:off x="11544300" y="323850"/>
              <a:ext cx="163513" cy="87313"/>
            </a:xfrm>
            <a:custGeom>
              <a:avLst/>
              <a:gdLst/>
              <a:ahLst/>
              <a:cxnLst/>
              <a:rect l="l" t="t" r="r" b="b"/>
              <a:pathLst>
                <a:path w="156" h="84" extrusionOk="0">
                  <a:moveTo>
                    <a:pt x="139" y="0"/>
                  </a:moveTo>
                  <a:cubicBezTo>
                    <a:pt x="138" y="0"/>
                    <a:pt x="136" y="1"/>
                    <a:pt x="135" y="1"/>
                  </a:cubicBezTo>
                  <a:cubicBezTo>
                    <a:pt x="97" y="18"/>
                    <a:pt x="25" y="22"/>
                    <a:pt x="5" y="64"/>
                  </a:cubicBezTo>
                  <a:cubicBezTo>
                    <a:pt x="0" y="73"/>
                    <a:pt x="6" y="84"/>
                    <a:pt x="16" y="84"/>
                  </a:cubicBezTo>
                  <a:cubicBezTo>
                    <a:pt x="17" y="84"/>
                    <a:pt x="18" y="84"/>
                    <a:pt x="20" y="83"/>
                  </a:cubicBezTo>
                  <a:cubicBezTo>
                    <a:pt x="43" y="77"/>
                    <a:pt x="65" y="62"/>
                    <a:pt x="89" y="54"/>
                  </a:cubicBezTo>
                  <a:cubicBezTo>
                    <a:pt x="113" y="45"/>
                    <a:pt x="129" y="36"/>
                    <a:pt x="148" y="18"/>
                  </a:cubicBezTo>
                  <a:cubicBezTo>
                    <a:pt x="156" y="11"/>
                    <a:pt x="148" y="0"/>
                    <a:pt x="139"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5" name="Google Shape;4905;p42"/>
            <p:cNvSpPr/>
            <p:nvPr/>
          </p:nvSpPr>
          <p:spPr>
            <a:xfrm>
              <a:off x="11715750" y="295275"/>
              <a:ext cx="38100" cy="26987"/>
            </a:xfrm>
            <a:custGeom>
              <a:avLst/>
              <a:gdLst/>
              <a:ahLst/>
              <a:cxnLst/>
              <a:rect l="l" t="t" r="r" b="b"/>
              <a:pathLst>
                <a:path w="37" h="26" extrusionOk="0">
                  <a:moveTo>
                    <a:pt x="27" y="0"/>
                  </a:moveTo>
                  <a:cubicBezTo>
                    <a:pt x="26" y="0"/>
                    <a:pt x="24" y="0"/>
                    <a:pt x="23" y="1"/>
                  </a:cubicBezTo>
                  <a:cubicBezTo>
                    <a:pt x="19" y="4"/>
                    <a:pt x="15" y="6"/>
                    <a:pt x="11" y="9"/>
                  </a:cubicBezTo>
                  <a:cubicBezTo>
                    <a:pt x="7" y="12"/>
                    <a:pt x="3" y="14"/>
                    <a:pt x="1" y="19"/>
                  </a:cubicBezTo>
                  <a:cubicBezTo>
                    <a:pt x="0" y="21"/>
                    <a:pt x="2" y="24"/>
                    <a:pt x="4" y="25"/>
                  </a:cubicBezTo>
                  <a:cubicBezTo>
                    <a:pt x="5" y="26"/>
                    <a:pt x="7" y="26"/>
                    <a:pt x="8" y="26"/>
                  </a:cubicBezTo>
                  <a:cubicBezTo>
                    <a:pt x="12" y="26"/>
                    <a:pt x="15" y="25"/>
                    <a:pt x="18" y="23"/>
                  </a:cubicBezTo>
                  <a:cubicBezTo>
                    <a:pt x="23" y="21"/>
                    <a:pt x="27" y="19"/>
                    <a:pt x="32" y="16"/>
                  </a:cubicBezTo>
                  <a:cubicBezTo>
                    <a:pt x="36" y="13"/>
                    <a:pt x="37" y="8"/>
                    <a:pt x="35" y="4"/>
                  </a:cubicBezTo>
                  <a:cubicBezTo>
                    <a:pt x="33" y="1"/>
                    <a:pt x="30" y="0"/>
                    <a:pt x="27"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6" name="Google Shape;4906;p42"/>
            <p:cNvSpPr/>
            <p:nvPr/>
          </p:nvSpPr>
          <p:spPr>
            <a:xfrm>
              <a:off x="10980738" y="409575"/>
              <a:ext cx="488950" cy="293688"/>
            </a:xfrm>
            <a:custGeom>
              <a:avLst/>
              <a:gdLst/>
              <a:ahLst/>
              <a:cxnLst/>
              <a:rect l="l" t="t" r="r" b="b"/>
              <a:pathLst>
                <a:path w="467" h="281" extrusionOk="0">
                  <a:moveTo>
                    <a:pt x="85" y="153"/>
                  </a:moveTo>
                  <a:cubicBezTo>
                    <a:pt x="193" y="261"/>
                    <a:pt x="367" y="281"/>
                    <a:pt x="467" y="165"/>
                  </a:cubicBezTo>
                  <a:cubicBezTo>
                    <a:pt x="459" y="142"/>
                    <a:pt x="448" y="122"/>
                    <a:pt x="437" y="104"/>
                  </a:cubicBezTo>
                  <a:cubicBezTo>
                    <a:pt x="392" y="39"/>
                    <a:pt x="327" y="11"/>
                    <a:pt x="268" y="15"/>
                  </a:cubicBezTo>
                  <a:cubicBezTo>
                    <a:pt x="164" y="21"/>
                    <a:pt x="106" y="74"/>
                    <a:pt x="0" y="0"/>
                  </a:cubicBezTo>
                  <a:cubicBezTo>
                    <a:pt x="15" y="62"/>
                    <a:pt x="46" y="114"/>
                    <a:pt x="85" y="153"/>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7" name="Google Shape;4907;p42"/>
            <p:cNvSpPr/>
            <p:nvPr/>
          </p:nvSpPr>
          <p:spPr>
            <a:xfrm>
              <a:off x="11042650" y="476250"/>
              <a:ext cx="361950" cy="93663"/>
            </a:xfrm>
            <a:custGeom>
              <a:avLst/>
              <a:gdLst/>
              <a:ahLst/>
              <a:cxnLst/>
              <a:rect l="l" t="t" r="r" b="b"/>
              <a:pathLst>
                <a:path w="346" h="90" extrusionOk="0">
                  <a:moveTo>
                    <a:pt x="0" y="0"/>
                  </a:moveTo>
                  <a:cubicBezTo>
                    <a:pt x="115" y="90"/>
                    <a:pt x="209" y="33"/>
                    <a:pt x="340" y="72"/>
                  </a:cubicBezTo>
                  <a:cubicBezTo>
                    <a:pt x="342" y="70"/>
                    <a:pt x="344" y="69"/>
                    <a:pt x="346" y="67"/>
                  </a:cubicBezTo>
                  <a:cubicBezTo>
                    <a:pt x="346" y="67"/>
                    <a:pt x="346" y="67"/>
                    <a:pt x="346" y="67"/>
                  </a:cubicBezTo>
                  <a:cubicBezTo>
                    <a:pt x="298" y="42"/>
                    <a:pt x="258" y="37"/>
                    <a:pt x="219" y="37"/>
                  </a:cubicBezTo>
                  <a:cubicBezTo>
                    <a:pt x="207" y="37"/>
                    <a:pt x="196" y="38"/>
                    <a:pt x="184" y="38"/>
                  </a:cubicBezTo>
                  <a:cubicBezTo>
                    <a:pt x="173" y="39"/>
                    <a:pt x="161" y="39"/>
                    <a:pt x="149" y="39"/>
                  </a:cubicBezTo>
                  <a:cubicBezTo>
                    <a:pt x="106" y="39"/>
                    <a:pt x="59" y="33"/>
                    <a:pt x="0"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8" name="Google Shape;4908;p42"/>
            <p:cNvSpPr/>
            <p:nvPr/>
          </p:nvSpPr>
          <p:spPr>
            <a:xfrm>
              <a:off x="11069638" y="517525"/>
              <a:ext cx="400050" cy="146050"/>
            </a:xfrm>
            <a:custGeom>
              <a:avLst/>
              <a:gdLst/>
              <a:ahLst/>
              <a:cxnLst/>
              <a:rect l="l" t="t" r="r" b="b"/>
              <a:pathLst>
                <a:path w="382" h="139" extrusionOk="0">
                  <a:moveTo>
                    <a:pt x="352" y="0"/>
                  </a:moveTo>
                  <a:cubicBezTo>
                    <a:pt x="341" y="9"/>
                    <a:pt x="330" y="18"/>
                    <a:pt x="319" y="27"/>
                  </a:cubicBezTo>
                  <a:cubicBezTo>
                    <a:pt x="330" y="32"/>
                    <a:pt x="340" y="39"/>
                    <a:pt x="351" y="46"/>
                  </a:cubicBezTo>
                  <a:cubicBezTo>
                    <a:pt x="338" y="40"/>
                    <a:pt x="325" y="36"/>
                    <a:pt x="313" y="32"/>
                  </a:cubicBezTo>
                  <a:cubicBezTo>
                    <a:pt x="313" y="32"/>
                    <a:pt x="313" y="32"/>
                    <a:pt x="313" y="32"/>
                  </a:cubicBezTo>
                  <a:cubicBezTo>
                    <a:pt x="307" y="37"/>
                    <a:pt x="301" y="41"/>
                    <a:pt x="295" y="45"/>
                  </a:cubicBezTo>
                  <a:cubicBezTo>
                    <a:pt x="244" y="82"/>
                    <a:pt x="196" y="97"/>
                    <a:pt x="150" y="97"/>
                  </a:cubicBezTo>
                  <a:cubicBezTo>
                    <a:pt x="98" y="97"/>
                    <a:pt x="48" y="78"/>
                    <a:pt x="0" y="49"/>
                  </a:cubicBezTo>
                  <a:cubicBezTo>
                    <a:pt x="57" y="107"/>
                    <a:pt x="134" y="139"/>
                    <a:pt x="208" y="139"/>
                  </a:cubicBezTo>
                  <a:cubicBezTo>
                    <a:pt x="272" y="139"/>
                    <a:pt x="335" y="115"/>
                    <a:pt x="382" y="61"/>
                  </a:cubicBezTo>
                  <a:cubicBezTo>
                    <a:pt x="380" y="56"/>
                    <a:pt x="378" y="51"/>
                    <a:pt x="376" y="46"/>
                  </a:cubicBezTo>
                  <a:cubicBezTo>
                    <a:pt x="369" y="29"/>
                    <a:pt x="361" y="14"/>
                    <a:pt x="352" y="0"/>
                  </a:cubicBezTo>
                  <a:cubicBezTo>
                    <a:pt x="352" y="0"/>
                    <a:pt x="352" y="0"/>
                    <a:pt x="352"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9" name="Google Shape;4909;p42"/>
            <p:cNvSpPr/>
            <p:nvPr/>
          </p:nvSpPr>
          <p:spPr>
            <a:xfrm>
              <a:off x="11398250" y="546100"/>
              <a:ext cx="39687" cy="20638"/>
            </a:xfrm>
            <a:custGeom>
              <a:avLst/>
              <a:gdLst/>
              <a:ahLst/>
              <a:cxnLst/>
              <a:rect l="l" t="t" r="r" b="b"/>
              <a:pathLst>
                <a:path w="38" h="19" extrusionOk="0">
                  <a:moveTo>
                    <a:pt x="6" y="0"/>
                  </a:moveTo>
                  <a:cubicBezTo>
                    <a:pt x="6" y="0"/>
                    <a:pt x="6" y="0"/>
                    <a:pt x="6" y="0"/>
                  </a:cubicBezTo>
                  <a:cubicBezTo>
                    <a:pt x="4" y="2"/>
                    <a:pt x="2" y="3"/>
                    <a:pt x="0" y="5"/>
                  </a:cubicBezTo>
                  <a:cubicBezTo>
                    <a:pt x="12" y="9"/>
                    <a:pt x="25" y="13"/>
                    <a:pt x="38" y="19"/>
                  </a:cubicBezTo>
                  <a:cubicBezTo>
                    <a:pt x="27" y="12"/>
                    <a:pt x="17" y="5"/>
                    <a:pt x="6" y="0"/>
                  </a:cubicBezTo>
                </a:path>
              </a:pathLst>
            </a:custGeom>
            <a:solidFill>
              <a:srgbClr val="325A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0" name="Google Shape;4910;p42"/>
            <p:cNvSpPr/>
            <p:nvPr/>
          </p:nvSpPr>
          <p:spPr>
            <a:xfrm>
              <a:off x="11136313" y="441325"/>
              <a:ext cx="177800" cy="46037"/>
            </a:xfrm>
            <a:custGeom>
              <a:avLst/>
              <a:gdLst/>
              <a:ahLst/>
              <a:cxnLst/>
              <a:rect l="l" t="t" r="r" b="b"/>
              <a:pathLst>
                <a:path w="170" h="45" extrusionOk="0">
                  <a:moveTo>
                    <a:pt x="121" y="0"/>
                  </a:moveTo>
                  <a:cubicBezTo>
                    <a:pt x="86" y="0"/>
                    <a:pt x="45" y="16"/>
                    <a:pt x="16" y="18"/>
                  </a:cubicBezTo>
                  <a:cubicBezTo>
                    <a:pt x="5" y="20"/>
                    <a:pt x="0" y="37"/>
                    <a:pt x="13" y="40"/>
                  </a:cubicBezTo>
                  <a:cubicBezTo>
                    <a:pt x="27" y="43"/>
                    <a:pt x="39" y="45"/>
                    <a:pt x="51" y="45"/>
                  </a:cubicBezTo>
                  <a:cubicBezTo>
                    <a:pt x="61" y="45"/>
                    <a:pt x="71" y="44"/>
                    <a:pt x="82" y="42"/>
                  </a:cubicBezTo>
                  <a:cubicBezTo>
                    <a:pt x="106" y="38"/>
                    <a:pt x="133" y="41"/>
                    <a:pt x="157" y="35"/>
                  </a:cubicBezTo>
                  <a:cubicBezTo>
                    <a:pt x="169" y="32"/>
                    <a:pt x="170" y="17"/>
                    <a:pt x="161" y="11"/>
                  </a:cubicBezTo>
                  <a:cubicBezTo>
                    <a:pt x="149" y="3"/>
                    <a:pt x="135" y="0"/>
                    <a:pt x="121"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1" name="Google Shape;4911;p42"/>
            <p:cNvSpPr/>
            <p:nvPr/>
          </p:nvSpPr>
          <p:spPr>
            <a:xfrm>
              <a:off x="11082338" y="460375"/>
              <a:ext cx="41275" cy="19050"/>
            </a:xfrm>
            <a:custGeom>
              <a:avLst/>
              <a:gdLst/>
              <a:ahLst/>
              <a:cxnLst/>
              <a:rect l="l" t="t" r="r" b="b"/>
              <a:pathLst>
                <a:path w="39" h="18" extrusionOk="0">
                  <a:moveTo>
                    <a:pt x="8" y="0"/>
                  </a:moveTo>
                  <a:cubicBezTo>
                    <a:pt x="4" y="0"/>
                    <a:pt x="0" y="4"/>
                    <a:pt x="0" y="8"/>
                  </a:cubicBezTo>
                  <a:cubicBezTo>
                    <a:pt x="0" y="13"/>
                    <a:pt x="4" y="17"/>
                    <a:pt x="9" y="17"/>
                  </a:cubicBezTo>
                  <a:cubicBezTo>
                    <a:pt x="11" y="18"/>
                    <a:pt x="14" y="18"/>
                    <a:pt x="16" y="18"/>
                  </a:cubicBezTo>
                  <a:cubicBezTo>
                    <a:pt x="19" y="18"/>
                    <a:pt x="22" y="18"/>
                    <a:pt x="24" y="17"/>
                  </a:cubicBezTo>
                  <a:cubicBezTo>
                    <a:pt x="30" y="17"/>
                    <a:pt x="34" y="16"/>
                    <a:pt x="38" y="12"/>
                  </a:cubicBezTo>
                  <a:cubicBezTo>
                    <a:pt x="39" y="10"/>
                    <a:pt x="39" y="6"/>
                    <a:pt x="37" y="5"/>
                  </a:cubicBezTo>
                  <a:cubicBezTo>
                    <a:pt x="33" y="1"/>
                    <a:pt x="28" y="2"/>
                    <a:pt x="23" y="2"/>
                  </a:cubicBezTo>
                  <a:cubicBezTo>
                    <a:pt x="19" y="1"/>
                    <a:pt x="14" y="1"/>
                    <a:pt x="9" y="0"/>
                  </a:cubicBezTo>
                  <a:cubicBezTo>
                    <a:pt x="9" y="0"/>
                    <a:pt x="9" y="0"/>
                    <a:pt x="8" y="0"/>
                  </a:cubicBezTo>
                </a:path>
              </a:pathLst>
            </a:custGeom>
            <a:solidFill>
              <a:srgbClr val="A7C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2" name="Google Shape;4912;p42"/>
            <p:cNvSpPr/>
            <p:nvPr/>
          </p:nvSpPr>
          <p:spPr>
            <a:xfrm>
              <a:off x="11441113" y="836613"/>
              <a:ext cx="85725" cy="111125"/>
            </a:xfrm>
            <a:custGeom>
              <a:avLst/>
              <a:gdLst/>
              <a:ahLst/>
              <a:cxnLst/>
              <a:rect l="l" t="t" r="r" b="b"/>
              <a:pathLst>
                <a:path w="82" h="106" extrusionOk="0">
                  <a:moveTo>
                    <a:pt x="79" y="0"/>
                  </a:moveTo>
                  <a:cubicBezTo>
                    <a:pt x="71" y="5"/>
                    <a:pt x="62" y="7"/>
                    <a:pt x="53" y="7"/>
                  </a:cubicBezTo>
                  <a:cubicBezTo>
                    <a:pt x="45" y="7"/>
                    <a:pt x="37" y="5"/>
                    <a:pt x="29" y="1"/>
                  </a:cubicBezTo>
                  <a:cubicBezTo>
                    <a:pt x="29" y="1"/>
                    <a:pt x="29" y="1"/>
                    <a:pt x="29" y="1"/>
                  </a:cubicBezTo>
                  <a:cubicBezTo>
                    <a:pt x="23" y="36"/>
                    <a:pt x="14" y="70"/>
                    <a:pt x="0" y="104"/>
                  </a:cubicBezTo>
                  <a:cubicBezTo>
                    <a:pt x="11" y="103"/>
                    <a:pt x="22" y="102"/>
                    <a:pt x="34" y="102"/>
                  </a:cubicBezTo>
                  <a:cubicBezTo>
                    <a:pt x="50" y="102"/>
                    <a:pt x="66" y="104"/>
                    <a:pt x="82" y="106"/>
                  </a:cubicBezTo>
                  <a:cubicBezTo>
                    <a:pt x="82" y="64"/>
                    <a:pt x="81" y="31"/>
                    <a:pt x="79" y="0"/>
                  </a:cubicBezTo>
                  <a:cubicBezTo>
                    <a:pt x="79" y="0"/>
                    <a:pt x="79" y="0"/>
                    <a:pt x="79" y="0"/>
                  </a:cubicBezTo>
                </a:path>
              </a:pathLst>
            </a:custGeom>
            <a:solidFill>
              <a:srgbClr val="4D7A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3" name="Google Shape;4913;p42"/>
            <p:cNvSpPr/>
            <p:nvPr/>
          </p:nvSpPr>
          <p:spPr>
            <a:xfrm>
              <a:off x="11174413" y="915988"/>
              <a:ext cx="619126" cy="273050"/>
            </a:xfrm>
            <a:custGeom>
              <a:avLst/>
              <a:gdLst/>
              <a:ahLst/>
              <a:cxnLst/>
              <a:rect l="l" t="t" r="r" b="b"/>
              <a:pathLst>
                <a:path w="591" h="262" extrusionOk="0">
                  <a:moveTo>
                    <a:pt x="591" y="161"/>
                  </a:moveTo>
                  <a:cubicBezTo>
                    <a:pt x="399" y="257"/>
                    <a:pt x="177" y="262"/>
                    <a:pt x="0" y="174"/>
                  </a:cubicBezTo>
                  <a:cubicBezTo>
                    <a:pt x="32" y="140"/>
                    <a:pt x="65" y="112"/>
                    <a:pt x="96" y="91"/>
                  </a:cubicBezTo>
                  <a:cubicBezTo>
                    <a:pt x="228" y="0"/>
                    <a:pt x="354" y="12"/>
                    <a:pt x="479" y="83"/>
                  </a:cubicBezTo>
                  <a:cubicBezTo>
                    <a:pt x="516" y="104"/>
                    <a:pt x="553" y="131"/>
                    <a:pt x="591" y="161"/>
                  </a:cubicBezTo>
                </a:path>
              </a:pathLst>
            </a:custGeom>
            <a:solidFill>
              <a:srgbClr val="8A42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4" name="Google Shape;4914;p42"/>
            <p:cNvSpPr/>
            <p:nvPr/>
          </p:nvSpPr>
          <p:spPr>
            <a:xfrm>
              <a:off x="11187113" y="1003300"/>
              <a:ext cx="606424" cy="80963"/>
            </a:xfrm>
            <a:custGeom>
              <a:avLst/>
              <a:gdLst/>
              <a:ahLst/>
              <a:cxnLst/>
              <a:rect l="l" t="t" r="r" b="b"/>
              <a:pathLst>
                <a:path w="579" h="79" extrusionOk="0">
                  <a:moveTo>
                    <a:pt x="467" y="0"/>
                  </a:moveTo>
                  <a:cubicBezTo>
                    <a:pt x="456" y="6"/>
                    <a:pt x="444" y="12"/>
                    <a:pt x="433" y="17"/>
                  </a:cubicBezTo>
                  <a:cubicBezTo>
                    <a:pt x="395" y="35"/>
                    <a:pt x="354" y="49"/>
                    <a:pt x="311" y="55"/>
                  </a:cubicBezTo>
                  <a:cubicBezTo>
                    <a:pt x="295" y="57"/>
                    <a:pt x="279" y="58"/>
                    <a:pt x="264" y="58"/>
                  </a:cubicBezTo>
                  <a:cubicBezTo>
                    <a:pt x="212" y="58"/>
                    <a:pt x="161" y="47"/>
                    <a:pt x="116" y="27"/>
                  </a:cubicBezTo>
                  <a:cubicBezTo>
                    <a:pt x="105" y="22"/>
                    <a:pt x="95" y="14"/>
                    <a:pt x="84" y="8"/>
                  </a:cubicBezTo>
                  <a:cubicBezTo>
                    <a:pt x="84" y="8"/>
                    <a:pt x="84" y="8"/>
                    <a:pt x="84" y="8"/>
                  </a:cubicBezTo>
                  <a:cubicBezTo>
                    <a:pt x="57" y="27"/>
                    <a:pt x="28" y="50"/>
                    <a:pt x="0" y="79"/>
                  </a:cubicBezTo>
                  <a:cubicBezTo>
                    <a:pt x="460" y="79"/>
                    <a:pt x="460" y="79"/>
                    <a:pt x="460" y="79"/>
                  </a:cubicBezTo>
                  <a:cubicBezTo>
                    <a:pt x="460" y="79"/>
                    <a:pt x="460" y="79"/>
                    <a:pt x="460" y="79"/>
                  </a:cubicBezTo>
                  <a:cubicBezTo>
                    <a:pt x="549" y="79"/>
                    <a:pt x="549" y="79"/>
                    <a:pt x="549" y="79"/>
                  </a:cubicBezTo>
                  <a:cubicBezTo>
                    <a:pt x="549" y="79"/>
                    <a:pt x="549" y="79"/>
                    <a:pt x="549" y="79"/>
                  </a:cubicBezTo>
                  <a:cubicBezTo>
                    <a:pt x="577" y="79"/>
                    <a:pt x="577" y="79"/>
                    <a:pt x="577" y="79"/>
                  </a:cubicBezTo>
                  <a:cubicBezTo>
                    <a:pt x="578" y="78"/>
                    <a:pt x="578" y="78"/>
                    <a:pt x="579" y="78"/>
                  </a:cubicBezTo>
                  <a:cubicBezTo>
                    <a:pt x="541" y="48"/>
                    <a:pt x="504" y="21"/>
                    <a:pt x="467" y="0"/>
                  </a:cubicBezTo>
                  <a:cubicBezTo>
                    <a:pt x="467" y="0"/>
                    <a:pt x="467" y="0"/>
                    <a:pt x="467" y="0"/>
                  </a:cubicBezTo>
                </a:path>
              </a:pathLst>
            </a:custGeom>
            <a:solidFill>
              <a:srgbClr val="6A291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5" name="Google Shape;4915;p42"/>
            <p:cNvSpPr/>
            <p:nvPr/>
          </p:nvSpPr>
          <p:spPr>
            <a:xfrm>
              <a:off x="11125200" y="1143000"/>
              <a:ext cx="719137" cy="517525"/>
            </a:xfrm>
            <a:custGeom>
              <a:avLst/>
              <a:gdLst/>
              <a:ahLst/>
              <a:cxnLst/>
              <a:rect l="l" t="t" r="r" b="b"/>
              <a:pathLst>
                <a:path w="686" h="497" extrusionOk="0">
                  <a:moveTo>
                    <a:pt x="686" y="0"/>
                  </a:moveTo>
                  <a:cubicBezTo>
                    <a:pt x="664" y="119"/>
                    <a:pt x="664" y="119"/>
                    <a:pt x="664" y="119"/>
                  </a:cubicBezTo>
                  <a:cubicBezTo>
                    <a:pt x="598" y="479"/>
                    <a:pt x="598" y="479"/>
                    <a:pt x="598" y="479"/>
                  </a:cubicBezTo>
                  <a:cubicBezTo>
                    <a:pt x="596" y="489"/>
                    <a:pt x="587" y="497"/>
                    <a:pt x="577" y="497"/>
                  </a:cubicBezTo>
                  <a:cubicBezTo>
                    <a:pt x="109" y="497"/>
                    <a:pt x="109" y="497"/>
                    <a:pt x="109" y="497"/>
                  </a:cubicBezTo>
                  <a:cubicBezTo>
                    <a:pt x="99" y="497"/>
                    <a:pt x="90" y="489"/>
                    <a:pt x="88" y="479"/>
                  </a:cubicBezTo>
                  <a:cubicBezTo>
                    <a:pt x="22" y="119"/>
                    <a:pt x="22" y="119"/>
                    <a:pt x="22" y="119"/>
                  </a:cubicBezTo>
                  <a:cubicBezTo>
                    <a:pt x="0" y="0"/>
                    <a:pt x="0" y="0"/>
                    <a:pt x="0" y="0"/>
                  </a:cubicBezTo>
                  <a:cubicBezTo>
                    <a:pt x="686" y="0"/>
                    <a:pt x="686" y="0"/>
                    <a:pt x="686" y="0"/>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6" name="Google Shape;4916;p42"/>
            <p:cNvSpPr/>
            <p:nvPr/>
          </p:nvSpPr>
          <p:spPr>
            <a:xfrm>
              <a:off x="11139488" y="1214438"/>
              <a:ext cx="9525" cy="52388"/>
            </a:xfrm>
            <a:custGeom>
              <a:avLst/>
              <a:gdLst/>
              <a:ahLst/>
              <a:cxnLst/>
              <a:rect l="l" t="t" r="r" b="b"/>
              <a:pathLst>
                <a:path w="6" h="33" extrusionOk="0">
                  <a:moveTo>
                    <a:pt x="0" y="0"/>
                  </a:moveTo>
                  <a:lnTo>
                    <a:pt x="0" y="0"/>
                  </a:lnTo>
                  <a:lnTo>
                    <a:pt x="6" y="33"/>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7" name="Google Shape;4917;p42"/>
            <p:cNvSpPr/>
            <p:nvPr/>
          </p:nvSpPr>
          <p:spPr>
            <a:xfrm>
              <a:off x="11139488" y="1214438"/>
              <a:ext cx="9525" cy="52388"/>
            </a:xfrm>
            <a:custGeom>
              <a:avLst/>
              <a:gdLst/>
              <a:ahLst/>
              <a:cxnLst/>
              <a:rect l="l" t="t" r="r" b="b"/>
              <a:pathLst>
                <a:path w="6" h="33" extrusionOk="0">
                  <a:moveTo>
                    <a:pt x="0" y="0"/>
                  </a:moveTo>
                  <a:lnTo>
                    <a:pt x="0" y="0"/>
                  </a:lnTo>
                  <a:lnTo>
                    <a:pt x="6" y="33"/>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8" name="Google Shape;4918;p42"/>
            <p:cNvSpPr/>
            <p:nvPr/>
          </p:nvSpPr>
          <p:spPr>
            <a:xfrm>
              <a:off x="11139488" y="1214438"/>
              <a:ext cx="690563" cy="52388"/>
            </a:xfrm>
            <a:custGeom>
              <a:avLst/>
              <a:gdLst/>
              <a:ahLst/>
              <a:cxnLst/>
              <a:rect l="l" t="t" r="r" b="b"/>
              <a:pathLst>
                <a:path w="435" h="33" extrusionOk="0">
                  <a:moveTo>
                    <a:pt x="435" y="0"/>
                  </a:moveTo>
                  <a:lnTo>
                    <a:pt x="0" y="0"/>
                  </a:lnTo>
                  <a:lnTo>
                    <a:pt x="6" y="33"/>
                  </a:lnTo>
                  <a:lnTo>
                    <a:pt x="429" y="33"/>
                  </a:lnTo>
                  <a:lnTo>
                    <a:pt x="435" y="0"/>
                  </a:lnTo>
                  <a:close/>
                </a:path>
              </a:pathLst>
            </a:custGeom>
            <a:solidFill>
              <a:srgbClr val="C44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9" name="Google Shape;4919;p42"/>
            <p:cNvSpPr/>
            <p:nvPr/>
          </p:nvSpPr>
          <p:spPr>
            <a:xfrm>
              <a:off x="11139488" y="1214438"/>
              <a:ext cx="690563" cy="52388"/>
            </a:xfrm>
            <a:custGeom>
              <a:avLst/>
              <a:gdLst/>
              <a:ahLst/>
              <a:cxnLst/>
              <a:rect l="l" t="t" r="r" b="b"/>
              <a:pathLst>
                <a:path w="435" h="33" extrusionOk="0">
                  <a:moveTo>
                    <a:pt x="435" y="0"/>
                  </a:moveTo>
                  <a:lnTo>
                    <a:pt x="0" y="0"/>
                  </a:lnTo>
                  <a:lnTo>
                    <a:pt x="6" y="33"/>
                  </a:lnTo>
                  <a:lnTo>
                    <a:pt x="429" y="33"/>
                  </a:lnTo>
                  <a:lnTo>
                    <a:pt x="435"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0" name="Google Shape;4920;p42"/>
            <p:cNvSpPr/>
            <p:nvPr/>
          </p:nvSpPr>
          <p:spPr>
            <a:xfrm>
              <a:off x="11088688" y="1084263"/>
              <a:ext cx="792163" cy="130175"/>
            </a:xfrm>
            <a:custGeom>
              <a:avLst/>
              <a:gdLst/>
              <a:ahLst/>
              <a:cxnLst/>
              <a:rect l="l" t="t" r="r" b="b"/>
              <a:pathLst>
                <a:path w="756" h="124" extrusionOk="0">
                  <a:moveTo>
                    <a:pt x="755" y="7"/>
                  </a:moveTo>
                  <a:cubicBezTo>
                    <a:pt x="741" y="118"/>
                    <a:pt x="741" y="118"/>
                    <a:pt x="741" y="118"/>
                  </a:cubicBezTo>
                  <a:cubicBezTo>
                    <a:pt x="741" y="121"/>
                    <a:pt x="738" y="124"/>
                    <a:pt x="735" y="124"/>
                  </a:cubicBezTo>
                  <a:cubicBezTo>
                    <a:pt x="21" y="124"/>
                    <a:pt x="21" y="124"/>
                    <a:pt x="21" y="124"/>
                  </a:cubicBezTo>
                  <a:cubicBezTo>
                    <a:pt x="18" y="124"/>
                    <a:pt x="15" y="121"/>
                    <a:pt x="15" y="118"/>
                  </a:cubicBezTo>
                  <a:cubicBezTo>
                    <a:pt x="1" y="7"/>
                    <a:pt x="1" y="7"/>
                    <a:pt x="1" y="7"/>
                  </a:cubicBezTo>
                  <a:cubicBezTo>
                    <a:pt x="0" y="3"/>
                    <a:pt x="4" y="0"/>
                    <a:pt x="8" y="0"/>
                  </a:cubicBezTo>
                  <a:cubicBezTo>
                    <a:pt x="748" y="0"/>
                    <a:pt x="748" y="0"/>
                    <a:pt x="748" y="0"/>
                  </a:cubicBezTo>
                  <a:cubicBezTo>
                    <a:pt x="752" y="0"/>
                    <a:pt x="756" y="3"/>
                    <a:pt x="755" y="7"/>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1" name="Google Shape;4921;p42"/>
            <p:cNvSpPr/>
            <p:nvPr/>
          </p:nvSpPr>
          <p:spPr>
            <a:xfrm>
              <a:off x="11652250" y="1084263"/>
              <a:ext cx="109537" cy="130175"/>
            </a:xfrm>
            <a:custGeom>
              <a:avLst/>
              <a:gdLst/>
              <a:ahLst/>
              <a:cxnLst/>
              <a:rect l="l" t="t" r="r" b="b"/>
              <a:pathLst>
                <a:path w="106" h="124" extrusionOk="0">
                  <a:moveTo>
                    <a:pt x="106" y="0"/>
                  </a:moveTo>
                  <a:cubicBezTo>
                    <a:pt x="17" y="0"/>
                    <a:pt x="17" y="0"/>
                    <a:pt x="17" y="0"/>
                  </a:cubicBezTo>
                  <a:cubicBezTo>
                    <a:pt x="11" y="57"/>
                    <a:pt x="6" y="106"/>
                    <a:pt x="0" y="121"/>
                  </a:cubicBezTo>
                  <a:cubicBezTo>
                    <a:pt x="0" y="122"/>
                    <a:pt x="0" y="123"/>
                    <a:pt x="0" y="124"/>
                  </a:cubicBezTo>
                  <a:cubicBezTo>
                    <a:pt x="90" y="124"/>
                    <a:pt x="90" y="124"/>
                    <a:pt x="90" y="124"/>
                  </a:cubicBezTo>
                  <a:cubicBezTo>
                    <a:pt x="94" y="89"/>
                    <a:pt x="101" y="45"/>
                    <a:pt x="106" y="0"/>
                  </a:cubicBezTo>
                </a:path>
              </a:pathLst>
            </a:custGeom>
            <a:solidFill>
              <a:srgbClr val="E89C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2" name="Google Shape;4922;p42"/>
            <p:cNvSpPr/>
            <p:nvPr/>
          </p:nvSpPr>
          <p:spPr>
            <a:xfrm>
              <a:off x="11607800" y="1285875"/>
              <a:ext cx="168275" cy="350837"/>
            </a:xfrm>
            <a:custGeom>
              <a:avLst/>
              <a:gdLst/>
              <a:ahLst/>
              <a:cxnLst/>
              <a:rect l="l" t="t" r="r" b="b"/>
              <a:pathLst>
                <a:path w="161" h="337" extrusionOk="0">
                  <a:moveTo>
                    <a:pt x="161" y="0"/>
                  </a:moveTo>
                  <a:cubicBezTo>
                    <a:pt x="70" y="0"/>
                    <a:pt x="70" y="0"/>
                    <a:pt x="70" y="0"/>
                  </a:cubicBezTo>
                  <a:cubicBezTo>
                    <a:pt x="47" y="88"/>
                    <a:pt x="30" y="191"/>
                    <a:pt x="25" y="217"/>
                  </a:cubicBezTo>
                  <a:cubicBezTo>
                    <a:pt x="19" y="243"/>
                    <a:pt x="8" y="292"/>
                    <a:pt x="0" y="337"/>
                  </a:cubicBezTo>
                  <a:cubicBezTo>
                    <a:pt x="98" y="337"/>
                    <a:pt x="98" y="337"/>
                    <a:pt x="98" y="337"/>
                  </a:cubicBezTo>
                  <a:cubicBezTo>
                    <a:pt x="106" y="302"/>
                    <a:pt x="112" y="268"/>
                    <a:pt x="115" y="251"/>
                  </a:cubicBezTo>
                  <a:cubicBezTo>
                    <a:pt x="126" y="196"/>
                    <a:pt x="153" y="91"/>
                    <a:pt x="161" y="0"/>
                  </a:cubicBezTo>
                </a:path>
              </a:pathLst>
            </a:custGeom>
            <a:solidFill>
              <a:srgbClr val="EFB6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23" name="Google Shape;4923;p42"/>
          <p:cNvGrpSpPr/>
          <p:nvPr/>
        </p:nvGrpSpPr>
        <p:grpSpPr>
          <a:xfrm rot="-961734">
            <a:off x="808443" y="3734882"/>
            <a:ext cx="629651" cy="1068271"/>
            <a:chOff x="4600575" y="2168525"/>
            <a:chExt cx="795337" cy="1349375"/>
          </a:xfrm>
        </p:grpSpPr>
        <p:sp>
          <p:nvSpPr>
            <p:cNvPr id="4924" name="Google Shape;4924;p42"/>
            <p:cNvSpPr/>
            <p:nvPr/>
          </p:nvSpPr>
          <p:spPr>
            <a:xfrm>
              <a:off x="4600575" y="3013075"/>
              <a:ext cx="508001" cy="504825"/>
            </a:xfrm>
            <a:custGeom>
              <a:avLst/>
              <a:gdLst/>
              <a:ahLst/>
              <a:cxnLst/>
              <a:rect l="l" t="t" r="r" b="b"/>
              <a:pathLst>
                <a:path w="594" h="591" extrusionOk="0">
                  <a:moveTo>
                    <a:pt x="2" y="394"/>
                  </a:moveTo>
                  <a:cubicBezTo>
                    <a:pt x="189" y="29"/>
                    <a:pt x="189" y="29"/>
                    <a:pt x="189" y="29"/>
                  </a:cubicBezTo>
                  <a:cubicBezTo>
                    <a:pt x="200" y="9"/>
                    <a:pt x="227" y="0"/>
                    <a:pt x="250" y="9"/>
                  </a:cubicBezTo>
                  <a:cubicBezTo>
                    <a:pt x="558" y="137"/>
                    <a:pt x="558" y="137"/>
                    <a:pt x="558" y="137"/>
                  </a:cubicBezTo>
                  <a:cubicBezTo>
                    <a:pt x="581" y="146"/>
                    <a:pt x="594" y="172"/>
                    <a:pt x="587" y="194"/>
                  </a:cubicBezTo>
                  <a:cubicBezTo>
                    <a:pt x="461" y="584"/>
                    <a:pt x="461" y="584"/>
                    <a:pt x="461" y="584"/>
                  </a:cubicBezTo>
                  <a:cubicBezTo>
                    <a:pt x="459" y="588"/>
                    <a:pt x="456" y="590"/>
                    <a:pt x="453" y="590"/>
                  </a:cubicBezTo>
                  <a:cubicBezTo>
                    <a:pt x="449" y="591"/>
                    <a:pt x="444" y="587"/>
                    <a:pt x="445" y="580"/>
                  </a:cubicBezTo>
                  <a:cubicBezTo>
                    <a:pt x="467" y="235"/>
                    <a:pt x="467" y="235"/>
                    <a:pt x="467" y="235"/>
                  </a:cubicBezTo>
                  <a:cubicBezTo>
                    <a:pt x="468" y="228"/>
                    <a:pt x="465" y="222"/>
                    <a:pt x="462" y="217"/>
                  </a:cubicBezTo>
                  <a:cubicBezTo>
                    <a:pt x="461" y="216"/>
                    <a:pt x="461" y="216"/>
                    <a:pt x="461" y="216"/>
                  </a:cubicBezTo>
                  <a:cubicBezTo>
                    <a:pt x="460" y="214"/>
                    <a:pt x="458" y="213"/>
                    <a:pt x="456" y="212"/>
                  </a:cubicBezTo>
                  <a:cubicBezTo>
                    <a:pt x="451" y="207"/>
                    <a:pt x="444" y="205"/>
                    <a:pt x="437" y="206"/>
                  </a:cubicBezTo>
                  <a:cubicBezTo>
                    <a:pt x="430" y="206"/>
                    <a:pt x="422" y="210"/>
                    <a:pt x="418" y="218"/>
                  </a:cubicBezTo>
                  <a:cubicBezTo>
                    <a:pt x="213" y="557"/>
                    <a:pt x="213" y="557"/>
                    <a:pt x="213" y="557"/>
                  </a:cubicBezTo>
                  <a:cubicBezTo>
                    <a:pt x="212" y="558"/>
                    <a:pt x="210" y="560"/>
                    <a:pt x="209" y="560"/>
                  </a:cubicBezTo>
                  <a:cubicBezTo>
                    <a:pt x="203" y="564"/>
                    <a:pt x="195" y="559"/>
                    <a:pt x="197" y="550"/>
                  </a:cubicBezTo>
                  <a:cubicBezTo>
                    <a:pt x="292" y="166"/>
                    <a:pt x="292" y="166"/>
                    <a:pt x="292" y="166"/>
                  </a:cubicBezTo>
                  <a:cubicBezTo>
                    <a:pt x="294" y="159"/>
                    <a:pt x="293" y="153"/>
                    <a:pt x="290" y="148"/>
                  </a:cubicBezTo>
                  <a:cubicBezTo>
                    <a:pt x="282" y="133"/>
                    <a:pt x="258" y="127"/>
                    <a:pt x="245" y="143"/>
                  </a:cubicBezTo>
                  <a:cubicBezTo>
                    <a:pt x="17" y="403"/>
                    <a:pt x="17" y="403"/>
                    <a:pt x="17" y="403"/>
                  </a:cubicBezTo>
                  <a:cubicBezTo>
                    <a:pt x="13" y="407"/>
                    <a:pt x="9" y="407"/>
                    <a:pt x="5" y="405"/>
                  </a:cubicBezTo>
                  <a:cubicBezTo>
                    <a:pt x="2" y="403"/>
                    <a:pt x="0" y="399"/>
                    <a:pt x="2" y="394"/>
                  </a:cubicBezTo>
                </a:path>
              </a:pathLst>
            </a:custGeom>
            <a:solidFill>
              <a:srgbClr val="6D99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5" name="Google Shape;4925;p42"/>
            <p:cNvSpPr/>
            <p:nvPr/>
          </p:nvSpPr>
          <p:spPr>
            <a:xfrm>
              <a:off x="4914900" y="2827338"/>
              <a:ext cx="144463" cy="296863"/>
            </a:xfrm>
            <a:custGeom>
              <a:avLst/>
              <a:gdLst/>
              <a:ahLst/>
              <a:cxnLst/>
              <a:rect l="l" t="t" r="r" b="b"/>
              <a:pathLst>
                <a:path w="170" h="347" extrusionOk="0">
                  <a:moveTo>
                    <a:pt x="155" y="5"/>
                  </a:moveTo>
                  <a:cubicBezTo>
                    <a:pt x="165" y="9"/>
                    <a:pt x="170" y="20"/>
                    <a:pt x="166" y="31"/>
                  </a:cubicBezTo>
                  <a:cubicBezTo>
                    <a:pt x="41" y="332"/>
                    <a:pt x="41" y="332"/>
                    <a:pt x="41" y="332"/>
                  </a:cubicBezTo>
                  <a:cubicBezTo>
                    <a:pt x="37" y="342"/>
                    <a:pt x="25" y="347"/>
                    <a:pt x="15" y="343"/>
                  </a:cubicBezTo>
                  <a:cubicBezTo>
                    <a:pt x="5" y="339"/>
                    <a:pt x="0" y="327"/>
                    <a:pt x="4" y="317"/>
                  </a:cubicBezTo>
                  <a:cubicBezTo>
                    <a:pt x="129" y="15"/>
                    <a:pt x="129" y="15"/>
                    <a:pt x="129" y="15"/>
                  </a:cubicBezTo>
                  <a:cubicBezTo>
                    <a:pt x="133" y="5"/>
                    <a:pt x="145" y="0"/>
                    <a:pt x="155" y="5"/>
                  </a:cubicBezTo>
                </a:path>
              </a:pathLst>
            </a:custGeom>
            <a:solidFill>
              <a:srgbClr val="1B63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6" name="Google Shape;4926;p42"/>
            <p:cNvSpPr/>
            <p:nvPr/>
          </p:nvSpPr>
          <p:spPr>
            <a:xfrm>
              <a:off x="4600575" y="3017838"/>
              <a:ext cx="247650" cy="341312"/>
            </a:xfrm>
            <a:custGeom>
              <a:avLst/>
              <a:gdLst/>
              <a:ahLst/>
              <a:cxnLst/>
              <a:rect l="l" t="t" r="r" b="b"/>
              <a:pathLst>
                <a:path w="289" h="400" extrusionOk="0">
                  <a:moveTo>
                    <a:pt x="230" y="0"/>
                  </a:moveTo>
                  <a:cubicBezTo>
                    <a:pt x="213" y="0"/>
                    <a:pt x="196" y="9"/>
                    <a:pt x="188" y="24"/>
                  </a:cubicBezTo>
                  <a:cubicBezTo>
                    <a:pt x="1" y="389"/>
                    <a:pt x="1" y="389"/>
                    <a:pt x="1" y="389"/>
                  </a:cubicBezTo>
                  <a:cubicBezTo>
                    <a:pt x="1" y="391"/>
                    <a:pt x="0" y="392"/>
                    <a:pt x="0" y="394"/>
                  </a:cubicBezTo>
                  <a:cubicBezTo>
                    <a:pt x="0" y="397"/>
                    <a:pt x="2" y="399"/>
                    <a:pt x="4" y="400"/>
                  </a:cubicBezTo>
                  <a:cubicBezTo>
                    <a:pt x="9" y="392"/>
                    <a:pt x="13" y="384"/>
                    <a:pt x="18" y="376"/>
                  </a:cubicBezTo>
                  <a:cubicBezTo>
                    <a:pt x="31" y="352"/>
                    <a:pt x="45" y="329"/>
                    <a:pt x="59" y="305"/>
                  </a:cubicBezTo>
                  <a:cubicBezTo>
                    <a:pt x="90" y="249"/>
                    <a:pt x="120" y="194"/>
                    <a:pt x="150" y="137"/>
                  </a:cubicBezTo>
                  <a:cubicBezTo>
                    <a:pt x="173" y="95"/>
                    <a:pt x="195" y="32"/>
                    <a:pt x="249" y="22"/>
                  </a:cubicBezTo>
                  <a:cubicBezTo>
                    <a:pt x="256" y="21"/>
                    <a:pt x="263" y="20"/>
                    <a:pt x="270" y="20"/>
                  </a:cubicBezTo>
                  <a:cubicBezTo>
                    <a:pt x="277" y="20"/>
                    <a:pt x="283" y="20"/>
                    <a:pt x="289" y="21"/>
                  </a:cubicBezTo>
                  <a:cubicBezTo>
                    <a:pt x="249" y="4"/>
                    <a:pt x="249" y="4"/>
                    <a:pt x="249" y="4"/>
                  </a:cubicBezTo>
                  <a:cubicBezTo>
                    <a:pt x="243" y="2"/>
                    <a:pt x="236" y="0"/>
                    <a:pt x="230" y="0"/>
                  </a:cubicBezTo>
                </a:path>
              </a:pathLst>
            </a:custGeom>
            <a:solidFill>
              <a:srgbClr val="90B48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7" name="Google Shape;4927;p42"/>
            <p:cNvSpPr/>
            <p:nvPr/>
          </p:nvSpPr>
          <p:spPr>
            <a:xfrm>
              <a:off x="4768850" y="3140075"/>
              <a:ext cx="93663" cy="352425"/>
            </a:xfrm>
            <a:custGeom>
              <a:avLst/>
              <a:gdLst/>
              <a:ahLst/>
              <a:cxnLst/>
              <a:rect l="l" t="t" r="r" b="b"/>
              <a:pathLst>
                <a:path w="109" h="413" extrusionOk="0">
                  <a:moveTo>
                    <a:pt x="93" y="0"/>
                  </a:moveTo>
                  <a:cubicBezTo>
                    <a:pt x="95" y="3"/>
                    <a:pt x="96" y="7"/>
                    <a:pt x="96" y="11"/>
                  </a:cubicBezTo>
                  <a:cubicBezTo>
                    <a:pt x="96" y="13"/>
                    <a:pt x="96" y="15"/>
                    <a:pt x="95" y="18"/>
                  </a:cubicBezTo>
                  <a:cubicBezTo>
                    <a:pt x="0" y="402"/>
                    <a:pt x="0" y="402"/>
                    <a:pt x="0" y="402"/>
                  </a:cubicBezTo>
                  <a:cubicBezTo>
                    <a:pt x="0" y="403"/>
                    <a:pt x="0" y="404"/>
                    <a:pt x="0" y="405"/>
                  </a:cubicBezTo>
                  <a:cubicBezTo>
                    <a:pt x="0" y="410"/>
                    <a:pt x="4" y="413"/>
                    <a:pt x="8" y="413"/>
                  </a:cubicBezTo>
                  <a:cubicBezTo>
                    <a:pt x="9" y="413"/>
                    <a:pt x="11" y="413"/>
                    <a:pt x="12" y="412"/>
                  </a:cubicBezTo>
                  <a:cubicBezTo>
                    <a:pt x="11" y="406"/>
                    <a:pt x="11" y="398"/>
                    <a:pt x="13" y="389"/>
                  </a:cubicBezTo>
                  <a:cubicBezTo>
                    <a:pt x="18" y="367"/>
                    <a:pt x="26" y="345"/>
                    <a:pt x="32" y="323"/>
                  </a:cubicBezTo>
                  <a:cubicBezTo>
                    <a:pt x="44" y="280"/>
                    <a:pt x="56" y="236"/>
                    <a:pt x="69" y="193"/>
                  </a:cubicBezTo>
                  <a:cubicBezTo>
                    <a:pt x="80" y="151"/>
                    <a:pt x="92" y="110"/>
                    <a:pt x="101" y="68"/>
                  </a:cubicBezTo>
                  <a:cubicBezTo>
                    <a:pt x="107" y="42"/>
                    <a:pt x="109" y="19"/>
                    <a:pt x="93" y="0"/>
                  </a:cubicBezTo>
                </a:path>
              </a:pathLst>
            </a:custGeom>
            <a:solidFill>
              <a:srgbClr val="90B48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8" name="Google Shape;4928;p42"/>
            <p:cNvSpPr/>
            <p:nvPr/>
          </p:nvSpPr>
          <p:spPr>
            <a:xfrm>
              <a:off x="4981575" y="3198813"/>
              <a:ext cx="30162" cy="319088"/>
            </a:xfrm>
            <a:custGeom>
              <a:avLst/>
              <a:gdLst/>
              <a:ahLst/>
              <a:cxnLst/>
              <a:rect l="l" t="t" r="r" b="b"/>
              <a:pathLst>
                <a:path w="37" h="373" extrusionOk="0">
                  <a:moveTo>
                    <a:pt x="17" y="0"/>
                  </a:moveTo>
                  <a:cubicBezTo>
                    <a:pt x="20" y="4"/>
                    <a:pt x="22" y="10"/>
                    <a:pt x="22" y="16"/>
                  </a:cubicBezTo>
                  <a:cubicBezTo>
                    <a:pt x="22" y="17"/>
                    <a:pt x="22" y="18"/>
                    <a:pt x="22" y="18"/>
                  </a:cubicBezTo>
                  <a:cubicBezTo>
                    <a:pt x="0" y="363"/>
                    <a:pt x="0" y="363"/>
                    <a:pt x="0" y="363"/>
                  </a:cubicBezTo>
                  <a:cubicBezTo>
                    <a:pt x="0" y="364"/>
                    <a:pt x="0" y="364"/>
                    <a:pt x="0" y="364"/>
                  </a:cubicBezTo>
                  <a:cubicBezTo>
                    <a:pt x="0" y="370"/>
                    <a:pt x="4" y="373"/>
                    <a:pt x="8" y="373"/>
                  </a:cubicBezTo>
                  <a:cubicBezTo>
                    <a:pt x="8" y="373"/>
                    <a:pt x="8" y="373"/>
                    <a:pt x="8" y="373"/>
                  </a:cubicBezTo>
                  <a:cubicBezTo>
                    <a:pt x="9" y="364"/>
                    <a:pt x="11" y="355"/>
                    <a:pt x="11" y="346"/>
                  </a:cubicBezTo>
                  <a:cubicBezTo>
                    <a:pt x="16" y="300"/>
                    <a:pt x="21" y="253"/>
                    <a:pt x="25" y="206"/>
                  </a:cubicBezTo>
                  <a:cubicBezTo>
                    <a:pt x="29" y="162"/>
                    <a:pt x="34" y="117"/>
                    <a:pt x="36" y="72"/>
                  </a:cubicBezTo>
                  <a:cubicBezTo>
                    <a:pt x="37" y="44"/>
                    <a:pt x="35" y="19"/>
                    <a:pt x="17" y="0"/>
                  </a:cubicBezTo>
                </a:path>
              </a:pathLst>
            </a:custGeom>
            <a:solidFill>
              <a:srgbClr val="90B48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9" name="Google Shape;4929;p42"/>
            <p:cNvSpPr/>
            <p:nvPr/>
          </p:nvSpPr>
          <p:spPr>
            <a:xfrm>
              <a:off x="4975225" y="2168525"/>
              <a:ext cx="420687" cy="692150"/>
            </a:xfrm>
            <a:custGeom>
              <a:avLst/>
              <a:gdLst/>
              <a:ahLst/>
              <a:cxnLst/>
              <a:rect l="l" t="t" r="r" b="b"/>
              <a:pathLst>
                <a:path w="492" h="809" extrusionOk="0">
                  <a:moveTo>
                    <a:pt x="463" y="198"/>
                  </a:moveTo>
                  <a:cubicBezTo>
                    <a:pt x="492" y="131"/>
                    <a:pt x="462" y="55"/>
                    <a:pt x="393" y="27"/>
                  </a:cubicBezTo>
                  <a:cubicBezTo>
                    <a:pt x="392" y="26"/>
                    <a:pt x="391" y="26"/>
                    <a:pt x="389" y="25"/>
                  </a:cubicBezTo>
                  <a:cubicBezTo>
                    <a:pt x="322" y="0"/>
                    <a:pt x="249" y="32"/>
                    <a:pt x="222" y="99"/>
                  </a:cubicBezTo>
                  <a:cubicBezTo>
                    <a:pt x="222" y="100"/>
                    <a:pt x="221" y="101"/>
                    <a:pt x="221" y="102"/>
                  </a:cubicBezTo>
                  <a:cubicBezTo>
                    <a:pt x="159" y="267"/>
                    <a:pt x="92" y="430"/>
                    <a:pt x="20" y="590"/>
                  </a:cubicBezTo>
                  <a:cubicBezTo>
                    <a:pt x="14" y="602"/>
                    <a:pt x="10" y="614"/>
                    <a:pt x="8" y="626"/>
                  </a:cubicBezTo>
                  <a:cubicBezTo>
                    <a:pt x="0" y="657"/>
                    <a:pt x="2" y="690"/>
                    <a:pt x="12" y="721"/>
                  </a:cubicBezTo>
                  <a:cubicBezTo>
                    <a:pt x="13" y="724"/>
                    <a:pt x="15" y="728"/>
                    <a:pt x="16" y="732"/>
                  </a:cubicBezTo>
                  <a:cubicBezTo>
                    <a:pt x="21" y="742"/>
                    <a:pt x="25" y="753"/>
                    <a:pt x="30" y="763"/>
                  </a:cubicBezTo>
                  <a:cubicBezTo>
                    <a:pt x="35" y="774"/>
                    <a:pt x="43" y="783"/>
                    <a:pt x="54" y="787"/>
                  </a:cubicBezTo>
                  <a:cubicBezTo>
                    <a:pt x="94" y="804"/>
                    <a:pt x="94" y="804"/>
                    <a:pt x="94" y="804"/>
                  </a:cubicBezTo>
                  <a:cubicBezTo>
                    <a:pt x="105" y="808"/>
                    <a:pt x="118" y="809"/>
                    <a:pt x="129" y="804"/>
                  </a:cubicBezTo>
                  <a:cubicBezTo>
                    <a:pt x="139" y="800"/>
                    <a:pt x="150" y="796"/>
                    <a:pt x="161" y="792"/>
                  </a:cubicBezTo>
                  <a:cubicBezTo>
                    <a:pt x="164" y="790"/>
                    <a:pt x="168" y="788"/>
                    <a:pt x="171" y="787"/>
                  </a:cubicBezTo>
                  <a:cubicBezTo>
                    <a:pt x="200" y="772"/>
                    <a:pt x="225" y="750"/>
                    <a:pt x="242" y="723"/>
                  </a:cubicBezTo>
                  <a:cubicBezTo>
                    <a:pt x="248" y="712"/>
                    <a:pt x="254" y="701"/>
                    <a:pt x="258" y="689"/>
                  </a:cubicBezTo>
                  <a:cubicBezTo>
                    <a:pt x="321" y="525"/>
                    <a:pt x="389" y="362"/>
                    <a:pt x="462" y="202"/>
                  </a:cubicBezTo>
                  <a:cubicBezTo>
                    <a:pt x="462" y="201"/>
                    <a:pt x="463" y="200"/>
                    <a:pt x="463" y="198"/>
                  </a:cubicBezTo>
                </a:path>
              </a:pathLst>
            </a:custGeom>
            <a:solidFill>
              <a:srgbClr val="FFAB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0" name="Google Shape;4930;p42"/>
            <p:cNvSpPr/>
            <p:nvPr/>
          </p:nvSpPr>
          <p:spPr>
            <a:xfrm>
              <a:off x="4965700" y="2251075"/>
              <a:ext cx="419099" cy="541337"/>
            </a:xfrm>
            <a:custGeom>
              <a:avLst/>
              <a:gdLst/>
              <a:ahLst/>
              <a:cxnLst/>
              <a:rect l="l" t="t" r="r" b="b"/>
              <a:pathLst>
                <a:path w="490" h="633" extrusionOk="0">
                  <a:moveTo>
                    <a:pt x="486" y="125"/>
                  </a:moveTo>
                  <a:cubicBezTo>
                    <a:pt x="490" y="119"/>
                    <a:pt x="488" y="111"/>
                    <a:pt x="482" y="108"/>
                  </a:cubicBezTo>
                  <a:cubicBezTo>
                    <a:pt x="479" y="106"/>
                    <a:pt x="477" y="105"/>
                    <a:pt x="474" y="103"/>
                  </a:cubicBezTo>
                  <a:cubicBezTo>
                    <a:pt x="463" y="97"/>
                    <a:pt x="452" y="91"/>
                    <a:pt x="440" y="85"/>
                  </a:cubicBezTo>
                  <a:cubicBezTo>
                    <a:pt x="375" y="50"/>
                    <a:pt x="305" y="22"/>
                    <a:pt x="233" y="4"/>
                  </a:cubicBezTo>
                  <a:cubicBezTo>
                    <a:pt x="231" y="3"/>
                    <a:pt x="228" y="2"/>
                    <a:pt x="225" y="1"/>
                  </a:cubicBezTo>
                  <a:cubicBezTo>
                    <a:pt x="218" y="0"/>
                    <a:pt x="211" y="4"/>
                    <a:pt x="210" y="10"/>
                  </a:cubicBezTo>
                  <a:cubicBezTo>
                    <a:pt x="168" y="182"/>
                    <a:pt x="95" y="356"/>
                    <a:pt x="4" y="507"/>
                  </a:cubicBezTo>
                  <a:cubicBezTo>
                    <a:pt x="0" y="513"/>
                    <a:pt x="2" y="521"/>
                    <a:pt x="8" y="524"/>
                  </a:cubicBezTo>
                  <a:cubicBezTo>
                    <a:pt x="12" y="527"/>
                    <a:pt x="15" y="529"/>
                    <a:pt x="19" y="531"/>
                  </a:cubicBezTo>
                  <a:cubicBezTo>
                    <a:pt x="82" y="568"/>
                    <a:pt x="150" y="597"/>
                    <a:pt x="220" y="618"/>
                  </a:cubicBezTo>
                  <a:cubicBezTo>
                    <a:pt x="231" y="622"/>
                    <a:pt x="242" y="625"/>
                    <a:pt x="253" y="628"/>
                  </a:cubicBezTo>
                  <a:cubicBezTo>
                    <a:pt x="257" y="629"/>
                    <a:pt x="261" y="630"/>
                    <a:pt x="265" y="631"/>
                  </a:cubicBezTo>
                  <a:cubicBezTo>
                    <a:pt x="271" y="633"/>
                    <a:pt x="278" y="629"/>
                    <a:pt x="280" y="622"/>
                  </a:cubicBezTo>
                  <a:cubicBezTo>
                    <a:pt x="322" y="450"/>
                    <a:pt x="394" y="276"/>
                    <a:pt x="486" y="125"/>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1" name="Google Shape;4931;p42"/>
            <p:cNvSpPr/>
            <p:nvPr/>
          </p:nvSpPr>
          <p:spPr>
            <a:xfrm>
              <a:off x="5019675" y="2622550"/>
              <a:ext cx="171450" cy="107950"/>
            </a:xfrm>
            <a:custGeom>
              <a:avLst/>
              <a:gdLst/>
              <a:ahLst/>
              <a:cxnLst/>
              <a:rect l="l" t="t" r="r" b="b"/>
              <a:pathLst>
                <a:path w="201" h="128" extrusionOk="0">
                  <a:moveTo>
                    <a:pt x="41" y="0"/>
                  </a:moveTo>
                  <a:cubicBezTo>
                    <a:pt x="27" y="0"/>
                    <a:pt x="14" y="9"/>
                    <a:pt x="8" y="23"/>
                  </a:cubicBezTo>
                  <a:cubicBezTo>
                    <a:pt x="0" y="41"/>
                    <a:pt x="9" y="62"/>
                    <a:pt x="27" y="70"/>
                  </a:cubicBezTo>
                  <a:cubicBezTo>
                    <a:pt x="160" y="125"/>
                    <a:pt x="160" y="125"/>
                    <a:pt x="160" y="125"/>
                  </a:cubicBezTo>
                  <a:cubicBezTo>
                    <a:pt x="164" y="127"/>
                    <a:pt x="169" y="128"/>
                    <a:pt x="174" y="128"/>
                  </a:cubicBezTo>
                  <a:cubicBezTo>
                    <a:pt x="177" y="128"/>
                    <a:pt x="180" y="127"/>
                    <a:pt x="184" y="126"/>
                  </a:cubicBezTo>
                  <a:cubicBezTo>
                    <a:pt x="184" y="126"/>
                    <a:pt x="184" y="126"/>
                    <a:pt x="184" y="126"/>
                  </a:cubicBezTo>
                  <a:cubicBezTo>
                    <a:pt x="189" y="107"/>
                    <a:pt x="195" y="87"/>
                    <a:pt x="201" y="68"/>
                  </a:cubicBezTo>
                  <a:cubicBezTo>
                    <a:pt x="201" y="68"/>
                    <a:pt x="201" y="68"/>
                    <a:pt x="201" y="68"/>
                  </a:cubicBezTo>
                  <a:cubicBezTo>
                    <a:pt x="197" y="64"/>
                    <a:pt x="193" y="60"/>
                    <a:pt x="187" y="58"/>
                  </a:cubicBezTo>
                  <a:cubicBezTo>
                    <a:pt x="55" y="3"/>
                    <a:pt x="55" y="3"/>
                    <a:pt x="55" y="3"/>
                  </a:cubicBezTo>
                  <a:cubicBezTo>
                    <a:pt x="51" y="1"/>
                    <a:pt x="46" y="0"/>
                    <a:pt x="41"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2" name="Google Shape;4932;p42"/>
            <p:cNvSpPr/>
            <p:nvPr/>
          </p:nvSpPr>
          <p:spPr>
            <a:xfrm>
              <a:off x="5065713" y="2517775"/>
              <a:ext cx="163513" cy="109538"/>
            </a:xfrm>
            <a:custGeom>
              <a:avLst/>
              <a:gdLst/>
              <a:ahLst/>
              <a:cxnLst/>
              <a:rect l="l" t="t" r="r" b="b"/>
              <a:pathLst>
                <a:path w="191" h="127" extrusionOk="0">
                  <a:moveTo>
                    <a:pt x="37" y="0"/>
                  </a:moveTo>
                  <a:cubicBezTo>
                    <a:pt x="29" y="0"/>
                    <a:pt x="21" y="2"/>
                    <a:pt x="15" y="7"/>
                  </a:cubicBezTo>
                  <a:cubicBezTo>
                    <a:pt x="10" y="17"/>
                    <a:pt x="5" y="28"/>
                    <a:pt x="0" y="38"/>
                  </a:cubicBezTo>
                  <a:cubicBezTo>
                    <a:pt x="1" y="52"/>
                    <a:pt x="9" y="64"/>
                    <a:pt x="23" y="70"/>
                  </a:cubicBezTo>
                  <a:cubicBezTo>
                    <a:pt x="155" y="125"/>
                    <a:pt x="155" y="125"/>
                    <a:pt x="155" y="125"/>
                  </a:cubicBezTo>
                  <a:cubicBezTo>
                    <a:pt x="159" y="126"/>
                    <a:pt x="163" y="127"/>
                    <a:pt x="166" y="127"/>
                  </a:cubicBezTo>
                  <a:cubicBezTo>
                    <a:pt x="166" y="127"/>
                    <a:pt x="166" y="127"/>
                    <a:pt x="166" y="127"/>
                  </a:cubicBezTo>
                  <a:cubicBezTo>
                    <a:pt x="174" y="106"/>
                    <a:pt x="182" y="84"/>
                    <a:pt x="191" y="62"/>
                  </a:cubicBezTo>
                  <a:cubicBezTo>
                    <a:pt x="188" y="60"/>
                    <a:pt x="186" y="59"/>
                    <a:pt x="183" y="58"/>
                  </a:cubicBezTo>
                  <a:cubicBezTo>
                    <a:pt x="50" y="3"/>
                    <a:pt x="50" y="3"/>
                    <a:pt x="50" y="3"/>
                  </a:cubicBezTo>
                  <a:cubicBezTo>
                    <a:pt x="46" y="1"/>
                    <a:pt x="41" y="0"/>
                    <a:pt x="37"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3" name="Google Shape;4933;p42"/>
            <p:cNvSpPr/>
            <p:nvPr/>
          </p:nvSpPr>
          <p:spPr>
            <a:xfrm>
              <a:off x="5110163" y="2414588"/>
              <a:ext cx="163513" cy="109538"/>
            </a:xfrm>
            <a:custGeom>
              <a:avLst/>
              <a:gdLst/>
              <a:ahLst/>
              <a:cxnLst/>
              <a:rect l="l" t="t" r="r" b="b"/>
              <a:pathLst>
                <a:path w="191" h="127" extrusionOk="0">
                  <a:moveTo>
                    <a:pt x="35" y="0"/>
                  </a:moveTo>
                  <a:cubicBezTo>
                    <a:pt x="29" y="0"/>
                    <a:pt x="22" y="2"/>
                    <a:pt x="17" y="5"/>
                  </a:cubicBezTo>
                  <a:cubicBezTo>
                    <a:pt x="11" y="18"/>
                    <a:pt x="6" y="32"/>
                    <a:pt x="0" y="46"/>
                  </a:cubicBezTo>
                  <a:cubicBezTo>
                    <a:pt x="3" y="56"/>
                    <a:pt x="10" y="65"/>
                    <a:pt x="21" y="70"/>
                  </a:cubicBezTo>
                  <a:cubicBezTo>
                    <a:pt x="153" y="124"/>
                    <a:pt x="153" y="124"/>
                    <a:pt x="153" y="124"/>
                  </a:cubicBezTo>
                  <a:cubicBezTo>
                    <a:pt x="156" y="126"/>
                    <a:pt x="159" y="126"/>
                    <a:pt x="162" y="127"/>
                  </a:cubicBezTo>
                  <a:cubicBezTo>
                    <a:pt x="162" y="127"/>
                    <a:pt x="162" y="127"/>
                    <a:pt x="162" y="127"/>
                  </a:cubicBezTo>
                  <a:cubicBezTo>
                    <a:pt x="171" y="106"/>
                    <a:pt x="181" y="85"/>
                    <a:pt x="191" y="64"/>
                  </a:cubicBezTo>
                  <a:cubicBezTo>
                    <a:pt x="191" y="64"/>
                    <a:pt x="191" y="64"/>
                    <a:pt x="191" y="64"/>
                  </a:cubicBezTo>
                  <a:cubicBezTo>
                    <a:pt x="188" y="61"/>
                    <a:pt x="185" y="59"/>
                    <a:pt x="181" y="58"/>
                  </a:cubicBezTo>
                  <a:cubicBezTo>
                    <a:pt x="49" y="3"/>
                    <a:pt x="49" y="3"/>
                    <a:pt x="49" y="3"/>
                  </a:cubicBezTo>
                  <a:cubicBezTo>
                    <a:pt x="44" y="1"/>
                    <a:pt x="39" y="0"/>
                    <a:pt x="35"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4" name="Google Shape;4934;p42"/>
            <p:cNvSpPr/>
            <p:nvPr/>
          </p:nvSpPr>
          <p:spPr>
            <a:xfrm>
              <a:off x="5153025" y="2311400"/>
              <a:ext cx="171450" cy="107950"/>
            </a:xfrm>
            <a:custGeom>
              <a:avLst/>
              <a:gdLst/>
              <a:ahLst/>
              <a:cxnLst/>
              <a:rect l="l" t="t" r="r" b="b"/>
              <a:pathLst>
                <a:path w="200" h="127" extrusionOk="0">
                  <a:moveTo>
                    <a:pt x="36" y="0"/>
                  </a:moveTo>
                  <a:cubicBezTo>
                    <a:pt x="27" y="0"/>
                    <a:pt x="18" y="3"/>
                    <a:pt x="11" y="10"/>
                  </a:cubicBezTo>
                  <a:cubicBezTo>
                    <a:pt x="7" y="20"/>
                    <a:pt x="4" y="30"/>
                    <a:pt x="0" y="41"/>
                  </a:cubicBezTo>
                  <a:cubicBezTo>
                    <a:pt x="2" y="53"/>
                    <a:pt x="10" y="64"/>
                    <a:pt x="22" y="69"/>
                  </a:cubicBezTo>
                  <a:cubicBezTo>
                    <a:pt x="155" y="124"/>
                    <a:pt x="155" y="124"/>
                    <a:pt x="155" y="124"/>
                  </a:cubicBezTo>
                  <a:cubicBezTo>
                    <a:pt x="159" y="126"/>
                    <a:pt x="164" y="127"/>
                    <a:pt x="168" y="127"/>
                  </a:cubicBezTo>
                  <a:cubicBezTo>
                    <a:pt x="169" y="127"/>
                    <a:pt x="170" y="127"/>
                    <a:pt x="171" y="127"/>
                  </a:cubicBezTo>
                  <a:cubicBezTo>
                    <a:pt x="171" y="127"/>
                    <a:pt x="171" y="127"/>
                    <a:pt x="171" y="127"/>
                  </a:cubicBezTo>
                  <a:cubicBezTo>
                    <a:pt x="180" y="109"/>
                    <a:pt x="190" y="91"/>
                    <a:pt x="200" y="73"/>
                  </a:cubicBezTo>
                  <a:cubicBezTo>
                    <a:pt x="200" y="73"/>
                    <a:pt x="200" y="73"/>
                    <a:pt x="200" y="73"/>
                  </a:cubicBezTo>
                  <a:cubicBezTo>
                    <a:pt x="196" y="66"/>
                    <a:pt x="190" y="61"/>
                    <a:pt x="182" y="57"/>
                  </a:cubicBezTo>
                  <a:cubicBezTo>
                    <a:pt x="50" y="2"/>
                    <a:pt x="50" y="2"/>
                    <a:pt x="50" y="2"/>
                  </a:cubicBezTo>
                  <a:cubicBezTo>
                    <a:pt x="45" y="1"/>
                    <a:pt x="41" y="0"/>
                    <a:pt x="36" y="0"/>
                  </a:cubicBezTo>
                </a:path>
              </a:pathLst>
            </a:custGeom>
            <a:solidFill>
              <a:srgbClr val="D262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5" name="Google Shape;4935;p42"/>
            <p:cNvSpPr/>
            <p:nvPr/>
          </p:nvSpPr>
          <p:spPr>
            <a:xfrm>
              <a:off x="4986338" y="2786063"/>
              <a:ext cx="134937" cy="74613"/>
            </a:xfrm>
            <a:custGeom>
              <a:avLst/>
              <a:gdLst/>
              <a:ahLst/>
              <a:cxnLst/>
              <a:rect l="l" t="t" r="r" b="b"/>
              <a:pathLst>
                <a:path w="159" h="88" extrusionOk="0">
                  <a:moveTo>
                    <a:pt x="159" y="66"/>
                  </a:moveTo>
                  <a:cubicBezTo>
                    <a:pt x="145" y="61"/>
                    <a:pt x="130" y="57"/>
                    <a:pt x="115" y="52"/>
                  </a:cubicBezTo>
                  <a:cubicBezTo>
                    <a:pt x="75" y="38"/>
                    <a:pt x="37" y="20"/>
                    <a:pt x="0" y="0"/>
                  </a:cubicBezTo>
                  <a:cubicBezTo>
                    <a:pt x="1" y="3"/>
                    <a:pt x="3" y="7"/>
                    <a:pt x="4" y="11"/>
                  </a:cubicBezTo>
                  <a:cubicBezTo>
                    <a:pt x="9" y="21"/>
                    <a:pt x="13" y="32"/>
                    <a:pt x="18" y="42"/>
                  </a:cubicBezTo>
                  <a:cubicBezTo>
                    <a:pt x="23" y="53"/>
                    <a:pt x="31" y="62"/>
                    <a:pt x="42" y="66"/>
                  </a:cubicBezTo>
                  <a:cubicBezTo>
                    <a:pt x="82" y="83"/>
                    <a:pt x="82" y="83"/>
                    <a:pt x="82" y="83"/>
                  </a:cubicBezTo>
                  <a:cubicBezTo>
                    <a:pt x="93" y="87"/>
                    <a:pt x="106" y="88"/>
                    <a:pt x="117" y="83"/>
                  </a:cubicBezTo>
                  <a:cubicBezTo>
                    <a:pt x="127" y="79"/>
                    <a:pt x="138" y="75"/>
                    <a:pt x="149" y="71"/>
                  </a:cubicBezTo>
                  <a:cubicBezTo>
                    <a:pt x="152" y="69"/>
                    <a:pt x="156" y="67"/>
                    <a:pt x="159" y="66"/>
                  </a:cubicBezTo>
                </a:path>
              </a:pathLst>
            </a:custGeom>
            <a:solidFill>
              <a:srgbClr val="E082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6" name="Google Shape;4936;p42"/>
            <p:cNvSpPr/>
            <p:nvPr/>
          </p:nvSpPr>
          <p:spPr>
            <a:xfrm>
              <a:off x="5084763" y="2190750"/>
              <a:ext cx="296863" cy="652463"/>
            </a:xfrm>
            <a:custGeom>
              <a:avLst/>
              <a:gdLst/>
              <a:ahLst/>
              <a:cxnLst/>
              <a:rect l="l" t="t" r="r" b="b"/>
              <a:pathLst>
                <a:path w="347" h="762" extrusionOk="0">
                  <a:moveTo>
                    <a:pt x="67" y="685"/>
                  </a:moveTo>
                  <a:cubicBezTo>
                    <a:pt x="51" y="711"/>
                    <a:pt x="28" y="733"/>
                    <a:pt x="0" y="748"/>
                  </a:cubicBezTo>
                  <a:cubicBezTo>
                    <a:pt x="0" y="748"/>
                    <a:pt x="0" y="748"/>
                    <a:pt x="0" y="748"/>
                  </a:cubicBezTo>
                  <a:cubicBezTo>
                    <a:pt x="0" y="748"/>
                    <a:pt x="0" y="748"/>
                    <a:pt x="0" y="748"/>
                  </a:cubicBezTo>
                  <a:cubicBezTo>
                    <a:pt x="15" y="753"/>
                    <a:pt x="30" y="757"/>
                    <a:pt x="44" y="762"/>
                  </a:cubicBezTo>
                  <a:cubicBezTo>
                    <a:pt x="44" y="762"/>
                    <a:pt x="44" y="762"/>
                    <a:pt x="44" y="762"/>
                  </a:cubicBezTo>
                  <a:cubicBezTo>
                    <a:pt x="73" y="747"/>
                    <a:pt x="98" y="725"/>
                    <a:pt x="115" y="698"/>
                  </a:cubicBezTo>
                  <a:cubicBezTo>
                    <a:pt x="104" y="695"/>
                    <a:pt x="93" y="692"/>
                    <a:pt x="82" y="688"/>
                  </a:cubicBezTo>
                  <a:cubicBezTo>
                    <a:pt x="82" y="688"/>
                    <a:pt x="82" y="688"/>
                    <a:pt x="82" y="688"/>
                  </a:cubicBezTo>
                  <a:cubicBezTo>
                    <a:pt x="81" y="688"/>
                    <a:pt x="80" y="688"/>
                    <a:pt x="79" y="688"/>
                  </a:cubicBezTo>
                  <a:cubicBezTo>
                    <a:pt x="75" y="687"/>
                    <a:pt x="71" y="686"/>
                    <a:pt x="67" y="685"/>
                  </a:cubicBezTo>
                  <a:moveTo>
                    <a:pt x="262" y="0"/>
                  </a:moveTo>
                  <a:cubicBezTo>
                    <a:pt x="270" y="7"/>
                    <a:pt x="277" y="15"/>
                    <a:pt x="284" y="25"/>
                  </a:cubicBezTo>
                  <a:cubicBezTo>
                    <a:pt x="308" y="62"/>
                    <a:pt x="311" y="109"/>
                    <a:pt x="293" y="149"/>
                  </a:cubicBezTo>
                  <a:cubicBezTo>
                    <a:pt x="296" y="151"/>
                    <a:pt x="298" y="152"/>
                    <a:pt x="301" y="154"/>
                  </a:cubicBezTo>
                  <a:cubicBezTo>
                    <a:pt x="301" y="154"/>
                    <a:pt x="302" y="154"/>
                    <a:pt x="302" y="155"/>
                  </a:cubicBezTo>
                  <a:cubicBezTo>
                    <a:pt x="302" y="155"/>
                    <a:pt x="302" y="155"/>
                    <a:pt x="302" y="155"/>
                  </a:cubicBezTo>
                  <a:cubicBezTo>
                    <a:pt x="314" y="161"/>
                    <a:pt x="325" y="167"/>
                    <a:pt x="336" y="173"/>
                  </a:cubicBezTo>
                  <a:cubicBezTo>
                    <a:pt x="336" y="173"/>
                    <a:pt x="336" y="173"/>
                    <a:pt x="336" y="173"/>
                  </a:cubicBezTo>
                  <a:cubicBezTo>
                    <a:pt x="336" y="173"/>
                    <a:pt x="336" y="173"/>
                    <a:pt x="336" y="173"/>
                  </a:cubicBezTo>
                  <a:cubicBezTo>
                    <a:pt x="336" y="173"/>
                    <a:pt x="336" y="173"/>
                    <a:pt x="336" y="173"/>
                  </a:cubicBezTo>
                  <a:cubicBezTo>
                    <a:pt x="344" y="156"/>
                    <a:pt x="347" y="138"/>
                    <a:pt x="347" y="121"/>
                  </a:cubicBezTo>
                  <a:cubicBezTo>
                    <a:pt x="347" y="93"/>
                    <a:pt x="338" y="67"/>
                    <a:pt x="322" y="45"/>
                  </a:cubicBezTo>
                  <a:cubicBezTo>
                    <a:pt x="308" y="27"/>
                    <a:pt x="289" y="11"/>
                    <a:pt x="266" y="2"/>
                  </a:cubicBezTo>
                  <a:cubicBezTo>
                    <a:pt x="265" y="1"/>
                    <a:pt x="264" y="1"/>
                    <a:pt x="262" y="0"/>
                  </a:cubicBezTo>
                </a:path>
              </a:pathLst>
            </a:custGeom>
            <a:solidFill>
              <a:srgbClr val="FF7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7" name="Google Shape;4937;p42"/>
            <p:cNvSpPr/>
            <p:nvPr/>
          </p:nvSpPr>
          <p:spPr>
            <a:xfrm>
              <a:off x="5154613" y="2322513"/>
              <a:ext cx="228600" cy="468312"/>
            </a:xfrm>
            <a:custGeom>
              <a:avLst/>
              <a:gdLst/>
              <a:ahLst/>
              <a:cxnLst/>
              <a:rect l="l" t="t" r="r" b="b"/>
              <a:pathLst>
                <a:path w="268" h="546" extrusionOk="0">
                  <a:moveTo>
                    <a:pt x="220" y="0"/>
                  </a:moveTo>
                  <a:cubicBezTo>
                    <a:pt x="225" y="3"/>
                    <a:pt x="227" y="11"/>
                    <a:pt x="223" y="16"/>
                  </a:cubicBezTo>
                  <a:cubicBezTo>
                    <a:pt x="215" y="30"/>
                    <a:pt x="206" y="45"/>
                    <a:pt x="198" y="59"/>
                  </a:cubicBezTo>
                  <a:cubicBezTo>
                    <a:pt x="203" y="69"/>
                    <a:pt x="204" y="80"/>
                    <a:pt x="200" y="91"/>
                  </a:cubicBezTo>
                  <a:cubicBezTo>
                    <a:pt x="194" y="104"/>
                    <a:pt x="182" y="112"/>
                    <a:pt x="169" y="113"/>
                  </a:cubicBezTo>
                  <a:cubicBezTo>
                    <a:pt x="159" y="132"/>
                    <a:pt x="149" y="151"/>
                    <a:pt x="140" y="171"/>
                  </a:cubicBezTo>
                  <a:cubicBezTo>
                    <a:pt x="151" y="181"/>
                    <a:pt x="156" y="197"/>
                    <a:pt x="150" y="212"/>
                  </a:cubicBezTo>
                  <a:cubicBezTo>
                    <a:pt x="144" y="226"/>
                    <a:pt x="130" y="234"/>
                    <a:pt x="116" y="234"/>
                  </a:cubicBezTo>
                  <a:cubicBezTo>
                    <a:pt x="114" y="234"/>
                    <a:pt x="113" y="234"/>
                    <a:pt x="111" y="234"/>
                  </a:cubicBezTo>
                  <a:cubicBezTo>
                    <a:pt x="103" y="253"/>
                    <a:pt x="95" y="271"/>
                    <a:pt x="88" y="290"/>
                  </a:cubicBezTo>
                  <a:cubicBezTo>
                    <a:pt x="88" y="290"/>
                    <a:pt x="88" y="290"/>
                    <a:pt x="88" y="290"/>
                  </a:cubicBezTo>
                  <a:cubicBezTo>
                    <a:pt x="101" y="300"/>
                    <a:pt x="106" y="318"/>
                    <a:pt x="99" y="333"/>
                  </a:cubicBezTo>
                  <a:cubicBezTo>
                    <a:pt x="94" y="347"/>
                    <a:pt x="80" y="355"/>
                    <a:pt x="66" y="355"/>
                  </a:cubicBezTo>
                  <a:cubicBezTo>
                    <a:pt x="65" y="355"/>
                    <a:pt x="64" y="355"/>
                    <a:pt x="63" y="355"/>
                  </a:cubicBezTo>
                  <a:cubicBezTo>
                    <a:pt x="56" y="376"/>
                    <a:pt x="49" y="396"/>
                    <a:pt x="43" y="417"/>
                  </a:cubicBezTo>
                  <a:cubicBezTo>
                    <a:pt x="52" y="427"/>
                    <a:pt x="54" y="441"/>
                    <a:pt x="49" y="454"/>
                  </a:cubicBezTo>
                  <a:cubicBezTo>
                    <a:pt x="45" y="465"/>
                    <a:pt x="36" y="472"/>
                    <a:pt x="26" y="475"/>
                  </a:cubicBezTo>
                  <a:cubicBezTo>
                    <a:pt x="21" y="491"/>
                    <a:pt x="17" y="508"/>
                    <a:pt x="13" y="524"/>
                  </a:cubicBezTo>
                  <a:cubicBezTo>
                    <a:pt x="11" y="530"/>
                    <a:pt x="6" y="533"/>
                    <a:pt x="1" y="533"/>
                  </a:cubicBezTo>
                  <a:cubicBezTo>
                    <a:pt x="0" y="533"/>
                    <a:pt x="0" y="533"/>
                    <a:pt x="0" y="533"/>
                  </a:cubicBezTo>
                  <a:cubicBezTo>
                    <a:pt x="0" y="533"/>
                    <a:pt x="0" y="533"/>
                    <a:pt x="0" y="533"/>
                  </a:cubicBezTo>
                  <a:cubicBezTo>
                    <a:pt x="0" y="533"/>
                    <a:pt x="0" y="533"/>
                    <a:pt x="0" y="533"/>
                  </a:cubicBezTo>
                  <a:cubicBezTo>
                    <a:pt x="11" y="537"/>
                    <a:pt x="22" y="540"/>
                    <a:pt x="33" y="543"/>
                  </a:cubicBezTo>
                  <a:cubicBezTo>
                    <a:pt x="33" y="543"/>
                    <a:pt x="33" y="543"/>
                    <a:pt x="33" y="543"/>
                  </a:cubicBezTo>
                  <a:cubicBezTo>
                    <a:pt x="37" y="544"/>
                    <a:pt x="41" y="545"/>
                    <a:pt x="45" y="546"/>
                  </a:cubicBezTo>
                  <a:cubicBezTo>
                    <a:pt x="46" y="546"/>
                    <a:pt x="47" y="546"/>
                    <a:pt x="48" y="546"/>
                  </a:cubicBezTo>
                  <a:cubicBezTo>
                    <a:pt x="53" y="546"/>
                    <a:pt x="58" y="543"/>
                    <a:pt x="60" y="537"/>
                  </a:cubicBezTo>
                  <a:cubicBezTo>
                    <a:pt x="102" y="365"/>
                    <a:pt x="174" y="191"/>
                    <a:pt x="266" y="40"/>
                  </a:cubicBezTo>
                  <a:cubicBezTo>
                    <a:pt x="267" y="38"/>
                    <a:pt x="268" y="36"/>
                    <a:pt x="268" y="33"/>
                  </a:cubicBezTo>
                  <a:cubicBezTo>
                    <a:pt x="268" y="29"/>
                    <a:pt x="266" y="25"/>
                    <a:pt x="262" y="23"/>
                  </a:cubicBezTo>
                  <a:cubicBezTo>
                    <a:pt x="259" y="21"/>
                    <a:pt x="257" y="20"/>
                    <a:pt x="254" y="18"/>
                  </a:cubicBezTo>
                  <a:cubicBezTo>
                    <a:pt x="254" y="18"/>
                    <a:pt x="254" y="18"/>
                    <a:pt x="254" y="18"/>
                  </a:cubicBezTo>
                  <a:cubicBezTo>
                    <a:pt x="243" y="12"/>
                    <a:pt x="232" y="6"/>
                    <a:pt x="220" y="0"/>
                  </a:cubicBezTo>
                </a:path>
              </a:pathLst>
            </a:custGeom>
            <a:solidFill>
              <a:srgbClr val="CA4F1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8" name="Google Shape;4938;p42"/>
            <p:cNvSpPr/>
            <p:nvPr/>
          </p:nvSpPr>
          <p:spPr>
            <a:xfrm>
              <a:off x="5176838" y="2679700"/>
              <a:ext cx="23813" cy="49213"/>
            </a:xfrm>
            <a:custGeom>
              <a:avLst/>
              <a:gdLst/>
              <a:ahLst/>
              <a:cxnLst/>
              <a:rect l="l" t="t" r="r" b="b"/>
              <a:pathLst>
                <a:path w="28" h="58" extrusionOk="0">
                  <a:moveTo>
                    <a:pt x="17" y="0"/>
                  </a:moveTo>
                  <a:cubicBezTo>
                    <a:pt x="17" y="0"/>
                    <a:pt x="17" y="0"/>
                    <a:pt x="17" y="0"/>
                  </a:cubicBezTo>
                  <a:cubicBezTo>
                    <a:pt x="11" y="19"/>
                    <a:pt x="5" y="39"/>
                    <a:pt x="0" y="58"/>
                  </a:cubicBezTo>
                  <a:cubicBezTo>
                    <a:pt x="0" y="58"/>
                    <a:pt x="0" y="58"/>
                    <a:pt x="0" y="58"/>
                  </a:cubicBezTo>
                  <a:cubicBezTo>
                    <a:pt x="10" y="55"/>
                    <a:pt x="19" y="48"/>
                    <a:pt x="23" y="37"/>
                  </a:cubicBezTo>
                  <a:cubicBezTo>
                    <a:pt x="28" y="24"/>
                    <a:pt x="26" y="10"/>
                    <a:pt x="17" y="0"/>
                  </a:cubicBezTo>
                </a:path>
              </a:pathLst>
            </a:custGeom>
            <a:solidFill>
              <a:srgbClr val="B431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9" name="Google Shape;4939;p42"/>
            <p:cNvSpPr/>
            <p:nvPr/>
          </p:nvSpPr>
          <p:spPr>
            <a:xfrm>
              <a:off x="5208588" y="2571750"/>
              <a:ext cx="36512" cy="55562"/>
            </a:xfrm>
            <a:custGeom>
              <a:avLst/>
              <a:gdLst/>
              <a:ahLst/>
              <a:cxnLst/>
              <a:rect l="l" t="t" r="r" b="b"/>
              <a:pathLst>
                <a:path w="43" h="65" extrusionOk="0">
                  <a:moveTo>
                    <a:pt x="25" y="0"/>
                  </a:moveTo>
                  <a:cubicBezTo>
                    <a:pt x="16" y="22"/>
                    <a:pt x="8" y="44"/>
                    <a:pt x="0" y="65"/>
                  </a:cubicBezTo>
                  <a:cubicBezTo>
                    <a:pt x="0" y="65"/>
                    <a:pt x="0" y="65"/>
                    <a:pt x="0" y="65"/>
                  </a:cubicBezTo>
                  <a:cubicBezTo>
                    <a:pt x="1" y="65"/>
                    <a:pt x="2" y="65"/>
                    <a:pt x="3" y="65"/>
                  </a:cubicBezTo>
                  <a:cubicBezTo>
                    <a:pt x="17" y="65"/>
                    <a:pt x="31" y="57"/>
                    <a:pt x="36" y="43"/>
                  </a:cubicBezTo>
                  <a:cubicBezTo>
                    <a:pt x="43" y="28"/>
                    <a:pt x="38" y="10"/>
                    <a:pt x="25" y="0"/>
                  </a:cubicBezTo>
                </a:path>
              </a:pathLst>
            </a:custGeom>
            <a:solidFill>
              <a:srgbClr val="B431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0" name="Google Shape;4940;p42"/>
            <p:cNvSpPr/>
            <p:nvPr/>
          </p:nvSpPr>
          <p:spPr>
            <a:xfrm>
              <a:off x="5249863" y="2470150"/>
              <a:ext cx="38100" cy="53975"/>
            </a:xfrm>
            <a:custGeom>
              <a:avLst/>
              <a:gdLst/>
              <a:ahLst/>
              <a:cxnLst/>
              <a:rect l="l" t="t" r="r" b="b"/>
              <a:pathLst>
                <a:path w="45" h="63" extrusionOk="0">
                  <a:moveTo>
                    <a:pt x="29" y="0"/>
                  </a:moveTo>
                  <a:cubicBezTo>
                    <a:pt x="29" y="0"/>
                    <a:pt x="29" y="0"/>
                    <a:pt x="29" y="0"/>
                  </a:cubicBezTo>
                  <a:cubicBezTo>
                    <a:pt x="19" y="21"/>
                    <a:pt x="9" y="42"/>
                    <a:pt x="0" y="63"/>
                  </a:cubicBezTo>
                  <a:cubicBezTo>
                    <a:pt x="0" y="63"/>
                    <a:pt x="0" y="63"/>
                    <a:pt x="0" y="63"/>
                  </a:cubicBezTo>
                  <a:cubicBezTo>
                    <a:pt x="2" y="63"/>
                    <a:pt x="3" y="63"/>
                    <a:pt x="5" y="63"/>
                  </a:cubicBezTo>
                  <a:cubicBezTo>
                    <a:pt x="19" y="63"/>
                    <a:pt x="33" y="55"/>
                    <a:pt x="39" y="41"/>
                  </a:cubicBezTo>
                  <a:cubicBezTo>
                    <a:pt x="45" y="26"/>
                    <a:pt x="40" y="10"/>
                    <a:pt x="29" y="0"/>
                  </a:cubicBezTo>
                </a:path>
              </a:pathLst>
            </a:custGeom>
            <a:solidFill>
              <a:srgbClr val="B431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1" name="Google Shape;4941;p42"/>
            <p:cNvSpPr/>
            <p:nvPr/>
          </p:nvSpPr>
          <p:spPr>
            <a:xfrm>
              <a:off x="5299075" y="2373313"/>
              <a:ext cx="30162" cy="46038"/>
            </a:xfrm>
            <a:custGeom>
              <a:avLst/>
              <a:gdLst/>
              <a:ahLst/>
              <a:cxnLst/>
              <a:rect l="l" t="t" r="r" b="b"/>
              <a:pathLst>
                <a:path w="35" h="54" extrusionOk="0">
                  <a:moveTo>
                    <a:pt x="29" y="0"/>
                  </a:moveTo>
                  <a:cubicBezTo>
                    <a:pt x="29" y="0"/>
                    <a:pt x="29" y="0"/>
                    <a:pt x="29" y="0"/>
                  </a:cubicBezTo>
                  <a:cubicBezTo>
                    <a:pt x="19" y="18"/>
                    <a:pt x="9" y="36"/>
                    <a:pt x="0" y="54"/>
                  </a:cubicBezTo>
                  <a:cubicBezTo>
                    <a:pt x="0" y="54"/>
                    <a:pt x="0" y="54"/>
                    <a:pt x="0" y="54"/>
                  </a:cubicBezTo>
                  <a:cubicBezTo>
                    <a:pt x="13" y="53"/>
                    <a:pt x="25" y="45"/>
                    <a:pt x="31" y="32"/>
                  </a:cubicBezTo>
                  <a:cubicBezTo>
                    <a:pt x="35" y="21"/>
                    <a:pt x="34" y="10"/>
                    <a:pt x="29" y="0"/>
                  </a:cubicBezTo>
                </a:path>
              </a:pathLst>
            </a:custGeom>
            <a:solidFill>
              <a:srgbClr val="B431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2" name="Google Shape;4942;p42"/>
            <p:cNvSpPr/>
            <p:nvPr/>
          </p:nvSpPr>
          <p:spPr>
            <a:xfrm>
              <a:off x="5038725" y="2830513"/>
              <a:ext cx="82550" cy="28575"/>
            </a:xfrm>
            <a:custGeom>
              <a:avLst/>
              <a:gdLst/>
              <a:ahLst/>
              <a:cxnLst/>
              <a:rect l="l" t="t" r="r" b="b"/>
              <a:pathLst>
                <a:path w="98" h="34" extrusionOk="0">
                  <a:moveTo>
                    <a:pt x="54" y="0"/>
                  </a:moveTo>
                  <a:cubicBezTo>
                    <a:pt x="53" y="0"/>
                    <a:pt x="51" y="1"/>
                    <a:pt x="49" y="2"/>
                  </a:cubicBezTo>
                  <a:cubicBezTo>
                    <a:pt x="46" y="4"/>
                    <a:pt x="42" y="6"/>
                    <a:pt x="38" y="7"/>
                  </a:cubicBezTo>
                  <a:cubicBezTo>
                    <a:pt x="27" y="11"/>
                    <a:pt x="17" y="16"/>
                    <a:pt x="6" y="20"/>
                  </a:cubicBezTo>
                  <a:cubicBezTo>
                    <a:pt x="4" y="21"/>
                    <a:pt x="2" y="21"/>
                    <a:pt x="0" y="22"/>
                  </a:cubicBezTo>
                  <a:cubicBezTo>
                    <a:pt x="21" y="31"/>
                    <a:pt x="21" y="31"/>
                    <a:pt x="21" y="31"/>
                  </a:cubicBezTo>
                  <a:cubicBezTo>
                    <a:pt x="27" y="33"/>
                    <a:pt x="33" y="34"/>
                    <a:pt x="39" y="34"/>
                  </a:cubicBezTo>
                  <a:cubicBezTo>
                    <a:pt x="45" y="34"/>
                    <a:pt x="50" y="33"/>
                    <a:pt x="56" y="31"/>
                  </a:cubicBezTo>
                  <a:cubicBezTo>
                    <a:pt x="66" y="27"/>
                    <a:pt x="77" y="23"/>
                    <a:pt x="88" y="19"/>
                  </a:cubicBezTo>
                  <a:cubicBezTo>
                    <a:pt x="91" y="17"/>
                    <a:pt x="95" y="15"/>
                    <a:pt x="98" y="14"/>
                  </a:cubicBezTo>
                  <a:cubicBezTo>
                    <a:pt x="84" y="9"/>
                    <a:pt x="69" y="5"/>
                    <a:pt x="54" y="0"/>
                  </a:cubicBezTo>
                  <a:cubicBezTo>
                    <a:pt x="54" y="0"/>
                    <a:pt x="54" y="0"/>
                    <a:pt x="54" y="0"/>
                  </a:cubicBezTo>
                </a:path>
              </a:pathLst>
            </a:custGeom>
            <a:solidFill>
              <a:srgbClr val="CA4F1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3" name="Google Shape;4943;p42"/>
            <p:cNvSpPr/>
            <p:nvPr/>
          </p:nvSpPr>
          <p:spPr>
            <a:xfrm>
              <a:off x="4983163" y="2228850"/>
              <a:ext cx="207963" cy="571500"/>
            </a:xfrm>
            <a:custGeom>
              <a:avLst/>
              <a:gdLst/>
              <a:ahLst/>
              <a:cxnLst/>
              <a:rect l="l" t="t" r="r" b="b"/>
              <a:pathLst>
                <a:path w="242" h="669" extrusionOk="0">
                  <a:moveTo>
                    <a:pt x="7" y="561"/>
                  </a:moveTo>
                  <a:cubicBezTo>
                    <a:pt x="0" y="591"/>
                    <a:pt x="1" y="620"/>
                    <a:pt x="9" y="648"/>
                  </a:cubicBezTo>
                  <a:cubicBezTo>
                    <a:pt x="10" y="651"/>
                    <a:pt x="11" y="654"/>
                    <a:pt x="12" y="657"/>
                  </a:cubicBezTo>
                  <a:cubicBezTo>
                    <a:pt x="20" y="661"/>
                    <a:pt x="28" y="665"/>
                    <a:pt x="36" y="669"/>
                  </a:cubicBezTo>
                  <a:cubicBezTo>
                    <a:pt x="35" y="667"/>
                    <a:pt x="35" y="664"/>
                    <a:pt x="34" y="662"/>
                  </a:cubicBezTo>
                  <a:cubicBezTo>
                    <a:pt x="25" y="634"/>
                    <a:pt x="24" y="603"/>
                    <a:pt x="28" y="573"/>
                  </a:cubicBezTo>
                  <a:cubicBezTo>
                    <a:pt x="21" y="569"/>
                    <a:pt x="14" y="565"/>
                    <a:pt x="7" y="561"/>
                  </a:cubicBezTo>
                  <a:moveTo>
                    <a:pt x="242" y="0"/>
                  </a:moveTo>
                  <a:cubicBezTo>
                    <a:pt x="234" y="9"/>
                    <a:pt x="227" y="20"/>
                    <a:pt x="222" y="32"/>
                  </a:cubicBezTo>
                  <a:cubicBezTo>
                    <a:pt x="225" y="33"/>
                    <a:pt x="229" y="34"/>
                    <a:pt x="232" y="35"/>
                  </a:cubicBezTo>
                  <a:cubicBezTo>
                    <a:pt x="236" y="23"/>
                    <a:pt x="239" y="11"/>
                    <a:pt x="242" y="0"/>
                  </a:cubicBezTo>
                </a:path>
              </a:pathLst>
            </a:custGeom>
            <a:solidFill>
              <a:srgbClr val="FFD1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4" name="Google Shape;4944;p42"/>
            <p:cNvSpPr/>
            <p:nvPr/>
          </p:nvSpPr>
          <p:spPr>
            <a:xfrm>
              <a:off x="4975225" y="2255838"/>
              <a:ext cx="206375" cy="461963"/>
            </a:xfrm>
            <a:custGeom>
              <a:avLst/>
              <a:gdLst/>
              <a:ahLst/>
              <a:cxnLst/>
              <a:rect l="l" t="t" r="r" b="b"/>
              <a:pathLst>
                <a:path w="241" h="541" extrusionOk="0">
                  <a:moveTo>
                    <a:pt x="231" y="0"/>
                  </a:moveTo>
                  <a:cubicBezTo>
                    <a:pt x="230" y="2"/>
                    <a:pt x="229" y="4"/>
                    <a:pt x="228" y="6"/>
                  </a:cubicBezTo>
                  <a:cubicBezTo>
                    <a:pt x="225" y="6"/>
                    <a:pt x="223" y="5"/>
                    <a:pt x="220" y="5"/>
                  </a:cubicBezTo>
                  <a:cubicBezTo>
                    <a:pt x="220" y="4"/>
                    <a:pt x="219" y="4"/>
                    <a:pt x="218" y="4"/>
                  </a:cubicBezTo>
                  <a:cubicBezTo>
                    <a:pt x="213" y="4"/>
                    <a:pt x="208" y="8"/>
                    <a:pt x="206" y="14"/>
                  </a:cubicBezTo>
                  <a:cubicBezTo>
                    <a:pt x="163" y="181"/>
                    <a:pt x="92" y="353"/>
                    <a:pt x="4" y="502"/>
                  </a:cubicBezTo>
                  <a:cubicBezTo>
                    <a:pt x="0" y="508"/>
                    <a:pt x="2" y="515"/>
                    <a:pt x="7" y="518"/>
                  </a:cubicBezTo>
                  <a:cubicBezTo>
                    <a:pt x="11" y="520"/>
                    <a:pt x="14" y="522"/>
                    <a:pt x="17" y="524"/>
                  </a:cubicBezTo>
                  <a:cubicBezTo>
                    <a:pt x="16" y="526"/>
                    <a:pt x="16" y="528"/>
                    <a:pt x="16" y="529"/>
                  </a:cubicBezTo>
                  <a:cubicBezTo>
                    <a:pt x="23" y="533"/>
                    <a:pt x="30" y="537"/>
                    <a:pt x="37" y="541"/>
                  </a:cubicBezTo>
                  <a:cubicBezTo>
                    <a:pt x="38" y="535"/>
                    <a:pt x="40" y="528"/>
                    <a:pt x="41" y="521"/>
                  </a:cubicBezTo>
                  <a:cubicBezTo>
                    <a:pt x="37" y="519"/>
                    <a:pt x="34" y="517"/>
                    <a:pt x="30" y="515"/>
                  </a:cubicBezTo>
                  <a:cubicBezTo>
                    <a:pt x="23" y="511"/>
                    <a:pt x="22" y="502"/>
                    <a:pt x="26" y="495"/>
                  </a:cubicBezTo>
                  <a:cubicBezTo>
                    <a:pt x="54" y="447"/>
                    <a:pt x="81" y="397"/>
                    <a:pt x="106" y="345"/>
                  </a:cubicBezTo>
                  <a:cubicBezTo>
                    <a:pt x="106" y="340"/>
                    <a:pt x="107" y="335"/>
                    <a:pt x="109" y="329"/>
                  </a:cubicBezTo>
                  <a:cubicBezTo>
                    <a:pt x="112" y="323"/>
                    <a:pt x="116" y="318"/>
                    <a:pt x="121" y="314"/>
                  </a:cubicBezTo>
                  <a:cubicBezTo>
                    <a:pt x="134" y="287"/>
                    <a:pt x="146" y="260"/>
                    <a:pt x="158" y="232"/>
                  </a:cubicBezTo>
                  <a:cubicBezTo>
                    <a:pt x="156" y="224"/>
                    <a:pt x="156" y="216"/>
                    <a:pt x="159" y="208"/>
                  </a:cubicBezTo>
                  <a:cubicBezTo>
                    <a:pt x="163" y="200"/>
                    <a:pt x="168" y="194"/>
                    <a:pt x="175" y="191"/>
                  </a:cubicBezTo>
                  <a:cubicBezTo>
                    <a:pt x="186" y="162"/>
                    <a:pt x="197" y="134"/>
                    <a:pt x="207" y="106"/>
                  </a:cubicBezTo>
                  <a:cubicBezTo>
                    <a:pt x="206" y="100"/>
                    <a:pt x="207" y="93"/>
                    <a:pt x="210" y="87"/>
                  </a:cubicBezTo>
                  <a:cubicBezTo>
                    <a:pt x="212" y="82"/>
                    <a:pt x="214" y="78"/>
                    <a:pt x="218" y="75"/>
                  </a:cubicBezTo>
                  <a:cubicBezTo>
                    <a:pt x="226" y="51"/>
                    <a:pt x="234" y="27"/>
                    <a:pt x="241" y="3"/>
                  </a:cubicBezTo>
                  <a:cubicBezTo>
                    <a:pt x="238" y="2"/>
                    <a:pt x="234" y="1"/>
                    <a:pt x="231" y="0"/>
                  </a:cubicBezTo>
                </a:path>
              </a:pathLst>
            </a:custGeom>
            <a:solidFill>
              <a:srgbClr val="EFB6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5" name="Google Shape;4945;p42"/>
            <p:cNvSpPr/>
            <p:nvPr/>
          </p:nvSpPr>
          <p:spPr>
            <a:xfrm>
              <a:off x="5065713" y="2524125"/>
              <a:ext cx="14288" cy="26988"/>
            </a:xfrm>
            <a:custGeom>
              <a:avLst/>
              <a:gdLst/>
              <a:ahLst/>
              <a:cxnLst/>
              <a:rect l="l" t="t" r="r" b="b"/>
              <a:pathLst>
                <a:path w="15" h="31" extrusionOk="0">
                  <a:moveTo>
                    <a:pt x="15" y="0"/>
                  </a:moveTo>
                  <a:cubicBezTo>
                    <a:pt x="10" y="4"/>
                    <a:pt x="6" y="9"/>
                    <a:pt x="3" y="15"/>
                  </a:cubicBezTo>
                  <a:cubicBezTo>
                    <a:pt x="1" y="21"/>
                    <a:pt x="0" y="26"/>
                    <a:pt x="0" y="31"/>
                  </a:cubicBezTo>
                  <a:cubicBezTo>
                    <a:pt x="5" y="21"/>
                    <a:pt x="10" y="10"/>
                    <a:pt x="15" y="0"/>
                  </a:cubicBezTo>
                </a:path>
              </a:pathLst>
            </a:custGeom>
            <a:solidFill>
              <a:srgbClr val="E79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6" name="Google Shape;4946;p42"/>
            <p:cNvSpPr/>
            <p:nvPr/>
          </p:nvSpPr>
          <p:spPr>
            <a:xfrm>
              <a:off x="5108575" y="2419350"/>
              <a:ext cx="17463" cy="34925"/>
            </a:xfrm>
            <a:custGeom>
              <a:avLst/>
              <a:gdLst/>
              <a:ahLst/>
              <a:cxnLst/>
              <a:rect l="l" t="t" r="r" b="b"/>
              <a:pathLst>
                <a:path w="19" h="41" extrusionOk="0">
                  <a:moveTo>
                    <a:pt x="19" y="0"/>
                  </a:moveTo>
                  <a:cubicBezTo>
                    <a:pt x="12" y="3"/>
                    <a:pt x="7" y="9"/>
                    <a:pt x="3" y="17"/>
                  </a:cubicBezTo>
                  <a:cubicBezTo>
                    <a:pt x="0" y="25"/>
                    <a:pt x="0" y="33"/>
                    <a:pt x="2" y="41"/>
                  </a:cubicBezTo>
                  <a:cubicBezTo>
                    <a:pt x="8" y="27"/>
                    <a:pt x="13" y="13"/>
                    <a:pt x="19" y="0"/>
                  </a:cubicBezTo>
                </a:path>
              </a:pathLst>
            </a:custGeom>
            <a:solidFill>
              <a:srgbClr val="E79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7" name="Google Shape;4947;p42"/>
            <p:cNvSpPr/>
            <p:nvPr/>
          </p:nvSpPr>
          <p:spPr>
            <a:xfrm>
              <a:off x="5151438" y="2319338"/>
              <a:ext cx="11113" cy="26988"/>
            </a:xfrm>
            <a:custGeom>
              <a:avLst/>
              <a:gdLst/>
              <a:ahLst/>
              <a:cxnLst/>
              <a:rect l="l" t="t" r="r" b="b"/>
              <a:pathLst>
                <a:path w="12" h="31" extrusionOk="0">
                  <a:moveTo>
                    <a:pt x="12" y="0"/>
                  </a:moveTo>
                  <a:cubicBezTo>
                    <a:pt x="8" y="3"/>
                    <a:pt x="6" y="7"/>
                    <a:pt x="4" y="12"/>
                  </a:cubicBezTo>
                  <a:cubicBezTo>
                    <a:pt x="1" y="18"/>
                    <a:pt x="0" y="25"/>
                    <a:pt x="1" y="31"/>
                  </a:cubicBezTo>
                  <a:cubicBezTo>
                    <a:pt x="5" y="20"/>
                    <a:pt x="8" y="10"/>
                    <a:pt x="12" y="0"/>
                  </a:cubicBezTo>
                </a:path>
              </a:pathLst>
            </a:custGeom>
            <a:solidFill>
              <a:srgbClr val="E79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8" name="Google Shape;4948;p42"/>
            <p:cNvSpPr/>
            <p:nvPr/>
          </p:nvSpPr>
          <p:spPr>
            <a:xfrm>
              <a:off x="4994275" y="2790825"/>
              <a:ext cx="34925" cy="49213"/>
            </a:xfrm>
            <a:custGeom>
              <a:avLst/>
              <a:gdLst/>
              <a:ahLst/>
              <a:cxnLst/>
              <a:rect l="l" t="t" r="r" b="b"/>
              <a:pathLst>
                <a:path w="42" h="58" extrusionOk="0">
                  <a:moveTo>
                    <a:pt x="0" y="0"/>
                  </a:moveTo>
                  <a:cubicBezTo>
                    <a:pt x="0" y="0"/>
                    <a:pt x="1" y="1"/>
                    <a:pt x="1" y="2"/>
                  </a:cubicBezTo>
                  <a:cubicBezTo>
                    <a:pt x="5" y="12"/>
                    <a:pt x="9" y="22"/>
                    <a:pt x="13" y="32"/>
                  </a:cubicBezTo>
                  <a:cubicBezTo>
                    <a:pt x="17" y="42"/>
                    <a:pt x="24" y="50"/>
                    <a:pt x="34" y="55"/>
                  </a:cubicBezTo>
                  <a:cubicBezTo>
                    <a:pt x="42" y="58"/>
                    <a:pt x="42" y="58"/>
                    <a:pt x="42" y="58"/>
                  </a:cubicBezTo>
                  <a:cubicBezTo>
                    <a:pt x="41" y="56"/>
                    <a:pt x="40" y="55"/>
                    <a:pt x="40" y="53"/>
                  </a:cubicBezTo>
                  <a:cubicBezTo>
                    <a:pt x="35" y="41"/>
                    <a:pt x="31" y="30"/>
                    <a:pt x="26" y="18"/>
                  </a:cubicBezTo>
                  <a:cubicBezTo>
                    <a:pt x="25" y="16"/>
                    <a:pt x="25" y="14"/>
                    <a:pt x="24" y="12"/>
                  </a:cubicBezTo>
                  <a:cubicBezTo>
                    <a:pt x="16" y="8"/>
                    <a:pt x="8" y="4"/>
                    <a:pt x="0" y="0"/>
                  </a:cubicBezTo>
                </a:path>
              </a:pathLst>
            </a:custGeom>
            <a:solidFill>
              <a:srgbClr val="EFB6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6B826620-3A90-34A6-0229-92E653BCC519}"/>
              </a:ext>
            </a:extLst>
          </p:cNvPr>
          <p:cNvPicPr>
            <a:picLocks noChangeAspect="1"/>
          </p:cNvPicPr>
          <p:nvPr/>
        </p:nvPicPr>
        <p:blipFill>
          <a:blip r:embed="rId3"/>
          <a:stretch>
            <a:fillRect/>
          </a:stretch>
        </p:blipFill>
        <p:spPr>
          <a:xfrm>
            <a:off x="452087" y="1485274"/>
            <a:ext cx="2590169" cy="1942627"/>
          </a:xfrm>
          <a:prstGeom prst="rect">
            <a:avLst/>
          </a:prstGeom>
        </p:spPr>
      </p:pic>
      <p:pic>
        <p:nvPicPr>
          <p:cNvPr id="7" name="Picture 6">
            <a:extLst>
              <a:ext uri="{FF2B5EF4-FFF2-40B4-BE49-F238E27FC236}">
                <a16:creationId xmlns:a16="http://schemas.microsoft.com/office/drawing/2014/main" id="{83009C0B-B039-B599-4165-51739A6F7AC8}"/>
              </a:ext>
            </a:extLst>
          </p:cNvPr>
          <p:cNvPicPr>
            <a:picLocks noChangeAspect="1"/>
          </p:cNvPicPr>
          <p:nvPr/>
        </p:nvPicPr>
        <p:blipFill>
          <a:blip r:embed="rId4"/>
          <a:stretch>
            <a:fillRect/>
          </a:stretch>
        </p:blipFill>
        <p:spPr>
          <a:xfrm>
            <a:off x="3117096" y="1485274"/>
            <a:ext cx="1454904" cy="1942627"/>
          </a:xfrm>
          <a:prstGeom prst="rect">
            <a:avLst/>
          </a:prstGeom>
        </p:spPr>
      </p:pic>
      <p:sp>
        <p:nvSpPr>
          <p:cNvPr id="9" name="Google Shape;4956;p43">
            <a:extLst>
              <a:ext uri="{FF2B5EF4-FFF2-40B4-BE49-F238E27FC236}">
                <a16:creationId xmlns:a16="http://schemas.microsoft.com/office/drawing/2014/main" id="{F0394E95-049F-CDDB-EE68-76C00B68C439}"/>
              </a:ext>
            </a:extLst>
          </p:cNvPr>
          <p:cNvSpPr txBox="1">
            <a:spLocks noGrp="1"/>
          </p:cNvSpPr>
          <p:nvPr>
            <p:ph type="subTitle" idx="1"/>
          </p:nvPr>
        </p:nvSpPr>
        <p:spPr>
          <a:xfrm>
            <a:off x="4646840" y="1432269"/>
            <a:ext cx="4294800" cy="22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t>Over the recent weeks Issaq has been developing the foundation of the robot, it has been programmed to change its direction when an object is placed in front of it.  </a:t>
            </a:r>
          </a:p>
          <a:p>
            <a:pPr marL="0" lvl="0" indent="0" algn="l" rtl="0">
              <a:spcBef>
                <a:spcPts val="0"/>
              </a:spcBef>
              <a:spcAft>
                <a:spcPts val="0"/>
              </a:spcAft>
              <a:buClr>
                <a:schemeClr val="dk1"/>
              </a:buClr>
              <a:buSzPts val="1100"/>
              <a:buFont typeface="Arial"/>
              <a:buNone/>
            </a:pPr>
            <a:endParaRPr lang="en-GB" dirty="0"/>
          </a:p>
          <a:p>
            <a:pPr marL="0" lvl="0" indent="0" algn="l" rtl="0">
              <a:spcBef>
                <a:spcPts val="0"/>
              </a:spcBef>
              <a:spcAft>
                <a:spcPts val="0"/>
              </a:spcAft>
              <a:buClr>
                <a:schemeClr val="dk1"/>
              </a:buClr>
              <a:buSzPts val="1100"/>
              <a:buFont typeface="Arial"/>
              <a:buNone/>
            </a:pPr>
            <a:r>
              <a:rPr lang="en-GB" dirty="0"/>
              <a:t>Our next step is to design and incorporate the 3D components of the robot.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00"/>
        <p:cNvGrpSpPr/>
        <p:nvPr/>
      </p:nvGrpSpPr>
      <p:grpSpPr>
        <a:xfrm>
          <a:off x="0" y="0"/>
          <a:ext cx="0" cy="0"/>
          <a:chOff x="0" y="0"/>
          <a:chExt cx="0" cy="0"/>
        </a:xfrm>
      </p:grpSpPr>
      <p:sp>
        <p:nvSpPr>
          <p:cNvPr id="4801" name="Google Shape;4801;p38"/>
          <p:cNvSpPr txBox="1">
            <a:spLocks noGrp="1"/>
          </p:cNvSpPr>
          <p:nvPr>
            <p:ph type="title"/>
          </p:nvPr>
        </p:nvSpPr>
        <p:spPr>
          <a:xfrm>
            <a:off x="530814"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Test Data</a:t>
            </a:r>
            <a:endParaRPr dirty="0"/>
          </a:p>
        </p:txBody>
      </p:sp>
      <p:pic>
        <p:nvPicPr>
          <p:cNvPr id="2" name="Picture 1">
            <a:extLst>
              <a:ext uri="{FF2B5EF4-FFF2-40B4-BE49-F238E27FC236}">
                <a16:creationId xmlns:a16="http://schemas.microsoft.com/office/drawing/2014/main" id="{9B0D9DF2-5BE2-2842-5901-432E9B13E512}"/>
              </a:ext>
            </a:extLst>
          </p:cNvPr>
          <p:cNvPicPr>
            <a:picLocks noChangeAspect="1"/>
          </p:cNvPicPr>
          <p:nvPr/>
        </p:nvPicPr>
        <p:blipFill rotWithShape="1">
          <a:blip r:embed="rId3"/>
          <a:srcRect l="3573" t="2234" r="3532" b="3206"/>
          <a:stretch/>
        </p:blipFill>
        <p:spPr>
          <a:xfrm>
            <a:off x="1123597" y="640253"/>
            <a:ext cx="6746549" cy="38629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00">
          <a:extLst>
            <a:ext uri="{FF2B5EF4-FFF2-40B4-BE49-F238E27FC236}">
              <a16:creationId xmlns:a16="http://schemas.microsoft.com/office/drawing/2014/main" id="{B8E489A1-4F51-0AFB-3380-7150242A4B0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C2D1AA1-CB3C-DCDB-99B6-7628BF001911}"/>
              </a:ext>
            </a:extLst>
          </p:cNvPr>
          <p:cNvPicPr>
            <a:picLocks noChangeAspect="1"/>
          </p:cNvPicPr>
          <p:nvPr/>
        </p:nvPicPr>
        <p:blipFill rotWithShape="1">
          <a:blip r:embed="rId3"/>
          <a:srcRect l="222" t="859"/>
          <a:stretch/>
        </p:blipFill>
        <p:spPr>
          <a:xfrm>
            <a:off x="1250037" y="611156"/>
            <a:ext cx="6538130" cy="3921187"/>
          </a:xfrm>
          <a:prstGeom prst="rect">
            <a:avLst/>
          </a:prstGeom>
          <a:ln w="9525">
            <a:solidFill>
              <a:schemeClr val="bg1">
                <a:lumMod val="10000"/>
              </a:schemeClr>
            </a:solidFill>
          </a:ln>
        </p:spPr>
      </p:pic>
      <p:sp>
        <p:nvSpPr>
          <p:cNvPr id="8" name="Google Shape;4810;p39">
            <a:extLst>
              <a:ext uri="{FF2B5EF4-FFF2-40B4-BE49-F238E27FC236}">
                <a16:creationId xmlns:a16="http://schemas.microsoft.com/office/drawing/2014/main" id="{5846E19A-A20F-B42E-77AB-1DA40EE2B61D}"/>
              </a:ext>
            </a:extLst>
          </p:cNvPr>
          <p:cNvSpPr txBox="1">
            <a:spLocks noGrp="1"/>
          </p:cNvSpPr>
          <p:nvPr>
            <p:ph type="title"/>
          </p:nvPr>
        </p:nvSpPr>
        <p:spPr>
          <a:xfrm>
            <a:off x="536766" y="-25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Risk Assessment</a:t>
            </a:r>
            <a:endParaRPr dirty="0"/>
          </a:p>
        </p:txBody>
      </p:sp>
    </p:spTree>
    <p:extLst>
      <p:ext uri="{BB962C8B-B14F-4D97-AF65-F5344CB8AC3E}">
        <p14:creationId xmlns:p14="http://schemas.microsoft.com/office/powerpoint/2010/main" val="213745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00">
          <a:extLst>
            <a:ext uri="{FF2B5EF4-FFF2-40B4-BE49-F238E27FC236}">
              <a16:creationId xmlns:a16="http://schemas.microsoft.com/office/drawing/2014/main" id="{30C7C7AF-33F8-D785-2C8A-6DEE370D41A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D5585A1-D7BE-AA28-5264-729ADD93143C}"/>
              </a:ext>
            </a:extLst>
          </p:cNvPr>
          <p:cNvPicPr>
            <a:picLocks noChangeAspect="1"/>
          </p:cNvPicPr>
          <p:nvPr/>
        </p:nvPicPr>
        <p:blipFill rotWithShape="1">
          <a:blip r:embed="rId3"/>
          <a:srcRect l="277" t="644" r="-1"/>
          <a:stretch/>
        </p:blipFill>
        <p:spPr>
          <a:xfrm>
            <a:off x="470379" y="1408682"/>
            <a:ext cx="8203242" cy="2579894"/>
          </a:xfrm>
          <a:prstGeom prst="rect">
            <a:avLst/>
          </a:prstGeom>
          <a:ln w="9525">
            <a:solidFill>
              <a:schemeClr val="bg1">
                <a:lumMod val="10000"/>
              </a:schemeClr>
            </a:solidFill>
          </a:ln>
        </p:spPr>
      </p:pic>
      <p:sp>
        <p:nvSpPr>
          <p:cNvPr id="8" name="Google Shape;4810;p39">
            <a:extLst>
              <a:ext uri="{FF2B5EF4-FFF2-40B4-BE49-F238E27FC236}">
                <a16:creationId xmlns:a16="http://schemas.microsoft.com/office/drawing/2014/main" id="{E3E31869-A7EB-41EA-4FD1-928C91F9C951}"/>
              </a:ext>
            </a:extLst>
          </p:cNvPr>
          <p:cNvSpPr txBox="1">
            <a:spLocks noGrp="1"/>
          </p:cNvSpPr>
          <p:nvPr>
            <p:ph type="title"/>
          </p:nvPr>
        </p:nvSpPr>
        <p:spPr>
          <a:xfrm>
            <a:off x="574603" y="756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Risk Assessment</a:t>
            </a:r>
            <a:endParaRPr dirty="0"/>
          </a:p>
        </p:txBody>
      </p:sp>
    </p:spTree>
    <p:extLst>
      <p:ext uri="{BB962C8B-B14F-4D97-AF65-F5344CB8AC3E}">
        <p14:creationId xmlns:p14="http://schemas.microsoft.com/office/powerpoint/2010/main" val="107911754"/>
      </p:ext>
    </p:extLst>
  </p:cSld>
  <p:clrMapOvr>
    <a:masterClrMapping/>
  </p:clrMapOvr>
</p:sld>
</file>

<file path=ppt/theme/theme1.xml><?xml version="1.0" encoding="utf-8"?>
<a:theme xmlns:a="http://schemas.openxmlformats.org/drawingml/2006/main" name="National Sowing Strategy by Slidesgo">
  <a:themeElements>
    <a:clrScheme name="Simple Light">
      <a:dk1>
        <a:srgbClr val="522013"/>
      </a:dk1>
      <a:lt1>
        <a:srgbClr val="FFF4E3"/>
      </a:lt1>
      <a:dk2>
        <a:srgbClr val="F2C691"/>
      </a:dk2>
      <a:lt2>
        <a:srgbClr val="8A422D"/>
      </a:lt2>
      <a:accent1>
        <a:srgbClr val="7A3623"/>
      </a:accent1>
      <a:accent2>
        <a:srgbClr val="FFC200"/>
      </a:accent2>
      <a:accent3>
        <a:srgbClr val="FFAB00"/>
      </a:accent3>
      <a:accent4>
        <a:srgbClr val="E0823D"/>
      </a:accent4>
      <a:accent5>
        <a:srgbClr val="6D995C"/>
      </a:accent5>
      <a:accent6>
        <a:srgbClr val="4D7A3E"/>
      </a:accent6>
      <a:hlink>
        <a:srgbClr val="52201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2750</TotalTime>
  <Words>423</Words>
  <Application>Microsoft Office PowerPoint</Application>
  <PresentationFormat>On-screen Show (16:9)</PresentationFormat>
  <Paragraphs>52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Red Hat Display</vt:lpstr>
      <vt:lpstr>Nunito Light</vt:lpstr>
      <vt:lpstr>Calibri</vt:lpstr>
      <vt:lpstr>Catamaran</vt:lpstr>
      <vt:lpstr>Bebas Neue</vt:lpstr>
      <vt:lpstr>National Sowing Strategy by Slidesgo</vt:lpstr>
      <vt:lpstr>Crop Care </vt:lpstr>
      <vt:lpstr>CropCare StoryBoard</vt:lpstr>
      <vt:lpstr>User Interface</vt:lpstr>
      <vt:lpstr>Hardware Components </vt:lpstr>
      <vt:lpstr>Software Components </vt:lpstr>
      <vt:lpstr>Progress so far</vt:lpstr>
      <vt:lpstr>Test Data</vt:lpstr>
      <vt:lpstr>Risk Assessment</vt:lpstr>
      <vt:lpstr>Risk Assessment</vt:lpstr>
      <vt:lpstr>The Project Timeline</vt:lpstr>
      <vt:lpstr>Collabration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Care</dc:title>
  <dc:creator>afsana akhi</dc:creator>
  <cp:lastModifiedBy>afsana akhi</cp:lastModifiedBy>
  <cp:revision>5</cp:revision>
  <dcterms:modified xsi:type="dcterms:W3CDTF">2024-02-26T14:33:34Z</dcterms:modified>
</cp:coreProperties>
</file>