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0C910D-5A32-4C14-8895-1056DAA737DC}" type="datetimeFigureOut">
              <a:rPr kumimoji="1" lang="ja-JP" altLang="en-US" smtClean="0"/>
              <a:pPr/>
              <a:t>2017/12/15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158841-098B-4040-8DFF-8BD883B950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showsuzu/items/9ee031208d38ff8ac8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xx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Ubuntu</a:t>
            </a:r>
            <a:r>
              <a:rPr kumimoji="1" lang="ja-JP" altLang="en-US" dirty="0" smtClean="0"/>
              <a:t>ノウハウ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Proxy</a:t>
            </a:r>
            <a:r>
              <a:rPr lang="ja-JP" altLang="en-US" dirty="0" smtClean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qiita.com/showsuzu/items/9ee031208d38ff8ac889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b="1" dirty="0" err="1" smtClean="0"/>
              <a:t>sshd</a:t>
            </a:r>
            <a:r>
              <a:rPr lang="ja-JP" altLang="en-US" b="1" dirty="0" smtClean="0"/>
              <a:t>サービスの開始</a:t>
            </a:r>
          </a:p>
          <a:p>
            <a:pPr lvl="1">
              <a:buNone/>
            </a:pPr>
            <a:r>
              <a:rPr lang="en-US" altLang="ja-JP" dirty="0" err="1" smtClean="0"/>
              <a:t>sudo</a:t>
            </a:r>
            <a:r>
              <a:rPr lang="en-US" altLang="ja-JP" dirty="0" smtClean="0"/>
              <a:t> vi /etc/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sshd_config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PermitRootLogin</a:t>
            </a:r>
            <a:r>
              <a:rPr lang="en-US" altLang="ja-JP" dirty="0" smtClean="0"/>
              <a:t> no </a:t>
            </a:r>
          </a:p>
          <a:p>
            <a:pPr lvl="1">
              <a:buNone/>
            </a:pPr>
            <a:r>
              <a:rPr kumimoji="1" lang="en-US" altLang="ja-JP" dirty="0" err="1" smtClean="0"/>
              <a:t>Tera</a:t>
            </a:r>
            <a:r>
              <a:rPr kumimoji="1" lang="en-US" altLang="ja-JP" dirty="0" smtClean="0"/>
              <a:t> Term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IP</a:t>
            </a:r>
            <a:r>
              <a:rPr lang="ja-JP" altLang="en-US" dirty="0" smtClean="0"/>
              <a:t>を入力し、ログイン</a:t>
            </a:r>
            <a:endParaRPr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スーパーユーザになるため</a:t>
            </a:r>
            <a:endParaRPr lang="en-US" altLang="ja-JP" dirty="0" smtClean="0"/>
          </a:p>
          <a:p>
            <a:pPr lvl="1">
              <a:buNone/>
            </a:pPr>
            <a:r>
              <a:rPr kumimoji="1" lang="en-US" altLang="ja-JP" dirty="0" err="1" smtClean="0"/>
              <a:t>Sudo</a:t>
            </a:r>
            <a:r>
              <a:rPr kumimoji="1" lang="ja-JP" altLang="en-US" dirty="0" smtClean="0"/>
              <a:t> </a:t>
            </a:r>
            <a:r>
              <a:rPr lang="en-US" altLang="ja-JP" smtClean="0"/>
              <a:t>su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動作テスト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ROS</a:t>
            </a:r>
            <a:r>
              <a:rPr lang="ja-JP" altLang="en-US" dirty="0" smtClean="0"/>
              <a:t>起動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roscore</a:t>
            </a:r>
          </a:p>
          <a:p>
            <a:r>
              <a:rPr lang="ja-JP" altLang="en-US" dirty="0" smtClean="0"/>
              <a:t>カメを表示するノート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rosrun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turtlesim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turtlesim_node</a:t>
            </a:r>
            <a:endParaRPr kumimoji="1" lang="en-US" altLang="ja-JP" dirty="0" smtClean="0"/>
          </a:p>
          <a:p>
            <a:r>
              <a:rPr lang="ja-JP" altLang="en-US" dirty="0" smtClean="0"/>
              <a:t>カメを動かすノード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rosrun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turtlesim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turtle_teleop_key</a:t>
            </a:r>
            <a:endParaRPr lang="en-US" altLang="ja-JP" dirty="0" smtClean="0"/>
          </a:p>
          <a:p>
            <a:r>
              <a:rPr lang="ja-JP" altLang="en-US" dirty="0" smtClean="0"/>
              <a:t>実行中のノードの確認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rosrun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rqt_graph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rqt_graph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Robot</a:t>
            </a:r>
            <a:r>
              <a:rPr lang="ja-JP" altLang="en-US" dirty="0" smtClean="0"/>
              <a:t>シミュレータを動かす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925144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ROS</a:t>
            </a:r>
            <a:r>
              <a:rPr kumimoji="1" lang="ja-JP" altLang="en-US" sz="1800" dirty="0" smtClean="0"/>
              <a:t>起動</a:t>
            </a:r>
            <a:endParaRPr kumimoji="1" lang="en-US" altLang="ja-JP" sz="1800" dirty="0" smtClean="0"/>
          </a:p>
          <a:p>
            <a:pPr lvl="1">
              <a:buNone/>
            </a:pPr>
            <a:r>
              <a:rPr lang="en-US" altLang="ja-JP" sz="1600" dirty="0" smtClean="0"/>
              <a:t>roscore</a:t>
            </a:r>
          </a:p>
          <a:p>
            <a:r>
              <a:rPr kumimoji="1" lang="en-US" altLang="ja-JP" sz="1800" dirty="0" smtClean="0"/>
              <a:t>Bash</a:t>
            </a:r>
            <a:r>
              <a:rPr kumimoji="1" lang="ja-JP" altLang="en-US" sz="1800" dirty="0" smtClean="0"/>
              <a:t>を起動</a:t>
            </a:r>
            <a:endParaRPr kumimoji="1" lang="en-US" altLang="ja-JP" sz="1800" dirty="0" smtClean="0"/>
          </a:p>
          <a:p>
            <a:pPr lvl="1">
              <a:buNone/>
            </a:pPr>
            <a:r>
              <a:rPr kumimoji="1" lang="en-US" altLang="ja-JP" sz="1600" dirty="0" smtClean="0"/>
              <a:t>source /home/</a:t>
            </a:r>
            <a:r>
              <a:rPr kumimoji="1" lang="en-US" altLang="ja-JP" sz="1600" dirty="0" err="1" smtClean="0"/>
              <a:t>user_name</a:t>
            </a:r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catkin_ws</a:t>
            </a:r>
            <a:r>
              <a:rPr kumimoji="1" lang="en-US" altLang="ja-JP" sz="1600" dirty="0" smtClean="0"/>
              <a:t>/build/</a:t>
            </a:r>
            <a:r>
              <a:rPr kumimoji="1" lang="en-US" altLang="ja-JP" sz="1600" dirty="0" err="1" smtClean="0"/>
              <a:t>devel</a:t>
            </a:r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setup.bash</a:t>
            </a:r>
            <a:endParaRPr kumimoji="1" lang="en-US" altLang="ja-JP" sz="1600" dirty="0" smtClean="0"/>
          </a:p>
          <a:p>
            <a:r>
              <a:rPr lang="en-US" altLang="ja-JP" sz="1800" dirty="0" smtClean="0"/>
              <a:t>Roslaunch</a:t>
            </a:r>
          </a:p>
          <a:p>
            <a:pPr lvl="1">
              <a:buNone/>
            </a:pPr>
            <a:r>
              <a:rPr kumimoji="1" lang="en-US" altLang="ja-JP" sz="1600" dirty="0" smtClean="0"/>
              <a:t>roslaunch testbot</a:t>
            </a:r>
            <a:r>
              <a:rPr lang="en-US" altLang="ja-JP" sz="1600" dirty="0" smtClean="0"/>
              <a:t>_description </a:t>
            </a:r>
            <a:r>
              <a:rPr lang="en-US" altLang="ja-JP" sz="1600" dirty="0" err="1" smtClean="0"/>
              <a:t>testbot.launch</a:t>
            </a:r>
            <a:endParaRPr lang="en-US" altLang="ja-JP" sz="1600" dirty="0" smtClean="0"/>
          </a:p>
          <a:p>
            <a:r>
              <a:rPr lang="en-US" altLang="ja-JP" sz="1800" dirty="0" err="1" smtClean="0"/>
              <a:t>rqt</a:t>
            </a:r>
            <a:r>
              <a:rPr lang="ja-JP" altLang="en-US" sz="1800" dirty="0" smtClean="0"/>
              <a:t>起動</a:t>
            </a:r>
            <a:endParaRPr lang="en-US" altLang="ja-JP" sz="1800" dirty="0" smtClean="0"/>
          </a:p>
          <a:p>
            <a:pPr lvl="1">
              <a:buNone/>
            </a:pPr>
            <a:r>
              <a:rPr kumimoji="1" lang="en-US" altLang="ja-JP" sz="1600" dirty="0" err="1" smtClean="0"/>
              <a:t>rqt</a:t>
            </a:r>
            <a:endParaRPr kumimoji="1" lang="en-US" altLang="ja-JP" sz="1600" dirty="0" smtClean="0"/>
          </a:p>
          <a:p>
            <a:r>
              <a:rPr lang="en-US" altLang="ja-JP" sz="1800" dirty="0" err="1" smtClean="0"/>
              <a:t>rviz</a:t>
            </a:r>
            <a:r>
              <a:rPr lang="ja-JP" altLang="en-US" sz="1800" dirty="0" smtClean="0"/>
              <a:t>起動</a:t>
            </a:r>
            <a:endParaRPr lang="en-US" altLang="ja-JP" sz="1800" dirty="0" smtClean="0"/>
          </a:p>
          <a:p>
            <a:pPr lvl="1">
              <a:buNone/>
            </a:pPr>
            <a:r>
              <a:rPr kumimoji="1" lang="ja-JP" altLang="en-US" sz="1600" dirty="0" smtClean="0"/>
              <a:t>ｒｑｔ～</a:t>
            </a:r>
            <a:r>
              <a:rPr kumimoji="1" lang="en-US" altLang="ja-JP" sz="1600" dirty="0" err="1" smtClean="0"/>
              <a:t>plugins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Visualization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err="1" smtClean="0"/>
              <a:t>Rviz</a:t>
            </a:r>
            <a:endParaRPr kumimoji="1" lang="en-US" altLang="ja-JP" sz="1600" dirty="0" smtClean="0"/>
          </a:p>
          <a:p>
            <a:r>
              <a:rPr lang="en-US" altLang="ja-JP" sz="1800" dirty="0" smtClean="0"/>
              <a:t>Global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Status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Error</a:t>
            </a:r>
            <a:r>
              <a:rPr lang="ja-JP" altLang="en-US" sz="1800" dirty="0" smtClean="0"/>
              <a:t>対処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err="1" smtClean="0"/>
              <a:t>rosrun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tf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static_transfrom_publisher</a:t>
            </a:r>
            <a:r>
              <a:rPr lang="en-US" altLang="ja-JP" sz="1600" dirty="0" smtClean="0"/>
              <a:t> 0 0 0 0 0 0 1 map </a:t>
            </a:r>
            <a:r>
              <a:rPr lang="en-US" altLang="ja-JP" sz="1600" dirty="0" err="1" smtClean="0"/>
              <a:t>my_frame</a:t>
            </a:r>
            <a:r>
              <a:rPr lang="en-US" altLang="ja-JP" sz="1600" dirty="0" smtClean="0"/>
              <a:t> 10</a:t>
            </a:r>
            <a:endParaRPr kumimoji="1" lang="en-US" altLang="ja-JP" sz="1600" dirty="0" smtClean="0"/>
          </a:p>
          <a:p>
            <a:r>
              <a:rPr kumimoji="1" lang="en-US" altLang="ja-JP" sz="1800" dirty="0" err="1" smtClean="0"/>
              <a:t>rviz</a:t>
            </a:r>
            <a:r>
              <a:rPr kumimoji="1" lang="ja-JP" altLang="en-US" sz="1800" dirty="0" smtClean="0"/>
              <a:t>で作成した</a:t>
            </a:r>
            <a:r>
              <a:rPr kumimoji="1" lang="en-US" altLang="ja-JP" sz="1800" dirty="0" smtClean="0"/>
              <a:t>Robot</a:t>
            </a:r>
            <a:r>
              <a:rPr kumimoji="1" lang="ja-JP" altLang="en-US" sz="1800" dirty="0" smtClean="0"/>
              <a:t> </a:t>
            </a:r>
            <a:r>
              <a:rPr kumimoji="1" lang="en-US" altLang="ja-JP" sz="1800" dirty="0" smtClean="0"/>
              <a:t>Model</a:t>
            </a:r>
            <a:r>
              <a:rPr kumimoji="1" lang="ja-JP" altLang="en-US" sz="1800" dirty="0" smtClean="0"/>
              <a:t>を呼び出す</a:t>
            </a:r>
            <a:endParaRPr kumimoji="1" lang="en-US" altLang="ja-JP" sz="1800" dirty="0" smtClean="0"/>
          </a:p>
          <a:p>
            <a:pPr lvl="1">
              <a:buNone/>
            </a:pPr>
            <a:r>
              <a:rPr kumimoji="1" lang="en-US" altLang="ja-JP" sz="1600" dirty="0" smtClean="0"/>
              <a:t>Open </a:t>
            </a:r>
            <a:r>
              <a:rPr kumimoji="1" lang="en-US" altLang="ja-JP" sz="1600" dirty="0" err="1" smtClean="0"/>
              <a:t>Config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catkin_ws</a:t>
            </a:r>
            <a:r>
              <a:rPr kumimoji="1" lang="en-US" altLang="ja-JP" sz="1600" dirty="0" smtClean="0"/>
              <a:t>/build/</a:t>
            </a:r>
            <a:r>
              <a:rPr kumimoji="1" lang="en-US" altLang="ja-JP" sz="1600" dirty="0" err="1" smtClean="0"/>
              <a:t>rosbook_robot_arm</a:t>
            </a:r>
            <a:r>
              <a:rPr kumimoji="1" lang="en-US" altLang="ja-JP" sz="1600" dirty="0" smtClean="0"/>
              <a:t>/testbot_description/</a:t>
            </a:r>
            <a:r>
              <a:rPr kumimoji="1" lang="en-US" altLang="ja-JP" sz="1600" dirty="0" err="1" smtClean="0"/>
              <a:t>urdf.rviz</a:t>
            </a:r>
            <a:r>
              <a:rPr kumimoji="1" lang="ja-JP" altLang="en-US" sz="1600" dirty="0" smtClean="0"/>
              <a:t>を選択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</a:t>
            </a:r>
            <a:r>
              <a:rPr kumimoji="1" lang="ja-JP" altLang="en-US" dirty="0" smtClean="0"/>
              <a:t>裏技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src</a:t>
            </a:r>
            <a:r>
              <a:rPr lang="ja-JP" altLang="en-US" dirty="0" smtClean="0"/>
              <a:t>からインストールする方法</a:t>
            </a:r>
            <a:endParaRPr lang="en-US" altLang="ja-JP" dirty="0" smtClean="0"/>
          </a:p>
          <a:p>
            <a:pPr lvl="1">
              <a:buNone/>
            </a:pPr>
            <a:r>
              <a:rPr kumimoji="1" lang="en-US" altLang="ja-JP" dirty="0" smtClean="0"/>
              <a:t>wget </a:t>
            </a:r>
            <a:r>
              <a:rPr kumimoji="1" lang="en-US" altLang="ja-JP" dirty="0" smtClean="0">
                <a:hlinkClick r:id="rId2"/>
              </a:rPr>
              <a:t>http://XXXX</a:t>
            </a:r>
            <a:r>
              <a:rPr kumimoji="1" lang="en-US" altLang="ja-JP" dirty="0" smtClean="0"/>
              <a:t>.</a:t>
            </a:r>
          </a:p>
          <a:p>
            <a:pPr lvl="1">
              <a:buNone/>
            </a:pPr>
            <a:r>
              <a:rPr lang="en-US" altLang="ja-JP" dirty="0" smtClean="0"/>
              <a:t>install command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src </a:t>
            </a:r>
            <a:r>
              <a:rPr lang="ja-JP" altLang="en-US" dirty="0" smtClean="0"/>
              <a:t>～</a:t>
            </a:r>
            <a:r>
              <a:rPr lang="en-US" altLang="ja-JP" dirty="0" err="1" smtClean="0"/>
              <a:t>wget</a:t>
            </a:r>
            <a:r>
              <a:rPr lang="ja-JP" altLang="en-US" dirty="0" smtClean="0"/>
              <a:t>で取得したソース</a:t>
            </a:r>
            <a:endParaRPr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  <a:p>
            <a:r>
              <a:rPr lang="en-US" altLang="ja-JP" dirty="0" err="1" smtClean="0"/>
              <a:t>Rosdep</a:t>
            </a:r>
            <a:r>
              <a:rPr lang="en-US" altLang="ja-JP" dirty="0" smtClean="0"/>
              <a:t> init</a:t>
            </a:r>
            <a:r>
              <a:rPr lang="ja-JP" altLang="en-US" dirty="0" smtClean="0"/>
              <a:t>でエラー対処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vi /etc/environment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Proxy</a:t>
            </a:r>
            <a:r>
              <a:rPr lang="ja-JP" altLang="en-US" dirty="0" smtClean="0"/>
              <a:t>を追加する</a:t>
            </a:r>
            <a:endParaRPr lang="en-US" altLang="ja-JP" smtClean="0"/>
          </a:p>
          <a:p>
            <a:pPr lvl="1"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kame</a:t>
            </a:r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dirty="0" smtClean="0"/>
              <a:t>環境の確認</a:t>
            </a:r>
          </a:p>
          <a:p>
            <a:pPr lvl="1"/>
            <a:r>
              <a:rPr lang="en-US" altLang="ja-JP" dirty="0" smtClean="0"/>
              <a:t>export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ROS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ターミナルを３つ使います</a:t>
            </a:r>
          </a:p>
          <a:p>
            <a:pPr lvl="1"/>
            <a:r>
              <a:rPr lang="en-US" altLang="ja-JP" dirty="0" smtClean="0"/>
              <a:t>### </a:t>
            </a:r>
            <a:r>
              <a:rPr lang="ja-JP" altLang="en-US" dirty="0" smtClean="0"/>
              <a:t>ターミナル１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 </a:t>
            </a:r>
            <a:r>
              <a:rPr lang="en-US" altLang="ja-JP" dirty="0" smtClean="0"/>
              <a:t>$ </a:t>
            </a:r>
            <a:r>
              <a:rPr lang="en-US" altLang="ja-JP" dirty="0" err="1" smtClean="0"/>
              <a:t>roscore</a:t>
            </a:r>
            <a:r>
              <a:rPr lang="en-US" altLang="ja-JP" dirty="0" smtClean="0"/>
              <a:t> ### </a:t>
            </a:r>
          </a:p>
          <a:p>
            <a:pPr lvl="1"/>
            <a:r>
              <a:rPr lang="ja-JP" altLang="en-US" dirty="0" smtClean="0"/>
              <a:t>ターミナル２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 </a:t>
            </a:r>
            <a:r>
              <a:rPr lang="en-US" altLang="ja-JP" dirty="0" smtClean="0"/>
              <a:t>$ </a:t>
            </a:r>
            <a:r>
              <a:rPr lang="en-US" altLang="ja-JP" dirty="0" err="1" smtClean="0"/>
              <a:t>rosrun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turtlesim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turtlesim_node</a:t>
            </a:r>
            <a:r>
              <a:rPr lang="en-US" altLang="ja-JP" dirty="0" smtClean="0"/>
              <a:t> #=&gt; </a:t>
            </a:r>
            <a:r>
              <a:rPr lang="ja-JP" altLang="en-US" dirty="0" smtClean="0"/>
              <a:t>亀が表示される </a:t>
            </a:r>
            <a:r>
              <a:rPr lang="en-US" altLang="ja-JP" dirty="0" smtClean="0"/>
              <a:t>### </a:t>
            </a:r>
          </a:p>
          <a:p>
            <a:pPr lvl="1"/>
            <a:r>
              <a:rPr lang="ja-JP" altLang="en-US" dirty="0" smtClean="0"/>
              <a:t>ターミナル</a:t>
            </a:r>
            <a:r>
              <a:rPr lang="en-US" altLang="ja-JP" dirty="0" smtClean="0"/>
              <a:t>3 </a:t>
            </a:r>
          </a:p>
          <a:p>
            <a:pPr lvl="2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rosrun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turtlesim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turtle_teleop_key</a:t>
            </a:r>
            <a:r>
              <a:rPr lang="en-US" altLang="ja-JP" dirty="0" smtClean="0"/>
              <a:t> #=&gt; </a:t>
            </a:r>
            <a:r>
              <a:rPr lang="ja-JP" altLang="en-US" dirty="0" smtClean="0"/>
              <a:t>矢印キーで亀が動かせる </a:t>
            </a:r>
          </a:p>
          <a:p>
            <a:pPr lvl="1">
              <a:buNone/>
            </a:pPr>
            <a:endParaRPr lang="en-US" altLang="ja-JP" dirty="0" smtClean="0"/>
          </a:p>
          <a:p>
            <a:r>
              <a:rPr lang="en-US" altLang="ja-JP" dirty="0" smtClean="0"/>
              <a:t>https://qiita.com/oh_rusty_nail/items/b19f474b0d88eecddc1e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turtlebot</a:t>
            </a:r>
            <a:r>
              <a:rPr kumimoji="1" lang="ja-JP" altLang="en-US" dirty="0" smtClean="0"/>
              <a:t>の動かし方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sz="1800" dirty="0" smtClean="0"/>
              <a:t>ROS</a:t>
            </a:r>
            <a:r>
              <a:rPr lang="ja-JP" altLang="en-US" sz="1800" dirty="0" smtClean="0"/>
              <a:t>起動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smtClean="0"/>
              <a:t>roscore</a:t>
            </a:r>
          </a:p>
          <a:p>
            <a:r>
              <a:rPr lang="en-US" altLang="ja-JP" sz="1800" dirty="0" smtClean="0"/>
              <a:t>Roslaunch(</a:t>
            </a:r>
            <a:r>
              <a:rPr lang="ja-JP" altLang="en-US" sz="1800" dirty="0" smtClean="0"/>
              <a:t>環境ファイルを起動）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smtClean="0"/>
              <a:t>roslaunch turtlebot_gazebo turtlebot_world.launch</a:t>
            </a:r>
          </a:p>
          <a:p>
            <a:r>
              <a:rPr kumimoji="1" lang="en-US" altLang="ja-JP" dirty="0" smtClean="0"/>
              <a:t>Roslaunch</a:t>
            </a:r>
            <a:r>
              <a:rPr kumimoji="1" lang="ja-JP" altLang="en-US" dirty="0" smtClean="0"/>
              <a:t>（キーボードを起動</a:t>
            </a:r>
            <a:r>
              <a:rPr kumimoji="1" lang="en-US" altLang="ja-JP" dirty="0" smtClean="0"/>
              <a:t>(/turtlebot/src/turtlebot/turtlebot_teleop)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buNone/>
            </a:pPr>
            <a:r>
              <a:rPr kumimoji="1" lang="en-US" altLang="ja-JP" dirty="0" smtClean="0"/>
              <a:t>roslaunch turtlebot_teleop keyboard_teleop.launch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Moveit</a:t>
            </a:r>
            <a:r>
              <a:rPr kumimoji="1" lang="ja-JP" altLang="en-US" dirty="0" smtClean="0"/>
              <a:t>の操作方法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URDF/SRDF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ddrescue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RaspberryPi</a:t>
            </a:r>
            <a:r>
              <a:rPr lang="ja-JP" altLang="en-US" dirty="0" smtClean="0"/>
              <a:t>に入れるには</a:t>
            </a:r>
            <a:r>
              <a:rPr lang="en-US" altLang="ja-JP" dirty="0" err="1" smtClean="0"/>
              <a:t>Ubuntu</a:t>
            </a:r>
            <a:r>
              <a:rPr lang="ja-JP" altLang="en-US" dirty="0" smtClean="0"/>
              <a:t> </a:t>
            </a:r>
            <a:r>
              <a:rPr lang="en-US" altLang="ja-JP" dirty="0" smtClean="0"/>
              <a:t>MATE</a:t>
            </a:r>
            <a:r>
              <a:rPr lang="ja-JP" altLang="en-US" dirty="0" err="1" smtClean="0"/>
              <a:t>のほうが</a:t>
            </a:r>
            <a:r>
              <a:rPr lang="ja-JP" altLang="en-US" dirty="0" smtClean="0"/>
              <a:t>良い</a:t>
            </a:r>
            <a:endParaRPr lang="en-US" altLang="ja-JP" dirty="0" smtClean="0"/>
          </a:p>
          <a:p>
            <a:r>
              <a:rPr lang="en-US" altLang="ja-JP" dirty="0" err="1" smtClean="0"/>
              <a:t>ddrescue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sudo</a:t>
            </a:r>
            <a:r>
              <a:rPr lang="en-US" altLang="ja-JP" dirty="0" smtClean="0"/>
              <a:t> apt-get install </a:t>
            </a:r>
            <a:r>
              <a:rPr lang="en-US" altLang="ja-JP" dirty="0" err="1" smtClean="0"/>
              <a:t>testdisk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sudo</a:t>
            </a:r>
            <a:r>
              <a:rPr lang="en-US" altLang="ja-JP" dirty="0" smtClean="0"/>
              <a:t> apt-get install </a:t>
            </a:r>
            <a:r>
              <a:rPr lang="en-US" altLang="ja-JP" dirty="0" err="1" smtClean="0"/>
              <a:t>gddrescue</a:t>
            </a:r>
            <a:endParaRPr lang="en-US" altLang="ja-JP" dirty="0" smtClean="0"/>
          </a:p>
          <a:p>
            <a:r>
              <a:rPr kumimoji="1" lang="en-US" altLang="ja-JP" dirty="0" smtClean="0"/>
              <a:t>IMG</a:t>
            </a:r>
            <a:r>
              <a:rPr kumimoji="1" lang="ja-JP" altLang="en-US" dirty="0" smtClean="0"/>
              <a:t>書き込み</a:t>
            </a:r>
            <a:endParaRPr kumimoji="1" lang="en-US" altLang="ja-JP" dirty="0" smtClean="0"/>
          </a:p>
          <a:p>
            <a:pPr lvl="1">
              <a:buNone/>
            </a:pPr>
            <a:r>
              <a:rPr kumimoji="1" lang="en-US" altLang="ja-JP" dirty="0" err="1" smtClean="0"/>
              <a:t>sudo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ddrescue</a:t>
            </a:r>
            <a:r>
              <a:rPr kumimoji="1" lang="en-US" altLang="ja-JP" dirty="0" smtClean="0"/>
              <a:t> –D –d –force ubuntu.img /dev/</a:t>
            </a:r>
            <a:r>
              <a:rPr kumimoji="1" lang="en-US" altLang="ja-JP" dirty="0" err="1" smtClean="0"/>
              <a:t>sdc</a:t>
            </a:r>
            <a:endParaRPr kumimoji="1" lang="en-US" altLang="ja-JP" dirty="0" smtClean="0"/>
          </a:p>
          <a:p>
            <a:r>
              <a:rPr kumimoji="1" lang="en-US" altLang="ja-JP" dirty="0" smtClean="0"/>
              <a:t>14.04</a:t>
            </a:r>
            <a:r>
              <a:rPr kumimoji="1" lang="ja-JP" altLang="en-US" dirty="0" smtClean="0"/>
              <a:t>のイメージは上手く認識されていなかった。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Ubuntu</a:t>
            </a:r>
            <a:r>
              <a:rPr kumimoji="1" lang="ja-JP" altLang="en-US" dirty="0" smtClean="0"/>
              <a:t>ファイルシステム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Ext</a:t>
            </a:r>
            <a:r>
              <a:rPr lang="ja-JP" altLang="en-US" dirty="0" smtClean="0"/>
              <a:t>４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1636</TotalTime>
  <Words>270</Words>
  <Application>Microsoft Office PowerPoint</Application>
  <PresentationFormat>画面に合わせる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スパイス</vt:lpstr>
      <vt:lpstr>Ubuntuノウハウ</vt:lpstr>
      <vt:lpstr>Proxy設定</vt:lpstr>
      <vt:lpstr>ROS動作テスト</vt:lpstr>
      <vt:lpstr>Robotシミュレータを動かす</vt:lpstr>
      <vt:lpstr>Install裏技</vt:lpstr>
      <vt:lpstr>kameシミュレーション</vt:lpstr>
      <vt:lpstr>turtlebotの動かし方</vt:lpstr>
      <vt:lpstr>Moveitの操作方法</vt:lpstr>
      <vt:lpstr>ddrescueのインストール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Ubuntuノウハウ</dc:title>
  <dc:creator>j08440</dc:creator>
  <cp:lastModifiedBy>j08440</cp:lastModifiedBy>
  <cp:revision>74</cp:revision>
  <dcterms:created xsi:type="dcterms:W3CDTF">2017-11-01T02:20:48Z</dcterms:created>
  <dcterms:modified xsi:type="dcterms:W3CDTF">2017-12-15T06:32:10Z</dcterms:modified>
</cp:coreProperties>
</file>