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6C9DF8E-FCED-4B42-BFCD-8108A8A9C875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6600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94037-2501-4A2F-AACB-BC1D8BDE7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BF906-6226-4F3C-9CA0-CC800CE5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9A5E7-16DF-41D6-93B9-574B5CB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6691F-9428-4D50-9734-FD0862FD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7E24F-258C-42F1-9BA2-410B78EB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7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CA917-9FCE-4AE4-BB46-DF178B76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D1C5F-2F0B-43E7-8CDB-D12BA4FF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12ED2-4086-4813-A684-A5542437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87951-27E4-4F13-8C98-93C612E8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0D7C6-A9D9-423A-9A7B-7CEE89BD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4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EB4008-0259-4B4E-87E3-B5FEC9D6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9CD1D-191E-4B7D-B2C5-0E45718B3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5928C-5923-4D54-B3B9-E3DF8652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D3C3D-76D1-42F8-9CCB-BD1F6045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742B4-1B6D-4FC5-93FA-BE5B1B91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3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2820D-6FE6-4208-944D-3D103D39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6FF4A-BA12-494B-901B-05F43C41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94BDF-297F-48FD-9C12-1499732C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A5D90-7811-4965-B7C2-CC55EDA8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BD9A-856C-4A4C-83FB-6A11C4D1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5972C-3311-4244-AA0E-020AA10F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8A1CA-6BCB-4F03-A1E1-14F4333F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7DEA7-35A2-4A38-96A7-FDC25C0F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ED9DF-676D-4FF0-95BA-5BC02CD9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91AD8-A1DE-41CB-9B98-65246D1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BE64-E2BA-4CB3-8169-1CA59293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56338-2CB9-4E2E-ABE5-DFC3F8C14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CE9A1-F6AA-4706-948E-00E1378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80C0C-5F55-4636-BDB2-AA8BC1F3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E36EA-078F-4DDA-B536-DDD81FD1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05802-FECD-4854-8AC7-A5793CAE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4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3C067-E552-45EE-8E60-D2DC0A8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E66C5-591D-4CE7-9C63-8184B3B3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FADCF-13B5-44CB-BFF6-89C5776B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93AC2-E512-49A5-A058-08C6030F9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DB6FB9-DA2C-418B-A3BF-4E8E88161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4BF3-36B7-4F27-96F2-146B6203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AA43EC-B1EB-4F86-9A67-28CD2D4C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0A01F-6AF8-4E02-A71F-5EF70625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2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FBBAB-D6BD-4182-8A5C-FA33B08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0A395-CCFE-44A4-A3F1-C62145A9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5ABF1-23C9-4FF8-9E74-3F7C767B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B2B5B2-17AE-4BAF-BE90-3EC15997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7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7CDE8-AD8D-4B54-9B5C-641CB54A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0C22FB-A203-4058-A010-903FDFAE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5D205-B975-475C-9B89-1E2C6CC6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91B12-13E6-440D-A169-8F61928A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8BDA3-5121-4CB9-9CA5-1399E2D9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78250-C892-441A-977B-621074F9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63C9F-D3F8-4640-91D2-324D223A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AB363-0D9A-41B8-811F-EC9221FD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8CDC0-4A7D-440C-A919-3288EBBD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B17BF-FFD1-4271-A7CB-FF7C39E3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56EEB-3A6A-4208-8857-8503C4DD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87D9A-784C-4DA1-9D7F-73F7E825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DE6B5-6F8B-45DE-A9C0-4D2421C0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7F6A9-DAB8-43E0-BF9D-C488931B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BBCA0-4D85-49FE-A1A0-6A4505AC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6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13E54-1E07-4954-A4C0-51A50D2D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36AE7-A7E3-4A20-A9A6-2F0A48C6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4C06B-C104-4625-B143-E2C197158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4082-793A-42DE-BBAC-D0B5255DB3B3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0C6EE-B8E2-4D0F-BA6F-CFEDEFEA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2C81-A81D-4856-976F-F9FF0410D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EF6C-BABD-47CC-8FF5-300C21EE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3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786D0-42A2-4F9E-BE92-2AF25E7D476C}"/>
              </a:ext>
            </a:extLst>
          </p:cNvPr>
          <p:cNvGrpSpPr/>
          <p:nvPr/>
        </p:nvGrpSpPr>
        <p:grpSpPr>
          <a:xfrm>
            <a:off x="2840140" y="2740897"/>
            <a:ext cx="11098234" cy="1376205"/>
            <a:chOff x="1093766" y="0"/>
            <a:chExt cx="11098234" cy="1376205"/>
          </a:xfrm>
        </p:grpSpPr>
        <p:pic>
          <p:nvPicPr>
            <p:cNvPr id="16" name="그래픽 15" descr="알람 시계">
              <a:extLst>
                <a:ext uri="{FF2B5EF4-FFF2-40B4-BE49-F238E27FC236}">
                  <a16:creationId xmlns:a16="http://schemas.microsoft.com/office/drawing/2014/main" id="{89659390-79A7-42CC-978A-482C480A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766" y="0"/>
              <a:ext cx="1376205" cy="13762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CCEC4-E17A-470C-B58B-BC2318CC19B4}"/>
                </a:ext>
              </a:extLst>
            </p:cNvPr>
            <p:cNvSpPr txBox="1"/>
            <p:nvPr/>
          </p:nvSpPr>
          <p:spPr>
            <a:xfrm>
              <a:off x="2820966" y="180271"/>
              <a:ext cx="9371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선린 수면 도우미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B27DBD-A583-49F4-8E22-C640B3A32A52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74FE29-7941-48A3-A31C-25A3088A0204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468F-9659-4357-90B7-306A28418BA9}"/>
              </a:ext>
            </a:extLst>
          </p:cNvPr>
          <p:cNvSpPr txBox="1"/>
          <p:nvPr/>
        </p:nvSpPr>
        <p:spPr>
          <a:xfrm>
            <a:off x="-3278930" y="3582888"/>
            <a:ext cx="4119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10518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우동관</a:t>
            </a:r>
            <a:endParaRPr lang="en-US" altLang="ko-KR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10523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정해성</a:t>
            </a:r>
          </a:p>
        </p:txBody>
      </p:sp>
    </p:spTree>
    <p:extLst>
      <p:ext uri="{BB962C8B-B14F-4D97-AF65-F5344CB8AC3E}">
        <p14:creationId xmlns:p14="http://schemas.microsoft.com/office/powerpoint/2010/main" val="37280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8.33333E-7 -0.2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6 -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30F7FE1-67EE-4D2E-B6CB-D54C82653823}"/>
              </a:ext>
            </a:extLst>
          </p:cNvPr>
          <p:cNvGrpSpPr/>
          <p:nvPr/>
        </p:nvGrpSpPr>
        <p:grpSpPr>
          <a:xfrm>
            <a:off x="200418" y="2064657"/>
            <a:ext cx="13928250" cy="2728686"/>
            <a:chOff x="156875" y="1996007"/>
            <a:chExt cx="13928250" cy="272868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6D3DF49-B081-4D32-A2A1-8AC88DD8926B}"/>
                </a:ext>
              </a:extLst>
            </p:cNvPr>
            <p:cNvGrpSpPr/>
            <p:nvPr/>
          </p:nvGrpSpPr>
          <p:grpSpPr>
            <a:xfrm>
              <a:off x="156875" y="1996007"/>
              <a:ext cx="4917745" cy="2728686"/>
              <a:chOff x="319314" y="1640114"/>
              <a:chExt cx="4917745" cy="272868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235886B-41C8-4CB7-AE0D-E0EBF1059EBB}"/>
                  </a:ext>
                </a:extLst>
              </p:cNvPr>
              <p:cNvGrpSpPr/>
              <p:nvPr/>
            </p:nvGrpSpPr>
            <p:grpSpPr>
              <a:xfrm>
                <a:off x="319314" y="1640114"/>
                <a:ext cx="4917745" cy="2728686"/>
                <a:chOff x="319314" y="1640114"/>
                <a:chExt cx="4917745" cy="2728686"/>
              </a:xfrm>
            </p:grpSpPr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6B69C8E1-7EA0-4584-9E1D-E0A6FC267A90}"/>
                    </a:ext>
                  </a:extLst>
                </p:cNvPr>
                <p:cNvSpPr/>
                <p:nvPr/>
              </p:nvSpPr>
              <p:spPr>
                <a:xfrm>
                  <a:off x="31931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33045A3-8DA4-4482-9AB5-EBBE742C451B}"/>
                    </a:ext>
                  </a:extLst>
                </p:cNvPr>
                <p:cNvSpPr txBox="1"/>
                <p:nvPr/>
              </p:nvSpPr>
              <p:spPr>
                <a:xfrm>
                  <a:off x="1117600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차례</a:t>
                  </a:r>
                  <a:r>
                    <a:rPr lang="en-US" altLang="ko-KR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1</a:t>
                  </a:r>
                  <a:endParaRPr lang="ko-KR" altLang="en-US" sz="4000" dirty="0">
                    <a:solidFill>
                      <a:schemeClr val="bg1"/>
                    </a:solidFill>
                    <a:latin typeface="DX하얀토끼B" panose="02020600000000000000" pitchFamily="18" charset="-127"/>
                    <a:ea typeface="DX하얀토끼B" panose="02020600000000000000" pitchFamily="18" charset="-127"/>
                  </a:endParaRPr>
                </a:p>
              </p:txBody>
            </p:sp>
          </p:grpSp>
          <p:pic>
            <p:nvPicPr>
              <p:cNvPr id="12" name="그래픽 11" descr="지우개">
                <a:extLst>
                  <a:ext uri="{FF2B5EF4-FFF2-40B4-BE49-F238E27FC236}">
                    <a16:creationId xmlns:a16="http://schemas.microsoft.com/office/drawing/2014/main" id="{A6C9B307-2EA5-4B5D-A41E-7FC8BBE67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6714" y="2118543"/>
                <a:ext cx="1153886" cy="1153886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63FABC-EE98-44DB-9576-9554FD03A195}"/>
                </a:ext>
              </a:extLst>
            </p:cNvPr>
            <p:cNvGrpSpPr/>
            <p:nvPr/>
          </p:nvGrpSpPr>
          <p:grpSpPr>
            <a:xfrm>
              <a:off x="6163879" y="1996007"/>
              <a:ext cx="4917745" cy="2728686"/>
              <a:chOff x="319314" y="1640114"/>
              <a:chExt cx="4917745" cy="2728686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775F015-B102-40BF-9C88-5EB1E5E3B809}"/>
                  </a:ext>
                </a:extLst>
              </p:cNvPr>
              <p:cNvGrpSpPr/>
              <p:nvPr/>
            </p:nvGrpSpPr>
            <p:grpSpPr>
              <a:xfrm>
                <a:off x="319314" y="1640114"/>
                <a:ext cx="4917745" cy="2728686"/>
                <a:chOff x="319314" y="1640114"/>
                <a:chExt cx="4917745" cy="2728686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C987E031-887C-4DCF-9CB4-099973CE9CD0}"/>
                    </a:ext>
                  </a:extLst>
                </p:cNvPr>
                <p:cNvSpPr/>
                <p:nvPr/>
              </p:nvSpPr>
              <p:spPr>
                <a:xfrm>
                  <a:off x="31931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EA8DE24-3678-41F2-959E-BDE64DB49AFA}"/>
                    </a:ext>
                  </a:extLst>
                </p:cNvPr>
                <p:cNvSpPr txBox="1"/>
                <p:nvPr/>
              </p:nvSpPr>
              <p:spPr>
                <a:xfrm>
                  <a:off x="1117600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차례</a:t>
                  </a:r>
                  <a:r>
                    <a:rPr lang="en-US" altLang="ko-KR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1</a:t>
                  </a:r>
                  <a:endParaRPr lang="ko-KR" altLang="en-US" sz="4000" dirty="0">
                    <a:solidFill>
                      <a:schemeClr val="bg1"/>
                    </a:solidFill>
                    <a:latin typeface="DX하얀토끼B" panose="02020600000000000000" pitchFamily="18" charset="-127"/>
                    <a:ea typeface="DX하얀토끼B" panose="02020600000000000000" pitchFamily="18" charset="-127"/>
                  </a:endParaRPr>
                </a:p>
              </p:txBody>
            </p:sp>
          </p:grpSp>
          <p:pic>
            <p:nvPicPr>
              <p:cNvPr id="20" name="그래픽 19">
                <a:extLst>
                  <a:ext uri="{FF2B5EF4-FFF2-40B4-BE49-F238E27FC236}">
                    <a16:creationId xmlns:a16="http://schemas.microsoft.com/office/drawing/2014/main" id="{B8820337-4AC8-4FAC-A253-F77FBC426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6714" y="2118543"/>
                <a:ext cx="1153886" cy="1153886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A934257-B42B-4459-A9AE-10C228FE73F4}"/>
                </a:ext>
              </a:extLst>
            </p:cNvPr>
            <p:cNvGrpSpPr/>
            <p:nvPr/>
          </p:nvGrpSpPr>
          <p:grpSpPr>
            <a:xfrm>
              <a:off x="3160377" y="1996007"/>
              <a:ext cx="4917745" cy="2728686"/>
              <a:chOff x="319314" y="1640114"/>
              <a:chExt cx="4917745" cy="272868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7FD8FC3-C15A-4412-8422-B51334A5F409}"/>
                  </a:ext>
                </a:extLst>
              </p:cNvPr>
              <p:cNvGrpSpPr/>
              <p:nvPr/>
            </p:nvGrpSpPr>
            <p:grpSpPr>
              <a:xfrm>
                <a:off x="319314" y="1640114"/>
                <a:ext cx="4917745" cy="2728686"/>
                <a:chOff x="319314" y="1640114"/>
                <a:chExt cx="4917745" cy="2728686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413D0FEF-1983-4593-8901-D083DD122AF5}"/>
                    </a:ext>
                  </a:extLst>
                </p:cNvPr>
                <p:cNvSpPr/>
                <p:nvPr/>
              </p:nvSpPr>
              <p:spPr>
                <a:xfrm>
                  <a:off x="31931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6C38424-FC46-436C-8F9B-8A64492F2FA5}"/>
                    </a:ext>
                  </a:extLst>
                </p:cNvPr>
                <p:cNvSpPr txBox="1"/>
                <p:nvPr/>
              </p:nvSpPr>
              <p:spPr>
                <a:xfrm>
                  <a:off x="1117600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차례</a:t>
                  </a:r>
                  <a:r>
                    <a:rPr lang="en-US" altLang="ko-KR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1</a:t>
                  </a:r>
                  <a:endParaRPr lang="ko-KR" altLang="en-US" sz="4000" dirty="0">
                    <a:solidFill>
                      <a:schemeClr val="bg1"/>
                    </a:solidFill>
                    <a:latin typeface="DX하얀토끼B" panose="02020600000000000000" pitchFamily="18" charset="-127"/>
                    <a:ea typeface="DX하얀토끼B" panose="02020600000000000000" pitchFamily="18" charset="-127"/>
                  </a:endParaRPr>
                </a:p>
              </p:txBody>
            </p:sp>
          </p:grpSp>
          <p:pic>
            <p:nvPicPr>
              <p:cNvPr id="25" name="그래픽 24">
                <a:extLst>
                  <a:ext uri="{FF2B5EF4-FFF2-40B4-BE49-F238E27FC236}">
                    <a16:creationId xmlns:a16="http://schemas.microsoft.com/office/drawing/2014/main" id="{A66F39BC-8614-489F-A30E-D58CBB931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6714" y="2118543"/>
                <a:ext cx="1153886" cy="1153886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F741EE0-86F6-44F0-BCD4-E29FB25B1B3C}"/>
                </a:ext>
              </a:extLst>
            </p:cNvPr>
            <p:cNvGrpSpPr/>
            <p:nvPr/>
          </p:nvGrpSpPr>
          <p:grpSpPr>
            <a:xfrm>
              <a:off x="9167380" y="1996007"/>
              <a:ext cx="4917745" cy="2728686"/>
              <a:chOff x="319314" y="1640114"/>
              <a:chExt cx="4917745" cy="272868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5533BC-16D3-4CDD-A394-C7C2616EF35D}"/>
                  </a:ext>
                </a:extLst>
              </p:cNvPr>
              <p:cNvGrpSpPr/>
              <p:nvPr/>
            </p:nvGrpSpPr>
            <p:grpSpPr>
              <a:xfrm>
                <a:off x="319314" y="1640114"/>
                <a:ext cx="4917745" cy="2728686"/>
                <a:chOff x="319314" y="1640114"/>
                <a:chExt cx="4917745" cy="2728686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72E4393A-3066-40DD-A25F-E7FA7A8EDF10}"/>
                    </a:ext>
                  </a:extLst>
                </p:cNvPr>
                <p:cNvSpPr/>
                <p:nvPr/>
              </p:nvSpPr>
              <p:spPr>
                <a:xfrm>
                  <a:off x="319314" y="1640114"/>
                  <a:ext cx="2728686" cy="2728686"/>
                </a:xfrm>
                <a:prstGeom prst="ellipse">
                  <a:avLst/>
                </a:prstGeom>
                <a:solidFill>
                  <a:srgbClr val="66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D70CD1B-D79E-4354-95E5-EC358D39DCDA}"/>
                    </a:ext>
                  </a:extLst>
                </p:cNvPr>
                <p:cNvSpPr txBox="1"/>
                <p:nvPr/>
              </p:nvSpPr>
              <p:spPr>
                <a:xfrm>
                  <a:off x="1117600" y="3429000"/>
                  <a:ext cx="41194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차례</a:t>
                  </a:r>
                  <a:r>
                    <a:rPr lang="en-US" altLang="ko-KR" sz="4000" dirty="0">
                      <a:solidFill>
                        <a:schemeClr val="bg1"/>
                      </a:solidFill>
                      <a:latin typeface="DX하얀토끼B" panose="02020600000000000000" pitchFamily="18" charset="-127"/>
                      <a:ea typeface="DX하얀토끼B" panose="02020600000000000000" pitchFamily="18" charset="-127"/>
                    </a:rPr>
                    <a:t>1</a:t>
                  </a:r>
                  <a:endParaRPr lang="ko-KR" altLang="en-US" sz="4000" dirty="0">
                    <a:solidFill>
                      <a:schemeClr val="bg1"/>
                    </a:solidFill>
                    <a:latin typeface="DX하얀토끼B" panose="02020600000000000000" pitchFamily="18" charset="-127"/>
                    <a:ea typeface="DX하얀토끼B" panose="02020600000000000000" pitchFamily="18" charset="-127"/>
                  </a:endParaRPr>
                </a:p>
              </p:txBody>
            </p:sp>
          </p:grpSp>
          <p:pic>
            <p:nvPicPr>
              <p:cNvPr id="30" name="그래픽 29">
                <a:extLst>
                  <a:ext uri="{FF2B5EF4-FFF2-40B4-BE49-F238E27FC236}">
                    <a16:creationId xmlns:a16="http://schemas.microsoft.com/office/drawing/2014/main" id="{239B0676-ADCE-465C-9BEE-048CBEF8B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6714" y="2118543"/>
                <a:ext cx="1153886" cy="11538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4348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 dir="u"/>
      </p:transition>
    </mc:Choice>
    <mc:Fallback>
      <p:transition spd="slow"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3ECE82-8CE5-40C9-B70E-0B0BF4663D6D}"/>
              </a:ext>
            </a:extLst>
          </p:cNvPr>
          <p:cNvGrpSpPr/>
          <p:nvPr/>
        </p:nvGrpSpPr>
        <p:grpSpPr>
          <a:xfrm>
            <a:off x="575912" y="405232"/>
            <a:ext cx="5520088" cy="1153886"/>
            <a:chOff x="421761" y="258754"/>
            <a:chExt cx="5520088" cy="11538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6DE965-44DB-4D81-84E9-C2A0098DF4F8}"/>
                </a:ext>
              </a:extLst>
            </p:cNvPr>
            <p:cNvSpPr txBox="1"/>
            <p:nvPr/>
          </p:nvSpPr>
          <p:spPr>
            <a:xfrm>
              <a:off x="1822390" y="481754"/>
              <a:ext cx="41194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차례</a:t>
              </a:r>
              <a:r>
                <a:rPr lang="en-US" altLang="ko-KR" sz="4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1</a:t>
              </a:r>
              <a:endPara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pic>
          <p:nvPicPr>
            <p:cNvPr id="36" name="그래픽 35" descr="지우개">
              <a:extLst>
                <a:ext uri="{FF2B5EF4-FFF2-40B4-BE49-F238E27FC236}">
                  <a16:creationId xmlns:a16="http://schemas.microsoft.com/office/drawing/2014/main" id="{B80A30D6-385C-49E5-A580-B9AA7C704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1761" y="258754"/>
              <a:ext cx="1153886" cy="11538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442686" y="2185190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내용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1234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02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 dir="u"/>
      </p:transition>
    </mc:Choice>
    <mc:Fallback>
      <p:transition spd="slow"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DB4813-EA22-408F-9D6D-C171CF9CEFB0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FA-ACDD-4D6E-B888-A0CAE5DB5B55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DA82F-D5EF-4C52-8906-58ACE0C99BAA}"/>
              </a:ext>
            </a:extLst>
          </p:cNvPr>
          <p:cNvSpPr/>
          <p:nvPr/>
        </p:nvSpPr>
        <p:spPr>
          <a:xfrm>
            <a:off x="320161" y="305279"/>
            <a:ext cx="11493620" cy="1353793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3ECE82-8CE5-40C9-B70E-0B0BF4663D6D}"/>
              </a:ext>
            </a:extLst>
          </p:cNvPr>
          <p:cNvGrpSpPr/>
          <p:nvPr/>
        </p:nvGrpSpPr>
        <p:grpSpPr>
          <a:xfrm>
            <a:off x="575912" y="405232"/>
            <a:ext cx="5520088" cy="1153886"/>
            <a:chOff x="421761" y="258754"/>
            <a:chExt cx="5520088" cy="11538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6DE965-44DB-4D81-84E9-C2A0098DF4F8}"/>
                </a:ext>
              </a:extLst>
            </p:cNvPr>
            <p:cNvSpPr txBox="1"/>
            <p:nvPr/>
          </p:nvSpPr>
          <p:spPr>
            <a:xfrm>
              <a:off x="1822390" y="481754"/>
              <a:ext cx="41194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차례</a:t>
              </a:r>
              <a:r>
                <a:rPr lang="en-US" altLang="ko-KR" sz="4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2</a:t>
              </a:r>
              <a:endPara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endParaRPr>
            </a:p>
          </p:txBody>
        </p:sp>
        <p:pic>
          <p:nvPicPr>
            <p:cNvPr id="36" name="그래픽 35" descr="지우개">
              <a:extLst>
                <a:ext uri="{FF2B5EF4-FFF2-40B4-BE49-F238E27FC236}">
                  <a16:creationId xmlns:a16="http://schemas.microsoft.com/office/drawing/2014/main" id="{B80A30D6-385C-49E5-A580-B9AA7C704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1761" y="258754"/>
              <a:ext cx="1153886" cy="11538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246D3AE-6768-4180-A45F-0ECB5646E618}"/>
              </a:ext>
            </a:extLst>
          </p:cNvPr>
          <p:cNvSpPr txBox="1"/>
          <p:nvPr/>
        </p:nvSpPr>
        <p:spPr>
          <a:xfrm>
            <a:off x="7032172" y="2458514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이미지 설명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1234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6FCF297-EA19-47C2-AD61-805B02D9BFAD}"/>
              </a:ext>
            </a:extLst>
          </p:cNvPr>
          <p:cNvSpPr/>
          <p:nvPr/>
        </p:nvSpPr>
        <p:spPr>
          <a:xfrm>
            <a:off x="870858" y="2458514"/>
            <a:ext cx="5762171" cy="3417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0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 dir="u"/>
      </p:transition>
    </mc:Choice>
    <mc:Fallback>
      <p:transition spd="slow"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786D0-42A2-4F9E-BE92-2AF25E7D476C}"/>
              </a:ext>
            </a:extLst>
          </p:cNvPr>
          <p:cNvGrpSpPr/>
          <p:nvPr/>
        </p:nvGrpSpPr>
        <p:grpSpPr>
          <a:xfrm>
            <a:off x="2840140" y="1490007"/>
            <a:ext cx="11098234" cy="1376205"/>
            <a:chOff x="1093766" y="0"/>
            <a:chExt cx="11098234" cy="1376205"/>
          </a:xfrm>
        </p:grpSpPr>
        <p:pic>
          <p:nvPicPr>
            <p:cNvPr id="16" name="그래픽 15" descr="알람 시계">
              <a:extLst>
                <a:ext uri="{FF2B5EF4-FFF2-40B4-BE49-F238E27FC236}">
                  <a16:creationId xmlns:a16="http://schemas.microsoft.com/office/drawing/2014/main" id="{89659390-79A7-42CC-978A-482C480AC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766" y="0"/>
              <a:ext cx="1376205" cy="13762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BCCEC4-E17A-470C-B58B-BC2318CC19B4}"/>
                </a:ext>
              </a:extLst>
            </p:cNvPr>
            <p:cNvSpPr txBox="1"/>
            <p:nvPr/>
          </p:nvSpPr>
          <p:spPr>
            <a:xfrm>
              <a:off x="2820966" y="180271"/>
              <a:ext cx="9371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DX하얀토끼B" panose="02020600000000000000" pitchFamily="18" charset="-127"/>
                  <a:ea typeface="DX하얀토끼B" panose="02020600000000000000" pitchFamily="18" charset="-127"/>
                </a:rPr>
                <a:t>선린 수면 도우미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B27DBD-A583-49F4-8E22-C640B3A32A52}"/>
              </a:ext>
            </a:extLst>
          </p:cNvPr>
          <p:cNvSpPr txBox="1"/>
          <p:nvPr/>
        </p:nvSpPr>
        <p:spPr>
          <a:xfrm>
            <a:off x="12229639" y="982176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60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74FE29-7941-48A3-A31C-25A3088A0204}"/>
              </a:ext>
            </a:extLst>
          </p:cNvPr>
          <p:cNvSpPr txBox="1"/>
          <p:nvPr/>
        </p:nvSpPr>
        <p:spPr>
          <a:xfrm>
            <a:off x="12192000" y="58847"/>
            <a:ext cx="411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하얀토끼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40</a:t>
            </a:r>
            <a:endParaRPr lang="ko-KR" altLang="en-US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8468F-9659-4357-90B7-306A28418BA9}"/>
              </a:ext>
            </a:extLst>
          </p:cNvPr>
          <p:cNvSpPr txBox="1"/>
          <p:nvPr/>
        </p:nvSpPr>
        <p:spPr>
          <a:xfrm>
            <a:off x="4036270" y="3582888"/>
            <a:ext cx="4119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10518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우동관</a:t>
            </a:r>
            <a:endParaRPr lang="en-US" altLang="ko-KR" sz="4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10523 </a:t>
            </a:r>
            <a:r>
              <a:rPr lang="ko-KR" altLang="en-US" sz="4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정해성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6F031-4DE6-48CD-9A6B-72A5045AAC81}"/>
              </a:ext>
            </a:extLst>
          </p:cNvPr>
          <p:cNvSpPr txBox="1"/>
          <p:nvPr/>
        </p:nvSpPr>
        <p:spPr>
          <a:xfrm>
            <a:off x="-3370676" y="4860161"/>
            <a:ext cx="4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감사합니다</a:t>
            </a:r>
            <a:r>
              <a:rPr lang="en-US" altLang="ko-KR" sz="6000" dirty="0">
                <a:solidFill>
                  <a:schemeClr val="bg1"/>
                </a:solidFill>
                <a:latin typeface="DX하얀토끼B" panose="02020600000000000000" pitchFamily="18" charset="-127"/>
                <a:ea typeface="DX하얀토끼B" panose="02020600000000000000" pitchFamily="18" charset="-127"/>
              </a:rPr>
              <a:t>!</a:t>
            </a:r>
            <a:endParaRPr lang="ko-KR" altLang="en-US" sz="6000" dirty="0">
              <a:solidFill>
                <a:schemeClr val="bg1"/>
              </a:solidFill>
              <a:latin typeface="DX하얀토끼B" panose="02020600000000000000" pitchFamily="18" charset="-127"/>
              <a:ea typeface="DX하얀토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95528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68333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8.33333E-7 0.2057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63958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53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DX하얀토끼B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동관 우</dc:creator>
  <cp:lastModifiedBy>동관 우</cp:lastModifiedBy>
  <cp:revision>7</cp:revision>
  <dcterms:created xsi:type="dcterms:W3CDTF">2019-12-02T12:29:22Z</dcterms:created>
  <dcterms:modified xsi:type="dcterms:W3CDTF">2019-12-02T13:41:58Z</dcterms:modified>
</cp:coreProperties>
</file>