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C9DF8E-FCED-4B42-BFCD-8108A8A9C875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030A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94037-2501-4A2F-AACB-BC1D8BDE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BF906-6226-4F3C-9CA0-CC800CE5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9A5E7-16DF-41D6-93B9-574B5CB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691F-9428-4D50-9734-FD0862FD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E24F-258C-42F1-9BA2-410B78E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CA917-9FCE-4AE4-BB46-DF178B76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D1C5F-2F0B-43E7-8CDB-D12BA4FF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2ED2-4086-4813-A684-A554243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87951-27E4-4F13-8C98-93C612E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D7C6-A9D9-423A-9A7B-7CEE89B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B4008-0259-4B4E-87E3-B5FEC9D6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9CD1D-191E-4B7D-B2C5-0E45718B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928C-5923-4D54-B3B9-E3DF86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3C3D-76D1-42F8-9CCB-BD1F604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42B4-1B6D-4FC5-93FA-BE5B1B91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2820D-6FE6-4208-944D-3D103D3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6FF4A-BA12-494B-901B-05F43C41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94BDF-297F-48FD-9C12-1499732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5D90-7811-4965-B7C2-CC55EDA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BD9A-856C-4A4C-83FB-6A11C4D1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972C-3311-4244-AA0E-020AA10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8A1CA-6BCB-4F03-A1E1-14F4333F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7DEA7-35A2-4A38-96A7-FDC25C0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D9DF-676D-4FF0-95BA-5BC02CD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91AD8-A1DE-41CB-9B98-65246D1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E64-E2BA-4CB3-8169-1CA5929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6338-2CB9-4E2E-ABE5-DFC3F8C1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E9A1-F6AA-4706-948E-00E1378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80C0C-5F55-4636-BDB2-AA8BC1F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E36EA-078F-4DDA-B536-DDD81FD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05802-FECD-4854-8AC7-A5793CA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C067-E552-45EE-8E60-D2DC0A8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E66C5-591D-4CE7-9C63-8184B3B3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ADCF-13B5-44CB-BFF6-89C5776B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93AC2-E512-49A5-A058-08C6030F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B6FB9-DA2C-418B-A3BF-4E8E8816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4BF3-36B7-4F27-96F2-146B620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A43EC-B1EB-4F86-9A67-28CD2D4C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0A01F-6AF8-4E02-A71F-5EF7062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BBAB-D6BD-4182-8A5C-FA33B08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0A395-CCFE-44A4-A3F1-C62145A9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5ABF1-23C9-4FF8-9E74-3F7C767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2B5B2-17AE-4BAF-BE90-3EC1599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7CDE8-AD8D-4B54-9B5C-641CB54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C22FB-A203-4058-A010-903FDFAE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5D205-B975-475C-9B89-1E2C6CC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91B12-13E6-440D-A169-8F61928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8BDA3-5121-4CB9-9CA5-1399E2D9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78250-C892-441A-977B-621074F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63C9F-D3F8-4640-91D2-324D223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AB363-0D9A-41B8-811F-EC9221F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8CDC0-4A7D-440C-A919-3288EBBD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17BF-FFD1-4271-A7CB-FF7C39E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56EEB-3A6A-4208-8857-8503C4DD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87D9A-784C-4DA1-9D7F-73F7E825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DE6B5-6F8B-45DE-A9C0-4D2421C0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7F6A9-DAB8-43E0-BF9D-C488931B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BBCA0-4D85-49FE-A1A0-6A4505A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13E54-1E07-4954-A4C0-51A50D2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36AE7-A7E3-4A20-A9A6-2F0A48C6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4C06B-C104-4625-B143-E2C19715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C6EE-B8E2-4D0F-BA6F-CFEDEFE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2C81-A81D-4856-976F-F9FF0410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274089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-327893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</p:spTree>
    <p:extLst>
      <p:ext uri="{BB962C8B-B14F-4D97-AF65-F5344CB8AC3E}">
        <p14:creationId xmlns:p14="http://schemas.microsoft.com/office/powerpoint/2010/main" val="372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-0.2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6 -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0C2CAB-E29E-414F-969E-482A0D916145}"/>
              </a:ext>
            </a:extLst>
          </p:cNvPr>
          <p:cNvGrpSpPr/>
          <p:nvPr/>
        </p:nvGrpSpPr>
        <p:grpSpPr>
          <a:xfrm>
            <a:off x="1652554" y="2071185"/>
            <a:ext cx="10822010" cy="2728686"/>
            <a:chOff x="3074530" y="2064657"/>
            <a:chExt cx="10822010" cy="272868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63FABC-EE98-44DB-9576-9554FD03A195}"/>
                </a:ext>
              </a:extLst>
            </p:cNvPr>
            <p:cNvGrpSpPr/>
            <p:nvPr/>
          </p:nvGrpSpPr>
          <p:grpSpPr>
            <a:xfrm>
              <a:off x="6207422" y="2064657"/>
              <a:ext cx="4715723" cy="2728686"/>
              <a:chOff x="319314" y="1640114"/>
              <a:chExt cx="4715723" cy="272868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775F015-B102-40BF-9C88-5EB1E5E3B8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715723" cy="2728686"/>
                <a:chOff x="319314" y="1640114"/>
                <a:chExt cx="4715723" cy="2728686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987E031-887C-4DCF-9CB4-099973CE9CD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A8DE24-3678-41F2-959E-BDE64DB49AFA}"/>
                    </a:ext>
                  </a:extLst>
                </p:cNvPr>
                <p:cNvSpPr txBox="1"/>
                <p:nvPr/>
              </p:nvSpPr>
              <p:spPr>
                <a:xfrm>
                  <a:off x="915578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작품소개</a:t>
                  </a:r>
                </a:p>
              </p:txBody>
            </p:sp>
          </p:grp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B8820337-4AC8-4FAC-A253-F77FBC42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A934257-B42B-4459-A9AE-10C228FE73F4}"/>
                </a:ext>
              </a:extLst>
            </p:cNvPr>
            <p:cNvGrpSpPr/>
            <p:nvPr/>
          </p:nvGrpSpPr>
          <p:grpSpPr>
            <a:xfrm>
              <a:off x="3074530" y="2064657"/>
              <a:ext cx="4695988" cy="2728686"/>
              <a:chOff x="189924" y="1640114"/>
              <a:chExt cx="4695988" cy="272868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7FD8FC3-C15A-4412-8422-B51334A5F409}"/>
                  </a:ext>
                </a:extLst>
              </p:cNvPr>
              <p:cNvGrpSpPr/>
              <p:nvPr/>
            </p:nvGrpSpPr>
            <p:grpSpPr>
              <a:xfrm>
                <a:off x="189924" y="1640114"/>
                <a:ext cx="4695988" cy="2728686"/>
                <a:chOff x="189924" y="1640114"/>
                <a:chExt cx="4695988" cy="2728686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413D0FEF-1983-4593-8901-D083DD122AF5}"/>
                    </a:ext>
                  </a:extLst>
                </p:cNvPr>
                <p:cNvSpPr/>
                <p:nvPr/>
              </p:nvSpPr>
              <p:spPr>
                <a:xfrm>
                  <a:off x="18992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6C38424-FC46-436C-8F9B-8A64492F2FA5}"/>
                    </a:ext>
                  </a:extLst>
                </p:cNvPr>
                <p:cNvSpPr txBox="1"/>
                <p:nvPr/>
              </p:nvSpPr>
              <p:spPr>
                <a:xfrm>
                  <a:off x="766453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개발동기</a:t>
                  </a:r>
                </a:p>
              </p:txBody>
            </p:sp>
          </p:grpSp>
          <p:pic>
            <p:nvPicPr>
              <p:cNvPr id="25" name="그래픽 24">
                <a:extLst>
                  <a:ext uri="{FF2B5EF4-FFF2-40B4-BE49-F238E27FC236}">
                    <a16:creationId xmlns:a16="http://schemas.microsoft.com/office/drawing/2014/main" id="{A66F39BC-8614-489F-A30E-D58CBB931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732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741EE0-86F6-44F0-BCD4-E29FB25B1B3C}"/>
                </a:ext>
              </a:extLst>
            </p:cNvPr>
            <p:cNvGrpSpPr/>
            <p:nvPr/>
          </p:nvGrpSpPr>
          <p:grpSpPr>
            <a:xfrm>
              <a:off x="9340313" y="2064657"/>
              <a:ext cx="4556227" cy="2728686"/>
              <a:chOff x="448704" y="1640114"/>
              <a:chExt cx="4556227" cy="272868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5533BC-16D3-4CDD-A394-C7C2616EF35D}"/>
                  </a:ext>
                </a:extLst>
              </p:cNvPr>
              <p:cNvGrpSpPr/>
              <p:nvPr/>
            </p:nvGrpSpPr>
            <p:grpSpPr>
              <a:xfrm>
                <a:off x="448704" y="1640114"/>
                <a:ext cx="4556227" cy="2728686"/>
                <a:chOff x="448704" y="1640114"/>
                <a:chExt cx="4556227" cy="2728686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2E4393A-3066-40DD-A25F-E7FA7A8EDF10}"/>
                    </a:ext>
                  </a:extLst>
                </p:cNvPr>
                <p:cNvSpPr/>
                <p:nvPr/>
              </p:nvSpPr>
              <p:spPr>
                <a:xfrm>
                  <a:off x="44870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70CD1B-D79E-4354-95E5-EC358D39DCDA}"/>
                    </a:ext>
                  </a:extLst>
                </p:cNvPr>
                <p:cNvSpPr txBox="1"/>
                <p:nvPr/>
              </p:nvSpPr>
              <p:spPr>
                <a:xfrm>
                  <a:off x="885472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끝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. </a:t>
                  </a:r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느낀 점</a:t>
                  </a:r>
                </a:p>
              </p:txBody>
            </p:sp>
          </p:grpSp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239B0676-ADCE-465C-9BEE-048CBEF8B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36104" y="2118543"/>
                <a:ext cx="1153886" cy="11538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434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개발동기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442686" y="2185190"/>
            <a:ext cx="762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선린에는 잠이 부족한 사람이 많이 보임</a:t>
            </a: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66049A4-222B-4353-8A98-5B9A6B2A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05232"/>
            <a:ext cx="1153886" cy="115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6B109-C050-4579-B4FB-FD8D5E36E242}"/>
              </a:ext>
            </a:extLst>
          </p:cNvPr>
          <p:cNvSpPr txBox="1"/>
          <p:nvPr/>
        </p:nvSpPr>
        <p:spPr>
          <a:xfrm>
            <a:off x="442685" y="3065251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잠을 잘 때에 수면 패턴을 파악하면 적게 자도 개운하게 잘 수 있다는 것을 알게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186EA-0C1E-469D-8F1A-A8888391F531}"/>
              </a:ext>
            </a:extLst>
          </p:cNvPr>
          <p:cNvSpPr txBox="1"/>
          <p:nvPr/>
        </p:nvSpPr>
        <p:spPr>
          <a:xfrm>
            <a:off x="571407" y="4481823"/>
            <a:ext cx="9934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잠이 부족한 선린 사람들을 위해 수면 도우미 웹사이트를 만들게 됨</a:t>
            </a:r>
          </a:p>
        </p:txBody>
      </p:sp>
    </p:spTree>
    <p:extLst>
      <p:ext uri="{BB962C8B-B14F-4D97-AF65-F5344CB8AC3E}">
        <p14:creationId xmlns:p14="http://schemas.microsoft.com/office/powerpoint/2010/main" val="40480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메인화면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918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메인 화면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: 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버튼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개를 누르면 각기 다른 정보를 받을 수 있습니다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3D468-7377-4D04-9D09-A41B2272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2610696"/>
            <a:ext cx="5690598" cy="31129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0D2C310-83D3-4D36-9348-7D1CC76DEFD6}"/>
              </a:ext>
            </a:extLst>
          </p:cNvPr>
          <p:cNvSpPr/>
          <p:nvPr/>
        </p:nvSpPr>
        <p:spPr>
          <a:xfrm>
            <a:off x="2165230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45F29-F940-4449-90DC-49CBDCED9E72}"/>
              </a:ext>
            </a:extLst>
          </p:cNvPr>
          <p:cNvSpPr txBox="1"/>
          <p:nvPr/>
        </p:nvSpPr>
        <p:spPr>
          <a:xfrm>
            <a:off x="571408" y="5875824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현재시각을 기준으로 쾌적하게 기상할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BDDB92-8656-496D-95F7-AE495EE40E6A}"/>
              </a:ext>
            </a:extLst>
          </p:cNvPr>
          <p:cNvSpPr/>
          <p:nvPr/>
        </p:nvSpPr>
        <p:spPr>
          <a:xfrm>
            <a:off x="3355128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FB271-AE16-452B-933B-3D1E09747773}"/>
              </a:ext>
            </a:extLst>
          </p:cNvPr>
          <p:cNvSpPr txBox="1"/>
          <p:nvPr/>
        </p:nvSpPr>
        <p:spPr>
          <a:xfrm>
            <a:off x="3071278" y="5875824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기상시각을 입력 받아 쾌적하게 일어 일어날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26BA487-E1DD-433C-AB16-51DCD9E08576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10800000" flipV="1">
            <a:off x="1648888" y="4252822"/>
            <a:ext cx="516342" cy="162300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BEB360D-F13C-43A4-B27D-8913D65F2EC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rot="16200000" flipH="1">
            <a:off x="3337257" y="5064323"/>
            <a:ext cx="1226186" cy="3968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07C7712-3938-4BA6-92CC-C96E919C3189}"/>
              </a:ext>
            </a:extLst>
          </p:cNvPr>
          <p:cNvSpPr/>
          <p:nvPr/>
        </p:nvSpPr>
        <p:spPr>
          <a:xfrm>
            <a:off x="4545026" y="3856008"/>
            <a:ext cx="793630" cy="793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D82A1F4-1E58-403B-A5E3-E3D7875DA62A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rot="16200000" flipH="1">
            <a:off x="5080809" y="4510669"/>
            <a:ext cx="1226185" cy="15041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204964-7C06-4085-A740-16039006D4C4}"/>
              </a:ext>
            </a:extLst>
          </p:cNvPr>
          <p:cNvSpPr txBox="1"/>
          <p:nvPr/>
        </p:nvSpPr>
        <p:spPr>
          <a:xfrm>
            <a:off x="5368482" y="5875823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수면을 취할 시간을 입력하면 쾌적하게 일어날 수 있는 시각을 알려줍니다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6808888" y="2460907"/>
            <a:ext cx="5197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현재시각을 기준으로 일어나면 좋을 시각을 추천해줍니다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C5A892B-2A9D-4BAD-B108-D49088807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2611335"/>
            <a:ext cx="5690598" cy="311166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86CE218-9092-4C7B-9BC0-ED6E1626F0A3}"/>
              </a:ext>
            </a:extLst>
          </p:cNvPr>
          <p:cNvSpPr/>
          <p:nvPr/>
        </p:nvSpPr>
        <p:spPr>
          <a:xfrm>
            <a:off x="1001449" y="2625399"/>
            <a:ext cx="497227" cy="4972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4F469-A628-4DB7-90A0-5E1D4A3F01AA}"/>
              </a:ext>
            </a:extLst>
          </p:cNvPr>
          <p:cNvSpPr txBox="1"/>
          <p:nvPr/>
        </p:nvSpPr>
        <p:spPr>
          <a:xfrm>
            <a:off x="839200" y="3322681"/>
            <a:ext cx="215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메뉴에서 한 칸 뒤로 갑니다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50CAE6E-26CF-420D-A847-92013AC90A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0800000" flipH="1" flipV="1">
            <a:off x="1001448" y="2874013"/>
            <a:ext cx="915231" cy="448668"/>
          </a:xfrm>
          <a:prstGeom prst="bentConnector4">
            <a:avLst>
              <a:gd name="adj1" fmla="val -24977"/>
              <a:gd name="adj2" fmla="val 777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EE34915-67D8-4F55-86C7-3B205845FC97}"/>
              </a:ext>
            </a:extLst>
          </p:cNvPr>
          <p:cNvSpPr/>
          <p:nvPr/>
        </p:nvSpPr>
        <p:spPr>
          <a:xfrm>
            <a:off x="925876" y="4371639"/>
            <a:ext cx="497482" cy="49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0A889-361B-45A0-8D51-EF89094EC239}"/>
              </a:ext>
            </a:extLst>
          </p:cNvPr>
          <p:cNvSpPr txBox="1"/>
          <p:nvPr/>
        </p:nvSpPr>
        <p:spPr>
          <a:xfrm>
            <a:off x="421196" y="5569335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시각에 조금 더 가깝고 쾌적하게 일어날 수 있는 시각을 표시합니다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7721A9-2C67-48A3-B4C3-34953A02647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0800000" flipH="1" flipV="1">
            <a:off x="925876" y="4620379"/>
            <a:ext cx="572800" cy="948955"/>
          </a:xfrm>
          <a:prstGeom prst="bentConnector4">
            <a:avLst>
              <a:gd name="adj1" fmla="val -39909"/>
              <a:gd name="adj2" fmla="val 631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BA15896-73A4-45A7-B1CE-3EDEF21E031E}"/>
              </a:ext>
            </a:extLst>
          </p:cNvPr>
          <p:cNvSpPr/>
          <p:nvPr/>
        </p:nvSpPr>
        <p:spPr>
          <a:xfrm>
            <a:off x="6096000" y="4371639"/>
            <a:ext cx="497482" cy="49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FFB51-4B1E-40D9-8DDE-C8413CDFA58C}"/>
              </a:ext>
            </a:extLst>
          </p:cNvPr>
          <p:cNvSpPr txBox="1"/>
          <p:nvPr/>
        </p:nvSpPr>
        <p:spPr>
          <a:xfrm>
            <a:off x="4036270" y="5833517"/>
            <a:ext cx="215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현재 시각보다 조금 더 멀고 쾌적하게 일어날 수 있는 시각을 표시합니다</a:t>
            </a:r>
            <a:r>
              <a:rPr lang="en-US" altLang="ko-KR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AEE586F-6D9B-40F4-8046-5F355AABD32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0800000" flipV="1">
            <a:off x="5113750" y="4620379"/>
            <a:ext cx="982250" cy="121313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기상시각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1" y="2458514"/>
            <a:ext cx="4365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마우스 스크롤로 일어날 시각을 설정하고 확인 버튼을 누른다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55385-49D8-486E-B062-A0764F675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24483"/>
            <a:ext cx="5624589" cy="30853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9B424A-3B8E-468A-A030-6E8041D40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" y="2651241"/>
            <a:ext cx="5624589" cy="3069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076F-CC8D-44F7-952C-0AC0538B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9" y="2651241"/>
            <a:ext cx="5624588" cy="307645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AA040DF-FC9A-4020-97EC-C7BA7A9A2A78}"/>
              </a:ext>
            </a:extLst>
          </p:cNvPr>
          <p:cNvGrpSpPr/>
          <p:nvPr/>
        </p:nvGrpSpPr>
        <p:grpSpPr>
          <a:xfrm>
            <a:off x="839200" y="2625399"/>
            <a:ext cx="2154960" cy="1343613"/>
            <a:chOff x="839200" y="2625399"/>
            <a:chExt cx="2154960" cy="134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81DED4-0475-447C-B24C-01DD6049FD1C}"/>
                </a:ext>
              </a:extLst>
            </p:cNvPr>
            <p:cNvSpPr/>
            <p:nvPr/>
          </p:nvSpPr>
          <p:spPr>
            <a:xfrm>
              <a:off x="1001449" y="2625399"/>
              <a:ext cx="497227" cy="497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CA397-9872-4F28-AD33-AA2908FF5814}"/>
                </a:ext>
              </a:extLst>
            </p:cNvPr>
            <p:cNvSpPr txBox="1"/>
            <p:nvPr/>
          </p:nvSpPr>
          <p:spPr>
            <a:xfrm>
              <a:off x="839200" y="3322681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메뉴에서 한 칸 뒤로 갑니다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E54E68D1-A2BE-417B-82F0-FBABE3246989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10800000" flipH="1" flipV="1">
              <a:off x="1001448" y="2874013"/>
              <a:ext cx="915231" cy="448668"/>
            </a:xfrm>
            <a:prstGeom prst="bentConnector4">
              <a:avLst>
                <a:gd name="adj1" fmla="val -24977"/>
                <a:gd name="adj2" fmla="val 777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313551E-98BA-425B-9F9E-93678AE49873}"/>
              </a:ext>
            </a:extLst>
          </p:cNvPr>
          <p:cNvGrpSpPr/>
          <p:nvPr/>
        </p:nvGrpSpPr>
        <p:grpSpPr>
          <a:xfrm>
            <a:off x="421196" y="4371639"/>
            <a:ext cx="2154960" cy="2121026"/>
            <a:chOff x="421196" y="4371639"/>
            <a:chExt cx="2154960" cy="21210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6B3C292-CE9F-4C82-984F-1FFA2BB3BF03}"/>
                </a:ext>
              </a:extLst>
            </p:cNvPr>
            <p:cNvSpPr/>
            <p:nvPr/>
          </p:nvSpPr>
          <p:spPr>
            <a:xfrm>
              <a:off x="925876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366E37-EA7A-4E98-A6EA-FFEB6ED3F700}"/>
                </a:ext>
              </a:extLst>
            </p:cNvPr>
            <p:cNvSpPr txBox="1"/>
            <p:nvPr/>
          </p:nvSpPr>
          <p:spPr>
            <a:xfrm>
              <a:off x="421196" y="5569335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시각에 조금 더 가깝고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F582FC0-7DBA-4867-89FD-E6E3BDD1231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10800000" flipH="1" flipV="1">
              <a:off x="925876" y="4620379"/>
              <a:ext cx="572800" cy="948955"/>
            </a:xfrm>
            <a:prstGeom prst="bentConnector4">
              <a:avLst>
                <a:gd name="adj1" fmla="val -39909"/>
                <a:gd name="adj2" fmla="val 631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C23DDD-4501-40F8-8B19-3C5274AB5627}"/>
              </a:ext>
            </a:extLst>
          </p:cNvPr>
          <p:cNvGrpSpPr/>
          <p:nvPr/>
        </p:nvGrpSpPr>
        <p:grpSpPr>
          <a:xfrm>
            <a:off x="4036270" y="4371639"/>
            <a:ext cx="2557212" cy="2385208"/>
            <a:chOff x="4036270" y="4371639"/>
            <a:chExt cx="2557212" cy="238520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BC52C76-961C-4A66-A13B-3EA823C74D71}"/>
                </a:ext>
              </a:extLst>
            </p:cNvPr>
            <p:cNvSpPr/>
            <p:nvPr/>
          </p:nvSpPr>
          <p:spPr>
            <a:xfrm>
              <a:off x="6096000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E7314E-E1FF-441C-A90B-962BA236534D}"/>
                </a:ext>
              </a:extLst>
            </p:cNvPr>
            <p:cNvSpPr txBox="1"/>
            <p:nvPr/>
          </p:nvSpPr>
          <p:spPr>
            <a:xfrm>
              <a:off x="4036270" y="5833517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시각보다 조금 더 멀고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7EB1961B-9571-4675-B949-7BFD96090DD9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0800000" flipV="1">
              <a:off x="5113750" y="4620379"/>
              <a:ext cx="982250" cy="1213137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E8F186-1553-4E70-8422-91E88811AA9C}"/>
              </a:ext>
            </a:extLst>
          </p:cNvPr>
          <p:cNvGrpSpPr/>
          <p:nvPr/>
        </p:nvGrpSpPr>
        <p:grpSpPr>
          <a:xfrm>
            <a:off x="3260817" y="3969012"/>
            <a:ext cx="5756294" cy="2406061"/>
            <a:chOff x="3260817" y="3969012"/>
            <a:chExt cx="5756294" cy="240606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1FE3169-0CE7-4436-8DAC-7D44FF27E61F}"/>
                </a:ext>
              </a:extLst>
            </p:cNvPr>
            <p:cNvSpPr/>
            <p:nvPr/>
          </p:nvSpPr>
          <p:spPr>
            <a:xfrm>
              <a:off x="3260817" y="3969012"/>
              <a:ext cx="982250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C4393B-9B10-423F-B2C7-15E46126DB23}"/>
                </a:ext>
              </a:extLst>
            </p:cNvPr>
            <p:cNvSpPr txBox="1"/>
            <p:nvPr/>
          </p:nvSpPr>
          <p:spPr>
            <a:xfrm>
              <a:off x="6862151" y="5728742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받은 시간을 계산을 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98A1A6A-534C-4270-BDB0-7F761AF5A5D7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H="1" flipV="1">
              <a:off x="3260817" y="4217752"/>
              <a:ext cx="4678814" cy="1510989"/>
            </a:xfrm>
            <a:prstGeom prst="bentConnector4">
              <a:avLst>
                <a:gd name="adj1" fmla="val -4886"/>
                <a:gd name="adj2" fmla="val 5823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0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작품소개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수면시각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78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잘 시간을 설정해준다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97E7DBC-ADA4-4A11-A54A-0FE5B673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950E19-99FB-4B05-8F44-F4F5E81BD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8"/>
            <a:ext cx="5646900" cy="3083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B8B76-77EE-49E9-A90D-8AEE296E7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3" y="2625617"/>
            <a:ext cx="5590907" cy="308310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289EF46-283F-4765-8F81-168C3F02D0EA}"/>
              </a:ext>
            </a:extLst>
          </p:cNvPr>
          <p:cNvGrpSpPr/>
          <p:nvPr/>
        </p:nvGrpSpPr>
        <p:grpSpPr>
          <a:xfrm>
            <a:off x="839200" y="2625399"/>
            <a:ext cx="2154960" cy="1343613"/>
            <a:chOff x="839200" y="2625399"/>
            <a:chExt cx="2154960" cy="1343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942D53-F256-43A8-8813-D6778AFB9337}"/>
                </a:ext>
              </a:extLst>
            </p:cNvPr>
            <p:cNvSpPr/>
            <p:nvPr/>
          </p:nvSpPr>
          <p:spPr>
            <a:xfrm>
              <a:off x="1001449" y="2625399"/>
              <a:ext cx="497227" cy="497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4DDE8-6D16-4AA4-A116-5144970E278F}"/>
                </a:ext>
              </a:extLst>
            </p:cNvPr>
            <p:cNvSpPr txBox="1"/>
            <p:nvPr/>
          </p:nvSpPr>
          <p:spPr>
            <a:xfrm>
              <a:off x="839200" y="3322681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현재 메뉴에서 한 칸 뒤로 갑니다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5AF5923-2EA8-4165-A292-92A244A8A2C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10800000" flipH="1" flipV="1">
              <a:off x="1001448" y="2874013"/>
              <a:ext cx="915231" cy="448668"/>
            </a:xfrm>
            <a:prstGeom prst="bentConnector4">
              <a:avLst>
                <a:gd name="adj1" fmla="val -24977"/>
                <a:gd name="adj2" fmla="val 777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4A75BB-9D6D-49ED-95DD-BA967FB08112}"/>
              </a:ext>
            </a:extLst>
          </p:cNvPr>
          <p:cNvGrpSpPr/>
          <p:nvPr/>
        </p:nvGrpSpPr>
        <p:grpSpPr>
          <a:xfrm>
            <a:off x="421196" y="4371639"/>
            <a:ext cx="2154960" cy="2121026"/>
            <a:chOff x="421196" y="4371639"/>
            <a:chExt cx="2154960" cy="212102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9A87558-0AEA-480F-B6E3-C1B040CBE47E}"/>
                </a:ext>
              </a:extLst>
            </p:cNvPr>
            <p:cNvSpPr/>
            <p:nvPr/>
          </p:nvSpPr>
          <p:spPr>
            <a:xfrm>
              <a:off x="925876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8E0EC7-7944-4E8F-AA05-51456DA3D2B5}"/>
                </a:ext>
              </a:extLst>
            </p:cNvPr>
            <p:cNvSpPr txBox="1"/>
            <p:nvPr/>
          </p:nvSpPr>
          <p:spPr>
            <a:xfrm>
              <a:off x="421196" y="5569335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시각에 조금 더 가깝고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54B84FE-16A1-4E56-9229-4AD3F8ECB48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10800000" flipH="1" flipV="1">
              <a:off x="925876" y="4620379"/>
              <a:ext cx="572800" cy="948955"/>
            </a:xfrm>
            <a:prstGeom prst="bentConnector4">
              <a:avLst>
                <a:gd name="adj1" fmla="val -39909"/>
                <a:gd name="adj2" fmla="val 6310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C9F1AD-852D-4BE9-96E3-B0D95E6B73E2}"/>
              </a:ext>
            </a:extLst>
          </p:cNvPr>
          <p:cNvGrpSpPr/>
          <p:nvPr/>
        </p:nvGrpSpPr>
        <p:grpSpPr>
          <a:xfrm>
            <a:off x="4036270" y="4371639"/>
            <a:ext cx="2557212" cy="2385208"/>
            <a:chOff x="4036270" y="4371639"/>
            <a:chExt cx="2557212" cy="238520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39B8FB3-A132-4D19-B895-3E106CE46467}"/>
                </a:ext>
              </a:extLst>
            </p:cNvPr>
            <p:cNvSpPr/>
            <p:nvPr/>
          </p:nvSpPr>
          <p:spPr>
            <a:xfrm>
              <a:off x="6096000" y="4371639"/>
              <a:ext cx="497482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895B4-D04D-4E61-BC4F-33CBAC8FEE4E}"/>
                </a:ext>
              </a:extLst>
            </p:cNvPr>
            <p:cNvSpPr txBox="1"/>
            <p:nvPr/>
          </p:nvSpPr>
          <p:spPr>
            <a:xfrm>
              <a:off x="4036270" y="5833517"/>
              <a:ext cx="215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시각보다 조금 더 멀고 쾌적하게 일어날 수 있는 시각을 표시합니다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F0ED44F-2A3F-407B-8B98-95308181AF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0800000" flipV="1">
              <a:off x="5113750" y="4620379"/>
              <a:ext cx="982250" cy="1213137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5DBA1A-A9E6-4DE6-BA96-983D7A79AE39}"/>
              </a:ext>
            </a:extLst>
          </p:cNvPr>
          <p:cNvGrpSpPr/>
          <p:nvPr/>
        </p:nvGrpSpPr>
        <p:grpSpPr>
          <a:xfrm>
            <a:off x="3260817" y="3969012"/>
            <a:ext cx="5756294" cy="2406061"/>
            <a:chOff x="3260817" y="3969012"/>
            <a:chExt cx="5756294" cy="24060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6ECF3E-08B1-4F1F-8438-1983EE125F3A}"/>
                </a:ext>
              </a:extLst>
            </p:cNvPr>
            <p:cNvSpPr/>
            <p:nvPr/>
          </p:nvSpPr>
          <p:spPr>
            <a:xfrm>
              <a:off x="3260817" y="3969012"/>
              <a:ext cx="982250" cy="4974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CEE2CA-AE1A-4BF7-BD11-155F60527420}"/>
                </a:ext>
              </a:extLst>
            </p:cNvPr>
            <p:cNvSpPr txBox="1"/>
            <p:nvPr/>
          </p:nvSpPr>
          <p:spPr>
            <a:xfrm>
              <a:off x="6862151" y="5728742"/>
              <a:ext cx="215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입력 받은 시간을 계산을 합니다</a:t>
              </a:r>
              <a:r>
                <a:rPr lang="en-US" altLang="ko-KR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7B049C8-0CF9-4831-8F8D-68D100DE0A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10800000" flipH="1" flipV="1">
              <a:off x="3260817" y="4217752"/>
              <a:ext cx="4678814" cy="1510989"/>
            </a:xfrm>
            <a:prstGeom prst="bentConnector4">
              <a:avLst>
                <a:gd name="adj1" fmla="val -4886"/>
                <a:gd name="adj2" fmla="val 5823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0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DE965-44DB-4D81-84E9-C2A0098DF4F8}"/>
              </a:ext>
            </a:extLst>
          </p:cNvPr>
          <p:cNvSpPr txBox="1"/>
          <p:nvPr/>
        </p:nvSpPr>
        <p:spPr>
          <a:xfrm>
            <a:off x="1976541" y="628232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끝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느낀 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58963" y="1997839"/>
            <a:ext cx="1005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내가 이번 프로젝트에서 기여한 것은 거의 없긴 하지만 이번 계기로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에 대한 학구열을 느낄 수 있었다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1D11AD5-037A-4C2B-A121-FF19534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08" y="412790"/>
            <a:ext cx="1153886" cy="115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77D78-4718-493C-90E0-A5432B3AEF87}"/>
              </a:ext>
            </a:extLst>
          </p:cNvPr>
          <p:cNvSpPr txBox="1"/>
          <p:nvPr/>
        </p:nvSpPr>
        <p:spPr>
          <a:xfrm>
            <a:off x="758963" y="3536723"/>
            <a:ext cx="100543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- CSS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작성에는 크게 적성에 맞지 않다고 느끼고 있었지만 이 기회를 통해 실력을 크게 늘렸다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또한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JS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를 주로 다루면서 지금까지 학습해왔던 내용을 복습할 수 있었으며 완성도를 크게 올릴 수 있어서 꽤나 뿌듯했다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앞으로도 내가 만들고 싶은  웹페이지를 제작해보고 싶다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u"/>
      </p:transition>
    </mc:Choice>
    <mc:Fallback xmlns="">
      <p:transition spd="slow"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149000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403627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6F031-4DE6-48CD-9A6B-72A5045AAC81}"/>
              </a:ext>
            </a:extLst>
          </p:cNvPr>
          <p:cNvSpPr txBox="1"/>
          <p:nvPr/>
        </p:nvSpPr>
        <p:spPr>
          <a:xfrm>
            <a:off x="-3370676" y="4860161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9552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6833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2057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63958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347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DX하얀토끼B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동관 우</dc:creator>
  <cp:lastModifiedBy>동관 우</cp:lastModifiedBy>
  <cp:revision>17</cp:revision>
  <dcterms:created xsi:type="dcterms:W3CDTF">2019-12-02T12:29:22Z</dcterms:created>
  <dcterms:modified xsi:type="dcterms:W3CDTF">2019-12-02T14:55:04Z</dcterms:modified>
</cp:coreProperties>
</file>