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8752-3036-4946-ADDA-E71437974E4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04D8-0949-4997-80C2-5151E301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4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8752-3036-4946-ADDA-E71437974E4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04D8-0949-4997-80C2-5151E301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7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8752-3036-4946-ADDA-E71437974E4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04D8-0949-4997-80C2-5151E301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5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8752-3036-4946-ADDA-E71437974E4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04D8-0949-4997-80C2-5151E301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8752-3036-4946-ADDA-E71437974E4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04D8-0949-4997-80C2-5151E301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8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8752-3036-4946-ADDA-E71437974E4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04D8-0949-4997-80C2-5151E301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8752-3036-4946-ADDA-E71437974E4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04D8-0949-4997-80C2-5151E301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8752-3036-4946-ADDA-E71437974E4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04D8-0949-4997-80C2-5151E301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9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8752-3036-4946-ADDA-E71437974E4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04D8-0949-4997-80C2-5151E301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8752-3036-4946-ADDA-E71437974E4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04D8-0949-4997-80C2-5151E301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2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8752-3036-4946-ADDA-E71437974E4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04D8-0949-4997-80C2-5151E301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7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98752-3036-4946-ADDA-E71437974E4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804D8-0949-4997-80C2-5151E301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7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10545" y="3484420"/>
            <a:ext cx="1524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rdia New" pitchFamily="34" charset="-34"/>
                <a:cs typeface="Cordia New" pitchFamily="34" charset="-34"/>
              </a:rPr>
              <a:t>FcbInput</a:t>
            </a:r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10545" y="5181600"/>
            <a:ext cx="1524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rdia New" pitchFamily="34" charset="-34"/>
                <a:cs typeface="Cordia New" pitchFamily="34" charset="-34"/>
              </a:rPr>
              <a:t>GuiFltk</a:t>
            </a:r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01436" y="2493817"/>
            <a:ext cx="1524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rdia New" pitchFamily="34" charset="-34"/>
                <a:cs typeface="Cordia New" pitchFamily="34" charset="-34"/>
              </a:rPr>
              <a:t>ML</a:t>
            </a:r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01436" y="3484420"/>
            <a:ext cx="1524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rdia New" pitchFamily="34" charset="-34"/>
                <a:cs typeface="Cordia New" pitchFamily="34" charset="-34"/>
              </a:rPr>
              <a:t>FcbCore</a:t>
            </a:r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95600" y="5181600"/>
            <a:ext cx="1524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rdia New" pitchFamily="34" charset="-34"/>
                <a:cs typeface="Cordia New" pitchFamily="34" charset="-34"/>
              </a:rPr>
              <a:t>FcbExec</a:t>
            </a:r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95600" y="3484420"/>
            <a:ext cx="1524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rdia New" pitchFamily="34" charset="-34"/>
                <a:cs typeface="Cordia New" pitchFamily="34" charset="-34"/>
              </a:rPr>
              <a:t>FcbGraphics</a:t>
            </a:r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95600" y="1482436"/>
            <a:ext cx="1524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rdia New" pitchFamily="34" charset="-34"/>
                <a:cs typeface="Cordia New" pitchFamily="34" charset="-34"/>
              </a:rPr>
              <a:t>Util</a:t>
            </a:r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01436" y="5181600"/>
            <a:ext cx="15240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rdia New" pitchFamily="34" charset="-34"/>
                <a:cs typeface="Cordia New" pitchFamily="34" charset="-34"/>
              </a:rPr>
              <a:t>PerformanceTimer</a:t>
            </a:r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53200" y="3484420"/>
            <a:ext cx="15240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rdia New" pitchFamily="34" charset="-34"/>
                <a:cs typeface="Cordia New" pitchFamily="34" charset="-34"/>
              </a:rPr>
              <a:t>FLTK</a:t>
            </a:r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01436" y="1482436"/>
            <a:ext cx="15240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rdia New" pitchFamily="34" charset="-34"/>
                <a:cs typeface="Cordia New" pitchFamily="34" charset="-34"/>
              </a:rPr>
              <a:t>Eigen</a:t>
            </a:r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10545" y="2493817"/>
            <a:ext cx="15240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rdia New" pitchFamily="34" charset="-34"/>
                <a:cs typeface="Cordia New" pitchFamily="34" charset="-34"/>
              </a:rPr>
              <a:t>OpenGL</a:t>
            </a:r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  <p:cxnSp>
        <p:nvCxnSpPr>
          <p:cNvPr id="16" name="Straight Arrow Connector 15"/>
          <p:cNvCxnSpPr>
            <a:stCxn id="6" idx="0"/>
            <a:endCxn id="13" idx="2"/>
          </p:cNvCxnSpPr>
          <p:nvPr/>
        </p:nvCxnSpPr>
        <p:spPr>
          <a:xfrm flipV="1">
            <a:off x="1863436" y="2244436"/>
            <a:ext cx="0" cy="2493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</p:cNvCxnSpPr>
          <p:nvPr/>
        </p:nvCxnSpPr>
        <p:spPr>
          <a:xfrm flipV="1">
            <a:off x="5472545" y="4267200"/>
            <a:ext cx="1842655" cy="914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6" idx="2"/>
          </p:cNvCxnSpPr>
          <p:nvPr/>
        </p:nvCxnSpPr>
        <p:spPr>
          <a:xfrm flipV="1">
            <a:off x="1863436" y="3255817"/>
            <a:ext cx="0" cy="2286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7" idx="3"/>
          </p:cNvCxnSpPr>
          <p:nvPr/>
        </p:nvCxnSpPr>
        <p:spPr>
          <a:xfrm flipH="1">
            <a:off x="2625436" y="3865420"/>
            <a:ext cx="2701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5" idx="1"/>
          </p:cNvCxnSpPr>
          <p:nvPr/>
        </p:nvCxnSpPr>
        <p:spPr>
          <a:xfrm>
            <a:off x="4419600" y="5562600"/>
            <a:ext cx="290945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0"/>
            <a:endCxn id="9" idx="2"/>
          </p:cNvCxnSpPr>
          <p:nvPr/>
        </p:nvCxnSpPr>
        <p:spPr>
          <a:xfrm flipV="1">
            <a:off x="3657600" y="4246420"/>
            <a:ext cx="0" cy="93518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0"/>
          </p:cNvCxnSpPr>
          <p:nvPr/>
        </p:nvCxnSpPr>
        <p:spPr>
          <a:xfrm flipV="1">
            <a:off x="3657600" y="4267200"/>
            <a:ext cx="1752600" cy="91440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0"/>
          </p:cNvCxnSpPr>
          <p:nvPr/>
        </p:nvCxnSpPr>
        <p:spPr>
          <a:xfrm flipH="1" flipV="1">
            <a:off x="3733800" y="4267200"/>
            <a:ext cx="1738745" cy="91440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0"/>
            <a:endCxn id="4" idx="2"/>
          </p:cNvCxnSpPr>
          <p:nvPr/>
        </p:nvCxnSpPr>
        <p:spPr>
          <a:xfrm flipV="1">
            <a:off x="5472545" y="4246420"/>
            <a:ext cx="0" cy="93518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12" idx="1"/>
          </p:cNvCxnSpPr>
          <p:nvPr/>
        </p:nvCxnSpPr>
        <p:spPr>
          <a:xfrm>
            <a:off x="6234545" y="3865420"/>
            <a:ext cx="3186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" idx="0"/>
          </p:cNvCxnSpPr>
          <p:nvPr/>
        </p:nvCxnSpPr>
        <p:spPr>
          <a:xfrm flipH="1" flipV="1">
            <a:off x="6262687" y="2874818"/>
            <a:ext cx="1052513" cy="6096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0"/>
          </p:cNvCxnSpPr>
          <p:nvPr/>
        </p:nvCxnSpPr>
        <p:spPr>
          <a:xfrm flipV="1">
            <a:off x="3657600" y="2874818"/>
            <a:ext cx="1033897" cy="6096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" idx="1"/>
            <a:endCxn id="11" idx="3"/>
          </p:cNvCxnSpPr>
          <p:nvPr/>
        </p:nvCxnSpPr>
        <p:spPr>
          <a:xfrm flipH="1">
            <a:off x="2625436" y="5562600"/>
            <a:ext cx="2701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8" idx="0"/>
          </p:cNvCxnSpPr>
          <p:nvPr/>
        </p:nvCxnSpPr>
        <p:spPr>
          <a:xfrm flipH="1" flipV="1">
            <a:off x="1905000" y="4267200"/>
            <a:ext cx="1752600" cy="914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838915" y="4971093"/>
            <a:ext cx="418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Draw</a:t>
            </a:r>
            <a:endParaRPr lang="en-US" sz="12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10200" y="4572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InputEvent</a:t>
            </a:r>
            <a:endParaRPr lang="en-US" sz="12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352926" y="5533251"/>
            <a:ext cx="485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Draw</a:t>
            </a:r>
            <a:endParaRPr lang="en-US" sz="12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598283" y="4572000"/>
            <a:ext cx="821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RegisterObj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.</a:t>
            </a:r>
            <a:endParaRPr lang="en-US" sz="12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92368" y="4961751"/>
            <a:ext cx="67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GetInput</a:t>
            </a:r>
            <a:endParaRPr lang="en-US" sz="1200" dirty="0">
              <a:latin typeface="Cordia New" pitchFamily="34" charset="-34"/>
              <a:cs typeface="Cordia New" pitchFamily="34" charset="-34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6767513" y="1509278"/>
            <a:ext cx="11287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6767513" y="1857375"/>
            <a:ext cx="1128712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818817" y="1476375"/>
            <a:ext cx="102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Hard Dependency</a:t>
            </a:r>
            <a:endParaRPr lang="en-US" sz="12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41521" y="1857375"/>
            <a:ext cx="148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API / Modular Dependency</a:t>
            </a:r>
            <a:endParaRPr lang="en-US" sz="12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950075" y="2569365"/>
            <a:ext cx="221456" cy="2320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27477" y="2562243"/>
            <a:ext cx="1064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Third-party</a:t>
            </a:r>
            <a:endParaRPr lang="en-US" sz="12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134225" y="2212201"/>
            <a:ext cx="85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Internal</a:t>
            </a:r>
            <a:endParaRPr lang="en-US" sz="12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952167" y="2229713"/>
            <a:ext cx="221456" cy="2320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340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10</cp:revision>
  <dcterms:created xsi:type="dcterms:W3CDTF">2020-06-28T07:31:20Z</dcterms:created>
  <dcterms:modified xsi:type="dcterms:W3CDTF">2020-06-28T08:26:21Z</dcterms:modified>
</cp:coreProperties>
</file>