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f9a71e8b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f9a71e8b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f9a71e8b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f9a71e8b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f9a71e8b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f9a71e8b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f9a71e8b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9a71e8b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9a71e8b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9a71e8b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9a71e8b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9a71e8b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f9a71e8b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9a71e8b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f9a71e8b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9a71e8b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f9a71e8b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f9a71e8b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f9a71e8b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f9a71e8b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f9a71e8b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f9a71e8b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geeksforgeeks.org/socket-programming-cc/" TargetMode="External"/><Relationship Id="rId4" Type="http://schemas.openxmlformats.org/officeDocument/2006/relationships/hyperlink" Target="https://www.geeksforgeeks.org/queue-linked-list-implementation/" TargetMode="External"/><Relationship Id="rId5" Type="http://schemas.openxmlformats.org/officeDocument/2006/relationships/hyperlink" Target="https://github.com/codophobia/Multi-Client-Server-Chat/blob/mas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AMAN KUMAR GUPTA</a:t>
            </a:r>
            <a:br>
              <a:rPr lang="en"/>
            </a:br>
            <a:r>
              <a:rPr lang="en"/>
              <a:t>2018217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Output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Assuming there are no errors while running the chat system, </a:t>
            </a:r>
            <a:endParaRPr/>
          </a:p>
          <a:p>
            <a:pPr indent="0" lvl="0" marL="0" rtl="0" algn="l">
              <a:spcBef>
                <a:spcPts val="1600"/>
              </a:spcBef>
              <a:spcAft>
                <a:spcPts val="1600"/>
              </a:spcAft>
              <a:buNone/>
            </a:pPr>
            <a:r>
              <a:rPr lang="en"/>
              <a:t>The user being a writer/</a:t>
            </a:r>
            <a:r>
              <a:rPr lang="en"/>
              <a:t>reader</a:t>
            </a:r>
            <a:r>
              <a:rPr lang="en"/>
              <a:t> can perform his/her basic </a:t>
            </a:r>
            <a:r>
              <a:rPr lang="en"/>
              <a:t>operations</a:t>
            </a:r>
            <a:r>
              <a:rPr lang="en"/>
              <a:t> as mentioned above and the respected output will be displayed on their terminal.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values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Perror has been used wherever there is a possibility of a failing of the command.</a:t>
            </a:r>
            <a:endParaRPr/>
          </a:p>
          <a:p>
            <a:pPr indent="0" lvl="0" marL="0" rtl="0" algn="l">
              <a:spcBef>
                <a:spcPts val="1600"/>
              </a:spcBef>
              <a:spcAft>
                <a:spcPts val="0"/>
              </a:spcAft>
              <a:buNone/>
            </a:pPr>
            <a:r>
              <a:rPr lang="en"/>
              <a:t>There is a brief description of the error as well attached with the perror as well to identify the error.</a:t>
            </a:r>
            <a:endParaRPr/>
          </a:p>
          <a:p>
            <a:pPr indent="0" lvl="0" marL="0" rtl="0" algn="l">
              <a:spcBef>
                <a:spcPts val="1600"/>
              </a:spcBef>
              <a:spcAft>
                <a:spcPts val="1600"/>
              </a:spcAft>
              <a:buNone/>
            </a:pPr>
            <a:r>
              <a:rPr lang="en"/>
              <a:t>Errors for failing of sending/receiving messages via socket, creation of socket,binding of socket, and some input errors have been handled.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https://www.geeksforgeeks.org/socket-programming-cc/</a:t>
            </a:r>
            <a:endParaRPr/>
          </a:p>
          <a:p>
            <a:pPr indent="0" lvl="0" marL="0" rtl="0" algn="l">
              <a:spcBef>
                <a:spcPts val="1600"/>
              </a:spcBef>
              <a:spcAft>
                <a:spcPts val="0"/>
              </a:spcAft>
              <a:buNone/>
            </a:pPr>
            <a:r>
              <a:rPr lang="en" u="sng">
                <a:solidFill>
                  <a:schemeClr val="hlink"/>
                </a:solidFill>
                <a:hlinkClick r:id="rId4"/>
              </a:rPr>
              <a:t>https://www.geeksforgeeks.org/queue-linked-list-implementation/</a:t>
            </a:r>
            <a:endParaRPr/>
          </a:p>
          <a:p>
            <a:pPr indent="0" lvl="0" marL="0" rtl="0" algn="l">
              <a:spcBef>
                <a:spcPts val="1600"/>
              </a:spcBef>
              <a:spcAft>
                <a:spcPts val="0"/>
              </a:spcAft>
              <a:buNone/>
            </a:pPr>
            <a:r>
              <a:rPr lang="en" u="sng">
                <a:solidFill>
                  <a:schemeClr val="accent5"/>
                </a:solidFill>
                <a:hlinkClick r:id="rId5"/>
              </a:rPr>
              <a:t>https://github.com/codophobia/Multi-Client-Server-Chat/blob/master/</a:t>
            </a:r>
            <a:r>
              <a:rPr lang="en"/>
              <a:t>(just  to see the creation of a socket).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is divided into 2 parts one is the server file and other is a client file which can be run multiple times.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 have used Socket to solve the reader writer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477075" y="321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Chat-System(via Makefile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run the system by using the make command to run the server</a:t>
            </a:r>
            <a:endParaRPr/>
          </a:p>
          <a:p>
            <a:pPr indent="0" lvl="0" marL="0" rtl="0" algn="l">
              <a:spcBef>
                <a:spcPts val="1600"/>
              </a:spcBef>
              <a:spcAft>
                <a:spcPts val="1600"/>
              </a:spcAft>
              <a:buNone/>
            </a:pPr>
            <a:r>
              <a:rPr lang="en"/>
              <a:t>And we can run multiple instances of the client file by using make client command.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Server.c code </a:t>
            </a:r>
            <a:r>
              <a:rPr lang="en"/>
              <a:t>implementation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create a socket using	“server_sock = socket(AF_INET,SOCK_STREAM,0);”	command and store it in a socket descriptor</a:t>
            </a:r>
            <a:endParaRPr/>
          </a:p>
          <a:p>
            <a:pPr indent="0" lvl="0" marL="0" rtl="0" algn="l">
              <a:spcBef>
                <a:spcPts val="1600"/>
              </a:spcBef>
              <a:spcAft>
                <a:spcPts val="0"/>
              </a:spcAft>
              <a:buNone/>
            </a:pPr>
            <a:r>
              <a:rPr lang="en"/>
              <a:t>Then we assign port no to the socket as well as the domain ip for the socket to communicate.</a:t>
            </a:r>
            <a:endParaRPr/>
          </a:p>
          <a:p>
            <a:pPr indent="0" lvl="0" marL="0" rtl="0" algn="l">
              <a:spcBef>
                <a:spcPts val="1600"/>
              </a:spcBef>
              <a:spcAft>
                <a:spcPts val="0"/>
              </a:spcAft>
              <a:buNone/>
            </a:pPr>
            <a:r>
              <a:rPr lang="en"/>
              <a:t>Then we bind the socket to the respective IP Address and the port decided above.</a:t>
            </a:r>
            <a:endParaRPr/>
          </a:p>
          <a:p>
            <a:pPr indent="0" lvl="0" marL="0" rtl="0" algn="l">
              <a:spcBef>
                <a:spcPts val="1600"/>
              </a:spcBef>
              <a:spcAft>
                <a:spcPts val="0"/>
              </a:spcAft>
              <a:buNone/>
            </a:pPr>
            <a:r>
              <a:rPr lang="en"/>
              <a:t>Then we put the socket into  listen or passive mode so that it waits for the client to approach the server to make a connection.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Server.c</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enter an infinite loop which keeps accepting connection requests and adds new clients to the client linked list as well as an array for sending and </a:t>
            </a:r>
            <a:r>
              <a:rPr lang="en"/>
              <a:t>receiving</a:t>
            </a:r>
            <a:r>
              <a:rPr lang="en"/>
              <a:t> messages.</a:t>
            </a:r>
            <a:endParaRPr/>
          </a:p>
          <a:p>
            <a:pPr indent="0" lvl="0" marL="0" rtl="0" algn="l">
              <a:spcBef>
                <a:spcPts val="1600"/>
              </a:spcBef>
              <a:spcAft>
                <a:spcPts val="0"/>
              </a:spcAft>
              <a:buNone/>
            </a:pPr>
            <a:r>
              <a:rPr lang="en"/>
              <a:t>Then we create a thread for each client, where we receive requests from the clients.</a:t>
            </a:r>
            <a:endParaRPr/>
          </a:p>
          <a:p>
            <a:pPr indent="0" lvl="0" marL="0" rtl="0" algn="l">
              <a:spcBef>
                <a:spcPts val="1600"/>
              </a:spcBef>
              <a:spcAft>
                <a:spcPts val="1600"/>
              </a:spcAft>
              <a:buNone/>
            </a:pPr>
            <a:r>
              <a:rPr lang="en"/>
              <a:t>Based on the request by the client there are 6 functions editspecific, enQueue, deQueue,  displayall, displayspecific, isEmpty . editspecific is used to edit a certain element already present in queue.enQueue is used to normally enqueue the data in the queue,and dequeue is for dequeuing an element,displayall is for reading all messages in queue, and display specific is used to display specific data at an index in the queue,isempty is just for help.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Server.c</a:t>
            </a:r>
            <a:endParaRPr/>
          </a:p>
          <a:p>
            <a:pPr indent="0" lvl="0" marL="0" rtl="0" algn="l">
              <a:spcBef>
                <a:spcPts val="0"/>
              </a:spcBef>
              <a:spcAft>
                <a:spcPts val="0"/>
              </a:spcAft>
              <a:buNone/>
            </a:pPr>
            <a:r>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used send and recv function calls to send and </a:t>
            </a:r>
            <a:r>
              <a:rPr lang="en"/>
              <a:t>receive</a:t>
            </a:r>
            <a:r>
              <a:rPr lang="en"/>
              <a:t> data on the socket from client to server and vice versa.</a:t>
            </a:r>
            <a:endParaRPr/>
          </a:p>
          <a:p>
            <a:pPr indent="0" lvl="0" marL="0" rtl="0" algn="l">
              <a:spcBef>
                <a:spcPts val="1600"/>
              </a:spcBef>
              <a:spcAft>
                <a:spcPts val="1600"/>
              </a:spcAft>
              <a:buNone/>
            </a:pPr>
            <a:r>
              <a:rPr lang="en"/>
              <a:t>A string slicing function is also used for slicing the string at appropriate places due to the encoding of the messages.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Client.c</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again create a socket and we give the same Port no and same domain IP Address used in the server.</a:t>
            </a:r>
            <a:endParaRPr/>
          </a:p>
          <a:p>
            <a:pPr indent="0" lvl="0" marL="0" rtl="0" algn="l">
              <a:spcBef>
                <a:spcPts val="1600"/>
              </a:spcBef>
              <a:spcAft>
                <a:spcPts val="0"/>
              </a:spcAft>
              <a:buNone/>
            </a:pPr>
            <a:r>
              <a:rPr lang="en"/>
              <a:t>Then I create a thread for parallel receiving of the messages from the server.</a:t>
            </a:r>
            <a:endParaRPr/>
          </a:p>
          <a:p>
            <a:pPr indent="0" lvl="0" marL="0" rtl="0" algn="l">
              <a:spcBef>
                <a:spcPts val="1600"/>
              </a:spcBef>
              <a:spcAft>
                <a:spcPts val="0"/>
              </a:spcAft>
              <a:buNone/>
            </a:pPr>
            <a:r>
              <a:rPr lang="en"/>
              <a:t>Then I show a menu and the client can choose from the listed options to use the chat system.</a:t>
            </a:r>
            <a:endParaRPr/>
          </a:p>
          <a:p>
            <a:pPr indent="0" lvl="0" marL="0" rtl="0" algn="l">
              <a:spcBef>
                <a:spcPts val="1600"/>
              </a:spcBef>
              <a:spcAft>
                <a:spcPts val="0"/>
              </a:spcAft>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Input</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running the makefile of both the serve and the client</a:t>
            </a:r>
            <a:endParaRPr/>
          </a:p>
          <a:p>
            <a:pPr indent="0" lvl="0" marL="0" rtl="0" algn="l">
              <a:spcBef>
                <a:spcPts val="1600"/>
              </a:spcBef>
              <a:spcAft>
                <a:spcPts val="0"/>
              </a:spcAft>
              <a:buNone/>
            </a:pPr>
            <a:r>
              <a:rPr lang="en"/>
              <a:t>The client is expected to enter his/her name and then he can start using the chat system as soon as the client file connects to the server.</a:t>
            </a:r>
            <a:endParaRPr/>
          </a:p>
          <a:p>
            <a:pPr indent="0" lvl="0" marL="0" rtl="0" algn="l">
              <a:spcBef>
                <a:spcPts val="1600"/>
              </a:spcBef>
              <a:spcAft>
                <a:spcPts val="0"/>
              </a:spcAft>
              <a:buNone/>
            </a:pPr>
            <a:r>
              <a:rPr lang="en"/>
              <a:t>The client can join as reader or writer.</a:t>
            </a:r>
            <a:endParaRPr/>
          </a:p>
          <a:p>
            <a:pPr indent="0" lvl="0" marL="0" rtl="0" algn="l">
              <a:spcBef>
                <a:spcPts val="1600"/>
              </a:spcBef>
              <a:spcAft>
                <a:spcPts val="0"/>
              </a:spcAft>
              <a:buNone/>
            </a:pPr>
            <a:r>
              <a:rPr lang="en"/>
              <a:t>For reader, the user has options of reading all messages in the queue, the user also has a option of reading a specific index in the queue</a:t>
            </a:r>
            <a:endParaRPr/>
          </a:p>
          <a:p>
            <a:pPr indent="0" lvl="0" marL="0" rtl="0" algn="l">
              <a:spcBef>
                <a:spcPts val="1600"/>
              </a:spcBef>
              <a:spcAft>
                <a:spcPts val="0"/>
              </a:spcAft>
              <a:buNone/>
            </a:pPr>
            <a:r>
              <a:rPr lang="en"/>
              <a:t>The reader can also dequeue messages from the queue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Input</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writer can directly enqueue data into the queue</a:t>
            </a:r>
            <a:r>
              <a:rPr lang="en"/>
              <a:t>.</a:t>
            </a:r>
            <a:endParaRPr/>
          </a:p>
          <a:p>
            <a:pPr indent="0" lvl="0" marL="0" rtl="0" algn="l">
              <a:spcBef>
                <a:spcPts val="1600"/>
              </a:spcBef>
              <a:spcAft>
                <a:spcPts val="0"/>
              </a:spcAft>
              <a:buNone/>
            </a:pPr>
            <a:r>
              <a:rPr lang="en"/>
              <a:t>The writer also has an option to edit some previous messages.</a:t>
            </a:r>
            <a:endParaRPr/>
          </a:p>
          <a:p>
            <a:pPr indent="0" lvl="0" marL="0" rtl="0" algn="l">
              <a:spcBef>
                <a:spcPts val="1600"/>
              </a:spcBef>
              <a:spcAft>
                <a:spcPts val="1600"/>
              </a:spcAft>
              <a:buNone/>
            </a:pPr>
            <a:r>
              <a:rPr lang="en"/>
              <a:t>Both the reader and writer has an option of quitting and accessing the help menu wherever required.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