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065" r:id="rId2"/>
    <p:sldId id="1077" r:id="rId3"/>
    <p:sldId id="1076" r:id="rId4"/>
    <p:sldId id="1078" r:id="rId5"/>
    <p:sldId id="1079" r:id="rId6"/>
    <p:sldId id="1080" r:id="rId7"/>
    <p:sldId id="1088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" lastIdx="3" clrIdx="0">
    <p:extLst>
      <p:ext uri="{19B8F6BF-5375-455C-9EA6-DF929625EA0E}">
        <p15:presenceInfo xmlns:p15="http://schemas.microsoft.com/office/powerpoint/2012/main" userId="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5E9"/>
    <a:srgbClr val="5A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2079" autoAdjust="0"/>
  </p:normalViewPr>
  <p:slideViewPr>
    <p:cSldViewPr snapToGrid="0">
      <p:cViewPr varScale="1">
        <p:scale>
          <a:sx n="66" d="100"/>
          <a:sy n="6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FF28-85B3-401F-BA84-0A46C682C21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CB13-64EC-405E-8C12-62C17328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69AF-8CA4-854E-B930-32B812A95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91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45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90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39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3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77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3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02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5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1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56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rgbClr val="D41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0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46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793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en">
    <p:bg>
      <p:bgPr>
        <a:solidFill>
          <a:srgbClr val="2EC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081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226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068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227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3034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1391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rgbClr val="F89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167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964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3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2789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2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5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0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01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84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6403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2430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9240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3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2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rgbClr val="EBC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733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6894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057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2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17510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7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1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9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D5C85-775A-8A47-A581-5E84F56C0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6CAFC301-63B8-A94C-A8BE-EDE21E38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1891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41992-458E-C84B-B9D7-3CC623FA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D80029C9-C228-CD46-844C-CCAEA11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F15794-1512-E147-96EA-04B2089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1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Pr>
        <a:solidFill>
          <a:srgbClr val="F80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3123" y="2843827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08119-8D4B-BD4E-B363-09403E2D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16" y="102870"/>
            <a:ext cx="11265169" cy="64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53665-E7E3-A24F-813D-E24B5ABB3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oracle-logo.pdf" descr="oracle-logo.pdf">
            <a:extLst>
              <a:ext uri="{FF2B5EF4-FFF2-40B4-BE49-F238E27FC236}">
                <a16:creationId xmlns:a16="http://schemas.microsoft.com/office/drawing/2014/main" id="{7C723702-2E2A-F843-BD55-D679D63C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2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bg>
      <p:bgPr>
        <a:solidFill>
          <a:srgbClr val="50A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484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52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7DCA760-3E32-F249-87E3-B77F1CDE8411}"/>
              </a:ext>
            </a:extLst>
          </p:cNvPr>
          <p:cNvSpPr/>
          <p:nvPr/>
        </p:nvSpPr>
        <p:spPr>
          <a:xfrm>
            <a:off x="0" y="6574272"/>
            <a:ext cx="12192001" cy="294485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67D6-55D2-4646-BFA9-3021347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90F0-BFAE-814A-A304-2A5DB3C5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FB9062-C796-0A4B-9E32-FCF07CCC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8947-4AAC-A248-9477-F1042B595CAC}"/>
              </a:ext>
            </a:extLst>
          </p:cNvPr>
          <p:cNvSpPr txBox="1"/>
          <p:nvPr/>
        </p:nvSpPr>
        <p:spPr>
          <a:xfrm>
            <a:off x="4331970" y="6594077"/>
            <a:ext cx="3528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Copyright © </a:t>
            </a:r>
            <a:r>
              <a:rPr lang="is-IS" sz="1000" dirty="0">
                <a:solidFill>
                  <a:schemeClr val="tx1"/>
                </a:solidFill>
              </a:rPr>
              <a:t>2019</a:t>
            </a:r>
            <a:r>
              <a:rPr lang="en-US" sz="1000" dirty="0">
                <a:solidFill>
                  <a:schemeClr val="tx1"/>
                </a:solidFill>
              </a:rPr>
              <a:t>, Oracle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2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3.3.6/hadoop-mapreduce-client/hadoop-mapreduce-client-core/MapReduce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3C65A-A0B1-4600-99C7-6562A03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0B8-1C68-D444-826A-C194C18925F3}" type="slidenum">
              <a:rPr lang="en-US" smtClean="0"/>
              <a:t>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242589-1F12-421A-BAE1-7A62D81378A6}"/>
              </a:ext>
            </a:extLst>
          </p:cNvPr>
          <p:cNvSpPr txBox="1">
            <a:spLocks/>
          </p:cNvSpPr>
          <p:nvPr/>
        </p:nvSpPr>
        <p:spPr>
          <a:xfrm>
            <a:off x="1" y="921626"/>
            <a:ext cx="12192000" cy="1958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tr-TR" sz="7500" b="1" dirty="0">
                <a:latin typeface="+mn-lt"/>
              </a:rPr>
              <a:t>HADOOP WORD COUNT ÖRNEK UYGULAMA</a:t>
            </a:r>
            <a:endParaRPr lang="en-US" sz="7500" b="1" dirty="0">
              <a:latin typeface="+mn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5C015FB-8150-4966-A991-F3EFEDE82800}"/>
              </a:ext>
            </a:extLst>
          </p:cNvPr>
          <p:cNvSpPr/>
          <p:nvPr/>
        </p:nvSpPr>
        <p:spPr>
          <a:xfrm>
            <a:off x="0" y="6579178"/>
            <a:ext cx="12192000" cy="305954"/>
          </a:xfrm>
          <a:prstGeom prst="rect">
            <a:avLst/>
          </a:prstGeom>
          <a:solidFill>
            <a:srgbClr val="50A5E9"/>
          </a:solidFill>
          <a:ln>
            <a:solidFill>
              <a:srgbClr val="2EC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369E50-6E48-46A5-A93B-50B1CB66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3336049"/>
            <a:ext cx="8686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HDFS dizininde 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 için gerekli dizinleri oluşturuyoruz.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mkdir</a:t>
            </a:r>
            <a:r>
              <a:rPr lang="en-US" dirty="0">
                <a:latin typeface="+mn-lt"/>
              </a:rPr>
              <a:t> -p /examples/wordcount/input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/Desktop/</a:t>
            </a:r>
            <a:r>
              <a:rPr lang="tr-TR" dirty="0" err="1">
                <a:latin typeface="+mn-lt"/>
              </a:rPr>
              <a:t>wordcount</a:t>
            </a:r>
            <a:r>
              <a:rPr lang="tr-TR" dirty="0">
                <a:latin typeface="+mn-lt"/>
              </a:rPr>
              <a:t> dizininde girdi dosyamızı oluşturuyoruz.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nano wordcount_text.txt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dosyanın içerisine istediğiniz metni yazabilirsiniz.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Dosyanın içerisine metin yazıldıktan sonra yine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s yaparak dosyayı kaydedip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x ile dosyadan çıkıyoruz.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E</a:t>
            </a:r>
            <a:r>
              <a:rPr lang="en-US" b="1" dirty="0" err="1">
                <a:latin typeface="+mn-lt"/>
              </a:rPr>
              <a:t>xample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Oluşturulan </a:t>
            </a:r>
            <a:r>
              <a:rPr lang="en-US" dirty="0">
                <a:latin typeface="+mn-lt"/>
              </a:rPr>
              <a:t>wordcount_text.txt</a:t>
            </a:r>
            <a:r>
              <a:rPr lang="tr-TR" dirty="0">
                <a:latin typeface="+mn-lt"/>
              </a:rPr>
              <a:t> dosyayı HDFS dizininde önceden oluşturduğumuz </a:t>
            </a:r>
            <a:r>
              <a:rPr lang="en-US" dirty="0">
                <a:latin typeface="+mn-lt"/>
              </a:rPr>
              <a:t>/examples/wordcount/input</a:t>
            </a:r>
            <a:r>
              <a:rPr lang="tr-TR" dirty="0">
                <a:latin typeface="+mn-lt"/>
              </a:rPr>
              <a:t> dizinine aşağıdaki kod ile gönderiyoruz.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-put wordcount_text.txt /examples/wordcount/input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Dosyayı düzgün bir şekilde </a:t>
            </a:r>
            <a:r>
              <a:rPr lang="tr-TR" dirty="0" err="1">
                <a:latin typeface="+mn-lt"/>
              </a:rPr>
              <a:t>HDFS’e</a:t>
            </a:r>
            <a:r>
              <a:rPr lang="tr-TR" dirty="0">
                <a:latin typeface="+mn-lt"/>
              </a:rPr>
              <a:t> kopyalayabildiğimizi aşağıdaki komut ile test ediyoruz.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-ls /examples/wordcount/input</a:t>
            </a:r>
            <a:endParaRPr lang="tr-TR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Örnek </a:t>
            </a:r>
            <a:r>
              <a:rPr lang="tr-TR" dirty="0" err="1">
                <a:latin typeface="+mn-lt"/>
              </a:rPr>
              <a:t>Mapreduce</a:t>
            </a:r>
            <a:r>
              <a:rPr lang="tr-TR" dirty="0">
                <a:latin typeface="+mn-lt"/>
              </a:rPr>
              <a:t> 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uygulamamızı çalıştırmak için aşağıdaki komutu çalıştırıyoruz.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hadoop</a:t>
            </a:r>
            <a:r>
              <a:rPr lang="en-US" dirty="0">
                <a:latin typeface="+mn-lt"/>
              </a:rPr>
              <a:t> jar wc.jar </a:t>
            </a:r>
            <a:r>
              <a:rPr lang="en-US" dirty="0" err="1">
                <a:latin typeface="+mn-lt"/>
              </a:rPr>
              <a:t>WordCount</a:t>
            </a:r>
            <a:r>
              <a:rPr lang="en-US" dirty="0">
                <a:latin typeface="+mn-lt"/>
              </a:rPr>
              <a:t> /examples/wordcount/input /examples/wordcount/output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örneğimiz bittikten sonra HDFS dizininde </a:t>
            </a:r>
            <a:r>
              <a:rPr lang="tr-TR" dirty="0" err="1">
                <a:latin typeface="+mn-lt"/>
              </a:rPr>
              <a:t>output</a:t>
            </a:r>
            <a:r>
              <a:rPr lang="tr-TR" dirty="0">
                <a:latin typeface="+mn-lt"/>
              </a:rPr>
              <a:t> olarak verdiğimiz dizin altında sonucu görmek için aşağıdaki komutu çalıştıralım.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-cat /examples/wordcount/output/part-r-00000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Word </a:t>
            </a:r>
            <a:r>
              <a:rPr lang="tr-TR" dirty="0" err="1">
                <a:latin typeface="+mn-lt"/>
              </a:rPr>
              <a:t>count</a:t>
            </a:r>
            <a:r>
              <a:rPr lang="tr-TR" dirty="0">
                <a:latin typeface="+mn-lt"/>
              </a:rPr>
              <a:t> örneği için resmi doküman:</a:t>
            </a:r>
            <a:endParaRPr lang="tr-TR" dirty="0">
              <a:latin typeface="+mn-lt"/>
              <a:hlinkClick r:id="rId3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  <a:hlinkClick r:id="rId3"/>
              </a:rPr>
              <a:t>https://hadoop.apache.org/docs/r3.3.6/hadoop-mapreduce-client/hadoop-mapreduce-client-core/MapReduceTutorial.html</a:t>
            </a:r>
            <a:endParaRPr lang="tr-TR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1026" name="Picture 2" descr="MapReduce Word Count | Guide to MapReduce Word Count | Examples">
            <a:extLst>
              <a:ext uri="{FF2B5EF4-FFF2-40B4-BE49-F238E27FC236}">
                <a16:creationId xmlns:a16="http://schemas.microsoft.com/office/drawing/2014/main" id="{660003BD-B9B5-49BF-8116-4B4E9EE44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74" y="1290185"/>
            <a:ext cx="8891451" cy="46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76422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Öncelikle /Desktop dizininde çalışma dizini oluşturulur ve dizin içerisine gidilir.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+mn-lt"/>
              </a:rPr>
              <a:t>mkdir</a:t>
            </a:r>
            <a:r>
              <a:rPr lang="tr-TR" dirty="0">
                <a:latin typeface="+mn-lt"/>
              </a:rPr>
              <a:t> /Desktop/</a:t>
            </a:r>
            <a:r>
              <a:rPr lang="tr-TR" dirty="0" err="1">
                <a:latin typeface="+mn-lt"/>
              </a:rPr>
              <a:t>wordcount</a:t>
            </a:r>
            <a:endParaRPr lang="tr-TR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cd /Desktop/</a:t>
            </a:r>
            <a:r>
              <a:rPr lang="tr-TR" dirty="0" err="1">
                <a:latin typeface="+mn-lt"/>
              </a:rPr>
              <a:t>wordcount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dizinin içerisine resmi siteden aldığımız </a:t>
            </a:r>
            <a:r>
              <a:rPr lang="tr-TR" dirty="0" err="1">
                <a:latin typeface="+mn-lt"/>
              </a:rPr>
              <a:t>source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code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java</a:t>
            </a:r>
            <a:r>
              <a:rPr lang="tr-TR" dirty="0">
                <a:latin typeface="+mn-lt"/>
              </a:rPr>
              <a:t> kodumuzu ekliyoruz.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nano WordCount.java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s yaparak dosyayı kaydedip </a:t>
            </a:r>
            <a:r>
              <a:rPr lang="tr-TR" dirty="0" err="1">
                <a:latin typeface="+mn-lt"/>
              </a:rPr>
              <a:t>ctrl</a:t>
            </a:r>
            <a:r>
              <a:rPr lang="tr-TR" dirty="0">
                <a:latin typeface="+mn-lt"/>
              </a:rPr>
              <a:t> + x ile dosyadan çıkıyoruz.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</a:t>
            </a:r>
            <a:r>
              <a:rPr lang="tr-TR" b="1" dirty="0">
                <a:latin typeface="+mn-lt"/>
              </a:rPr>
              <a:t>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~/.</a:t>
            </a:r>
            <a:r>
              <a:rPr lang="tr-TR" dirty="0" err="1">
                <a:latin typeface="+mn-lt"/>
              </a:rPr>
              <a:t>bashrc</a:t>
            </a:r>
            <a:r>
              <a:rPr lang="tr-TR" dirty="0">
                <a:latin typeface="+mn-lt"/>
              </a:rPr>
              <a:t> dosyasına gerekli </a:t>
            </a:r>
            <a:r>
              <a:rPr lang="tr-TR" dirty="0" err="1">
                <a:latin typeface="+mn-lt"/>
              </a:rPr>
              <a:t>pathler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export</a:t>
            </a:r>
            <a:r>
              <a:rPr lang="tr-TR" dirty="0">
                <a:latin typeface="+mn-lt"/>
              </a:rPr>
              <a:t> edilir.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+mn-lt"/>
              </a:rPr>
              <a:t>nano</a:t>
            </a:r>
            <a:r>
              <a:rPr lang="tr-TR" dirty="0">
                <a:latin typeface="+mn-lt"/>
              </a:rPr>
              <a:t> ~/.</a:t>
            </a:r>
            <a:r>
              <a:rPr lang="tr-TR" dirty="0" err="1">
                <a:latin typeface="+mn-lt"/>
              </a:rPr>
              <a:t>bahsrc</a:t>
            </a:r>
            <a:endParaRPr lang="tr-TR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JAVA_HOME=export JAVA_HOME=/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/lib/</a:t>
            </a:r>
            <a:r>
              <a:rPr lang="en-US" dirty="0" err="1">
                <a:latin typeface="+mn-lt"/>
              </a:rPr>
              <a:t>jvm</a:t>
            </a:r>
            <a:r>
              <a:rPr lang="en-US" dirty="0">
                <a:latin typeface="+mn-lt"/>
              </a:rPr>
              <a:t>/java-8-openjdk-amd64/</a:t>
            </a:r>
            <a:r>
              <a:rPr lang="en-US" dirty="0" err="1">
                <a:latin typeface="+mn-lt"/>
              </a:rPr>
              <a:t>jre</a:t>
            </a:r>
            <a:r>
              <a:rPr lang="en-US" dirty="0">
                <a:latin typeface="+mn-lt"/>
              </a:rPr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PATH=${JAVA_HOME}/bin:${PATH}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export HADOOP_CLASSPATH=${JAVA_HOME}/lib/tools.jar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NOT:  Aşağıdaki komut ile </a:t>
            </a:r>
            <a:r>
              <a:rPr lang="tr-TR" dirty="0" err="1">
                <a:latin typeface="+mn-lt"/>
              </a:rPr>
              <a:t>java</a:t>
            </a:r>
            <a:r>
              <a:rPr lang="tr-TR" dirty="0">
                <a:latin typeface="+mn-lt"/>
              </a:rPr>
              <a:t> dizininizi bulabilirsiniz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readlink</a:t>
            </a:r>
            <a:r>
              <a:rPr lang="en-US" dirty="0">
                <a:latin typeface="+mn-lt"/>
              </a:rPr>
              <a:t> -f 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/bin/java | sed "s:bin/java::"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Java kodumuzu derlemek (</a:t>
            </a:r>
            <a:r>
              <a:rPr lang="tr-TR" dirty="0" err="1">
                <a:latin typeface="+mn-lt"/>
              </a:rPr>
              <a:t>compile</a:t>
            </a:r>
            <a:r>
              <a:rPr lang="tr-TR" dirty="0">
                <a:latin typeface="+mn-lt"/>
              </a:rPr>
              <a:t>)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lt"/>
              </a:rPr>
              <a:t>javac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classpath</a:t>
            </a:r>
            <a:r>
              <a:rPr lang="en-US" dirty="0">
                <a:latin typeface="+mn-lt"/>
              </a:rPr>
              <a:t> $(</a:t>
            </a:r>
            <a:r>
              <a:rPr lang="en-US" dirty="0" err="1">
                <a:latin typeface="+mn-lt"/>
              </a:rPr>
              <a:t>hadoop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classpath</a:t>
            </a:r>
            <a:r>
              <a:rPr lang="en-US" dirty="0">
                <a:latin typeface="+mn-lt"/>
              </a:rPr>
              <a:t>) -d . WordCount.java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Bu kod çalıştırıldıktan sonra oluşan dosyaları </a:t>
            </a:r>
            <a:r>
              <a:rPr lang="tr-TR" dirty="0" err="1">
                <a:latin typeface="+mn-lt"/>
              </a:rPr>
              <a:t>jar</a:t>
            </a:r>
            <a:r>
              <a:rPr lang="tr-TR" dirty="0">
                <a:latin typeface="+mn-lt"/>
              </a:rPr>
              <a:t> dosyası haline getirmek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jar </a:t>
            </a:r>
            <a:r>
              <a:rPr lang="en-US" dirty="0" err="1">
                <a:latin typeface="+mn-lt"/>
              </a:rPr>
              <a:t>cf</a:t>
            </a:r>
            <a:r>
              <a:rPr lang="en-US" dirty="0">
                <a:latin typeface="+mn-lt"/>
              </a:rPr>
              <a:t> wc.jar </a:t>
            </a:r>
            <a:r>
              <a:rPr lang="en-US" dirty="0" err="1">
                <a:latin typeface="+mn-lt"/>
              </a:rPr>
              <a:t>WordCount</a:t>
            </a:r>
            <a:r>
              <a:rPr lang="en-US" dirty="0">
                <a:latin typeface="+mn-lt"/>
              </a:rPr>
              <a:t>*.class</a:t>
            </a:r>
            <a:endParaRPr lang="tr-TR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jar</a:t>
            </a:r>
            <a:r>
              <a:rPr lang="tr-TR" dirty="0">
                <a:latin typeface="+mn-lt"/>
              </a:rPr>
              <a:t> haline getirildiğini görmek için aşağıdaki kod çalıştırılır.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jar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 wc.jar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Çıktı aşağıdaki şekilde olmalı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META-INF/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META-INF/MANIFEST.MF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WordCount$IntSumReducer.class</a:t>
            </a:r>
            <a:endParaRPr lang="en-US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WordCount$TokenizerMapper.class</a:t>
            </a:r>
            <a:endParaRPr lang="en-US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WordCount.class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tr-TR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Örneğimizi çalıştırmak için </a:t>
            </a:r>
            <a:r>
              <a:rPr lang="tr-TR" b="1" dirty="0">
                <a:latin typeface="+mn-lt"/>
              </a:rPr>
              <a:t>mapred-site.xml</a:t>
            </a:r>
            <a:r>
              <a:rPr lang="tr-TR" dirty="0">
                <a:latin typeface="+mn-lt"/>
              </a:rPr>
              <a:t> dosyasına aşağıdaki konfigürasyonları eklemek gerekir.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yarn.app.mapreduce.am.env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mapreduce.map.env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&lt;property&gt;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&lt;name&gt;</a:t>
            </a:r>
            <a:r>
              <a:rPr lang="en-US" dirty="0" err="1">
                <a:latin typeface="+mn-lt"/>
              </a:rPr>
              <a:t>mapreduce.reduce.env</a:t>
            </a:r>
            <a:r>
              <a:rPr lang="en-US" dirty="0">
                <a:latin typeface="+mn-lt"/>
              </a:rPr>
              <a:t>&lt;/name&gt;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&lt;value&gt;HADOOP_MAPRED_HOME=$HADOOP_HOME&lt;/value&gt;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 &lt;/property&gt;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W</a:t>
            </a:r>
            <a:r>
              <a:rPr lang="en-US" b="1" dirty="0" err="1">
                <a:latin typeface="+mn-lt"/>
              </a:rPr>
              <a:t>ord</a:t>
            </a:r>
            <a:r>
              <a:rPr lang="en-US" b="1" dirty="0">
                <a:latin typeface="+mn-lt"/>
              </a:rPr>
              <a:t> </a:t>
            </a:r>
            <a:r>
              <a:rPr lang="tr-TR" b="1" dirty="0">
                <a:latin typeface="+mn-lt"/>
              </a:rPr>
              <a:t>C</a:t>
            </a:r>
            <a:r>
              <a:rPr lang="en-US" b="1" dirty="0" err="1">
                <a:latin typeface="+mn-lt"/>
              </a:rPr>
              <a:t>ount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.</a:t>
            </a:r>
            <a:r>
              <a:rPr lang="tr-TR" dirty="0" err="1">
                <a:latin typeface="+mn-lt"/>
              </a:rPr>
              <a:t>xml</a:t>
            </a:r>
            <a:r>
              <a:rPr lang="tr-TR" dirty="0">
                <a:latin typeface="+mn-lt"/>
              </a:rPr>
              <a:t> dosyalarında değişiklik yapıldıktan sonra değişikliklerin geçerli olması için servisler yeniden başlatılmalıdır.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stop-all.sh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+mn-lt"/>
              </a:rPr>
              <a:t>start-all.sh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555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Giris">
  <a:themeElements>
    <a:clrScheme name="Oracle 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70400"/>
      </a:accent1>
      <a:accent2>
        <a:srgbClr val="77A8A9"/>
      </a:accent2>
      <a:accent3>
        <a:srgbClr val="FF7C00"/>
      </a:accent3>
      <a:accent4>
        <a:srgbClr val="007AA9"/>
      </a:accent4>
      <a:accent5>
        <a:srgbClr val="AB1842"/>
      </a:accent5>
      <a:accent6>
        <a:srgbClr val="3CA542"/>
      </a:accent6>
      <a:hlink>
        <a:srgbClr val="004479"/>
      </a:hlink>
      <a:folHlink>
        <a:srgbClr val="7979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11700</TotalTime>
  <Words>647</Words>
  <Application>Microsoft Office PowerPoint</Application>
  <PresentationFormat>Geniş ekran</PresentationFormat>
  <Paragraphs>73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 Light</vt:lpstr>
      <vt:lpstr>Wingdings</vt:lpstr>
      <vt:lpstr>Linux Giris</vt:lpstr>
      <vt:lpstr>PowerPoint Sunusu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</vt:lpstr>
      <vt:lpstr>Hadoop Word Count Example</vt:lpstr>
      <vt:lpstr>Hadoop Word Count</vt:lpstr>
      <vt:lpstr>Hadoop Word Count</vt:lpstr>
      <vt:lpstr>Hadoop Word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test</dc:creator>
  <cp:lastModifiedBy>havelsan</cp:lastModifiedBy>
  <cp:revision>236</cp:revision>
  <dcterms:created xsi:type="dcterms:W3CDTF">2020-02-16T12:43:46Z</dcterms:created>
  <dcterms:modified xsi:type="dcterms:W3CDTF">2025-10-02T08:27:13Z</dcterms:modified>
</cp:coreProperties>
</file>