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1065" r:id="rId2"/>
    <p:sldId id="1076" r:id="rId3"/>
    <p:sldId id="1077" r:id="rId4"/>
    <p:sldId id="1078" r:id="rId5"/>
    <p:sldId id="1079" r:id="rId6"/>
    <p:sldId id="1080" r:id="rId7"/>
    <p:sldId id="1081" r:id="rId8"/>
    <p:sldId id="1082" r:id="rId9"/>
    <p:sldId id="1083" r:id="rId10"/>
    <p:sldId id="1084" r:id="rId11"/>
    <p:sldId id="1085" r:id="rId12"/>
    <p:sldId id="1086" r:id="rId13"/>
    <p:sldId id="1087" r:id="rId14"/>
    <p:sldId id="1088" r:id="rId15"/>
    <p:sldId id="1091" r:id="rId16"/>
    <p:sldId id="1089" r:id="rId17"/>
    <p:sldId id="1090" r:id="rId18"/>
    <p:sldId id="1092" r:id="rId19"/>
    <p:sldId id="1093" r:id="rId20"/>
    <p:sldId id="1094" r:id="rId21"/>
    <p:sldId id="1095" r:id="rId22"/>
    <p:sldId id="1096" r:id="rId23"/>
    <p:sldId id="1103" r:id="rId24"/>
    <p:sldId id="1102" r:id="rId25"/>
    <p:sldId id="1104" r:id="rId26"/>
    <p:sldId id="1105" r:id="rId27"/>
    <p:sldId id="1097" r:id="rId28"/>
    <p:sldId id="1100" r:id="rId29"/>
    <p:sldId id="1101" r:id="rId30"/>
    <p:sldId id="1098" r:id="rId31"/>
    <p:sldId id="109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t" initials="t" lastIdx="3" clrIdx="0">
    <p:extLst>
      <p:ext uri="{19B8F6BF-5375-455C-9EA6-DF929625EA0E}">
        <p15:presenceInfo xmlns:p15="http://schemas.microsoft.com/office/powerpoint/2012/main" userId="te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5E9"/>
    <a:srgbClr val="5A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2079" autoAdjust="0"/>
  </p:normalViewPr>
  <p:slideViewPr>
    <p:cSldViewPr snapToGrid="0">
      <p:cViewPr varScale="1">
        <p:scale>
          <a:sx n="66" d="100"/>
          <a:sy n="66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AFF28-85B3-401F-BA84-0A46C682C21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DCB13-64EC-405E-8C12-62C17328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69AF-8CA4-854E-B930-32B812A951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941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009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572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653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85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140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490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42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828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26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624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360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223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454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323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137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697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956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09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690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62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6285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468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7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90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2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29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75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12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33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rgbClr val="D41E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900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66218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462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793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10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en">
    <p:bg>
      <p:bgPr>
        <a:solidFill>
          <a:srgbClr val="2ECA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5081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226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068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52273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3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93034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1391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42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0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range">
    <p:bg>
      <p:bgPr>
        <a:solidFill>
          <a:srgbClr val="F893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0167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9649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683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2789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82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59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0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rgbClr val="BDC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0112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98488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264036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72430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9240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3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38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72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Yellow">
    <p:bg>
      <p:bgPr>
        <a:solidFill>
          <a:srgbClr val="EBC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7336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968943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057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42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17510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72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714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90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D5C85-775A-8A47-A581-5E84F56C0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oracle-logo.pdf" descr="oracle-logo.pdf">
            <a:extLst>
              <a:ext uri="{FF2B5EF4-FFF2-40B4-BE49-F238E27FC236}">
                <a16:creationId xmlns:a16="http://schemas.microsoft.com/office/drawing/2014/main" id="{6CAFC301-63B8-A94C-A8BE-EDE21E38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18916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241992-458E-C84B-B9D7-3CC623FA8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oracle-logo.pdf" descr="oracle-logo.pdf">
            <a:extLst>
              <a:ext uri="{FF2B5EF4-FFF2-40B4-BE49-F238E27FC236}">
                <a16:creationId xmlns:a16="http://schemas.microsoft.com/office/drawing/2014/main" id="{D80029C9-C228-CD46-844C-CCAEA114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F15794-1512-E147-96EA-04B20891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014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racle logo">
    <p:bg bwMode="ltGray">
      <p:bgPr>
        <a:solidFill>
          <a:srgbClr val="F80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23123" y="2843827"/>
            <a:ext cx="4545752" cy="5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508119-8D4B-BD4E-B363-09403E2D5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16" y="102870"/>
            <a:ext cx="11265169" cy="64640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53665-E7E3-A24F-813D-E24B5ABB3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oracle-logo.pdf" descr="oracle-logo.pdf">
            <a:extLst>
              <a:ext uri="{FF2B5EF4-FFF2-40B4-BE49-F238E27FC236}">
                <a16:creationId xmlns:a16="http://schemas.microsoft.com/office/drawing/2014/main" id="{7C723702-2E2A-F843-BD55-D679D63C8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21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ue">
    <p:bg>
      <p:bgPr>
        <a:solidFill>
          <a:srgbClr val="50A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8484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66218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9527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E7DCA760-3E32-F249-87E3-B77F1CDE8411}"/>
              </a:ext>
            </a:extLst>
          </p:cNvPr>
          <p:cNvSpPr/>
          <p:nvPr/>
        </p:nvSpPr>
        <p:spPr>
          <a:xfrm>
            <a:off x="0" y="6574272"/>
            <a:ext cx="12192001" cy="294485"/>
          </a:xfrm>
          <a:prstGeom prst="rect">
            <a:avLst/>
          </a:prstGeom>
          <a:solidFill>
            <a:srgbClr val="000000">
              <a:alpha val="1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967D6-55D2-4646-BFA9-30213478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90F0-BFAE-814A-A304-2A5DB3C5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FB9062-C796-0A4B-9E32-FCF07CCCD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88947-4AAC-A248-9477-F1042B595CAC}"/>
              </a:ext>
            </a:extLst>
          </p:cNvPr>
          <p:cNvSpPr txBox="1"/>
          <p:nvPr/>
        </p:nvSpPr>
        <p:spPr>
          <a:xfrm>
            <a:off x="4331970" y="6594077"/>
            <a:ext cx="3528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Copyright © </a:t>
            </a:r>
            <a:r>
              <a:rPr lang="is-IS" sz="1000" dirty="0">
                <a:solidFill>
                  <a:schemeClr val="tx1"/>
                </a:solidFill>
              </a:rPr>
              <a:t>2019</a:t>
            </a:r>
            <a:r>
              <a:rPr lang="en-US" sz="1000" dirty="0">
                <a:solidFill>
                  <a:schemeClr val="tx1"/>
                </a:solidFill>
              </a:rPr>
              <a:t>, Oracle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26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5C3C65A-A0B1-4600-99C7-6562A038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0B8-1C68-D444-826A-C194C18925F3}" type="slidenum">
              <a:rPr lang="en-US" smtClean="0"/>
              <a:t>1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3242589-1F12-421A-BAE1-7A62D81378A6}"/>
              </a:ext>
            </a:extLst>
          </p:cNvPr>
          <p:cNvSpPr txBox="1">
            <a:spLocks/>
          </p:cNvSpPr>
          <p:nvPr/>
        </p:nvSpPr>
        <p:spPr>
          <a:xfrm>
            <a:off x="-615921" y="734558"/>
            <a:ext cx="10112605" cy="1958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j-cs"/>
              </a:defRPr>
            </a:lvl1pPr>
          </a:lstStyle>
          <a:p>
            <a:pPr algn="ctr"/>
            <a:r>
              <a:rPr lang="en-US" sz="7500" b="1" dirty="0">
                <a:latin typeface="+mn-lt"/>
              </a:rPr>
              <a:t>HDFS </a:t>
            </a:r>
            <a:r>
              <a:rPr lang="en-US" sz="7500" b="1" dirty="0" err="1">
                <a:latin typeface="+mn-lt"/>
              </a:rPr>
              <a:t>Komutları</a:t>
            </a:r>
            <a:endParaRPr lang="en-US" sz="7500" b="1" dirty="0">
              <a:latin typeface="+mn-lt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45C015FB-8150-4966-A991-F3EFEDE82800}"/>
              </a:ext>
            </a:extLst>
          </p:cNvPr>
          <p:cNvSpPr/>
          <p:nvPr/>
        </p:nvSpPr>
        <p:spPr>
          <a:xfrm>
            <a:off x="0" y="6579178"/>
            <a:ext cx="12192000" cy="305954"/>
          </a:xfrm>
          <a:prstGeom prst="rect">
            <a:avLst/>
          </a:prstGeom>
          <a:solidFill>
            <a:srgbClr val="50A5E9"/>
          </a:solidFill>
          <a:ln>
            <a:solidFill>
              <a:srgbClr val="2EC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A369E50-6E48-46A5-A93B-50B1CB664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3336049"/>
            <a:ext cx="86868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6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copyToLocal</a:t>
            </a:r>
            <a:endParaRPr lang="en-US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latin typeface="+mn-lt"/>
              </a:rPr>
              <a:t>HDFS’ten</a:t>
            </a:r>
            <a:r>
              <a:rPr lang="en-US" b="1" dirty="0">
                <a:latin typeface="+mn-lt"/>
              </a:rPr>
              <a:t> Local </a:t>
            </a:r>
            <a:r>
              <a:rPr lang="en-US" b="1" dirty="0" err="1">
                <a:latin typeface="+mn-lt"/>
              </a:rPr>
              <a:t>dosya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sistemine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bir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dosya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kopyalamak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fr-FR" dirty="0" err="1">
                <a:latin typeface="+mn-lt"/>
              </a:rPr>
              <a:t>hdfs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dfs</a:t>
            </a:r>
            <a:r>
              <a:rPr lang="fr-FR" dirty="0">
                <a:latin typeface="+mn-lt"/>
              </a:rPr>
              <a:t> -</a:t>
            </a:r>
            <a:r>
              <a:rPr lang="fr-FR" dirty="0" err="1">
                <a:latin typeface="+mn-lt"/>
              </a:rPr>
              <a:t>copyToLocal</a:t>
            </a:r>
            <a:r>
              <a:rPr lang="fr-FR" dirty="0">
                <a:latin typeface="+mn-lt"/>
              </a:rPr>
              <a:t> &lt;</a:t>
            </a:r>
            <a:r>
              <a:rPr lang="fr-FR" dirty="0" err="1">
                <a:latin typeface="+mn-lt"/>
              </a:rPr>
              <a:t>hdfs</a:t>
            </a:r>
            <a:r>
              <a:rPr lang="fr-FR" dirty="0">
                <a:latin typeface="+mn-lt"/>
              </a:rPr>
              <a:t> source&gt; &lt;</a:t>
            </a:r>
            <a:r>
              <a:rPr lang="fr-FR" dirty="0" err="1">
                <a:latin typeface="+mn-lt"/>
              </a:rPr>
              <a:t>localdst</a:t>
            </a:r>
            <a:r>
              <a:rPr lang="fr-FR" dirty="0">
                <a:latin typeface="+mn-lt"/>
              </a:rPr>
              <a:t>&gt;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üzerinde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bir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klasör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veya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dosya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kopyalamak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endParaRPr lang="en-US" b="1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-put &lt;</a:t>
            </a:r>
            <a:r>
              <a:rPr lang="en-US" dirty="0" err="1">
                <a:latin typeface="+mn-lt"/>
              </a:rPr>
              <a:t>localsrc</a:t>
            </a:r>
            <a:r>
              <a:rPr lang="en-US" dirty="0">
                <a:latin typeface="+mn-lt"/>
              </a:rPr>
              <a:t>&gt; &lt;destination&gt;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get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latin typeface="+mn-lt"/>
              </a:rPr>
              <a:t>HDFS’ten</a:t>
            </a:r>
            <a:r>
              <a:rPr lang="en-US" b="1" dirty="0">
                <a:latin typeface="+mn-lt"/>
              </a:rPr>
              <a:t> local </a:t>
            </a:r>
            <a:r>
              <a:rPr lang="en-US" b="1" dirty="0" err="1">
                <a:latin typeface="+mn-lt"/>
              </a:rPr>
              <a:t>dosya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sistemine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dosya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klasör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kopyalamak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-get &lt;</a:t>
            </a:r>
            <a:r>
              <a:rPr lang="en-US" dirty="0" err="1">
                <a:latin typeface="+mn-lt"/>
              </a:rPr>
              <a:t>src</a:t>
            </a:r>
            <a:r>
              <a:rPr lang="en-US" dirty="0">
                <a:latin typeface="+mn-lt"/>
              </a:rPr>
              <a:t>&gt; &lt;</a:t>
            </a:r>
            <a:r>
              <a:rPr lang="en-US" dirty="0" err="1">
                <a:latin typeface="+mn-lt"/>
              </a:rPr>
              <a:t>localdst</a:t>
            </a:r>
            <a:r>
              <a:rPr lang="en-US" dirty="0">
                <a:latin typeface="+mn-lt"/>
              </a:rPr>
              <a:t>&gt;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count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Bir </a:t>
            </a:r>
            <a:r>
              <a:rPr lang="en-US" b="1" dirty="0" err="1">
                <a:latin typeface="+mn-lt"/>
              </a:rPr>
              <a:t>dizindeki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dosya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ve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klasör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sayısını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gösterir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-count &lt;path&gt;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8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üzerinden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dosya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silmek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endParaRPr lang="en-US" b="1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–rm &lt;path&gt; 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6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rm -r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üzerinden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bir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klasör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silmek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–rm -r &lt;path&gt; 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3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cp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dizinleri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arasında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bir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dosya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kopyalamak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fr-FR" dirty="0" err="1">
                <a:latin typeface="+mn-lt"/>
              </a:rPr>
              <a:t>hdfs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dfs</a:t>
            </a:r>
            <a:r>
              <a:rPr lang="fr-FR" dirty="0">
                <a:latin typeface="+mn-lt"/>
              </a:rPr>
              <a:t> -</a:t>
            </a:r>
            <a:r>
              <a:rPr lang="fr-FR" dirty="0" err="1">
                <a:latin typeface="+mn-lt"/>
              </a:rPr>
              <a:t>cp</a:t>
            </a:r>
            <a:r>
              <a:rPr lang="fr-FR" dirty="0">
                <a:latin typeface="+mn-lt"/>
              </a:rPr>
              <a:t> &lt;src&gt; &lt;</a:t>
            </a:r>
            <a:r>
              <a:rPr lang="fr-FR" dirty="0" err="1">
                <a:latin typeface="+mn-lt"/>
              </a:rPr>
              <a:t>dest</a:t>
            </a:r>
            <a:r>
              <a:rPr lang="fr-FR" dirty="0">
                <a:latin typeface="+mn-lt"/>
              </a:rPr>
              <a:t>&gt;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mv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üzerinde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bir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dosya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veya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klasörü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taşımak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fr-FR" dirty="0" err="1">
                <a:latin typeface="+mn-lt"/>
              </a:rPr>
              <a:t>hdfs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dfs</a:t>
            </a:r>
            <a:r>
              <a:rPr lang="fr-FR" dirty="0">
                <a:latin typeface="+mn-lt"/>
              </a:rPr>
              <a:t> -mv &lt;src&gt; &lt;</a:t>
            </a:r>
            <a:r>
              <a:rPr lang="fr-FR" dirty="0" err="1">
                <a:latin typeface="+mn-lt"/>
              </a:rPr>
              <a:t>dest</a:t>
            </a:r>
            <a:r>
              <a:rPr lang="fr-FR" dirty="0">
                <a:latin typeface="+mn-lt"/>
              </a:rPr>
              <a:t>&gt;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4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expunge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Trash </a:t>
            </a:r>
            <a:r>
              <a:rPr lang="en-US" b="1" dirty="0" err="1">
                <a:latin typeface="+mn-lt"/>
              </a:rPr>
              <a:t>dizinini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boşaltmak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fr-FR" dirty="0" err="1">
                <a:latin typeface="+mn-lt"/>
              </a:rPr>
              <a:t>hdfs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dfs</a:t>
            </a:r>
            <a:r>
              <a:rPr lang="fr-FR" dirty="0">
                <a:latin typeface="+mn-lt"/>
              </a:rPr>
              <a:t> -</a:t>
            </a:r>
            <a:r>
              <a:rPr lang="fr-FR" dirty="0" err="1">
                <a:latin typeface="+mn-lt"/>
              </a:rPr>
              <a:t>expunge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5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rmdir</a:t>
            </a:r>
            <a:endParaRPr lang="en-US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dizini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üzerinde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bir</a:t>
            </a:r>
            <a:r>
              <a:rPr lang="en-US" b="1" dirty="0">
                <a:latin typeface="+mn-lt"/>
              </a:rPr>
              <a:t> directory </a:t>
            </a:r>
            <a:r>
              <a:rPr lang="en-US" b="1" dirty="0" err="1">
                <a:latin typeface="+mn-lt"/>
              </a:rPr>
              <a:t>silmek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fr-FR" dirty="0" err="1">
                <a:latin typeface="+mn-lt"/>
              </a:rPr>
              <a:t>hdfs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dfs</a:t>
            </a:r>
            <a:r>
              <a:rPr lang="fr-FR" dirty="0">
                <a:latin typeface="+mn-lt"/>
              </a:rPr>
              <a:t> -</a:t>
            </a:r>
            <a:r>
              <a:rPr lang="fr-FR" dirty="0" err="1">
                <a:latin typeface="+mn-lt"/>
              </a:rPr>
              <a:t>rmdir</a:t>
            </a:r>
            <a:r>
              <a:rPr lang="fr-FR" dirty="0">
                <a:latin typeface="+mn-lt"/>
              </a:rPr>
              <a:t> &lt;</a:t>
            </a:r>
            <a:r>
              <a:rPr lang="fr-FR" dirty="0" err="1">
                <a:latin typeface="+mn-lt"/>
              </a:rPr>
              <a:t>path</a:t>
            </a:r>
            <a:r>
              <a:rPr lang="fr-FR" dirty="0">
                <a:latin typeface="+mn-lt"/>
              </a:rPr>
              <a:t>&gt;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2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fsck</a:t>
            </a:r>
            <a:endParaRPr lang="en-US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HDFS’in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durumu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hakkında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bilgi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verir</a:t>
            </a:r>
            <a:r>
              <a:rPr lang="en-US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fsck</a:t>
            </a:r>
            <a:r>
              <a:rPr lang="en-US" dirty="0">
                <a:latin typeface="+mn-lt"/>
              </a:rPr>
              <a:t> /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0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usage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komutlarının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kullanımı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hakkında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bilgi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verir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fr-FR" dirty="0" err="1">
                <a:latin typeface="+mn-lt"/>
              </a:rPr>
              <a:t>hdfs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dfs</a:t>
            </a:r>
            <a:r>
              <a:rPr lang="fr-FR" dirty="0">
                <a:latin typeface="+mn-lt"/>
              </a:rPr>
              <a:t> -usage &lt;command&gt;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help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komutlarının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hepsi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hakkında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bilgi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verir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fr-FR" dirty="0" err="1">
                <a:latin typeface="+mn-lt"/>
              </a:rPr>
              <a:t>hdfs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dfs</a:t>
            </a:r>
            <a:r>
              <a:rPr lang="fr-FR" dirty="0">
                <a:latin typeface="+mn-lt"/>
              </a:rPr>
              <a:t> -help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8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latin typeface="+mn-lt"/>
              </a:rPr>
              <a:t>getconf</a:t>
            </a:r>
            <a:endParaRPr lang="en-US" b="1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latin typeface="+mn-lt"/>
              </a:rPr>
              <a:t>NameNode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konfigürasyonu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hakkında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bilgi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verir</a:t>
            </a:r>
            <a:endParaRPr lang="en-US" b="1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getconf</a:t>
            </a:r>
            <a:r>
              <a:rPr lang="en-US" dirty="0">
                <a:latin typeface="+mn-lt"/>
              </a:rPr>
              <a:t> -</a:t>
            </a:r>
            <a:r>
              <a:rPr lang="en-US" dirty="0" err="1">
                <a:latin typeface="+mn-lt"/>
              </a:rPr>
              <a:t>namenodes</a:t>
            </a:r>
            <a:endParaRPr lang="en-US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getconf</a:t>
            </a:r>
            <a:r>
              <a:rPr lang="en-US" dirty="0">
                <a:latin typeface="+mn-lt"/>
              </a:rPr>
              <a:t> -</a:t>
            </a:r>
            <a:r>
              <a:rPr lang="en-US" dirty="0" err="1">
                <a:latin typeface="+mn-lt"/>
              </a:rPr>
              <a:t>secondaryNameNodes</a:t>
            </a:r>
            <a:endParaRPr lang="en-US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94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latin typeface="+mn-lt"/>
              </a:rPr>
              <a:t>chown</a:t>
            </a:r>
            <a:endParaRPr lang="en-US" b="1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üzerindeki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dosya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ve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klasör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sahipliklerini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ayarlamak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–</a:t>
            </a:r>
            <a:r>
              <a:rPr lang="en-US" dirty="0" err="1">
                <a:latin typeface="+mn-lt"/>
              </a:rPr>
              <a:t>chown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username:groupname</a:t>
            </a:r>
            <a:r>
              <a:rPr lang="en-US" dirty="0">
                <a:latin typeface="+mn-lt"/>
              </a:rPr>
              <a:t> /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7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latin typeface="+mn-lt"/>
              </a:rPr>
              <a:t>chmod</a:t>
            </a:r>
            <a:endParaRPr lang="en-US" b="1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üzerindeki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dosya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ve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klasör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izinlerini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ayarlamak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</a:t>
            </a:r>
            <a:r>
              <a:rPr lang="en-US" dirty="0" err="1">
                <a:latin typeface="+mn-lt"/>
              </a:rPr>
              <a:t>chmod</a:t>
            </a:r>
            <a:r>
              <a:rPr lang="en-US" dirty="0">
                <a:latin typeface="+mn-lt"/>
              </a:rPr>
              <a:t> 770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latin typeface="+mn-lt"/>
              </a:rPr>
              <a:t>envvars</a:t>
            </a:r>
            <a:endParaRPr lang="en-US" b="1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latin typeface="+mn-lt"/>
              </a:rPr>
              <a:t>İlgili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sunucuda</a:t>
            </a:r>
            <a:r>
              <a:rPr lang="en-US" b="1" dirty="0">
                <a:latin typeface="+mn-lt"/>
              </a:rPr>
              <a:t> HDFS </a:t>
            </a:r>
            <a:r>
              <a:rPr lang="en-US" b="1" dirty="0" err="1">
                <a:latin typeface="+mn-lt"/>
              </a:rPr>
              <a:t>sistem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değişkenlerini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görüntülemek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envvars</a:t>
            </a:r>
            <a:endParaRPr lang="en-US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version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Hadoop </a:t>
            </a:r>
            <a:r>
              <a:rPr lang="en-US" b="1" dirty="0" err="1">
                <a:latin typeface="+mn-lt"/>
              </a:rPr>
              <a:t>versiyonunu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görüntülemek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version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64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User </a:t>
            </a:r>
            <a:r>
              <a:rPr lang="en-US" b="1" dirty="0" err="1">
                <a:latin typeface="+mn-lt"/>
              </a:rPr>
              <a:t>Oluşturma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HDFS </a:t>
            </a:r>
            <a:r>
              <a:rPr lang="en-US" dirty="0" err="1">
                <a:latin typeface="+mn-lt"/>
              </a:rPr>
              <a:t>üzerinde</a:t>
            </a:r>
            <a:r>
              <a:rPr lang="en-US" dirty="0">
                <a:latin typeface="+mn-lt"/>
              </a:rPr>
              <a:t> Hadoop </a:t>
            </a:r>
            <a:r>
              <a:rPr lang="en-US" dirty="0" err="1">
                <a:latin typeface="+mn-lt"/>
              </a:rPr>
              <a:t>kullanıcısı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haricinde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kullanıcı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ile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dosya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işlemleri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yapmak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mümkündür</a:t>
            </a:r>
            <a:r>
              <a:rPr lang="en-US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HDFS </a:t>
            </a:r>
            <a:r>
              <a:rPr lang="en-US" dirty="0" err="1">
                <a:latin typeface="+mn-lt"/>
              </a:rPr>
              <a:t>üzerinde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yeni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bir</a:t>
            </a:r>
            <a:r>
              <a:rPr lang="en-US" dirty="0">
                <a:latin typeface="+mn-lt"/>
              </a:rPr>
              <a:t> user </a:t>
            </a:r>
            <a:r>
              <a:rPr lang="en-US" dirty="0" err="1">
                <a:latin typeface="+mn-lt"/>
              </a:rPr>
              <a:t>ile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işlem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yapmak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için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öncelikle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işletim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sisteminde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kullanıcı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oluşturulur</a:t>
            </a:r>
            <a:r>
              <a:rPr lang="en-US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[root@bgdttest01 ~]# </a:t>
            </a:r>
            <a:r>
              <a:rPr lang="en-US" dirty="0" err="1">
                <a:latin typeface="+mn-lt"/>
              </a:rPr>
              <a:t>adduser</a:t>
            </a:r>
            <a:r>
              <a:rPr lang="en-US" dirty="0">
                <a:latin typeface="+mn-lt"/>
              </a:rPr>
              <a:t> -g </a:t>
            </a:r>
            <a:r>
              <a:rPr lang="en-US" dirty="0" err="1">
                <a:latin typeface="+mn-lt"/>
              </a:rPr>
              <a:t>hadoop</a:t>
            </a:r>
            <a:r>
              <a:rPr lang="en-US" dirty="0">
                <a:latin typeface="+mn-lt"/>
              </a:rPr>
              <a:t> hadooptest1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[root@bgdttest01 ~]# passwd hadooptest1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62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User </a:t>
            </a:r>
            <a:r>
              <a:rPr lang="en-US" b="1" dirty="0" err="1">
                <a:latin typeface="+mn-lt"/>
              </a:rPr>
              <a:t>Oluşturma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Daha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sonra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Hadoop </a:t>
            </a:r>
            <a:r>
              <a:rPr lang="en-US" b="1" dirty="0" err="1">
                <a:latin typeface="+mn-lt"/>
              </a:rPr>
              <a:t>user’ı</a:t>
            </a:r>
            <a:r>
              <a:rPr lang="en-US" b="1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ile</a:t>
            </a:r>
            <a:r>
              <a:rPr lang="en-US" dirty="0">
                <a:latin typeface="+mn-lt"/>
              </a:rPr>
              <a:t> HDFS </a:t>
            </a:r>
            <a:r>
              <a:rPr lang="en-US" dirty="0" err="1">
                <a:latin typeface="+mn-lt"/>
              </a:rPr>
              <a:t>üzerinde</a:t>
            </a:r>
            <a:r>
              <a:rPr lang="en-US" dirty="0">
                <a:latin typeface="+mn-lt"/>
              </a:rPr>
              <a:t> user </a:t>
            </a:r>
            <a:r>
              <a:rPr lang="en-US" dirty="0" err="1">
                <a:latin typeface="+mn-lt"/>
              </a:rPr>
              <a:t>için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bir</a:t>
            </a:r>
            <a:r>
              <a:rPr lang="en-US" dirty="0">
                <a:latin typeface="+mn-lt"/>
              </a:rPr>
              <a:t> home directory </a:t>
            </a:r>
            <a:r>
              <a:rPr lang="en-US" dirty="0" err="1">
                <a:latin typeface="+mn-lt"/>
              </a:rPr>
              <a:t>oluşturulur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izinleri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ayarlanır</a:t>
            </a:r>
            <a:r>
              <a:rPr lang="en-US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</a:t>
            </a:r>
            <a:r>
              <a:rPr lang="en-US" dirty="0" err="1">
                <a:latin typeface="+mn-lt"/>
              </a:rPr>
              <a:t>mkdir</a:t>
            </a:r>
            <a:r>
              <a:rPr lang="en-US" dirty="0">
                <a:latin typeface="+mn-lt"/>
              </a:rPr>
              <a:t> -p /user/hadooptest1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-ls /user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</a:t>
            </a:r>
            <a:r>
              <a:rPr lang="en-US" dirty="0" err="1">
                <a:latin typeface="+mn-lt"/>
              </a:rPr>
              <a:t>chown</a:t>
            </a:r>
            <a:r>
              <a:rPr lang="en-US" dirty="0">
                <a:latin typeface="+mn-lt"/>
              </a:rPr>
              <a:t> hadooptest1:hadooptest /user/hadooptest1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</a:t>
            </a:r>
            <a:r>
              <a:rPr lang="en-US" dirty="0" err="1">
                <a:latin typeface="+mn-lt"/>
              </a:rPr>
              <a:t>chmod</a:t>
            </a:r>
            <a:r>
              <a:rPr lang="en-US" dirty="0">
                <a:latin typeface="+mn-lt"/>
              </a:rPr>
              <a:t> 770  /user/hadooptest1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76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User </a:t>
            </a:r>
            <a:r>
              <a:rPr lang="en-US" b="1" dirty="0" err="1">
                <a:latin typeface="+mn-lt"/>
              </a:rPr>
              <a:t>Oluşturma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Yeni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oluşturulan</a:t>
            </a:r>
            <a:r>
              <a:rPr lang="en-US" dirty="0">
                <a:latin typeface="+mn-lt"/>
              </a:rPr>
              <a:t> user </a:t>
            </a:r>
            <a:r>
              <a:rPr lang="en-US" dirty="0" err="1">
                <a:latin typeface="+mn-lt"/>
              </a:rPr>
              <a:t>ile</a:t>
            </a:r>
            <a:r>
              <a:rPr lang="en-US" dirty="0">
                <a:latin typeface="+mn-lt"/>
              </a:rPr>
              <a:t> HDFS </a:t>
            </a:r>
            <a:r>
              <a:rPr lang="en-US" dirty="0" err="1">
                <a:latin typeface="+mn-lt"/>
              </a:rPr>
              <a:t>üzerinde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işlemler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ilgili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user’ın</a:t>
            </a:r>
            <a:r>
              <a:rPr lang="en-US" dirty="0">
                <a:latin typeface="+mn-lt"/>
              </a:rPr>
              <a:t> home </a:t>
            </a:r>
            <a:r>
              <a:rPr lang="en-US" dirty="0" err="1">
                <a:latin typeface="+mn-lt"/>
              </a:rPr>
              <a:t>directory’sinde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gerçekleştirilir</a:t>
            </a:r>
            <a:r>
              <a:rPr lang="en-US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</a:t>
            </a:r>
            <a:r>
              <a:rPr lang="en-US" dirty="0" err="1">
                <a:latin typeface="+mn-lt"/>
              </a:rPr>
              <a:t>touchz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newfile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-ls /user/hadooptest1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+mn-lt"/>
              </a:rPr>
              <a:t>HDFS’te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klasör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dosyaları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listelemek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için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kullanılır</a:t>
            </a:r>
            <a:r>
              <a:rPr lang="en-US" dirty="0">
                <a:latin typeface="+mn-lt"/>
              </a:rPr>
              <a:t>.</a:t>
            </a:r>
            <a:endParaRPr lang="en-US" b="1" dirty="0">
              <a:solidFill>
                <a:srgbClr val="FF0000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–ls /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39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usage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komutlarının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kullanımı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hakkında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bilgi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verir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fr-FR" dirty="0" err="1">
                <a:latin typeface="+mn-lt"/>
              </a:rPr>
              <a:t>hdfs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dfs</a:t>
            </a:r>
            <a:r>
              <a:rPr lang="fr-FR" dirty="0">
                <a:latin typeface="+mn-lt"/>
              </a:rPr>
              <a:t> -usage &lt;command&gt;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19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usage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komutlarının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kullanımı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hakkında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bilgi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verir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fr-FR" dirty="0" err="1">
                <a:latin typeface="+mn-lt"/>
              </a:rPr>
              <a:t>hdfs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dfs</a:t>
            </a:r>
            <a:r>
              <a:rPr lang="fr-FR" dirty="0">
                <a:latin typeface="+mn-lt"/>
              </a:rPr>
              <a:t> -usage &lt;command&gt;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7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mkdir</a:t>
            </a:r>
            <a:endParaRPr lang="en-US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HDFS </a:t>
            </a:r>
            <a:r>
              <a:rPr lang="en-US" dirty="0" err="1">
                <a:latin typeface="+mn-lt"/>
              </a:rPr>
              <a:t>üzerinde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klasör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oluşturmak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için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kullanılır</a:t>
            </a:r>
            <a:r>
              <a:rPr lang="en-US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–</a:t>
            </a:r>
            <a:r>
              <a:rPr lang="en-US" dirty="0" err="1">
                <a:latin typeface="+mn-lt"/>
              </a:rPr>
              <a:t>mkdir</a:t>
            </a:r>
            <a:r>
              <a:rPr lang="en-US" dirty="0">
                <a:latin typeface="+mn-lt"/>
              </a:rPr>
              <a:t> /</a:t>
            </a:r>
            <a:r>
              <a:rPr lang="en-US" dirty="0" err="1">
                <a:latin typeface="+mn-lt"/>
              </a:rPr>
              <a:t>directory_name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touchz</a:t>
            </a:r>
            <a:endParaRPr lang="en-US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üzerinde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boş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bir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dosya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oluşturmak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–</a:t>
            </a:r>
            <a:r>
              <a:rPr lang="en-US" dirty="0" err="1">
                <a:latin typeface="+mn-lt"/>
              </a:rPr>
              <a:t>touchz</a:t>
            </a:r>
            <a:r>
              <a:rPr lang="en-US" dirty="0">
                <a:latin typeface="+mn-lt"/>
              </a:rPr>
              <a:t> /directory/filename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8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du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üzerinde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bir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dosyanın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boyutunu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gösterir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–du –s /directory/filename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1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cat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Bir </a:t>
            </a:r>
            <a:r>
              <a:rPr lang="en-US" b="1" dirty="0" err="1">
                <a:latin typeface="+mn-lt"/>
              </a:rPr>
              <a:t>Dosyanın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içeriğini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okumak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–cat /path/to/</a:t>
            </a:r>
            <a:r>
              <a:rPr lang="en-US" dirty="0" err="1">
                <a:latin typeface="+mn-lt"/>
              </a:rPr>
              <a:t>file_in_hdfs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2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Bir </a:t>
            </a:r>
            <a:r>
              <a:rPr lang="en-US" b="1" dirty="0" err="1">
                <a:latin typeface="+mn-lt"/>
              </a:rPr>
              <a:t>dosyanın</a:t>
            </a:r>
            <a:r>
              <a:rPr lang="en-US" b="1" dirty="0">
                <a:latin typeface="+mn-lt"/>
              </a:rPr>
              <a:t> text </a:t>
            </a:r>
            <a:r>
              <a:rPr lang="en-US" b="1" dirty="0" err="1">
                <a:latin typeface="+mn-lt"/>
              </a:rPr>
              <a:t>formasında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çıktısını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almak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 </a:t>
            </a: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–text /directory/filename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1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HDFS </a:t>
            </a:r>
            <a:r>
              <a:rPr lang="en-US" b="1" dirty="0" err="1">
                <a:latin typeface="+mn-lt"/>
              </a:rPr>
              <a:t>Komutları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copyFromLocal</a:t>
            </a:r>
            <a:endParaRPr lang="en-US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Açıklama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latin typeface="+mn-lt"/>
              </a:rPr>
              <a:t>Lokal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dosya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sisteminden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HDFS’e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dosya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kopyalamak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için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kullanılır</a:t>
            </a:r>
            <a:r>
              <a:rPr lang="en-US" b="1" dirty="0"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Kullanımı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#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hdfs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dfs</a:t>
            </a:r>
            <a:r>
              <a:rPr lang="fr-FR" dirty="0">
                <a:latin typeface="+mn-lt"/>
              </a:rPr>
              <a:t> -</a:t>
            </a:r>
            <a:r>
              <a:rPr lang="fr-FR" dirty="0" err="1">
                <a:latin typeface="+mn-lt"/>
              </a:rPr>
              <a:t>copyFromLocal</a:t>
            </a:r>
            <a:r>
              <a:rPr lang="fr-FR" dirty="0">
                <a:latin typeface="+mn-lt"/>
              </a:rPr>
              <a:t> &lt;</a:t>
            </a:r>
            <a:r>
              <a:rPr lang="fr-FR" dirty="0" err="1">
                <a:latin typeface="+mn-lt"/>
              </a:rPr>
              <a:t>localsrc</a:t>
            </a:r>
            <a:r>
              <a:rPr lang="fr-FR" dirty="0">
                <a:latin typeface="+mn-lt"/>
              </a:rPr>
              <a:t>&gt; &lt;</a:t>
            </a:r>
            <a:r>
              <a:rPr lang="fr-FR" dirty="0" err="1">
                <a:latin typeface="+mn-lt"/>
              </a:rPr>
              <a:t>hdfs</a:t>
            </a:r>
            <a:r>
              <a:rPr lang="fr-FR" dirty="0">
                <a:latin typeface="+mn-lt"/>
              </a:rPr>
              <a:t> destination&gt; 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47103"/>
      </p:ext>
    </p:extLst>
  </p:cSld>
  <p:clrMapOvr>
    <a:masterClrMapping/>
  </p:clrMapOvr>
</p:sld>
</file>

<file path=ppt/theme/theme1.xml><?xml version="1.0" encoding="utf-8"?>
<a:theme xmlns:a="http://schemas.openxmlformats.org/drawingml/2006/main" name="Linux Giris">
  <a:themeElements>
    <a:clrScheme name="Oracle 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70400"/>
      </a:accent1>
      <a:accent2>
        <a:srgbClr val="77A8A9"/>
      </a:accent2>
      <a:accent3>
        <a:srgbClr val="FF7C00"/>
      </a:accent3>
      <a:accent4>
        <a:srgbClr val="007AA9"/>
      </a:accent4>
      <a:accent5>
        <a:srgbClr val="AB1842"/>
      </a:accent5>
      <a:accent6>
        <a:srgbClr val="3CA542"/>
      </a:accent6>
      <a:hlink>
        <a:srgbClr val="004479"/>
      </a:hlink>
      <a:folHlink>
        <a:srgbClr val="79797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10218</TotalTime>
  <Words>795</Words>
  <Application>Microsoft Office PowerPoint</Application>
  <PresentationFormat>Geniş ekran</PresentationFormat>
  <Paragraphs>159</Paragraphs>
  <Slides>31</Slides>
  <Notes>31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6" baseType="lpstr">
      <vt:lpstr>Arial</vt:lpstr>
      <vt:lpstr>Calibri</vt:lpstr>
      <vt:lpstr>Helvetica Neue Light</vt:lpstr>
      <vt:lpstr>Wingdings</vt:lpstr>
      <vt:lpstr>Linux Giris</vt:lpstr>
      <vt:lpstr>PowerPoint Sunusu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Komutları</vt:lpstr>
      <vt:lpstr>HDFS User Oluşturma</vt:lpstr>
      <vt:lpstr>HDFS User Oluşturma</vt:lpstr>
      <vt:lpstr>HDFS User Oluşturma</vt:lpstr>
      <vt:lpstr>HDFS Komutları</vt:lpstr>
      <vt:lpstr>HDFS Komutları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test</dc:creator>
  <cp:lastModifiedBy>havelsan</cp:lastModifiedBy>
  <cp:revision>200</cp:revision>
  <dcterms:created xsi:type="dcterms:W3CDTF">2020-02-16T12:43:46Z</dcterms:created>
  <dcterms:modified xsi:type="dcterms:W3CDTF">2025-09-23T08:19:55Z</dcterms:modified>
</cp:coreProperties>
</file>