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8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5FE7-14CD-0642-9AEE-8501E24C5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AC019-24A4-AE48-AAF8-096A79E14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8D611-2279-4449-8D5E-BADE46B4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A405-2B5F-E942-AF93-2C6776478384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F7126-872C-2542-98B9-A9D5CCD5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3E5A2-1065-6740-9B77-3FF9422B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A1DA-4287-0144-833E-4F2D031FE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2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509C-E1C3-9B4D-9B6F-34830B6E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12599-9A48-C440-AE62-9EA793060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D734-0D2F-F647-A38F-1D36C42E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A405-2B5F-E942-AF93-2C6776478384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323D7-F6A4-F144-AAEA-A924E4CF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A801E-E014-8540-81FB-50C6A090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A1DA-4287-0144-833E-4F2D031FE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6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934BD-49BC-FF48-BFF5-6FDC601FA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751DD-6443-1642-8477-0EA2C71A0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FE4C5-AD3C-8A4F-AB0A-5C243982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A405-2B5F-E942-AF93-2C6776478384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17096-50DA-0A40-A21F-7592B747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526A6-112C-6341-BF7F-54185B66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A1DA-4287-0144-833E-4F2D031FE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2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0B23-9710-B140-A058-F69CA1B9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C75A-8A21-334C-880B-E26DDA407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BA9A9-C51E-5848-B491-E784583E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A405-2B5F-E942-AF93-2C6776478384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2A33E-6C36-164A-997B-A8B1FE5E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303-F764-D740-AF68-6CB9F101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A1DA-4287-0144-833E-4F2D031FE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5CF1-3534-9347-83D1-C4C5A7082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C9737-4436-934C-BD42-AC3569FC5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68B00-80F6-144C-A4A3-068D076B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A405-2B5F-E942-AF93-2C6776478384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CE081-EACE-1841-A88E-D1F148F0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31D95-6411-0D4F-8069-DD046351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A1DA-4287-0144-833E-4F2D031FE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3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B3F7-CE3A-B849-A092-64ED961A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66E42-BA0E-E245-8EAF-4093264DF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C6CC2-CF5E-DD42-BC12-367D005C4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1E581-46C5-2245-86E0-DE7BC71C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A405-2B5F-E942-AF93-2C6776478384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BC33B-2D82-F64C-98FA-3EED0A3B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BCA07-E2C5-2346-BB33-D939A3F2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A1DA-4287-0144-833E-4F2D031FE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9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31A2-60C7-5943-A5F0-B8EDCF85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540C4-61A7-8C49-BCD0-F94A2DE1D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BB50D-6D35-124B-BB38-5EE3A2CE5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6158E-0396-E746-83A1-E069B2198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F74E0-CC56-4B4D-9050-A2F0EE7D3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208B9-98BE-E844-9A40-628AC734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A405-2B5F-E942-AF93-2C6776478384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D38E8-EE5C-7247-951B-80EEC978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420FF-112D-E346-8910-4EF81BE5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A1DA-4287-0144-833E-4F2D031FE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0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195D-E544-C044-94D1-4D694681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C9A91-53B4-D145-BE6F-775CA2C0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A405-2B5F-E942-AF93-2C6776478384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EC59D-726A-3641-96B8-CA87107A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52C23-5483-2143-A5DA-52188BCF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A1DA-4287-0144-833E-4F2D031FE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5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1E91B-B84A-3C4E-B791-AC413635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A405-2B5F-E942-AF93-2C6776478384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81BE8-9268-DF45-BBD4-D1DFD98A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0D8DB-A4AB-CB45-B17C-A6020DFC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A1DA-4287-0144-833E-4F2D031FE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3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0422-3632-D04F-8917-A6956EA1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284F5-3DE1-B74D-A086-7C8055CE3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5076B-5B70-5F4E-A1C9-C450F1F4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C0F96-F356-754A-83E8-9ABA9AA7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A405-2B5F-E942-AF93-2C6776478384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04541-74ED-D449-B757-E10C0E42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4D0A4-9201-D042-A4B3-BB9A0836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A1DA-4287-0144-833E-4F2D031FE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A738-F3C3-614F-83CC-BE0DDBAE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F0AD0-870A-9342-A707-680699368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42552-A8C9-9F47-8F44-8555BF64D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AC33E-5799-6247-8EDA-EC273504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A405-2B5F-E942-AF93-2C6776478384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94AF8-C98B-2B4C-8346-E49104E0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8AF5-B3B5-544E-8CAF-E3B2A6BF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A1DA-4287-0144-833E-4F2D031FE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9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D47FF-FBD0-2943-AFA3-847B0B036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F0D38-C445-8944-9892-B60C15D4A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05495-20AF-8348-A549-C86A1EB07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8A405-2B5F-E942-AF93-2C6776478384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66EFB-956A-CD42-A5BF-A2AD6DBAD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19549-D899-8F4B-BB71-B445E6F35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FA1DA-4287-0144-833E-4F2D031FE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6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343520-9BF9-6C4F-AAB0-1724C91BC2BB}"/>
              </a:ext>
            </a:extLst>
          </p:cNvPr>
          <p:cNvSpPr/>
          <p:nvPr/>
        </p:nvSpPr>
        <p:spPr>
          <a:xfrm>
            <a:off x="1625600" y="1540933"/>
            <a:ext cx="795867" cy="795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E783E2-469F-FC42-94C3-A33D59C8F8C1}"/>
              </a:ext>
            </a:extLst>
          </p:cNvPr>
          <p:cNvSpPr/>
          <p:nvPr/>
        </p:nvSpPr>
        <p:spPr>
          <a:xfrm>
            <a:off x="1625599" y="3725334"/>
            <a:ext cx="795867" cy="795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C01788-7945-3845-B163-D2F488F7BBA1}"/>
              </a:ext>
            </a:extLst>
          </p:cNvPr>
          <p:cNvSpPr/>
          <p:nvPr/>
        </p:nvSpPr>
        <p:spPr>
          <a:xfrm>
            <a:off x="3877256" y="1540932"/>
            <a:ext cx="795867" cy="795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E56E86-1FE6-1B46-AA43-1D78F0B81E72}"/>
              </a:ext>
            </a:extLst>
          </p:cNvPr>
          <p:cNvSpPr/>
          <p:nvPr/>
        </p:nvSpPr>
        <p:spPr>
          <a:xfrm>
            <a:off x="3877256" y="3725334"/>
            <a:ext cx="795867" cy="795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CB8240-5FE6-624E-A224-F31B00D2969C}"/>
              </a:ext>
            </a:extLst>
          </p:cNvPr>
          <p:cNvSpPr/>
          <p:nvPr/>
        </p:nvSpPr>
        <p:spPr>
          <a:xfrm>
            <a:off x="7148490" y="1540933"/>
            <a:ext cx="795867" cy="79586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E82179-0E08-2845-8226-E6220FC8341D}"/>
              </a:ext>
            </a:extLst>
          </p:cNvPr>
          <p:cNvSpPr/>
          <p:nvPr/>
        </p:nvSpPr>
        <p:spPr>
          <a:xfrm>
            <a:off x="7148489" y="3725334"/>
            <a:ext cx="795867" cy="79586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3CADCE-4856-D341-A143-9E2AB07C9CE1}"/>
              </a:ext>
            </a:extLst>
          </p:cNvPr>
          <p:cNvSpPr/>
          <p:nvPr/>
        </p:nvSpPr>
        <p:spPr>
          <a:xfrm>
            <a:off x="9400146" y="1540932"/>
            <a:ext cx="795867" cy="79586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DD3BBC-8D2C-F442-9EE8-3D4C350030CD}"/>
              </a:ext>
            </a:extLst>
          </p:cNvPr>
          <p:cNvSpPr/>
          <p:nvPr/>
        </p:nvSpPr>
        <p:spPr>
          <a:xfrm>
            <a:off x="9400146" y="3725334"/>
            <a:ext cx="795867" cy="79586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BE82BC-B2F7-5A4A-B2E9-AAD25E1718D9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2304915" y="2220248"/>
            <a:ext cx="1688893" cy="162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94BA33-9B95-654A-8DA3-9C0164703152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2304914" y="2220247"/>
            <a:ext cx="1688894" cy="1621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4B23A5-D563-0945-B842-11BCA9941421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2421467" y="1938866"/>
            <a:ext cx="14557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BFBD9F-AF04-C845-BB07-0AC5502E8C9B}"/>
              </a:ext>
            </a:extLst>
          </p:cNvPr>
          <p:cNvCxnSpPr/>
          <p:nvPr/>
        </p:nvCxnSpPr>
        <p:spPr>
          <a:xfrm flipV="1">
            <a:off x="2421467" y="4181543"/>
            <a:ext cx="14557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6A6BA1-80EE-304A-BD79-AF164171A222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2023533" y="2336800"/>
            <a:ext cx="1" cy="1388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F72410-FCFD-C543-BF23-F577AE45BF22}"/>
              </a:ext>
            </a:extLst>
          </p:cNvPr>
          <p:cNvCxnSpPr>
            <a:cxnSpLocks/>
          </p:cNvCxnSpPr>
          <p:nvPr/>
        </p:nvCxnSpPr>
        <p:spPr>
          <a:xfrm flipV="1">
            <a:off x="4305811" y="2336800"/>
            <a:ext cx="1" cy="1388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5B1C7F-24DC-AC42-9760-B7980677F5ED}"/>
              </a:ext>
            </a:extLst>
          </p:cNvPr>
          <p:cNvCxnSpPr/>
          <p:nvPr/>
        </p:nvCxnSpPr>
        <p:spPr>
          <a:xfrm>
            <a:off x="7819958" y="2228713"/>
            <a:ext cx="1688893" cy="16216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6B75C8-E6F2-6840-8FB0-55ABFE1F7D4D}"/>
              </a:ext>
            </a:extLst>
          </p:cNvPr>
          <p:cNvCxnSpPr/>
          <p:nvPr/>
        </p:nvCxnSpPr>
        <p:spPr>
          <a:xfrm flipV="1">
            <a:off x="7819957" y="2228712"/>
            <a:ext cx="1688894" cy="16216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546CE9-257B-034F-B3EC-8E95BCD0B9E9}"/>
              </a:ext>
            </a:extLst>
          </p:cNvPr>
          <p:cNvCxnSpPr/>
          <p:nvPr/>
        </p:nvCxnSpPr>
        <p:spPr>
          <a:xfrm flipV="1">
            <a:off x="7936510" y="1947331"/>
            <a:ext cx="1455789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EF5591-A8B2-6842-8F51-4C069280D941}"/>
              </a:ext>
            </a:extLst>
          </p:cNvPr>
          <p:cNvCxnSpPr/>
          <p:nvPr/>
        </p:nvCxnSpPr>
        <p:spPr>
          <a:xfrm flipV="1">
            <a:off x="7936510" y="4190008"/>
            <a:ext cx="1455789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3AB20C-2547-5E4D-AACC-490BAF197353}"/>
              </a:ext>
            </a:extLst>
          </p:cNvPr>
          <p:cNvCxnSpPr>
            <a:cxnSpLocks/>
          </p:cNvCxnSpPr>
          <p:nvPr/>
        </p:nvCxnSpPr>
        <p:spPr>
          <a:xfrm flipV="1">
            <a:off x="7538576" y="2345265"/>
            <a:ext cx="1" cy="13885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1309FA-35A1-E34B-8225-4979DAE99E0F}"/>
              </a:ext>
            </a:extLst>
          </p:cNvPr>
          <p:cNvCxnSpPr>
            <a:cxnSpLocks/>
          </p:cNvCxnSpPr>
          <p:nvPr/>
        </p:nvCxnSpPr>
        <p:spPr>
          <a:xfrm flipV="1">
            <a:off x="9820854" y="2345265"/>
            <a:ext cx="1" cy="13885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DFDBC7-EFBF-9947-A4CA-3B8AC86E1855}"/>
              </a:ext>
            </a:extLst>
          </p:cNvPr>
          <p:cNvCxnSpPr>
            <a:stCxn id="6" idx="6"/>
            <a:endCxn id="9" idx="1"/>
          </p:cNvCxnSpPr>
          <p:nvPr/>
        </p:nvCxnSpPr>
        <p:spPr>
          <a:xfrm>
            <a:off x="4673123" y="1938866"/>
            <a:ext cx="2591918" cy="1903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90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2019-12-12T20:10:08Z</dcterms:created>
  <dcterms:modified xsi:type="dcterms:W3CDTF">2019-12-12T20:14:23Z</dcterms:modified>
</cp:coreProperties>
</file>