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92" autoAdjust="0"/>
    <p:restoredTop sz="94660"/>
  </p:normalViewPr>
  <p:slideViewPr>
    <p:cSldViewPr>
      <p:cViewPr varScale="1">
        <p:scale>
          <a:sx n="81" d="100"/>
          <a:sy n="81" d="100"/>
        </p:scale>
        <p:origin x="-106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4E118962-2873-48F6-96C2-9C5C911F195A}" type="datetimeFigureOut">
              <a:rPr lang="en-US" smtClean="0"/>
              <a:pPr/>
              <a:t>4/5/2017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DC22AE89-F770-4520-AF46-DF4C940A9D3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118962-2873-48F6-96C2-9C5C911F195A}" type="datetimeFigureOut">
              <a:rPr lang="en-US" smtClean="0"/>
              <a:pPr/>
              <a:t>4/5/2017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22AE89-F770-4520-AF46-DF4C940A9D3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118962-2873-48F6-96C2-9C5C911F195A}" type="datetimeFigureOut">
              <a:rPr lang="en-US" smtClean="0"/>
              <a:pPr/>
              <a:t>4/5/2017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22AE89-F770-4520-AF46-DF4C940A9D3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118962-2873-48F6-96C2-9C5C911F195A}" type="datetimeFigureOut">
              <a:rPr lang="en-US" smtClean="0"/>
              <a:pPr/>
              <a:t>4/5/2017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22AE89-F770-4520-AF46-DF4C940A9D3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E118962-2873-48F6-96C2-9C5C911F195A}" type="datetimeFigureOut">
              <a:rPr lang="en-US" smtClean="0"/>
              <a:pPr/>
              <a:t>4/5/2017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22AE89-F770-4520-AF46-DF4C940A9D3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118962-2873-48F6-96C2-9C5C911F195A}" type="datetimeFigureOut">
              <a:rPr lang="en-US" smtClean="0"/>
              <a:pPr/>
              <a:t>4/5/2017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C22AE89-F770-4520-AF46-DF4C940A9D3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E118962-2873-48F6-96C2-9C5C911F195A}" type="datetimeFigureOut">
              <a:rPr lang="en-US" smtClean="0"/>
              <a:pPr/>
              <a:t>4/5/2017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C22AE89-F770-4520-AF46-DF4C940A9D3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E118962-2873-48F6-96C2-9C5C911F195A}" type="datetimeFigureOut">
              <a:rPr lang="en-US" smtClean="0"/>
              <a:pPr/>
              <a:t>4/5/2017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C22AE89-F770-4520-AF46-DF4C940A9D3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E118962-2873-48F6-96C2-9C5C911F195A}" type="datetimeFigureOut">
              <a:rPr lang="en-US" smtClean="0"/>
              <a:pPr/>
              <a:t>4/5/2017</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C22AE89-F770-4520-AF46-DF4C940A9D3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118962-2873-48F6-96C2-9C5C911F195A}" type="datetimeFigureOut">
              <a:rPr lang="en-US" smtClean="0"/>
              <a:pPr/>
              <a:t>4/5/2017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C22AE89-F770-4520-AF46-DF4C940A9D3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E118962-2873-48F6-96C2-9C5C911F195A}" type="datetimeFigureOut">
              <a:rPr lang="en-US" smtClean="0"/>
              <a:pPr/>
              <a:t>4/5/2017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C22AE89-F770-4520-AF46-DF4C940A9D33}" type="slidenum">
              <a:rPr lang="en-IN" smtClean="0"/>
              <a:pPr/>
              <a:t>‹#›</a:t>
            </a:fld>
            <a:endParaRPr lang="en-IN"/>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E118962-2873-48F6-96C2-9C5C911F195A}" type="datetimeFigureOut">
              <a:rPr lang="en-US" smtClean="0"/>
              <a:pPr/>
              <a:t>4/5/2017</a:t>
            </a:fld>
            <a:endParaRPr lang="en-IN"/>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C22AE89-F770-4520-AF46-DF4C940A9D3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instructables.com/id/Connecting-an-LCD-to-the-Arduin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rduino.cc/en/tutorial/pushbutton"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iyhacking.com/arduino-ldr-sens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857232"/>
            <a:ext cx="7772400" cy="1470025"/>
          </a:xfrm>
          <a:solidFill>
            <a:schemeClr val="bg1"/>
          </a:solidFill>
          <a:ln>
            <a:solidFill>
              <a:schemeClr val="bg1"/>
            </a:solidFill>
          </a:ln>
        </p:spPr>
        <p:style>
          <a:lnRef idx="2">
            <a:schemeClr val="accent2"/>
          </a:lnRef>
          <a:fillRef idx="1">
            <a:schemeClr val="lt1"/>
          </a:fillRef>
          <a:effectRef idx="0">
            <a:schemeClr val="accent2"/>
          </a:effectRef>
          <a:fontRef idx="minor">
            <a:schemeClr val="dk1"/>
          </a:fontRef>
        </p:style>
        <p:txBody>
          <a:bodyPr/>
          <a:lstStyle/>
          <a:p>
            <a:r>
              <a:rPr lang="en-US" dirty="0" smtClean="0"/>
              <a:t>AGILITY REFINER</a:t>
            </a:r>
            <a:endParaRPr lang="en-IN" dirty="0"/>
          </a:p>
        </p:txBody>
      </p:sp>
      <p:sp>
        <p:nvSpPr>
          <p:cNvPr id="3" name="Subtitle 2"/>
          <p:cNvSpPr>
            <a:spLocks noGrp="1"/>
          </p:cNvSpPr>
          <p:nvPr>
            <p:ph type="subTitle" idx="1"/>
          </p:nvPr>
        </p:nvSpPr>
        <p:spPr>
          <a:xfrm>
            <a:off x="722376" y="3685032"/>
            <a:ext cx="7921590" cy="2601488"/>
          </a:xfrm>
        </p:spPr>
        <p:txBody>
          <a:bodyPr/>
          <a:lstStyle/>
          <a:p>
            <a:r>
              <a:rPr lang="en-US" dirty="0" smtClean="0"/>
              <a:t>The project is based on Shuttle Run (used in Badminton)</a:t>
            </a:r>
            <a:r>
              <a:rPr lang="en-IN" dirty="0" smtClean="0"/>
              <a:t>.</a:t>
            </a:r>
          </a:p>
          <a:p>
            <a:pPr algn="l"/>
            <a:r>
              <a:rPr lang="en-US" dirty="0" smtClean="0"/>
              <a:t>   It can help a player to improve his or her agility while                                            playing badminton,the player comes to know about time taken by him or her in ten consecutive rounds in random direction(left or right).It can further be used by any sports person.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183880" cy="1051560"/>
          </a:xfrm>
        </p:spPr>
        <p:txBody>
          <a:bodyPr/>
          <a:lstStyle/>
          <a:p>
            <a:r>
              <a:rPr lang="en-US" dirty="0" smtClean="0"/>
              <a:t>COMPONENTS USED:</a:t>
            </a:r>
            <a:endParaRPr lang="en-IN" dirty="0"/>
          </a:p>
        </p:txBody>
      </p:sp>
      <p:sp>
        <p:nvSpPr>
          <p:cNvPr id="3" name="Content Placeholder 2"/>
          <p:cNvSpPr>
            <a:spLocks noGrp="1"/>
          </p:cNvSpPr>
          <p:nvPr>
            <p:ph idx="1"/>
          </p:nvPr>
        </p:nvSpPr>
        <p:spPr>
          <a:xfrm>
            <a:off x="428596" y="1714488"/>
            <a:ext cx="8183880" cy="4187952"/>
          </a:xfrm>
        </p:spPr>
        <p:txBody>
          <a:bodyPr>
            <a:normAutofit lnSpcReduction="10000"/>
          </a:bodyPr>
          <a:lstStyle/>
          <a:p>
            <a:r>
              <a:rPr lang="en-US" dirty="0" smtClean="0"/>
              <a:t>Arduino UNO</a:t>
            </a:r>
          </a:p>
          <a:p>
            <a:r>
              <a:rPr lang="en-US" dirty="0" smtClean="0"/>
              <a:t>Lcd Display</a:t>
            </a:r>
          </a:p>
          <a:p>
            <a:r>
              <a:rPr lang="en-US" dirty="0" smtClean="0"/>
              <a:t>Laser</a:t>
            </a:r>
          </a:p>
          <a:p>
            <a:r>
              <a:rPr lang="en-US" dirty="0" smtClean="0"/>
              <a:t>Ldr </a:t>
            </a:r>
          </a:p>
          <a:p>
            <a:r>
              <a:rPr lang="en-US" dirty="0" smtClean="0"/>
              <a:t>Push buttons </a:t>
            </a:r>
          </a:p>
          <a:p>
            <a:r>
              <a:rPr lang="en-US" dirty="0" smtClean="0"/>
              <a:t>Leds </a:t>
            </a:r>
          </a:p>
          <a:p>
            <a:r>
              <a:rPr lang="en-US" dirty="0" smtClean="0"/>
              <a:t>Jumper wires</a:t>
            </a:r>
          </a:p>
          <a:p>
            <a:r>
              <a:rPr lang="en-US" dirty="0" smtClean="0"/>
              <a:t>Resistors</a:t>
            </a:r>
          </a:p>
          <a:p>
            <a:r>
              <a:rPr lang="en-US" dirty="0" smtClean="0"/>
              <a:t>Perf board</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183880" cy="1051560"/>
          </a:xfrm>
        </p:spPr>
        <p:txBody>
          <a:bodyPr/>
          <a:lstStyle/>
          <a:p>
            <a:r>
              <a:rPr lang="en-US" dirty="0" smtClean="0"/>
              <a:t>HOW IT WORKS?</a:t>
            </a:r>
            <a:endParaRPr lang="en-IN" dirty="0"/>
          </a:p>
        </p:txBody>
      </p:sp>
      <p:sp>
        <p:nvSpPr>
          <p:cNvPr id="3" name="Content Placeholder 2"/>
          <p:cNvSpPr>
            <a:spLocks noGrp="1"/>
          </p:cNvSpPr>
          <p:nvPr>
            <p:ph idx="1"/>
          </p:nvPr>
        </p:nvSpPr>
        <p:spPr>
          <a:xfrm>
            <a:off x="500034" y="1643050"/>
            <a:ext cx="8183880" cy="4187952"/>
          </a:xfrm>
        </p:spPr>
        <p:txBody>
          <a:bodyPr>
            <a:normAutofit fontScale="92500"/>
          </a:bodyPr>
          <a:lstStyle/>
          <a:p>
            <a:pPr>
              <a:buNone/>
            </a:pPr>
            <a:r>
              <a:rPr lang="en-US" dirty="0" smtClean="0"/>
              <a:t>  The process begins by generating random numbers between 0 and 3 .</a:t>
            </a:r>
          </a:p>
          <a:p>
            <a:pPr>
              <a:buNone/>
            </a:pPr>
            <a:r>
              <a:rPr lang="en-US" dirty="0" smtClean="0"/>
              <a:t>  If 1 comes, the player has to run towards left and press pushbutton there to switch off the glowing led and come back in the initial position and vice versa ,if 2 comes.The time for whole process is calculated and displayed for particular round.Finally the average time of ten rounds is shown.The visitor can check their agility by playing the game.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183880" cy="1051560"/>
          </a:xfrm>
        </p:spPr>
        <p:txBody>
          <a:bodyPr>
            <a:normAutofit/>
          </a:bodyPr>
          <a:lstStyle/>
          <a:p>
            <a:r>
              <a:rPr lang="en-US" dirty="0" smtClean="0"/>
              <a:t>CONNECTIONS:</a:t>
            </a:r>
            <a:endParaRPr lang="en-IN" dirty="0"/>
          </a:p>
        </p:txBody>
      </p:sp>
      <p:sp>
        <p:nvSpPr>
          <p:cNvPr id="3" name="Content Placeholder 2"/>
          <p:cNvSpPr>
            <a:spLocks noGrp="1"/>
          </p:cNvSpPr>
          <p:nvPr>
            <p:ph idx="1"/>
          </p:nvPr>
        </p:nvSpPr>
        <p:spPr>
          <a:xfrm>
            <a:off x="500034" y="1714488"/>
            <a:ext cx="8183880" cy="4187952"/>
          </a:xfrm>
        </p:spPr>
        <p:txBody>
          <a:bodyPr>
            <a:normAutofit lnSpcReduction="10000"/>
          </a:bodyPr>
          <a:lstStyle/>
          <a:p>
            <a:pPr>
              <a:buNone/>
            </a:pPr>
            <a:r>
              <a:rPr lang="en-US" dirty="0" smtClean="0"/>
              <a:t>LCD display</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sz="1900" dirty="0" smtClean="0"/>
          </a:p>
          <a:p>
            <a:pPr>
              <a:buNone/>
            </a:pPr>
            <a:r>
              <a:rPr lang="en-US" sz="1900" u="sng" dirty="0" smtClean="0">
                <a:hlinkClick r:id="rId2"/>
              </a:rPr>
              <a:t>   http://www.instructables.com/id/Connecting-an-LCD-to-the-Arduino/</a:t>
            </a:r>
            <a:endParaRPr lang="en-IN" sz="1900" dirty="0" smtClean="0"/>
          </a:p>
          <a:p>
            <a:pPr>
              <a:buNone/>
            </a:pPr>
            <a:endParaRPr lang="en-US" dirty="0" smtClean="0"/>
          </a:p>
          <a:p>
            <a:pPr>
              <a:buNone/>
            </a:pPr>
            <a:endParaRPr lang="en-IN" dirty="0"/>
          </a:p>
        </p:txBody>
      </p:sp>
      <p:pic>
        <p:nvPicPr>
          <p:cNvPr id="4" name="Picture 3"/>
          <p:cNvPicPr/>
          <p:nvPr/>
        </p:nvPicPr>
        <p:blipFill>
          <a:blip r:embed="rId3"/>
          <a:srcRect l="13987" t="35151" r="40064" b="17379"/>
          <a:stretch>
            <a:fillRect/>
          </a:stretch>
        </p:blipFill>
        <p:spPr bwMode="auto">
          <a:xfrm>
            <a:off x="3071802" y="1785926"/>
            <a:ext cx="5114925" cy="2971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642918"/>
            <a:ext cx="8183880" cy="5188084"/>
          </a:xfrm>
        </p:spPr>
        <p:txBody>
          <a:bodyPr/>
          <a:lstStyle/>
          <a:p>
            <a:pPr>
              <a:buNone/>
            </a:pPr>
            <a:r>
              <a:rPr lang="en-US" dirty="0" smtClean="0"/>
              <a:t>Pushbutton</a:t>
            </a:r>
          </a:p>
          <a:p>
            <a:pPr>
              <a:buNone/>
            </a:pPr>
            <a:endParaRPr lang="en-IN" dirty="0"/>
          </a:p>
        </p:txBody>
      </p:sp>
      <p:pic>
        <p:nvPicPr>
          <p:cNvPr id="4" name="Picture 3" descr="https://www.arduino.cc/en/uploads/Tutorial/PushButton.jpg"/>
          <p:cNvPicPr/>
          <p:nvPr/>
        </p:nvPicPr>
        <p:blipFill>
          <a:blip r:embed="rId2"/>
          <a:srcRect/>
          <a:stretch>
            <a:fillRect/>
          </a:stretch>
        </p:blipFill>
        <p:spPr bwMode="auto">
          <a:xfrm>
            <a:off x="3143240" y="857232"/>
            <a:ext cx="4786346" cy="3500462"/>
          </a:xfrm>
          <a:prstGeom prst="rect">
            <a:avLst/>
          </a:prstGeom>
          <a:noFill/>
          <a:ln w="9525">
            <a:noFill/>
            <a:miter lim="800000"/>
            <a:headEnd/>
            <a:tailEnd/>
          </a:ln>
        </p:spPr>
      </p:pic>
      <p:sp>
        <p:nvSpPr>
          <p:cNvPr id="5" name="Rectangle 4"/>
          <p:cNvSpPr/>
          <p:nvPr/>
        </p:nvSpPr>
        <p:spPr>
          <a:xfrm>
            <a:off x="1785918" y="4929198"/>
            <a:ext cx="5214974" cy="646331"/>
          </a:xfrm>
          <a:prstGeom prst="rect">
            <a:avLst/>
          </a:prstGeom>
        </p:spPr>
        <p:txBody>
          <a:bodyPr wrap="square">
            <a:spAutoFit/>
          </a:bodyPr>
          <a:lstStyle/>
          <a:p>
            <a:r>
              <a:rPr lang="en-US" u="sng" dirty="0">
                <a:hlinkClick r:id="rId3"/>
              </a:rPr>
              <a:t>https://www.arduino.cc/en/tutorial/pushbutton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398978"/>
          </a:xfrm>
        </p:spPr>
        <p:txBody>
          <a:bodyPr>
            <a:normAutofit/>
          </a:bodyPr>
          <a:lstStyle/>
          <a:p>
            <a:pPr>
              <a:buNone/>
            </a:pPr>
            <a:r>
              <a:rPr lang="en-US" dirty="0" smtClean="0"/>
              <a:t>LDR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u="sng" dirty="0" smtClean="0">
                <a:hlinkClick r:id="rId2"/>
              </a:rPr>
              <a:t>https://diyhacking.com/arduino-ldr-sensor/</a:t>
            </a:r>
            <a:endParaRPr lang="en-IN"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a:p>
        </p:txBody>
      </p:sp>
      <p:pic>
        <p:nvPicPr>
          <p:cNvPr id="4" name="Picture 3"/>
          <p:cNvPicPr/>
          <p:nvPr/>
        </p:nvPicPr>
        <p:blipFill>
          <a:blip r:embed="rId3"/>
          <a:srcRect l="35282" t="28205" r="36465" b="23040"/>
          <a:stretch>
            <a:fillRect/>
          </a:stretch>
        </p:blipFill>
        <p:spPr bwMode="auto">
          <a:xfrm>
            <a:off x="2714612" y="857232"/>
            <a:ext cx="3429024" cy="332848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BY </a:t>
            </a:r>
          </a:p>
          <a:p>
            <a:pPr>
              <a:buNone/>
            </a:pPr>
            <a:r>
              <a:rPr lang="en-US" dirty="0" smtClean="0"/>
              <a:t>ARSHIYA KHAN AND KHYATI KIYAWAT</a:t>
            </a:r>
          </a:p>
          <a:p>
            <a:pPr>
              <a:buNone/>
            </a:pPr>
            <a:r>
              <a:rPr lang="en-US" dirty="0" smtClean="0"/>
              <a:t>ECE 1</a:t>
            </a:r>
            <a:r>
              <a:rPr lang="en-US" baseline="30000" dirty="0" smtClean="0"/>
              <a:t>ST</a:t>
            </a:r>
            <a:r>
              <a:rPr lang="en-US" dirty="0" smtClean="0"/>
              <a:t> YEAR</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137</TotalTime>
  <Words>187</Words>
  <Application>Microsoft Office PowerPoint</Application>
  <PresentationFormat>On-screen Show (4:3)</PresentationFormat>
  <Paragraphs>44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Aspect</vt:lpstr>
      <vt:lpstr>AGILITY REFINER</vt:lpstr>
      <vt:lpstr>COMPONENTS USED:</vt:lpstr>
      <vt:lpstr>HOW IT WORKS?</vt:lpstr>
      <vt:lpstr>CONNECTIONS:</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AGILITY REFINER</dc:title>
  <dc:creator>ARSHIYA KHAN</dc:creator>
  <cp:lastModifiedBy>ARSHIYA KHAN</cp:lastModifiedBy>
  <cp:revision>4</cp:revision>
  <dcterms:created xsi:type="dcterms:W3CDTF">2017-03-15T17:06:20Z</dcterms:created>
  <dcterms:modified xsi:type="dcterms:W3CDTF">2017-04-04T19:47:04Z</dcterms:modified>
</cp:coreProperties>
</file>